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86"/>
  </p:notesMasterIdLst>
  <p:sldIdLst>
    <p:sldId id="475" r:id="rId3"/>
    <p:sldId id="476" r:id="rId4"/>
    <p:sldId id="477" r:id="rId5"/>
    <p:sldId id="478" r:id="rId6"/>
    <p:sldId id="479" r:id="rId7"/>
    <p:sldId id="480" r:id="rId8"/>
    <p:sldId id="382" r:id="rId9"/>
    <p:sldId id="393" r:id="rId10"/>
    <p:sldId id="394" r:id="rId11"/>
    <p:sldId id="395" r:id="rId12"/>
    <p:sldId id="383" r:id="rId13"/>
    <p:sldId id="396" r:id="rId14"/>
    <p:sldId id="397" r:id="rId15"/>
    <p:sldId id="398" r:id="rId16"/>
    <p:sldId id="399" r:id="rId17"/>
    <p:sldId id="400" r:id="rId18"/>
    <p:sldId id="401" r:id="rId19"/>
    <p:sldId id="402" r:id="rId20"/>
    <p:sldId id="403" r:id="rId21"/>
    <p:sldId id="404" r:id="rId22"/>
    <p:sldId id="405" r:id="rId23"/>
    <p:sldId id="406" r:id="rId24"/>
    <p:sldId id="384" r:id="rId25"/>
    <p:sldId id="407" r:id="rId26"/>
    <p:sldId id="408" r:id="rId27"/>
    <p:sldId id="409" r:id="rId28"/>
    <p:sldId id="410" r:id="rId29"/>
    <p:sldId id="411" r:id="rId30"/>
    <p:sldId id="412" r:id="rId31"/>
    <p:sldId id="413" r:id="rId32"/>
    <p:sldId id="414" r:id="rId33"/>
    <p:sldId id="415" r:id="rId34"/>
    <p:sldId id="416" r:id="rId35"/>
    <p:sldId id="417" r:id="rId36"/>
    <p:sldId id="418" r:id="rId37"/>
    <p:sldId id="419" r:id="rId38"/>
    <p:sldId id="385" r:id="rId39"/>
    <p:sldId id="420" r:id="rId40"/>
    <p:sldId id="421" r:id="rId41"/>
    <p:sldId id="422" r:id="rId42"/>
    <p:sldId id="423" r:id="rId43"/>
    <p:sldId id="424" r:id="rId44"/>
    <p:sldId id="425" r:id="rId45"/>
    <p:sldId id="426" r:id="rId46"/>
    <p:sldId id="427" r:id="rId47"/>
    <p:sldId id="386" r:id="rId48"/>
    <p:sldId id="428" r:id="rId49"/>
    <p:sldId id="429" r:id="rId50"/>
    <p:sldId id="430" r:id="rId51"/>
    <p:sldId id="431" r:id="rId52"/>
    <p:sldId id="432" r:id="rId53"/>
    <p:sldId id="433" r:id="rId54"/>
    <p:sldId id="434" r:id="rId55"/>
    <p:sldId id="435" r:id="rId56"/>
    <p:sldId id="436" r:id="rId57"/>
    <p:sldId id="437" r:id="rId58"/>
    <p:sldId id="438" r:id="rId59"/>
    <p:sldId id="439" r:id="rId60"/>
    <p:sldId id="440" r:id="rId61"/>
    <p:sldId id="441" r:id="rId62"/>
    <p:sldId id="442" r:id="rId63"/>
    <p:sldId id="443" r:id="rId64"/>
    <p:sldId id="444" r:id="rId65"/>
    <p:sldId id="445" r:id="rId66"/>
    <p:sldId id="446" r:id="rId67"/>
    <p:sldId id="447" r:id="rId68"/>
    <p:sldId id="448" r:id="rId69"/>
    <p:sldId id="449" r:id="rId70"/>
    <p:sldId id="450" r:id="rId71"/>
    <p:sldId id="451" r:id="rId72"/>
    <p:sldId id="452" r:id="rId73"/>
    <p:sldId id="389" r:id="rId74"/>
    <p:sldId id="453" r:id="rId75"/>
    <p:sldId id="454" r:id="rId76"/>
    <p:sldId id="455" r:id="rId77"/>
    <p:sldId id="456" r:id="rId78"/>
    <p:sldId id="457" r:id="rId79"/>
    <p:sldId id="458" r:id="rId80"/>
    <p:sldId id="459" r:id="rId81"/>
    <p:sldId id="460" r:id="rId82"/>
    <p:sldId id="461" r:id="rId83"/>
    <p:sldId id="470" r:id="rId84"/>
    <p:sldId id="474" r:id="rId85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theme" Target="theme/theme1.xml"/><Relationship Id="rId16" Type="http://schemas.openxmlformats.org/officeDocument/2006/relationships/slide" Target="slides/slide14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5" Type="http://schemas.openxmlformats.org/officeDocument/2006/relationships/slide" Target="slides/slide3.xml"/><Relationship Id="rId90" Type="http://schemas.openxmlformats.org/officeDocument/2006/relationships/tableStyles" Target="tableStyles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slide" Target="slides/slide7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83" Type="http://schemas.openxmlformats.org/officeDocument/2006/relationships/slide" Target="slides/slide81.xml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notesMaster" Target="notesMasters/notesMaster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402 397,'-46'190,"6"17,30-162,1 45,10-87,0-1,0 1,1-1,-1 0,1 0,-1 0,1 0,0 0,0 0,0 0,0 0,0-1,0 1,0-1,1 0,-1 1,1-1,-1 0,1 0,-1-1,1 1,-1-1,1 1,0-1,-1 0,1 1,0-2,-1 1,2 0,79-14,17-24,-86 40</inkml:trace>
  <inkml:trace contextRef="#ctx0" brushRef="#br0" timeOffset="366.607">1079 424,'5'15,"-2"-1,1 1,-2 0,0 0,-1 0,0 0,-1 0,-1 0,-1 0,0-1,0 1,-2 0,0-1,0 1,-6 9,-1 15,0-3,8-29,-1 0,1 0,1 1,-1-1,1 1,1-1,-1 1,1 0,1 0,-1-1,1 1,1 0,0 0,0 0,0-1,1 1,0-1,0 1,2 3,35 6,-18-16</inkml:trace>
  <inkml:trace contextRef="#ctx0" brushRef="#br0" timeOffset="666.378">1503 397,'-19'21,"1"2,1 0,1 1,1 0,1 1,2 1,0 0,2 1,0 0,2 1,-3 23,10-46,0 0,0 0,0 0,1 1,0-1,0 0,1 1,-1-1,1 0,0 0,1 0,-1 0,1 0,0 0,0 0,0 0,1 0,0-1,0 0,0 1,0-1,1 0,0-1,-1 1,1 0,1-1,-1 0,0 0,1-1,0 1,-1-1,1 0,0 0,0 0,0-1,0 1,10-1,0 0,0 0,1-1,-1-1,0-1,-1 0,1-1,0 0,-1-1,1-1,-1 0,0-1,-1 0,0-2,0 1,0-2,-1 1,0-2,0 1,-1-2,-1 1,0-2,0 1,-1-1,5-10,-7 8,0 0,-2 0,1 0,-2-1,0 1,0-1,-2 0,0 0,0-1,-1 1,-1 0,-1 0,0-1,-1 1,-4-14,2 20,0 0,0 0,-1 0,0 1,-1 0,0 0,0 1,0 0,-1 0,0 0,-1 1,1 0,-1 0,0 1,-1 0,1 0,-9-2,-30-4,25 14</inkml:trace>
  <inkml:trace contextRef="#ctx0" brushRef="#br0" timeOffset="1981.09">2039 1,'25'184,"-21"430,6-555,-1 41,-12-96,1-1,-1 0,0 0,-1 0,1 0,0 0,-1 0,0-1,1 0,-1 0,0 0,0 0,0-1,-1 1,1-1,0 0,0 0,-1-1,1 1,-1-1,1 0,0 0,-1 0,1-1,0 0,-1 0,1 0,-1 0,-11 0,-470-32,-243 50,195 12,385-19,146-10,1 0,-1 0,1-1,-1 1,1-1,-1 1,1-1,0 0,-1 0,1 0,0 0,-1-1,1 1,0-1,0 1,0-1,0 0,1 0,-1 0,0 0,1 0,-1 0,1 0,0 0,0 0,0-1,0 1,0-1,0 1,0-1,1 1,0-1,-1 1,1-1,0 1,0-1,0-1,19-101,-16 96,162-633,-157 611,-8 25,0 1,1-1,-1 0,1 1,0-1,1 1,0 0,0-1,0 1,0 0,1 0,0 0,0 0,0 1,0-1,1 1,0 0,0 0,0 0,0 1,1-1,-1 1,1 0,0 0,0 1,0-1,0 1,1 0,0 0,164 20,198-17,-28-28,80 27,-192 28,-71-38,-104 11,-36 2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53.2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992 0,'-742'371,"529"-245,178-91,34-34,1 0,0 0,0 0,-1 0,1 0,0 0,0 0,0 0,0 0,0 0,0 0,1 0,-1 0,0 0,0 0,1 0,-1-1,0 1,1 0,-1 0,1 0,-1 0,1-1,0 1,-1 0,1 0,0-1,-1 1,1-1,0 1,0 0,0-1,-1 0,1 1,0-1,0 1,0-1,0 0,0 0,0 1,0-1,0 0,0 0,0 0,0 0,0 0,0 0,-1-1,2 1,34 4,-1-1,1-2,0-2,0-1,0-2,17-5,46-3,-72 10,-11-1,1 1,-1 1,0 0,0 1,1 1,-1 1,0 0,0 1,5 2,-19-4,1 0,-1 0,0 0,0 1,1-1,-1 1,0-1,0 1,-1-1,1 1,0 0,0 0,-1 0,0 0,1 0,-1 0,0 1,0-1,0 0,0 1,0-1,0 1,-1-1,0 0,1 1,-1-1,0 1,0 0,0-1,0 1,-1-1,1 1,-1-1,1 0,-1 1,0-1,0 1,0 0,-50 89,47-87,-67 89,-4-4,-77 71,9-9,114-122,20-22,1 0,-1 1,1 0,1 0,0 1,0 0,1 1,0-1,-3 9,9-17,1 1,0 0,-1-1,1 1,0-1,1 0,-1 1,0-1,0 0,1 0,0 0,-1 0,1 0,0 0,0 0,0 0,0-1,0 1,0-1,1 1,-1-1,0 0,1 0,-1 0,1 0,-1-1,1 1,0-1,-1 1,1-1,-1 0,1 0,0 0,-1 0,2-1,27 1,-1-1,0-2,1-1,-2-1,1-2,0-1,8-4,37-13,-1-3,-2-3,24-17,-92 46,-1 1,1-1,-1 0,0 0,1 0,-1-1,0 1,-1-1,1 0,0 0,-1 0,1 0,-1 0,0 0,0-1,0 1,-1-1,1 1,-1-1,0 0,0 1,0-1,-1 0,1 0,-1 0,0 1,0-1,0 0,0 0,-1-2,-5-11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16075 0 0,'0'0'1227'0'0,"0"0"-254"0"0,0 0 56 0 0,0 0 177 0 0,0 0 43 0 0,0 0-156 0 0,0 0-267 0 0,0 0-216 0 0,0 0-90 0 0,0 0 0 0 0,0 0 22 0 0,0 0 35 0 0,3-2 6 0 0,8-7-286 0 0,0-1-1 0 0,-1 0 1 0 0,-1 0 0 0 0,0-1 0 0 0,0-1-1 0 0,-1 1 1 0 0,0-1 0 0 0,2-6-297 0 0,16-22 290 0 0,-8 14-197 0 0,1-2-15 0 0,0 1-1 0 0,2 1 1 0 0,1 1-1 0 0,1 1 0 0 0,15-12-77 0 0,-36 36-3 0 0,-1 0 0 0 0,1 0 0 0 0,0 1 0 0 0,-1-1 0 0 0,1 1 0 0 0,-1-1 0 0 0,1 1 0 0 0,0 0 0 0 0,-1 0 0 0 0,0 0 0 0 0,1 0-1 0 0,-1 0 1 0 0,0 0 0 0 0,1 0 0 0 0,-1 0 0 0 0,0 0 0 0 0,0 0 0 0 0,0 1 0 0 0,0-1 0 0 0,0 1 0 0 0,0-1 0 0 0,0 0-1 0 0,0 1 1 0 0,-1 0 0 0 0,1-1 0 0 0,-1 1 0 0 0,1-1 0 0 0,-1 1 0 0 0,1 0 0 0 0,-1-1 0 0 0,0 1 0 0 0,0 0 0 0 0,0-1 0 0 0,0 1-1 0 0,0 1 4 0 0,4 36 11 0 0,-4-28-4 0 0,1 0 0 0 0,0 0 0 0 0,1 0 0 0 0,0 0 0 0 0,1 0 0 0 0,0-1 0 0 0,0 1 0 0 0,1-1 0 0 0,1 0 0 0 0,0 0 0 0 0,0 0 0 0 0,3 3-7 0 0,-4-11 4 0 0,-1-1-1 0 0,1 1 1 0 0,0-1-1 0 0,-1 0 1 0 0,1 0-1 0 0,0-1 1 0 0,0 1-1 0 0,0-1 1 0 0,0 0 0 0 0,-1 0-1 0 0,1 0 1 0 0,0 0-1 0 0,0-1 1 0 0,0 1-1 0 0,0-1 1 0 0,-1 0-1 0 0,1-1 1 0 0,0 1-1 0 0,-1 0 1 0 0,1-1 0 0 0,-1 0-1 0 0,1 0 1 0 0,-1 0-1 0 0,0 0 1 0 0,0-1-1 0 0,0 1 1 0 0,0-1-1 0 0,0 1 1 0 0,-1-1-1 0 0,1 0 1 0 0,-1 0-1 0 0,2-3-3 0 0,156-119-1 0 0,-137 115-52 0 0,-15 35 1 0 0,9 131 202 0 0,19-76-542 0 0,-29-73-234 0 0,0 1-2122 0 0,-6-2-6319 0 0,-1-5-3313 0 0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6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9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5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122 631 5393 0 0,'0'0'2241'0'0,"0"0"-254"0"0,0 0-44 0 0,0 0 24 0 0,0 0-81 0 0,0 0-179 0 0,0 0-290 0 0,0 0-238 0 0,0 0-171 0 0,0 0-127 0 0,0 0-113 0 0,0 0-85 0 0,0 0-110 0 0,-10-5-144 0 0,-31-11-107 0 0,40 16-309 0 0,0 0 0 0 0,0 0 0 0 0,0 0-1 0 0,0 1 1 0 0,0-1 0 0 0,-1 0 0 0 0,1 0 0 0 0,0 0 0 0 0,0 1 0 0 0,0-1 0 0 0,0 1 0 0 0,1-1 0 0 0,-1 1 0 0 0,0-1-1 0 0,0 1 1 0 0,0-1 0 0 0,0 1 0 0 0,0 0 0 0 0,1 0 0 0 0,-1-1 0 0 0,0 1 0 0 0,1 0 0 0 0,-1 0 0 0 0,0 0-1 0 0,1 0 1 0 0,-1 0 0 0 0,1 0 0 0 0,0 0 0 0 0,-1 0 0 0 0,1 0 0 0 0,0 0 0 0 0,-1 0 0 0 0,1 0 0 0 0,0 0 0 0 0,0 0-1 0 0,0 0 1 0 0,0 0 0 0 0,0 1-13 0 0,-1 3 65 0 0,-8 16 19 0 0,1 1 1 0 0,1 1-1 0 0,1 0 1 0 0,2 0-1 0 0,0 0 0 0 0,1 0 1 0 0,1 0-1 0 0,1 1 1 0 0,2 17-85 0 0,0-37 20 0 0,-1 0 0 0 0,1-1 1 0 0,-1 1-1 0 0,1 0 0 0 0,0-1 1 0 0,0 1-1 0 0,1-1 0 0 0,-1 1 0 0 0,1-1 1 0 0,0 1-1 0 0,0-1 0 0 0,0 0 1 0 0,0 0-1 0 0,0 0 0 0 0,1 0 0 0 0,-1-1 1 0 0,1 1-1 0 0,0-1 0 0 0,0 1 1 0 0,0-1-1 0 0,0 0 0 0 0,0 0 1 0 0,0 0-1 0 0,1 0 0 0 0,-1-1 0 0 0,0 1 1 0 0,1-1-1 0 0,0 0 0 0 0,-1 0 1 0 0,1-1-1 0 0,0 1 0 0 0,-1-1 0 0 0,1 1 1 0 0,0-1-1 0 0,-1 0 0 0 0,1 0 1 0 0,0-1-1 0 0,0 1 0 0 0,-1-1 0 0 0,1 0 1 0 0,0 0-1 0 0,1-1-20 0 0,3-2 99 0 0,-1-1 0 0 0,0 0 0 0 0,0 0 0 0 0,0-1 0 0 0,-1 0 0 0 0,0 0 0 0 0,0 0 0 0 0,0-1-1 0 0,-1 0 1 0 0,0 0 0 0 0,-1 0 0 0 0,1-1 0 0 0,-1 0 0 0 0,-1 1 0 0 0,1-1 0 0 0,-1-1 0 0 0,-1 1 0 0 0,0 0 0 0 0,0-1 0 0 0,0 1 0 0 0,-1-6-99 0 0,3 3 24 0 0,-1 0 1 0 0,0 0-1 0 0,-1 0 1 0 0,0-1-1 0 0,-1 1 1 0 0,0-1-1 0 0,-1 0 1 0 0,0 1-1 0 0,0-1 1 0 0,-2 1-1 0 0,1-1 1 0 0,-2 1-1 0 0,1 0 1 0 0,-2-1-1 0 0,1 1 1 0 0,-2 1-1 0 0,1-1 1 0 0,-1 1-1 0 0,-1-1 1 0 0,0 1-1 0 0,0 1 1 0 0,-8-9-25 0 0,-37-15-725 0 0,51 33 507 0 0,0 0-24 0 0,2 2 237 0 0,-1-1-1 0 0,1 1 1 0 0,0 0-1 0 0,0-1 0 0 0,0 1 1 0 0,0-1-1 0 0,0 1 1 0 0,0-1-1 0 0,0 0 1 0 0,1 0-1 0 0,-1 0 1 0 0,0 0-1 0 0,1-1 0 0 0,-1 1 1 0 0,1 0-1 0 0,-1-1 1 0 0,0 0-1 0 0,1 0 1 0 0,-1 0-1 0 0,1 0 1 0 0,-1 0-1 0 0,1 0 0 0 0,-1 0 1 0 0,1-1-1 0 0,-1 1 1 0 0,1-1-1 0 0,-1 0 1 0 0,0 0-1 0 0,1 0 0 0 0,-1 0 1 0 0,0 0-1 0 0,0 0 1 0 0,0-1-1 0 0,0 1 1 0 0,1-1 5 0 0,17-13 113 0 0,-1 0 0 0 0,-1-1 0 0 0,0-1 0 0 0,-1 0 0 0 0,-1-2 0 0 0,-1 1 0 0 0,0-2 0 0 0,-2 0 0 0 0,0-1 0 0 0,-1 0 0 0 0,-2-1 0 0 0,0 0 0 0 0,-1-1 0 0 0,-1 0 0 0 0,-1 0 0 0 0,0-6-113 0 0,18-149 268 0 0,0 340-576 0 0,-1-42 302 0 0,79 460 127 0 0,-94-473-112 0 0,-5 0 0 0 0,-8 65-9 0 0,4-149 18 0 0,-1 1 0 0 0,-1-1 0 0 0,-1 1 0 0 0,-1-1 0 0 0,-1 0 0 0 0,-1 0 0 0 0,-1 0 0 0 0,-1-1-1 0 0,-1 0 1 0 0,-1-1 0 0 0,-1 0 0 0 0,-1 0 0 0 0,-1-1 0 0 0,-1-1 0 0 0,0 0 0 0 0,-1-1 0 0 0,-1-1 0 0 0,-1 0-1 0 0,-13 10-17 0 0,-54 0 466 0 0,82-30-442 0 0,-1 1 0 0 0,0-1 1 0 0,1 0-1 0 0,-1 0 0 0 0,1 0 1 0 0,0 0-1 0 0,0 0 0 0 0,0 0 1 0 0,0 0-1 0 0,0-1 0 0 0,1 1 0 0 0,0-1 1 0 0,-1 1-1 0 0,1-1 0 0 0,1 0 1 0 0,-1 0-1 0 0,0 1 0 0 0,1-1 1 0 0,0 0-1 0 0,0 0 0 0 0,0 1 0 0 0,0-1 1 0 0,1 0-1 0 0,-1 0 0 0 0,2-2-24 0 0,-2 0 17 0 0,4-40-7 0 0,3 1-1 0 0,1-1 1 0 0,2 2-1 0 0,2-1 1 0 0,2 2-1 0 0,2 0 1 0 0,9-16-10 0 0,-17 39-13 0 0,13-35-153 0 0,2 2-1 0 0,3 0 1 0 0,27-40 166 0 0,-17 52-1433 0 0,-9 22-6945 0 0,-17 14-4276 0 0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6 9434 0 0,'0'0'2489'0'0,"0"0"-526"0"0,0 0-268 0 0,0 0 96 0 0,0 0 36 0 0,0 0-168 0 0,0 0-324 0 0,0 0-340 0 0,0 0-258 0 0,0 0-189 0 0,0 0-125 0 0,0 0-88 0 0,0 0-82 0 0,9-5 231 0 0,7 50 998 0 0,-10 4-1124 0 0,-3 0 1 0 0,-1 0-1 0 0,-3 0 0 0 0,-1-1 1 0 0,-3 1-1 0 0,-7 26-358 0 0,-2 38 206 0 0,-2 219-32 0 0,21-299-497 0 0,-5-32 236 0 0,0-1-29 0 0,0 0-29 0 0,0 0 6 0 0,0 0-42 0 0,0 0-18 0 0,0 0-30 0 0,0 0-143 0 0,-16-11-3557 0 0,5 2 1705 0 0,2 2-1099 0 0,3 1-1712 0 0,0-2-6290 0 0</inkml:trace>
  <inkml:trace contextRef="#ctx0" brushRef="#br0" timeOffset="247.662">0 455 13659 0 0,'0'0'2068'0'0,"0"0"-493"0"0,0 0-224 0 0,0 0 4 0 0,0 0-37 0 0,0 0-181 0 0,0 0-258 0 0,0 0-116 0 0,0 0-33 0 0,0 0-12 0 0,0 0-5 0 0,0 0-91 0 0,13 1-83 0 0,136-3 1418 0 0,158-78-1891 0 0,-220 72-1543 0 0,-50 8-2927 0 0,-7 0-3896 0 0,-19 0-3560 0 0</inkml:trace>
  <inkml:trace contextRef="#ctx0" brushRef="#br0" timeOffset="567.485">808 363 9122 0 0,'0'0'3902'0'0,"0"0"-1521"0"0,0 0-678 0 0,0 0-252 0 0,0 0-270 0 0,0 0-186 0 0,0 0-196 0 0,0 0-146 0 0,0 0-102 0 0,0 0-76 0 0,0 0-90 0 0,0 0-81 0 0,-27 33-57 0 0,-84 104-77 0 0,67-60 42 0 0,42-72-203 0 0,0 0 1 0 0,0 0-1 0 0,1 0 1 0 0,-1 0-1 0 0,1 0 1 0 0,0 0-1 0 0,0 1 1 0 0,1-1-1 0 0,0 0 1 0 0,0 1 0 0 0,0-1-1 0 0,0 0 1 0 0,1 1-1 0 0,0-1 1 0 0,0 0-1 0 0,1 0 1 0 0,-1 0-1 0 0,1 0 1 0 0,0 0-1 0 0,0 0 1 0 0,1 0-1 0 0,0-1 1 0 0,0 1 0 0 0,0-1-1 0 0,0 1 1 0 0,0-1-1 0 0,1 0 1 0 0,0-1-1 0 0,0 1 1 0 0,0-1-1 0 0,0 1 1 0 0,0-1-1 0 0,1-1 1 0 0,-1 1 0 0 0,1 0-1 0 0,0-1 1 0 0,0 0-1 0 0,0 0 1 0 0,2 0-10 0 0,4-2 162 0 0,-1 0 0 0 0,0-1 0 0 0,0 0 0 0 0,0-1 0 0 0,0 0 0 0 0,0-1 0 0 0,0 0 0 0 0,-1 0 0 0 0,1-1 0 0 0,-1 0 0 0 0,0-1 0 0 0,0 0 1 0 0,0 0-1 0 0,-1-1 0 0 0,0 0 0 0 0,0 0 0 0 0,0-1 0 0 0,-1 0 0 0 0,0-1 0 0 0,0 0 0 0 0,-1 0 0 0 0,5-8-162 0 0,0 0 160 0 0,-1 0 0 0 0,0-1 0 0 0,-1 0 0 0 0,-1-1-1 0 0,-1 0 1 0 0,-1 0 0 0 0,0-1 0 0 0,-2 1 0 0 0,0-1 0 0 0,0 0-1 0 0,-1-18-159 0 0,-2 32-7 0 0,-1 0 0 0 0,1 0-1 0 0,-1 0 1 0 0,-1 0-1 0 0,1 0 1 0 0,-1 0-1 0 0,0 0 1 0 0,0 0-1 0 0,0 0 1 0 0,-1 0-1 0 0,1 0 1 0 0,-1 0-1 0 0,0 1 1 0 0,-1-1-1 0 0,1 1 1 0 0,-1 0-1 0 0,0-1 1 0 0,0 1-1 0 0,0 0 1 0 0,-1 1-1 0 0,1-1 1 0 0,-1 1 0 0 0,0-1-1 0 0,0 1 1 0 0,0 0-1 0 0,0 1 1 0 0,-1-1-1 0 0,1 1 1 0 0,-1-1-1 0 0,1 2 1 0 0,-1-1-1 0 0,0 0 1 0 0,-1 1 7 0 0,2 0-104 0 0,0 1 1 0 0,0 0 0 0 0,-1 0 0 0 0,1 0-1 0 0,0 0 1 0 0,0 1 0 0 0,0-1-1 0 0,-1 1 1 0 0,1 0 0 0 0,0 0-1 0 0,0 1 1 0 0,1-1 0 0 0,-1 1-1 0 0,0 0 1 0 0,0 0 0 0 0,1 0 0 0 0,-1 1-1 0 0,1-1 1 0 0,0 1 0 0 0,0 0-1 0 0,-1 0 104 0 0,-35 44-7498 0 0,31-35-4404 0 0</inkml:trace>
  <inkml:trace contextRef="#ctx0" brushRef="#br0" timeOffset="15942.404">2108 440 6801 0 0,'0'0'2834'0'0,"0"0"-909"0"0,0 0-413 0 0,0 0-10 0 0,0 0 63 0 0,0 0-90 0 0,0 0-253 0 0,0 0-318 0 0,0 0-281 0 0,0 0-202 0 0,0 0-123 0 0,-27 5-71 0 0,-86 16-45 0 0,52 5 181 0 0,-69 96 867 0 0,117-106-1147 0 0,0 1 1 0 0,2 0 0 0 0,-1 1 0 0 0,2 0 0 0 0,1 1 0 0 0,0 0 0 0 0,1 1 0 0 0,1 0-1 0 0,-2 10-83 0 0,8-27 13 0 0,0 0 0 0 0,0-1 1 0 0,0 1-1 0 0,1 0 0 0 0,-1 0 0 0 0,1 0 0 0 0,0-1 0 0 0,-1 1 0 0 0,1 0 0 0 0,0 0 0 0 0,1 0 0 0 0,-1 0 0 0 0,0 0 0 0 0,1 0 0 0 0,0-1 0 0 0,-1 1 0 0 0,1 0 0 0 0,0 0 0 0 0,1-1 0 0 0,-1 1 0 0 0,0-1 0 0 0,1 1 0 0 0,-1-1 0 0 0,1 1 0 0 0,0-1 0 0 0,0 0-13 0 0,8-2 160 0 0,0 0 1 0 0,0 0-1 0 0,0-1 0 0 0,0-1 0 0 0,0 0 1 0 0,-1 0-1 0 0,1-1 0 0 0,-1 0 0 0 0,1-1 1 0 0,-1 0-1 0 0,0 0 0 0 0,-1-1 0 0 0,1 0 1 0 0,-1-1-1 0 0,0 0 0 0 0,0 0 0 0 0,0 0 1 0 0,-1-1-1 0 0,2-3-160 0 0,42-34 238 0 0,-3-3 1 0 0,-2-1-1 0 0,-2-2 0 0 0,16-26-238 0 0,-30 32 240 0 0,-29 43-161 0 0,-1 1 2 0 0,0 0-1 0 0,0 0-22 0 0,0 0 3 0 0,0 0 2 0 0,0 0-6 0 0,-19 36 153 0 0,4 109 362 0 0,1-34-435 0 0,-75 278-36 0 0,85-374-99 0 0,-7 18 7 0 0,2 1-1 0 0,2 0 1 0 0,1 1 0 0 0,1 0 0 0 0,1 11-9 0 0,-6-16 445 0 0,9-30-452 0 0,1 0-2 0 0,0 0 0 0 0,0 0 22 0 0,0 0 14 0 0,0 0-8 0 0,0 0-5 0 0,0 0-4 0 0,0 0-6 0 0,0 0-11 0 0,0 0 12 0 0,0 0-15 0 0,0 0-9 0 0,0 0-2 0 0,0 0 30 0 0,0 0 14 0 0,0 0-2 0 0,0 0-10 0 0,0 0-9 0 0,0 0-12 0 0,-3 19 43 0 0,-20 39 142 0 0,12-29-143 0 0,-9 15-28 0 0,20-43-14 0 0,0-1 30 0 0,0 0-21 0 0,0 0 8 0 0,0 0-11 0 0,0 0-4 0 0,0 0 5 0 0,0 0 26 0 0,0 0 15 0 0,0 0-18 0 0,0 0-13 0 0,0 0-20 0 0,0 0-25 0 0,0 0 32 0 0,0 0-5 0 0,0 0 10 0 0,0 0 23 0 0,0 0-24 0 0,0 0 8 0 0,0 0 10 0 0,8-8-76 0 0,73-44 179 0 0,163-120-68 0 0,-153 123-13 0 0,-127 20 812 0 0,-94-18-678 0 0,-15-33-24 0 0,51 6 99 0 0,63 40 46 0 0,27 29-18 0 0,2 3-2705 0 0,2 1-4905 0 0,2 1-4656 0 0</inkml:trace>
  <inkml:trace contextRef="#ctx0" brushRef="#br0" timeOffset="18657.937">1885 1066 0 0 0,'0'0'740'0'0,"0"0"-48"0"0,0 0-8 0 0,0 0 27 0 0,0 0 57 0 0,0 0 54 0 0,0 0 25 0 0,0 0 80 0 0,0 0 114 0 0,0 0 93 0 0,-2 1 58 0 0,-5 5 1017 0 0,12-4 7650 0 0,9-4-2748 0 0,-2-2-9788 0 0,34-17 3111 0 0,2 2 0 0 0,0 3 0 0 0,1 1-1 0 0,19-1-433 0 0,35-14 278 0 0,-100 29-918 0 0,-6 1-3718 0 0,-1 1-3086 0 0,2-1-4234 0 0</inkml:trace>
  <inkml:trace contextRef="#ctx0" brushRef="#br0" timeOffset="25305.912">2520 477 0 0 0,'0'0'1116'0'0,"0"0"603"0"0,0 0 208 0 0,0 0 83 0 0,0 0 1 0 0,0 0-118 0 0,0 0-106 0 0,0 0-123 0 0,0 0-160 0 0,0 0-159 0 0,0 0-138 0 0,0 0-166 0 0,-2-3-157 0 0,1 0-1621 0 0,1 3 852 0 0,-1 1 0 0 0,1-1 0 0 0,0 0 0 0 0,0 1 1 0 0,0-1-1 0 0,0 0 0 0 0,0 0 0 0 0,0 1 1 0 0,-1-1-1 0 0,1 0 0 0 0,0 0 0 0 0,0 1 1 0 0,0-1-1 0 0,-1 0 0 0 0,1 0 0 0 0,0 0 1 0 0,0 0-1 0 0,-1 1 0 0 0,1-1 0 0 0,0 0 1 0 0,0 0-1 0 0,-1 0 0 0 0,1 0 0 0 0,0 0 1 0 0,0 0-1 0 0,-1 0 0 0 0,1 0 0 0 0,0 0 1 0 0,-1 1-1 0 0,1-1 0 0 0,0 0 0 0 0,-1-1 0 0 0,1 1 1 0 0,0 0-1 0 0,0 0 0 0 0,-1 0 0 0 0,1 0 1 0 0,0 0-1 0 0,-1 0 0 0 0,1 0 0 0 0,0 0 1 0 0,0 0-1 0 0,-1-1 0 0 0,1 1 0 0 0,0 0 1 0 0,0 0-1 0 0,-1 0 0 0 0,1 0 0 0 0,0-1 1 0 0,0 1-1 0 0,0 0 0 0 0,0 0 0 0 0,-1-1 1 0 0,1 1-117 0 0,-7 270 576 0 0,7-264-568 0 0,0 1-1 0 0,1-1 0 0 0,-1 1 1 0 0,2 0-1 0 0,-1-1 1 0 0,1 0-1 0 0,0 1 0 0 0,0-1 1 0 0,0 0-1 0 0,1 0 0 0 0,0 0 1 0 0,1 0-1 0 0,-1-1 1 0 0,5 6-7 0 0,-2-9 86 0 0,1-1 1 0 0,-1 1-1 0 0,1-1 1 0 0,0 0-1 0 0,0-1 1 0 0,0 0-1 0 0,-1 0 1 0 0,1 0-1 0 0,0-1 1 0 0,0 0 0 0 0,-1 0-1 0 0,1-1 1 0 0,0 0-1 0 0,-1 0 1 0 0,0 0-1 0 0,1-1 1 0 0,-1 0-1 0 0,0 0 1 0 0,0-1-1 0 0,-1 1 1 0 0,1-1 0 0 0,-1-1-1 0 0,0 1 1 0 0,0-1-1 0 0,0 0 1 0 0,0 0-1 0 0,-1 0 1 0 0,3-5-87 0 0,6-4 86 0 0,-1-1 0 0 0,-1-1 1 0 0,0 0-1 0 0,-1 0 0 0 0,-1-1 0 0 0,0-1 0 0 0,-1 1 1 0 0,-1-1-1 0 0,-1 0 0 0 0,0-1 0 0 0,-2 0 1 0 0,0 0-1 0 0,-1 0 0 0 0,-1 0 0 0 0,0 0-86 0 0,-1-21 122 0 0,-1 39-94 0 0,0 1-15 0 0,0 0-18 0 0,0 0 11 0 0,0 0-12 0 0,0 0-16 0 0,0 0-7 0 0,0 0-23 0 0,0 0-11 0 0,0 0-6 0 0,0 0-28 0 0,0 0-41 0 0,0 0-51 0 0,0 0-82 0 0,0 0-100 0 0,0 0-71 0 0,8 10-2523 0 0,-1-1-999 0 0,-4-5-4006 0 0,1-1-4576 0 0</inkml:trace>
  <inkml:trace contextRef="#ctx0" brushRef="#br0" timeOffset="25859.84">3012 665 12403 0 0,'0'0'1696'0'0,"0"0"-761"0"0,0 0-248 0 0,0 0 162 0 0,0 0 211 0 0,0 0 89 0 0,0 0-110 0 0,0 0-158 0 0,0 0-151 0 0,0 0-134 0 0,0 0-79 0 0,0 0-45 0 0,0 0-42 0 0,21 1-45 0 0,66 3-14 0 0,-81-3-280 0 0,-1-1 1 0 0,0 0 0 0 0,1 0-1 0 0,-1 0 1 0 0,0-1 0 0 0,0 0-1 0 0,1 0 1 0 0,-1 0 0 0 0,0-1-1 0 0,0 0 1 0 0,0 0-1 0 0,0 0 1 0 0,0 0 0 0 0,3-3-92 0 0,9-4 336 0 0,-10 7-244 0 0,0-1 0 0 0,-1 1 0 0 0,0-1 1 0 0,0 0-1 0 0,0 0 0 0 0,0-1 0 0 0,0 1 0 0 0,-1-1 0 0 0,1-1 1 0 0,-1 1-1 0 0,0-1 0 0 0,0 0 0 0 0,-1 0 0 0 0,1 0 0 0 0,-1-1 1 0 0,-1 0-1 0 0,1 1 0 0 0,-1-1 0 0 0,0-1 0 0 0,0 1 0 0 0,0 0 1 0 0,-1-1-1 0 0,0 1 0 0 0,-1-1 0 0 0,1 0 0 0 0,-1-1-92 0 0,0 5 9 0 0,-1 1-1 0 0,0-1 1 0 0,1 0 0 0 0,-1 0-1 0 0,0 1 1 0 0,0-1-1 0 0,-1 0 1 0 0,1 1-1 0 0,0-1 1 0 0,-1 0 0 0 0,0 1-1 0 0,0-1 1 0 0,0 0-1 0 0,0 1 1 0 0,0 0-1 0 0,0-1 1 0 0,0 1 0 0 0,-1-1-1 0 0,0 1 1 0 0,1 0-1 0 0,-1 0 1 0 0,0 0-1 0 0,0 0 1 0 0,0 0-1 0 0,0 1 1 0 0,0-1 0 0 0,0 0-1 0 0,-1 1 1 0 0,1 0-1 0 0,0-1 1 0 0,-1 1-1 0 0,1 0 1 0 0,-1 0 0 0 0,0 0-1 0 0,1 1 1 0 0,-1-1-1 0 0,0 1 1 0 0,0-1-9 0 0,-12 3-19 0 0,1-1 1 0 0,0 2 0 0 0,1 0 0 0 0,-1 1-1 0 0,0 0 1 0 0,1 1 0 0 0,0 1-1 0 0,0 0 1 0 0,1 0 0 0 0,-1 1 0 0 0,2 1-1 0 0,-1 0 1 0 0,1 1 0 0 0,0 0-1 0 0,1 1 1 0 0,0 0 0 0 0,0 0 0 0 0,1 1-1 0 0,0 1 1 0 0,1-1 0 0 0,-4 9 18 0 0,9-16 3 0 0,0 0 0 0 0,0 0 0 0 0,0 0 0 0 0,0 0 0 0 0,1 1 0 0 0,0-1 0 0 0,-1 1 0 0 0,2 0 0 0 0,-1 0 0 0 0,1 0 0 0 0,-1 0 0 0 0,1 0 0 0 0,1 0 0 0 0,-1 0 0 0 0,1 0 0 0 0,0 0 0 0 0,0 0 0 0 0,0 0 0 0 0,1 0 1 0 0,-1 1-1 0 0,1-1 0 0 0,1 0 0 0 0,-1-1 0 0 0,1 1 0 0 0,-1 0 0 0 0,2 0 0 0 0,-1-1 0 0 0,0 1 0 0 0,1-1 0 0 0,0 1 0 0 0,0-1 0 0 0,0 0 0 0 0,0 0 0 0 0,1-1 0 0 0,0 1 0 0 0,0-1 0 0 0,0 0 0 0 0,0 0 0 0 0,4 3-3 0 0,12 2 67 0 0,0 0-1 0 0,1-2 0 0 0,0 0 1 0 0,0-2-1 0 0,1 0 0 0 0,-1-1 1 0 0,1-1-1 0 0,-1-1 1 0 0,1-1-1 0 0,0-1 0 0 0,-1-1 1 0 0,21-4-67 0 0,-24 3-91 0 0,-14 4 41 0 0,-1-1 0 0 0,1 0 0 0 0,-1 0 0 0 0,0 0 0 0 0,1 0 0 0 0,-1 0 0 0 0,0-1 0 0 0,1 0 0 0 0,-1 0 0 0 0,0 0 0 0 0,0 0 0 0 0,0 0 1 0 0,1 0-1 0 0,-1-1 0 0 0,0 0 0 0 0,-1 1 0 0 0,1-1 0 0 0,0 0 0 0 0,-1 0 0 0 0,1-1 0 0 0,-1 1 0 0 0,1-1 0 0 0,-1 1 0 0 0,0-1 0 0 0,0 0 0 0 0,0 1 0 0 0,-1-1 0 0 0,1 0 0 0 0,-1 0 0 0 0,1-1 1 0 0,0-1 49 0 0,-2 1-663 0 0,2-9-4853 0 0,-1 9-6168 0 0</inkml:trace>
  <inkml:trace contextRef="#ctx0" brushRef="#br0" timeOffset="26306.868">3798 337 15923 0 0,'0'0'2973'0'0,"0"0"-1062"0"0,0 0-469 0 0,0 0-75 0 0,0 0-58 0 0,0 0-196 0 0,0 0-347 0 0,0 0-323 0 0,0 0-193 0 0,0 0-96 0 0,0 0-47 0 0,0 0 18 0 0,0 0-3 0 0,-17 13-8 0 0,-78 69 96 0 0,52-27-8 0 0,42-54-204 0 0,0 1 0 0 0,1-1 0 0 0,-1 1 0 0 0,1-1 1 0 0,-1 1-1 0 0,1 0 0 0 0,-1-1 0 0 0,1 1 0 0 0,0 0 1 0 0,0 0-1 0 0,0-1 0 0 0,0 1 0 0 0,0 0 0 0 0,0 0 1 0 0,0-1-1 0 0,0 1 0 0 0,1 0 0 0 0,-1-1 0 0 0,1 1 1 0 0,-1 0-1 0 0,1-1 0 0 0,0 1 0 0 0,0-1 0 0 0,-1 1 1 0 0,1-1-1 0 0,0 1 0 0 0,0-1 0 0 0,1 0 0 0 0,-1 0 1 0 0,0 1-1 0 0,0-1 0 0 0,1 0 0 0 0,-1 0 0 0 0,0 0 1 0 0,1 0-1 0 0,-1 0 0 0 0,1 0 0 0 0,1 0 2 0 0,75 20 35 0 0,-73-21-29 0 0,1 0-1 0 0,0 0 1 0 0,-1 0-1 0 0,1 1 1 0 0,0 0-1 0 0,-1 0 1 0 0,1 1-1 0 0,-1-1 0 0 0,1 1 1 0 0,-1 1-1 0 0,0-1 1 0 0,0 1-1 0 0,0 0 1 0 0,0 0-1 0 0,0 0 1 0 0,-1 0-1 0 0,1 1 1 0 0,-1 0-1 0 0,0 0 1 0 0,0 0-1 0 0,0 1 1 0 0,-1-1-1 0 0,0 1 1 0 0,0 0-1 0 0,0 0 0 0 0,2 5-5 0 0,-3-5 51 0 0,0 1-1 0 0,0 0 0 0 0,-1 0 1 0 0,0-1-1 0 0,0 1 0 0 0,-1 0 0 0 0,0 0 1 0 0,0 0-1 0 0,0 0 0 0 0,0 0 0 0 0,-1 0 1 0 0,0 0-1 0 0,-1 0 0 0 0,1 0 0 0 0,-1 0 1 0 0,0-1-1 0 0,0 1 0 0 0,-1-1 0 0 0,0 1 1 0 0,0-1-1 0 0,0 0 0 0 0,0 0 0 0 0,-1 0 1 0 0,0-1-1 0 0,0 1 0 0 0,0-1 0 0 0,-1 0 1 0 0,1 0-1 0 0,-1-1 0 0 0,0 1 1 0 0,0-1-1 0 0,-5 3-50 0 0,1-2 13 0 0,1-1 0 0 0,-1 1 1 0 0,0-1-1 0 0,1-1 0 0 0,-2 0 1 0 0,1 0-1 0 0,0 0 0 0 0,0-1 1 0 0,0-1-1 0 0,-1 0 0 0 0,1 0 1 0 0,0 0-1 0 0,0-1 0 0 0,-1-1 1 0 0,0 0-14 0 0,-19-25-1626 0 0,25 10-8727 0 0,4 13-2251 0 0</inkml:trace>
  <inkml:trace contextRef="#ctx0" brushRef="#br0" timeOffset="33363.761">1208 440 0 0 0,'0'0'753'0'0,"0"0"700"0"0,0 0 231 0 0,0 0-77 0 0,0 0-99 0 0,0 0-197 0 0,0 0-105 0 0,0 0-50 0 0,0 0-21 0 0,0 0 5 0 0,-4-6 757 0 0,3 5 1328 0 0,0 1 3509 0 0,20 70-5803 0 0,10 286 35 0 0,-29-355-933 0 0,0-1 18 0 0,0 0 2 0 0,0 0-6 0 0,0 0 14 0 0,0 0 11 0 0,0 0 11 0 0,0 0 21 0 0,0 0 16 0 0,0 0-9 0 0,0 0 9 0 0,0 0 12 0 0,0-27 1259 0 0,-1-7-1349 0 0,2 0 1 0 0,1 0 0 0 0,2 0-1 0 0,1 1 1 0 0,7-22-43 0 0,48-127 35 0 0,-59 178-32 0 0,0 0 0 0 0,0 0 0 0 0,0 1 0 0 0,0-1 0 0 0,1 0 1 0 0,-1 1-1 0 0,1 0 0 0 0,0-1 0 0 0,0 1 0 0 0,0 0 0 0 0,1 0 1 0 0,-1 0-1 0 0,1 0 0 0 0,0 0 0 0 0,-1 1 0 0 0,1-1 0 0 0,0 1 1 0 0,1 0-1 0 0,-1 0 0 0 0,0 0 0 0 0,1 0 0 0 0,-1 0 0 0 0,1 1 1 0 0,-1 0-1 0 0,1 0 0 0 0,0 0 0 0 0,-1 0 0 0 0,1 0 0 0 0,0 1 1 0 0,0-1-1 0 0,0 1 0 0 0,2 0-3 0 0,46 41 235 0 0,-35 13 191 0 0,-17-39-322 0 0,-1-14-110 0 0,1 1-1 0 0,0 0 0 0 0,-1-1 1 0 0,1 1-1 0 0,0-1 0 0 0,0 1 1 0 0,0 0-1 0 0,0-1 0 0 0,0 1 1 0 0,0 0-1 0 0,1-1 0 0 0,-1 1 1 0 0,0-1-1 0 0,1 1 0 0 0,-1 0 1 0 0,1-1-1 0 0,0 1 0 0 0,-1-1 1 0 0,1 0-1 0 0,0 1 0 0 0,0-1 1 0 0,0 0-1 0 0,0 1 0 0 0,0-1 1 0 0,0 0-1 0 0,1 0 0 0 0,-1 0 1 0 0,0 0-1 0 0,0 0 0 0 0,1 0 7 0 0,33-26-1193 0 0,-17 9-692 0 0,-8 6-3266 0 0,-5 6-7032 0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2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23 0 0 0,'0'0'435'0'0,"0"0"381"0"0,0 0 184 0 0,0 0 132 0 0,0 0 153 0 0,0 0-49 0 0,0 0-14 0 0,0 0 55 0 0,0 0 83 0 0,0 0 158 0 0,-6-1 69 0 0,-12-1 156 0 0,-10 1 6266 0 0,42 1-2899 0 0,40 1-4034 0 0,-50-2-1018 0 0,139-14 1008 0 0,-47 11-656 0 0,29 15 34 0 0,-77-10-128 0 0,-48-1-277 0 0,0 0-13 0 0,0 0-3 0 0,0 0 13 0 0,0 0-15 0 0,0 0 18 0 0,0 0-7 0 0,0 0-15 0 0,0 0-7 0 0,0 0 0 0 0,0 0 5 0 0,0 0-20 0 0,0 0 5 0 0,0 0-15 0 0,0 0-8 0 0,0 0 19 0 0,0 0-13 0 0,-4 0-2132 0 0,-15 3-11083 0 0,16 1 1814 0 0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3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0,'0'0'2977'0'0,"0"0"-665"0"0,0 0-397 0 0,0 0-180 0 0,0 0-220 0 0,0 0-273 0 0,0 0-318 0 0,0 0-233 0 0,0 0-138 0 0,0 0-99 0 0,0 0-45 0 0,0 0-22 0 0,0 0-15 0 0,1 14 1925 0 0,279-17 705 0 0,-16-1-4124 0 0,-264 2 208 0 0,0 1-1326 0 0,0 0-4547 0 0,0 1-5495 0 0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41 2529 0 0,'0'0'1976'0'0,"0"0"-100"0"0,0 0 95 0 0,0 0 123 0 0,0 0 129 0 0,0 0-134 0 0,0 0-289 0 0,0 0-290 0 0,0 0-305 0 0,0 0-206 0 0,0 0-98 0 0,-2-6-92 0 0,-5-27 578 0 0,7 32-792 0 0,0 1-55 0 0,0 0-41 0 0,0 0-54 0 0,0 0-35 0 0,-8 8 2199 0 0,8 374-1491 0 0,-35-172-623 0 0,19-100-275 0 0,16-110-223 0 0,0 0 4 0 0,0 0-9 0 0,0 0 12 0 0,0 0 2 0 0,0 0-9 0 0,0 0 6 0 0,0 0-3 0 0,0 0 12 0 0,0 0-18 0 0,0 0 10 0 0,0 0 0 0 0,0 0-10 0 0,0 0 11 0 0,0 0-18 0 0,0 0-17 0 0,0 0 0 0 0,0 0-4 0 0,0 0-22 0 0,0 0 18 0 0,0 0-22 0 0,-2-25-2543 0 0,0-8-4505 0 0,2 22-1543 0 0,0 3-2911 0 0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59 5729 0 0,'0'0'2445'0'0,"0"0"-337"0"0,0 0-222 0 0,0 0-107 0 0,0 0-56 0 0,0 0-188 0 0,0 0-228 0 0,0 0-219 0 0,0 0-210 0 0,0 0-171 0 0,0 0-81 0 0,0 0-23 0 0,0 0-28 0 0,-8 0 2031 0 0,68-15-787 0 0,30 0-882 0 0,134-10 226 0 0,-181 21-867 0 0,-42 38-7384 0 0,-1-24 731 0 0,0-6-5511 0 0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6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19116 0 0,'0'0'1114'0'0,"0"0"-438"0"0,0 0-175 0 0,0 0 139 0 0,0 0 157 0 0,0 0 67 0 0,0 0-87 0 0,0 0-173 0 0,0 0-158 0 0,0 0-98 0 0,0 0-65 0 0,0 0-45 0 0,0 0-22 0 0,4 19-44 0 0,14 98 172 0 0,-17-108-1243 0 0,-1 45 2002 0 0,-8-41-5947 0 0,-7-8-6384 0 0,10-5-40 0 0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9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5609 0 0,'0'0'4745'0'0,"0"0"-3601"0"0,0 0-679 0 0,0 0-473 0 0,0 0-273 0 0,0 0-7 0 0,0 0-48 0 0,0 0-120 0 0,0 0-272 0 0,0 0-1160 0 0,0 0-6090 0 0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11346 0 0,'0'0'2010'0'0,"0"0"-910"0"0,0 0-114 0 0,0 0 294 0 0,0 0 170 0 0,0 0-86 0 0,0 0-282 0 0,0 0-313 0 0,0 0-162 0 0,0 0-32 0 0,0 0 18 0 0,0 0 29 0 0,0 0 21 0 0,10 3 2308 0 0,-1-37-2626 0 0,2 0-1 0 0,1 0 1 0 0,2 1 0 0 0,1 0 0 0 0,1 1-1 0 0,6-6-324 0 0,-13 26 16 0 0,0-1 1 0 0,1 1-1 0 0,0 1 0 0 0,0-1 0 0 0,1 2 0 0 0,1 0 0 0 0,0 0 0 0 0,0 1 1 0 0,11-6-17 0 0,-22 15-1 0 0,0-1 0 0 0,0 1 1 0 0,0-1-1 0 0,0 1 1 0 0,1-1-1 0 0,-1 1 1 0 0,0 0-1 0 0,0 0 0 0 0,0 0 1 0 0,1 0-1 0 0,-1 0 1 0 0,0 0-1 0 0,0 0 1 0 0,1 0-1 0 0,-1 0 0 0 0,0 0 1 0 0,0 1-1 0 0,0-1 1 0 0,0 0-1 0 0,1 1 0 0 0,-1-1 1 0 0,0 1-1 0 0,0-1 1 0 0,0 1-1 0 0,0 0 1 0 0,0 0-1 0 0,0-1 0 0 0,0 1 1 0 0,0 0-1 0 0,-1 0 1 0 0,1 0-1 0 0,0 0 1 0 0,0 0-1 0 0,-1 0 0 0 0,1 0 1 0 0,-1 0-1 0 0,1 0 1 0 0,-1 0-1 0 0,1 0 1 0 0,-1 0-1 0 0,1 2 1 0 0,14 58 16 0 0,-12-43-4 0 0,23 163 54 0 0,-25-180-61 0 0,0 0 0 0 0,0-1 0 0 0,0 1 0 0 0,0-1 0 0 0,1 1 0 0 0,-1-1 0 0 0,0 0 0 0 0,1 1 0 0 0,-1-1 0 0 0,0 0 0 0 0,0 0 0 0 0,1 0 0 0 0,-1 0 0 0 0,0 0 0 0 0,1 0 0 0 0,-1 0 0 0 0,0-1 0 0 0,1 1 0 0 0,-1 0 0 0 0,0-1 0 0 0,0 1 0 0 0,1-1 0 0 0,-1 1 0 0 0,0-1 0 0 0,0 0 0 0 0,0 1 0 0 0,0-1 0 0 0,0 0 0 0 0,0 0 0 0 0,0 0 0 0 0,0 0 0 0 0,0 0 0 0 0,0 0 0 0 0,-1 0 0 0 0,1 0 0 0 0,0 0 0 0 0,0 0 0 0 0,-1 0 0 0 0,1 0 0 0 0,-1-1 0 0 0,1 1 0 0 0,-1 0 0 0 0,0 0 0 0 0,0-1 0 0 0,1 0-5 0 0,6-7 11 0 0,39-42 15 0 0,95-84-32 0 0,-141 136 3 0 0,0-1-1 0 0,-1 0 0 0 0,1 1 0 0 0,0-1 0 0 0,0 1 0 0 0,-1-1 0 0 0,1 1 1 0 0,0-1-1 0 0,0 1 0 0 0,0-1 0 0 0,0 1 0 0 0,0-1 0 0 0,-1 1 0 0 0,1 0 1 0 0,0-1-1 0 0,0 1 0 0 0,0-1 0 0 0,0 1 0 0 0,1-1 0 0 0,-1 1 1 0 0,0-1-1 0 0,0 1 0 0 0,0-1 0 0 0,0 1 0 0 0,0-1 0 0 0,1 1 0 0 0,-1-1 1 0 0,0 1-1 0 0,1-1 0 0 0,-1 1 0 0 0,0-1 0 0 0,1 0 0 0 0,-1 1 0 0 0,0-1 1 0 0,1 1-1 0 0,-1-1 0 0 0,1 0 0 0 0,-1 1 0 0 0,0-1 0 0 0,1 0 1 0 0,-1 0-1 0 0,1 1 0 0 0,-1-1 0 0 0,1 0 0 0 0,-1 0 0 0 0,1 0 0 0 0,-1 0 1 0 0,1 1-1 0 0,0-1 0 0 0,-1 0 0 0 0,1 0 0 0 0,-1 0 0 0 0,1 0 0 0 0,-1 0 1 0 0,1-1-1 0 0,-1 1 0 0 0,1 0 0 0 0,-1 0 0 0 0,1 0 0 0 0,-1 0 1 0 0,1 0-1 0 0,-1-1 0 0 0,1 1 0 0 0,-1 0 0 0 0,1-1 0 0 0,-1 1 0 0 0,1 0 4 0 0,-2 12 81 0 0,-2 153 99 0 0,2-163-192 0 0,1 0 0 0 0,0 0 0 0 0,1 0-1 0 0,-1 0 1 0 0,0 0 0 0 0,0 0 0 0 0,1 0 0 0 0,-1 0-1 0 0,1 0 1 0 0,0 0 0 0 0,0 0 0 0 0,0-1 0 0 0,-1 1 0 0 0,2 0-1 0 0,-1 0 1 0 0,0-1 0 0 0,0 1 0 0 0,0 0 0 0 0,1-1 0 0 0,-1 1-1 0 0,1-1 1 0 0,-1 0 0 0 0,1 0 0 0 0,0 1 0 0 0,0-1 0 0 0,-1 0-1 0 0,1 0 1 0 0,0-1 0 0 0,0 1 0 0 0,0 0 0 0 0,1 0 12 0 0,43 4-5476 0 0,-37-5-682 0 0,-4 0-6167 0 0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9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2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53.55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75 1,'-20'86,"3"1,4 1,0 56,11-119,-6 101,7-1,5 1,5 0,6-1,5-1,7 5,135 687,-107-515,-46-276,0-6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9 295 7898 0 0,'0'0'3315'0'0,"0"0"-337"0"0,0 0-383 0 0,0 0-420 0 0,0 0-386 0 0,0 0-305 0 0,0 0-289 0 0,0 0-243 0 0,0 0-196 0 0,0 0-158 0 0,0 0-103 0 0,31-15-85 0 0,97-49-44 0 0,-77 28 102 0 0,-46 27-345 0 0,1 1-53 0 0,-1-1 1 0 0,0 1-1 0 0,-1-1 0 0 0,0 0 1 0 0,0 0-1 0 0,-1 0 1 0 0,0-1-1 0 0,-1 1 1 0 0,1-1-1 0 0,-2 1 1 0 0,0-1-1 0 0,0 0 1 0 0,-1-8-71 0 0,0 16-3 0 0,0 0 0 0 0,-1 1 0 0 0,0-1 0 0 0,1 0 1 0 0,-1 1-1 0 0,0-1 0 0 0,0 0 0 0 0,0 1 0 0 0,0 0 0 0 0,0-1 1 0 0,0 1-1 0 0,0-1 0 0 0,0 1 0 0 0,0 0 0 0 0,-1 0 0 0 0,1 0 1 0 0,-1 0-1 0 0,1 0 0 0 0,-1 0 0 0 0,1 0 0 0 0,-1 0 0 0 0,0 0 1 0 0,1 1-1 0 0,-1-1 0 0 0,0 1 0 0 0,1-1 0 0 0,-1 1 0 0 0,0 0 1 0 0,0 0-1 0 0,1 0 0 0 0,-1 0 0 0 0,0 0 0 0 0,0 0 0 0 0,0 0 1 0 0,1 0-1 0 0,-2 1 3 0 0,-66 13-264 0 0,59-9 257 0 0,1 0 0 0 0,-1 1-1 0 0,1 0 1 0 0,0 0-1 0 0,1 1 1 0 0,-1 0 0 0 0,1 1-1 0 0,1 0 1 0 0,-1 0-1 0 0,1 1 1 0 0,1-1 0 0 0,0 2-1 0 0,0-1 1 0 0,1 1 0 0 0,0-1-1 0 0,0 1 1 0 0,1 1-1 0 0,0-1 1 0 0,1 1 0 0 0,1-1-1 0 0,-1 1 1 0 0,2 0-1 0 0,-1 0 1 0 0,2 0 0 0 0,-1 0-1 0 0,2 3 8 0 0,4-4 4 0 0,1 0-1 0 0,0-1 0 0 0,1 0 0 0 0,0-1 0 0 0,1 1 1 0 0,-1-1-1 0 0,2-1 0 0 0,-1 1 0 0 0,1-1 1 0 0,0-1-1 0 0,0 0 0 0 0,1 0 0 0 0,0-1 1 0 0,0 0-1 0 0,0-1 0 0 0,0 0 0 0 0,1 0 0 0 0,0-1 1 0 0,10 1-4 0 0,61 11-1235 0 0,-65-15-2670 0 0,0 1-3475 0 0,-10-1-5228 0 0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108 665 0 0 0,'0'0'1446'0'0,"0"0"69"0"0,0 0 98 0 0,0 0 105 0 0,0 0-3 0 0,0 0-155 0 0,0 0-119 0 0,0 0-93 0 0,0 0-136 0 0,0 0-44 0 0,0 0-23 0 0,0 0-61 0 0,-6 13-96 0 0,-20 37-148 0 0,6 40 1700 0 0,17-51-1760 0 0,-13 79 924 0 0,11-96 240 0 0,-6-37 1471 0 0,-9-92-2761 0 0,20 87-621 0 0,1 0 0 0 0,1 1-1 0 0,1-1 1 0 0,0 1-1 0 0,2 0 1 0 0,0 0-1 0 0,1 1 1 0 0,1-1 0 0 0,0 1-1 0 0,2 0 1 0 0,0 1-1 0 0,1 0 1 0 0,0 1-1 0 0,4-3-32 0 0,-13 16-4 0 0,0 0 0 0 0,1 1 0 0 0,0-1-1 0 0,-1 0 1 0 0,1 1 0 0 0,0-1-1 0 0,0 1 1 0 0,1 0 0 0 0,-1-1-1 0 0,0 1 1 0 0,1 0 0 0 0,-1 0 0 0 0,1 1-1 0 0,0-1 1 0 0,-1 0 0 0 0,1 1-1 0 0,0 0 1 0 0,0 0 0 0 0,0 0-1 0 0,0 0 1 0 0,0 0 0 0 0,0 0 0 0 0,0 1-1 0 0,1 0 1 0 0,-1-1 0 0 0,0 1-1 0 0,0 0 1 0 0,0 1 0 0 0,0-1-1 0 0,1 0 1 0 0,-1 1 0 0 0,0 0 0 0 0,0 0-1 0 0,0 0 1 0 0,0 0 0 0 0,0 0-1 0 0,-1 0 1 0 0,1 1 0 0 0,0 0-1 0 0,0 0 5 0 0,52 90-2131 0 0,-27-77-1845 0 0,-17-12 213 0 0,0-3-3313 0 0,-3 0-4916 0 0</inkml:trace>
  <inkml:trace contextRef="#ctx0" brushRef="#br0" timeOffset="802.011">693 617 10850 0 0,'0'0'3108'0'0,"0"0"-856"0"0,0 0-498 0 0,0 0-271 0 0,0 0-248 0 0,0 0-180 0 0,0 0-162 0 0,0 0-135 0 0,0 0-109 0 0,0 0-97 0 0,0 0-94 0 0,-31 33-90 0 0,-97 101-90 0 0,67-62 76 0 0,57-67-334 0 0,1 0 1 0 0,0 0-1 0 0,0 1 0 0 0,0-1 1 0 0,1 1-1 0 0,0 0 0 0 0,0 0 1 0 0,0 0-1 0 0,1-1 0 0 0,-1 2 1 0 0,1-1-1 0 0,1 0 0 0 0,-1 0 1 0 0,1 0-1 0 0,1 0 0 0 0,-1 2-20 0 0,2-5 21 0 0,0-1-1 0 0,0 0 0 0 0,0 1 1 0 0,0-1-1 0 0,0 0 0 0 0,0 0 1 0 0,0-1-1 0 0,1 1 1 0 0,-1 0-1 0 0,1-1 0 0 0,0 1 1 0 0,-1-1-1 0 0,1 0 0 0 0,0 0 1 0 0,0 0-1 0 0,-1 0 0 0 0,1 0 1 0 0,0-1-1 0 0,0 1 0 0 0,0-1 1 0 0,0 0-1 0 0,0 0 1 0 0,0 0-1 0 0,0 0 0 0 0,0 0 1 0 0,0-1-1 0 0,0 0 0 0 0,0 1 1 0 0,0-1-1 0 0,0 0 0 0 0,-1 0 1 0 0,1 0-1 0 0,0-1 0 0 0,0 0-20 0 0,33-17 283 0 0,-2-2-1 0 0,-1-1 1 0 0,-1-2-1 0 0,15-15-282 0 0,95-98 573 0 0,-116 114-506 0 0,-15 45-375 0 0,-7 20 294 0 0,-4-34 10 0 0,1-1 0 0 0,-1 1 0 0 0,1-1 0 0 0,0 0 0 0 0,1 1 0 0 0,0-1 0 0 0,0 0 0 0 0,0 0 0 0 0,1 0-1 0 0,0 0 1 0 0,0 0 0 0 0,3 2 4 0 0,-2-3-4 0 0,1 0-1 0 0,-1 0 0 0 0,1-1 0 0 0,0 0 1 0 0,1 0-1 0 0,-1-1 0 0 0,1 1 0 0 0,0-1 0 0 0,0 0 1 0 0,1-1-1 0 0,-1 1 0 0 0,1-1 0 0 0,-1-1 0 0 0,1 1 1 0 0,0-1-1 0 0,0 0 0 0 0,0-1 0 0 0,0 0 1 0 0,0 0-1 0 0,1 0 0 0 0,-1-1 0 0 0,0 0 0 0 0,0 0 1 0 0,1-1-1 0 0,-1 0 0 0 0,0 0 0 0 0,0-1 1 0 0,0 0-1 0 0,2-1 5 0 0,11-9 62 0 0,-2 0 1 0 0,1-2-1 0 0,-2 0 1 0 0,0-1-1 0 0,0 0 1 0 0,-2-2 0 0 0,0 0-1 0 0,-1 0 1 0 0,0-2-1 0 0,-2 1 1 0 0,0-2-1 0 0,-1 1 1 0 0,-1-2-1 0 0,-1 1 1 0 0,-1-2-1 0 0,0 1 1 0 0,2-16-63 0 0,14-24 81 0 0,-5 19-61 0 0,-3-1 0 0 0,-1-1 0 0 0,-2-1 0 0 0,-2 0 0 0 0,-2 0 0 0 0,-3-1 0 0 0,-1 0 0 0 0,-2 0-20 0 0,-2 28 4 0 0,-1 13 5 0 0,1 0 0 0 0,0 0 0 0 0,-1 1 0 0 0,0-1 1 0 0,0 0-1 0 0,-1 0 0 0 0,1 1 0 0 0,-1-1 1 0 0,0 0-1 0 0,0 1 0 0 0,-1-1 0 0 0,1 0 0 0 0,-1 1 1 0 0,0 0-1 0 0,0-1 0 0 0,0 1 0 0 0,-1 0 1 0 0,0 0-1 0 0,0 0 0 0 0,-2-2-9 0 0,4 5-2 0 0,0 0 0 0 0,-1 1 1 0 0,1-1-1 0 0,0 0 0 0 0,0 1 0 0 0,-1-1 0 0 0,1 1 0 0 0,0-1 0 0 0,-1 1 1 0 0,1 0-1 0 0,0 0 0 0 0,-1 0 0 0 0,1-1 0 0 0,-1 1 0 0 0,1 0 1 0 0,0 1-1 0 0,-1-1 0 0 0,1 0 0 0 0,-1 0 0 0 0,1 1 0 0 0,0-1 1 0 0,-1 1-1 0 0,1-1 0 0 0,0 1 0 0 0,0-1 0 0 0,-1 1 0 0 0,1 0 1 0 0,0-1-1 0 0,0 1 0 0 0,0 0 0 0 0,0 0 0 0 0,0 0 0 0 0,0 0 1 0 0,0 0-1 0 0,0 0 0 0 0,0 0 0 0 0,1 1 0 0 0,-1-1 0 0 0,0 0 1 0 0,1 0-1 0 0,-1 1 2 0 0,-25 53-88 0 0,21-33 99 0 0,1 1 0 0 0,1-1 0 0 0,1 1 0 0 0,1-1 0 0 0,1 1 0 0 0,1 0 0 0 0,1 0 0 0 0,0-1 0 0 0,2 0 0 0 0,1 1-1 0 0,1-1 1 0 0,0-1 0 0 0,2 1 0 0 0,1-1 0 0 0,0-1 0 0 0,2 1-11 0 0,59 215 136 0 0,-46-111-540 0 0,-24-124 259 0 0,0-1-65 0 0,0 0-26 0 0,0 0-56 0 0,0 0-60 0 0,0 0-96 0 0,-31-17-7871 0 0,20 6 1104 0 0,9 10 4968 0 0,-2-4-7850 0 0</inkml:trace>
  <inkml:trace contextRef="#ctx0" brushRef="#br0" timeOffset="1001.298">1144 466 13971 0 0,'0'0'2766'0'0,"0"0"-806"0"0,0 0-562 0 0,0 0-168 0 0,0 0 2 0 0,0 0-39 0 0,0 0-96 0 0,0 0-169 0 0,0 0-173 0 0,0 0-123 0 0,0 0-79 0 0,0 0-63 0 0,0 0-54 0 0,36 2-48 0 0,111 2-87 0 0,29-10 219 0 0,-78 22-698 0 0,-57-3-3009 0 0,-14-5-1953 0 0,-16-4-7307 0 0</inkml:trace>
  <inkml:trace contextRef="#ctx0" brushRef="#br0" timeOffset="4203.266">1969 713 6137 0 0,'0'0'3258'0'0,"0"0"-1647"0"0,0 0-724 0 0,0 0-51 0 0,0 0 99 0 0,0 0 35 0 0,0 0-63 0 0,0 0-155 0 0,0 0-128 0 0,0 0-69 0 0,0 0-99 0 0,11 0-68 0 0,96-15 1296 0 0,-100 14-1524 0 0,0-1 0 0 0,0 1-1 0 0,0-1 1 0 0,0 0 0 0 0,-1-1 0 0 0,1 0-1 0 0,-1 0 1 0 0,1 0 0 0 0,-1-1-1 0 0,0 0 1 0 0,0 0 0 0 0,-1 0 0 0 0,1-1-1 0 0,-1 0 1 0 0,0 0 0 0 0,0-1-1 0 0,-1 1 1 0 0,1-1 0 0 0,-1 0 0 0 0,0 0-1 0 0,-1 0 1 0 0,0-1 0 0 0,0 1-1 0 0,0-1 1 0 0,-1 0 0 0 0,0 1-1 0 0,0-1 1 0 0,0 0 0 0 0,-1-4-160 0 0,-1 8 21 0 0,0 1-1 0 0,0-1 1 0 0,0 0 0 0 0,-1 1 0 0 0,1-1-1 0 0,-1 0 1 0 0,1 1 0 0 0,-1-1-1 0 0,0 1 1 0 0,0-1 0 0 0,-1 1 0 0 0,1-1-1 0 0,0 1 1 0 0,-1 0 0 0 0,1-1 0 0 0,-1 1-1 0 0,0 0 1 0 0,0 0 0 0 0,0 0-1 0 0,0 1 1 0 0,0-1 0 0 0,0 0 0 0 0,0 1-1 0 0,-1-1 1 0 0,1 1 0 0 0,0 0-1 0 0,-1 0 1 0 0,0 0 0 0 0,1 0 0 0 0,-1 0-1 0 0,1 0 1 0 0,-1 1 0 0 0,0-1 0 0 0,1 1-1 0 0,-1 0 1 0 0,0 0 0 0 0,-1 0-21 0 0,-4 0-2 0 0,0 0 1 0 0,-1 0-1 0 0,1 1 1 0 0,0 0-1 0 0,0 1 0 0 0,0 0 1 0 0,0 0-1 0 0,0 1 1 0 0,0 0-1 0 0,0 0 1 0 0,1 1-1 0 0,-1 0 2 0 0,-7 5 30 0 0,1 0 1 0 0,0 1-1 0 0,1 0 0 0 0,0 1 0 0 0,1 0 1 0 0,0 1-1 0 0,1 1 0 0 0,0 0 0 0 0,1 0 1 0 0,0 1-1 0 0,1 0 0 0 0,1 1 0 0 0,0 0 1 0 0,1 0-1 0 0,1 1 0 0 0,-3 10-30 0 0,7-19 72 0 0,0 1-1 0 0,1-1 1 0 0,0 1 0 0 0,1 0-1 0 0,0-1 1 0 0,0 1-1 0 0,0 0 1 0 0,1 0 0 0 0,0-1-1 0 0,1 1 1 0 0,0-1-1 0 0,0 1 1 0 0,0-1 0 0 0,1 0-1 0 0,0 1 1 0 0,1-1-72 0 0,2 1 92 0 0,1 0 0 0 0,0-1-1 0 0,0 1 1 0 0,1-1 0 0 0,0-1 0 0 0,0 1 0 0 0,0-2 0 0 0,1 1 0 0 0,0-1 0 0 0,0 0 0 0 0,1-1-1 0 0,-1 0 1 0 0,1-1 0 0 0,0 1 0 0 0,0-2 0 0 0,0 0 0 0 0,0 0 0 0 0,1-1 0 0 0,-1 0 0 0 0,0 0-1 0 0,2-2-90 0 0,2 1-90 0 0,-1 0 1 0 0,0-1 0 0 0,0-1 0 0 0,0 0-1 0 0,0-1 1 0 0,0-1 0 0 0,-1 0 0 0 0,12-5 88 0 0,1-4-4206 0 0,-1-3-3928 0 0,-17 12-4319 0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38 0 0 0,'0'0'811'0'0,"0"0"325"0"0,0 0 187 0 0,0 0 67 0 0,0 0 71 0 0,0 0-39 0 0,0 0-128 0 0,0 0-92 0 0,0 0-55 0 0,0 0-2 0 0,0 0 40 0 0,0 0 42 0 0,0 0-20 0 0,0-2-75 0 0,-2-8-110 0 0,2 7-147 0 0,0 3-114 0 0,0 0-89 0 0,0 0-52 0 0,0 0-26 0 0,0 0-19 0 0,0 0-32 0 0,0 0-63 0 0,0 0-50 0 0,0 0-71 0 0,0 0-49 0 0,0 0-22 0 0,0 0-15 0 0,0 0-17 0 0,0 0-39 0 0,0 0-18 0 0,0 0-39 0 0,0 0-12 0 0,0 0 2 0 0,0 0-30 0 0,0 0-7 0 0,0 0 6 0 0,0 0 2 0 0,0 0 8 0 0,0 0 10 0 0,0 0-15 0 0,0 0-27 0 0,0 0 1 0 0,0 0-18 0 0,0 0-16 0 0,0 0 8 0 0,0 0-12 0 0,0 0-1 0 0,0 0 9 0 0,0 0-2 0 0,0 0 4 0 0,0 0-5 0 0,0 0-5 0 0,0 0-11 0 0,0 0 15 0 0,0 0-8 0 0,0 0-9 0 0,0 0 5 0 0,0 0-28 0 0,0 0-8 0 0,0 0 1 0 0,0 0 3 0 0,0 0-8 0 0,0 0 4 0 0,-9 15 986 0 0,34-45-786 0 0,-21 23 168 0 0,-18 29-7 0 0,23-21-7732 0 0,-6-2 2413 0 0,-1 1-7586 0 0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81 2425 0 0,'0'0'2035'0'0,"0"0"-927"0"0,0 0-363 0 0,0 0 85 0 0,0 0 134 0 0,0 0-32 0 0,0 0-198 0 0,0 0-289 0 0,0 0-217 0 0,0 0-49 0 0,0 0 34 0 0,0 1-2442 0 0,2-1 3448 0 0,4 2 11542 0 0,-5-1-10869 0 0,0 57 1617 0 0,-2 65-3056 0 0,-16-36-37 0 0,16-79 1038 0 0,-14 47-1187 0 0,12-50-692 0 0,3-8-2930 0 0,1-5-8519 0 0,-1 7-451 0 0</inkml:trace>
  <inkml:trace contextRef="#ctx0" brushRef="#br0" timeOffset="2374.729">446 23 0 0 0,'0'0'2361'0'0,"0"0"-508"0"0,0 0-67 0 0,0 0 173 0 0,0 0 72 0 0,0 0-90 0 0,0 0-150 0 0,0 0-191 0 0,0 0-194 0 0,0 0-163 0 0,0 0-117 0 0,0 0-109 0 0,-3-4-108 0 0,-10-11-86 0 0,9 11-88 0 0,4 4-95 0 0,0 0-93 0 0,0 0-84 0 0,0 0-85 0 0,0 0-67 0 0,0 0-43 0 0,-11 48 763 0 0,-66 192 51 0 0,-28 31-932 0 0,96-247-220 0 0,7-37-67 0 0,71-226-49 0 0,49-3 102 0 0,-103 216 88 0 0,-15 26 4 0 0,0 0-6 0 0,0 0 25 0 0,0 0 6 0 0,0 0-19 0 0,0 0-10 0 0,0 0-19 0 0,0 18 22 0 0,0 17 73 0 0,0-1 1 0 0,2 0-1 0 0,2 0 1 0 0,1 0-1 0 0,2 0 1 0 0,1-1-1 0 0,2 0 0 0 0,1 0 1 0 0,10 20-81 0 0,-18-47 22 0 0,0-1 1 0 0,0 1-1 0 0,0-1 1 0 0,1 0-1 0 0,-1 0 1 0 0,1 0 0 0 0,1-1-1 0 0,-1 1 1 0 0,1-1-1 0 0,-1 0 1 0 0,1 0-1 0 0,0-1 1 0 0,1 0-1 0 0,-1 1 1 0 0,0-2-1 0 0,1 1 1 0 0,0-1-1 0 0,0 1 1 0 0,0-2-1 0 0,0 1 1 0 0,0-1-1 0 0,0 1 1 0 0,0-2-1 0 0,0 1 1 0 0,4-1-23 0 0,17-45 1271 0 0,7-142-174 0 0,-10 8-863 0 0,-25 153-432 0 0,0 18-1913 0 0,3 18-1551 0 0,0-6-1830 0 0,1 0-6782 0 0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6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9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468 509 0 0 0,'0'0'2487'0'0,"0"0"207"0"0,0 0-171 0 0,0 0-338 0 0,0 0-381 0 0,0 0-336 0 0,0 0-185 0 0,0 0-149 0 0,0 0-170 0 0,0 0-92 0 0,0 0-54 0 0,0 0-85 0 0,0 0-20 0 0,-3-3-41 0 0,1 0-512 0 0,0 1 1 0 0,-1-1 0 0 0,1 1-1 0 0,-1 0 1 0 0,0 0-1 0 0,0 0 1 0 0,0 1 0 0 0,0-1-1 0 0,0 1 1 0 0,0-1 0 0 0,0 1-1 0 0,0 0 1 0 0,-1 0-1 0 0,1 1 1 0 0,0-1 0 0 0,-1 1-1 0 0,1-1 1 0 0,-3 1-161 0 0,-14 0 446 0 0,-1-1-213 0 0,1 1-1 0 0,0 1 1 0 0,0 1 0 0 0,0 1 0 0 0,0 0-1 0 0,0 2 1 0 0,-4 1-233 0 0,4 1 63 0 0,2-1 69 0 0,0 0 1 0 0,0 1 0 0 0,1 0 0 0 0,0 2-1 0 0,1 0 1 0 0,0 1 0 0 0,0 0-1 0 0,-1 3-132 0 0,11-5 16 0 0,1 0-1 0 0,0 0 0 0 0,0 0 0 0 0,1 1 1 0 0,0 0-1 0 0,0 0 0 0 0,1 0 0 0 0,0 0 1 0 0,1 0-1 0 0,0 1 0 0 0,0-1 1 0 0,1 1-1 0 0,0-1 0 0 0,1 1 0 0 0,0-1 1 0 0,0 1-1 0 0,1 0 0 0 0,0-1 0 0 0,1 1 1 0 0,1 3-16 0 0,0-7 30 0 0,-1-1 1 0 0,1 1-1 0 0,0 0 1 0 0,0-1 0 0 0,1 0-1 0 0,-1 0 1 0 0,1 0-1 0 0,1 0 1 0 0,-1 0 0 0 0,0-1-1 0 0,1 0 1 0 0,0 0-1 0 0,0 0 1 0 0,0-1 0 0 0,1 0-1 0 0,-1 1 1 0 0,1-2-1 0 0,0 1 1 0 0,0-1-1 0 0,0 0 1 0 0,0 0 0 0 0,0-1-1 0 0,0 1 1 0 0,0-1-1 0 0,0-1 1 0 0,1 1 0 0 0,-1-1-1 0 0,0 0 1 0 0,1-1-1 0 0,-1 1 1 0 0,0-1 0 0 0,4-1-31 0 0,1-4 95 0 0,0 0 1 0 0,0 0-1 0 0,-1-1 1 0 0,0-1-1 0 0,0 0 1 0 0,-1 0-1 0 0,0 0 1 0 0,0-1-1 0 0,-1-1 1 0 0,0 0-1 0 0,1-3-95 0 0,181-269 837 0 0,-176 260-679 0 0,-14 21-136 0 0,0 1-24 0 0,0 0 22 0 0,0 0-17 0 0,0 9-60 0 0,-1 41 28 0 0,10 109 171 0 0,-5-147-156 0 0,1 1 0 0 0,0-1-1 0 0,1 0 1 0 0,0 0 0 0 0,1 0 0 0 0,0-1-1 0 0,1 0 1 0 0,1-1 0 0 0,5 6 14 0 0,8 29-2014 0 0,-20-24-8835 0 0,-2-17-1332 0 0</inkml:trace>
  <inkml:trace contextRef="#ctx0" brushRef="#br0" timeOffset="569.481">663 932 13859 0 0,'0'0'2753'0'0,"0"0"-860"0"0,0 0-460 0 0,0 0-201 0 0,0 0-193 0 0,0 0-175 0 0,0 0-171 0 0,0 0-164 0 0,0 0-93 0 0,0 0-28 0 0,0 0-14 0 0,0 0-11 0 0,11-27-36 0 0,32-85-12 0 0,50-69 1113 0 0,-57 104-1117 0 0,-23 33-141 0 0,-13 43-159 0 0,0 1 0 0 0,-3 16-183 0 0,-1-6 148 0 0,0 0 0 0 0,1 0 1 0 0,0 1-1 0 0,0 0 0 0 0,1-1 1 0 0,0 1-1 0 0,1 0 0 0 0,1 0 1 0 0,-1 0-1 0 0,2 0 0 0 0,0 0 1 0 0,0 0-1 0 0,1 0 0 0 0,0-1 1 0 0,1 1-1 0 0,0 0 0 0 0,0-1 1 0 0,1 0-1 0 0,1 0 0 0 0,0 0 1 0 0,0 0-1 0 0,1-1 0 0 0,0 0 1 0 0,7 8 3 0 0,-9-14 18 0 0,-1-1 1 0 0,1 0-1 0 0,-1 0 0 0 0,1 0 1 0 0,0 0-1 0 0,0 0 1 0 0,0-1-1 0 0,0 0 1 0 0,0 0-1 0 0,0 0 0 0 0,0 0 1 0 0,0-1-1 0 0,1 1 1 0 0,-1-1-1 0 0,0 0 1 0 0,0 0-1 0 0,0-1 0 0 0,1 1 1 0 0,-1-1-1 0 0,0 0 1 0 0,0 0-1 0 0,0 0 1 0 0,0-1-1 0 0,0 0 0 0 0,0 1 1 0 0,-1-1-1 0 0,1 0 1 0 0,0-1-1 0 0,-1 1 1 0 0,0-1-1 0 0,1 0 0 0 0,-1 1 1 0 0,0-1-1 0 0,0-1-18 0 0,7-6 115 0 0,0-1 0 0 0,-1 0 0 0 0,0-1 0 0 0,0 0 0 0 0,-1-1 0 0 0,-1 0 0 0 0,0 0 0 0 0,-1 0 0 0 0,1-6-115 0 0,22-97 59 0 0,-29 115-331 0 0,0 1-161 0 0,0 0-272 0 0,0 0-423 0 0,0 8-4639 0 0,0-5-1638 0 0,0 1-5218 0 0</inkml:trace>
  <inkml:trace contextRef="#ctx0" brushRef="#br0" timeOffset="1184.562">1657 490 13835 0 0,'0'0'2702'0'0,"0"0"-984"0"0,0 0-429 0 0,0 0-105 0 0,0 0-87 0 0,0 0-158 0 0,0 0-182 0 0,0 0-134 0 0,0 0-120 0 0,0 0-89 0 0,0 0-55 0 0,0 0-54 0 0,-24 2-40 0 0,-78 7-13 0 0,49 10 88 0 0,44-12-260 0 0,-1-1-49 0 0,0 1 0 0 0,0 0 0 0 0,0 1 1 0 0,1 0-1 0 0,0 0 0 0 0,1 1 0 0 0,0 0 0 0 0,0 1 1 0 0,1-1-1 0 0,0 2 0 0 0,1-1 0 0 0,0 1 0 0 0,0 0 1 0 0,2 0-1 0 0,-1 0 0 0 0,1 1 0 0 0,1-1 0 0 0,0 1 1 0 0,0 0-1 0 0,0 12-31 0 0,2-21-2 0 0,1-1 0 0 0,-1 1 0 0 0,1-1-1 0 0,0 1 1 0 0,-1-1 0 0 0,1 1 0 0 0,0 0 0 0 0,1-1 0 0 0,-1 1 0 0 0,0-1 0 0 0,1 1 0 0 0,-1-1 0 0 0,1 1-1 0 0,0-1 1 0 0,0 1 0 0 0,0-1 0 0 0,0 1 0 0 0,0-1 0 0 0,1 0 0 0 0,-1 0 0 0 0,1 0 0 0 0,-1 0 0 0 0,1 0-1 0 0,0 0 1 0 0,0 0 0 0 0,0 0 0 0 0,0-1 0 0 0,0 1 0 0 0,0-1 0 0 0,0 1 0 0 0,0-1 0 0 0,1 0 0 0 0,-1 0-1 0 0,0 0 1 0 0,1 0 0 0 0,-1 0 0 0 0,1-1 0 0 0,-1 1 0 0 0,1-1 0 0 0,2 1 2 0 0,1-2 53 0 0,-1 1 1 0 0,1-1-1 0 0,0 0 0 0 0,-1-1 1 0 0,0 1-1 0 0,1-1 1 0 0,-1 0-1 0 0,0-1 1 0 0,0 1-1 0 0,0-1 0 0 0,0 0 1 0 0,0 0-1 0 0,-1 0 1 0 0,1-1-1 0 0,-1 0 0 0 0,0 0 1 0 0,0 0-1 0 0,0 0 1 0 0,1-2-54 0 0,178-246 1295 0 0,-183 250-1294 0 0,0 1 0 0 0,1 0-1 0 0,-1 0 1 0 0,0 0 0 0 0,1 0 0 0 0,-1 0 0 0 0,1 0 0 0 0,-1 0 0 0 0,1 0 0 0 0,0 0 0 0 0,-1 0 0 0 0,1 0 0 0 0,0 0 0 0 0,0 0 0 0 0,-1 0 0 0 0,1 0 0 0 0,0 1-1 0 0,0-1 1 0 0,0 0 0 0 0,0 1 0 0 0,0-1 0 0 0,0 1 0 0 0,0-1 0 0 0,0 1 0 0 0,1-1 0 0 0,-1 1 0 0 0,0 0 0 0 0,0-1 0 0 0,0 1 0 0 0,0 0 0 0 0,0 0 0 0 0,1 0 0 0 0,-1 0-1 0 0,0 0 1 0 0,0 0 0 0 0,0 0 0 0 0,0 1 0 0 0,1-1 0 0 0,-1 0 0 0 0,0 0 0 0 0,0 1 0 0 0,0-1 0 0 0,0 1 0 0 0,0-1 0 0 0,0 1 0 0 0,0 0 0 0 0,0-1 0 0 0,0 1-1 0 0,0 0 1 0 0,0 0 0 0 0,0 0 0 0 0,-1-1 0 0 0,1 1 0 0 0,0 0 0 0 0,-1 0 0 0 0,1 0 0 0 0,0 0 0 0 0,-1 0 0 0 0,1 0 0 0 0,-1 0 0 0 0,0 1 0 0 0,1-1 0 0 0,-1 0 0 0 0,0 0-1 0 0,0 0 1 0 0,1 0 0 0 0,-1 2-1 0 0,6 22 0 0 0,-2 1 0 0 0,0 0 0 0 0,-2 0 0 0 0,-1 0 0 0 0,-1 1 0 0 0,-1 9 0 0 0,0 37-1 0 0,15 88-50 0 0,-8-131 43 0 0,-2 1 0 0 0,-1-1 0 0 0,-1 1 1 0 0,-2 0-1 0 0,-1-1 0 0 0,-1 1 0 0 0,-2 0 0 0 0,-1-1 0 0 0,-1 0 0 0 0,-1 0 1 0 0,-9 18 7 0 0,8-26 2 0 0,-2-1 0 0 0,0-1 0 0 0,-2 0 0 0 0,0 0 0 0 0,-1-1 0 0 0,-1 0 0 0 0,-1-1 0 0 0,0-1 0 0 0,-2-1 0 0 0,1 0 0 0 0,-2-1 0 0 0,0 0 0 0 0,-1-2 0 0 0,-9 5-2 0 0,26-16 2 0 0,0-1 1 0 0,-1 1 0 0 0,1-1-1 0 0,0 1 1 0 0,-1-1-1 0 0,1 0 1 0 0,-1 0 0 0 0,0 0-1 0 0,1 0 1 0 0,-1 0 0 0 0,0-1-1 0 0,0 1 1 0 0,1-1-1 0 0,-1 0 1 0 0,0 0 0 0 0,0 0-1 0 0,0 0 1 0 0,1 0 0 0 0,-1-1-1 0 0,0 1 1 0 0,0-1-1 0 0,1 0 1 0 0,-1 1 0 0 0,0-1-1 0 0,1-1 1 0 0,-1 1 0 0 0,1 0-1 0 0,-1 0 1 0 0,1-1-1 0 0,0 0 1 0 0,-2 0-3 0 0,3-12-10 0 0,0-1 1 0 0,1 1-1 0 0,1 0 0 0 0,0-1 0 0 0,1 1 1 0 0,0 0-1 0 0,1 0 0 0 0,1 0 1 0 0,0 1-1 0 0,1-1 0 0 0,1 1 0 0 0,0 0 1 0 0,0 0-1 0 0,1 1 0 0 0,3-3 10 0 0,8-21-93 0 0,12-27-366 0 0,16-35-1176 0 0,-18 35-6061 0 0,-22 47-4482 0 0</inkml:trace>
  <inkml:trace contextRef="#ctx0" brushRef="#br0" timeOffset="1538.037">1946 567 13299 0 0,'0'0'2071'0'0,"0"0"-931"0"0,0 0-318 0 0,0 0 87 0 0,0 0 115 0 0,0 0 17 0 0,0 0-133 0 0,0 0-169 0 0,0 0-119 0 0,0 0-63 0 0,0 0-62 0 0,0 0-72 0 0,-2 21-70 0 0,-14 101 202 0 0,14-106-328 0 0,1 96 639 0 0,2-108-832 0 0,-1-1 1 0 0,1 0 0 0 0,0 1 0 0 0,1-1 0 0 0,-1 0 0 0 0,1 0 0 0 0,-1 1 0 0 0,1-1 0 0 0,0 0-1 0 0,0-1 1 0 0,0 1 0 0 0,1 0 0 0 0,-1-1 0 0 0,1 1 0 0 0,-1-1 0 0 0,1 1 0 0 0,0-1 0 0 0,0 0 0 0 0,0-1-1 0 0,0 1 1 0 0,0 0 0 0 0,0-1 0 0 0,0 1 0 0 0,1-1 0 0 0,-1 0 0 0 0,1 0 0 0 0,-1-1 0 0 0,0 1-1 0 0,4 0-34 0 0,-1-1 98 0 0,-1 0 0 0 0,1 0 0 0 0,0-1-1 0 0,-1 0 1 0 0,1 0 0 0 0,-1 0 0 0 0,1 0 0 0 0,-1-1-1 0 0,1 0 1 0 0,-1 0 0 0 0,0 0 0 0 0,0-1-1 0 0,0 0 1 0 0,0 0 0 0 0,-1 0 0 0 0,1 0-1 0 0,-1-1 1 0 0,0 0 0 0 0,0 0 0 0 0,0 0-1 0 0,3-5-97 0 0,62-103 788 0 0,-64 102-1081 0 0,17-45 816 0 0,-16 16-4640 0 0,-6 36 37 0 0,-2 3-6075 0 0</inkml:trace>
  <inkml:trace contextRef="#ctx0" brushRef="#br0" timeOffset="1864.758">2473 0 14507 0 0,'0'0'4700'0'0,"0"0"-2689"0"0,0 0-963 0 0,0 0-141 0 0,0 0-115 0 0,0 0-82 0 0,0 0-125 0 0,0 0-71 0 0,0 0-54 0 0,0 0-66 0 0,0 0-60 0 0,0 0-61 0 0,0 0-22 0 0,-18 35-6 0 0,-53 111-11 0 0,50-66 81 0 0,22-64-240 0 0,10 473 520 0 0,-33-364-1390 0 0,44-144-206 0 0,26-27-1155 0 0,-22 21-1086 0 0,-1 1-4587 0 0,-13 13-3665 0 0</inkml:trace>
  <inkml:trace contextRef="#ctx0" brushRef="#br0" timeOffset="2688.939">2721 534 8434 0 0,'0'0'3625'0'0,"0"0"-1660"0"0,0 0-468 0 0,0 0 158 0 0,0 0 32 0 0,0 0-174 0 0,0 0-319 0 0,0 0-283 0 0,0 0-134 0 0,0 0-37 0 0,0 0-43 0 0,0 0-84 0 0,-2 5-106 0 0,-119 123 1161 0 0,115-123-1657 0 0,1 1-1 0 0,-1-1 1 0 0,1 1-1 0 0,0 0 1 0 0,1 1-1 0 0,0-1 1 0 0,0 1-1 0 0,0 0 1 0 0,1 0-1 0 0,-1 0 1 0 0,2 0-1 0 0,-1 1 1 0 0,1-1-1 0 0,0 1 1 0 0,1-1-1 0 0,0 1 1 0 0,0 7-11 0 0,0-13-1 0 0,1 0-1 0 0,-1 0 1 0 0,1 0-1 0 0,0-1 1 0 0,0 1 0 0 0,0 0-1 0 0,0 0 1 0 0,0 0-1 0 0,0 0 1 0 0,0-1 0 0 0,1 1-1 0 0,-1 0 1 0 0,1 0-1 0 0,-1-1 1 0 0,1 1 0 0 0,0 0-1 0 0,-1 0 1 0 0,1-1-1 0 0,0 1 1 0 0,0-1 0 0 0,0 1-1 0 0,0-1 1 0 0,1 1-1 0 0,-1-1 1 0 0,0 0 0 0 0,1 0-1 0 0,-1 0 1 0 0,1 1-1 0 0,-1-1 1 0 0,1 0 0 0 0,-1-1-1 0 0,1 1 1 0 0,0 0-1 0 0,-1 0 1 0 0,1-1 0 0 0,0 1-1 0 0,0-1 1 0 0,-1 1 0 0 0,1-1-1 0 0,0 0 1 0 0,0 0-1 0 0,0 0 1 0 0,0 0 0 0 0,0 0 1 0 0,7-3 51 0 0,0 0 0 0 0,0-1 1 0 0,0 0-1 0 0,-1 0 0 0 0,0-1 1 0 0,0 0-1 0 0,0-1 0 0 0,0 0 1 0 0,-1 0-1 0 0,0 0 0 0 0,0-1 1 0 0,-1 0-1 0 0,0-1 0 0 0,0 1 1 0 0,0-1-1 0 0,-1 0 0 0 0,0 0 1 0 0,-1-1-1 0 0,0 0 0 0 0,0 0 1 0 0,-1 0-1 0 0,0 0 1 0 0,-1 0-52 0 0,11-19 19 0 0,16-35 50 0 0,-29 63-94 0 0,0 0-23 0 0,-22 147-608 0 0,22-142 644 0 0,-1-1 0 0 0,1 1 0 0 0,1 0 0 0 0,-1-1 0 0 0,1 1 0 0 0,-1 0 0 0 0,1-1 0 0 0,1 1 0 0 0,-1-1 0 0 0,1 1 0 0 0,-1-1 0 0 0,1 0 0 0 0,1 0 0 0 0,-1 0 0 0 0,0 0 0 0 0,1 0 0 0 0,0 0 0 0 0,0-1 0 0 0,0 1 0 0 0,0-1 0 0 0,1 0 0 0 0,-1 0 0 0 0,1 0 0 0 0,0 0 0 0 0,0-1 0 0 0,0 1 0 0 0,4 1 12 0 0,-1-2 2 0 0,1-1 1 0 0,-1 0-1 0 0,1 0 1 0 0,0 0-1 0 0,-1-1 1 0 0,1 0-1 0 0,0-1 1 0 0,-1 0-1 0 0,1 0 1 0 0,-1 0-1 0 0,1-1 1 0 0,-1 0-1 0 0,0-1 1 0 0,1 1-1 0 0,-1-2 1 0 0,-1 1-1 0 0,1-1 1 0 0,5-3-3 0 0,1-3 47 0 0,0-1-1 0 0,0-1 1 0 0,-1 0 0 0 0,0-1 0 0 0,-1 0 0 0 0,-1-1-1 0 0,0 0 1 0 0,-1-1 0 0 0,0 0 0 0 0,5-14-47 0 0,5-5 61 0 0,-12 24-44 0 0,-1-1-1 0 0,-1 0 0 0 0,0 0 0 0 0,-1 0 0 0 0,0-1 0 0 0,0 0 0 0 0,-1 1 0 0 0,-1-1 0 0 0,0 0 1 0 0,-1 0-1 0 0,0-1 0 0 0,-1-4-16 0 0,0 16-1 0 0,0 0-1 0 0,0 0 1 0 0,-1-1 0 0 0,1 1 0 0 0,0 0 0 0 0,-1 0 0 0 0,1 0 0 0 0,-1-1-1 0 0,1 1 1 0 0,-1 0 0 0 0,0 0 0 0 0,1 0 0 0 0,-1 0 0 0 0,0 0 0 0 0,0 0-1 0 0,0 0 1 0 0,0 0 0 0 0,0 0 0 0 0,0 1 0 0 0,0-1 0 0 0,0 0 0 0 0,0 0-1 0 0,0 1 1 0 0,0-1 0 0 0,0 1 0 0 0,-1-1 0 0 0,1 1 0 0 0,0 0 0 0 0,0-1-1 0 0,-1 1 1 0 0,1 0 0 0 0,0 0 0 0 0,-1 0 0 0 0,1 0 0 0 0,0 0 0 0 0,0 0-1 0 0,-1 0 1 0 0,1 0 0 0 0,0 1 0 0 0,0-1 0 0 0,-1 0 0 0 0,1 1 1 0 0,-52 21-332 0 0,49-20 312 0 0,0 0 1 0 0,1 1 0 0 0,-1 0-1 0 0,1 0 1 0 0,0 0 0 0 0,0 0 0 0 0,0 0-1 0 0,0 0 1 0 0,0 1 0 0 0,1 0-1 0 0,-1-1 1 0 0,1 1 0 0 0,0 0-1 0 0,0 0 1 0 0,1 0 0 0 0,-1 0-1 0 0,1 1 1 0 0,0-1 0 0 0,0 0 0 0 0,0 1-1 0 0,0 2 20 0 0,3-6-2 0 0,0 1-1 0 0,0-1 1 0 0,0 0-1 0 0,0 0 1 0 0,0 0-1 0 0,0 0 1 0 0,0 0-1 0 0,0 0 1 0 0,0 0-1 0 0,0 0 1 0 0,0-1-1 0 0,1 0 1 0 0,-1 1-1 0 0,0-1 1 0 0,0 0-1 0 0,1 0 1 0 0,-1 0-1 0 0,0 0 1 0 0,1 0-1 0 0,-1-1 1 0 0,0 1-1 0 0,1-1 3 0 0,4 1-3 0 0,94 0 124 0 0,-98 1-104 0 0,1 0 0 0 0,-1 1 1 0 0,0-1-1 0 0,1 1 0 0 0,-1-1 0 0 0,0 1 1 0 0,0 0-1 0 0,0 0 0 0 0,0 0 1 0 0,-1 0-1 0 0,1 1 0 0 0,-1-1 0 0 0,1 1 1 0 0,-1 0-1 0 0,0 0 0 0 0,0 0 0 0 0,0 0 1 0 0,0 0-1 0 0,0 0 0 0 0,-1 0 0 0 0,1 0 1 0 0,-1 1-1 0 0,0-1 0 0 0,0 1 0 0 0,0-1 1 0 0,-1 1-18 0 0,13 93 416 0 0,-13-75-340 0 0,-1-14-69 0 0,0 0 1 0 0,1 0-1 0 0,0 0 0 0 0,0 0 0 0 0,1 0 0 0 0,0 0 1 0 0,0 0-1 0 0,1 0 0 0 0,0 0 0 0 0,0-1 0 0 0,1 1 0 0 0,0-1 1 0 0,0 1-1 0 0,1-1 0 0 0,0 0 0 0 0,0 0 0 0 0,1-1 1 0 0,0 1-1 0 0,0-1 0 0 0,0 0 0 0 0,1 0-7 0 0,-3-4-37 0 0,-1-1 0 0 0,1 0 0 0 0,0 1 1 0 0,0-1-1 0 0,0 0 0 0 0,0 0 0 0 0,0-1 0 0 0,0 1 0 0 0,0 0 0 0 0,0-1 0 0 0,0 0 0 0 0,0 0 0 0 0,0 0 0 0 0,0 0 1 0 0,0 0-1 0 0,0-1 0 0 0,0 1 0 0 0,0-1 0 0 0,2-1 37 0 0,9-18-6915 0 0,-12 15-5237 0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16 9546 0 0,'0'0'1151'0'0,"0"0"-27"0"0,0 0 55 0 0,0 0 125 0 0,0 0 129 0 0,0 0-38 0 0,0 0-140 0 0,0 0-185 0 0,0 0-163 0 0,0 0-142 0 0,0 0-112 0 0,-15-3-62 0 0,-92-9 824 0 0,-28 50 895 0 0,119-32-2136 0 0,5-3-57 0 0,-1 1 0 0 0,0 0 0 0 0,1 1 0 0 0,0 0 0 0 0,0 1 0 0 0,1 0 0 0 0,-1 1 0 0 0,1 0 0 0 0,1 0 0 0 0,-1 1 0 0 0,1 0 0 0 0,1 1 0 0 0,-1 0 0 0 0,2 0 0 0 0,-1 1 0 0 0,1 0 0 0 0,1 1 0 0 0,-2 2-117 0 0,1 16 87 0 0,1 1 0 0 0,2 0 0 0 0,1 1 0 0 0,1-1 0 0 0,1 1 0 0 0,2-1 1 0 0,3 16-88 0 0,3 3 121 0 0,2-2 1 0 0,2 1-1 0 0,2-1 1 0 0,2-1 0 0 0,2 0-1 0 0,7 10-121 0 0,1 6 165 0 0,25 58 60 0 0,-30-78-133 0 0,-2 0 0 0 0,-1 1 0 0 0,-3 0 0 0 0,-1 1 0 0 0,-2 1 0 0 0,-3 0 0 0 0,-1 1 0 0 0,-1 14-92 0 0,-6-53 13 0 0,1 0 1 0 0,-1 0-1 0 0,-1 0 1 0 0,0 0 0 0 0,0 0-1 0 0,0 0 1 0 0,-1 0-1 0 0,0-1 1 0 0,0 1-1 0 0,0 0 1 0 0,-1-1 0 0 0,0 0-1 0 0,-1 1 1 0 0,1-1-1 0 0,-1-1 1 0 0,0 1 0 0 0,-1 0-1 0 0,1-1 1 0 0,-1 0-1 0 0,0 0 1 0 0,-4 2-14 0 0,-12 8 32 0 0,0-2-1 0 0,-1 0 1 0 0,-1-1-1 0 0,0-2 1 0 0,-1 0-1 0 0,0-1 1 0 0,0-2-1 0 0,-1 0 1 0 0,-20 2-32 0 0,4 0 20 0 0,22 8-58 0 0,45 3-66 0 0,-20-17 138 0 0,65 23 5 0 0,3-6 35 0 0,-66-19-70 0 0,-1 2-1 0 0,0-1 0 0 0,0 1 0 0 0,0 0 0 0 0,0 0 1 0 0,0 1-1 0 0,-1 0 0 0 0,1 0 0 0 0,-1 1 1 0 0,0 0-1 0 0,-1 0 0 0 0,5 4-3 0 0,-8-4 9 0 0,1 0 0 0 0,-1 0 0 0 0,0 0 0 0 0,0 1 1 0 0,-1-1-1 0 0,1 0 0 0 0,-1 1 0 0 0,0-1 0 0 0,-1 1 0 0 0,0-1 0 0 0,1 1 0 0 0,-2-1 0 0 0,1 1 0 0 0,-1 2-9 0 0,1 9 50 0 0,-38 102 49 0 0,31-103-91 0 0,-18 34 10 0 0,2 1 0 0 0,3 1 0 0 0,2 1 0 0 0,2 1 0 0 0,2 0 0 0 0,3 1 0 0 0,2 0 0 0 0,3 0-1 0 0,2 7-17 0 0,5-47 4 0 0,1 1 0 0 0,1-1-1 0 0,1 0 1 0 0,0 0 0 0 0,1 0-1 0 0,1 0 1 0 0,0-1 0 0 0,0 0-1 0 0,2 0 1 0 0,0 0-1 0 0,0-1 1 0 0,2-1 0 0 0,-1 1-1 0 0,1-1 1 0 0,1-1 0 0 0,0 0-1 0 0,1-1 1 0 0,4 4-4 0 0,3-6 41 0 0,-1 0 0 0 0,1-1 0 0 0,0 0 0 0 0,1-2 0 0 0,-1 0 0 0 0,1-2 0 0 0,0 0 0 0 0,0-1 0 0 0,0-1 0 0 0,1 0 0 0 0,-1-2 0 0 0,0 0 0 0 0,9-3-41 0 0,126-34 200 0 0,-79 14-536 0 0,-45 14-1025 0 0,-19 4-5069 0 0,-9 3-6657 0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9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2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1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212 832 2641 0 0,'0'0'3395'0'0,"0"0"-1247"0"0,0 0-478 0 0,0 0-78 0 0,0 0 22 0 0,0 0-80 0 0,0 0-198 0 0,0 0-256 0 0,0 0-186 0 0,0 0-194 0 0,0 0-143 0 0,0 0-91 0 0,0 0-118 0 0,-9 1-53 0 0,-28 5-39 0 0,33-4-205 0 0,0-1-1 0 0,1 1 1 0 0,-1 0 0 0 0,1 0 0 0 0,0 1-1 0 0,0-1 1 0 0,0 1 0 0 0,0-1 0 0 0,0 1 0 0 0,0 0-1 0 0,1 0 1 0 0,-1 0 0 0 0,1 0 0 0 0,0 1-1 0 0,0-1 1 0 0,0 1 0 0 0,0 0-51 0 0,-2 2 60 0 0,-2 4-16 0 0,0 0-1 0 0,0 1 1 0 0,1 0 0 0 0,0-1 0 0 0,1 2 0 0 0,0-1 0 0 0,1 0 0 0 0,0 1 0 0 0,1-1 0 0 0,0 1 0 0 0,1 0 0 0 0,1 0 0 0 0,-1 0-1 0 0,2 0 1 0 0,1 10-44 0 0,-1-18 28 0 0,0-1 0 0 0,1 1 0 0 0,-1 0 0 0 0,1-1 0 0 0,0 0 0 0 0,0 1 0 0 0,0-1 0 0 0,0 0-1 0 0,1 0 1 0 0,-1 0 0 0 0,1 0 0 0 0,0-1 0 0 0,0 1 0 0 0,0-1 0 0 0,0 0 0 0 0,0 0 0 0 0,0 0 0 0 0,1 0-1 0 0,-1 0 1 0 0,1-1 0 0 0,-1 1 0 0 0,1-1 0 0 0,0 0 0 0 0,-1 0 0 0 0,1 0 0 0 0,0-1 0 0 0,0 1 0 0 0,3-1-28 0 0,1 1 153 0 0,0-1 0 0 0,-1 0 0 0 0,1 0 1 0 0,0-1-1 0 0,0 0 0 0 0,0 0 1 0 0,0-1-1 0 0,-1 0 0 0 0,1-1 0 0 0,-1 1 1 0 0,0-1-1 0 0,1-1 0 0 0,4-2-153 0 0,-6 1 71 0 0,0 0 0 0 0,-1 0 0 0 0,0 0 0 0 0,0-1 0 0 0,0 0 0 0 0,-1 0 0 0 0,0 0 0 0 0,0 0 0 0 0,0-1 0 0 0,-1 1 0 0 0,0-1 0 0 0,0 0 0 0 0,-1 0 0 0 0,1 0 0 0 0,-2 0 0 0 0,1-1 0 0 0,-1 1 0 0 0,0 0 0 0 0,-1-1 0 0 0,1 1 0 0 0,-1-1 0 0 0,-1 1 0 0 0,0 0 0 0 0,0-1 0 0 0,0 1 0 0 0,-1 0 0 0 0,0 0 0 0 0,0 0 0 0 0,-1 0 0 0 0,0 0 0 0 0,0 0-1 0 0,-3-4-70 0 0,1 2-36 0 0,-1 1 0 0 0,0-1 0 0 0,0 1-1 0 0,-1 0 1 0 0,0 1 0 0 0,0 0 0 0 0,-1 0-1 0 0,0 0 1 0 0,0 1 0 0 0,-3-1 36 0 0,-60-27-1154 0 0,87 29 1103 0 0,0-1 0 0 0,-1 0 0 0 0,0-1-1 0 0,0-1 1 0 0,-1 0 0 0 0,0-1 0 0 0,-1-1 0 0 0,6-5 51 0 0,8-3 121 0 0,-1-1 1 0 0,-1-2 0 0 0,-1 0-1 0 0,-1-2 1 0 0,-1-1-1 0 0,-1 0 1 0 0,-1-2 0 0 0,-1 0-1 0 0,-1-1 1 0 0,-2-1-1 0 0,-1 0 1 0 0,-1-1 0 0 0,-1-1-1 0 0,-2 0 1 0 0,0-1 0 0 0,-3 0-1 0 0,0-1 1 0 0,-2 1-1 0 0,-2-1 1 0 0,-1 0 0 0 0,-1-23-122 0 0,-2 49 14 0 0,0 1 0 0 0,0 0 0 0 0,-1 0 0 0 0,0 0 0 0 0,0-1 0 0 0,0 1 0 0 0,-1 0 0 0 0,0 0 0 0 0,0 1 0 0 0,0-1 0 0 0,0 0 1 0 0,-1 1-1 0 0,0-1 0 0 0,0 1 0 0 0,0 0 0 0 0,0 0 0 0 0,-1 0 0 0 0,-1-2-14 0 0,-17 44-186 0 0,21-35 179 0 0,-6 37 5 0 0,2 1 0 0 0,2-1 0 0 0,1 1 1 0 0,3-1-1 0 0,1 1 0 0 0,1-1 0 0 0,3 0 1 0 0,1 0-1 0 0,2 0 0 0 0,2-1 0 0 0,2 0 1 0 0,1-1-1 0 0,8 13 2 0 0,12 35 3 0 0,-8-27-4 0 0,-2 2 0 0 0,-3 0 0 0 0,-3 1-1 0 0,-3 1 1 0 0,-2 0 0 0 0,-1 19 1 0 0,-8-58 5 0 0,-2-1 1 0 0,0 1-1 0 0,-1-1 0 0 0,-2 1 1 0 0,0 0-1 0 0,-2-1 0 0 0,-1 1 1 0 0,0-1-1 0 0,-2 0 0 0 0,0-1 1 0 0,-2 1-1 0 0,0-1 0 0 0,-2-1 1 0 0,0 1-1 0 0,-2-2 0 0 0,0 1 1 0 0,-9 9-6 0 0,15-22 8 0 0,0-1 1 0 0,0 0-1 0 0,-1 0 1 0 0,0-1-1 0 0,0 1 1 0 0,-1-2-1 0 0,0 1 1 0 0,0-1-1 0 0,0 0 1 0 0,0-1-1 0 0,-1 0 1 0 0,0 0-1 0 0,1-1 1 0 0,-1 0-1 0 0,-1 0 1 0 0,1-1-1 0 0,0-1 1 0 0,-2 1-9 0 0,9-2 14 0 0,0 0-1 0 0,0 0 1 0 0,-1 1 0 0 0,1-2-1 0 0,0 1 1 0 0,-1 0-1 0 0,1 0 1 0 0,0-1 0 0 0,0 1-1 0 0,0-1 1 0 0,-1 0 0 0 0,1 0-1 0 0,0 0 1 0 0,0 0-1 0 0,0 0 1 0 0,0 0 0 0 0,0 0-1 0 0,0-1 1 0 0,1 1 0 0 0,-1 0-1 0 0,0-1 1 0 0,1 0 0 0 0,-1 1-1 0 0,1-1 1 0 0,-1 0-1 0 0,1 0 1 0 0,0 0 0 0 0,0 0-1 0 0,0 0 1 0 0,0 0 0 0 0,0 0-1 0 0,0 0 1 0 0,1-1-1 0 0,-1 1 1 0 0,1 0 0 0 0,-1-1-14 0 0,-1-14 18 0 0,0-1 0 0 0,1 0 0 0 0,0 0 1 0 0,2 0-1 0 0,0 0 0 0 0,1 0 0 0 0,1 0 0 0 0,0 0 1 0 0,2 1-1 0 0,0-1 0 0 0,1 1 0 0 0,0 1 0 0 0,8-14-18 0 0,-11 22 1 0 0,43-102-1002 0 0,5 1-1 0 0,23-29 1002 0 0,-59 113-1709 0 0,-2 6-5697 0 0,-8 11-4621 0 0</inkml:trace>
  <inkml:trace contextRef="#ctx0" brushRef="#br0" timeOffset="764.873">1714 754 2072 0 0,'0'0'2433'0'0,"0"0"-497"0"0,0 0-53 0 0,0 0 79 0 0,0 0 84 0 0,0 0-62 0 0,0 0-270 0 0,0 0-278 0 0,0 0-247 0 0,0 0-212 0 0,0 0-129 0 0,0 0-75 0 0,-5-10-56 0 0,-14-32-61 0 0,18 39-529 0 0,-1 1-1 0 0,1 0 1 0 0,-1-1 0 0 0,0 1-1 0 0,0 0 1 0 0,0 0 0 0 0,0 1-1 0 0,0-1 1 0 0,0 0 0 0 0,-1 1-1 0 0,1-1 1 0 0,0 1 0 0 0,-1-1-1 0 0,1 1 1 0 0,-1 0 0 0 0,0 0-1 0 0,1 1 1 0 0,-1-1 0 0 0,0 0-1 0 0,1 1 1 0 0,-1-1 0 0 0,0 1-1 0 0,0 0 1 0 0,1 0 0 0 0,-1 0-1 0 0,-1 1-126 0 0,4-1 1 0 0,-7 0 38 0 0,-1 1-1 0 0,0 0 1 0 0,1 1 0 0 0,-1 0-1 0 0,1 0 1 0 0,-1 1 0 0 0,1 0-1 0 0,0 0 1 0 0,0 0 0 0 0,1 1-1 0 0,-1 0 1 0 0,1 1-1 0 0,-1-1 1 0 0,1 1 0 0 0,1 0-1 0 0,-1 1 1 0 0,1-1 0 0 0,0 1-1 0 0,0 0 1 0 0,0 0 0 0 0,1 1-1 0 0,0 0 1 0 0,0-1-1 0 0,1 1 1 0 0,0 1 0 0 0,0-1-1 0 0,1 0 1 0 0,0 1 0 0 0,0-1-1 0 0,1 1 1 0 0,-1-1 0 0 0,2 1-1 0 0,-1 0 1 0 0,1 1-39 0 0,0-2 8 0 0,0 1 0 0 0,0-1 0 0 0,0 0 0 0 0,1 1 0 0 0,0-1 0 0 0,0 0 0 0 0,1 0 0 0 0,0 0 0 0 0,1 0 0 0 0,-1 0 0 0 0,1-1 0 0 0,0 1 0 0 0,1-1 0 0 0,0 1 0 0 0,0-1 0 0 0,0 0 0 0 0,1-1 0 0 0,-1 1 0 0 0,1-1 0 0 0,1 0 0 0 0,-1 0 0 0 0,1-1-8 0 0,7 7 80 0 0,0-2-1 0 0,1 0 1 0 0,0 0 0 0 0,1-2 0 0 0,0 1-1 0 0,0-2 1 0 0,1 0 0 0 0,-1-1 0 0 0,1-1-1 0 0,14 3-79 0 0,-27-7 7 0 0,-3 1 1 0 0,1-1 0 0 0,0 1 0 0 0,0-1 0 0 0,0 1 0 0 0,0-1 0 0 0,0 0 0 0 0,0 0 0 0 0,0 1 0 0 0,0-1 0 0 0,0 0 0 0 0,0 0 1 0 0,0 0-1 0 0,0 0 0 0 0,0 0 0 0 0,0 0 0 0 0,0 0 0 0 0,0 0 0 0 0,0-1 0 0 0,0 1 0 0 0,0 0 0 0 0,0-1 0 0 0,0 1 0 0 0,0 0 1 0 0,0-1-1 0 0,0 1 0 0 0,-1-1 0 0 0,1 0 0 0 0,0 1 0 0 0,0-1 0 0 0,0 1 0 0 0,-1-1 0 0 0,1 0 0 0 0,0 0 0 0 0,-1 0 0 0 0,1 1 0 0 0,-1-1 1 0 0,1 0-1 0 0,-1 0 0 0 0,1-1-8 0 0,2-7-2380 0 0,-1 8-1948 0 0,0 0-3679 0 0,-1 1-3911 0 0</inkml:trace>
  <inkml:trace contextRef="#ctx0" brushRef="#br0" timeOffset="1301.402">2172 235 15611 0 0,'0'0'1962'0'0,"0"0"-394"0"0,0 0-305 0 0,0 0-200 0 0,0 0-160 0 0,0 0-149 0 0,0 0-114 0 0,0 0-93 0 0,0 0-50 0 0,0 0-37 0 0,0 0-47 0 0,0 0-32 0 0,0 0-41 0 0,-17 31-31 0 0,-55 97-30 0 0,53-55 120 0 0,21-58-299 0 0,29 243 852 0 0,-18 80-712 0 0,-13-336-236 0 0,-1-1 0 0 0,1 1 0 0 0,-1 0 0 0 0,1 0 1 0 0,0 0-1 0 0,0 0 0 0 0,0 0 0 0 0,0 0 0 0 0,0 0 0 0 0,0-1 0 0 0,0 1 1 0 0,1 0-1 0 0,-1 0 0 0 0,1 0 0 0 0,-1 0 0 0 0,1-1 0 0 0,0 1 0 0 0,0 0 1 0 0,0 0-1 0 0,0-1 0 0 0,0 1 0 0 0,0-1 0 0 0,0 1 0 0 0,0-1 1 0 0,1 1-1 0 0,-1-1 0 0 0,0 0 0 0 0,1 0 0 0 0,-1 0 0 0 0,1 1 0 0 0,0-1 1 0 0,-1-1-1 0 0,1 1 0 0 0,0 0 0 0 0,0 0 0 0 0,-1-1 0 0 0,1 1 0 0 0,0-1 1 0 0,0 1-1 0 0,0-1 0 0 0,0 0 0 0 0,0 0 0 0 0,-1 0 0 0 0,1 0 0 0 0,1 0-3 0 0,65-69 569 0 0,171-169 28 0 0,-238 237-599 0 0,0-1 1 0 0,0 1 0 0 0,0 1 0 0 0,0-1-1 0 0,0 0 1 0 0,0 0 0 0 0,0 0-1 0 0,0 0 1 0 0,0 1 0 0 0,1-1 0 0 0,-1 1-1 0 0,0-1 1 0 0,1 1 0 0 0,-1-1-1 0 0,0 1 1 0 0,1-1 0 0 0,-1 1 0 0 0,0 0-1 0 0,1 0 1 0 0,-1 0 0 0 0,0 0-1 0 0,1 0 1 0 0,-1 0 0 0 0,1 0 0 0 0,-1 1-1 0 0,0-1 1 0 0,1 0 0 0 0,0 1 0 0 0,11 174 65 0 0,2-106-210 0 0,14-75-5695 0 0,-22 0 987 0 0,-5 1-6992 0 0</inkml:trace>
  <inkml:trace contextRef="#ctx0" brushRef="#br0" timeOffset="1718.39">2970 802 11490 0 0,'0'0'2724'0'0,"0"0"-554"0"0,0 0-242 0 0,0 0-177 0 0,0 0-265 0 0,0 0-327 0 0,0 0-321 0 0,0 0-218 0 0,0 0-137 0 0,0 0-71 0 0,0 0-18 0 0,0 0-33 0 0,-8 4-31 0 0,-26 11 127 0 0,2 1 1 0 0,0 2 0 0 0,1 1 0 0 0,-24 20-458 0 0,49-34 8 0 0,0 0 0 0 0,0 0 1 0 0,1 1-1 0 0,0 0 0 0 0,0 0 1 0 0,0 0-1 0 0,1 0 0 0 0,-1 1 1 0 0,2 0-1 0 0,-1 0 1 0 0,1 0-1 0 0,0 0 0 0 0,0 0 1 0 0,1 1-1 0 0,0-1 0 0 0,0 1 1 0 0,1-1-1 0 0,0 1 0 0 0,0 7-8 0 0,1-14 4 0 0,0 1 0 0 0,0 0 0 0 0,0 0 0 0 0,0-1-1 0 0,1 1 1 0 0,-1 0 0 0 0,0 0 0 0 0,1-1 0 0 0,-1 1 0 0 0,1 0-1 0 0,0-1 1 0 0,-1 1 0 0 0,1-1 0 0 0,0 1 0 0 0,0-1 0 0 0,0 1-1 0 0,0-1 1 0 0,0 0 0 0 0,1 1 0 0 0,-1-1 0 0 0,0 0 0 0 0,0 0-1 0 0,1 0 1 0 0,-1 0 0 0 0,1 0 0 0 0,-1 0 0 0 0,1 0 0 0 0,-1 0-1 0 0,1-1 1 0 0,0 1 0 0 0,-1-1 0 0 0,1 1 0 0 0,0-1 0 0 0,0 0-1 0 0,-1 1 1 0 0,1-1 0 0 0,0 0 0 0 0,0 0 0 0 0,-1 0 0 0 0,1-1-1 0 0,0 1 1 0 0,0 0 0 0 0,-1 0 0 0 0,1-1 0 0 0,0 0 0 0 0,-1 1-1 0 0,2-1-3 0 0,9-3 93 0 0,0 0 0 0 0,0 0-1 0 0,0-1 1 0 0,-1 0 0 0 0,0-1-1 0 0,0 0 1 0 0,0-1 0 0 0,-1 0 0 0 0,0-1-1 0 0,0 0 1 0 0,6-8-93 0 0,21-14 202 0 0,-32 26-175 0 0,7-6 5 0 0,0 0 0 0 0,1 0 0 0 0,-1 1 0 0 0,2 1 0 0 0,-1 0 0 0 0,1 1 0 0 0,0 1 0 0 0,1 0 0 0 0,0 1 0 0 0,0 0 0 0 0,0 1 0 0 0,0 1 0 0 0,16-2-32 0 0,-16 42-1047 0 0,-13-22 108 0 0,5 9-1893 0 0,-5-16-435 0 0,1 0-3385 0 0,1 0-5566 0 0</inkml:trace>
  <inkml:trace contextRef="#ctx0" brushRef="#br0" timeOffset="2134.143">3282 1075 16740 0 0,'0'0'2116'0'0,"0"0"-665"0"0,0 0-343 0 0,0 0-160 0 0,0 0-167 0 0,0 0-104 0 0,0 0-87 0 0,0 0-65 0 0,0 0-37 0 0,0 0-32 0 0,0 0-32 0 0,0 0-36 0 0,0 0-46 0 0,17-26-42 0 0,50-80-76 0 0,11-13 480 0 0,-79 156-1045 0 0,-1-15 305 0 0,2 57-71 0 0,0-77 110 0 0,0 0 0 0 0,1 0 0 0 0,-1 1 0 0 0,1-1-1 0 0,0 0 1 0 0,0-1 0 0 0,-1 1 0 0 0,1 0-1 0 0,1 0 1 0 0,-1 0 0 0 0,0 0 0 0 0,0-1 0 0 0,1 1-1 0 0,-1-1 1 0 0,1 1 0 0 0,-1-1 0 0 0,1 1-1 0 0,-1-1 1 0 0,1 0 0 0 0,0 0 0 0 0,0 0-1 0 0,0 0 1 0 0,0 0 0 0 0,0 0 0 0 0,0-1 0 0 0,0 1-1 0 0,0 0 1 0 0,0-1 0 0 0,0 0 0 0 0,0 1-1 0 0,0-1 1 0 0,0 0 0 0 0,2 0-3 0 0,3 0 85 0 0,0-1 0 0 0,0 1 1 0 0,0-1-1 0 0,0 0 0 0 0,0-1 0 0 0,0 0 0 0 0,0 0 1 0 0,-1 0-1 0 0,1-1 0 0 0,-1 0 0 0 0,1 0 0 0 0,-1-1 1 0 0,0 1-1 0 0,-1-2 0 0 0,1 1 0 0 0,-1 0 1 0 0,1-1-1 0 0,-1 0 0 0 0,0 0-85 0 0,3-5 42 0 0,1 1 0 0 0,-1-1 0 0 0,-1 0 0 0 0,0-1 0 0 0,0 1 0 0 0,-1-1 0 0 0,0-1 0 0 0,-1 1 0 0 0,0-1 0 0 0,-1 0 0 0 0,0 0 0 0 0,-1 0 0 0 0,-1-1 0 0 0,0 1 0 0 0,0-1 0 0 0,-1-6-42 0 0,-8 11-1926 0 0,2 8-1601 0 0,1 0-1331 0 0,2 0-7622 0 0</inkml:trace>
  <inkml:trace contextRef="#ctx0" brushRef="#br0" timeOffset="3122.259">4092 762 14747 0 0,'0'0'2169'0'0,"0"0"-632"0"0,0 0-239 0 0,0 0-26 0 0,0 0-74 0 0,0 0-129 0 0,0 0-120 0 0,0 0-123 0 0,0 0-81 0 0,0 0-79 0 0,0 0-92 0 0,0 0-91 0 0,0 0-133 0 0,-2-7-106 0 0,-9-19-62 0 0,-22 36 90 0 0,17 0-261 0 0,1 1 1 0 0,0 0-1 0 0,0 1 0 0 0,1 0 1 0 0,1 1-1 0 0,0 1 1 0 0,0 0-1 0 0,2 1 1 0 0,0 1-1 0 0,1-1 1 0 0,0 2-1 0 0,1-1 0 0 0,1 1 1 0 0,-2 7-12 0 0,-5 62-260 0 0,17-85 266 0 0,0 0 0 0 0,0 0 0 0 0,0 0 0 0 0,0-1 0 0 0,1 1 0 0 0,-1-1 1 0 0,0 0-1 0 0,0 1 0 0 0,0-1 0 0 0,1 0 0 0 0,-1 0 0 0 0,0 0 0 0 0,0-1 0 0 0,1 1 1 0 0,-1-1-1 0 0,0 1 0 0 0,0-1 0 0 0,0 1 0 0 0,0-1 0 0 0,0 0 0 0 0,0 0 0 0 0,0 0 0 0 0,0-1 1 0 0,0 1-1 0 0,0 0 0 0 0,0-1 0 0 0,-1 1 0 0 0,1-1 0 0 0,0 0-6 0 0,261-232 1034 0 0,-261 231-1030 0 0,-1 1 0 0 0,1 0 0 0 0,0 0 0 0 0,0 0 0 0 0,0 0 0 0 0,0 0 0 0 0,0 1 0 0 0,0-1 0 0 0,0 0 0 0 0,1 1 0 0 0,-1 0 0 0 0,0-1 0 0 0,1 1 0 0 0,-1 0 0 0 0,1 0 0 0 0,0 1 0 0 0,-1-1 0 0 0,1 1 0 0 0,0-1 0 0 0,-1 1 0 0 0,1 0 0 0 0,0 0 0 0 0,-1 0 0 0 0,1 0 0 0 0,0 0 0 0 0,-1 0 0 0 0,1 1 0 0 0,0 0 0 0 0,-1-1 0 0 0,1 1 1 0 0,0 0-1 0 0,-1 0 0 0 0,0 0 0 0 0,1 1 0 0 0,-1-1 0 0 0,0 1 0 0 0,1-1 0 0 0,-1 1 0 0 0,0 0 0 0 0,0 0 0 0 0,0 0 0 0 0,-1 0 0 0 0,1 0 0 0 0,0 0 0 0 0,-1 0 0 0 0,1 1 0 0 0,-1-1 0 0 0,0 0 0 0 0,0 1 0 0 0,0-1 0 0 0,0 2-4 0 0,9 33 16 0 0,-1 0-1 0 0,-3 0 1 0 0,0 1 0 0 0,-3 0-1 0 0,-1 0 1 0 0,-2 0-1 0 0,-3 14-15 0 0,0-30 2 0 0,-2 0-1 0 0,-1 0 0 0 0,0 0 0 0 0,-2-1 0 0 0,0 0 0 0 0,-1-1 1 0 0,-1 0-1 0 0,-5 5-1 0 0,9-15 0 0 0,-1 0 0 0 0,0 0 0 0 0,-1-1 0 0 0,0 0 0 0 0,-1 0 0 0 0,0 0 0 0 0,0-2 1 0 0,-1 1-1 0 0,0-1 0 0 0,0 0 0 0 0,0-1 0 0 0,-1 0 0 0 0,-3 0 0 0 0,-26-1-95 0 0,40-5 67 0 0,1-6 2 0 0,1 0-1 0 0,-1 0 1 0 0,1 1-1 0 0,1-1 0 0 0,-1 0 1 0 0,1 1-1 0 0,0-1 1 0 0,1 1-1 0 0,-1 0 0 0 0,1 0 1 0 0,0 1-1 0 0,0-1 1 0 0,0 1-1 0 0,1-1 1 0 0,0 1-1 0 0,0 1 0 0 0,0-1 27 0 0,24-24-89 0 0,36-42 116 0 0,3 2 0 0 0,4 3 0 0 0,22-12-27 0 0,98-99 159 0 0,-177 163-141 0 0,-2-1 1 0 0,0-1-1 0 0,0 0 1 0 0,-2-1-1 0 0,0 0 0 0 0,0 0 1 0 0,-2-1-1 0 0,0-1 1 0 0,-1 1-1 0 0,3-11-18 0 0,-10 25 1 0 0,0 0-1 0 0,-1-1 1 0 0,1 1-1 0 0,0 0 1 0 0,-1-1-1 0 0,0 1 1 0 0,0-1-1 0 0,0 1 1 0 0,0 0-1 0 0,-1-1 1 0 0,1 1-1 0 0,-1 0 1 0 0,0-1-1 0 0,0 1 1 0 0,0 0-1 0 0,0 0 1 0 0,-1-1-1 0 0,1 1 1 0 0,-1 0-1 0 0,0 1 1 0 0,0-1-1 0 0,0 0 1 0 0,0 0-1 0 0,0 1 1 0 0,0-1-1 0 0,-1 1 1 0 0,0 0-1 0 0,1 0 1 0 0,-1 0-1 0 0,0 0 1 0 0,0 0-1 0 0,0 1 1 0 0,0-1-1 0 0,0 1 1 0 0,0 0-1 0 0,0 0 1 0 0,-1 0-1 0 0,1 0 1 0 0,0 0-1 0 0,-1 1 1 0 0,1 0-1 0 0,-1-1 1 0 0,1 1-1 0 0,0 0 1 0 0,-1 1-1 0 0,1-1 1 0 0,0 1-1 0 0,-3 0 0 0 0,-6 2-2 0 0,0 1 0 0 0,0 0 0 0 0,0 1 0 0 0,1 0 0 0 0,-1 1-1 0 0,1 0 1 0 0,1 1 0 0 0,-1 0 0 0 0,1 0 0 0 0,0 1 0 0 0,1 1 0 0 0,0 0 0 0 0,0 0 0 0 0,1 0 0 0 0,0 1-1 0 0,1 1 1 0 0,0-1 0 0 0,0 1 0 0 0,1 0 0 0 0,1 1 0 0 0,0-1 0 0 0,1 1 0 0 0,0 0 0 0 0,0 0-1 0 0,1 1 1 0 0,1-1 0 0 0,0 1 0 0 0,1-1 0 0 0,0 1 0 0 0,1 0 0 0 0,1-1 0 0 0,0 1 0 0 0,1 6 2 0 0,3-6 41 0 0,-1 0 0 0 0,2-1 1 0 0,0 1-1 0 0,1-1 1 0 0,0-1-1 0 0,0 1 1 0 0,1-1-1 0 0,1 0 0 0 0,0-1 1 0 0,0 0-1 0 0,1-1 1 0 0,0 0-1 0 0,1 0 0 0 0,0-1 1 0 0,0 0-1 0 0,1-1 1 0 0,0 0-1 0 0,0-1 0 0 0,1-1 1 0 0,0 0-1 0 0,0 0 1 0 0,1-1-42 0 0,-3-1 19 0 0,1 1 0 0 0,0-2 0 0 0,0 0 1 0 0,0 0-1 0 0,0-1 0 0 0,0-1 0 0 0,0 0 0 0 0,0 0 1 0 0,0-1-1 0 0,0-1 0 0 0,0 0 0 0 0,0-1 1 0 0,0 0-1 0 0,-1-1 0 0 0,1 0 0 0 0,-1-1 1 0 0,0 0-1 0 0,-1 0 0 0 0,1-1 0 0 0,-1-1 1 0 0,1-1-20 0 0,-5-15-4070 0 0,-7 18 210 0 0,1 0-8743 0 0</inkml:trace>
  <inkml:trace contextRef="#ctx0" brushRef="#br0" timeOffset="16591.476">4 2632 10338 0 0,'0'0'1817'0'0,"0"0"-320"0"0,0 0-42 0 0,0 0 144 0 0,0 0 58 0 0,0 0-176 0 0,0 0-297 0 0,0 0-243 0 0,0 0-168 0 0,0 0-95 0 0,0 0-73 0 0,0 0-97 0 0,-1-20-66 0 0,-1-61-80 0 0,14 5 679 0 0,-7 59-976 0 0,2 1 0 0 0,-1 0 0 0 0,2 0 0 0 0,0 1 0 0 0,1 0 0 0 0,1 0 0 0 0,0 1 0 0 0,0 0 0 0 0,2 1 0 0 0,0 0 1 0 0,0 1-1 0 0,1 0 0 0 0,1 1 0 0 0,0 1 0 0 0,0 0 0 0 0,1 0 0 0 0,0 2 0 0 0,1 0 0 0 0,-1 1 0 0 0,6-1-65 0 0,-20 7 0 0 0,-1 0 0 0 0,1 1 0 0 0,-1-1 0 0 0,1 1 0 0 0,0-1 1 0 0,-1 1-1 0 0,1 0 0 0 0,0-1 0 0 0,-1 1 0 0 0,1 0 0 0 0,0-1 0 0 0,0 1 0 0 0,-1 0 0 0 0,1 0 0 0 0,0-1 0 0 0,0 1 0 0 0,-1 0 0 0 0,1 0 0 0 0,0 0 0 0 0,0 0 0 0 0,0 0 0 0 0,-1 0 0 0 0,1 0 0 0 0,0 1 0 0 0,0-1 1 0 0,-1 0-1 0 0,1 0 0 0 0,0 1 0 0 0,0-1 0 0 0,-1 0 0 0 0,1 1 0 0 0,0-1 0 0 0,-1 0 0 0 0,1 1 0 0 0,0-1 0 0 0,-1 1 0 0 0,1-1 0 0 0,-1 1 0 0 0,1 0 0 0 0,-1-1 0 0 0,1 1 0 0 0,-1 0 0 0 0,1-1 0 0 0,-1 1 0 0 0,0 0 0 0 0,1-1 1 0 0,-1 1-1 0 0,0 0 0 0 0,0 0 0 0 0,1-1 0 0 0,-1 1 0 0 0,0 0 0 0 0,0 0 0 0 0,0 0 0 0 0,-14 164 323 0 0,10-44-438 0 0,21-129 74 0 0,18-29 72 0 0,1 1 0 0 0,1 2-1 0 0,2 2 1 0 0,1 2 0 0 0,29-16-31 0 0,35-9 14 0 0,-102 54-15 0 0,-1 0 0 0 0,1 1 0 0 0,-1-1 0 0 0,1 1 0 0 0,-1 0 0 0 0,1-1 0 0 0,-1 1 0 0 0,1 0 0 0 0,0 0 0 0 0,-1 0 0 0 0,1 0 0 0 0,-1 0 0 0 0,1 1 0 0 0,-1-1 0 0 0,1 0 0 0 0,-1 1 0 0 0,1-1 0 0 0,-1 1 0 0 0,1-1 0 0 0,-1 1 0 0 0,1 0 0 0 0,-1 0 0 0 0,0 0 0 0 0,1-1 0 0 0,-1 1 1 0 0,0 0-1 0 0,0 1 0 0 0,0-1 0 0 0,1 0 1 0 0,18 73 126 0 0,-36 165-203 0 0,14-195-1741 0 0,14-44-3188 0 0,-7 0-142 0 0,2-3-6437 0 0</inkml:trace>
  <inkml:trace contextRef="#ctx0" brushRef="#br0" timeOffset="16888.964">1112 2216 11386 0 0,'0'0'1463'0'0,"0"0"-345"0"0,0 0-23 0 0,0 0 84 0 0,0 0-28 0 0,0 0-184 0 0,0 0-215 0 0,-23 34-176 0 0,-71 108-127 0 0,70-83 70 0 0,25-50-370 0 0,1-5-69 0 0,1 0 0 0 0,-1-1 0 0 0,0 1-1 0 0,1 0 1 0 0,0-1 0 0 0,0 1-1 0 0,0-1 1 0 0,0 0 0 0 0,1 0-1 0 0,-1 0 1 0 0,1-1 0 0 0,-1 1 0 0 0,1-1-1 0 0,0 0 1 0 0,0 0 0 0 0,0 0-1 0 0,0-1 1 0 0,1 1 0 0 0,-1-1 0 0 0,0 0-1 0 0,1 0 1 0 0,-1 0 0 0 0,1-1-1 0 0,-1 0 1 0 0,0 0 0 0 0,1 0-1 0 0,-1 0 1 0 0,1 0 0 0 0,-1-1 0 0 0,1 0-1 0 0,-1 0 1 0 0,0 0 0 0 0,0-1-1 0 0,3-1-79 0 0,3 1 163 0 0,-1-1-1 0 0,1 0 0 0 0,-1-1 0 0 0,0 0 0 0 0,0-1 1 0 0,0 1-1 0 0,-1-2 0 0 0,0 1 0 0 0,0-1 0 0 0,0-1 1 0 0,-1 1-1 0 0,1-1 0 0 0,-2 0 0 0 0,1-1 0 0 0,-1 0 1 0 0,0 0-1 0 0,-1 0 0 0 0,0-1 0 0 0,0 0 1 0 0,0 1-1 0 0,-2-2 0 0 0,1 1 0 0 0,-1 0 0 0 0,0-1 1 0 0,-1 0-1 0 0,0 0 0 0 0,0-9-162 0 0,-2 15 4 0 0,0 0 0 0 0,0 0 1 0 0,0 0-1 0 0,-1 1 0 0 0,1-1 0 0 0,-1 0 1 0 0,0 0-1 0 0,0 0 0 0 0,-1 1 0 0 0,1-1 0 0 0,-1 0 1 0 0,0 1-1 0 0,0 0 0 0 0,0-1 0 0 0,0 1 1 0 0,-1 0-1 0 0,1 0 0 0 0,-1 0 0 0 0,0 0 1 0 0,0 1-1 0 0,0-1 0 0 0,0 1 0 0 0,0 0 0 0 0,0 0 1 0 0,-1 0-1 0 0,1 0 0 0 0,-1 0 0 0 0,1 1 1 0 0,-4-1-5 0 0,-68-5-1135 0 0,33 30-6400 0 0,34-15-4234 0 0</inkml:trace>
  <inkml:trace contextRef="#ctx0" brushRef="#br0" timeOffset="17424.864">1436 2592 17052 0 0,'0'0'1659'0'0,"0"0"-452"0"0,0 0-161 0 0,0 0 4 0 0,0 0-79 0 0,0 0-172 0 0,0 0-216 0 0,0 0-82 0 0,10-34-49 0 0,31-102-26 0 0,3 44 622 0 0,-40 84-995 0 0,1 0 1 0 0,0 1-1 0 0,0 0 0 0 0,0-1 1 0 0,1 2-1 0 0,0-1 1 0 0,1 1-1 0 0,-1 0 1 0 0,1 0-1 0 0,0 0 1 0 0,1 1-1 0 0,-1 0 0 0 0,1 1 1 0 0,4-2-54 0 0,-10 7 0 0 0,0 0-1 0 0,0-1 1 0 0,0 1 0 0 0,0 0-1 0 0,0 0 1 0 0,0 1 0 0 0,0-1-1 0 0,0 0 1 0 0,-1 1-1 0 0,1-1 1 0 0,-1 1 0 0 0,1-1-1 0 0,-1 1 1 0 0,1 0 0 0 0,-1 0-1 0 0,0 0 1 0 0,0-1 0 0 0,0 1-1 0 0,0 0 1 0 0,0 1 0 0 0,0-1-1 0 0,-1 0 1 0 0,1 0 0 0 0,-1 0-1 0 0,1 0 1 0 0,-1 0 0 0 0,0 1-1 0 0,0-1 1 0 0,0 0 0 0 0,0 0-1 0 0,0 0 1 0 0,0 1 0 0 0,-1-1-1 0 0,1 0 1 0 0,-1 0 0 0 0,0 0-1 0 0,1 0 1 0 0,-1 0 0 0 0,-1 1 0 0 0,2 9 25 0 0,0 87-4 0 0,1-98-19 0 0,-1 0 0 0 0,0 0 0 0 0,0 0 0 0 0,0 0 0 0 0,0 0 0 0 0,1 0 0 0 0,-1-1 0 0 0,0 1 0 0 0,1 0 0 0 0,-1 0 0 0 0,1 0 0 0 0,-1 0 0 0 0,1-1 0 0 0,0 1 0 0 0,-1 0 0 0 0,1 0 0 0 0,0-1 0 0 0,-1 1 0 0 0,1 0 0 0 0,0-1 0 0 0,0 1 0 0 0,-1-1 0 0 0,1 1 0 0 0,0-1 0 0 0,0 0 0 0 0,0 1 0 0 0,0-1 0 0 0,0 0 0 0 0,0 1 0 0 0,0-1-1 0 0,0 0 1 0 0,0 0 0 0 0,0 0 0 0 0,0 0 0 0 0,0 0 0 0 0,0 0 0 0 0,-1 0 0 0 0,1 0 0 0 0,0 0 0 0 0,0-1 0 0 0,0 1 0 0 0,0 0 0 0 0,0-1 0 0 0,0 1 0 0 0,0 0 0 0 0,0-1 0 0 0,0 1 0 0 0,0-1-2 0 0,39-27 197 0 0,154-155 362 0 0,-186 175-551 0 0,0 0 0 0 0,0 1 0 0 0,1 0 0 0 0,0 1 0 0 0,0 0 0 0 0,1 0 0 0 0,0 1 0 0 0,0 0 0 0 0,9-3-8 0 0,-17 9 1 0 0,0 0 1 0 0,0 1-1 0 0,-1-1 0 0 0,1 1 0 0 0,-1-1 1 0 0,1 1-1 0 0,-1 0 0 0 0,1 0 0 0 0,-1 0 1 0 0,0 0-1 0 0,0-1 0 0 0,0 2 0 0 0,0-1 0 0 0,0 0 1 0 0,0 0-1 0 0,-1 0 0 0 0,1 0 0 0 0,-1 0 1 0 0,1 1-1 0 0,-1-1 0 0 0,0 0 0 0 0,0 0 1 0 0,0 1-1 0 0,0-1 0 0 0,0 0 0 0 0,-1 0 1 0 0,1 1-1 0 0,-1-1 0 0 0,1 0 0 0 0,-1 0 1 0 0,0 0-1 0 0,0 1-1 0 0,0 7 17 0 0,-39 167 5 0 0,36-82-346 0 0,5-94 281 0 0,-1-1 0 0 0,0 1 1 0 0,0-1-1 0 0,0 1 0 0 0,1-1 1 0 0,-1 1-1 0 0,0-1 0 0 0,0 1 1 0 0,1-1-1 0 0,-1 1 1 0 0,1-1-1 0 0,-1 1 0 0 0,0-1 1 0 0,1 0-1 0 0,-1 1 0 0 0,1-1 1 0 0,-1 0-1 0 0,1 1 0 0 0,-1-1 1 0 0,1 0-1 0 0,-1 0 0 0 0,1 0 1 0 0,-1 1-1 0 0,1-1 0 0 0,-1 0 1 0 0,1 0-1 0 0,-1 0 0 0 0,1 0 1 0 0,-1 0-1 0 0,1 0 1 0 0,-1 0-1 0 0,1 0 0 0 0,0 0 1 0 0,-1 0-1 0 0,1 0 0 0 0,-1 0 1 0 0,1-1-1 0 0,-1 1 0 0 0,1 0 1 0 0,-1 0-1 0 0,1 0 0 0 0,-1-1 1 0 0,1 1-1 0 0,-1 0 0 0 0,1-1 1 0 0,-1 1-1 0 0,0 0 0 0 0,1-1 1 0 0,-1 1-1 0 0,1-1 1 0 0,-1 1-1 0 0,0 0 0 0 0,1-1 1 0 0,-1 0 42 0 0,14-11-6945 0 0,-10 7-4786 0 0</inkml:trace>
  <inkml:trace contextRef="#ctx0" brushRef="#br0" timeOffset="17787.506">2272 2437 9946 0 0,'0'0'2773'0'0,"0"0"-349"0"0,0 0-177 0 0,0 0-256 0 0,0 0-337 0 0,0 0-266 0 0,0 0-230 0 0,0 0-228 0 0,32-10-189 0 0,100-34-153 0 0,-65 10 268 0 0,-62 32-773 0 0,-1 0 0 0 0,0-1 0 0 0,0 0 0 0 0,0 1 0 0 0,0-1 0 0 0,0-1 0 0 0,-1 1 0 0 0,1-1 0 0 0,-1 1 0 0 0,0-1 0 0 0,0 0 0 0 0,-1 0 0 0 0,1 0 0 0 0,-1-1 0 0 0,0 1 0 0 0,0 0 0 0 0,0-1 1 0 0,0 0-1 0 0,-1 1 0 0 0,0-1 0 0 0,0 0 0 0 0,0 0 0 0 0,-1 1 0 0 0,1-1 0 0 0,-1 0 0 0 0,0 0 0 0 0,-1 0 0 0 0,1 0 0 0 0,-1-1-83 0 0,-2 3 3 0 0,0 0 0 0 0,0 1 0 0 0,0-1 0 0 0,0 0 0 0 0,0 1 0 0 0,-1 0 0 0 0,1 0 0 0 0,-1 0 0 0 0,1 0 0 0 0,-1 1 0 0 0,0-1 0 0 0,1 1 0 0 0,-1 0 0 0 0,0 0 0 0 0,0 0 1 0 0,0 1-1 0 0,0-1 0 0 0,0 1 0 0 0,0 0 0 0 0,0 0 0 0 0,0 1 0 0 0,0-1 0 0 0,0 1 0 0 0,0 0 0 0 0,0 0 0 0 0,0 0 0 0 0,-2 1-3 0 0,-5 3-39 0 0,0 0-1 0 0,1 1 1 0 0,-1 0-1 0 0,1 1 1 0 0,1 0-1 0 0,-1 1 1 0 0,1 0-1 0 0,1 0 1 0 0,-1 1-1 0 0,1 0 1 0 0,1 0 0 0 0,0 1-1 0 0,0 0 1 0 0,1 1-1 0 0,-4 7 40 0 0,4-8-82 0 0,0 1-1 0 0,0 1 1 0 0,1-1-1 0 0,0 1 1 0 0,1 0-1 0 0,0 0 1 0 0,1 0-1 0 0,1 1 1 0 0,0-1-1 0 0,0 1 1 0 0,1-1-1 0 0,1 1 1 0 0,0 8 82 0 0,2-17-47 0 0,1-1 0 0 0,-1 0 0 0 0,0 1 0 0 0,1-1-1 0 0,0 0 1 0 0,0-1 0 0 0,-1 1 0 0 0,2 0 0 0 0,-1-1 0 0 0,0 0 0 0 0,0 1 0 0 0,1-1 0 0 0,-1-1 0 0 0,1 1 0 0 0,0 0 0 0 0,0-1 0 0 0,-1 0-1 0 0,1 0 1 0 0,0 0 0 0 0,0 0 0 0 0,0-1 0 0 0,0 1 0 0 0,0-1 0 0 0,0 0 0 0 0,0 0 0 0 0,0-1 0 0 0,0 1 0 0 0,0-1 0 0 0,2-1 47 0 0,-3 2-57 0 0,76-17-2512 0 0,-47 3-1919 0 0,-9 5-2294 0 0,-7 2-5015 0 0</inkml:trace>
  <inkml:trace contextRef="#ctx0" brushRef="#br0" timeOffset="18210.388">2660 2522 6153 0 0,'0'0'2745'0'0,"0"0"-1261"0"0,0 0-149 0 0,0 0 451 0 0,0 0 372 0 0,0 0 47 0 0,0 0-284 0 0,0 0-391 0 0,0 0-402 0 0,0 0-287 0 0,0 0-147 0 0,0 0-75 0 0,20-16-71 0 0,60-51-40 0 0,12-39 1085 0 0,-14 1-1199 0 0,-74 163-1173 0 0,-4-57 777 0 0,-5 109-168 0 0,6-107 172 0 0,-1 1 0 0 0,1-1 0 0 0,0 0 0 0 0,-1 0 0 0 0,1 0 0 0 0,1 0 1 0 0,-1 0-1 0 0,0 0 0 0 0,1 0 0 0 0,0 0 0 0 0,-1 0 0 0 0,1-1 0 0 0,0 1 1 0 0,1-1-1 0 0,-1 1 0 0 0,0-1 0 0 0,1 0 0 0 0,-1 0 0 0 0,1 0 0 0 0,0 0 1 0 0,-1 0-1 0 0,1-1 0 0 0,0 1 0 0 0,0-1 0 0 0,0 0 0 0 0,0 0 0 0 0,0 0 1 0 0,1 0-1 0 0,-1 0 0 0 0,0-1 0 0 0,0 1 0 0 0,1-1-2 0 0,5 1 78 0 0,1-1-1 0 0,0 0 1 0 0,-1-1-1 0 0,1 0 1 0 0,0 0-1 0 0,-1-1 1 0 0,1 0 0 0 0,-1 0-1 0 0,0-1 1 0 0,0-1-1 0 0,0 0 1 0 0,0 0-1 0 0,-1 0 1 0 0,1-1-1 0 0,-1 0 1 0 0,0-1 0 0 0,-1 0-1 0 0,1 0 1 0 0,2-4-78 0 0,-5 5 42 0 0,4-1-11 0 0,-1-1-1 0 0,0 0 1 0 0,-1-1 0 0 0,0 0-1 0 0,0 0 1 0 0,-1-1 0 0 0,0 0 0 0 0,0 0-1 0 0,-1 0 1 0 0,0 0 0 0 0,1-5-31 0 0,10-23-927 0 0,-9 23-1778 0 0,-1 0-3533 0 0,-4 6-6032 0 0</inkml:trace>
  <inkml:trace contextRef="#ctx0" brushRef="#br0" timeOffset="18472.369">3665 1675 21333 0 0,'0'0'948'0'0,"0"0"-291"0"0,0 0 11 0 0,0 0 170 0 0,0 0 110 0 0,0 0-64 0 0,0 0-166 0 0,0 0-130 0 0,0 0-97 0 0,1 31-73 0 0,1 99-29 0 0,-1-80-104 0 0,-2 0 1 0 0,-3 0 0 0 0,-2-1 0 0 0,-2 0 0 0 0,-2 4-286 0 0,8-48 4 0 0,-30 113 59 0 0,22-90-579 0 0,2 1 0 0 0,0 0 0 0 0,2 1-1 0 0,2-1 1 0 0,-2 29 516 0 0,2-54-2922 0 0,1-4-2186 0 0,1-1-4635 0 0,0-2-279 0 0</inkml:trace>
  <inkml:trace contextRef="#ctx0" brushRef="#br0" timeOffset="18695.55">3248 2120 17796 0 0,'0'0'1336'0'0,"0"0"-310"0"0,0 0-21 0 0,0 0 90 0 0,0 0-56 0 0,0 0-184 0 0,0 0-186 0 0,0 0-173 0 0,0 0-110 0 0,34-9-87 0 0,112-28-74 0 0,-50 18 54 0 0,60 7-161 0 0,-89 12-3680 0 0,-42 0 700 0 0,-12 0-5776 0 0</inkml:trace>
  <inkml:trace contextRef="#ctx0" brushRef="#br0" timeOffset="19028.314">3824 2065 17348 0 0,'0'0'1556'0'0,"0"0"-510"0"0,0 0-185 0 0,0 0-29 0 0,0 0-40 0 0,0 0-43 0 0,0 0-144 0 0,0 0-141 0 0,0 0-108 0 0,0 0-102 0 0,0 0-52 0 0,-9 33-32 0 0,-28 103-46 0 0,35-133-112 0 0,0 0 0 0 0,1 0 1 0 0,0 0-1 0 0,-1-1 0 0 0,1 1 0 0 0,0 0 1 0 0,1 1-1 0 0,-1-1 0 0 0,0 0 1 0 0,1 0-1 0 0,0 0 0 0 0,0 0 0 0 0,0 0 1 0 0,0 0-1 0 0,0 1 0 0 0,1-1 1 0 0,-1 0-1 0 0,1 0 0 0 0,0 0 0 0 0,0 0 1 0 0,0 0-1 0 0,0 0 0 0 0,0 0 1 0 0,1-1-1 0 0,-1 1 0 0 0,1 0 0 0 0,0-1 1 0 0,0 1-1 0 0,1 1-12 0 0,6 5 63 0 0,-3-4 40 0 0,0-1 0 0 0,1 0 0 0 0,-1 0 1 0 0,1-1-1 0 0,-1 0 0 0 0,1 0 0 0 0,0-1 1 0 0,0 1-1 0 0,0-2 0 0 0,1 1 1 0 0,-1-1-1 0 0,0 0 0 0 0,1 0 0 0 0,-1-1 1 0 0,1 0-1 0 0,-1 0 0 0 0,0-1 0 0 0,1 0 1 0 0,-1 0-1 0 0,0-1 0 0 0,0 0 1 0 0,0 0-1 0 0,0-1 0 0 0,0 0 0 0 0,6-3-103 0 0,-1 1 37 0 0,-2 1-1 0 0,1-2 1 0 0,0 1-1 0 0,-1-2 1 0 0,0 1-1 0 0,0-1 1 0 0,-1-1-1 0 0,0 1 0 0 0,0-2 1 0 0,-1 1-1 0 0,0-1 1 0 0,0-1-1 0 0,-1 1 1 0 0,-1-1-1 0 0,1 0 1 0 0,-2-1-1 0 0,1 1 1 0 0,-1-1-1 0 0,-1 0 0 0 0,0-1 1 0 0,-1 1-1 0 0,0-1 1 0 0,0 0-1 0 0,-1-6-36 0 0,-2-7-1704 0 0,0 17-1314 0 0,0 0-3596 0 0,0 4-6163 0 0</inkml:trace>
  <inkml:trace contextRef="#ctx0" brushRef="#br0" timeOffset="19640.174">4277 2363 17140 0 0,'0'0'875'0'0,"0"0"-111"0"0,0 0 292 0 0,0 0 302 0 0,0 0 74 0 0,0 0-176 0 0,0 0-382 0 0,0 0-306 0 0,0 0-170 0 0,0 0-68 0 0,0 0 9 0 0,0 0 7 0 0,0 0 6 0 0,6-11-17 0 0,51-86 731 0 0,-11 35-819 0 0,2 2 1 0 0,4 1 0 0 0,1 3-248 0 0,-53 57-5 0 0,0-1 1 0 0,0 0 0 0 0,0 1 0 0 0,-1-1-1 0 0,1 1 1 0 0,0-1 0 0 0,0 0 0 0 0,0 1-1 0 0,0-1 1 0 0,0 0 0 0 0,0 1 0 0 0,0-1-1 0 0,0 0 1 0 0,0 1 0 0 0,0-1 0 0 0,0 1-1 0 0,0-1 1 0 0,0 0 0 0 0,0 1 0 0 0,0-1-1 0 0,1 0 1 0 0,-1 1 0 0 0,0-1 0 0 0,0 0-1 0 0,0 1 1 0 0,0-1 0 0 0,1 0 0 0 0,-1 1-1 0 0,0-1 1 0 0,0 0 0 0 0,1 0 0 0 0,-1 1-1 0 0,0-1 1 0 0,0 0 0 0 0,1 0 0 0 0,-1 0-1 0 0,0 1 1 0 0,1-1 0 0 0,-1 0 0 0 0,0 0-1 0 0,1 0 1 0 0,-1 0 0 0 0,1 0 0 0 0,-1 0-1 0 0,0 1 1 0 0,1-1 0 0 0,-1 0 0 0 0,0 0-1 0 0,1 0 1 0 0,-1 0 0 0 0,1 0 0 0 0,-1 0-1 0 0,0-1 1 0 0,1 1 0 0 0,-1 0 0 0 0,0 0 4 0 0,-9 37 52 0 0,0-16-40 0 0,5-13-15 0 0,0-1 1 0 0,1 1 0 0 0,0 0-1 0 0,0 0 1 0 0,1 0 0 0 0,0 0-1 0 0,0 1 1 0 0,1-1 0 0 0,0 0-1 0 0,1 1 1 0 0,-1-1 0 0 0,2 1-1 0 0,-1-1 1 0 0,1 1 2 0 0,1-8 5 0 0,1 0 0 0 0,-1 0 0 0 0,0 0 0 0 0,1 0 0 0 0,-1 0 0 0 0,1 0 0 0 0,-1-1 0 0 0,1 1 0 0 0,-1-1 0 0 0,1 0 0 0 0,-1 1 0 0 0,1-1 0 0 0,-1 0 0 0 0,1-1-1 0 0,-1 1 1 0 0,1 0 0 0 0,-1-1 0 0 0,1 1 0 0 0,-1-1 0 0 0,0 0 0 0 0,1 0 0 0 0,-1 0 0 0 0,0 0 0 0 0,1 0 0 0 0,-1-1 0 0 0,2 0-5 0 0,149-120 374 0 0,-117 100-410 0 0,-27 56 49 0 0,-18 211 72 0 0,9-245-102 0 0,0 0-1 0 0,0-1 1 0 0,1 1-1 0 0,-1-1 1 0 0,0 1-1 0 0,0 0 1 0 0,0-1-1 0 0,1 1 1 0 0,-1 0-1 0 0,0-1 1 0 0,1 1-1 0 0,-1 0 1 0 0,0-1-1 0 0,1 1 1 0 0,-1 0-1 0 0,0 0 1 0 0,1-1-1 0 0,-1 1 1 0 0,0 0-1 0 0,1 0 1 0 0,-1 0-1 0 0,1 0 1 0 0,-1-1-1 0 0,1 1 1 0 0,-1 0-1 0 0,0 0 1 0 0,1 0-1 0 0,-1 0 1 0 0,1 0-1 0 0,-1 0 1 0 0,1 0-1 0 0,-1 0 1 0 0,0 0-1 0 0,1 1 1 0 0,-1-1-1 0 0,1 0 1 0 0,-1 0-1 0 0,1 0 1 0 0,-1 0 0 0 0,0 0-1 0 0,1 1 1 0 0,-1-1-1 0 0,0 0 1 0 0,1 0-1 0 0,-1 1 1 0 0,0-1-1 0 0,1 0 1 0 0,-1 1-1 0 0,0-1 1 0 0,1 0-1 0 0,-1 1 1 0 0,0-1-1 0 0,0 0 1 0 0,0 1-1 0 0,1-1 1 0 0,-1 1-1 0 0,0-1 1 0 0,0 0-1 0 0,0 1 1 0 0,0-1-1 0 0,0 1 1 0 0,0-1-1 0 0,0 1 1 0 0,0-1 17 0 0,10-20-4250 0 0,-8 12-4008 0 0,0 1-4816 0 0</inkml:trace>
  <inkml:trace contextRef="#ctx0" brushRef="#br0" timeOffset="26860.275">4862 77 872 0 0,'0'0'1591'0'0,"0"0"215"0"0,0 0 329 0 0,0 0 266 0 0,0 0 22 0 0,0 0-215 0 0,0 0-355 0 0,0 0-384 0 0,0 0-313 0 0,0 0-207 0 0,0 0-136 0 0,1-5-95 0 0,3-15-72 0 0,-4 15-75 0 0,0 5-93 0 0,0 0-76 0 0,0 0-63 0 0,0 0-75 0 0,0 0-49 0 0,150-3 2780 0 0,-138 5-2967 0 0,0 0 0 0 0,0 1-1 0 0,-1 0 1 0 0,1 1 0 0 0,-1 0 0 0 0,0 1-1 0 0,0 1 1 0 0,0-1 0 0 0,-1 2 0 0 0,6 4-28 0 0,29 14 112 0 0,34 30 65 0 0,-72-47-113 0 0,0 0 1 0 0,0 0-1 0 0,-1 0 1 0 0,0 1-1 0 0,-1-1 0 0 0,0 2 1 0 0,-1-1-1 0 0,0 0 0 0 0,0 1 1 0 0,0 0-1 0 0,-2 0 0 0 0,1 0 1 0 0,-1 0-1 0 0,-1 0 0 0 0,0 0 1 0 0,0 1-1 0 0,-1-1 1 0 0,0 0-1 0 0,-1 1 0 0 0,0-1 1 0 0,-2 8-65 0 0,2 23 92 0 0,-20 77 223 0 0,-52 51 195 0 0,64-146-466 0 0,1 0 1 0 0,0 0 0 0 0,2 1-1 0 0,0 0 1 0 0,2 0 0 0 0,1 0-1 0 0,1 0 1 0 0,0 6-45 0 0,17 98 99 0 0,26 100 167 0 0,-39-220-234 0 0,1 1 0 0 0,0-1-1 0 0,1 0 1 0 0,0 0-1 0 0,0 0 1 0 0,0 0-1 0 0,1-1 1 0 0,1 0-1 0 0,-1 0 1 0 0,1 0 0 0 0,0-1-1 0 0,0 0 1 0 0,1 0-1 0 0,0 0 1 0 0,0-1-1 0 0,0 0 1 0 0,1 0 0 0 0,0-1-1 0 0,-1 0 1 0 0,2 0-1 0 0,2 0-31 0 0,30 21 106 0 0,-5 9 7 0 0,-10-20-53 0 0,-28-6 305 0 0,-23 6-209 0 0,-97 30 3 0 0,79-21-80 0 0,39-17-80 0 0,0 0-1 0 0,0-1 1 0 0,0 2 0 0 0,1-1 0 0 0,0 0 0 0 0,0 1-1 0 0,1-1 1 0 0,0 1 0 0 0,0 0 0 0 0,1 0 0 0 0,-1 0-1 0 0,1 0 1 0 0,1 0 0 0 0,0 0 0 0 0,0 0 0 0 0,0 0-1 0 0,1 0 1 0 0,-1 0 0 0 0,2 3 1 0 0,-1 16-8 0 0,28 228 19 0 0,-20-200-2 0 0,1 171 58 0 0,-40-107 39 0 0,-46-29 139 0 0,-2-8-113 0 0,26-26-94 0 0,43-48-19 0 0,0 0 0 0 0,0 0-1 0 0,-1-1 1 0 0,0 0 0 0 0,0-1-1 0 0,0 0 1 0 0,-1-1 0 0 0,1 0 0 0 0,-1-1-1 0 0,-10 3-18 0 0,16-5 11 0 0,-58 8 154 0 0,42-5 95 0 0,23-31-2745 0 0,4 14-1727 0 0,-4 8-41 0 0,2-2-8878 0 0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1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71 2296 0 0,'0'0'1782'0'0,"0"0"-642"0"0,0 0-321 0 0,0 0 200 0 0,0 0 403 0 0,0 0 265 0 0,0 0 40 0 0,0 0-255 0 0,0 0-394 0 0,0 0-238 0 0,0 0-145 0 0,1-8-62 0 0,-1 7-529 0 0,1-32 509 0 0,-1 6 3507 0 0,0 26-3616 0 0,0 1 23 0 0,0 4 2548 0 0,-2 16-2989 0 0,1 187 1390 0 0,-25 169-1476 0 0,-2-60 410 0 0,17-242-326 0 0,11-73-91 0 0,0-1 8 0 0,0 0-3 0 0,0 0 4 0 0,0 0-7 0 0,0 0 0 0 0,0 0 5 0 0,0-26-494 0 0,4-39-2129 0 0,-4 43-935 0 0,0 1-3676 0 0,0 8 646 0 0,0 5-508 0 0</inkml:trace>
  <inkml:trace contextRef="#ctx0" brushRef="#br0" timeOffset="501.37">129 141 824 0 0,'0'0'634'0'0,"0"0"-194"0"0,0 0-40 0 0,0 0 204 0 0,0 0 383 0 0,0 0 265 0 0,0 0 163 0 0,0 0 35 0 0,0 0-133 0 0,0 0-40 0 0,0 0-70 0 0,0 0-117 0 0,0 0-11 0 0,-18-15-42 0 0,-56-47-41 0 0,41 47 3014 0 0,58 20-433 0 0,14 1-2970 0 0,182-17 1464 0 0,253-4-790 0 0,-397-17-2597 0 0,-65 30-1624 0 0,-2 10-11258 0 0,-8-4 5097 0 0</inkml:trace>
  <inkml:trace contextRef="#ctx0" brushRef="#br0" timeOffset="964.959">0 1087 3929 0 0,'0'0'1517'0'0,"0"0"-151"0"0,0 0 93 0 0,0 0 303 0 0,0 0 202 0 0,0 0-73 0 0,0 0-322 0 0,0 0-414 0 0,0 0-331 0 0,0 0-196 0 0,0 0-79 0 0,0 0-7 0 0,17 0 1917 0 0,189-46 1817 0 0,105-6-2904 0 0,-1-9-727 0 0,-297 57-6246 0 0,-23 2-4992 0 0,8 2-1120 0 0</inkml:trace>
  <inkml:trace contextRef="#ctx0" brushRef="#br0" timeOffset="3345.221">1252 693 0 0 0,'0'0'838'0'0,"0"0"571"0"0,0 0 324 0 0,0 0 178 0 0,0 0 45 0 0,0 0 0 0 0,0 0-109 0 0,0 0-143 0 0,0 0-165 0 0,0 0-213 0 0,0 0-189 0 0,0 0-142 0 0,-5-9-95 0 0,-18-31-91 0 0,10 32 2160 0 0,4 27-3064 0 0,8-17 329 0 0,-13 33-100 0 0,1 1 1 0 0,1 0 0 0 0,3 1 0 0 0,-4 27-135 0 0,-10 33 105 0 0,-4 2-88 0 0,17-78-45 0 0,9-19-8 0 0,1-2-4 0 0,0 0 0 0 0,0 0-3 0 0,0 0-9 0 0,4-12-40 0 0,100-267 187 0 0,-52 118 378 0 0,-44 248 622 0 0,-8-72-1084 0 0,1 0-1 0 0,1-1 0 0 0,0 1 1 0 0,1-1-1 0 0,1 0 1 0 0,0 0-1 0 0,1 0 0 0 0,0 0 1 0 0,1-1-1 0 0,1 0 0 0 0,0 0 1 0 0,1 0-1 0 0,5 6-10 0 0,-10-16 17 0 0,-1 1 0 0 0,0 0 0 0 0,1-1 1 0 0,0 0-1 0 0,0 0 0 0 0,0 0 0 0 0,0 0 0 0 0,0 0 0 0 0,1 0 0 0 0,-1-1 0 0 0,1 0 1 0 0,0 1-1 0 0,0-2 0 0 0,0 1 0 0 0,0 0 0 0 0,0-1 0 0 0,0 1 0 0 0,0-1 1 0 0,0 0-1 0 0,0-1 0 0 0,1 1 0 0 0,-1-1 0 0 0,0 0 0 0 0,1 0 0 0 0,-1 0 0 0 0,0 0 1 0 0,1-1-1 0 0,-1 0 0 0 0,0 0 0 0 0,0 0 0 0 0,0 0 0 0 0,2-1-17 0 0,6-12 162 0 0,-1 0-1 0 0,-1 0 0 0 0,0-1 1 0 0,-1 0-1 0 0,0 0 0 0 0,-2-1 1 0 0,1 0-1 0 0,-2-1 1 0 0,0 1-1 0 0,-2-1 0 0 0,1-1 1 0 0,-2 1-1 0 0,0 0 0 0 0,-1-8-161 0 0,3-137 406 0 0,-6 168-6216 0 0,2 5-1438 0 0,4-3-4986 0 0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4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2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30 808 0 0,'0'0'1546'0'0,"0"0"-346"0"0,0 0 112 0 0,0 0 405 0 0,0 0 395 0 0,0 0 78 0 0,0 0-266 0 0,0 0-374 0 0,0 0-328 0 0,0 0-170 0 0,0 0-112 0 0,-15-1 3559 0 0,-17-2-3631 0 0,18 5-776 0 0,1 1 1 0 0,0 1 0 0 0,0-1-1 0 0,1 2 1 0 0,-1 0 0 0 0,1 1-1 0 0,0 0 1 0 0,1 0-1 0 0,-1 1 1 0 0,1 1 0 0 0,1 0-1 0 0,-1 1 1 0 0,1 0 0 0 0,1 0-1 0 0,0 1 1 0 0,0 0 0 0 0,1 1-1 0 0,0 0 1 0 0,1 0 0 0 0,0 0-1 0 0,0 1-92 0 0,2-3 9 0 0,1 1 0 0 0,0-1 0 0 0,0 1-1 0 0,1-1 1 0 0,0 1 0 0 0,0 0 0 0 0,1 0 0 0 0,1 1-1 0 0,-1-1 1 0 0,2 0 0 0 0,-1 0 0 0 0,2 1-9 0 0,-1-8 6 0 0,0 0 1 0 0,1 0-1 0 0,-1-1 1 0 0,1 1 0 0 0,0 0-1 0 0,0 0 1 0 0,0 0-1 0 0,0 0 1 0 0,0-1-1 0 0,1 1 1 0 0,-1-1-1 0 0,1 1 1 0 0,0-1 0 0 0,0 0-1 0 0,0 1 1 0 0,0-1-1 0 0,0 0 1 0 0,0 0-1 0 0,0 0 1 0 0,1-1 0 0 0,-1 1-1 0 0,1 0 1 0 0,0-1-1 0 0,-1 0 1 0 0,1 0-1 0 0,0 1 1 0 0,0-2 0 0 0,-1 1-1 0 0,1 0 1 0 0,0 0-1 0 0,0-1 1 0 0,0 0-1 0 0,0 0 1 0 0,0 1-1 0 0,0-2-6 0 0,107-13 812 0 0,-86 2-659 0 0,-2-1 0 0 0,0-1 0 0 0,0-1-1 0 0,-1-1 1 0 0,-1-1 0 0 0,-1 0 0 0 0,0-2 0 0 0,-2 0-1 0 0,0-1 1 0 0,-1-1 0 0 0,-1 0 0 0 0,-1-1 0 0 0,-1-1-1 0 0,4-9-152 0 0,22-57 745 0 0,-39 88-619 0 0,0 1-23 0 0,0 0-31 0 0,1 12-32 0 0,1 1-32 0 0,0 0 0 0 0,2-1 1 0 0,-1 1-1 0 0,2-1 0 0 0,-1 0 0 0 0,2 0 0 0 0,0-1 1 0 0,0 1-1 0 0,1-1 0 0 0,0-1 0 0 0,1 1 0 0 0,0-1 1 0 0,1 0-1 0 0,0-1 0 0 0,0 0 0 0 0,1-1 1 0 0,0 0-1 0 0,1 0 0 0 0,0-1 0 0 0,0 0 0 0 0,0-1 1 0 0,1 0-1 0 0,0-1 0 0 0,0-1 0 0 0,10 3-8 0 0,49-3-488 0 0,-47-15-2607 0 0,-18 7-1138 0 0,-1 0-7899 0 0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17484 0 0,'0'0'1912'0'0,"0"0"-704"0"0,0 0-423 0 0,0 0-329 0 0,0 0-176 0 0,0 0-160 0 0,0 0-344 0 0,0 0-344 0 0,0 0-449 0 0,0 0-1287 0 0,0 0-10051 0 0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54.88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1693,'5'-2,"1"0,-1-1,0 1,0-1,0 0,0 0,-1 0,1-1,-1 0,0 0,0 0,0 0,0-1,-1 1,1-1,-1 0,-1 0,2-3,0 3,80-155,-78 143,5-10,-1 0,-2-2,0 1,-2-1,-1 0,-2 0,-1-1,-2-9,-2 62,9 91,5 0,5 0,4-2,6 0,30 76,-42-133,19 59,-3-19,-5 2,-3 0,-5 2,-5 0,-2 22,-10-115,0 1,-1 0,1 0,-2 0,1-1,-1 1,0 0,0-1,-1 1,0-1,0 1,-1-1,1 0,-1 0,-1 0,1 0,-1 0,0-1,0 0,-1 0,1 0,-1 0,-1-1,1 1,0-1,-1-1,0 1,0-1,0 0,0 0,-5 1,7-4,1 0,0-1,-1 1,1-1,0 1,-1-1,1 0,0-1,0 1,0 0,0-1,0 1,0-1,1 0,-1 0,1 0,-1-1,1 1,0-1,-1 1,1-1,0 0,1 1,-1-1,1 0,-1 0,1 0,0 0,0-1,0 1,0-3,-17-105,16 80</inkml:trace>
  <inkml:trace contextRef="#ctx0" brushRef="#br0" timeOffset="353.167">820 1410,'-313'549,"301"-527,7-13,-1-1,2 2,-1-1,1 0,1 1,-1 0,2 0,-1 0,1 0,0 7,3-15,1 1,-1-1,0 0,1 0,-1 0,1 0,-1-1,1 1,0 0,0-1,0 1,0-1,0 1,0-1,0 0,1 0,-1 0,0 0,1-1,-1 1,0 0,1-1,-1 0,1 0,-1 1,1-2,-1 1,1 0,-1 0,0-1,1 1,-1-1,1 0,-1 0,0 0,0 0,1 0,-1 0,0 0,0-1,0 1,0-1,11-2,27-8,71-11,-108 23,1 0,0 1,-1-1,1 1,-1 0,0 0,1 0,-1 1,0-1,0 1,1 0,-1 0,0 0,-1 0,1 0,0 1,-1-1,1 1,-1-1,0 1,0 0,0 0,0 0,0 1,-1-1,0 0,1 0,-1 1,0-1,-1 1,5 19,-2-1,0 1,-2 0,0 1,-2-1,-1 0,-3 19,0-18,4-23,0 0,0 1,0-1,1 1,-1-1,0 1,1-1,-1 1,1-1,-1 1,1 0,0-1,0 1,-1 0,1-1,0 1,1 0,-1-1,0 1,0 0,1-1,-1 1,1-1,-1 1,1 0,0-1,0 1,0-1,0 0,0 1,0-1,0 0,0 0,0 1,0-1,1 0,-1 0,0 0,1-1,-1 1,1 0,-1 0,1-1,0 1,-1-1,1 1,-1-1,1 0,0 0,-1 0,3 0,83-32,-65 21</inkml:trace>
  <inkml:trace contextRef="#ctx0" brushRef="#br0" timeOffset="601.783">1299 2003,'0'38,"0"18,5 4,6-8,1-14</inkml:trace>
  <inkml:trace contextRef="#ctx0" brushRef="#br0" timeOffset="792.425">1215 1495,'0'0,"4"10,3 3</inkml:trace>
  <inkml:trace contextRef="#ctx0" brushRef="#br0" timeOffset="1071.692">1553 2087,'11'-35,"0"-1,-3-1,-1 0,-2 0,0-6,25-133,-30 175,-1 0,1 0,0 0,0 0,0 0,0 0,0 0,0 0,0 0,0 0,0 0,0 0,1 0,-1 0,0 0,1 0,-1 0,1 0,-1 0,1 0,-1 0,1 0,0 1,-1-1,1 0,0 0,0 1,0-1,-1 1,1-1,0 0,0 1,0 0,0-1,0 1,0 0,0-1,0 1,0 0,0 0,0 0,0 0,0 0,0 0,0 0,0 0,0 0,0 0,0 1,0-1,0 0,0 1,0-1,0 1,0-1,0 1,0-1,0 1,-1 0,1-1,0 1,-1 0,1 0,0 0,71 166,-69-159,0 0,0 0,1 0,0 0,0 0,1-1,0 0,0 0,0 0,1-1,0 1,1-1,-1-1,1 1,0-1,1-1,-1 1,1-1,0 0,0-1,0 0,0 0,1-1,-1 0,1 0,5-1,-6-1,0 0,0-1,0-1,-1 1,1-1,0-1,-1 1,1-1,-1-1,0 1,0-1,0-1,-1 1,0-1,1 0,-2 0,1-1,0 0,-1 0,0 0,-1 0,1-1,-1 0,-1 0,1 0,-1-1,0 1,0-3,4-13,0 1,-2-1,-1 0,0-1,-2 1,0-1,-2 1,-1-1,-1-3,1 12,-1 1,-1 0,0 1,-1-1,0 0,-1 1,0 0,-7-10,4 11</inkml:trace>
  <inkml:trace contextRef="#ctx0" brushRef="#br0" timeOffset="1751.121">2372 1636,'30'-19,"-1"-2,-1 0,-1-2,-1-1,-1-2,-2 0,0-1,-1-1,14-28,-33 54,-1-1,0 0,0 0,0 0,0 0,0 0,-1-1,0 1,1 0,-1-1,-1 1,1-1,0 1,-1-1,1 1,-1-1,0 0,-1 1,1-1,0 1,-1-1,0 1,0-1,0 1,0-1,-1 1,1 0,-1 0,0 0,0 0,0 0,0 0,0 0,-1 0,1 1,-1 0,0-1,-1 0,-3 1,0 0,0 0,0 1,0 0,0 0,0 0,-1 1,1 0,0 1,0 0,0 0,0 0,0 1,0 0,0 0,0 1,1 0,-1 0,1 1,0-1,0 1,0 1,0-1,1 1,0 0,0 0,0 1,0-1,1 1,0 1,-5 6,1 0,1 1,0 0,1 0,0 0,1 1,1 0,0 0,1 0,1 1,0-1,1 1,1 10,1-11,1 1,1 0,0-1,1 0,0 1,1-2,1 1,0 0,1-1,8 11,-12-20,1 1,0-1,0 0,0 0,0 0,1 0,0-1,0 0,0 0,1 0,-1-1,1 0,0 0,0 0,0 0,0-1,0 0,0-1,1 1,-1-1,1 0,-1-1,1 0,-1 0,1 0,6-2,1-3,0 0,-1-1,0-1,0 0,0-1,-1 0,0-1,0 0,-1-1,0 0,-1-1,0 0,-1-1,0 0,4-9,31-41,-3-3,-3-1,-3-1,-3-2,-3-2,-3 0,2-18,6-31,-5-2,-6-2,1-55,-20 153,-2 0,-1 0,-1 0,-1 0,-2 1,0-1,-2 0,-1 1,0 0,-2 0,-1 1,-1 0,-1 0,-1 1,-1 1,-1 0,-1 1,-1 0,-6-5,19 23,0 1,1-1,-1 1,0-1,0 1,-1 0,1 0,0 1,-1-1,1 1,-1 0,1-1,-1 2,1-1,-1 0,0 1,0-1,1 1,-1 0,0 0,0 1,1-1,-1 1,0 0,1 0,-1 0,1 0,-1 1,1-1,0 1,-1 0,1 0,0 0,0 1,0-1,-1 3,-14 18,2 1,1 0,1 2,2-1,0 2,1 0,2 0,1 0,1 1,1 1,2-1,1 1,1 0,1 15,-1 19,2 0,3 1,3-1,2 0,4-1,2 0,2-1,4-1,2 0,17 30,-28-63,2 0,1-1,1-1,1 0,1-1,1-1,2 0,0-1,1-2,1 0,1-1,0-1,2-1,0-2,24 12,-40-24,0 1,1-2,-1 1,1-1,-1-1,1 0,0 0,0-1,0 0,-1 0,1-1,0-1,-1 0,4-1,-10 0,1 0,-1 0,0 0,-1-1,1 1,-1-1,1 1,-1-1,0 0,0 0,-1 0,1 0,-1-1,0 1,0 0,0 0,-1-1,0 1,0-1,0 1,0 0,0-1,-1 1,0 0,0-1,0 1,0 0,-1 0,0 0,-1-2,-4-13</inkml:trace>
  <inkml:trace contextRef="#ctx0" brushRef="#br0" timeOffset="2004.268">2513 1015,'38'0,"33"-5,12-1,-2-5,-5 0,-6-4,-11 2,-5-3,-7-2,-7 1,-5 3,-9 5</inkml:trace>
  <inkml:trace contextRef="#ctx0" brushRef="#br0" timeOffset="2153.626">3698 818,'0'34,"5"15,6 0,1-14,4-17,-1-16,-3-9</inkml:trace>
  <inkml:trace contextRef="#ctx0" brushRef="#br0" timeOffset="2471.048">4121 84,'-32'21,"6"2,1 0,0 2,2 0,1 2,1 0,1 2,2 0,1 1,-1 6,11-21,0 1,2-1,0 1,1 1,0-1,1 1,1-1,1 10,0-19,1 0,1-1,-1 1,1-1,1 1,-1-1,1 1,0-1,0 0,1 0,0 0,0 0,1 0,-1 0,1-1,0 0,1 0,-1 0,1 0,0-1,0 0,4 3,9 1,0 0,1-1,0-2,0 0,1 0,-1-2,1 0,0-2,0 0,-1-1,1-1,0-1,19-4,-20 4,-1 0,1-1,-1-1,0-1,-1-1,1 0,-1-1,0-1,0-1,-1 0,-1-1,1-1,-1 0,-1-1,0-1,-1 0,-1-1,7-10,-4 2,-3 3</inkml:trace>
  <inkml:trace contextRef="#ctx0" brushRef="#br0" timeOffset="3201.767">3670 168,'-10'-4,"-7"2,3 2,9 2,6-6,2-1</inkml:trace>
  <inkml:trace contextRef="#ctx0" brushRef="#br0" timeOffset="4372.042">1215 4543,'15'2,"0"-1,0 0,0-2,1 1,-1-2,0 0,0-1,0 0,0-1,-1-1,1 0,-1-1,-1 0,1-1,-1-1,3-3,14-8,-2-2,0-1,-2-1,0-1,-1-2,-2 0,-1-2,-1 0,-1-1,-2-2,-1 1,-1-2,-2 0,-1-1,9-34,-19 61,0 0,0 0,-1 0,0 0,0 0,0 0,-1-1,0 1,0-1,-1 1,0-1,0 1,0-1,-1 1,0-1,0 1,-1 0,1-1,-1 1,-1 0,1 0,-1 0,0 0,-1 1,1-1,-1 1,0 0,0 0,-1 0,0 1,1-1,-3 1,0 1,-1 0,0 1,0 1,0-1,0 1,0 1,0 0,0 0,-1 0,1 1,0 0,0 1,0-1,0 2,1-1,-1 1,1 0,-1 1,1 0,-5 3,-10 7,0 1,1 2,1 0,0 1,-13 16,9-8,1 1,2 1,1 1,0 1,3 0,0 1,2 1,2 1,0 0,3 1,1 0,1 0,2 1,1 0,2 0,1 11,2-33,0 0,2-1,-1 1,1-1,1 1,1-1,-1 0,2 0,0 0,0 0,1-1,0 0,1 0,1-1,-1 0,2 0,-1 0,1-1,1-1,-1 0,2 0,-1-1,1 0,0 0,0-2,1 1,-1-1,1-1,1 0,11 2,-5-4,0-1,0 0,0-1,0-2,0 0,-1 0,1-2,0-1,-1 0,0-1,-1-1,1 0,-1-1,0-2,-1 1,0-2,-1 0,0-1,-1 0,0-1,10-14,21-27,-3-1,-2-3,-3-1,-2-2,-3-1,-3-1,-3-2,-2-1,12-60,-15 72,-20 54,0 0,0 0,0 0,0 0,0 0,-1 0,1 0,0 0,0 0,0 1,0-1,0 0,0 1,-1-1,1 0,0 1,0-1,-1 1,1-1,0 1,-1-1,1 1,0 0,-1-1,1 1,-1 0,1-1,-1 1,1 0,-1 0,0 0,1-1,-1 1,0 0,1 0,-1 0,0 0,0 0,0 0,0-1,0 1,0 0,0 0,0 0,-1 0,1 0,0 0,0-1,-1 1,1 0,0 0,5 94,-5-74,0-1,1 0,2 1,0-1,1 0,0 0,7 14,-10-30,1-1,-1 0,1 0,-1 0,1 0,0 0,0 0,0 0,1 0,-1-1,1 1,-1-1,1 0,0 0,0 0,0 0,0 0,0-1,1 1,-1-1,0 0,1 0,-1 0,0 0,1-1,0 1,-1-1,1 0,-1 0,1 0,-1-1,1 1,-1-1,1 0,-1 0,0 0,1 0,-1-1,0 1,0-1,1 0,11-11,-1 0,0-1,-1-1,-1 0,0-1,-1 0,-1-1,3-5,11-16,243-386,-264 421,-3 1,1 1,-1-1,0 1,1 0,-1-1,1 1,0 0,0-1,-1 1,1 0,0 0,0-1,0 1,0 0,0 0,0 0,0 1,1-1,-1 0,0 0,1 0,-1 1,0-1,1 1,-1-1,0 1,1 0,-1-1,1 1,-1 0,1 0,-1 0,1 0,-1 0,1 0,-1 1,1-1,-1 0,0 1,1-1,-1 1,1 0,-1-1,0 1,0 0,1 0,-1 0,46 128,-29-65,-17-58,1 1,-1-1,1 0,1 0,-1 0,1 0,0 0,1 0,-1-1,1 1,0-1,1 0,-1 0,1-1,0 0,0 1,0-1,1-1,-1 1,1-1,4 2,10-1</inkml:trace>
  <inkml:trace contextRef="#ctx0" brushRef="#br0" timeOffset="11939.94">3387 3555,'1'4,"-1"-1,1 0,-1 1,1-1,0 0,1 1,-1-1,0 0,1 0,0 0,0 0,0 0,0 0,0-1,0 1,1-1,-1 1,1-1,0 0,-1 0,1 0,0 0,0-1,1 1,-1-1,0 0,0 0,1 0,-1 0,0 0,1-1,-1 0,1 1,-1-1,1-1,-1 1,1 0,-1-1,0 0,1 0,-1 0,0 0,1 0,1-2,10-7,-1-2,0 0,-1 0,0-2,-1 1,0-2,-1 0,-1 0,0-1,6-13,-8 15,79-185,-86 191,1 0,-1 1,0-1,-1 0,0 0,0 1,0-1,-1 0,0 0,-1 1,0-1,0 1,-1-1,1 1,-2 0,1 0,-1 0,0 0,1 3,1 1,0-1,-1 1,1 0,-1 0,0 0,0 1,0-1,-1 1,1-1,-1 1,1 0,-1 0,1 1,-1-1,0 1,0 0,0 0,0 0,0 0,0 1,0 0,0-1,0 1,0 1,0-1,0 1,0 0,0-1,0 2,0-1,0 0,0 1,1 0,-1 0,-8 7,0 0,1 1,1 1,0 0,0 0,1 1,1 0,0 1,1-1,0 1,0 1,-2 10,6-18,-11 22,2 1,0 1,2-1,1 2,2 0,1 0,1 0,2 0,1 1,1 0,2-1,3 23,-3-46,1-1,-1 1,1-1,1 1,-1-1,1 0,1 0,-1 0,1 0,0-1,1 0,-1 1,1-1,0-1,1 1,0-1,0 0,0 0,0-1,1 0,-1 0,1 0,0-1,0 0,1 0,-1-1,0 0,1 0,0-1,-1 0,1 0,5-1,4-1,0 0,-1-1,1-1,-1 0,1-1,-1-1,0-1,-1 0,1-1,-1-1,-1 0,0-1,0 0,7-7,13-13,-1-1,-2-2,-1-1,23-33,-12 7,-3-2,-2-1,-3-2,12-36,-22 42,-3-1,-2-1,-2 0,-4-1,-1-7,-9-64,-2 127,-1 1,1-1,-1 1,0 0,0 0,-1 0,1-1,-1 1,0 0,0 1,-1-1,1 0,-1 1,1-1,-1 1,0 0,0 0,-1 0,1 0,-1 0,1 1,-1 0,0 0,0 0,0 0,0 0,0 1,-1 0,-2 1,0 2,0-1,0 1,0 0,0 0,0 1,1-1,-1 2,1-1,0 1,0 0,0 0,0 1,1-1,0 1,0 1,0-1,0 1,1-1,0 1,0 1,1-1,-3 5,4-7,-47 90,48-92,0 1,0-1,1 1,-1-1,1 1,-1 0,1-1,0 1,0-1,0 1,0-1,1 1,-1 0,1-1,0 1,-1-1,1 0,0 1,0-1,1 0,-1 1,0-1,1 0,0 0,-1 0,1 0,0 0,0-1,0 1,0 0,0-1,0 0,0 1,1-1,-1 0,1 0,-1 0,0-1,1 1,13 1,-1 0,1-1,-1-1,1-1,-1 0,0-1,1 0,-1-2,0 0,0 0,0-1,-1-1,29-7,-7 2,-25 6,0 1,0 1,1 0,-1 0,0 1,1 1,0 0,-1 0,1 2,0-1,3 2,-11 1,0 0,0 1,0-1,-1 1,1 0,-1 0,0 0,0 1,-1-1,1 1,-1 0,0-1,0 1,-1 0,1 0,-1 0,0 1,0-1,-1 0,0 0,1 0,-2 1,1-1,-1 0,0 0,0 0,0 0,-1 2,1-1,-8 65,-4-1,-3 0,-15 37,30-102,-1 75,2-79,1 1,-1 0,1-1,0 1,-1-1,1 1,0-1,0 1,0-1,0 0,0 1,1-1,-1 0,0 0,0 0,1 0,-1 0,1 0,-1 0,1-1,-1 1,1 0,-1-1,1 1,0-1,-1 0,1 1,0-1,-1 0,1 0,0 0,0 0,-1-1,1 1,0 0,-1-1,1 1,-1-1,1 1,0-1,-1 0,1 0,-1 0,1 0,69-57,-51 40</inkml:trace>
  <inkml:trace contextRef="#ctx0" brushRef="#br0" timeOffset="12557.125">5025 2370,'-21'9,"0"1,1 1,1 0,0 2,1 0,0 1,1 1,0 0,-1 4,6-7,0 0,1 0,0 2,1-1,1 1,0 1,1-1,0 2,1-1,1 1,1 0,0 0,1 0,1 1,0 0,1-1,1 1,0 0,2 0,0 0,1 0,0-1,5 14,-7-26,1 0,1 0,-1 0,0-1,1 1,0 0,0-1,0 0,0 1,0-1,1 0,0 0,-1 0,1-1,0 1,0-1,1 1,-1-1,0 0,1 0,0-1,-1 1,1-1,0 1,-1-1,1 0,0-1,0 1,0-1,0 1,0-1,0-1,0 1,0 0,0-1,0 0,0 0,-1 0,1 0,0-1,-1 1,1-1,-1 0,4-2,6-10,-1 0,0-1,0 0,-2 0,0-1,-1-1,0 0,4-12,-4 9,18-45,-3-1,-3-1,10-60,26-80,-55 201,21-48,-23 53,1 0,-1 0,1 0,-1 0,1 1,0-1,-1 0,1 0,0 1,0-1,-1 0,1 1,0-1,0 0,0 1,0 0,0-1,0 1,0-1,-1 1,1 0,0 0,0-1,0 1,1 0,-1 0,0 0,0 0,0 0,0 1,0-1,0 0,0 0,0 1,0-1,-1 0,1 1,0-1,0 1,0-1,0 1,0 0,-1-1,1 1,0 0,0-1,-1 1,1 0,-1 0,1 0,9 14,-1 0,0 1,-1 0,-1 0,-1 1,0 0,-1 0,1 9,0-6,142 462,-110-377,-5 3,-5 0,-4 2,-5 1,-5 0,-4 1,-6 22,-4-114,-1 0,-1 0,-1 0,-1 0,0-1,-2 1,0-1,-1 0,-1-1,-1 1,-1-2,0 1,-1-1,-1-1,0 0,-1-1,-1 0,-1-1,0-1,0 0,-7 3,18-14,-1 1,0-1,1 0,-1 0,0 0,0-1,0 0,0 0,-1 0,1-1,0 0,0 0,0 0,-1 0,1-1,0 0,0 0,0 0,0-1,0 1,0-1,1 0,-1-1,0 1,1-1,0 0,0 0,0-1,0 1,0-1,0 0,1 0,0 0,0 0,-2-4,-6-13,0 0,2 0,1-1,1 0,0 0,2-1,0 1,2-1,0-1,2 1,1 0,0 0,2 0,1 0,3-15,25-137,-21 127</inkml:trace>
  <inkml:trace contextRef="#ctx0" brushRef="#br0" timeOffset="13222.946">5617 2003,'24'41,"-2"1,-2 0,-2 2,4 15,27 64,-38-96,-11-22,1-1,-1 1,1-1,0 1,0-1,1 1,0-1,-1 1,1-1,1 0,-1 0,1 0,-1 0,1-1,0 1,0-1,1 1,-1-1,1 0,0-1,0 1,0-1,0 1,0-1,0 0,0-1,1 1,-1-1,1 1,-1-2,1 1,0 0,-1-1,1 0,1 0,1-5,-1 0,1 0,-1 0,0-1,-1 0,1 0,-1-1,-1 0,1 0,-1 0,0 0,0 0,-1-1,0 0,-1 0,0 0,1-6,-1 8,77-303,-45 50,-16 328,11 20,4-1,33 61,-29-71,-4 1,-4 1,11 52,-20-44,-4 0,-5 1,-3 0,-4 1,-4 34,-3-79,-1 0,-2 0,-2 0,-3-1,-1 0,-2-1,-1 0,-3-1,-1-1,-3-1,-14 20,30-50,-1-1,0 1,0-1,-1 0,0-1,-1 0,0 0,0-1,-1 0,0 0,0-1,0-1,-1 0,0 0,0-1,0 0,0-1,-1 0,-5 0,14-3,-1 0,1 0,-1 0,1-1,-1 1,1-1,-1 0,1 0,0 0,-1 0,1-1,0 1,0-1,0 0,0 0,0 0,1 0,-1 0,1-1,-1 1,1-1,0 0,0 0,0 1,0-1,0-1,1 1,-1 0,1 0,0 0,0-1,0 1,1-1,-1-1,-2-124,24 26,5 1,4 1,4 2,5 1,4 3,41-67,-28 57,4 3,4 3,5 2,4 4,57-56,-93 112,1 1,2 2,2 2,0 2,28-14,64-7,-97 40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6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20 104 18788 0 0,'0'0'1444'0'0,"0"0"-462"0"0,0 0-262 0 0,0 0-165 0 0,0 0-95 0 0,0 0-97 0 0,0 0-117 0 0,0 0-79 0 0,0 0-27 0 0,0 0-49 0 0,0 0-21 0 0,0 0-24 0 0,-4 33-46 0 0,-7 106 28 0 0,11-137-26 0 0,-1 0 0 0 0,0 0 0 0 0,0 0 0 0 0,1 1 0 0 0,0-1 0 0 0,-1 0 0 0 0,1 1 1 0 0,0-1-1 0 0,0 0 0 0 0,0 1 0 0 0,0-1 0 0 0,1 0 0 0 0,-1 0 0 0 0,0 1 0 0 0,1-1 0 0 0,0 0 0 0 0,0 0 1 0 0,-1 1-1 0 0,1-1 0 0 0,1 0 0 0 0,-1 0 0 0 0,0 0 0 0 0,0 0 0 0 0,1 0 0 0 0,-1-1 0 0 0,1 2-2 0 0,4 1 19 0 0,-1-1 81 0 0,0 1-1 0 0,1-1 1 0 0,-1 0-1 0 0,1-1 1 0 0,0 1-1 0 0,0-1 1 0 0,0 0-1 0 0,0-1 1 0 0,0 1-1 0 0,0-1 0 0 0,0-1 1 0 0,1 1-1 0 0,-1-1 1 0 0,0 0-1 0 0,1 0 1 0 0,-1-1-1 0 0,0 0 1 0 0,0 0-1 0 0,0 0 1 0 0,1-1-1 0 0,-1 0 1 0 0,-1 0-1 0 0,1 0 1 0 0,0-1-1 0 0,0 0 1 0 0,-1 0-1 0 0,0 0 1 0 0,0-1-1 0 0,0 0 1 0 0,0 0-1 0 0,0 0 1 0 0,-1-1-1 0 0,1 1 1 0 0,-1-1-1 0 0,-1 0 0 0 0,1 0 1 0 0,2-6-100 0 0,83-157 209 0 0,-82 150-1756 0 0,-7 10-5956 0 0,0 7-4549 0 0</inkml:trace>
  <inkml:trace contextRef="#ctx0" brushRef="#br0" timeOffset="446.009">631 41 10058 0 0,'0'0'3129'0'0,"0"0"-943"0"0,0 0-330 0 0,0 0-200 0 0,0 0-198 0 0,0 0-243 0 0,0 0-327 0 0,0 0-236 0 0,0 0-124 0 0,0 0-65 0 0,0 0-43 0 0,0 0-81 0 0,0 0-86 0 0,0-7-89 0 0,1 4-155 0 0,-1 2-5 0 0,0 0 1 0 0,1 0 0 0 0,-1 0 0 0 0,0 1-1 0 0,1-1 1 0 0,-1 0 0 0 0,0 0-1 0 0,0 0 1 0 0,0 0 0 0 0,0 0-1 0 0,0 1 1 0 0,0-1 0 0 0,0 0-1 0 0,0 0 1 0 0,0 0 0 0 0,0 0 0 0 0,0 0-1 0 0,0 0 1 0 0,-1 1 0 0 0,1-1-1 0 0,0 0 1 0 0,-1 0 0 0 0,1 0-1 0 0,-1 1 1 0 0,1-1 0 0 0,0 0-1 0 0,-1 1 1 0 0,0-1 0 0 0,1 0 0 0 0,-1 1-1 0 0,1-1 1 0 0,-1 0 0 0 0,0 1-1 0 0,0-1 1 0 0,1 1 0 0 0,-1 0-1 0 0,0-1 1 0 0,0 1 0 0 0,1-1-1 0 0,-1 1 1 0 0,0 0 0 0 0,0 0 0 0 0,0-1-1 0 0,0 1 1 0 0,0 0 0 0 0,1 0-1 0 0,-1 0 1 0 0,0 0 0 0 0,0 0-1 0 0,0 0 1 0 0,0 0 0 0 0,0 0-1 0 0,0 1 1 0 0,1-1 0 0 0,-1 0-1 0 0,0 0 1 0 0,0 1 0 0 0,0-1 0 0 0,1 1-1 0 0,-1-1 1 0 0,0 1 0 0 0,0-1-1 0 0,1 1 1 0 0,-1-1 0 0 0,0 1-1 0 0,1-1 1 0 0,-1 1 0 0 0,1 0-1 0 0,-1 0-4 0 0,-85 45 677 0 0,85-44-676 0 0,0 0 1 0 0,0 0 0 0 0,0-1-1 0 0,0 1 1 0 0,1 0 0 0 0,-1 0-1 0 0,1 0 1 0 0,-1 0 0 0 0,1 0-1 0 0,-1 0 1 0 0,1 0 0 0 0,0 0-1 0 0,0 0 1 0 0,0 0 0 0 0,1 0-1 0 0,-1 0 1 0 0,0 0 0 0 0,1 0-1 0 0,-1 0 1 0 0,1 0 0 0 0,-1 0-1 0 0,1 0 1 0 0,0 0 0 0 0,0 0-1 0 0,0-1 1 0 0,0 1 0 0 0,0 0-1 0 0,1-1 1 0 0,-1 1 0 0 0,0-1 0 0 0,1 1-1 0 0,-1-1 1 0 0,1 0 0 0 0,0 1-1 0 0,-1-1 1 0 0,1 0 0 0 0,0 0-1 0 0,-1 0 1 0 0,1 0 0 0 0,0-1-1 0 0,0 1-1 0 0,10 10 22 0 0,78 71 300 0 0,-84-75-199 0 0,0-1 0 0 0,-1 1 0 0 0,0 0 0 0 0,0 0 0 0 0,0 0 0 0 0,-1 1 0 0 0,0 0 0 0 0,-1 0 0 0 0,1 0 0 0 0,-2 0 0 0 0,1 0 0 0 0,-1 1 0 0 0,0-1 0 0 0,-1 1 0 0 0,0-1 0 0 0,0 1 0 0 0,-1 0-1 0 0,0 1-121 0 0,-2-4 50 0 0,-1 0 1 0 0,1-1 0 0 0,-1 1-1 0 0,0 0 1 0 0,-1-1 0 0 0,0 0 0 0 0,1 0-1 0 0,-1 0 1 0 0,-1 0 0 0 0,1-1 0 0 0,-1 1-1 0 0,0-1 1 0 0,0-1 0 0 0,0 1 0 0 0,0 0-1 0 0,-1-1 1 0 0,-2 1-52 0 0,5-2 14 0 0,-4 2-40 0 0,1 0-1 0 0,-1 0 1 0 0,0-1 0 0 0,-1 0-1 0 0,1 0 1 0 0,0-1 0 0 0,-1 0-1 0 0,1 0 1 0 0,-1 0-1 0 0,0-1 1 0 0,0 0 0 0 0,1-1-1 0 0,-1 0 1 0 0,0 0 0 0 0,0-1-1 0 0,1 0 1 0 0,-9-2 26 0 0,-16-28-2196 0 0,23 14-4903 0 0,8 15 5761 0 0,-3-6-11157 0 0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87 19428 0 0,'0'0'1112'0'0,"0"0"-551"0"0,0 0-1 0 0,0 0 80 0 0,0 0-24 0 0,0 0-128 0 0,0 0-216 0 0,0 0-192 0 0,0 0-64 0 0,0 0-40 0 0,0 0-80 0 0,-45 192-56 0 0,45-181-160 0 0,0 0-240 0 0,0-4-496 0 0,0 1-945 0 0,2-5-3336 0 0,0-3-7098 0 0</inkml:trace>
  <inkml:trace contextRef="#ctx0" brushRef="#br0" timeOffset="513.798">337 25 9994 0 0,'0'0'2391'0'0,"0"0"-361"0"0,0 0-139 0 0,0 0-184 0 0,0 0-284 0 0,0 0-367 0 0,0 0-361 0 0,0 0-249 0 0,0 0-121 0 0,0 0-20 0 0,0 0-23 0 0,0 0-26 0 0,-10 11-31 0 0,-31 36-51 0 0,38-43-145 0 0,0 1 1 0 0,1-1 0 0 0,-1 1-1 0 0,1-1 1 0 0,0 1 0 0 0,0 0 0 0 0,0 0-1 0 0,1 0 1 0 0,0 0 0 0 0,0 0-1 0 0,0 0 1 0 0,1 0 0 0 0,-1 0-1 0 0,1 3-29 0 0,0-2 18 0 0,-1 2-5 0 0,1 0 0 0 0,-1-1 0 0 0,1 1 0 0 0,1 0 0 0 0,0 0 0 0 0,0-1-1 0 0,0 1 1 0 0,1 0 0 0 0,0-1 0 0 0,0 1 0 0 0,1-1 0 0 0,0 0 0 0 0,0 0 0 0 0,1 0 0 0 0,0 0 0 0 0,0-1-1 0 0,1 0 1 0 0,0 1 0 0 0,0-2 0 0 0,0 1 0 0 0,1 0 0 0 0,-1-1 0 0 0,1 0 0 0 0,1-1 0 0 0,-1 1 0 0 0,1-1 0 0 0,-1 0-1 0 0,3 0-12 0 0,-2-3 113 0 0,-1 0 0 0 0,0 0-1 0 0,1-1 1 0 0,-1 0 0 0 0,1 0-1 0 0,-1-1 1 0 0,0 1 0 0 0,1-2-1 0 0,-1 1 1 0 0,0-1 0 0 0,0 1-1 0 0,0-2 1 0 0,0 1 0 0 0,0-1-1 0 0,0 0 1 0 0,-1 0 0 0 0,1 0-1 0 0,-1-1 1 0 0,0 0 0 0 0,0 0-1 0 0,0 0 1 0 0,-1-1 0 0 0,0 0-1 0 0,1 1 1 0 0,-2-2 0 0 0,1 1-1 0 0,0 0 1 0 0,-1-1 0 0 0,0 1-1 0 0,-1-1 1 0 0,1 0 0 0 0,-1 0-1 0 0,0 0 1 0 0,0 0 0 0 0,-1-1-1 0 0,0 1 1 0 0,0 0-1 0 0,0-1 1 0 0,-1 1 0 0 0,0 0-1 0 0,0-1 1 0 0,-1-1-113 0 0,1 0 29 0 0,0 1 0 0 0,0-1 0 0 0,0 0 0 0 0,-1 1 1 0 0,0-1-1 0 0,-1 1 0 0 0,0-1 0 0 0,0 1 0 0 0,-1 0 0 0 0,1 0 0 0 0,-2 0 0 0 0,1 0 0 0 0,-1 0 0 0 0,0 1 0 0 0,0-1 0 0 0,-1 1 0 0 0,1 0 0 0 0,-2 0 1 0 0,1 1-1 0 0,-6-5-29 0 0,6 6-165 0 0,1-1 1 0 0,-1 2 0 0 0,0-1-1 0 0,-1 1 1 0 0,1-1 0 0 0,-1 1 0 0 0,1 1-1 0 0,-1-1 1 0 0,0 1 0 0 0,0 0-1 0 0,0 0 1 0 0,0 1 0 0 0,0 0 0 0 0,-1 0-1 0 0,1 0 1 0 0,0 1 0 0 0,0 0 0 0 0,-1 0-1 0 0,1 1 1 0 0,0 0 0 0 0,0 0-1 0 0,-1 0 1 0 0,1 1 0 0 0,0-1 0 0 0,0 1-1 0 0,0 1 1 0 0,-4 2 164 0 0,-4 3-4449 0 0,3-1-7188 0 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6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57 210 1808 0 0,'0'0'1837'0'0,"0"0"177"0"0,0 0 322 0 0,0 0 179 0 0,0 0-92 0 0,0 0-273 0 0,0 0-392 0 0,0 0-347 0 0,0 0-252 0 0,0 0-207 0 0,0 0-192 0 0,0 0-156 0 0,0 0-129 0 0,-5-6-116 0 0,-15-19-111 0 0,15 19-81 0 0,24 415 1872 0 0,-29-215-1647 0 0,-4-171 1032 0 0,6-46-684 0 0,5 13-716 0 0,0-1 0 0 0,0 1 1 0 0,1-1-1 0 0,1 0 0 0 0,0 0 0 0 0,0 0 0 0 0,1 0 0 0 0,1 0 0 0 0,0 0 1 0 0,0 0-25 0 0,0-10 17 0 0,3-16-9 0 0,2 1 0 0 0,2-1-1 0 0,1 1 1 0 0,1 0 0 0 0,2 1 0 0 0,2 0 0 0 0,8-13-8 0 0,-7 13 28 0 0,2 1 1 0 0,1 0-1 0 0,1 2 1 0 0,2 0-1 0 0,1 1 1 0 0,1 2-1 0 0,2 0 1 0 0,24-21-29 0 0,-48 49 5 0 0,0-1 0 0 0,0 1 0 0 0,0 0 0 0 0,0 0 0 0 0,1-1 0 0 0,-1 1-1 0 0,1 0 1 0 0,-1 0 0 0 0,1 0 0 0 0,-1 0 0 0 0,1 1 0 0 0,-1-1 0 0 0,1 0 0 0 0,0 1 0 0 0,-1-1 0 0 0,1 1 0 0 0,0-1 0 0 0,0 1 0 0 0,-1 0 0 0 0,1 0 0 0 0,0 0 0 0 0,0 0 0 0 0,-1 0 0 0 0,1 0 0 0 0,0 0 0 0 0,0 0 0 0 0,-1 1 0 0 0,1-1 0 0 0,0 1 0 0 0,-1 0 0 0 0,1-1 0 0 0,0 1 0 0 0,-1 0 0 0 0,1 0 0 0 0,-1 0 0 0 0,1 0 0 0 0,-1 0 0 0 0,0 0 0 0 0,1 0 0 0 0,-1 0 0 0 0,0 1 0 0 0,0-1 0 0 0,0 1 0 0 0,0-1 0 0 0,0 1-1 0 0,0-1 1 0 0,0 1 0 0 0,0-1 0 0 0,-1 1 0 0 0,1 0 0 0 0,-1-1 0 0 0,1 3-5 0 0,9 27 54 0 0,-1 1 1 0 0,-2 0-1 0 0,-1 0 0 0 0,-1 1 0 0 0,-2 0 0 0 0,-2 0 0 0 0,0 0 0 0 0,-3 0 0 0 0,-1 8-54 0 0,2-31 16 0 0,-1 0-1 0 0,1-1 0 0 0,-2 1 1 0 0,1 0-1 0 0,-1-1 0 0 0,-1 0 1 0 0,0 0-1 0 0,0 0 0 0 0,-1 0 1 0 0,0 0-1 0 0,0-1 0 0 0,-1 0 1 0 0,0 0-1 0 0,-1 0 1 0 0,0-1-1 0 0,0 0 0 0 0,0-1 1 0 0,-1 1-1 0 0,0-1 0 0 0,0-1 1 0 0,-1 1-1 0 0,1-2 0 0 0,-1 1 1 0 0,0-1-1 0 0,0 0 1 0 0,-1-1-1 0 0,-6 1-15 0 0,-105 6-329 0 0,119-10 268 0 0,-1-1 0 0 0,1 0 0 0 0,0 1 0 0 0,0-1-1 0 0,0 0 1 0 0,0 0 0 0 0,0-1 0 0 0,0 1 0 0 0,0 0 0 0 0,0-1 0 0 0,1 1 0 0 0,-1-1 0 0 0,0 1 0 0 0,1-1 0 0 0,-1 0 0 0 0,1 0 0 0 0,0 0 0 0 0,0 0 0 0 0,0 0 0 0 0,-1 0 0 0 0,2 0 0 0 0,-1 0 0 0 0,0 0 0 0 0,0 0 0 0 0,1 0 0 0 0,-1-1 0 0 0,1 1 0 0 0,0 0 0 0 0,-1-1 0 0 0,1 1 0 0 0,0 0 0 0 0,1 0 0 0 0,-1-1 0 0 0,0 0 61 0 0,16-49-8608 0 0,-8 41-2147 0 0</inkml:trace>
  <inkml:trace contextRef="#ctx0" brushRef="#br0" timeOffset="724.586">453 552 0 0 0,'0'0'952'0'0,"0"0"793"0"0,0 0 556 0 0,0 0 204 0 0,0 0-63 0 0,0 0-400 0 0,0 0-410 0 0,0 0-261 0 0,0 0-170 0 0,0 0-92 0 0,0 0-84 0 0,0 0-54 0 0,25 3-69 0 0,80 5-80 0 0,-101-7-719 0 0,0-1 0 0 0,0 1 0 0 0,-1-1-1 0 0,1 0 1 0 0,0-1 0 0 0,0 1 0 0 0,0-1-1 0 0,0 1 1 0 0,-1-1 0 0 0,1-1-1 0 0,0 1 1 0 0,-1 0 0 0 0,1-1 0 0 0,-1 0-1 0 0,1 1 1 0 0,-1-1 0 0 0,0-1-1 0 0,0 1 1 0 0,0 0 0 0 0,0-1 0 0 0,0 0-1 0 0,0 1 1 0 0,-1-1 0 0 0,1 0-1 0 0,1-3-102 0 0,9-10 433 0 0,2-1-75 0 0,-2 0 1 0 0,1-1-1 0 0,-2-1 1 0 0,0 0-1 0 0,-2-1 0 0 0,0 0 1 0 0,2-8-359 0 0,-5 11 66 0 0,-1-1 0 0 0,0 1 0 0 0,-2-1 0 0 0,0 0 1 0 0,-1-1-1 0 0,0 1 0 0 0,-2-1 0 0 0,0-14-66 0 0,-1 27 9 0 0,1 3-8 0 0,0 1 1 0 0,-1-1-1 0 0,1 0 1 0 0,-1 1-1 0 0,0-1 1 0 0,0 0-1 0 0,0 0 0 0 0,0 1 1 0 0,0-1-1 0 0,0 0 1 0 0,-1 1-1 0 0,1-1 1 0 0,-1 1-1 0 0,0-1 0 0 0,0 0 1 0 0,0 1-1 0 0,0-1 1 0 0,0 1-1 0 0,-1 0 1 0 0,1-1-1 0 0,-1 1 0 0 0,1 0 1 0 0,-1 0-1 0 0,0 0 1 0 0,0 0-1 0 0,0 0 0 0 0,0 1 1 0 0,0-1-1 0 0,0 0 1 0 0,0 1-1 0 0,-1 0 1 0 0,1-1-1 0 0,-1 1 0 0 0,-1 0-1 0 0,0 1-21 0 0,0 1 0 0 0,0 0-1 0 0,0 0 1 0 0,0 1 0 0 0,0-1-1 0 0,0 1 1 0 0,0 0-1 0 0,0 0 1 0 0,1 0 0 0 0,-1 0-1 0 0,1 1 1 0 0,-1-1 0 0 0,1 1-1 0 0,0 0 1 0 0,0 0 0 0 0,0 0-1 0 0,1 1 1 0 0,-1-1-1 0 0,1 1 1 0 0,-1-1 0 0 0,1 1-1 0 0,1 0 1 0 0,-1 0 0 0 0,0 0-1 0 0,1 0 1 0 0,0 0-1 0 0,0 0 1 0 0,0 0 0 0 0,0 0-1 0 0,1 1 1 0 0,-1-1 0 0 0,1 0-1 0 0,0 0 1 0 0,1 1-1 0 0,-1-1 1 0 0,1 0 0 0 0,0 0-1 0 0,0 0 1 0 0,1 3 21 0 0,1-3 7 0 0,0 0 0 0 0,0-1-1 0 0,1 1 1 0 0,0-1 0 0 0,-1 0 0 0 0,1 0 0 0 0,0-1-1 0 0,0 1 1 0 0,1-1 0 0 0,-1 0 0 0 0,0 0 0 0 0,1 0-1 0 0,0-1 1 0 0,-1 1 0 0 0,1-1 0 0 0,0 0 0 0 0,-1 0 0 0 0,1-1-1 0 0,0 0 1 0 0,0 1 0 0 0,0-2 0 0 0,0 1 0 0 0,-1 0-1 0 0,6-2-6 0 0,-7 2 4 0 0,99 0 209 0 0,-100 2-189 0 0,0 1 1 0 0,0-1-1 0 0,-1 1 1 0 0,1 0-1 0 0,-1 0 0 0 0,1 0 1 0 0,-1 0-1 0 0,0 0 0 0 0,0 0 1 0 0,0 0-1 0 0,-1 0 1 0 0,1 0-1 0 0,-1 0 0 0 0,0 0 1 0 0,0 0-1 0 0,0 0 0 0 0,0 1 1 0 0,0-1-1 0 0,-1 0 1 0 0,1 0-1 0 0,-1 0 0 0 0,0 0 1 0 0,0 0-1 0 0,0 0 0 0 0,-1 1-24 0 0,-27 139 22 0 0,29-142-44 0 0,0 0 1 0 0,0 0-1 0 0,0 0 1 0 0,0 0-1 0 0,0 0 1 0 0,0 0-1 0 0,1-1 1 0 0,-1 1-1 0 0,0 0 1 0 0,0 0-1 0 0,1 0 1 0 0,-1 0-1 0 0,1 0 1 0 0,-1 0-1 0 0,1-1 1 0 0,-1 1-1 0 0,1 0 0 0 0,-1 0 1 0 0,1-1-1 0 0,0 1 1 0 0,0 0-1 0 0,-1-1 1 0 0,1 1-1 0 0,0 0 1 0 0,0-1-1 0 0,0 1 1 0 0,-1-1-1 0 0,1 0 1 0 0,0 1-1 0 0,0-1 1 0 0,0 0-1 0 0,0 1 1 0 0,0-1-1 0 0,0 0 1 0 0,0 0-1 0 0,0 0 1 0 0,0 0-1 0 0,0 0 1 0 0,0 0-1 0 0,0 0 0 0 0,0 0 1 0 0,-1 0-1 0 0,1-1 1 0 0,0 1-1 0 0,0 0 1 0 0,0 0-1 0 0,0-1 22 0 0,9 1-170 0 0,60-33-4159 0 0,-38 12-3215 0 0,-19 16-1838 0 0</inkml:trace>
  <inkml:trace contextRef="#ctx0" brushRef="#br0" timeOffset="1101.69">1224 284 560 0 0,'0'0'2659'0'0,"0"0"-969"0"0,0 0-130 0 0,0 0 315 0 0,0 0 177 0 0,0 0-63 0 0,0 0-207 0 0,0 0-315 0 0,0 0-241 0 0,0 0-126 0 0,0 0-121 0 0,0 0-130 0 0,10 14-63 0 0,32 45-53 0 0,-42-57-680 0 0,1-1 0 0 0,0 0 0 0 0,0 0 0 0 0,0 0 0 0 0,1 1 0 0 0,-1-1 1 0 0,0 0-1 0 0,0 0 0 0 0,1-1 0 0 0,-1 1 0 0 0,0 0 0 0 0,1 0 0 0 0,-1-1 0 0 0,1 1 0 0 0,-1 0 0 0 0,1-1 0 0 0,-1 0 0 0 0,1 1 0 0 0,-1-1 0 0 0,1 0 0 0 0,0 0 0 0 0,-1 0 0 0 0,1 0 0 0 0,-1 0 0 0 0,1 0 0 0 0,-1 0 0 0 0,1-1 0 0 0,0 1 1 0 0,-1 0-1 0 0,1-1 0 0 0,-1 1 0 0 0,1-1 0 0 0,0 0-53 0 0,3-1 200 0 0,6-4 16 0 0,1 0 0 0 0,-1 0 0 0 0,-1-1 0 0 0,1-1 0 0 0,-1 1 0 0 0,0-2 0 0 0,-1 1 0 0 0,0-2 0 0 0,0 1 0 0 0,-1-1 0 0 0,-1 0 0 0 0,1-1 0 0 0,-2 1 0 0 0,1-1 0 0 0,0-5-216 0 0,16-68 425 0 0,-23 82-423 0 0,1 0-1 0 0,-1 0 0 0 0,0 0 1 0 0,0 0-1 0 0,0 0 0 0 0,0 0 0 0 0,0 0 1 0 0,0 0-1 0 0,-1 1 0 0 0,1-1 1 0 0,-1 0-1 0 0,1 0 0 0 0,-1 0 0 0 0,0 0 1 0 0,0 0-1 0 0,0 1 0 0 0,0-1 1 0 0,0 0-1 0 0,0 1 0 0 0,0-1 1 0 0,0 1-1 0 0,0-1 0 0 0,-1 1 0 0 0,1 0 1 0 0,-1-1-1 0 0,1 1 0 0 0,-1 0 1 0 0,0 0-1 0 0,1 0 0 0 0,-1 0 0 0 0,0 0 1 0 0,0 1-1 0 0,1-1 0 0 0,-1 0 1 0 0,0 1-1 0 0,0 0 0 0 0,0-1 1 0 0,0 1-1 0 0,0 0 0 0 0,0 0 0 0 0,-2 0-1 0 0,-4 0-23 0 0,0 1 0 0 0,-1 0 0 0 0,1 1 0 0 0,0 0 0 0 0,0 0 0 0 0,0 1 0 0 0,0 0 0 0 0,0 0 1 0 0,1 1-1 0 0,-1-1 0 0 0,1 2 0 0 0,0-1 0 0 0,0 1 0 0 0,1 0 0 0 0,-1 1 0 0 0,1 0 0 0 0,0 0 0 0 0,1 0 0 0 0,0 0 0 0 0,0 1 0 0 0,0 0 0 0 0,-3 5 23 0 0,0 2-29 0 0,1 1 0 0 0,0-1 1 0 0,0 1-1 0 0,2 0 0 0 0,0 1 0 0 0,0 0 1 0 0,2-1-1 0 0,0 1 0 0 0,1 0 1 0 0,0 1-1 0 0,1 6 29 0 0,2-16-51 0 0,1 1 0 0 0,-1-1 0 0 0,1 0 0 0 0,1 0 0 0 0,-1 0 0 0 0,1 0 0 0 0,0 0 0 0 0,1 0 0 0 0,0-1 0 0 0,0 1-1 0 0,0-1 1 0 0,1 0 0 0 0,0 0 0 0 0,0-1 0 0 0,0 0 0 0 0,1 0 0 0 0,-1 0 0 0 0,1 0 0 0 0,1-1 0 0 0,-1 0 0 0 0,1 0 0 0 0,-1-1 0 0 0,1 0 0 0 0,0 0 0 0 0,0 0 0 0 0,0-1 0 0 0,1 0 0 0 0,-1 0 0 0 0,0-1 0 0 0,1 0 0 0 0,-1-1 0 0 0,1 1 0 0 0,0-1 0 0 0,-1-1-1 0 0,1 1 1 0 0,-1-1 0 0 0,0-1 0 0 0,1 1 0 0 0,-1-1 0 0 0,0-1 0 0 0,0 1 0 0 0,0-1 0 0 0,0-1 0 0 0,5-2 51 0 0,76-44-4784 0 0,-36 9-7159 0 0,-40 29 4761 0 0</inkml:trace>
  <inkml:trace contextRef="#ctx0" brushRef="#br0" timeOffset="1585.038">1795 77 8330 0 0,'0'0'2187'0'0,"0"0"-284"0"0,0 0-97 0 0,0 0-31 0 0,0 0-146 0 0,0 0-382 0 0,0 0-462 0 0,0 0-284 0 0,0 0-66 0 0,0 0 74 0 0,0 0 87 0 0,0 0 50 0 0,0 0-39 0 0,4 1-94 0 0,-2 0-429 0 0,0-1 0 0 0,0 1 1 0 0,0 0-1 0 0,0-1 0 0 0,0 1 0 0 0,-1 0 0 0 0,1 0 1 0 0,0 1-1 0 0,0-1 0 0 0,-1 0 0 0 0,1 1 0 0 0,-1-1 1 0 0,1 0-1 0 0,-1 1 0 0 0,1 0 0 0 0,-1-1 0 0 0,0 1 1 0 0,0 0-1 0 0,0 0 0 0 0,0 0 0 0 0,0 0 0 0 0,0 0 1 0 0,-1-1-1 0 0,1 2 0 0 0,0-1 0 0 0,-1 0 0 0 0,0 0 1 0 0,1 0-1 0 0,-1 0 0 0 0,0 1-84 0 0,15 231 1019 0 0,7-164-998 0 0,-21-69 4 0 0,0 0 0 0 0,0 0 0 0 0,0 0-1 0 0,1 0 1 0 0,-1-1 0 0 0,0 1 0 0 0,0-1 0 0 0,1 1 0 0 0,-1 0 0 0 0,0-1-1 0 0,1 0 1 0 0,-1 1 0 0 0,0-1 0 0 0,1 0 0 0 0,-1 0 0 0 0,1 0-1 0 0,-1 0 1 0 0,0 0 0 0 0,1 0 0 0 0,-1 0 0 0 0,0 0 0 0 0,1-1-1 0 0,-1 1 1 0 0,1 0 0 0 0,-1-1 0 0 0,0 1 0 0 0,0-1 0 0 0,1 0-1 0 0,-1 1 1 0 0,0-1 0 0 0,0 0 0 0 0,0 0 0 0 0,0 0 0 0 0,0 0-1 0 0,0 0 1 0 0,0 0 0 0 0,0 0 0 0 0,0 0 0 0 0,0 0 0 0 0,0-1-25 0 0,191-387 1364 0 0,-175 355-1425 0 0,-17 34 11 0 0,0 0-75 0 0,0 0-111 0 0,0 0-138 0 0,-5 15-1214 0 0,0-2 332 0 0,0 5-2581 0 0,2-6-4014 0 0,3-7-4260 0 0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9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9082 0 0,'0'0'2869'0'0,"0"0"-1269"0"0,0 0-441 0 0,0 0 30 0 0,0 0 106 0 0,0 0-20 0 0,0 0-205 0 0,0 0-274 0 0,0 0-221 0 0,0 0-130 0 0,0 0-34 0 0,0 0-34 0 0,-3 18-31 0 0,-12 116 589 0 0,13 292 1627 0 0,-40-183-2261 0 0,42-243-319 0 0,0 1 0 0 0,0-1 0 0 0,0 1 0 0 0,0-1 0 0 0,-1 1 0 0 0,1-1 0 0 0,0 1 0 0 0,0-1 0 0 0,0 1 0 0 0,0-1 0 0 0,0 1 0 0 0,0-1 0 0 0,0 1 0 0 0,1 0 0 0 0,-1-1 0 0 0,0 1 0 0 0,0-1 0 0 0,0 1 0 0 0,0-1 0 0 0,1 1 0 0 0,-1-1 0 0 0,0 0 0 0 0,0 1 0 0 0,1-1 0 0 0,-1 1 0 0 0,0-1 0 0 0,1 1 0 0 0,-1-1 0 0 0,1 0 0 0 0,-1 1 0 0 0,0-1 0 0 0,1 0 0 0 0,-1 1 0 0 0,1-1 0 0 0,-1 0 0 0 0,1 0 0 0 0,-1 0 0 0 0,1 1 0 0 0,-1-1 0 0 0,1 0 0 0 0,-1 0 0 0 0,1 0 0 0 0,-1 0 0 0 0,1 0 0 0 0,-1 0 0 0 0,1 0 0 0 0,0 0 0 0 0,-1 0-1 0 0,1 0 1 0 0,-1 0 0 0 0,1 0 0 0 0,-1 0 0 0 0,1 0 0 0 0,-1-1 0 0 0,1 1 0 0 0,-1 0 0 0 0,1 0 0 0 0,-1-1 0 0 0,0 1 0 0 0,1 0 0 0 0,-1-1 0 0 0,1 1 0 0 0,-1 0 0 0 0,1-1 0 0 0,-1 1 18 0 0,34-20-857 0 0,-18 9-211 0 0,14-10-2399 0 0,-13 6-4813 0 0,-10 7-3116 0 0</inkml:trace>
  <inkml:trace contextRef="#ctx0" brushRef="#br0" timeOffset="482.841">257 692 0 0 0,'0'0'287'0'0,"0"0"438"0"0,0 0 318 0 0,0 0 539 0 0,0 0 558 0 0,0 0 313 0 0,0 0-70 0 0,0 0-399 0 0,0 0-429 0 0,0 0-281 0 0,0 0-207 0 0,0 0-171 0 0,0 0-101 0 0,19 7-74 0 0,60 17-54 0 0,-76-23-569 0 0,1 1 0 0 0,-1-1-1 0 0,1 0 1 0 0,0-1 0 0 0,0 1-1 0 0,-1-1 1 0 0,1 0 0 0 0,0 0-1 0 0,0 0 1 0 0,-1 0 0 0 0,1 0 0 0 0,0-1-1 0 0,0 0 1 0 0,-1 0 0 0 0,1 0-1 0 0,0 0 1 0 0,-1 0 0 0 0,1-1-1 0 0,-1 0 1 0 0,0 0 0 0 0,1 0-98 0 0,5-3 238 0 0,-4 3-125 0 0,-1-1 1 0 0,1 1-1 0 0,0-1 0 0 0,-1-1 1 0 0,0 1-1 0 0,1-1 0 0 0,-1 1 0 0 0,-1-1 1 0 0,1 0-1 0 0,0 0 0 0 0,-1-1 1 0 0,0 1-1 0 0,0-1 0 0 0,0 0 1 0 0,-1 0-1 0 0,0 0 0 0 0,0 0 1 0 0,0 0-1 0 0,0 0 0 0 0,-1 0 1 0 0,0-1-1 0 0,0 1 0 0 0,0-1 0 0 0,-1 1 1 0 0,0-1-1 0 0,0 1 0 0 0,0 0 1 0 0,0-1-1 0 0,-1 0-113 0 0,-2 1-7 0 0,-1 1-1 0 0,1 0 1 0 0,0 0-1 0 0,-1 1 1 0 0,0-1-1 0 0,0 1 1 0 0,0-1-1 0 0,0 1 1 0 0,-1 1-1 0 0,1-1 1 0 0,-1 1 0 0 0,0-1-1 0 0,0 1 1 0 0,0 1-1 0 0,0-1 1 0 0,0 1-1 0 0,0-1 1 0 0,0 1-1 0 0,0 1 1 0 0,0-1-1 0 0,-1 1 1 0 0,1 0-1 0 0,0 0 1 0 0,0 1 0 0 0,-1-1-1 0 0,1 1 1 0 0,-2 1 7 0 0,-1 1-21 0 0,1 0 1 0 0,-1 0 0 0 0,1 1 0 0 0,0 0 0 0 0,0 0 0 0 0,0 1-1 0 0,0-1 1 0 0,1 2 0 0 0,0-1 0 0 0,0 1 0 0 0,0 0 0 0 0,0 0-1 0 0,1 0 1 0 0,1 1 0 0 0,-1 0 0 0 0,1 0 0 0 0,0 0 0 0 0,0 1-1 0 0,1-1 1 0 0,0 1 0 0 0,0 0 0 0 0,1 0 0 0 0,0 0 0 0 0,0 0-1 0 0,1 0 1 0 0,0 0 0 0 0,1 0 0 0 0,0 1 0 0 0,0-1 0 0 0,0 0-1 0 0,1 0 1 0 0,2 8 20 0 0,0-8 13 0 0,1 0 0 0 0,-1-1 0 0 0,1 0 0 0 0,1 0 0 0 0,-1 0 0 0 0,1 0 0 0 0,1-1 0 0 0,-1 0 0 0 0,1 0-1 0 0,0 0 1 0 0,0-1 0 0 0,0 0 0 0 0,1 0 0 0 0,0 0 0 0 0,0-1 0 0 0,0 0 0 0 0,1-1 0 0 0,-1 1 0 0 0,1-2 0 0 0,0 1 0 0 0,0-1 0 0 0,0 0-1 0 0,0 0 1 0 0,0-1 0 0 0,0 0 0 0 0,2-1-13 0 0,9 2-86 0 0,1 0 0 0 0,-1-2 1 0 0,0 0-1 0 0,1-1 0 0 0,-1-1 0 0 0,0-1 0 0 0,1-1 0 0 0,-1 0 0 0 0,-1-1 0 0 0,1-1 0 0 0,-1-1 0 0 0,0-1 1 0 0,-1-1-1 0 0,0 0 0 0 0,0-1 0 0 0,-1-1 0 0 0,1-1 86 0 0,11-7-2488 0 0,-2 1-6883 0 0,-15 10-1947 0 0</inkml:trace>
  <inkml:trace contextRef="#ctx0" brushRef="#br0" timeOffset="781.697">1046 619 8242 0 0,'0'0'2231'0'0,"0"0"-227"0"0,0 0-70 0 0,0 0-119 0 0,0 0-176 0 0,0 0-283 0 0,0 0-313 0 0,0 0-263 0 0,0 0-187 0 0,0 0-112 0 0,-34 2-86 0 0,-104 10-70 0 0,82 7 84 0 0,51-12-324 0 0,2-3-71 0 0,-1 1 1 0 0,1 0 0 0 0,0 1 0 0 0,0-1-1 0 0,0 0 1 0 0,1 1 0 0 0,0 0-1 0 0,0-1 1 0 0,0 1 0 0 0,1 0 0 0 0,0 0-1 0 0,0 0 1 0 0,1 0 0 0 0,-1 0-1 0 0,1 0 1 0 0,0 0 0 0 0,1 0 0 0 0,0 0-1 0 0,0 0 1 0 0,0 0 0 0 0,0 0-1 0 0,1 0 1 0 0,0-1 0 0 0,0 1 0 0 0,1-1-1 0 0,0 1 1 0 0,0-1 0 0 0,0 0 0 0 0,0 0-1 0 0,1 0 1 0 0,0 0 0 0 0,0-1-1 0 0,0 0 1 0 0,1 0 0 0 0,-1 0 0 0 0,1 0-1 0 0,0 0 1 0 0,0-1 0 0 0,0 0-1 0 0,0 0 1 0 0,1-1 0 0 0,-1 1 0 0 0,1-1-1 0 0,0 0 1 0 0,0-1 0 0 0,0 1 0 0 0,-1-1-1 0 0,1 0 1 0 0,0-1 0 0 0,0 0-1 0 0,1 0 1 0 0,3 0-15 0 0,-5 0-23 0 0,2 1-39 0 0,-1-1 0 0 0,1 0 0 0 0,0 0 0 0 0,-1 0 0 0 0,1-1 0 0 0,-1 1 0 0 0,1-2 0 0 0,-1 1 0 0 0,0-1 0 0 0,1 0 0 0 0,-1 0 0 0 0,0-1 0 0 0,0 0 0 0 0,-1 0 0 0 0,1 0 0 0 0,0-1 0 0 0,-1 1 0 0 0,1-2 62 0 0,17-15-1407 0 0,4-3-2256 0 0,-11 4-2944 0 0,-7 7-3954 0 0</inkml:trace>
  <inkml:trace contextRef="#ctx0" brushRef="#br0" timeOffset="1132.078">1492 144 7514 0 0,'0'0'3280'0'0,"0"0"-963"0"0,0 0-255 0 0,0 0-22 0 0,0 0-130 0 0,0 0-254 0 0,0 0-377 0 0,0 0-392 0 0,0 0-212 0 0,0 0-155 0 0,0 0-132 0 0,0 0-61 0 0,-4 0-67 0 0,2 0-230 0 0,0 0 0 0 0,0 1 1 0 0,1-1-1 0 0,-1 1 1 0 0,0-1-1 0 0,0 1 0 0 0,1-1 1 0 0,-1 1-1 0 0,0 0 1 0 0,1 0-1 0 0,-1 0 0 0 0,1 0 1 0 0,-1 0-1 0 0,1 0 0 0 0,-1 1 1 0 0,1-1-1 0 0,0 0 1 0 0,0 1-1 0 0,-1-1 0 0 0,1 1 1 0 0,0-1-1 0 0,1 1 0 0 0,-1 0 1 0 0,0-1-1 0 0,0 1 1 0 0,1 0-1 0 0,-1 0 0 0 0,1-1 1 0 0,-1 1-1 0 0,1 0 1 0 0,0 0-1 0 0,-1 2-30 0 0,-27 190 1252 0 0,6 191-753 0 0,13-252-658 0 0,17-140-1284 0 0,0-25-1733 0 0,-7 9-3396 0 0,-2 13 573 0 0,1 2-4490 0 0</inkml:trace>
  <inkml:trace contextRef="#ctx0" brushRef="#br0" timeOffset="1368.982">1170 575 9666 0 0,'0'0'2558'0'0,"0"0"-484"0"0,0 0-155 0 0,0 0-276 0 0,0 0-287 0 0,0 0-234 0 0,0 0-227 0 0,0 0-139 0 0,34-5-111 0 0,105-16-142 0 0,70 10 144 0 0,-141 21-1977 0 0,-51-6-2095 0 0,0 0-3451 0 0,-8-4-4605 0 0</inkml:trace>
  <inkml:trace contextRef="#ctx0" brushRef="#br0" timeOffset="1631.264">1729 681 5505 0 0,'0'0'1651'0'0,"0"0"-4"0"0,0 0 91 0 0,0 0 102 0 0,0 0-121 0 0,0 0-332 0 0,0 0-334 0 0,0 0-185 0 0,0 0-7 0 0,0 0 37 0 0,0 0-27 0 0,0 0-91 0 0,0 0-140 0 0,12 31-108 0 0,34 92-27 0 0,-31-92 84 0 0,-9-34-331 0 0,0-1 1 0 0,0 1-1 0 0,0-1 1 0 0,0 0-1 0 0,0 0 1 0 0,-1-1-1 0 0,0 1 0 0 0,0-1 1 0 0,0-1-1 0 0,-1 1 1 0 0,1 0-1 0 0,-1-1 1 0 0,-1 0-1 0 0,1 0 1 0 0,-1 0-1 0 0,0-1 1 0 0,0 0-259 0 0,1 0 212 0 0,75-173 1172 0 0,-44 90-1425 0 0,-34 102-9225 0 0,-1-7-2387 0 0</inkml:trace>
  <inkml:trace contextRef="#ctx0" brushRef="#br0" timeOffset="2017.681">2175 777 6961 0 0,'0'0'2869'0'0,"0"0"-532"0"0,0 0-182 0 0,0 0-171 0 0,0 0-217 0 0,0 0-310 0 0,0 0-391 0 0,0 0-245 0 0,0 0-88 0 0,0 0-10 0 0,0 0-16 0 0,0 0-12 0 0,4-11 2168 0 0,16-37-1972 0 0,2 0-379 0 0,-19 37-484 0 0,2 0 0 0 0,-1-1-1 0 0,2 1 1 0 0,-1 1 0 0 0,1-1 0 0 0,1 1 0 0 0,0 0 0 0 0,0 1-1 0 0,1 0 1 0 0,0 0 0 0 0,1 0 0 0 0,0 1 0 0 0,0 0-1 0 0,1 1 1 0 0,4-2-28 0 0,-14 8-46 0 0,1 0 0 0 0,0 1 1 0 0,0-1-1 0 0,1 1 0 0 0,-1-1 0 0 0,0 1 0 0 0,0-1 0 0 0,0 1 0 0 0,0 0 0 0 0,0 0 0 0 0,0-1 0 0 0,1 1 1 0 0,-1 0-1 0 0,0 0 0 0 0,0 0 0 0 0,0 0 0 0 0,0 0 0 0 0,1 0 0 0 0,-1 1 0 0 0,0-1 0 0 0,0 0 1 0 0,0 1-1 0 0,0-1 0 0 0,0 1 0 0 0,0-1 0 0 0,0 1 0 0 0,0-1 0 0 0,0 1 0 0 0,0 0 0 0 0,0-1 1 0 0,0 1-1 0 0,0 0 0 0 0,0 0 0 0 0,0 0 0 0 0,-1-1 0 0 0,1 1 0 0 0,0 0 0 0 0,-1 0 0 0 0,1 0 1 0 0,-1 0-1 0 0,1 1 0 0 0,-1-1 0 0 0,1 0 0 0 0,-1 0 46 0 0,5 17-3595 0 0,-2 0-3966 0 0,-3-13-4141 0 0</inkml:trace>
  <inkml:trace contextRef="#ctx0" brushRef="#br0" timeOffset="2620.369">2508 667 0 0 0,'0'0'488'0'0,"0"0"199"0"0,0 0 176 0 0,0 0 493 0 0,0 0 436 0 0,0 0 122 0 0,0 0-17 0 0,0 0-177 0 0,0 0-168 0 0,0 0-101 0 0,0 0-109 0 0,0 0-122 0 0,0 0-104 0 0,19 3-81 0 0,62 12-53 0 0,-76-14-769 0 0,0 0 1 0 0,0 0 0 0 0,0 0-1 0 0,0-1 1 0 0,0 0 0 0 0,0 0-1 0 0,0-1 1 0 0,0 1 0 0 0,0-1-1 0 0,0 0 1 0 0,0 0-1 0 0,0-1 1 0 0,0 1 0 0 0,-1-1-1 0 0,5-2-213 0 0,5-2 505 0 0,-5 3-381 0 0,0 0 0 0 0,-1-1 0 0 0,1 0 0 0 0,-1 0 0 0 0,0-1 0 0 0,0 0 0 0 0,0-1 1 0 0,-1 1-1 0 0,0-1 0 0 0,0-1 0 0 0,0 1 0 0 0,-1-1 0 0 0,0-1 0 0 0,0 1 0 0 0,-1-1 1 0 0,0 0-1 0 0,0 0 0 0 0,-1 0 0 0 0,0-1 0 0 0,0 0 0 0 0,-1 1 0 0 0,0-1 0 0 0,-1-1 1 0 0,0 1-1 0 0,0 0 0 0 0,-1 0 0 0 0,0-9-124 0 0,-2 17-17 0 0,-1-1-1 0 0,1 1 1 0 0,-1-1-1 0 0,1 1 1 0 0,-1 0-1 0 0,0 0 1 0 0,0-1-1 0 0,1 1 1 0 0,-1 0-1 0 0,0 0 1 0 0,0 1-1 0 0,0-1 1 0 0,0 0-1 0 0,0 1 1 0 0,0-1-1 0 0,0 1 1 0 0,0 0-1 0 0,-1 0 1 0 0,1-1-1 0 0,0 1 1 0 0,0 1-1 0 0,0-1 1 0 0,0 0-1 0 0,0 0 1 0 0,0 1-1 0 0,-2 0 18 0 0,-5-1-77 0 0,-2 2 51 0 0,-1 0 0 0 0,1 1 1 0 0,-1 0-1 0 0,1 1 0 0 0,0 0 0 0 0,0 1 1 0 0,1 0-1 0 0,0 1 0 0 0,0 0 0 0 0,0 0 0 0 0,0 1 1 0 0,1 1-1 0 0,0 0 0 0 0,1 0 0 0 0,0 0 1 0 0,0 1-1 0 0,1 0 0 0 0,0 1 0 0 0,0-1 1 0 0,1 1-1 0 0,0 1 0 0 0,1-1 0 0 0,0 1 1 0 0,1 0-1 0 0,0 2 26 0 0,2-5 26 0 0,1 0-1 0 0,0 0 1 0 0,0 0 0 0 0,0 0 0 0 0,1 0 0 0 0,1 0-1 0 0,0 0 1 0 0,0 0 0 0 0,0-1 0 0 0,1 1 0 0 0,0 0-1 0 0,0 0 1 0 0,1-1 0 0 0,0 1 0 0 0,0-1 0 0 0,1 0-1 0 0,0 0 1 0 0,0 0 0 0 0,1-1 0 0 0,0 1-1 0 0,0-1 1 0 0,0 0 0 0 0,1-1 0 0 0,0 1 0 0 0,0-1-1 0 0,0 0 1 0 0,1-1 0 0 0,0 1 0 0 0,0-1 0 0 0,0-1-1 0 0,0 1 1 0 0,5 1-26 0 0,12 5 163 0 0,1-1 0 0 0,0-1 0 0 0,0-1 0 0 0,1-1-1 0 0,0-1 1 0 0,0-1 0 0 0,0-1 0 0 0,0-2 0 0 0,1-1 0 0 0,18-2-163 0 0,26-20-277 0 0,-60 11-3138 0 0,-5-2-3426 0 0,-5 12-5498 0 0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10 114 3121 0 0,'0'0'2628'0'0,"0"0"-739"0"0,0 0-334 0 0,0 0 162 0 0,0 0 184 0 0,0 0 99 0 0,0 0-146 0 0,0 0-372 0 0,0 0-318 0 0,0 0-269 0 0,0 0-201 0 0,-1-4-44 0 0,-4-11 2735 0 0,3 23-2166 0 0,2 36-1472 0 0,1-30 596 0 0,-2-3-328 0 0,0 0-1 0 0,1 0 1 0 0,0 1-1 0 0,1-1 0 0 0,0 0 1 0 0,1 0-1 0 0,1 0 1 0 0,-1 0-1 0 0,2-1 0 0 0,-1 1 1 0 0,2-1-1 0 0,-1 1 1 0 0,1-1-1 0 0,1-1 1 0 0,0 1-1 0 0,0-1 0 0 0,1 0 1 0 0,0 0-1 0 0,0-1 1 0 0,1 0-1 0 0,4 3-14 0 0,-10-9 21 0 0,0 0 0 0 0,0-1 1 0 0,1 1-1 0 0,-1-1 0 0 0,0 1 0 0 0,1-1 0 0 0,-1 0 1 0 0,0 0-1 0 0,1 0 0 0 0,-1 0 0 0 0,1 0 0 0 0,0-1 1 0 0,-1 1-1 0 0,1-1 0 0 0,0 1 0 0 0,-1-1 0 0 0,1 0 1 0 0,0 0-1 0 0,-1 0 0 0 0,1-1 0 0 0,0 1 1 0 0,-1-1-1 0 0,1 1 0 0 0,-1-1 0 0 0,1 0 0 0 0,-1 0 1 0 0,1 0-1 0 0,-1 0 0 0 0,1-1 0 0 0,1 0-21 0 0,10-11 140 0 0,0 0 0 0 0,-1-1 0 0 0,0-1 0 0 0,-1 1 0 0 0,-1-2 0 0 0,0 0 0 0 0,-2 0 0 0 0,1-1 0 0 0,-2 0 0 0 0,0-2-140 0 0,32-75 302 0 0,-32 149-692 0 0,-8-49 390 0 0,1 0 1 0 0,1 0-1 0 0,-1 0 0 0 0,1 0 0 0 0,0-1 0 0 0,1 1 0 0 0,-1 0 0 0 0,1-1 0 0 0,0 0 0 0 0,1 1 0 0 0,-1-1 0 0 0,1-1 0 0 0,0 1 0 0 0,0 0 0 0 0,1-1 0 0 0,-1 0 0 0 0,1 0 0 0 0,0 0 0 0 0,0-1 0 0 0,0 1 0 0 0,0-1 0 0 0,1 0 1 0 0,-1-1-1 0 0,1 0 0 0 0,0 1 0 0 0,0-2 0 0 0,3 2 0 0 0,-2-2 28 0 0,0-1 1 0 0,0 0-1 0 0,1 0 0 0 0,-1 0 1 0 0,0-1-1 0 0,0 0 0 0 0,0 0 1 0 0,0-1-1 0 0,0 0 1 0 0,0 0-1 0 0,0 0 0 0 0,-1-1 1 0 0,1 0-1 0 0,-1-1 1 0 0,0 1-1 0 0,0-1 0 0 0,0-1 1 0 0,0 1-1 0 0,-1-1 1 0 0,1 0-1 0 0,3-4-28 0 0,6-8 147 0 0,1-1-1 0 0,-2-1 1 0 0,-1 0 0 0 0,0-1 0 0 0,-1 0 0 0 0,-1-1-1 0 0,4-12-146 0 0,0 3 77 0 0,-4-19 64 0 0,-11 44-4011 0 0,-1 6 3586 0 0,-3 11-3876 0 0,2-4-2281 0 0,2 0-6181 0 0</inkml:trace>
  <inkml:trace contextRef="#ctx0" brushRef="#br0" timeOffset="464.856">1019 268 6001 0 0,'0'0'2373'0'0,"0"0"106"0"0,0 0-58 0 0,0 0-317 0 0,0 0-309 0 0,0 0-275 0 0,0 0-234 0 0,0 0-206 0 0,0 0-188 0 0,0 0-142 0 0,0 0-137 0 0,0 0-109 0 0,31-7-71 0 0,95-21-57 0 0,-74 7 317 0 0,-47 17-578 0 0,-1 0 1 0 0,1-1-1 0 0,-1 0 0 0 0,-1 0 1 0 0,1 0-1 0 0,-1-1 0 0 0,1 1 1 0 0,-2-1-1 0 0,1 0 0 0 0,-1 1 1 0 0,1-1-1 0 0,-2 0 0 0 0,1-1 1 0 0,-1 1-1 0 0,0 0 0 0 0,0 0 1 0 0,0-1-1 0 0,-1 1 0 0 0,0-5-115 0 0,-3 8 8 0 0,1-1-1 0 0,0 0 1 0 0,-1 1-1 0 0,1 0 1 0 0,-1 0 0 0 0,0 0-1 0 0,0 0 1 0 0,0 0-1 0 0,0 0 1 0 0,-1 1-1 0 0,1 0 1 0 0,-1 0-1 0 0,0 0 1 0 0,1 0 0 0 0,-1 0-1 0 0,0 1 1 0 0,0-1-1 0 0,0 1 1 0 0,0 0-1 0 0,0 0 1 0 0,-1 1-1 0 0,1-1 1 0 0,0 1 0 0 0,0 0-1 0 0,0 0 1 0 0,0 0-1 0 0,-1 1 1 0 0,1 0-1 0 0,0-1 1 0 0,-2 2-8 0 0,-7 1-16 0 0,0 0 1 0 0,0 1-1 0 0,0 1 0 0 0,1 0 1 0 0,-1 0-1 0 0,1 1 0 0 0,0 1 1 0 0,1 0-1 0 0,0 1 0 0 0,0 0 1 0 0,0 1-1 0 0,1 0 0 0 0,1 0 1 0 0,-1 1-1 0 0,2 1 0 0 0,-8 9 16 0 0,11-14-3 0 0,1 1 0 0 0,-1 0 0 0 0,1 0 0 0 0,0 0 1 0 0,0 0-1 0 0,1 1 0 0 0,0-1 0 0 0,1 1 0 0 0,0 0 0 0 0,0 0 0 0 0,0 0 0 0 0,1 0 0 0 0,0 0 0 0 0,1 0 0 0 0,0 1 0 0 0,0-1 0 0 0,1 0 0 0 0,0 0 0 0 0,0 0 0 0 0,1 0 0 0 0,0 0 0 0 0,0 0 1 0 0,1-1-1 0 0,0 1 0 0 0,0 0 0 0 0,1-1 0 0 0,0 0 0 0 0,0 0 0 0 0,1 0 0 0 0,-1-1 0 0 0,2 0 0 0 0,-1 1 0 0 0,1-2 0 0 0,3 4 3 0 0,4 0 84 0 0,0 0 0 0 0,1-1 0 0 0,0-1 0 0 0,1 0 0 0 0,0-1 0 0 0,0 0 0 0 0,0-1 0 0 0,1-1 0 0 0,-1 0 0 0 0,1-1-1 0 0,0-1 1 0 0,0-1 0 0 0,0 0 0 0 0,0-1 0 0 0,0-1 0 0 0,10-1-84 0 0,-16 1 44 0 0,0 0 0 0 0,0 0-1 0 0,0-1 1 0 0,0 0 0 0 0,0-1-1 0 0,-1 0 1 0 0,1-1 0 0 0,-1 0 0 0 0,0 0-1 0 0,0-1 1 0 0,0 0 0 0 0,-1-1 0 0 0,0 0-1 0 0,0 0 1 0 0,0-1 0 0 0,0-1-44 0 0,18-59-6709 0 0,-26 63-5634 0 0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9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2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35 4905 0 0,'0'0'4202'0'0,"0"0"-1623"0"0,0 0-794 0 0,0 0-269 0 0,0 0-55 0 0,0 0-79 0 0,0 0-173 0 0,0 0-244 0 0,0 0-207 0 0,0 0-187 0 0,0 0-102 0 0,-3-3-37 0 0,-67-27 3458 0 0,62 29-3812 0 0,0 1-1 0 0,0-1 1 0 0,0 1-1 0 0,0 1 1 0 0,0 0-1 0 0,0 0 1 0 0,0 0 0 0 0,0 1-1 0 0,0 0 1 0 0,0 1-1 0 0,0 0 1 0 0,1 0-1 0 0,0 0 1 0 0,-5 4-78 0 0,3-2 67 0 0,-14 27 41 0 0,25-22-99 0 0,1 0 0 0 0,0 0 0 0 0,1 0 0 0 0,0-1 0 0 0,0 0 0 0 0,1 0 0 0 0,0 0 0 0 0,1 0 1 0 0,0-1-1 0 0,0 0 0 0 0,1 0 0 0 0,0-1 0 0 0,0 0 0 0 0,0 0 0 0 0,1 0 0 0 0,0-1 1 0 0,1 0-1 0 0,3 1-9 0 0,8 10-2 0 0,-3-4 24 0 0,29 44 171 0 0,-34 21 483 0 0,-12-76-643 0 0,-1 1 0 0 0,1-1 1 0 0,-1 0-1 0 0,0 1 0 0 0,1-1 0 0 0,-1 0 0 0 0,-1 1 0 0 0,1-1 0 0 0,0 0 1 0 0,0 0-1 0 0,-1 0 0 0 0,1 0 0 0 0,-1 0 0 0 0,0 0 0 0 0,1 0 1 0 0,-1-1-1 0 0,0 1 0 0 0,0-1 0 0 0,0 1 0 0 0,0-1 0 0 0,-1 0 0 0 0,1 0 1 0 0,0 0-1 0 0,0 0 0 0 0,-1 0 0 0 0,1 0 0 0 0,-1 0 0 0 0,1-1 1 0 0,0 1-1 0 0,-1-1-33 0 0,-79 9 275 0 0,74-9-271 0 0,-1-1 0 0 0,0 0 0 0 0,1 0 0 0 0,-1 0 1 0 0,1-1-1 0 0,-1 0 0 0 0,1-1 0 0 0,0 0 0 0 0,0 0 1 0 0,0-1-1 0 0,0 0 0 0 0,1 0 0 0 0,-1-1 0 0 0,-5-5-4 0 0,0 2-125 0 0,11 7 50 0 0,0 1 1 0 0,0-1-1 0 0,0 0 1 0 0,1 1-1 0 0,-1-1 1 0 0,0 0 0 0 0,0 0-1 0 0,1 0 1 0 0,-1 0-1 0 0,1-1 1 0 0,-1 1-1 0 0,1 0 1 0 0,-1-1 0 0 0,1 1-1 0 0,0-1 1 0 0,0 1-1 0 0,0-1 1 0 0,0 0-1 0 0,0 1 1 0 0,0-1-1 0 0,0 0 1 0 0,0 0 0 0 0,1 0-1 0 0,-1 0 1 0 0,1 0-1 0 0,-1 1 1 0 0,1-1-1 0 0,0 0 1 0 0,0 0 0 0 0,0 0-1 0 0,0 0 1 0 0,0 0-1 0 0,0 0 1 0 0,1-2 74 0 0,18-5-4129 0 0,-9 7 1 0 0,-3 1-3337 0 0,2 1-3923 0 0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4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99 10354 0 0,'0'0'2430'0'0,"0"0"-684"0"0,0 0-295 0 0,0 0-24 0 0,0 0-7 0 0,0 0-133 0 0,0 0-227 0 0,0 0-216 0 0,0 0-153 0 0,0 0-101 0 0,0 0-89 0 0,0 0-41 0 0,-2-4-40 0 0,-10-13-28 0 0,-28 12 1461 0 0,28 6-1801 0 0,1 1 1 0 0,-1 0-1 0 0,0 0 1 0 0,0 1-1 0 0,1 0 1 0 0,0 1 0 0 0,0 1-1 0 0,0 0 1 0 0,0 0-1 0 0,1 1 1 0 0,0 0-1 0 0,0 1 1 0 0,0 0-1 0 0,1 1 1 0 0,0 0-1 0 0,0 0 1 0 0,1 1 0 0 0,0 0-1 0 0,1 0 1 0 0,0 1-1 0 0,1 0 1 0 0,-1 0-1 0 0,2 0 1 0 0,0 1-1 0 0,0 0 1 0 0,1 0-1 0 0,0 1 1 0 0,1-1 0 0 0,0 1-1 0 0,1 0-52 0 0,0 78-27 0 0,2-87 27 0 0,0-1-1 0 0,1 1 1 0 0,-1-1-1 0 0,1 0 1 0 0,0 1-1 0 0,0-1 1 0 0,0 0-1 0 0,0 1 0 0 0,0-1 1 0 0,0 0-1 0 0,0 0 1 0 0,1 0-1 0 0,-1 0 1 0 0,1 0-1 0 0,0 0 1 0 0,-1 0-1 0 0,1-1 1 0 0,0 1-1 0 0,0-1 0 0 0,0 1 1 0 0,0-1-1 0 0,0 0 1 0 0,1 0-1 0 0,-1 1 1 0 0,0-2-1 0 0,0 1 1 0 0,1 0-1 0 0,-1 0 1 0 0,1-1-1 0 0,-1 1 0 0 0,1-1 1 0 0,-1 0-1 0 0,1 0 1 0 0,0 0 0 0 0,5 1 34 0 0,0-1 0 0 0,-1 0 0 0 0,1 0 0 0 0,-1-1 0 0 0,1 1 0 0 0,0-2 0 0 0,-1 1 0 0 0,0-1 0 0 0,1-1 0 0 0,-1 1 0 0 0,0-1 0 0 0,0 0 0 0 0,0-1 0 0 0,-1 1 1 0 0,3-3-35 0 0,108-114 481 0 0,-20-7-342 0 0,-93 179-327 0 0,-5-7 199 0 0,-1-33-34 0 0,1 0-1 0 0,1 0 0 0 0,0 1 0 0 0,0-1 1 0 0,1 0-1 0 0,1 1 0 0 0,0-1 1 0 0,1 0-1 0 0,0 0 0 0 0,1-1 0 0 0,0 1 1 0 0,1 0-1 0 0,0-1 0 0 0,0 0 1 0 0,6 7 23 0 0,-9-15-151 0 0,1 0 0 0 0,-1 0 0 0 0,1 0 1 0 0,-1-1-1 0 0,1 1 0 0 0,0-1 0 0 0,0 1 1 0 0,0-1-1 0 0,0 0 0 0 0,0 0 0 0 0,0 0 1 0 0,1-1-1 0 0,-1 1 0 0 0,0-1 0 0 0,1 0 1 0 0,0 0-1 0 0,-1 0 0 0 0,1 0 0 0 0,-1-1 1 0 0,1 1-1 0 0,0-1 0 0 0,0 0 0 0 0,-1 0 1 0 0,1-1-1 0 0,0 1 0 0 0,2-1 151 0 0,9-8-6026 0 0,-13 8 4937 0 0,5-3-10611 0 0</inkml:trace>
  <inkml:trace contextRef="#ctx0" brushRef="#br0" timeOffset="554.625">732 88 10410 0 0,'0'0'2849'0'0,"0"0"-798"0"0,0 0-327 0 0,0 0-125 0 0,0 0-172 0 0,0 0-265 0 0,0 0-269 0 0,0 0-192 0 0,0 0-99 0 0,0 0-60 0 0,0 0-41 0 0,0 0-53 0 0,0 0-82 0 0,-11 33-73 0 0,-35 103-74 0 0,33-65 61 0 0,15-53-161 0 0,-2-15-103 0 0,-1 0 1 0 0,1-1 0 0 0,0 1 0 0 0,0 0 0 0 0,1-1 0 0 0,-1 1 0 0 0,1 0-1 0 0,-1-1 1 0 0,1 1 0 0 0,0 0 0 0 0,0-1 0 0 0,0 0 0 0 0,0 1-1 0 0,0-1 1 0 0,1 1 0 0 0,-1-1 0 0 0,1 0 0 0 0,-1 0 0 0 0,1 0 0 0 0,0 0-1 0 0,0 0 1 0 0,0 0 0 0 0,0-1 0 0 0,0 1 0 0 0,0 0 0 0 0,0-1 0 0 0,1 0-1 0 0,-1 1 1 0 0,1-1 0 0 0,-1 0 0 0 0,1 0 0 0 0,-1-1 0 0 0,1 1-1 0 0,-1 0 1 0 0,1-1 0 0 0,0 0 0 0 0,-1 0 0 0 0,1 1 0 0 0,0-1 0 0 0,-1-1-1 0 0,3 1-16 0 0,2-1 83 0 0,0 1 0 0 0,-1-1-1 0 0,1 0 1 0 0,-1-1 0 0 0,0 1 0 0 0,1-1-1 0 0,-1-1 1 0 0,0 1 0 0 0,0-1-1 0 0,-1 0 1 0 0,1 0 0 0 0,0-1-1 0 0,-1 0 1 0 0,0 0 0 0 0,0 0-1 0 0,0 0 1 0 0,0-1 0 0 0,-1 0-1 0 0,2-2-82 0 0,90-114 403 0 0,-56 73-404 0 0,-40 94-375 0 0,-2-40 372 0 0,1 0 0 0 0,0 1 0 0 0,0-1 0 0 0,0 1 1 0 0,1 0-1 0 0,0-1 0 0 0,0 1 0 0 0,1-1 0 0 0,0 1 0 0 0,0-1 0 0 0,0 1 1 0 0,1-1-1 0 0,0 0 0 0 0,1 1 0 0 0,-1-1 0 0 0,1 0 0 0 0,0-1 1 0 0,0 1-1 0 0,1 0 0 0 0,0-1 0 0 0,0 0 0 0 0,0 0 0 0 0,0 0 1 0 0,1 0-1 0 0,1 0 4 0 0,4 2 9 0 0,0-1 1 0 0,0 0 0 0 0,1-1 0 0 0,-1 0-1 0 0,1 0 1 0 0,1-1 0 0 0,-1-1-1 0 0,0 0 1 0 0,1 0 0 0 0,0-1 0 0 0,-1-1-1 0 0,1 0 1 0 0,0 0 0 0 0,6-1-10 0 0,-10-3 57 0 0,0 1 0 0 0,-1-1 0 0 0,1 0-1 0 0,-1-1 1 0 0,0 0 0 0 0,0 0 0 0 0,0 0 0 0 0,0-1 0 0 0,-1 0 0 0 0,0 0 0 0 0,0-1 0 0 0,0 1 0 0 0,-1-2 0 0 0,0 1 0 0 0,0 0 0 0 0,0-1-1 0 0,-1 0 1 0 0,0 0 0 0 0,2-4-57 0 0,81-202 1062 0 0,-81 204-1053 0 0,-1 0 0 0 0,0 0 0 0 0,-1-1 0 0 0,0 1 0 0 0,0-1 0 0 0,-1 0 1 0 0,0 0-1 0 0,-1 0 0 0 0,0 0 0 0 0,-1-1 0 0 0,0-7-9 0 0,-24 22-4400 0 0,17 2-762 0 0,-1-2-7246 0 0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4 0 0 0,'0'0'1019'0'0,"0"0"859"0"0,0 0 546 0 0,0 0 197 0 0,0 0-82 0 0,0 0-353 0 0,0 0-442 0 0,0 0-345 0 0,0 0-249 0 0,2-1-194 0 0,6-2 125 0 0,-20 4-125 0 0,-23 5 190 0 0,-190 94 881 0 0,81-27-941 0 0,143-73-1076 0 0,0 1 0 0 0,-1 0 0 0 0,1-1 0 0 0,0 1 1 0 0,0 0-1 0 0,0 0 0 0 0,0 0 0 0 0,0 0 0 0 0,0 0 0 0 0,1 0 0 0 0,-1 0 1 0 0,0 0-1 0 0,0 0 0 0 0,1 0 0 0 0,-1 0 0 0 0,0 0 0 0 0,1 1 1 0 0,0-1-1 0 0,-1 0 0 0 0,1 0 0 0 0,-1 1 0 0 0,1-1 0 0 0,0 0 0 0 0,0 0 1 0 0,0 1-1 0 0,0-1 0 0 0,0 0 0 0 0,0 1 0 0 0,0-1 0 0 0,0 0 0 0 0,1 1 1 0 0,-1-1-1 0 0,0 0 0 0 0,1 0 0 0 0,-1 1 0 0 0,1-1 0 0 0,0 0 1 0 0,-1 0-1 0 0,1 0 0 0 0,0 0 0 0 0,-1 0 0 0 0,1 0 0 0 0,0 0 0 0 0,0 0 1 0 0,0 0-11 0 0,49 42 46 0 0,41 0 124 0 0,66 42 168 0 0,-153-80-285 0 0,1 0 0 0 0,0 0 0 0 0,-1 1 0 0 0,0-1 0 0 0,-1 1 0 0 0,1 0 0 0 0,-1 0 0 0 0,0 0 0 0 0,0 1 1 0 0,-1-1-1 0 0,0 0 0 0 0,0 1 0 0 0,0 0 0 0 0,-1-1 0 0 0,0 1 0 0 0,-1 0 0 0 0,1 0 0 0 0,-1 0 0 0 0,0-1 0 0 0,-2 8-53 0 0,0-9 66 0 0,-1 0 0 0 0,0-1 0 0 0,0 1 0 0 0,-1-1-1 0 0,1 1 1 0 0,-1-1 0 0 0,0 0 0 0 0,0 0 0 0 0,-1-1 0 0 0,1 1-1 0 0,-1-1 1 0 0,1 0 0 0 0,-1 0 0 0 0,0-1 0 0 0,0 1 0 0 0,0-1-1 0 0,-1 0 1 0 0,-1 0-66 0 0,2 1 18 0 0,-28 11 73 0 0,0-2-1 0 0,-1-1 1 0 0,-1-1-1 0 0,1-2 1 0 0,-1-1-1 0 0,-17 0-90 0 0,-6-6-68 0 0,57-1-63 0 0,1 0-91 0 0,92-45-5606 0 0,-61 32 1519 0 0,-9 4-3238 0 0,-3 2-2378 0 0</inkml:trace>
  <inkml:trace contextRef="#ctx0" brushRef="#br0" timeOffset="317.505">761 376 3809 0 0,'0'0'4857'0'0,"0"0"-2851"0"0,0 0-794 0 0,0 0 215 0 0,0 0 252 0 0,0 0-15 0 0,0 0-246 0 0,0 0-343 0 0,0 0-322 0 0,0 0-198 0 0,0 0-96 0 0,0 0-67 0 0,-27 32-55 0 0,-81 101-33 0 0,74-75 27 0 0,34-49-262 0 0,-1-7-57 0 0,0 0-1 0 0,1 0 1 0 0,-1 1-1 0 0,1-1 1 0 0,0 0-1 0 0,-1 1 1 0 0,1-1-1 0 0,0 0 1 0 0,0 1-1 0 0,1-1 1 0 0,-1 1-1 0 0,0-1 1 0 0,1 0-1 0 0,0 1 1 0 0,-1-1-1 0 0,1 0 1 0 0,0 0-1 0 0,0 0 1 0 0,0 0-1 0 0,0 1 1 0 0,1-1-1 0 0,-1-1 1 0 0,0 1-1 0 0,1 0 1 0 0,-1 0-1 0 0,1 0 1 0 0,0-1-1 0 0,0 1 1 0 0,0-1-1 0 0,0 0 1 0 0,0 1-1 0 0,0-1 1 0 0,0 0-1 0 0,1 1-11 0 0,11 0 138 0 0,-1 0 0 0 0,1 0 0 0 0,-1-1 0 0 0,1-1 1 0 0,0 0-1 0 0,-1-1 0 0 0,1 0 0 0 0,0-1 0 0 0,-1-1 0 0 0,0 0 0 0 0,1 0 0 0 0,-1-2 0 0 0,-1 0 0 0 0,1 0 0 0 0,-1-1 0 0 0,0-1 0 0 0,1 0-138 0 0,-1 2 99 0 0,0 0 1 0 0,-1-1-1 0 0,0 0 0 0 0,1 0 0 0 0,-2-2 0 0 0,1 1 0 0 0,-1-1 0 0 0,0-1 0 0 0,-1 0 1 0 0,0 0-1 0 0,0-1 0 0 0,-1 0 0 0 0,-1-1 0 0 0,1 1 0 0 0,-2-1 0 0 0,1-1 0 0 0,-2 1 0 0 0,0-1 1 0 0,0 0-1 0 0,-1-1 0 0 0,0 1 0 0 0,-1-1 0 0 0,0 1 0 0 0,-1-1 0 0 0,-1-4-99 0 0,-1 13 8 0 0,-1 1 1 0 0,0-1-1 0 0,0 1 0 0 0,0 0 0 0 0,-1-1 0 0 0,1 1 0 0 0,-1 0 0 0 0,0 0 1 0 0,0 0-1 0 0,0 0 0 0 0,0 0 0 0 0,0 1 0 0 0,-1-1 0 0 0,1 0 0 0 0,-1 1 1 0 0,0 0-1 0 0,0 0 0 0 0,1 0 0 0 0,-2 0 0 0 0,1 0 0 0 0,0 0 0 0 0,0 1 0 0 0,0-1 1 0 0,-1 1-1 0 0,1 0 0 0 0,-1 0 0 0 0,0 0-8 0 0,-99-8-344 0 0,92 9 108 0 0,-1 2-1 0 0,0-1 1 0 0,1 1-1 0 0,-1 1 1 0 0,1 0 0 0 0,0 1-1 0 0,0 0 1 0 0,0 1-1 0 0,0 0 1 0 0,-3 3 236 0 0,-9 8-4187 0 0,0 2-3453 0 0,13-9-4792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77 656 0 0,'0'0'1418'0'0,"0"0"-189"0"0,0 0-8 0 0,0 0 210 0 0,0 0 222 0 0,0 0 80 0 0,0 0-132 0 0,0 0-320 0 0,0 0-344 0 0,0 0-251 0 0,0 0-129 0 0,-7-6 1086 0 0,-23 122 1982 0 0,17-65-3449 0 0,2 0 0 0 0,2 1-1 0 0,2 0 1 0 0,3 0 0 0 0,2 0 0 0 0,3 17-176 0 0,-1-65 16 0 0,1 0 0 0 0,0 0 0 0 0,0-1 0 0 0,1 1 0 0 0,-1-1 0 0 0,1 1 0 0 0,-1-1 0 0 0,1 1 0 0 0,0-1 0 0 0,1 0 0 0 0,-1 0 0 0 0,0 0 0 0 0,1 0 0 0 0,0 0 0 0 0,-1-1 0 0 0,1 1 0 0 0,0-1 0 0 0,1 0 0 0 0,-1 1 0 0 0,0-2 0 0 0,1 1 0 0 0,-1 0 0 0 0,1-1 1 0 0,-1 1-1 0 0,1-1 0 0 0,0 0 0 0 0,-1 0 0 0 0,1-1 0 0 0,0 1 0 0 0,0-1 0 0 0,0 1 0 0 0,-1-1 0 0 0,1-1 0 0 0,0 1 0 0 0,0 0 0 0 0,0-1 0 0 0,0 0 0 0 0,-1 0 0 0 0,1 0 0 0 0,0 0 0 0 0,-1-1 0 0 0,1 1 0 0 0,-1-1 0 0 0,0 0 0 0 0,1 0 0 0 0,-1 0 0 0 0,0-1 0 0 0,0 1 0 0 0,2-3-16 0 0,16-11 136 0 0,-2 0-1 0 0,0-1 0 0 0,-1-1 0 0 0,0-1 1 0 0,-2 0-1 0 0,0-1 0 0 0,-1-1 1 0 0,-2-1-1 0 0,11-19-135 0 0,-5 6 92 0 0,-2-1 0 0 0,-1-1 0 0 0,-2 0 0 0 0,-1-1 0 0 0,-2 0 0 0 0,-2-1 0 0 0,4-29-92 0 0,-13-6 605 0 0,-9 71 362 0 0,0 28-907 0 0,6-18 32 0 0,-8 23 103 0 0,1 0-1 0 0,2 1 0 0 0,1 0 0 0 0,1 0 0 0 0,2 1 0 0 0,1 0 1 0 0,1-1-1 0 0,2 1 0 0 0,1 0 0 0 0,2 3-194 0 0,2 26 108 0 0,2-1 0 0 0,3 0 0 0 0,2 0 0 0 0,7 14-108 0 0,14 15 138 0 0,-50-102-1692 0 0,10 0-1945 0 0,2 3-3626 0 0,5 6-4569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5041 0 0,'0'0'3083'0'0,"0"0"-778"0"0,0 0-289 0 0,0 0-102 0 0,0 0-166 0 0,0 0-257 0 0,0 0-377 0 0,0 0-347 0 0,0 0-220 0 0,0 0-73 0 0,0 0 21 0 0,0 0 4 0 0,0 0-6 0 0,14 0 1194 0 0,217-19 2834 0 0,-145 1-4177 0 0,-70 14-2309 0 0,-17 4 1307 0 0,-2 1-3207 0 0,-3 1-6822 0 0,6-1-469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 2336 0 0,'0'0'1541'0'0,"0"0"15"0"0,0 0 275 0 0,0 0 196 0 0,0 0 18 0 0,0 0-281 0 0,0 0-452 0 0,0 0-341 0 0,0 0-197 0 0,0 0-27 0 0,0 0 29 0 0,0 0 51 0 0,0 0-11 0 0,-3 3-80 0 0,-10 16 1656 0 0,34-13 468 0 0,-3-4-2521 0 0,0-1 1 0 0,-1-1 0 0 0,1 0 0 0 0,0-2-1 0 0,-1 0 1 0 0,1-1 0 0 0,-1 0-1 0 0,0-2 1 0 0,0 0 0 0 0,2-2-340 0 0,19-3 234 0 0,18-3-110 0 0,-51 12 792 0 0,-2-1-4144 0 0,0 2-7940 0 0,-3 0-1009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1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8818 0 0,'0'0'1750'0'0,"0"0"-138"0"0,0 0 126 0 0,0 0 171 0 0,0 0-30 0 0,0 0-349 0 0,0 0-491 0 0,0 0-414 0 0,0 0-219 0 0,0 0-106 0 0,0 0-9 0 0,0 0 22 0 0,0 0 36 0 0,0 4 49 0 0,-3 21 22 0 0,2-1-1 0 0,1 1 1 0 0,0 0-1 0 0,2 0 1 0 0,1-1 0 0 0,5 18-420 0 0,3 105-1642 0 0,3-175-7101 0 0,-11 24 4463 0 0,2-3-6530 0 0</inkml:trace>
  <inkml:trace contextRef="#ctx0" brushRef="#br0" timeOffset="804.04">143 152 4777 0 0,'0'0'1287'0'0,"0"0"-331"0"0,0 0 207 0 0,0 0 368 0 0,0 0 159 0 0,0 0-186 0 0,0 0-314 0 0,0 0-166 0 0,0 0-3 0 0,0 0 106 0 0,0 0-24 0 0,0 0-160 0 0,10-1-179 0 0,168-24 2256 0 0,-65 17-2674 0 0,-92 5-247 0 0,-21 3-62 0 0,0 0 17 0 0,0 0 34 0 0,0 0 41 0 0,0 0 36 0 0,0 0-3 0 0,0 0-6 0 0,0 0 3 0 0,0 0-18 0 0,-28 0 848 0 0,19-2-980 0 0,-1 0 0 0 0,1-1 0 0 0,0 0-1 0 0,1-1 1 0 0,-1 0 0 0 0,0 0 0 0 0,1-1-1 0 0,0 0 1 0 0,0 0 0 0 0,1-1-1 0 0,-1 0-8 0 0,-13-15 157 0 0,14 55 37 0 0,-15 124-74 0 0,12-53-124 0 0,10-104-17 0 0,0-1 5 0 0,0 0 5 0 0,0 0 1 0 0,0 0 11 0 0,0 0 0 0 0,0 0 22 0 0,0 0-4 0 0,0 0-5 0 0,19-20 325 0 0,1 0-284 0 0,-2-2 0 0 0,0 0 0 0 0,-1-1 0 0 0,-1-1 0 0 0,11-22-55 0 0,-25 29-892 0 0,-2 14-4046 0 0,0 1-4746 0 0,0 2-1604 0 0</inkml:trace>
  <inkml:trace contextRef="#ctx0" brushRef="#br0" timeOffset="1303.996">592 107 10458 0 0,'0'0'1779'0'0,"0"0"-433"0"0,0 0-203 0 0,0 0 25 0 0,0 0 31 0 0,0 0-105 0 0,0 0-154 0 0,0 0-161 0 0,0 0-101 0 0,0 0-27 0 0,0 0-103 0 0,0 0-54 0 0,0 0-42 0 0,16-8-25 0 0,78-35 266 0 0,-24 32 274 0 0,-70 11-967 0 0,0 0 7 0 0,-1 9 69 0 0,0 1-1 0 0,-1-1 1 0 0,-1 1 0 0 0,0-1 0 0 0,0 0 0 0 0,0 0 0 0 0,-1-1 0 0 0,-1 1 0 0 0,1-1 0 0 0,-2 0 0 0 0,1 0-1 0 0,-1 0 1 0 0,0-1 0 0 0,-4 4-76 0 0,-20 29 141 0 0,21-27-105 0 0,6-9-19 0 0,0 0 1 0 0,-1 0-1 0 0,1 0 0 0 0,1 0 1 0 0,-1 1-1 0 0,0-1 0 0 0,1 1 1 0 0,0 0-1 0 0,0-1 0 0 0,1 1 1 0 0,-1 0-1 0 0,1 0 0 0 0,0 0 0 0 0,0 0 1 0 0,1 0-1 0 0,0 1 0 0 0,0-1 1 0 0,0 0-1 0 0,1 5-17 0 0,2-8 54 0 0,0 1 0 0 0,0-1 0 0 0,0 0 1 0 0,1 0-1 0 0,-1 0 0 0 0,1 0 0 0 0,-1-1 0 0 0,1 1 0 0 0,0-1 0 0 0,-1 0 1 0 0,1 0-1 0 0,0 0 0 0 0,0-1 0 0 0,0 1 0 0 0,0-1 0 0 0,0 0 0 0 0,0 0 1 0 0,0-1-1 0 0,3 0-54 0 0,-5 1 26 0 0,14-1 92 0 0,0-1 0 0 0,-1 0 0 0 0,1-2 0 0 0,-1 1 0 0 0,0-2 0 0 0,0 0 1 0 0,0-1-1 0 0,-1-1 0 0 0,5-2-118 0 0,-14-8-1360 0 0,-7 10-2120 0 0,-1 2-4231 0 0,0 1-4614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11642 0 0,'0'0'1898'0'0,"0"0"-399"0"0,0 0-177 0 0,0 0-26 0 0,0 0-29 0 0,0 0-247 0 0,0 0-304 0 0,0 0-121 0 0,0 0 13 0 0,0 0 90 0 0,0 0 51 0 0,0 0-74 0 0,0 0-129 0 0,15 0-50 0 0,113-1 988 0 0,1-6-540 0 0,-65-1-1435 0 0,-44-1-1960 0 0,-13 5-1410 0 0,-2-1-3783 0 0,-1-2-4476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71 5961 0 0,'0'0'3728'0'0,"0"0"-1113"0"0,0 0-365 0 0,0 0-116 0 0,0 0-191 0 0,0 0-355 0 0,0 0-454 0 0,0 0-392 0 0,0 0-227 0 0,0 0-87 0 0,0 0-37 0 0,0 0-16 0 0,0 0-46 0 0,0 3-38 0 0,14 100 1856 0 0,-10-81-2095 0 0,-2 0-1 0 0,0 0 1 0 0,-1 0-1 0 0,-1 0 1 0 0,-2-1 0 0 0,0 1-1 0 0,-1 0 1 0 0,-1-1-1 0 0,-1 1 1 0 0,-1-1 0 0 0,-1 0-1 0 0,-1-1 1 0 0,-1 2-52 0 0,5-10 450 0 0,-1 2-3279 0 0,2-26-3622 0 0,3 2 2018 0 0,0 3-1914 0 0,0-1-1285 0 0</inkml:trace>
  <inkml:trace contextRef="#ctx0" brushRef="#br0" timeOffset="266.005">0 126 7498 0 0,'0'0'3427'0'0,"0"0"-1420"0"0,0 0-575 0 0,0 0-102 0 0,0 0 34 0 0,0 0 13 0 0,0 0-145 0 0,0 0-249 0 0,0 0-182 0 0,0 0-138 0 0,0 0-75 0 0,33-12-48 0 0,102-39-57 0 0,5 18 604 0 0,37 5-532 0 0,-108 26-616 0 0,-41 3-2626 0 0,-28 5-5065 0 0,0-1-3762 0 0</inkml:trace>
  <inkml:trace contextRef="#ctx0" brushRef="#br0" timeOffset="621.631">634 380 9114 0 0,'0'0'2331'0'0,"0"0"-457"0"0,0 0-179 0 0,0 0 20 0 0,0 0-41 0 0,0 0-233 0 0,0 0-373 0 0,0 0-393 0 0,0 0-189 0 0,0 0-78 0 0,0 0-9 0 0,0 0 69 0 0,0 0 21 0 0,-1 9 29 0 0,-11 173 1805 0 0,-11-105-2063 0 0,12-63-668 0 0,9-14-3535 0 0,1-2-3868 0 0,1-2-4196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41 0 0 0,'0'0'432'0'0,"0"0"262"0"0,-3-4 59 0 0,-9-13-99 0 0,9 12-14 0 0,3 5 139 0 0,-5-12 10258 0 0,-1 10-1195 0 0,6 28-8877 0 0,11 249 374 0 0,-20-84-1024 0 0,-6-113-219 0 0,10-61-73 0 0,2-7-443 0 0,2-23-522 0 0,-3-34-2432 0 0,1 23-153 0 0,2 0-4967 0 0,1 13-2318 0 0</inkml:trace>
  <inkml:trace contextRef="#ctx0" brushRef="#br0" timeOffset="348.358">1 74 5225 0 0,'0'0'2505'0'0,"0"0"-982"0"0,0 0-152 0 0,0 0 269 0 0,0 0 238 0 0,0 0-5 0 0,0 0-334 0 0,0 0-521 0 0,0 0-425 0 0,0 0-202 0 0,0 0 91 0 0,0 0 179 0 0,0 0 150 0 0,7 0 100 0 0,351-43 3755 0 0,-311 42-4571 0 0,-25 23-5736 0 0,-18-19 726 0 0,1-2-6542 0 0</inkml:trace>
  <inkml:trace contextRef="#ctx0" brushRef="#br0" timeOffset="1028.355">479 571 7066 0 0,'0'0'1433'0'0,"0"0"-203"0"0,0 0 191 0 0,0 0 345 0 0,0 0 116 0 0,0 0-280 0 0,0 0-494 0 0,0 0-395 0 0,0 0-126 0 0,0 0 4 0 0,0 0 13 0 0,0 0-28 0 0,10-5-116 0 0,28-17-86 0 0,33 16 1409 0 0,-58 6-1554 0 0,-10-1-198 0 0,0 1-1 0 0,0-1 1 0 0,-1 1-1 0 0,1 0 0 0 0,0 0 1 0 0,0 0-1 0 0,0 0 0 0 0,-1 0 1 0 0,1 1-1 0 0,0-1 0 0 0,0 1 1 0 0,-1 0-1 0 0,1 0 1 0 0,0 0-1 0 0,-1 0 0 0 0,1 0 1 0 0,-1 0-1 0 0,1 1 0 0 0,-1-1 1 0 0,0 1-1 0 0,0 0 0 0 0,1 0 1 0 0,0 1-31 0 0,-2 2 96 0 0,0-1 1 0 0,-1 1 0 0 0,0 0-1 0 0,1-1 1 0 0,-1 1 0 0 0,-1 0-1 0 0,1-1 1 0 0,-1 1 0 0 0,0 0-1 0 0,0-1 1 0 0,0 1 0 0 0,0-1-1 0 0,-1 1 1 0 0,0-1 0 0 0,0 0-1 0 0,0 1 1 0 0,-1-1-97 0 0,-68 97 601 0 0,62-82-491 0 0,9-18-93 0 0,34 6 587 0 0,-18-6-459 0 0,-1-1 0 0 0,1-1 0 0 0,0 0 0 0 0,-1-1 0 0 0,1-1 1 0 0,-1 0-1 0 0,0-2 0 0 0,1 1 0 0 0,3-3-145 0 0,39-8 237 0 0,-57 15-229 0 0,-1 0-13 0 0,0 0-13 0 0,0 0-15 0 0,0 0-23 0 0,0 0-28 0 0,0 0-49 0 0,-4-3-2297 0 0,2 2-6467 0 0,2 1-3112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46 6777 0 0,'0'0'2141'0'0,"0"0"-246"0"0,0 0-93 0 0,0 0-81 0 0,0 0-168 0 0,0 0-294 0 0,0 0-346 0 0,0 0-247 0 0,0 0-170 0 0,0 0-85 0 0,0 0-29 0 0,6 7 2899 0 0,-1 6-2920 0 0,-2 0-1 0 0,0 1 1 0 0,0-1-1 0 0,-1 1 1 0 0,-1 0-1 0 0,0-1 1 0 0,-1 1 0 0 0,-1 9-361 0 0,0-3 193 0 0,-2 550 1910 0 0,-10-522-1687 0 0,-7 14 202 0 0,15-54-1267 0 0,6-15-2183 0 0,1-1-5196 0 0,0 5-3470 0 0</inkml:trace>
  <inkml:trace contextRef="#ctx0" brushRef="#br0" timeOffset="465.844">1 392 3249 0 0,'0'0'2278'0'0,"0"0"-206"0"0,0 0-72 0 0,0 0-71 0 0,0 0-158 0 0,0 0-244 0 0,0 0-308 0 0,0 0-226 0 0,0 0-100 0 0,0 0-48 0 0,0 0 10 0 0,0 0 5 0 0,0 0-46 0 0,0 0-72 0 0,0 0-76 0 0,0 0-73 0 0,0 0-61 0 0,0 0-50 0 0,0 0-71 0 0,24 6 1300 0 0,43 3-730 0 0,1-4 1 0 0,-1-3-1 0 0,40-4-981 0 0,-3 0 194 0 0,-70 2-181 0 0,-34-7-2649 0 0,0-1-9168 0 0,0 5-412 0 0</inkml:trace>
  <inkml:trace contextRef="#ctx0" brushRef="#br0" timeOffset="1415.615">757 68 6289 0 0,'0'0'2153'0'0,"0"0"-105"0"0,0 0-29 0 0,0 0 102 0 0,0 0-27 0 0,0 0-317 0 0,0 0-382 0 0,0 0-373 0 0,0 0-254 0 0,0 0-168 0 0,0 0-60 0 0,0 0-24 0 0,0 0-38 0 0,-7 3 538 0 0,34 255 1773 0 0,-16-147-2508 0 0,-5 1 0 0 0,-6 32-281 0 0,0-96 27 0 0,7 8 8 0 0,15-70 387 0 0,-15 6-327 0 0,160-139 116 0 0,-90 92-203 0 0,-33 44 25 0 0,-33 45 119 0 0,8 80 162 0 0,-8-20-214 0 0,-11-93-132 0 0,0-1-51 0 0,0 0 11 0 0,0 0-3 0 0,0 0-18 0 0,0 0-16 0 0,0 0-38 0 0,0 0-56 0 0,0 0-77 0 0,3-7-1238 0 0,8-14-2626 0 0,-2 9-4498 0 0,-5 8-3232 0 0</inkml:trace>
  <inkml:trace contextRef="#ctx0" brushRef="#br0" timeOffset="2434.763">1635 579 5561 0 0,'0'0'2393'0'0,"0"0"-381"0"0,0 0 83 0 0,0 0 184 0 0,0 0-121 0 0,0 0-387 0 0,0 0-405 0 0,0 0-287 0 0,0 0-126 0 0,0 0-47 0 0,0 0-107 0 0,0 0-81 0 0,0 0-109 0 0,0-2-127 0 0,0 1-436 0 0,-1 0-1 0 0,1 0 0 0 0,-1 0 1 0 0,1 0-1 0 0,-1 0 1 0 0,0 0-1 0 0,1 0 0 0 0,-1 1 1 0 0,0-1-1 0 0,0 0 0 0 0,0 0 1 0 0,1 1-1 0 0,-1-1 0 0 0,0 0 1 0 0,0 1-1 0 0,0-1 1 0 0,0 1-1 0 0,0-1 0 0 0,0 1 1 0 0,0 0-1 0 0,0-1 0 0 0,0 1 1 0 0,-1 0-1 0 0,1 0 0 0 0,0 0 1 0 0,0 0-1 0 0,0 0 1 0 0,0 0-1 0 0,0 0 0 0 0,0 0 1 0 0,0 0-1 0 0,0 0 0 0 0,0 1 1 0 0,-1-1-1 0 0,1 0 0 0 0,0 1 1 0 0,0-1-1 0 0,0 1 0 0 0,0-1 1 0 0,1 1-1 0 0,-1 0 1 0 0,0-1-1 0 0,0 1-45 0 0,-51 26 618 0 0,37-16-574 0 0,0 0-1 0 0,1 0 1 0 0,1 2-1 0 0,-1-1 1 0 0,2 2 0 0 0,0 0-1 0 0,1 0 1 0 0,0 1 0 0 0,1 1-1 0 0,0-1 1 0 0,2 2-1 0 0,0-1 1 0 0,1 1 0 0 0,-5 15-44 0 0,12-30-1 0 0,-1 0 0 0 0,1 0 0 0 0,0 0 0 0 0,0 1 0 0 0,0-1 1 0 0,0 0-1 0 0,1 0 0 0 0,-1 0 0 0 0,0 0 0 0 0,1 0 0 0 0,-1-1 0 0 0,1 1 1 0 0,0 0-1 0 0,0 0 0 0 0,0 0 0 0 0,0 0 0 0 0,0-1 0 0 0,0 1 1 0 0,0 0-1 0 0,0-1 0 0 0,1 1 0 0 0,-1-1 0 0 0,0 1 0 0 0,1-1 0 0 0,0 0 1 0 0,-1 0-1 0 0,1 1 0 0 0,0-1 0 0 0,-1 0 0 0 0,1-1 0 0 0,0 1 0 0 0,0 0 1 0 0,0 0-1 0 0,0-1 0 0 0,0 1 0 0 0,0-1 0 0 0,0 0 0 0 0,0 1 0 0 0,0-1 1 0 0,0 0-1 0 0,0 0 0 0 0,0 0 0 0 0,0-1 0 0 0,0 1 0 0 0,0 0 0 0 0,0-1 1 0 0,0 0-1 0 0,0 1 0 0 0,0-1 0 0 0,1-1 1 0 0,10-2 39 0 0,-1 0 0 0 0,0-1-1 0 0,0-1 1 0 0,0 0 0 0 0,-1 0 0 0 0,0-1-1 0 0,0-1 1 0 0,-1 0 0 0 0,0 0 0 0 0,7-9-39 0 0,-11 12 13 0 0,163-171 330 0 0,-156 168-435 0 0,-13 30 14 0 0,-1 13 101 0 0,-1-29-25 0 0,1 0 0 0 0,0 0 0 0 0,1 0 0 0 0,-1 1 0 0 0,1-1 0 0 0,1 0 0 0 0,-1 0 0 0 0,1 0 0 0 0,0 0 0 0 0,0 0 0 0 0,1 0 0 0 0,-1 0 0 0 0,2 0 0 0 0,-1 0 0 0 0,0 0 0 0 0,1-1 0 0 0,0 0 0 0 0,1 1 0 0 0,-1-1 0 0 0,1 0 0 0 0,0-1 0 0 0,0 1 0 0 0,0 0 0 0 0,1-1 0 0 0,1 1 2 0 0,2 0 8 0 0,0-1 0 0 0,1 0 0 0 0,-1 0 0 0 0,1-1 0 0 0,-1 0 0 0 0,1 0 0 0 0,0-1 1 0 0,0 0-1 0 0,0-1 0 0 0,0 0 0 0 0,0 0 0 0 0,1-1 0 0 0,-1-1 0 0 0,0 1 0 0 0,0-1 0 0 0,0-1 0 0 0,0 0 0 0 0,0 0 0 0 0,0 0 1 0 0,0-1-1 0 0,-1-1 0 0 0,0 0 0 0 0,1 0 0 0 0,-1 0 0 0 0,0-1 0 0 0,-1 0 0 0 0,1-1 0 0 0,-1 1 0 0 0,0-1 0 0 0,-1-1 0 0 0,0 1 1 0 0,2-3-9 0 0,17-17 134 0 0,-2-2 0 0 0,0 0 0 0 0,-2-1 0 0 0,15-29-134 0 0,-5 2 75 0 0,-3-1 1 0 0,-2-2 0 0 0,-3 0 0 0 0,-3-2-1 0 0,3-22-75 0 0,-19 71 6 0 0,-1 1 0 0 0,-1-1 0 0 0,0 1 0 0 0,-1-1-1 0 0,0 0 1 0 0,-1 1 0 0 0,0-1 0 0 0,-1 0-1 0 0,0 1 1 0 0,0-1 0 0 0,-2 0 0 0 0,1 1 0 0 0,-2 0-1 0 0,1 0 1 0 0,-6-10-6 0 0,7 18 3 0 0,-1 1 1 0 0,0-1-1 0 0,0 1 1 0 0,0 0-1 0 0,-1 0 0 0 0,1 0 1 0 0,0 1-1 0 0,-1-1 1 0 0,1 1-1 0 0,-1 0 0 0 0,1 0 1 0 0,-1 0-1 0 0,0 0 1 0 0,1 1-1 0 0,-1-1 0 0 0,0 1 1 0 0,0 0-1 0 0,1 0 1 0 0,-1 0-1 0 0,0 1 0 0 0,1-1 1 0 0,-1 1-1 0 0,0 0 0 0 0,1 0 1 0 0,-1 0-1 0 0,1 1 1 0 0,-1-1-1 0 0,1 1 0 0 0,0 0 1 0 0,-1 0-1 0 0,1 0 1 0 0,0 0-1 0 0,0 1 0 0 0,1-1 1 0 0,-2 2-4 0 0,-2 9 13 0 0,1 1 1 0 0,1-1-1 0 0,1 1 1 0 0,0 0-1 0 0,0 0 1 0 0,2 0-1 0 0,0 1 1 0 0,0-1-1 0 0,1 0 1 0 0,1 0-1 0 0,0 1 1 0 0,1-1-1 0 0,1 0 0 0 0,0 0 1 0 0,1 0-1 0 0,0-1 1 0 0,1 0-1 0 0,4 7-13 0 0,-8-17 2 0 0,123 401 545 0 0,-89-275-474 0 0,-20-83-9 0 0,-15-36-358 0 0,0-23-384 0 0,-2-26-593 0 0,-19-29-2903 0 0,11 46 285 0 0,-1 2-3541 0 0,7 9-4054 0 0</inkml:trace>
  <inkml:trace contextRef="#ctx0" brushRef="#br0" timeOffset="2801.627">2016 381 10010 0 0,'0'0'3481'0'0,"0"0"-1109"0"0,0 0-482 0 0,0 0-101 0 0,0 0-73 0 0,0 0-197 0 0,0 0-279 0 0,0 0-240 0 0,0 0-235 0 0,0 0-165 0 0,0 0-132 0 0,0 0-83 0 0,-2-2-59 0 0,-8-6-41 0 0,8 7-40 0 0,30 1 977 0 0,175-11 569 0 0,101-29-1258 0 0,-226 39-543 0 0,-74 2-2197 0 0,-20 2-7724 0 0,13-3-2164 0 0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3961 0 0,'0'0'1990'0'0,"0"0"-125"0"0,0 0 68 0 0,0 0 189 0 0,0 0 27 0 0,0 0-180 0 0,0 0-358 0 0,0 0-418 0 0,0 0-315 0 0,0 0-218 0 0,0 0-119 0 0,0 0-68 0 0,0 0-40 0 0,-4-4 493 0 0,-15 314 3524 0 0,-10-13-3921 0 0,25-280-499 0 0,0-1-1 0 0,-2 1 1 0 0,0-1 0 0 0,0 0-1 0 0,-2 0 1 0 0,0-1 0 0 0,-10 14-30 0 0,-12 25 108 0 0,22-58-2908 0 0,-4-3-6566 0 0,10 6-1898 0 0</inkml:trace>
  <inkml:trace contextRef="#ctx0" brushRef="#br0" timeOffset="525.526">166 97 1424 0 0,'0'0'1798'0'0,"0"0"-138"0"0,0 0 135 0 0,0 0 247 0 0,0 0 172 0 0,0 0-102 0 0,0 0-282 0 0,0 0-303 0 0,0 0-293 0 0,0 0-145 0 0,0 0-124 0 0,0 0-111 0 0,-3-11-85 0 0,-14-45 507 0 0,8 52 1901 0 0,16 5-792 0 0,176 17-1419 0 0,47-19-315 0 0,-203-5-613 0 0,-27 5-35 0 0,0-1-7 0 0,0 1 12 0 0,0 1-31 0 0,0 0-14 0 0,0 0-27 0 0,0 0-39 0 0,-21 10-6822 0 0,12-2-385 0 0,6-4-4560 0 0</inkml:trace>
  <inkml:trace contextRef="#ctx0" brushRef="#br0" timeOffset="859.231">58 376 11891 0 0,'0'0'1459'0'0,"0"0"-510"0"0,0 0 13 0 0,0 0 267 0 0,0 0 250 0 0,0 0 58 0 0,0 0-189 0 0,0 0-191 0 0,0 0-164 0 0,0 0-176 0 0,0 0-107 0 0,0 0-73 0 0,0 0-69 0 0,24 2-45 0 0,121 4 317 0 0,-2-14 414 0 0,-74-6-2221 0 0,-62 9-1365 0 0,-5 1-2132 0 0,0 1-5396 0 0,0 0-870 0 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31 232 0 0 0,'0'0'769'0'0,"0"0"181"0"0,0 0 124 0 0,0 0 99 0 0,0 0-23 0 0,0 0-50 0 0,0 0-86 0 0,0 0-70 0 0,0 0-17 0 0,0 0 58 0 0,-2-3 70 0 0,-14-16 1700 0 0,9 15 2251 0 0,1 1 1848 0 0,14 3-6082 0 0,82-12-210 0 0,125 12 9 0 0,-115 12-386 0 0,-64-9 32 0 0,-32-1-582 0 0,-2-7 3016 0 0,-63-83-2147 0 0,13 7-172 0 0,38 47-169 0 0,9 34-175 0 0,1 0-1 0 0,0 0-14 0 0,0 0-5 0 0,0 0-28 0 0,0 0-25 0 0,0 0-39 0 0,0 0-32 0 0,0 0-58 0 0,0 0-111 0 0,0 0-133 0 0,0 0-204 0 0,16 8-5716 0 0,-10-5 762 0 0,0 1-6929 0 0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50.015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0 222,'18'39,"49"201,-63-229,0 0,1-1,0 0,1 0,0 0,0 0,1-1,1 0,-1-1,1 0,1 0,5 4,-5-6,1 1,0-2,0 1,1-2,-1 1,1-1,0-1,0 0,0-1,1 0,-1 0,0-1,1-1,3 0,8 1,-1-1,0-1,0-1,1-1,-1-1,-1-1,1 0,-1-2,9-4,168-87,-164 88,-28 7,1 1,0 0,0 0,0 0,0 0,0 1,0 0,0 1,0 0,0 0,0 0,0 1,0 0,0 1,0-1,0 1,0 0,3 3,-1-1,-1 1,0 0,0 1,-1-1,1 2,-1-1,0 1,-1 0,0 0,0 1,0 0,-1 0,0 0,-1 1,0-1,0 2,-4-9,0 0,-1 0,1-1,0 1,0 0,0 0,0 0,0 0,0-1,0 1,0 0,0 0,1 0,-1-1,0 1,0 0,1 0,-1 0,0-1,1 1,-1 0,1-1,-1 1,1 0,-1-1,1 1,0-1,-1 1,1-1,0 1,-1-1,1 1,0-1,0 0,-1 1,1-1,0 0,0 0,0 1,-1-1,1 0,0 0,0 0,0 0,-1 0,1 0,0 0,0 0,0-1,0 1,-1 0,1 0,0-1,0 1,-1-1,1 1,0 0,-1-1,1 1,0-1,-1 0,1 1,0-1,104-202,-95 188,-8 10,0 0,1 0,0 1,-1-1,2 1,-1-1,0 1,1 0,0 0,0 1,0-1,0 1,1 0,-1 0,1 0,0 0,0 1,0 0,0 0,0 0,0 1,1 0,-1 0,0 0,1 1,-1-1,1 1,1 1,94 42,-83-36,0-1,0 0,0-1,0-1,1-1,-1-1,19 1,-16-1,1-1,-1-1,1-1,-1 0,0-2,0-1,0 0,0-2,0 0,-1-1,0-1,-1-1,0-1,3-2,-5 0,-1-1,-1 0,0-2,-1 1,0-1,-2-1,1-1,-2 0,0 0,-1-1,-1 0,-1-1,0 0,-2 0,3-12,-7 23,-1 1,0-1,-1 0,0 0,0 1,0-1,-1 0,0 0,-1 1,1-1,-1 1,-2-3,-1 3,1 7</inkml:trace>
  <inkml:trace contextRef="#ctx0" brushRef="#br0" timeOffset="35127.905">1072 618,'29'73,"19"109,-27-40,-4 110,-2-216,-22-75,3 27,-2 0,0 0,0 0,-1 1,-1 0,0 0,0 1,-1 0,0 1,-1-1,0 2,0-1,-1 2,0-1,-1 2,1-1,-1 2,0-1,-1 2,1-1,-1 2,0 0,-1 0,-99-23,112 27,0-1,0 0,1 1,-1-1,0 0,0 0,0 1,0-1,0 0,1 0,-1 0,0 0,0 0,0 0,0 0,0-1,0 1,1 0,-1 0,0-1,0 1,0-1,1 1,-1 0,0-1,0 0,1 1,-1-1,0 1,1-1,-1 0,1 1,-1-1,1 0,-1 0,1 1,-1-1,1 0,0 0,0 0,-1 1,1-1,0 0,0 0,0 0,0 0,0 0,0 0,0 1,0-1,0 0,0 0,1 0,-1 0,0 0,0 1,1-1,-1 0,1 0,-1 0,1 1,-1-1,1 0,0 0,12-5,0 1,0 0,1 0,0 2,0-1,0 2,1 0,3 0,28-4,-32 3,65-13,1 4,0 4,27 2,118-19,-225 26,-1-1,1 1,0-1,-1 1,1 0,0-1,0 1,0 0,-1-1,1 1,0-1,0 1,0 0,0-1,0 1,0 0,0-1,0 1,0 0,1-1,-1 1,0 0,0-1,1 1,-1-1,0 1,0 0,1-1,-1 1,1-1,-1 1,1-1,-1 1,1-1,-1 0,1 1,-1-1,1 1,-1-1,1 0,0 0,-1 1,1-1,-1 0,1 0,0 0,-1 0,1 0,0 1,-1-1,1 0,0-1,-1 1,1 0,0 0,-1 0,1 0,0 0,-1-1,1 1,-1 0,1-1,-1 1,1 0,0-1,-1 1,1-1,-1 1,1 0,-1-1,-102 80,69-57,-168 105,178-114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7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0 0 0,'0'0'1523'0'0,"0"0"-1"0"0,0 0 118 0 0,0 0 212 0 0,0 0 103 0 0,0 0-46 0 0,0 0-205 0 0,0 0-213 0 0,0 0-218 0 0,0 0-179 0 0,0 0-115 0 0,-10 3 489 0 0,7-3 4527 0 0,250-3-2697 0 0,-121 3-2771 0 0,-99 0 185 0 0,-26 0-697 0 0,-1 0-6 0 0,0 0-7 0 0,0 0-18 0 0,0 0 32 0 0,0 0 8 0 0,0 0-23 0 0,0 0 6 0 0,0 0 3 0 0,0 0-11 0 0,0 0 6 0 0,0 0-5 0 0,0 0-26 0 0,0 0 11 0 0,0 0 4 0 0,0 0 13 0 0,0 0-9 0 0,0 0-8 0 0,0 0-3 0 0,0 0-8 0 0,0 0 10 0 0,0 0-11 0 0,0 0-3 0 0,0 0-21 0 0,0 0-13 0 0,0 0-32 0 0,0 0-20 0 0,0 0-53 0 0,0 0-42 0 0,0 0-64 0 0,0 0-135 0 0,0 0-148 0 0,0 0-210 0 0,0 0-323 0 0,5 0-8892 0 0,-2 0-1561 0 0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6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0,'0'0'2490'0'0,"0"0"-325"0"0,0 0 18 0 0,0 0 88 0 0,0 0-71 0 0,0 0-222 0 0,0 0-340 0 0,0 0-361 0 0,0 0-278 0 0,0 0-141 0 0,0 0-98 0 0,0 0-56 0 0,0 0-34 0 0,0 0-92 0 0,0 0-66 0 0,0 0-57 0 0,4 0 3615 0 0,16 0-3592 0 0,235 8 1417 0 0,-101-16-1956 0 0,-164 10-671 0 0,4-1-1241 0 0,1 0-4274 0 0,3-1-5647 0 0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9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5961 0 0,'0'0'2355'0'0,"0"0"-474"0"0,0 0-102 0 0,0 0 160 0 0,0 0 72 0 0,0 0-164 0 0,0 0-337 0 0,0 0-326 0 0,0 0-205 0 0,0 0-95 0 0,0 0-26 0 0,0 0-13 0 0,0 0-25 0 0,1 3 2418 0 0,1-27-3086 0 0,0 1-1 0 0,2 0 0 0 0,1 0 0 0 0,0 0 0 0 0,2 0 0 0 0,0 1 1 0 0,2 0-1 0 0,0 1 0 0 0,2 0 0 0 0,0 0 0 0 0,1 1 0 0 0,1 0 1 0 0,1 1-1 0 0,1 1 0 0 0,0 0 0 0 0,1 1 0 0 0,15-11-151 0 0,-21 20 2 0 0,1 0 0 0 0,0 0 1 0 0,1 1-1 0 0,0 1 0 0 0,0 0 0 0 0,1 0 0 0 0,-1 1 0 0 0,1 1 0 0 0,0 0 1 0 0,4 0-3 0 0,73 4-52 0 0,-88 0 47 0 0,-1 1-1 0 0,1-1 1 0 0,-1 1 0 0 0,0 0 0 0 0,1 0 0 0 0,-1 0 0 0 0,1 0 0 0 0,-1 0 0 0 0,0 0 0 0 0,0 0 0 0 0,0 1 0 0 0,0-1 0 0 0,0 0 0 0 0,0 1 0 0 0,0-1 0 0 0,0 1 0 0 0,0-1 0 0 0,-1 1 0 0 0,1-1 0 0 0,0 1 0 0 0,-1-1 0 0 0,1 1 0 0 0,-1 0 0 0 0,0-1 0 0 0,0 1 0 0 0,1 0 5 0 0,3 12-24 0 0,7 94-37 0 0,-13-74 46 0 0,6 47-57 0 0,11-84 231 0 0,38-78-26 0 0,105-103-122 0 0,-77 122-15 0 0,-79 62 0 0 0,0-1 1 0 0,0 1-1 0 0,0 0 1 0 0,0 0-1 0 0,0 0 1 0 0,0 0-1 0 0,0 0 1 0 0,0 1-1 0 0,0-1 1 0 0,0 0-1 0 0,-1 1 1 0 0,1 0-1 0 0,0-1 1 0 0,0 1-1 0 0,0 0 1 0 0,0 0-1 0 0,-1 0 1 0 0,1 0-1 0 0,-1 0 1 0 0,1 0-1 0 0,0 1 1 0 0,-1-1-1 0 0,0 0 1 0 0,1 1-1 0 0,-1-1 1 0 0,0 1-1 0 0,0 0 1 0 0,0-1-1 0 0,0 1 1 0 0,0 0-1 0 0,0-1 1 0 0,0 1-1 0 0,-1 0 1 0 0,1 0-1 0 0,0 2 4 0 0,16 73-137 0 0,-16-70 134 0 0,0 7 10 0 0,0 0-1 0 0,-2 0 1 0 0,0-1 0 0 0,0 1 0 0 0,-1 0 0 0 0,-1-1-1 0 0,0 1 1 0 0,-1-1 0 0 0,0 0 0 0 0,-3 5-7 0 0,1-1-3 0 0,1-5-82 0 0,4-10-4591 0 0,1-2-4910 0 0,0 0-2031 0 0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19 11554 0 0,'0'0'1837'0'0,"0"0"-250"0"0,0 0-87 0 0,0 0 23 0 0,0 0-72 0 0,0 0-208 0 0,0 0-232 0 0,0 0-227 0 0,0 0-130 0 0,0 0-84 0 0,0 0-53 0 0,0 0-13 0 0,0 0-28 0 0,-20-3-26 0 0,-62-9-45 0 0,77 11-338 0 0,0 0 1 0 0,1 0 0 0 0,-1 1-1 0 0,0 0 1 0 0,1 0 0 0 0,-1 0-1 0 0,1 1 1 0 0,-1 0 0 0 0,0-1-1 0 0,1 2 1 0 0,-1-1-1 0 0,1 0 1 0 0,0 1 0 0 0,-1 0-1 0 0,1 0 1 0 0,-3 2-68 0 0,-12 5 210 0 0,1 0-152 0 0,0 1-1 0 0,1 1 1 0 0,0 0 0 0 0,1 1 0 0 0,0 1-1 0 0,1 0 1 0 0,0 2 0 0 0,1-1 0 0 0,1 2-1 0 0,0-1 1 0 0,2 2 0 0 0,-1 0 0 0 0,-1 5-58 0 0,11-20-2 0 0,0 1 0 0 0,0-1 0 0 0,0 0 0 0 0,1 0 1 0 0,-1 1-1 0 0,1-1 0 0 0,-1 1 0 0 0,1 0 0 0 0,0-1 0 0 0,0 1 1 0 0,0 0-1 0 0,0 0 0 0 0,1-1 0 0 0,-1 1 0 0 0,1 0 1 0 0,0 0-1 0 0,-1 0 0 0 0,1 0 0 0 0,0 0 0 0 0,1 0 0 0 0,-1-1 1 0 0,1 1-1 0 0,-1 0 0 0 0,1 0 0 0 0,0 0 0 0 0,0-1 1 0 0,0 1-1 0 0,0 0 0 0 0,0-1 0 0 0,1 1 0 0 0,-1-1 0 0 0,1 1 1 0 0,0-1-1 0 0,0 0 0 0 0,0 0 0 0 0,0 0 0 0 0,0 0 1 0 0,0 0-1 0 0,0 0 0 0 0,1 0 0 0 0,-1-1 0 0 0,1 1 0 0 0,-1-1 1 0 0,3 1 1 0 0,9-3 95 0 0,1 0 0 0 0,-1-1-1 0 0,0-1 1 0 0,0 0 0 0 0,0-1 0 0 0,0 0 0 0 0,-1-2 0 0 0,0 1 0 0 0,0-2 0 0 0,0 1 0 0 0,-1-2 0 0 0,0 0 0 0 0,0 0 0 0 0,-1-1 0 0 0,0 0 0 0 0,0-1 0 0 0,3-5-95 0 0,27-19 235 0 0,78-76 376 0 0,-74 80-521 0 0,-37 49-146 0 0,12 79 97 0 0,-19-90-38 0 0,0 1 0 0 0,1-1 0 0 0,1 0-1 0 0,-1 0 1 0 0,1 0 0 0 0,1-1 0 0 0,0 1 0 0 0,0-1 0 0 0,0 1 0 0 0,1-1 0 0 0,0-1 0 0 0,0 1 0 0 0,0-1-1 0 0,1 0 1 0 0,0 0 0 0 0,1 0 0 0 0,-1-1 0 0 0,1 0 0 0 0,0 0 0 0 0,0-1 0 0 0,0 0 0 0 0,1 0-1 0 0,0-1 1 0 0,0 1 0 0 0,-1-2 0 0 0,2 1 0 0 0,-1-1 0 0 0,0-1 0 0 0,2 1-3 0 0,5 0-21 0 0,-14-2 11 0 0,0 1 0 0 0,0-1 0 0 0,0 1-1 0 0,0-1 1 0 0,0 1 0 0 0,0-1-1 0 0,0 0 1 0 0,0 1 0 0 0,0-1 0 0 0,0 0-1 0 0,0 0 1 0 0,0 0 0 0 0,0 0-1 0 0,0 0 1 0 0,0 0 0 0 0,0 0 0 0 0,0 0-1 0 0,0 0 1 0 0,0-1 0 0 0,0 1-1 0 0,0 0 1 0 0,0-1 0 0 0,0 1 0 0 0,0 0-1 0 0,0-1 1 0 0,0 1 0 0 0,0-1-1 0 0,-1 0 1 0 0,1 1 0 0 0,0-1 0 0 0,0 0-1 0 0,0 1 1 0 0,-1-1 0 0 0,1 0-1 0 0,0 0 1 0 0,-1 0 0 0 0,1 0 0 0 0,-1 1-1 0 0,1-1 1 0 0,-1 0 0 0 0,1 0-1 0 0,-1 0 1 0 0,0-1 10 0 0,5-17-4655 0 0,-5 17 2931 0 0,1-2-10768 0 0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9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2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31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7 221 5633 0 0,'0'0'2990'0'0,"0"0"-675"0"0,0 0-276 0 0,0 0-106 0 0,0 0-106 0 0,0 0-203 0 0,0 0-282 0 0,0 0-283 0 0,0 0-287 0 0,0 0-221 0 0,0 0-106 0 0,-7 0 2256 0 0,103 23-31 0 0,265-9-1126 0 0,-360-14-1525 0 0,-1 0 27 0 0,0 0-18 0 0,0 0 10 0 0,0 0 12 0 0,0 0 20 0 0,0 0 6 0 0,0 0-6 0 0,0 0 10 0 0,0 0-10 0 0,0 0-1 0 0,0 0 3 0 0,0 0 17 0 0,0 0-29 0 0,0 0-21 0 0,0 0-7 0 0,0 0-40 0 0,0 0 29 0 0,0 0 10 0 0,0 0 0 0 0,0 0 14 0 0,0 0-15 0 0,0 0-2 0 0,0 0 10 0 0,0 0-15 0 0,0 0-2 0 0,0 0-3 0 0,0 0-1 0 0,0 0 7 0 0,0 0 7 0 0,0 0 6 0 0,0 0 16 0 0,0 0-9 0 0,0 0 19 0 0,0 0-2 0 0,0 0 11 0 0,0 0 11 0 0,0 0-4 0 0,0 0 14 0 0,0 0 11 0 0,0 0 5 0 0,0 0-1 0 0,0 0 8 0 0,-15-48 393 0 0,-27-103-396 0 0,22 104-249 0 0,20 46-1 0 0,4-6-4998 0 0,4 6-1850 0 0,0-2-6144 0 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4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272 734 3921 0 0,'0'0'3126'0'0,"0"0"-340"0"0,0 0-279 0 0,0 0-241 0 0,0 0-271 0 0,0 0-296 0 0,0 0-275 0 0,0 0-208 0 0,0 0-178 0 0,0 0-123 0 0,0 0-95 0 0,0 0-80 0 0,0 0-86 0 0,-6-10-68 0 0,-22-29-59 0 0,26 37-467 0 0,1 1 0 0 0,0-1 0 0 0,-1 1 0 0 0,1 0 0 0 0,-1 0 0 0 0,1 0 0 0 0,-1 0 0 0 0,1 0 0 0 0,-1 0 0 0 0,0 0 0 0 0,0 0 0 0 0,1 1 0 0 0,-1-1 0 0 0,0 1 0 0 0,0-1-1 0 0,0 1 1 0 0,0 0 0 0 0,0-1 0 0 0,0 1 0 0 0,1 0 0 0 0,-1 0 0 0 0,0 1 0 0 0,0-1 0 0 0,0 0 0 0 0,0 1 0 0 0,-1 0-60 0 0,-8 0 247 0 0,2 1-187 0 0,0 0 0 0 0,0 1 0 0 0,0 1 1 0 0,0 0-1 0 0,0 0 0 0 0,1 0 0 0 0,-1 1 0 0 0,1 0 0 0 0,0 1 1 0 0,1 0-1 0 0,-1 0 0 0 0,1 1 0 0 0,1 0 0 0 0,-1 0 0 0 0,0 2-60 0 0,3-5 9 0 0,-1 0-3 0 0,1 1 0 0 0,0-1 0 0 0,0 1 0 0 0,1 0 0 0 0,-1 0 0 0 0,1 1 0 0 0,0-1 0 0 0,0 1 0 0 0,1-1 0 0 0,0 1-1 0 0,0 0 1 0 0,0 0 0 0 0,1 0 0 0 0,-1 0 0 0 0,2 0 0 0 0,-1 0 0 0 0,1 0 0 0 0,-1 1 0 0 0,2-1 0 0 0,-1 0 0 0 0,1 0 0 0 0,0 0 0 0 0,0 0 0 0 0,0 0 0 0 0,1 0 0 0 0,0 0 0 0 0,0 0 0 0 0,1-1 0 0 0,0 1 0 0 0,0-1 0 0 0,0 1 0 0 0,0-1 0 0 0,1 0 0 0 0,0-1 0 0 0,0 1 0 0 0,0 0 0 0 0,1-1 0 0 0,0 1-6 0 0,5-1 40 0 0,0-1 1 0 0,0 1-1 0 0,0-1 0 0 0,0-1 1 0 0,0 0-1 0 0,1 0 1 0 0,-1-1-1 0 0,0-1 1 0 0,1 1-1 0 0,-1-2 1 0 0,1 1-1 0 0,-1-2 1 0 0,1 1-1 0 0,-1-1 1 0 0,0-1-1 0 0,0 0 1 0 0,9-4-41 0 0,30-12 114 0 0,20 1-2425 0 0,2-10-1743 0 0,-25-8 1581 0 0,-28 19-2948 0 0,-12 9-4301 0 0</inkml:trace>
  <inkml:trace contextRef="#ctx0" brushRef="#br0" timeOffset="554.187">977 9 9418 0 0,'0'0'3151'0'0,"0"0"-685"0"0,0 0-361 0 0,0 0-217 0 0,0 0-141 0 0,0 0-215 0 0,0 0-274 0 0,0 0-248 0 0,0 0-228 0 0,0 0-184 0 0,0 0-125 0 0,0 0-105 0 0,0 0-97 0 0,-6-2-74 0 0,-20-4-62 0 0,20 48 557 0 0,30 102 351 0 0,-20-77-945 0 0,-4 1 1 0 0,-2-1-1 0 0,-3 0 0 0 0,-4 0 0 0 0,-12 49-98 0 0,19-104-8 0 0,-4 15 3 0 0,1 0 0 0 0,1 0 0 0 0,2 0 0 0 0,1 0 1 0 0,0 0-1 0 0,4 16 5 0 0,12 8-2365 0 0,-47-96-2489 0 0,18 28-2357 0 0,9 9-4090 0 0</inkml:trace>
  <inkml:trace contextRef="#ctx0" brushRef="#br0" timeOffset="799.4">637 661 9074 0 0,'0'0'3593'0'0,"0"0"-906"0"0,0 0-668 0 0,0 0-316 0 0,0 0-180 0 0,0 0-211 0 0,0 0-226 0 0,0 0-218 0 0,0 0-140 0 0,0 0-121 0 0,0 0-111 0 0,32-13-56 0 0,101-40-66 0 0,-40 30 228 0 0,127 9-220 0 0,-155 35-3928 0 0,-46-13-4617 0 0,-12-4-4125 0 0</inkml:trace>
  <inkml:trace contextRef="#ctx0" brushRef="#br0" timeOffset="1050.168">1285 594 14091 0 0,'0'0'2994'0'0,"0"0"-1452"0"0,0 0-686 0 0,0 0-152 0 0,0 0-15 0 0,0 0 5 0 0,0 0-130 0 0,0 0-171 0 0,0 0-131 0 0,0 0-87 0 0,0 0-25 0 0,0 0-16 0 0,0 0-26 0 0,-3 35-16 0 0,-5 105-27 0 0,19-79-5 0 0,-7-54-45 0 0,2-1 92 0 0,-1-1 0 0 0,1 1 0 0 0,-1-1 0 0 0,1 0 0 0 0,1-1 0 0 0,-1 1 0 0 0,1-1 0 0 0,0-1 1 0 0,0 1-1 0 0,0-1 0 0 0,0 0 0 0 0,0-1 0 0 0,1 0 0 0 0,0 0 0 0 0,-1 0 0 0 0,1-1 0 0 0,0 0 0 0 0,-1-1 0 0 0,1 1 0 0 0,7-2-107 0 0,-9 1 131 0 0,-1 0 0 0 0,1 0-1 0 0,0-1 1 0 0,0 0-1 0 0,0 0 1 0 0,-1 0-1 0 0,1-1 1 0 0,0 0-1 0 0,-1 0 1 0 0,0 0-1 0 0,1-1 1 0 0,-1 0-1 0 0,0 0 1 0 0,0 0-1 0 0,-1 0 1 0 0,1-1-1 0 0,-1 0 1 0 0,1 0-1 0 0,-1 0 1 0 0,0-1-1 0 0,-1 1 1 0 0,1-1-1 0 0,2-4-130 0 0,-1 2 41 0 0,0 0-1 0 0,0-1 0 0 0,-1 1 0 0 0,0-1 0 0 0,0 1 0 0 0,-1-1 0 0 0,0-1 0 0 0,0 1 0 0 0,-1 0 0 0 0,0-1 0 0 0,-1 1 0 0 0,0-1 0 0 0,0 1 0 0 0,0-1 0 0 0,-1 0 0 0 0,-1 1 0 0 0,1-1 0 0 0,-2 1 0 0 0,1-1 0 0 0,-1 1 0 0 0,0-1 0 0 0,-1 1 1 0 0,0 0-1 0 0,0 0 0 0 0,-1 0 0 0 0,0 0 0 0 0,0 1 0 0 0,0-1 0 0 0,-1 1 0 0 0,-1 1 0 0 0,1-1 0 0 0,-1 0 0 0 0,0 1 0 0 0,-1 0 0 0 0,1 1 0 0 0,-5-3-40 0 0,8 6-69 0 0,1 1 0 0 0,0 0 0 0 0,-1 0 0 0 0,1 0 0 0 0,0 0 0 0 0,-1 1 0 0 0,1-1-1 0 0,-1 1 1 0 0,1-1 0 0 0,-1 1 0 0 0,1 0 0 0 0,-1 0 0 0 0,0 0 0 0 0,1 1 0 0 0,-1-1 0 0 0,1 0 0 0 0,-1 1 0 0 0,1 0 0 0 0,-1-1 0 0 0,1 1-1 0 0,0 0 1 0 0,-1 0 0 0 0,1 1 0 0 0,0-1 0 0 0,0 0 0 0 0,0 1 69 0 0,-34 27-4900 0 0,29-22 2809 0 0,-4 1-9909 0 0</inkml:trace>
  <inkml:trace contextRef="#ctx0" brushRef="#br0" timeOffset="1356.201">1804 900 18644 0 0,'0'0'2346'0'0,"0"0"-847"0"0,0 0-408 0 0,0 0-56 0 0,0 0-13 0 0,0 0-87 0 0,0 0-146 0 0,0 0-169 0 0,0 0-150 0 0,0 0-106 0 0,0 0-55 0 0,0 0-57 0 0,-8-32-38 0 0,-22-99-22 0 0,28 126-176 0 0,0 0 0 0 0,0 1 0 0 0,1-1 0 0 0,0 0 1 0 0,0 0-1 0 0,1 0 0 0 0,-1 0 0 0 0,1 0 0 0 0,0 0 0 0 0,0 0 0 0 0,1 0 0 0 0,-1 0 0 0 0,1 0 0 0 0,0 0 0 0 0,1 0 0 0 0,-1 0 0 0 0,1 0 0 0 0,1-1-16 0 0,3-8 23 0 0,-4 8-28 0 0,0 0 0 0 0,0 1 0 0 0,0 0 0 0 0,0 0 0 0 0,1-1 1 0 0,0 1-1 0 0,0 1 0 0 0,0-1 0 0 0,1 0 0 0 0,0 1 0 0 0,0 0 0 0 0,0 0 0 0 0,0 0 0 0 0,0 0 0 0 0,1 1 0 0 0,0-1 0 0 0,0 1 0 0 0,0 0 0 0 0,0 1 0 0 0,0-1 0 0 0,0 1 0 0 0,1 0 0 0 0,-1 1 0 0 0,1-1 0 0 0,-1 1 0 0 0,1 0 0 0 0,1 0 5 0 0,-5 1-72 0 0,0-1 1 0 0,0 1-1 0 0,0 0 1 0 0,-1 0-1 0 0,1 0 1 0 0,0 0-1 0 0,0 0 1 0 0,0 1-1 0 0,0-1 1 0 0,-1 1-1 0 0,1-1 1 0 0,0 1-1 0 0,0-1 1 0 0,-1 1-1 0 0,1 0 1 0 0,0 0-1 0 0,-1 0 1 0 0,1 0-1 0 0,-1 0 1 0 0,1 0-1 0 0,-1 0 1 0 0,0 0-1 0 0,1 1 1 0 0,-1-1-1 0 0,0 1 1 0 0,0-1 0 0 0,0 1-1 0 0,0-1 1 0 0,0 1-1 0 0,0-1 1 0 0,0 1-1 0 0,-1 0 1 0 0,1 0 71 0 0,4 7-1317 0 0,-2-1-1726 0 0,-1-3-1913 0 0,-2-1-7264 0 0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4 0 0 0,'0'0'1019'0'0,"0"0"859"0"0,0 0 546 0 0,0 0 197 0 0,0 0-82 0 0,0 0-353 0 0,0 0-442 0 0,0 0-345 0 0,0 0-249 0 0,2-1-194 0 0,6-2 125 0 0,-20 4-125 0 0,-23 5 190 0 0,-190 94 881 0 0,81-27-941 0 0,143-73-1076 0 0,0 1 0 0 0,-1 0 0 0 0,1-1 0 0 0,0 1 1 0 0,0 0-1 0 0,0 0 0 0 0,0 0 0 0 0,0 0 0 0 0,0 0 0 0 0,1 0 0 0 0,-1 0 1 0 0,0 0-1 0 0,0 0 0 0 0,1 0 0 0 0,-1 0 0 0 0,0 0 0 0 0,1 1 1 0 0,0-1-1 0 0,-1 0 0 0 0,1 0 0 0 0,-1 1 0 0 0,1-1 0 0 0,0 0 0 0 0,0 0 1 0 0,0 1-1 0 0,0-1 0 0 0,0 0 0 0 0,0 1 0 0 0,0-1 0 0 0,0 0 0 0 0,1 1 1 0 0,-1-1-1 0 0,0 0 0 0 0,1 0 0 0 0,-1 1 0 0 0,1-1 0 0 0,0 0 1 0 0,-1 0-1 0 0,1 0 0 0 0,0 0 0 0 0,-1 0 0 0 0,1 0 0 0 0,0 0 0 0 0,0 0 1 0 0,0 0-11 0 0,49 42 46 0 0,41 0 124 0 0,66 42 168 0 0,-153-80-285 0 0,1 0 0 0 0,0 0 0 0 0,-1 1 0 0 0,0-1 0 0 0,-1 1 0 0 0,1 0 0 0 0,-1 0 0 0 0,0 0 0 0 0,0 1 1 0 0,-1-1-1 0 0,0 0 0 0 0,0 1 0 0 0,0 0 0 0 0,-1-1 0 0 0,0 1 0 0 0,-1 0 0 0 0,1 0 0 0 0,-1 0 0 0 0,0-1 0 0 0,-2 8-53 0 0,0-9 66 0 0,-1 0 0 0 0,0-1 0 0 0,0 1 0 0 0,-1-1-1 0 0,1 1 1 0 0,-1-1 0 0 0,0 0 0 0 0,0 0 0 0 0,-1-1 0 0 0,1 1-1 0 0,-1-1 1 0 0,1 0 0 0 0,-1 0 0 0 0,0-1 0 0 0,0 1 0 0 0,0-1-1 0 0,-1 0 1 0 0,-1 0-66 0 0,2 1 18 0 0,-28 11 73 0 0,0-2-1 0 0,-1-1 1 0 0,-1-1-1 0 0,1-2 1 0 0,-1-1-1 0 0,-17 0-90 0 0,-6-6-68 0 0,57-1-63 0 0,1 0-91 0 0,92-45-5606 0 0,-61 32 1519 0 0,-9 4-3238 0 0,-3 2-2378 0 0</inkml:trace>
  <inkml:trace contextRef="#ctx0" brushRef="#br0" timeOffset="317.505">761 376 3809 0 0,'0'0'4857'0'0,"0"0"-2851"0"0,0 0-794 0 0,0 0 215 0 0,0 0 252 0 0,0 0-15 0 0,0 0-246 0 0,0 0-343 0 0,0 0-322 0 0,0 0-198 0 0,0 0-96 0 0,0 0-67 0 0,-27 32-55 0 0,-81 101-33 0 0,74-75 27 0 0,34-49-262 0 0,-1-7-57 0 0,0 0-1 0 0,1 0 1 0 0,-1 1-1 0 0,1-1 1 0 0,0 0-1 0 0,-1 1 1 0 0,1-1-1 0 0,0 0 1 0 0,0 1-1 0 0,1-1 1 0 0,-1 1-1 0 0,0-1 1 0 0,1 0-1 0 0,0 1 1 0 0,-1-1-1 0 0,1 0 1 0 0,0 0-1 0 0,0 0 1 0 0,0 0-1 0 0,0 1 1 0 0,1-1-1 0 0,-1-1 1 0 0,0 1-1 0 0,1 0 1 0 0,-1 0-1 0 0,1 0 1 0 0,0-1-1 0 0,0 1 1 0 0,0-1-1 0 0,0 0 1 0 0,0 1-1 0 0,0-1 1 0 0,0 0-1 0 0,1 1-11 0 0,11 0 138 0 0,-1 0 0 0 0,1 0 0 0 0,-1-1 0 0 0,1-1 1 0 0,0 0-1 0 0,-1-1 0 0 0,1 0 0 0 0,0-1 0 0 0,-1-1 0 0 0,0 0 0 0 0,1 0 0 0 0,-1-2 0 0 0,-1 0 0 0 0,1 0 0 0 0,-1-1 0 0 0,0-1 0 0 0,1 0-138 0 0,-1 2 99 0 0,0 0 1 0 0,-1-1-1 0 0,0 0 0 0 0,1 0 0 0 0,-2-2 0 0 0,1 1 0 0 0,-1-1 0 0 0,0-1 0 0 0,-1 0 1 0 0,0 0-1 0 0,0-1 0 0 0,-1 0 0 0 0,-1-1 0 0 0,1 1 0 0 0,-2-1 0 0 0,1-1 0 0 0,-2 1 0 0 0,0-1 1 0 0,0 0-1 0 0,-1-1 0 0 0,0 1 0 0 0,-1-1 0 0 0,0 1 0 0 0,-1-1 0 0 0,-1-4-99 0 0,-1 13 8 0 0,-1 1 1 0 0,0-1-1 0 0,0 1 0 0 0,0 0 0 0 0,-1-1 0 0 0,1 1 0 0 0,-1 0 0 0 0,0 0 1 0 0,0 0-1 0 0,0 0 0 0 0,0 0 0 0 0,0 1 0 0 0,-1-1 0 0 0,1 0 0 0 0,-1 1 1 0 0,0 0-1 0 0,0 0 0 0 0,1 0 0 0 0,-2 0 0 0 0,1 0 0 0 0,0 0 0 0 0,0 1 0 0 0,0-1 1 0 0,-1 1-1 0 0,1 0 0 0 0,-1 0 0 0 0,0 0-8 0 0,-99-8-344 0 0,92 9 108 0 0,-1 2-1 0 0,0-1 1 0 0,1 1-1 0 0,-1 1 1 0 0,1 0 0 0 0,0 1-1 0 0,0 0 1 0 0,0 1-1 0 0,0 0 1 0 0,-3 3 236 0 0,-9 8-4187 0 0,0 2-3453 0 0,13-9-4792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77 656 0 0,'0'0'1418'0'0,"0"0"-189"0"0,0 0-8 0 0,0 0 210 0 0,0 0 222 0 0,0 0 80 0 0,0 0-132 0 0,0 0-320 0 0,0 0-344 0 0,0 0-251 0 0,0 0-129 0 0,-7-6 1086 0 0,-23 122 1982 0 0,17-65-3449 0 0,2 0 0 0 0,2 1-1 0 0,2 0 1 0 0,3 0 0 0 0,2 0 0 0 0,3 17-176 0 0,-1-65 16 0 0,1 0 0 0 0,0 0 0 0 0,0-1 0 0 0,1 1 0 0 0,-1-1 0 0 0,1 1 0 0 0,-1-1 0 0 0,1 1 0 0 0,0-1 0 0 0,1 0 0 0 0,-1 0 0 0 0,0 0 0 0 0,1 0 0 0 0,0 0 0 0 0,-1-1 0 0 0,1 1 0 0 0,0-1 0 0 0,1 0 0 0 0,-1 1 0 0 0,0-2 0 0 0,1 1 0 0 0,-1 0 0 0 0,1-1 1 0 0,-1 1-1 0 0,1-1 0 0 0,0 0 0 0 0,-1 0 0 0 0,1-1 0 0 0,0 1 0 0 0,0-1 0 0 0,0 1 0 0 0,-1-1 0 0 0,1-1 0 0 0,0 1 0 0 0,0 0 0 0 0,0-1 0 0 0,0 0 0 0 0,-1 0 0 0 0,1 0 0 0 0,0 0 0 0 0,-1-1 0 0 0,1 1 0 0 0,-1-1 0 0 0,0 0 0 0 0,1 0 0 0 0,-1 0 0 0 0,0-1 0 0 0,0 1 0 0 0,2-3-16 0 0,16-11 136 0 0,-2 0-1 0 0,0-1 0 0 0,-1-1 0 0 0,0-1 1 0 0,-2 0-1 0 0,0-1 0 0 0,-1-1 1 0 0,-2-1-1 0 0,11-19-135 0 0,-5 6 92 0 0,-2-1 0 0 0,-1-1 0 0 0,-2 0 0 0 0,-1-1 0 0 0,-2 0 0 0 0,-2-1 0 0 0,4-29-92 0 0,-13-6 605 0 0,-9 71 362 0 0,0 28-907 0 0,6-18 32 0 0,-8 23 103 0 0,1 0-1 0 0,2 1 0 0 0,1 0 0 0 0,1 0 0 0 0,2 1 0 0 0,1 0 1 0 0,1-1-1 0 0,2 1 0 0 0,1 0 0 0 0,2 3-194 0 0,2 26 108 0 0,2-1 0 0 0,3 0 0 0 0,2 0 0 0 0,7 14-108 0 0,14 15 138 0 0,-50-102-1692 0 0,10 0-1945 0 0,2 3-3626 0 0,5 6-4569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5041 0 0,'0'0'3083'0'0,"0"0"-778"0"0,0 0-289 0 0,0 0-102 0 0,0 0-166 0 0,0 0-257 0 0,0 0-377 0 0,0 0-347 0 0,0 0-220 0 0,0 0-73 0 0,0 0 21 0 0,0 0 4 0 0,0 0-6 0 0,14 0 1194 0 0,217-19 2834 0 0,-145 1-4177 0 0,-70 14-2309 0 0,-17 4 1307 0 0,-2 1-3207 0 0,-3 1-6822 0 0,6-1-469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 2336 0 0,'0'0'1541'0'0,"0"0"15"0"0,0 0 275 0 0,0 0 196 0 0,0 0 18 0 0,0 0-281 0 0,0 0-452 0 0,0 0-341 0 0,0 0-197 0 0,0 0-27 0 0,0 0 29 0 0,0 0 51 0 0,0 0-11 0 0,-3 3-80 0 0,-10 16 1656 0 0,34-13 468 0 0,-3-4-2521 0 0,0-1 1 0 0,-1-1 0 0 0,1 0 0 0 0,0-2-1 0 0,-1 0 1 0 0,1-1 0 0 0,-1 0-1 0 0,0-2 1 0 0,0 0 0 0 0,2-2-340 0 0,19-3 234 0 0,18-3-110 0 0,-51 12 792 0 0,-2-1-4144 0 0,0 2-7940 0 0,-3 0-1009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1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8818 0 0,'0'0'1750'0'0,"0"0"-138"0"0,0 0 126 0 0,0 0 171 0 0,0 0-30 0 0,0 0-349 0 0,0 0-491 0 0,0 0-414 0 0,0 0-219 0 0,0 0-106 0 0,0 0-9 0 0,0 0 22 0 0,0 0 36 0 0,0 4 49 0 0,-3 21 22 0 0,2-1-1 0 0,1 1 1 0 0,0 0-1 0 0,2 0 1 0 0,1-1 0 0 0,5 18-420 0 0,3 105-1642 0 0,3-175-7101 0 0,-11 24 4463 0 0,2-3-6530 0 0</inkml:trace>
  <inkml:trace contextRef="#ctx0" brushRef="#br0" timeOffset="804.04">143 152 4777 0 0,'0'0'1287'0'0,"0"0"-331"0"0,0 0 207 0 0,0 0 368 0 0,0 0 159 0 0,0 0-186 0 0,0 0-314 0 0,0 0-166 0 0,0 0-3 0 0,0 0 106 0 0,0 0-24 0 0,0 0-160 0 0,10-1-179 0 0,168-24 2256 0 0,-65 17-2674 0 0,-92 5-247 0 0,-21 3-62 0 0,0 0 17 0 0,0 0 34 0 0,0 0 41 0 0,0 0 36 0 0,0 0-3 0 0,0 0-6 0 0,0 0 3 0 0,0 0-18 0 0,-28 0 848 0 0,19-2-980 0 0,-1 0 0 0 0,1-1 0 0 0,0 0-1 0 0,1-1 1 0 0,-1 0 0 0 0,0 0 0 0 0,1-1-1 0 0,0 0 1 0 0,0 0 0 0 0,1-1-1 0 0,-1 0-8 0 0,-13-15 157 0 0,14 55 37 0 0,-15 124-74 0 0,12-53-124 0 0,10-104-17 0 0,0-1 5 0 0,0 0 5 0 0,0 0 1 0 0,0 0 11 0 0,0 0 0 0 0,0 0 22 0 0,0 0-4 0 0,0 0-5 0 0,19-20 325 0 0,1 0-284 0 0,-2-2 0 0 0,0 0 0 0 0,-1-1 0 0 0,-1-1 0 0 0,11-22-55 0 0,-25 29-892 0 0,-2 14-4046 0 0,0 1-4746 0 0,0 2-1604 0 0</inkml:trace>
  <inkml:trace contextRef="#ctx0" brushRef="#br0" timeOffset="1303.996">592 107 10458 0 0,'0'0'1779'0'0,"0"0"-433"0"0,0 0-203 0 0,0 0 25 0 0,0 0 31 0 0,0 0-105 0 0,0 0-154 0 0,0 0-161 0 0,0 0-101 0 0,0 0-27 0 0,0 0-103 0 0,0 0-54 0 0,0 0-42 0 0,16-8-25 0 0,78-35 266 0 0,-24 32 274 0 0,-70 11-967 0 0,0 0 7 0 0,-1 9 69 0 0,0 1-1 0 0,-1-1 1 0 0,-1 1 0 0 0,0-1 0 0 0,0 0 0 0 0,0 0 0 0 0,-1-1 0 0 0,-1 1 0 0 0,1-1 0 0 0,-2 0 0 0 0,1 0-1 0 0,-1 0 1 0 0,0-1 0 0 0,-4 4-76 0 0,-20 29 141 0 0,21-27-105 0 0,6-9-19 0 0,0 0 1 0 0,-1 0-1 0 0,1 0 0 0 0,1 0 1 0 0,-1 1-1 0 0,0-1 0 0 0,1 1 1 0 0,0 0-1 0 0,0-1 0 0 0,1 1 1 0 0,-1 0-1 0 0,1 0 0 0 0,0 0 0 0 0,0 0 1 0 0,1 0-1 0 0,0 1 0 0 0,0-1 1 0 0,0 0-1 0 0,1 5-17 0 0,2-8 54 0 0,0 1 0 0 0,0-1 0 0 0,0 0 1 0 0,1 0-1 0 0,-1 0 0 0 0,1 0 0 0 0,-1-1 0 0 0,1 1 0 0 0,0-1 0 0 0,-1 0 1 0 0,1 0-1 0 0,0 0 0 0 0,0-1 0 0 0,0 1 0 0 0,0-1 0 0 0,0 0 0 0 0,0 0 1 0 0,0-1-1 0 0,3 0-54 0 0,-5 1 26 0 0,14-1 92 0 0,0-1 0 0 0,-1 0 0 0 0,1-2 0 0 0,-1 1 0 0 0,0-2 0 0 0,0 0 1 0 0,0-1-1 0 0,-1-1 0 0 0,5-2-118 0 0,-14-8-1360 0 0,-7 10-2120 0 0,-1 2-4231 0 0,0 1-4614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11642 0 0,'0'0'1898'0'0,"0"0"-399"0"0,0 0-177 0 0,0 0-26 0 0,0 0-29 0 0,0 0-247 0 0,0 0-304 0 0,0 0-121 0 0,0 0 13 0 0,0 0 90 0 0,0 0 51 0 0,0 0-74 0 0,0 0-129 0 0,15 0-50 0 0,113-1 988 0 0,1-6-540 0 0,-65-1-1435 0 0,-44-1-1960 0 0,-13 5-1410 0 0,-2-1-3783 0 0,-1-2-4476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71 5961 0 0,'0'0'3728'0'0,"0"0"-1113"0"0,0 0-365 0 0,0 0-116 0 0,0 0-191 0 0,0 0-355 0 0,0 0-454 0 0,0 0-392 0 0,0 0-227 0 0,0 0-87 0 0,0 0-37 0 0,0 0-16 0 0,0 0-46 0 0,0 3-38 0 0,14 100 1856 0 0,-10-81-2095 0 0,-2 0-1 0 0,0 0 1 0 0,-1 0-1 0 0,-1 0 1 0 0,-2-1 0 0 0,0 1-1 0 0,-1 0 1 0 0,-1-1-1 0 0,-1 1 1 0 0,-1-1 0 0 0,-1 0-1 0 0,-1-1 1 0 0,-1 2-52 0 0,5-10 450 0 0,-1 2-3279 0 0,2-26-3622 0 0,3 2 2018 0 0,0 3-1914 0 0,0-1-1285 0 0</inkml:trace>
  <inkml:trace contextRef="#ctx0" brushRef="#br0" timeOffset="266.005">0 126 7498 0 0,'0'0'3427'0'0,"0"0"-1420"0"0,0 0-575 0 0,0 0-102 0 0,0 0 34 0 0,0 0 13 0 0,0 0-145 0 0,0 0-249 0 0,0 0-182 0 0,0 0-138 0 0,0 0-75 0 0,33-12-48 0 0,102-39-57 0 0,5 18 604 0 0,37 5-532 0 0,-108 26-616 0 0,-41 3-2626 0 0,-28 5-5065 0 0,0-1-3762 0 0</inkml:trace>
  <inkml:trace contextRef="#ctx0" brushRef="#br0" timeOffset="621.631">634 380 9114 0 0,'0'0'2331'0'0,"0"0"-457"0"0,0 0-179 0 0,0 0 20 0 0,0 0-41 0 0,0 0-233 0 0,0 0-373 0 0,0 0-393 0 0,0 0-189 0 0,0 0-78 0 0,0 0-9 0 0,0 0 69 0 0,0 0 21 0 0,-1 9 29 0 0,-11 173 1805 0 0,-11-105-2063 0 0,12-63-668 0 0,9-14-3535 0 0,1-2-3868 0 0,1-2-4196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13 125 6897 0 0,'0'0'2486'0'0,"0"0"-157"0"0,0 0-118 0 0,0 0-80 0 0,0 0-168 0 0,0 0-257 0 0,0 0-322 0 0,0 0-296 0 0,0 0-257 0 0,0 0-232 0 0,0 0-143 0 0,-1-8-112 0 0,-6-24-64 0 0,2 121 1319 0 0,8 5-1126 0 0,5-1-1 0 0,3 0 1 0 0,19 72-473 0 0,-21-122 58 0 0,-5-13-7 0 0,2 1-1 0 0,2-1 1 0 0,1 0-1 0 0,1 0 1 0 0,1-1-1 0 0,1-1 1 0 0,10 15-51 0 0,12-17 613 0 0,-19-50 458 0 0,19-48-864 0 0,-3-1-1 0 0,-4-1 0 0 0,-3-2 1 0 0,-3-1-1 0 0,10-70-206 0 0,-13 64 43 0 0,55-182-27 0 0,-65 218-224 0 0,-8 46 106 0 0,0 1-53 0 0,0 0-68 0 0,0 0-108 0 0,0 0-157 0 0,0 0-193 0 0,-10 23-5969 0 0,6-10 181 0 0,1-1-5500 0 0</inkml:trace>
  <inkml:trace contextRef="#ctx0" brushRef="#br0" timeOffset="747.824">694 655 1808 0 0,'0'0'2298'0'0,"0"0"181"0"0,0 0 91 0 0,0 0-123 0 0,0 0-402 0 0,0 0-395 0 0,0 0-285 0 0,0 0-251 0 0,0 0-171 0 0,0 0-100 0 0,0 0-97 0 0,0 0-60 0 0,0 0-65 0 0,10 5-70 0 0,29 15-51 0 0,-36-19-383 0 0,-1 1 0 0 0,1-1-1 0 0,0 0 1 0 0,-1-1 0 0 0,1 1 0 0 0,0 0-1 0 0,0-1 1 0 0,0 1 0 0 0,0-1 0 0 0,0 0 0 0 0,-1 0-1 0 0,1 0 1 0 0,0-1 0 0 0,0 1 0 0 0,0-1-1 0 0,0 1 1 0 0,-1-1 0 0 0,1 0 0 0 0,0 0-1 0 0,0 0 1 0 0,-1 0 0 0 0,1-1 0 0 0,-1 1-1 0 0,1-1 1 0 0,-1 1 0 0 0,0-1 0 0 0,0 0-1 0 0,0 0 1 0 0,1 0-117 0 0,3-4 113 0 0,-1 0-1 0 0,0 0 1 0 0,0 0 0 0 0,0-1-1 0 0,-1 1 1 0 0,0-1 0 0 0,0 0-1 0 0,-1 0 1 0 0,0-1-1 0 0,0 1 1 0 0,0 0 0 0 0,-1-1-1 0 0,0 0 1 0 0,-1 0-1 0 0,0 0 1 0 0,0 1 0 0 0,-1-1-1 0 0,0-2-112 0 0,-2 7 16 0 0,0 0-1 0 0,0 1 0 0 0,0-1 0 0 0,0 1 1 0 0,-1 0-1 0 0,1-1 0 0 0,-1 1 1 0 0,0 0-1 0 0,1 1 0 0 0,-1-1 0 0 0,0 0 1 0 0,0 1-1 0 0,0 0 0 0 0,-1-1 1 0 0,1 1-1 0 0,0 1 0 0 0,0-1 0 0 0,0 0 1 0 0,-1 1-1 0 0,1-1 0 0 0,0 1 1 0 0,-1 0-1 0 0,1 0 0 0 0,0 1 0 0 0,-1-1 1 0 0,-2 1-16 0 0,-7 2 6 0 0,-1 0-1 0 0,1 1 1 0 0,-1 0 0 0 0,1 1 0 0 0,1 0 0 0 0,-1 1 0 0 0,1 1 0 0 0,0 0-1 0 0,0 1 1 0 0,1 0 0 0 0,0 1 0 0 0,0 0 0 0 0,-7 9-6 0 0,12-13 14 0 0,0 0 1 0 0,0 1-1 0 0,1-1 1 0 0,0 1-1 0 0,0 0 1 0 0,1 1-1 0 0,0-1 1 0 0,0 1-1 0 0,0 0 0 0 0,1 0 1 0 0,0 0-1 0 0,0 0 1 0 0,1 1-1 0 0,0-1 1 0 0,0 1-1 0 0,1-1 1 0 0,0 1-1 0 0,0 0 1 0 0,1-1-1 0 0,0 6-14 0 0,2 0 63 0 0,1-1 0 0 0,0 1 0 0 0,1-1-1 0 0,1 0 1 0 0,-1-1 0 0 0,2 1 0 0 0,0-1-1 0 0,0 0 1 0 0,1 0 0 0 0,1 0 0 0 0,0-1 0 0 0,0-1-1 0 0,1 1 1 0 0,0-1 0 0 0,0-1 0 0 0,1 1-1 0 0,0-2 1 0 0,1 0 0 0 0,0 0 0 0 0,0 0 0 0 0,0-2-1 0 0,1 1 1 0 0,-1-1 0 0 0,2-1 0 0 0,-1 0-1 0 0,0-1 1 0 0,9 1-63 0 0,-6-1 77 0 0,-1-1-1 0 0,0 0 0 0 0,1-1 1 0 0,-1-1-1 0 0,1 0 1 0 0,-1-1-1 0 0,1 0 1 0 0,-1-2-1 0 0,0 1 0 0 0,1-2-76 0 0,5-4-1063 0 0,-21 7 676 0 0,1-1-2067 0 0,-1 1-6184 0 0,1 1-4008 0 0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41 0 0 0,'0'0'432'0'0,"0"0"262"0"0,-3-4 59 0 0,-9-13-99 0 0,9 12-14 0 0,3 5 139 0 0,-5-12 10258 0 0,-1 10-1195 0 0,6 28-8877 0 0,11 249 374 0 0,-20-84-1024 0 0,-6-113-219 0 0,10-61-73 0 0,2-7-443 0 0,2-23-522 0 0,-3-34-2432 0 0,1 23-153 0 0,2 0-4967 0 0,1 13-2318 0 0</inkml:trace>
  <inkml:trace contextRef="#ctx0" brushRef="#br0" timeOffset="348.358">1 74 5225 0 0,'0'0'2505'0'0,"0"0"-982"0"0,0 0-152 0 0,0 0 269 0 0,0 0 238 0 0,0 0-5 0 0,0 0-334 0 0,0 0-521 0 0,0 0-425 0 0,0 0-202 0 0,0 0 91 0 0,0 0 179 0 0,0 0 150 0 0,7 0 100 0 0,351-43 3755 0 0,-311 42-4571 0 0,-25 23-5736 0 0,-18-19 726 0 0,1-2-6542 0 0</inkml:trace>
  <inkml:trace contextRef="#ctx0" brushRef="#br0" timeOffset="1028.355">479 571 7066 0 0,'0'0'1433'0'0,"0"0"-203"0"0,0 0 191 0 0,0 0 345 0 0,0 0 116 0 0,0 0-280 0 0,0 0-494 0 0,0 0-395 0 0,0 0-126 0 0,0 0 4 0 0,0 0 13 0 0,0 0-28 0 0,10-5-116 0 0,28-17-86 0 0,33 16 1409 0 0,-58 6-1554 0 0,-10-1-198 0 0,0 1-1 0 0,0-1 1 0 0,-1 1-1 0 0,1 0 0 0 0,0 0 1 0 0,0 0-1 0 0,0 0 0 0 0,-1 0 1 0 0,1 1-1 0 0,0-1 0 0 0,0 1 1 0 0,-1 0-1 0 0,1 0 1 0 0,0 0-1 0 0,-1 0 0 0 0,1 0 1 0 0,-1 0-1 0 0,1 1 0 0 0,-1-1 1 0 0,0 1-1 0 0,0 0 0 0 0,1 0 1 0 0,0 1-31 0 0,-2 2 96 0 0,0-1 1 0 0,-1 1 0 0 0,0 0-1 0 0,1-1 1 0 0,-1 1 0 0 0,-1 0-1 0 0,1-1 1 0 0,-1 1 0 0 0,0 0-1 0 0,0-1 1 0 0,0 1 0 0 0,0-1-1 0 0,-1 1 1 0 0,0-1 0 0 0,0 0-1 0 0,0 1 1 0 0,-1-1-97 0 0,-68 97 601 0 0,62-82-491 0 0,9-18-93 0 0,34 6 587 0 0,-18-6-459 0 0,-1-1 0 0 0,1-1 0 0 0,0 0 0 0 0,-1-1 0 0 0,1-1 1 0 0,-1 0-1 0 0,0-2 0 0 0,1 1 0 0 0,3-3-145 0 0,39-8 237 0 0,-57 15-229 0 0,-1 0-13 0 0,0 0-13 0 0,0 0-15 0 0,0 0-23 0 0,0 0-28 0 0,0 0-49 0 0,-4-3-2297 0 0,2 2-6467 0 0,2 1-3112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4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997 127 0 0 0,'0'0'559'0'0,"0"0"406"0"0,0 0 234 0 0,0 0 147 0 0,3 9 10356 0 0,-3-6-10045 0 0,-179 188 1683 0 0,13-30-2510 0 0,30-49-378 0 0,-22 35-16 0 0,43-52-377 0 0,47-43 166 0 0,-35 36 73 0 0,38-43-49 0 0,55-45-1697 0 0,47-26-1917 0 0,-10 11-4457 0 0,-18 8-2748 0 0</inkml:trace>
  <inkml:trace contextRef="#ctx0" brushRef="#br0" timeOffset="942.189">977 208 0 0 0,'0'0'822'0'0,"0"0"-44"0"0,0 0-131 0 0,0 0-48 0 0,0 0-39 0 0,0 0 22 0 0,0 0 51 0 0,0 0 50 0 0,0 0 109 0 0,-8 0 109 0 0,-1-1-509 0 0,-23-1 2701 0 0,31 2-1922 0 0,1 0-83 0 0,0 0-82 0 0,0 0-82 0 0,0 0-48 0 0,0 0-84 0 0,-22-4 2937 0 0,14 5-3375 0 0,-1-1 0 0 0,1 0 0 0 0,0-1-1 0 0,0 0 1 0 0,-1 0 0 0 0,1-1-1 0 0,0 1 1 0 0,0-2 0 0 0,0 1 0 0 0,1-1-1 0 0,-1-1 1 0 0,-1 0-354 0 0,-64-31 1260 0 0,58 29-1099 0 0,0 0 0 0 0,-1 1-1 0 0,1 1 1 0 0,-1 0-1 0 0,0 1 1 0 0,0 1-1 0 0,0 1 1 0 0,-11 0-161 0 0,27 1 26 0 0,0 0-16 0 0,0 8-101 0 0,0 7 92 0 0,1 0 0 0 0,1-1 0 0 0,1 0 0 0 0,0 1 0 0 0,1-1 0 0 0,0 0 0 0 0,1 0 0 0 0,0-1-1 0 0,1 1 1 0 0,5 5-1 0 0,102 169-65 0 0,-70-132-2 0 0,-35-44 112 0 0,-6-17 609 0 0,-2-3-620 0 0,2-5-23 0 0,0 0 1 0 0,1 0-1 0 0,1 0 1 0 0,0 0-1 0 0,1 1 1 0 0,0-1-1 0 0,1 1 1 0 0,0 1-1 0 0,1-1 1 0 0,0 1 0 0 0,3-2-12 0 0,15-29 43 0 0,-16 27-42 0 0,-1 0-1 0 0,-1 0 1 0 0,0-1-1 0 0,-1 0 1 0 0,-1 0-1 0 0,0-1 1 0 0,-1 1-1 0 0,-1-1 1 0 0,-1 0-1 0 0,0 0 1 0 0,-1 0-1 0 0,-1 0 1 0 0,0-4-1 0 0,-9 1-204 0 0,0 18-4590 0 0,9 16-6245 0 0,0-10 22 0 0</inkml:trace>
  <inkml:trace contextRef="#ctx0" brushRef="#br0" timeOffset="1348.381">1375 76 6225 0 0,'0'0'2462'0'0,"0"0"-341"0"0,0 0-260 0 0,0 0-110 0 0,0 0-122 0 0,0 0-264 0 0,0 0-271 0 0,0 0-245 0 0,0 0-212 0 0,0 0-132 0 0,0 0-92 0 0,0 0-36 0 0,0 0-21 0 0,-29 3-15 0 0,-88 11-52 0 0,115-14-270 0 0,0 0 0 0 0,-1 0-1 0 0,1 0 1 0 0,0 0-1 0 0,-1 0 1 0 0,1 0-1 0 0,0 1 1 0 0,-1-1-1 0 0,1 1 1 0 0,0 0 0 0 0,0 0-1 0 0,-1-1 1 0 0,1 1-1 0 0,0 1 1 0 0,0-1-1 0 0,0 0 1 0 0,0 0-1 0 0,1 1 1 0 0,-1-1 0 0 0,0 1-1 0 0,0 0 1 0 0,1 0-1 0 0,-1-1 1 0 0,1 1-1 0 0,-1 2-18 0 0,-4 5 93 0 0,3-4-78 0 0,0 1 0 0 0,1-1 0 0 0,-1 1 0 0 0,1-1 0 0 0,0 1 0 0 0,1 0 1 0 0,0 0-1 0 0,0 0 0 0 0,0 0 0 0 0,0 0 0 0 0,1 0 0 0 0,0 0 0 0 0,0 0 1 0 0,1 0-1 0 0,0 0 0 0 0,0 0 0 0 0,0 0 0 0 0,1 0 0 0 0,0-1 0 0 0,0 1 1 0 0,0 0-1 0 0,1-1 0 0 0,-1 0 0 0 0,1 1 0 0 0,1-1 0 0 0,-1 0 0 0 0,1-1 1 0 0,2 3-16 0 0,2 2 135 0 0,1-1-1 0 0,0 0 1 0 0,1-1 0 0 0,0 0 0 0 0,0 0 0 0 0,1-1 0 0 0,-1 0 0 0 0,1-1 0 0 0,0 0 0 0 0,1-1 0 0 0,-1 0 0 0 0,1-1 0 0 0,0 0-1 0 0,0-1 1 0 0,0 0 0 0 0,0-1 0 0 0,0-1 0 0 0,0 1 0 0 0,0-2 0 0 0,0 0 0 0 0,0 0 0 0 0,0-1 0 0 0,0-1 0 0 0,0 0 0 0 0,0-1-1 0 0,-1 0 1 0 0,0 0 0 0 0,0-1 0 0 0,0-1 0 0 0,0 0 0 0 0,-1 0 0 0 0,0-1 0 0 0,0 0 0 0 0,-1-1 0 0 0,0 0 0 0 0,2-3-135 0 0,-5 7 11 0 0,-1-1 1 0 0,0 1-1 0 0,0-1 1 0 0,0 0-1 0 0,0 0 1 0 0,-1 0-1 0 0,0-1 1 0 0,0 1-1 0 0,0-1 1 0 0,-1 0-1 0 0,0 0 0 0 0,0-1 1 0 0,-1 1-1 0 0,1-1 1 0 0,-1 1-1 0 0,-1-1 1 0 0,1 0-1 0 0,-1 1 1 0 0,-1-1-1 0 0,1 0 1 0 0,-1 0-1 0 0,0 0 1 0 0,0 0-1 0 0,-1 1 1 0 0,0-1-1 0 0,0 0 1 0 0,-1 0-1 0 0,0 1 1 0 0,0-1-1 0 0,0 1 1 0 0,-1-1-1 0 0,0 1 1 0 0,0 0-1 0 0,-1 0 1 0 0,0 1-1 0 0,-3-5-11 0 0,-2 3-294 0 0,0 0 1 0 0,0 0-1 0 0,0 1 0 0 0,-1 0 0 0 0,0 1 0 0 0,0 0 1 0 0,-1 1-1 0 0,1 0 0 0 0,-1 1 0 0 0,0 0 0 0 0,0 0 1 0 0,0 1-1 0 0,0 1 0 0 0,-3-1 294 0 0,-98 12-9617 0 0,88-3-1522 0 0</inkml:trace>
  <inkml:trace contextRef="#ctx0" brushRef="#br0" timeOffset="2195.412">857 216 10050 0 0,'0'0'2929'0'0,"0"0"-694"0"0,0 0-533 0 0,0 0-286 0 0,0 0-234 0 0,0 0-214 0 0,0 0-197 0 0,0 0-150 0 0,0 0-113 0 0,0 0-76 0 0,0 0-12 0 0,0 0-6 0 0,0 0 3 0 0,10-6-15 0 0,31-19-25 0 0,-31 19-46 0 0,-10 6-39 0 0,0 0-28 0 0,0 0-47 0 0,0 0-22 0 0,0 0-30 0 0,0 0-17 0 0,0 0-26 0 0,0 0-21 0 0,0 0-2 0 0,0 0-10 0 0,10 0 502 0 0,137 18 936 0 0,242-18-836 0 0,-72-11-542 0 0,-311 13-2846 0 0,-2-4-8088 0 0,-4-1-1733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567 278 704 0 0,'0'0'2307'0'0,"0"0"-293"0"0,0 0 145 0 0,0 0 236 0 0,0 0 145 0 0,0 0-148 0 0,0 0-371 0 0,0 0-414 0 0,0 0-337 0 0,0 0-235 0 0,0 0-216 0 0,1-7-141 0 0,5-23 413 0 0,-3 96 3352 0 0,2 4-3609 0 0,2 73-1070 0 0,-12 88 462 0 0,3-163-518 0 0,-8-82-5220 0 0,2 6-3875 0 0,7 4-1841 0 0</inkml:trace>
  <inkml:trace contextRef="#ctx0" brushRef="#br0" timeOffset="519.349">258 521 5097 0 0,'0'0'2322'0'0,"0"0"-126"0"0,0 0-27 0 0,0 0 37 0 0,0 0-105 0 0,0 0-343 0 0,0 0-423 0 0,0 0-349 0 0,0 0-213 0 0,0 0-91 0 0,0 0-33 0 0,0 0-21 0 0,0 0-38 0 0,0 0-50 0 0,0 0-43 0 0,0 0-61 0 0,17 3 2092 0 0,152 1-325 0 0,45-8-1431 0 0,-47 1 645 0 0,-222-12-4567 0 0,46 15 1171 0 0,5 0-4926 0 0,2 0-5264 0 0</inkml:trace>
  <inkml:trace contextRef="#ctx0" brushRef="#br0" timeOffset="2145.617">856 200 800 0 0,'0'0'1806'0'0,"0"0"-172"0"0,0 0-21 0 0,0 0 136 0 0,0 0 83 0 0,0 0-168 0 0,0 0-209 0 0,0 0-250 0 0,0 0-273 0 0,0 0-135 0 0,0 0-66 0 0,0 0-15 0 0,0 0 6 0 0,-10-16-22 0 0,-30-49-52 0 0,-26 3 2347 0 0,47 51-2302 0 0,3 3-381 0 0,-1 1 1 0 0,0 0 0 0 0,0 1 0 0 0,-1 2 0 0 0,1-1 0 0 0,-1 2 0 0 0,0 0 0 0 0,0 1 0 0 0,0 1 0 0 0,0 1 0 0 0,-12 1-313 0 0,-115 29 1316 0 0,28 33-373 0 0,69-16-406 0 0,-30 60 154 0 0,22 29-215 0 0,23-26-82 0 0,21-24-128 0 0,8-42-166 0 0,1-24-49 0 0,2 1-1 0 0,0-1 0 0 0,1 1 0 0 0,1 0 1 0 0,0-1-1 0 0,2 1 0 0 0,2 7-50 0 0,0-15 24 0 0,0 0-1 0 0,0 0 0 0 0,1-1 0 0 0,0 0 0 0 0,2 0 1 0 0,-1 0-1 0 0,1-1 0 0 0,1 0 0 0 0,0-1 0 0 0,8 8-23 0 0,-12-13 15 0 0,9 8 16 0 0,1 0 0 0 0,0 0-1 0 0,1-2 1 0 0,0 0-1 0 0,0 0 1 0 0,2-2 0 0 0,-1 0-1 0 0,11 3-30 0 0,-1-5 46 0 0,1-1 0 0 0,0-1-1 0 0,0-1 1 0 0,1-2 0 0 0,-1-1-1 0 0,1-1 1 0 0,4-2-46 0 0,23 1 43 0 0,-35-2-14 0 0,0 0 1 0 0,0-1-1 0 0,0-1 0 0 0,0-1 0 0 0,-1-1 0 0 0,0-1 1 0 0,-1-1-1 0 0,0 0 0 0 0,9-7-29 0 0,98-55 117 0 0,-12-39 54 0 0,-60 33-160 0 0,-37 44 35 0 0,0-8-28 0 0,1-14 59 0 0,-15 34-77 0 0,0-1 0 0 0,-2 0 0 0 0,-1 0 0 0 0,0 0 0 0 0,-2 0 0 0 0,-1-9 0 0 0,-16-31 0 0 0,-14 11 0 0 0,-16-11 0 0 0,17 24 0 0 0,-30 5 0 0 0,11 16 0 0 0,-32-22 0 0 0,31-12-1111 0 0,46 48-2645 0 0,3 2-6416 0 0,3 1-2851 0 0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3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399 453 600 0 0,'0'0'1890'0'0,"0"0"-67"0"0,0 0 108 0 0,0 0 144 0 0,0 0-80 0 0,0 0-217 0 0,0 0-230 0 0,0 0-203 0 0,0 0-165 0 0,0 0-129 0 0,0 0-98 0 0,0 0-122 0 0,-4-3-64 0 0,-7-2-333 0 0,0 0 0 0 0,-1 0 1 0 0,0 2-1 0 0,0-1 0 0 0,0 1 1 0 0,0 1-1 0 0,-1 0 0 0 0,1 1 0 0 0,-1 0 1 0 0,1 1-1 0 0,-1 1 0 0 0,1 0 1 0 0,-1 0-1 0 0,0 1-434 0 0,2 1 42 0 0,1 0-1 0 0,-1 0 1 0 0,0 1 0 0 0,1 0 0 0 0,-1 1-1 0 0,1 0 1 0 0,1 1 0 0 0,-1 0 0 0 0,1 1-1 0 0,0-1 1 0 0,0 2 0 0 0,1-1 0 0 0,0 1-1 0 0,0 1 1 0 0,1-1 0 0 0,0 1 0 0 0,0 0-1 0 0,1 1 1 0 0,1 0 0 0 0,0 0 0 0 0,0 0-1 0 0,0 1 1 0 0,2-1 0 0 0,-1 1 0 0 0,1 0 0 0 0,1 0-1 0 0,0 0 1 0 0,0 0 0 0 0,1 8-42 0 0,0-12 3 0 0,0-1 1 0 0,0 0 0 0 0,0 1-1 0 0,1-1 1 0 0,0 0 0 0 0,1 1-1 0 0,-1-1 1 0 0,1 1 0 0 0,1-1-1 0 0,-1 0 1 0 0,1 0 0 0 0,0 0-1 0 0,0 0 1 0 0,1 0-1 0 0,0 0 1 0 0,0 0 0 0 0,0-1-1 0 0,0 0 1 0 0,1 1 0 0 0,0-1-1 0 0,0-1 1 0 0,1 1 0 0 0,-1 0-1 0 0,1-1 1 0 0,0 0 0 0 0,0 0-1 0 0,1-1 1 0 0,-1 1-1 0 0,1-1 1 0 0,3 1-4 0 0,8 1-115 0 0,1-1 0 0 0,-1 0 0 0 0,1-2 0 0 0,0 0-1 0 0,0-1 1 0 0,-1-1 0 0 0,1 0 0 0 0,0-1 0 0 0,1-2 115 0 0,90-15-4492 0 0,-59 7-3966 0 0,-34 8-2715 0 0</inkml:trace>
  <inkml:trace contextRef="#ctx0" brushRef="#br0" timeOffset="704.122">870 597 5073 0 0,'0'0'3149'0'0,"0"0"-419"0"0,0 0-343 0 0,0 0-304 0 0,0 0-341 0 0,0 0-303 0 0,0 0-292 0 0,0 0-262 0 0,0 0-169 0 0,0 0-122 0 0,0 0-74 0 0,0 0-37 0 0,0 0-47 0 0,-28-3-35 0 0,-88-3-22 0 0,112 5-350 0 0,0 1 1 0 0,1 0-1 0 0,-1 0 1 0 0,0 1-1 0 0,0-1 1 0 0,0 1-1 0 0,1 0 1 0 0,-1 0-1 0 0,0 0 1 0 0,1 0-1 0 0,-1 1 1 0 0,0-1-1 0 0,1 1 1 0 0,0 0-1 0 0,-1 0 1 0 0,1 1-1 0 0,0-1 1 0 0,0 0-1 0 0,0 2-29 0 0,-6 3 92 0 0,-3 1-50 0 0,1 1 0 0 0,-1 0-1 0 0,1 0 1 0 0,1 1 0 0 0,0 0 0 0 0,0 1-1 0 0,1 1 1 0 0,0-1 0 0 0,1 1 0 0 0,1 0 0 0 0,0 1-1 0 0,0 0 1 0 0,1 0 0 0 0,1 1 0 0 0,0-1 0 0 0,1 1-1 0 0,1 0 1 0 0,0 2-42 0 0,5-13 16 0 0,0-1 0 0 0,0 1 0 0 0,0-1 0 0 0,1 1 0 0 0,-1-1 0 0 0,1 0 0 0 0,0 0-1 0 0,0 0 1 0 0,0 0 0 0 0,0 0 0 0 0,0-1 0 0 0,0 1 0 0 0,0-1 0 0 0,0 0 0 0 0,1 0 0 0 0,-1 0 0 0 0,0 0 0 0 0,1-1-1 0 0,-1 1 1 0 0,0-1 0 0 0,1 0 0 0 0,-1 0 0 0 0,1 0 0 0 0,-1-1 0 0 0,1 1 0 0 0,-1-1 0 0 0,0 0 0 0 0,1 0 0 0 0,0 0-16 0 0,17-4 121 0 0,0-1 1 0 0,-1-1-1 0 0,0-1 1 0 0,0 0-1 0 0,-1-2 1 0 0,0 0-1 0 0,-1-1 1 0 0,12-9-122 0 0,-3 3 81 0 0,165-133 305 0 0,-191 150-394 0 0,0-1 1 0 0,0 1 0 0 0,-1 0-1 0 0,1-1 1 0 0,0 1 0 0 0,0 0-1 0 0,-1-1 1 0 0,1 1 0 0 0,0 0-1 0 0,0 0 1 0 0,0 0 0 0 0,-1 0 0 0 0,1 0-1 0 0,0 0 1 0 0,0 0 0 0 0,0 0-1 0 0,-1 0 1 0 0,1 0 0 0 0,0 1-1 0 0,0-1 1 0 0,0 0 0 0 0,-1 0-1 0 0,1 1 1 0 0,0-1 0 0 0,0 1-1 0 0,-1-1 1 0 0,1 0 0 0 0,0 1 0 0 0,-1-1-1 0 0,1 1 1 0 0,-1 0 0 0 0,1-1-1 0 0,-1 1 1 0 0,1-1 0 0 0,-1 1-1 0 0,1 0 1 0 0,-1-1 0 0 0,1 1-1 0 0,-1 0 1 0 0,0 0 0 0 0,1-1 0 0 0,-1 1-1 0 0,0 0 1 0 0,0 0 0 0 0,0 0-1 0 0,1-1 1 0 0,-1 1 0 0 0,0 0-1 0 0,0 0 1 0 0,0 0 0 0 0,0-1-1 0 0,-1 1 1 0 0,1 0 0 0 0,0 0-1 0 0,0 0 1 0 0,0-1 0 0 0,-1 1 0 0 0,1 0-1 0 0,0 0 1 0 0,-1-1 0 0 0,1 1-1 0 0,0 0 1 0 0,-1 0 0 0 0,1-1-1 0 0,-1 1 1 0 0,1-1 0 0 0,-1 1-1 0 0,0 0 1 0 0,0 0 7 0 0,1 12 72 0 0,-3 115-322 0 0,5-122 255 0 0,0-1 0 0 0,1 1 0 0 0,0-1 0 0 0,0 0 0 0 0,0 1 0 0 0,0-1 0 0 0,1-1 0 0 0,0 1 0 0 0,0-1 0 0 0,1 1 0 0 0,-1-1 0 0 0,1 0 0 0 0,0-1 0 0 0,0 1 0 0 0,0-1 0 0 0,0 0 0 0 0,1 0 0 0 0,-1-1 0 0 0,1 1 0 0 0,0-1 0 0 0,-1-1 0 0 0,1 1 0 0 0,0-1 0 0 0,0 0 0 0 0,0 0 0 0 0,1-1 0 0 0,-1 1 0 0 0,0-1 0 0 0,0-1 0 0 0,0 1 0 0 0,0-1 0 0 0,0 0 0 0 0,0-1 0 0 0,0 1 0 0 0,0-1 0 0 0,-1 0 0 0 0,1-1 0 0 0,3-1-5 0 0,21-15 127 0 0,-2-2 0 0 0,0 0 0 0 0,-1-2 0 0 0,-2-1 0 0 0,0-1-1 0 0,-2-1 1 0 0,0-1 0 0 0,-2-1 0 0 0,15-28-127 0 0,-13 22 36 0 0,-1-2 0 0 0,-2 0 0 0 0,-2-1 0 0 0,-1-1 0 0 0,5-19-36 0 0,-16 32-13 0 0,0 1-1 0 0,-2-1 1 0 0,0 0 0 0 0,-2 0-1 0 0,0 0 1 0 0,-2 0 0 0 0,-1 0-1 0 0,-3-15 14 0 0,4 35-6 0 0,0 0 1 0 0,-1-1-1 0 0,1 1 0 0 0,-1 0 0 0 0,-1 0 0 0 0,1 0 0 0 0,-1-1 0 0 0,1 1 0 0 0,-2 1 0 0 0,1-1 0 0 0,0 0 0 0 0,-1 0 1 0 0,0 1-1 0 0,0 0 0 0 0,0-1 0 0 0,-1 1 0 0 0,1 0 0 0 0,-1 1 0 0 0,0-1 0 0 0,0 1 0 0 0,-1-1 0 0 0,1 1 0 0 0,0 0 0 0 0,-1 1 1 0 0,0-1-1 0 0,0 1 0 0 0,0 0 0 0 0,0 0 0 0 0,0 1 0 0 0,-2-1 6 0 0,-1 2-13 0 0,0 0 0 0 0,1 1 0 0 0,-1 0 0 0 0,0 0 0 0 0,0 0 0 0 0,1 1 0 0 0,-1 0 0 0 0,1 1 0 0 0,0 0 0 0 0,-1 0 0 0 0,1 1 0 0 0,1-1 0 0 0,-1 2 0 0 0,0-1 0 0 0,1 1 0 0 0,0 0 0 0 0,0 0 0 0 0,1 0 0 0 0,-1 1 0 0 0,1 0 0 0 0,0 0 13 0 0,-6 8 1 0 0,0 1-1 0 0,2 0 1 0 0,-1 0 0 0 0,2 1-1 0 0,0 0 1 0 0,1 0-1 0 0,1 1 1 0 0,-3 12-1 0 0,2 7 29 0 0,2 0 0 0 0,2 1-1 0 0,2-1 1 0 0,1 1 0 0 0,1-1 0 0 0,2 1-1 0 0,2-1 1 0 0,1 0 0 0 0,2-1 0 0 0,2 1 0 0 0,0-1-1 0 0,3 0-28 0 0,12 96 52 0 0,-24-130-158 0 0,0 0-1 0 0,0-1 0 0 0,0 1 0 0 0,0-1 0 0 0,0 1 1 0 0,1-1-1 0 0,-1 1 0 0 0,0-1 0 0 0,0 0 1 0 0,0 0-1 0 0,1 0 0 0 0,-1 0 0 0 0,0 0 0 0 0,0 0 1 0 0,0 0-1 0 0,1 0 0 0 0,-1 0 0 0 0,0 0 1 0 0,0-1-1 0 0,0 1 0 0 0,1 0 0 0 0,-1-1 1 0 0,0 1-1 0 0,0-1 0 0 0,0 1 0 0 0,0-1 0 0 0,0 0 1 0 0,0 1-1 0 0,0-1 0 0 0,0 0 0 0 0,0 0 1 0 0,0 0-1 0 0,-1 0 0 0 0,1 0 0 0 0,0 0 0 0 0,-1 0 1 0 0,1 0-1 0 0,0-1 107 0 0,8-4-2909 0 0,2-2-4140 0 0,-4 1-5023 0 0</inkml:trace>
  <inkml:trace contextRef="#ctx0" brushRef="#br0" timeOffset="1287.652">1960 497 12595 0 0,'0'0'2640'0'0,"0"0"-801"0"0,0 0-325 0 0,0 0-56 0 0,0 0-131 0 0,0 0-227 0 0,0 0-257 0 0,0 0-227 0 0,0 0-120 0 0,0 0-68 0 0,0 0-60 0 0,0 0-8 0 0,0 0-22 0 0,0-4-29 0 0,0-17-37 0 0,-33 10 1476 0 0,33 11-1661 0 0,-27 0 469 0 0,19 1-529 0 0,1 1 1 0 0,0 0-1 0 0,0 1 0 0 0,1 0 0 0 0,-1 0 0 0 0,1 0 0 0 0,-1 1 1 0 0,1 0-1 0 0,0 0 0 0 0,0 0 0 0 0,0 1 0 0 0,1 0 1 0 0,-2 3-28 0 0,4-6 8 0 0,-6 6 4 0 0,1 0 1 0 0,-1 1-1 0 0,1 0 0 0 0,1 1 0 0 0,0-1 1 0 0,0 2-1 0 0,1-1 0 0 0,0 0 0 0 0,-3 11-12 0 0,-5 96 11 0 0,14-113 1 0 0,1-1 0 0 0,0 1-1 0 0,0-1 1 0 0,0 1 0 0 0,1-1 0 0 0,-1 0 0 0 0,1 0-1 0 0,0 1 1 0 0,0-1 0 0 0,0 0 0 0 0,0 0-1 0 0,0-1 1 0 0,1 1 0 0 0,-1 0 0 0 0,1-1 0 0 0,0 0-1 0 0,-1 1 1 0 0,1-1 0 0 0,1 0 0 0 0,-1-1 0 0 0,0 1-1 0 0,0 0 1 0 0,1-1 0 0 0,-1 0 0 0 0,0 0 0 0 0,1 0-1 0 0,-1 0 1 0 0,1 0 0 0 0,0-1 0 0 0,-1 1 0 0 0,1-1-1 0 0,1 0-11 0 0,7 0-144 0 0,41-5 490 0 0,-24-16-3400 0 0,-22 17-5328 0 0,-4 1-3969 0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9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2577 0 0,'0'0'1652'0'0,"0"0"-29"0"0,0 0 83 0 0,0 0 98 0 0,0 0-9 0 0,0 0-168 0 0,0 0-280 0 0,0 0-283 0 0,0 0-222 0 0,0 0-102 0 0,0 0-24 0 0,0 0 4 0 0,0 0 4 0 0,0 0-19 0 0,0 0-61 0 0,3 8 7090 0 0,-2-5-7293 0 0,126 8 395 0 0,20-19-305 0 0,90-14 508 0 0,-242 20-1289 0 0,-2-2-3095 0 0,1 3-5558 0 0,4 1-3377 0 0</inkml:trace>
  <inkml:trace contextRef="#ctx0" brushRef="#br0" timeOffset="498.729">14 511 13187 0 0,'0'0'1843'0'0,"0"0"-308"0"0,0 0-60 0 0,0 0 35 0 0,0 0-93 0 0,0 0-259 0 0,0 0-347 0 0,0 0-273 0 0,0 0-164 0 0,0 0-76 0 0,0 0 13 0 0,0 0 24 0 0,11 11 1819 0 0,90 0 337 0 0,326-40-1564 0 0,-427 29-1274 0 0,-1 0-35 0 0,0 0-1138 0 0,1 0-5017 0 0,0 0-5527 0 0</inkml:trace>
  <inkml:trace contextRef="#ctx0" brushRef="#br0" timeOffset="1540.179">271 3 13675 0 0,'0'0'1988'0'0,"0"0"-219"0"0,0 0-105 0 0,0 0-62 0 0,0 0-205 0 0,0 0-323 0 0,0 0-283 0 0,0 0-248 0 0,0 0-151 0 0,0 0-88 0 0,0 0-40 0 0,0 0-7 0 0,0 0-22 0 0,-9-3 654 0 0,59 46 898 0 0,226 68-202 0 0,-133-19-1424 0 0,-78-33-168 0 0,-61-45 41 0 0,-4-13-11 0 0,0-1 5 0 0,-15 15 332 0 0,-76 77-179 0 0,0 14-142 0 0,-119 71 49 0 0,138-108-60 0 0,45-35 22 0 0,26-34-44 0 0,1-3-1012 0 0,2-11-11561 0 0,0 13-402 0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402 397,'-46'190,"6"17,30-162,1 45,10-87,0-1,0 1,1-1,-1 0,1 0,-1 0,1 0,0 0,0 0,0 0,0 0,0-1,0 1,0-1,1 0,-1 1,1-1,-1 0,1 0,-1-1,1 1,-1-1,1 1,0-1,-1 0,1 1,0-2,-1 1,2 0,79-14,17-24,-86 40</inkml:trace>
  <inkml:trace contextRef="#ctx0" brushRef="#br0" timeOffset="366.607">1079 424,'5'15,"-2"-1,1 1,-2 0,0 0,-1 0,0 0,-1 0,-1 0,-1 0,0-1,0 1,-2 0,0-1,0 1,-6 9,-1 15,0-3,8-29,-1 0,1 0,1 1,-1-1,1 1,1-1,-1 1,1 0,1 0,-1-1,1 1,1 0,0 0,0 0,0-1,1 1,0-1,0 1,2 3,35 6,-18-16</inkml:trace>
  <inkml:trace contextRef="#ctx0" brushRef="#br0" timeOffset="666.378">1503 397,'-19'21,"1"2,1 0,1 1,1 0,1 1,2 1,0 0,2 1,0 0,2 1,-3 23,10-46,0 0,0 0,0 0,1 1,0-1,0 0,1 1,-1-1,1 0,0 0,1 0,-1 0,1 0,0 0,0 0,0 0,1 0,0-1,0 0,0 1,0-1,1 0,0-1,-1 1,1 0,1-1,-1 0,0 0,1-1,0 1,-1-1,1 0,0 0,0 0,0-1,0 1,10-1,0 0,0 0,1-1,-1-1,0-1,-1 0,1-1,0 0,-1-1,1-1,-1 0,0-1,-1 0,0-2,0 1,0-2,-1 1,0-2,0 1,-1-2,-1 1,0-2,0 1,-1-1,5-10,-7 8,0 0,-2 0,1 0,-2-1,0 1,0-1,-2 0,0 0,0-1,-1 1,-1 0,-1 0,0-1,-1 1,-4-14,2 20,0 0,0 0,-1 0,0 1,-1 0,0 0,0 1,0 0,-1 0,0 0,-1 1,1 0,-1 0,0 1,-1 0,1 0,-9-2,-30-4,25 14</inkml:trace>
  <inkml:trace contextRef="#ctx0" brushRef="#br0" timeOffset="1981.09">2039 1,'25'184,"-21"430,6-555,-1 41,-12-96,1-1,-1 0,0 0,-1 0,1 0,0 0,-1 0,0-1,1 0,-1 0,0 0,0 0,0-1,-1 1,1-1,0 0,0 0,-1-1,1 1,-1-1,1 0,0 0,-1 0,1-1,0 0,-1 0,1 0,-1 0,-11 0,-470-32,-243 50,195 12,385-19,146-10,1 0,-1 0,1-1,-1 1,1-1,-1 1,1-1,0 0,-1 0,1 0,0 0,-1-1,1 1,0-1,0 1,0-1,0 0,1 0,-1 0,0 0,1 0,-1 0,1 0,0 0,0 0,0-1,0 1,0-1,0 1,0-1,1 1,0-1,-1 1,1-1,0 1,0-1,0-1,19-101,-16 96,162-633,-157 611,-8 25,0 1,1-1,-1 0,1 1,0-1,1 1,0 0,0-1,0 1,0 0,1 0,0 0,0 0,0 1,0-1,1 1,0 0,0 0,0 0,0 1,1-1,-1 1,1 0,0 0,0 1,0-1,0 1,1 0,0 0,164 20,198-17,-28-28,80 27,-192 28,-71-38,-104 11,-36 2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965 459 0 0 0,'0'0'867'0'0,"0"0"541"0"0,0 0 497 0 0,0 0 272 0 0,0 0-60 0 0,0 0-362 0 0,0 0-504 0 0,0 0-382 0 0,0 0-146 0 0,0 0 13 0 0,8 11 3201 0 0,14 6 508 0 0,-32-12-109 0 0,-40 3-3794 0 0,-12-1-311 0 0,1 2-1 0 0,0 4 1 0 0,1 2-1 0 0,-45 18-230 0 0,-160 63 687 0 0,141-61 46 0 0,114-33-640 0 0,-2 0 21 0 0,19-1 147 0 0,26 13-206 0 0,54 8 80 0 0,297 63 155 0 0,-212-51-228 0 0,-146-21 33 0 0,-26-12-53 0 0,0-1 6 0 0,0 0 22 0 0,0 0-6 0 0,0 0 12 0 0,-30 2 32 0 0,0 2 0 0 0,0 1 0 0 0,1 1 0 0 0,-1 1 0 0 0,2 2 0 0 0,-3 1-108 0 0,-31 10 34 0 0,-200 64-42 0 0,260-83 9 0 0,-9 2-3 0 0,1 1 1 0 0,0 0-1 0 0,0 0 0 0 0,0 1 0 0 0,0 1 1 0 0,1-1-1 0 0,0 1 0 0 0,0 1 1 0 0,-3 3 1 0 0,-7 5-3 0 0,18-15 16 0 0,1 0-3 0 0,0 0-5 0 0,0 0-12 0 0,0 0-6 0 0,0 0 6 0 0,0 0 11 0 0,-1 0 6 0 0,0 0 20 0 0,1 0-26 0 0,0 0 3 0 0,-31 26 233 0 0,-7 0-224 0 0,37-23-28 0 0,48 5-111 0 0,221 54 322 0 0,-82-32-170 0 0,-118-16-79 0 0,-24-10 633 0 0,-44-4-590 0 0,0 0 11 0 0,0 0 4 0 0,0 0 0 0 0,0 0-3 0 0,0 0-7 0 0,0 0 2 0 0,0 0-20 0 0,0 0-4 0 0,0 0 20 0 0,0 0-8 0 0,1 0 25 0 0,0 0 18 0 0,-1 0-21 0 0,0 0-15 0 0,0 0 1 0 0,0 0 15 0 0,0 0-13 0 0,0 0-30 0 0,0 0 54 0 0,0 0 42 0 0,0 0-42 0 0,0 0-16 0 0,0 0-32 0 0,0 0 18 0 0,0 0 20 0 0,0 0-14 0 0,0 0 12 0 0,0 0-19 0 0,0 0 6 0 0,0 0 42 0 0,0 0-38 0 0,0 0-14 0 0,0 0 20 0 0,0 0-26 0 0,0 0 12 0 0,0 0 19 0 0,0 0-16 0 0,0 0 11 0 0,0 0-11 0 0,0 0-4 0 0,0 0 5 0 0,0 0 15 0 0,0 0-16 0 0,0 0 14 0 0,0 0-5 0 0,0 0-12 0 0,0 0 14 0 0,0 0-11 0 0,0 0-1 0 0,0 0 7 0 0,0 0-7 0 0,0 0-3 0 0,0 0 0 0 0,0 0 5 0 0,0 0 21 0 0,0 0-5 0 0,0 0-13 0 0,0 0 7 0 0,0 0-18 0 0,0 0 2 0 0,0 0 21 0 0,0 0-12 0 0,0 0 1 0 0,-30 0-3252 0 0,25 0 2138 0 0,-5 0-323 0 0,2 0-3881 0 0,4 0-6839 0 0</inkml:trace>
  <inkml:trace contextRef="#ctx0" brushRef="#br0" timeOffset="108861.88">392 39 0 0 0,'0'0'1379'0'0,"0"0"731"0"0,0 0 368 0 0,0 0 15 0 0,0 0-284 0 0,0 0-431 0 0,0 0-394 0 0,0 0-266 0 0,0 0-148 0 0,1-3-72 0 0,0 3-804 0 0,-1-1-1 0 0,1 0 1 0 0,-1 1 0 0 0,0-1-1 0 0,1 0 1 0 0,-1 1 0 0 0,0-1-1 0 0,0 0 1 0 0,0 0 0 0 0,0 1 0 0 0,1-1-1 0 0,-1 0 1 0 0,0 0 0 0 0,0 0-1 0 0,0 1 1 0 0,-1-1 0 0 0,1 0-1 0 0,0 0 1 0 0,0 1 0 0 0,0-1-1 0 0,-1 0 1 0 0,1 0 0 0 0,0 1 0 0 0,0-1-1 0 0,-1 0 1 0 0,1 1 0 0 0,-1-1-1 0 0,1 0 1 0 0,-1 1 0 0 0,1-1-1 0 0,-1 1 1 0 0,1-1 0 0 0,-1 1-1 0 0,1-1 1 0 0,-1 1 0 0 0,0-1 0 0 0,1 1-1 0 0,-1 0 1 0 0,0-1 0 0 0,1 1-1 0 0,-1 0 1 0 0,0-1 0 0 0,0 1-1 0 0,1 0 1 0 0,-1 0 0 0 0,0 0-1 0 0,0 0 1 0 0,1 0 0 0 0,-1 0 0 0 0,0 0-1 0 0,0 0-93 0 0,-7-3 219 0 0,-1 1-1 0 0,0 1 0 0 0,1 0 0 0 0,-1 0 1 0 0,0 0-1 0 0,1 1 0 0 0,-1 0 0 0 0,0 1 1 0 0,1 0-1 0 0,-1 0 0 0 0,0 1 1 0 0,1 0-1 0 0,0 1 0 0 0,-1 0 0 0 0,1 0-218 0 0,-12 6 233 0 0,13-7-174 0 0,1 0 0 0 0,-1 1 0 0 0,1 0 0 0 0,0 0-1 0 0,0 0 1 0 0,0 1 0 0 0,0 0 0 0 0,1 0-1 0 0,-1 1 1 0 0,1-1 0 0 0,0 1 0 0 0,0 0-1 0 0,1 1 1 0 0,0-1 0 0 0,0 1 0 0 0,0 0 0 0 0,-2 5-59 0 0,-2 8 68 0 0,2 1 1 0 0,0 0 0 0 0,2 1-1 0 0,0-1 1 0 0,1 1 0 0 0,1 0-1 0 0,1 0 1 0 0,1 14-69 0 0,20 658 1052 0 0,-18-640-891 0 0,-3 0-1 0 0,-2 0 1 0 0,-8 45-161 0 0,-24 112 557 0 0,-8-23 34 0 0,31-102-248 0 0,12-84-329 0 0,-1 0 0 0 0,1-1 1 0 0,-1 1-1 0 0,1 0 0 0 0,-1 0 1 0 0,1 0-1 0 0,0 0 0 0 0,-1 0 1 0 0,1 0-1 0 0,0 0 0 0 0,0 0 1 0 0,-1-1-1 0 0,1 1 0 0 0,0 0 1 0 0,0 0-1 0 0,0 0 0 0 0,0 0 1 0 0,0 0-1 0 0,1 0 0 0 0,-1 0 1 0 0,0 0-1 0 0,0 0 0 0 0,1 0 1 0 0,-1 0-1 0 0,0 0 0 0 0,1 0 1 0 0,-1-1-1 0 0,1 1 0 0 0,-1 0 1 0 0,1 0-1 0 0,-1 0 0 0 0,1-1 0 0 0,0 1 1 0 0,-1 0-1 0 0,1-1 0 0 0,0 1 1 0 0,0-1-1 0 0,-1 1 0 0 0,1-1 1 0 0,0 1-1 0 0,0-1 0 0 0,0 1 1 0 0,0-1-1 0 0,0 0 0 0 0,0 1 1 0 0,-1-1-1 0 0,1 0 0 0 0,0 0 1 0 0,0 0-1 0 0,0 0 0 0 0,0 0 1 0 0,0 0-1 0 0,0 0 0 0 0,0 0 1 0 0,0 0-1 0 0,0 0 0 0 0,0 0 1 0 0,0-1-1 0 0,0 1 0 0 0,0 0 1 0 0,0-1-1 0 0,-1 1 0 0 0,1-1 1 0 0,0 1-1 0 0,0-1 0 0 0,0 1 1 0 0,-1-1-1 0 0,1 1 0 0 0,0-1 1 0 0,0 0-15 0 0,10-2-19 0 0,81-14 199 0 0,55-13 91 0 0,-140 29-1206 0 0,-20 9-2024 0 0,8-2-2455 0 0,-2-2-7403 0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6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9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24 932 8282 0 0,'0'0'2535'0'0,"0"0"-300"0"0,0 0-117 0 0,0 0-128 0 0,0 0-299 0 0,0 0-424 0 0,0 0-445 0 0,0 0-331 0 0,0 0-181 0 0,0 0-58 0 0,0 0 9 0 0,0 0 18 0 0,0 0 28 0 0,-2 8-23 0 0,-20 178 1037 0 0,22-183-1288 0 0,0-1 0 0 0,1 1 0 0 0,-1-1-1 0 0,0 0 1 0 0,1 1 0 0 0,0-1 0 0 0,-1 1-1 0 0,1-1 1 0 0,0 0 0 0 0,0 0 0 0 0,0 1 0 0 0,0-1-1 0 0,1 0 1 0 0,-1 0 0 0 0,1 0 0 0 0,-1 0-1 0 0,1 0 1 0 0,0-1 0 0 0,-1 1 0 0 0,1 0 0 0 0,0-1-1 0 0,0 1 1 0 0,0-1 0 0 0,1 0 0 0 0,-1 0-1 0 0,0 0 1 0 0,0 0 0 0 0,1 0 0 0 0,-1 0 0 0 0,0 0-1 0 0,1-1 1 0 0,-1 1 0 0 0,1-1 0 0 0,-1 0-1 0 0,1 0 1 0 0,1 0-33 0 0,87-16 1642 0 0,-5-51-691 0 0,-16-35-455 0 0,-69 100-496 0 0,0 0 5 0 0,0 1-21 0 0,-1 1-10 0 0,0 0-44 0 0,0 0-43 0 0,-10 26-675 0 0,7-17 715 0 0,0 0 0 0 0,0 1 0 0 0,1-1 0 0 0,0 1 0 0 0,1-1 0 0 0,0 1 0 0 0,1 0 0 0 0,0-1 0 0 0,0 1 0 0 0,1 5 73 0 0,2-11-14 0 0,-1 1 0 0 0,1-1 0 0 0,0 0-1 0 0,0 0 1 0 0,1 0 0 0 0,-1-1-1 0 0,1 1 1 0 0,0-1 0 0 0,0 0 0 0 0,0 0-1 0 0,0 0 1 0 0,1 0 0 0 0,-1-1-1 0 0,1 1 1 0 0,-1-1 0 0 0,1 0 0 0 0,0-1-1 0 0,0 1 1 0 0,0-1 0 0 0,0 0-1 0 0,2 0 15 0 0,7 0 71 0 0,1 0-1 0 0,-1 0 0 0 0,1-2 1 0 0,0 1-1 0 0,-1-2 0 0 0,1 0 1 0 0,-1-1-1 0 0,1 0 0 0 0,-1-2 1 0 0,0 1-1 0 0,-1-2 0 0 0,1 1 1 0 0,-1-2-1 0 0,0 0 0 0 0,0 0 0 0 0,-1-2 1 0 0,0 1-1 0 0,-1-1 0 0 0,0-1 1 0 0,0 0-1 0 0,-1-1 0 0 0,0 0-70 0 0,14-22 191 0 0,-1 0 0 0 0,-2-2 0 0 0,-2 0 0 0 0,-1-1 0 0 0,-1-1 0 0 0,1-11-191 0 0,3-1 12 0 0,-13 27-24 0 0,0-1 0 0 0,-2 0-1 0 0,0-1 1 0 0,-2 1 0 0 0,0-1 0 0 0,-2 0 0 0 0,0 0-1 0 0,-2 0 1 0 0,-1 0 0 0 0,0 0 0 0 0,-2 1 0 0 0,-1-1-1 0 0,-1 1 1 0 0,-7-22 12 0 0,11 41-16 0 0,0-1-1 0 0,0 1 0 0 0,0 0 0 0 0,-1 0 1 0 0,1 0-1 0 0,-1 0 0 0 0,0 0 0 0 0,-1 0 1 0 0,1 0-1 0 0,-1 0 0 0 0,0 1 0 0 0,1-1 1 0 0,-1 1-1 0 0,-1 0 0 0 0,1 0 0 0 0,0 0 1 0 0,-1 0-1 0 0,0 1 0 0 0,1 0 0 0 0,-1-1 1 0 0,0 1-1 0 0,0 0 0 0 0,-1 1 0 0 0,1-1 1 0 0,0 1-1 0 0,0 0 0 0 0,-1 0 1 0 0,1 0-1 0 0,-4 0 17 0 0,5 2-3 0 0,0-1 0 0 0,0 1 0 0 0,1-1 0 0 0,-1 1 0 0 0,0 0 0 0 0,0 0 0 0 0,0 0 0 0 0,1 1 1 0 0,-1-1-1 0 0,0 1 0 0 0,1-1 0 0 0,-1 1 0 0 0,1 0 0 0 0,0 0 0 0 0,0 0 0 0 0,0 0 0 0 0,0 0 0 0 0,0 1 0 0 0,0-1 0 0 0,0 1 0 0 0,1-1 1 0 0,-1 1-1 0 0,1 0 0 0 0,0-1 0 0 0,0 1 0 0 0,0 0 0 0 0,0 0 0 0 0,0 0 0 0 0,0 0 0 0 0,1 0 0 0 0,-1 1 3 0 0,-7 104-83 0 0,8-99 82 0 0,14 245 273 0 0,56 87-38 0 0,-35-244-365 0 0,-34-96 53 0 0,-1-1-1 0 0,1 1 1 0 0,0 0 0 0 0,-1-1 0 0 0,1 1 0 0 0,0-1 0 0 0,-1 1-1 0 0,1-1 1 0 0,0 1 0 0 0,0-1 0 0 0,-1 0 0 0 0,1 1 0 0 0,0-1-1 0 0,0 0 1 0 0,0 1 0 0 0,0-1 0 0 0,-1 0 0 0 0,1 0-1 0 0,0 0 1 0 0,0 0 0 0 0,0 0 0 0 0,0 0 0 0 0,0 0 0 0 0,0 0-1 0 0,-1 0 1 0 0,1 0 0 0 0,0-1 0 0 0,0 1 0 0 0,0 0 0 0 0,0-1-1 0 0,-1 1 1 0 0,1 0 0 0 0,0-1 0 0 0,0 1 0 0 0,-1-1-1 0 0,1 1 1 0 0,0-1 0 0 0,0 0 78 0 0,16-15-7598 0 0,-13 12-4029 0 0</inkml:trace>
  <inkml:trace contextRef="#ctx0" brushRef="#br0" timeOffset="337.173">1033 851 15371 0 0,'0'0'2107'0'0,"0"0"-460"0"0,0 0-230 0 0,0 0-186 0 0,0 0-246 0 0,0 0-310 0 0,0 0-294 0 0,0 0-179 0 0,0 0-49 0 0,0 0 18 0 0,0 0 34 0 0,0 0 18 0 0,0 0-19 0 0,-2 20-20 0 0,-8 64-43 0 0,20-23 137 0 0,-4-49-200 0 0,-2-5 0 0 0,-1 0-1 0 0,1 1 0 0 0,0-2 1 0 0,1 1-1 0 0,0 0 0 0 0,0-1 0 0 0,0 0 1 0 0,1 0-1 0 0,0-1 0 0 0,0 0 1 0 0,0 1-1 0 0,1-2 0 0 0,-1 1 0 0 0,1-1 1 0 0,0 0-1 0 0,1-1 0 0 0,-1 0 1 0 0,1 0-1 0 0,-1 0 0 0 0,1-1 0 0 0,0 0 1 0 0,0-1-1 0 0,0 1 0 0 0,0-2 1 0 0,0 1-1 0 0,0-1 0 0 0,0 0 0 0 0,0-1 1 0 0,0 0-1 0 0,0 0 0 0 0,0-1 1 0 0,0 0-1 0 0,0 0 0 0 0,-1 0 0 0 0,1-1 1 0 0,-1-1-1 0 0,0 1 0 0 0,0-1 1 0 0,0-1-1 0 0,0 1 0 0 0,2-3-77 0 0,-1-2 73 0 0,0 0 1 0 0,0-1-1 0 0,-1 0 0 0 0,0-1 0 0 0,-1 0 0 0 0,0 0 1 0 0,-1 0-1 0 0,0-1 0 0 0,-1 1 0 0 0,0-1 0 0 0,0 0 1 0 0,-2-1-1 0 0,1 1 0 0 0,-2 0 0 0 0,0-1 0 0 0,0 1 1 0 0,-1-1-1 0 0,-1-5-73 0 0,-10-10-697 0 0,5 26-3741 0 0,-1 1-4321 0 0,7 1-3926 0 0</inkml:trace>
  <inkml:trace contextRef="#ctx0" brushRef="#br0" timeOffset="767.159">1828 784 19276 0 0,'0'0'2010'0'0,"0"0"-750"0"0,0 0-246 0 0,0 0 18 0 0,0 0-40 0 0,0 0-168 0 0,0 0-245 0 0,0 0-208 0 0,0 0-143 0 0,0 0-83 0 0,0 0-62 0 0,0 0-51 0 0,0 0-40 0 0,-12-5-5 0 0,-38-16 10 0 0,8 33 33 0 0,33-5-31 0 0,7-7-5 0 0,0 1 0 0 0,0-1-1 0 0,0 1 1 0 0,0-1-1 0 0,0 1 1 0 0,0 0 0 0 0,0 0-1 0 0,0 0 1 0 0,1 0-1 0 0,-1 0 1 0 0,0 0 0 0 0,1 0-1 0 0,-1 0 1 0 0,1 1 0 0 0,-1-1-1 0 0,1 1 1 0 0,0-1-1 0 0,-1 1 1 0 0,1 0 0 0 0,0-1-1 0 0,0 1 1 0 0,0 0 0 0 0,0 0-1 0 0,1 0 1 0 0,-1-1-1 0 0,0 1 1 0 0,1 0 0 0 0,0 0-1 0 0,-1 0 1 0 0,1 0-1 0 0,0 0 1 0 0,0 0 0 0 0,0 0-1 0 0,0 0 1 0 0,0 0 0 0 0,0 0-1 0 0,1 0 1 0 0,-1 0-1 0 0,1 0 1 0 0,-1 0 0 0 0,1 0-1 0 0,0 0 1 0 0,0 0 0 0 0,0 0-1 0 0,0-1 1 0 0,0 1-1 0 0,0 0 1 0 0,0-1 0 0 0,1 1-1 0 0,-1-1 1 0 0,1 1 6 0 0,49 21 23 0 0,-42-21-14 0 0,0 1-1 0 0,0 1 0 0 0,0 0 1 0 0,-1 0-1 0 0,1 0 0 0 0,-1 1 1 0 0,0 1-1 0 0,-1-1 1 0 0,1 1-1 0 0,-1 0 0 0 0,0 1 1 0 0,-1 0-1 0 0,0 0 1 0 0,0 0-1 0 0,0 1 0 0 0,3 6-8 0 0,-4-5 66 0 0,-1-1 1 0 0,0 1-1 0 0,-1 0 0 0 0,0 0 0 0 0,0 0 0 0 0,-1 0 0 0 0,0 0 1 0 0,0 0-1 0 0,-1 1 0 0 0,0-1 0 0 0,-1 1 0 0 0,0-1 0 0 0,-1 5-66 0 0,-2-9 54 0 0,1 0 0 0 0,-1 0 0 0 0,0 0-1 0 0,0-1 1 0 0,0 1 0 0 0,0-1 0 0 0,-1 0-1 0 0,0 0 1 0 0,0 0 0 0 0,0-1 0 0 0,0 1-1 0 0,-1-1 1 0 0,1 0 0 0 0,-1 0 0 0 0,0-1-1 0 0,1 1 1 0 0,-1-1 0 0 0,-1 0 0 0 0,1-1-1 0 0,-4 2-53 0 0,-2 1-93 0 0,1-1-1 0 0,-1 0 1 0 0,0 0-1 0 0,0-1 0 0 0,-1-1 1 0 0,1 0-1 0 0,0 0 0 0 0,0-1 1 0 0,0 0-1 0 0,-1-1 1 0 0,1-1-1 0 0,0 0 0 0 0,0 0 1 0 0,0-1-1 0 0,0 0 1 0 0,1-1-1 0 0,-1 0 0 0 0,1-1 1 0 0,0 0-1 0 0,0-1 1 0 0,-5-4 93 0 0,8 2-1803 0 0,5 2-2828 0 0,0 2-7578 0 0</inkml:trace>
  <inkml:trace contextRef="#ctx0" brushRef="#br0" timeOffset="41376.812">1911 4 56 0 0,'0'0'1559'0'0,"0"0"-160"0"0,0 0 8 0 0,0 0 141 0 0,0 0 123 0 0,0 0-4 0 0,0 0-120 0 0,0 0-174 0 0,0 0-225 0 0,0 0-209 0 0,0 0-150 0 0,-4-1-81 0 0,-13-1-47 0 0,12 1-27 0 0,5 1-20 0 0,0 0-59 0 0,0 0-62 0 0,0 0-65 0 0,0 0-49 0 0,0 0-35 0 0,0 0-31 0 0,0 0-29 0 0,0 0-44 0 0,0 0-49 0 0,0 0-48 0 0,49 22 2053 0 0,173-22 488 0 0,-122-4-2092 0 0,-99 4-562 0 0,-1 0 33 0 0,0 0-18 0 0,0 0-9 0 0,0 0-1 0 0,0 0-32 0 0,0 0 22 0 0,0 0 10 0 0,0 0-15 0 0,0 0-6 0 0,0 0-4 0 0,0 0-2 0 0,-2 19 133 0 0,-16 356 359 0 0,16-10-320 0 0,-9-252-109 0 0,7 50 177 0 0,-12 43 179 0 0,5-6-282 0 0,-2-127 26 0 0,6-33 37 0 0,7-40-136 0 0,0 0-39 0 0,0 0-1 0 0,0 0-20 0 0,0 0-26 0 0,0 0 26 0 0,-1 4-92 0 0,-9 6 1676 0 0,-3-15-1570 0 0,-1 1 0 0 0,1 0 0 0 0,-1 1 1 0 0,0 0-1 0 0,0 1 0 0 0,0 1 0 0 0,0 0 0 0 0,0 1 0 0 0,-1 0 0 0 0,-2 1-26 0 0,-17 0-38 0 0,14 3-822 0 0,30-4-5091 0 0,0-1-1768 0 0,-3-2-5077 0 0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571 252 0 0 0,'0'0'1568'0'0,"0"0"678"0"0,0 0 159 0 0,0 0-160 0 0,0 0-227 0 0,0 0-207 0 0,0 0-225 0 0,0 0-250 0 0,0 0-212 0 0,0 0-146 0 0,-1-4-100 0 0,-48-85 4787 0 0,36 71-5190 0 0,-1 2 0 0 0,0 0 0 0 0,-2 0 1 0 0,1 1-1 0 0,-2 1 0 0 0,-12-8-475 0 0,15 15 105 0 0,0 1-1 0 0,0 0 1 0 0,-1 1 0 0 0,1 0-1 0 0,-1 2 1 0 0,0-1 0 0 0,-1 2 0 0 0,1 0-1 0 0,0 1 1 0 0,-1 0 0 0 0,1 1-1 0 0,-10 2-104 0 0,-33 27 148 0 0,54-21-144 0 0,0-1-1 0 0,1 1 0 0 0,0 0 0 0 0,1 0 0 0 0,-1 0 1 0 0,2 0-1 0 0,-1 0 0 0 0,1 1 0 0 0,0-1 1 0 0,1 1-1 0 0,0-1 0 0 0,0 0 0 0 0,1 1 0 0 0,0-1 1 0 0,0 0-1 0 0,1 1 0 0 0,0-1 0 0 0,0 0 1 0 0,1 0-1 0 0,0-1 0 0 0,1 1 0 0 0,0 0 0 0 0,0-1 1 0 0,2 2-4 0 0,147 279 93 0 0,-131-234-54 0 0,28 109 55 0 0,-37 13 104 0 0,-12-167-162 0 0,-1 0 0 0 0,0 0 0 0 0,-1 0 1 0 0,0 0-1 0 0,0 0 0 0 0,0 0 0 0 0,-2 0 1 0 0,1 0-1 0 0,-1-1 0 0 0,0 1 0 0 0,-1-1 0 0 0,1 0 1 0 0,-2 0-1 0 0,1 0 0 0 0,-1 0 0 0 0,-1-1 0 0 0,1 0 1 0 0,-1 0-1 0 0,-1 0-36 0 0,1-5 46 0 0,0 0 0 0 0,-1 0 0 0 0,1 0 0 0 0,-1-1 0 0 0,1 0 0 0 0,-1 0 0 0 0,0-1 0 0 0,1 0 0 0 0,-1 0 0 0 0,0 0 0 0 0,0-1 0 0 0,1 0 0 0 0,-1 0 0 0 0,1-1 0 0 0,-1 0 0 0 0,1 0 1 0 0,0 0-1 0 0,0-1 0 0 0,0 0 0 0 0,0 0 0 0 0,0-1 0 0 0,0 0 0 0 0,1 0 0 0 0,0 0 0 0 0,-4-4-46 0 0,-90-73 172 0 0,92 76-184 0 0,1 0 0 0 0,0-1 0 0 0,0 1-1 0 0,1-2 1 0 0,-1 1 0 0 0,1-1 0 0 0,0 1 0 0 0,1-1 0 0 0,0-1 0 0 0,0 1 0 0 0,-2-7 12 0 0,40 9-8853 0 0,-30 5 4773 0 0,7 0-8153 0 0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9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2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15 137 11803 0 0,'0'0'2017'0'0,"0"0"-383"0"0,0 0-235 0 0,0 0-29 0 0,0 0-29 0 0,0 0-194 0 0,0 0-223 0 0,0 0-210 0 0,0 0-221 0 0,0 0-161 0 0,0 0-94 0 0,0 0-60 0 0,0 0-27 0 0,-8 19 303 0 0,6 36 416 0 0,0-44-773 0 0,1-1-1 0 0,0 1 0 0 0,0 0 0 0 0,1 0 0 0 0,1-1 1 0 0,0 1-1 0 0,0 0 0 0 0,1-1 0 0 0,0 1 0 0 0,1-1 1 0 0,0 0-1 0 0,1 0 0 0 0,0 0 0 0 0,1 0 0 0 0,4 6-96 0 0,-8-13 47 0 0,1 0 0 0 0,0 0 0 0 0,0 0-1 0 0,0 0 1 0 0,0-1 0 0 0,0 1 0 0 0,1 0-1 0 0,-1-1 1 0 0,1 0 0 0 0,0 0 0 0 0,0 0-1 0 0,0 0 1 0 0,0 0 0 0 0,0 0 0 0 0,0-1-1 0 0,0 1 1 0 0,0-1 0 0 0,1 0-1 0 0,-1 0 1 0 0,1 0 0 0 0,-1-1 0 0 0,1 1-1 0 0,-1-1 1 0 0,1 0 0 0 0,-1 1 0 0 0,1-2-1 0 0,-1 1 1 0 0,1 0 0 0 0,-1-1 0 0 0,0 0-1 0 0,1 1 1 0 0,-1-1 0 0 0,1-1 0 0 0,-1 1-1 0 0,0 0 1 0 0,0-1 0 0 0,0 0 0 0 0,0 0-1 0 0,2-1-46 0 0,12-13 192 0 0,-1-1-1 0 0,-1-1 1 0 0,-1 0-1 0 0,0-1 1 0 0,-2 0-1 0 0,0-1 1 0 0,-1-1-1 0 0,-1 0 0 0 0,4-12-191 0 0,2-10 182 0 0,-7 24-85 0 0,-2 1-1 0 0,-1-1 1 0 0,0-1-1 0 0,-1 1 1 0 0,-1-1-1 0 0,-1 0 1 0 0,0-11-97 0 0,-3 30 12 0 0,0 1-19 0 0,0 0-18 0 0,0 0-52 0 0,0 0-63 0 0,0 0-103 0 0,0 0-96 0 0,0 26-1371 0 0,1 4-400 0 0,1-9-3069 0 0,0-10-5745 0 0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16075 0 0,'0'0'1227'0'0,"0"0"-254"0"0,0 0 56 0 0,0 0 177 0 0,0 0 43 0 0,0 0-156 0 0,0 0-267 0 0,0 0-216 0 0,0 0-90 0 0,0 0 0 0 0,0 0 22 0 0,0 0 35 0 0,3-2 6 0 0,8-7-286 0 0,0-1-1 0 0,-1 0 1 0 0,-1 0 0 0 0,0-1 0 0 0,0-1-1 0 0,-1 1 1 0 0,0-1 0 0 0,2-6-297 0 0,16-22 290 0 0,-8 14-197 0 0,1-2-15 0 0,0 1-1 0 0,2 1 1 0 0,1 1-1 0 0,1 1 0 0 0,15-12-77 0 0,-36 36-3 0 0,-1 0 0 0 0,1 0 0 0 0,0 1 0 0 0,-1-1 0 0 0,1 1 0 0 0,-1-1 0 0 0,1 1 0 0 0,0 0 0 0 0,-1 0 0 0 0,0 0 0 0 0,1 0-1 0 0,-1 0 1 0 0,0 0 0 0 0,1 0 0 0 0,-1 0 0 0 0,0 0 0 0 0,0 0 0 0 0,0 1 0 0 0,0-1 0 0 0,0 1 0 0 0,0-1 0 0 0,0 0-1 0 0,0 1 1 0 0,-1 0 0 0 0,1-1 0 0 0,-1 1 0 0 0,1-1 0 0 0,-1 1 0 0 0,1 0 0 0 0,-1-1 0 0 0,0 1 0 0 0,0 0 0 0 0,0-1 0 0 0,0 1-1 0 0,0 1 4 0 0,4 36 11 0 0,-4-28-4 0 0,1 0 0 0 0,0 0 0 0 0,1 0 0 0 0,0 0 0 0 0,1 0 0 0 0,0-1 0 0 0,0 1 0 0 0,1-1 0 0 0,1 0 0 0 0,0 0 0 0 0,0 0 0 0 0,3 3-7 0 0,-4-11 4 0 0,-1-1-1 0 0,1 1 1 0 0,0-1-1 0 0,-1 0 1 0 0,1 0-1 0 0,0-1 1 0 0,0 1-1 0 0,0-1 1 0 0,0 0 0 0 0,-1 0-1 0 0,1 0 1 0 0,0 0-1 0 0,0-1 1 0 0,0 1-1 0 0,0-1 1 0 0,-1 0-1 0 0,1-1 1 0 0,0 1-1 0 0,-1 0 1 0 0,1-1 0 0 0,-1 0-1 0 0,1 0 1 0 0,-1 0-1 0 0,0 0 1 0 0,0-1-1 0 0,0 1 1 0 0,0-1-1 0 0,0 1 1 0 0,-1-1-1 0 0,1 0 1 0 0,-1 0-1 0 0,2-3-3 0 0,156-119-1 0 0,-137 115-52 0 0,-15 35 1 0 0,9 131 202 0 0,19-76-542 0 0,-29-73-234 0 0,0 1-2122 0 0,-6-2-6319 0 0,-1-5-3313 0 0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4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4 0 0 0,'0'0'1019'0'0,"0"0"859"0"0,0 0 546 0 0,0 0 197 0 0,0 0-82 0 0,0 0-353 0 0,0 0-442 0 0,0 0-345 0 0,0 0-249 0 0,2-1-194 0 0,6-2 125 0 0,-20 4-125 0 0,-23 5 190 0 0,-190 94 881 0 0,81-27-941 0 0,143-73-1076 0 0,0 1 0 0 0,-1 0 0 0 0,1-1 0 0 0,0 1 1 0 0,0 0-1 0 0,0 0 0 0 0,0 0 0 0 0,0 0 0 0 0,0 0 0 0 0,1 0 0 0 0,-1 0 1 0 0,0 0-1 0 0,0 0 0 0 0,1 0 0 0 0,-1 0 0 0 0,0 0 0 0 0,1 1 1 0 0,0-1-1 0 0,-1 0 0 0 0,1 0 0 0 0,-1 1 0 0 0,1-1 0 0 0,0 0 0 0 0,0 0 1 0 0,0 1-1 0 0,0-1 0 0 0,0 0 0 0 0,0 1 0 0 0,0-1 0 0 0,0 0 0 0 0,1 1 1 0 0,-1-1-1 0 0,0 0 0 0 0,1 0 0 0 0,-1 1 0 0 0,1-1 0 0 0,0 0 1 0 0,-1 0-1 0 0,1 0 0 0 0,0 0 0 0 0,-1 0 0 0 0,1 0 0 0 0,0 0 0 0 0,0 0 1 0 0,0 0-11 0 0,49 42 46 0 0,41 0 124 0 0,66 42 168 0 0,-153-80-285 0 0,1 0 0 0 0,0 0 0 0 0,-1 1 0 0 0,0-1 0 0 0,-1 1 0 0 0,1 0 0 0 0,-1 0 0 0 0,0 0 0 0 0,0 1 1 0 0,-1-1-1 0 0,0 0 0 0 0,0 1 0 0 0,0 0 0 0 0,-1-1 0 0 0,0 1 0 0 0,-1 0 0 0 0,1 0 0 0 0,-1 0 0 0 0,0-1 0 0 0,-2 8-53 0 0,0-9 66 0 0,-1 0 0 0 0,0-1 0 0 0,0 1 0 0 0,-1-1-1 0 0,1 1 1 0 0,-1-1 0 0 0,0 0 0 0 0,0 0 0 0 0,-1-1 0 0 0,1 1-1 0 0,-1-1 1 0 0,1 0 0 0 0,-1 0 0 0 0,0-1 0 0 0,0 1 0 0 0,0-1-1 0 0,-1 0 1 0 0,-1 0-66 0 0,2 1 18 0 0,-28 11 73 0 0,0-2-1 0 0,-1-1 1 0 0,-1-1-1 0 0,1-2 1 0 0,-1-1-1 0 0,-17 0-90 0 0,-6-6-68 0 0,57-1-63 0 0,1 0-91 0 0,92-45-5606 0 0,-61 32 1519 0 0,-9 4-3238 0 0,-3 2-2378 0 0</inkml:trace>
  <inkml:trace contextRef="#ctx0" brushRef="#br0" timeOffset="317.505">761 376 3809 0 0,'0'0'4857'0'0,"0"0"-2851"0"0,0 0-794 0 0,0 0 215 0 0,0 0 252 0 0,0 0-15 0 0,0 0-246 0 0,0 0-343 0 0,0 0-322 0 0,0 0-198 0 0,0 0-96 0 0,0 0-67 0 0,-27 32-55 0 0,-81 101-33 0 0,74-75 27 0 0,34-49-262 0 0,-1-7-57 0 0,0 0-1 0 0,1 0 1 0 0,-1 1-1 0 0,1-1 1 0 0,0 0-1 0 0,-1 1 1 0 0,1-1-1 0 0,0 0 1 0 0,0 1-1 0 0,1-1 1 0 0,-1 1-1 0 0,0-1 1 0 0,1 0-1 0 0,0 1 1 0 0,-1-1-1 0 0,1 0 1 0 0,0 0-1 0 0,0 0 1 0 0,0 0-1 0 0,0 1 1 0 0,1-1-1 0 0,-1-1 1 0 0,0 1-1 0 0,1 0 1 0 0,-1 0-1 0 0,1 0 1 0 0,0-1-1 0 0,0 1 1 0 0,0-1-1 0 0,0 0 1 0 0,0 1-1 0 0,0-1 1 0 0,0 0-1 0 0,1 1-11 0 0,11 0 138 0 0,-1 0 0 0 0,1 0 0 0 0,-1-1 0 0 0,1-1 1 0 0,0 0-1 0 0,-1-1 0 0 0,1 0 0 0 0,0-1 0 0 0,-1-1 0 0 0,0 0 0 0 0,1 0 0 0 0,-1-2 0 0 0,-1 0 0 0 0,1 0 0 0 0,-1-1 0 0 0,0-1 0 0 0,1 0-138 0 0,-1 2 99 0 0,0 0 1 0 0,-1-1-1 0 0,0 0 0 0 0,1 0 0 0 0,-2-2 0 0 0,1 1 0 0 0,-1-1 0 0 0,0-1 0 0 0,-1 0 1 0 0,0 0-1 0 0,0-1 0 0 0,-1 0 0 0 0,-1-1 0 0 0,1 1 0 0 0,-2-1 0 0 0,1-1 0 0 0,-2 1 0 0 0,0-1 1 0 0,0 0-1 0 0,-1-1 0 0 0,0 1 0 0 0,-1-1 0 0 0,0 1 0 0 0,-1-1 0 0 0,-1-4-99 0 0,-1 13 8 0 0,-1 1 1 0 0,0-1-1 0 0,0 1 0 0 0,0 0 0 0 0,-1-1 0 0 0,1 1 0 0 0,-1 0 0 0 0,0 0 1 0 0,0 0-1 0 0,0 0 0 0 0,0 0 0 0 0,0 1 0 0 0,-1-1 0 0 0,1 0 0 0 0,-1 1 1 0 0,0 0-1 0 0,0 0 0 0 0,1 0 0 0 0,-2 0 0 0 0,1 0 0 0 0,0 0 0 0 0,0 1 0 0 0,0-1 1 0 0,-1 1-1 0 0,1 0 0 0 0,-1 0 0 0 0,0 0-8 0 0,-99-8-344 0 0,92 9 108 0 0,-1 2-1 0 0,0-1 1 0 0,1 1-1 0 0,-1 1 1 0 0,1 0 0 0 0,0 1-1 0 0,0 0 1 0 0,0 1-1 0 0,0 0 1 0 0,-3 3 236 0 0,-9 8-4187 0 0,0 2-3453 0 0,13-9-4792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77 656 0 0,'0'0'1418'0'0,"0"0"-189"0"0,0 0-8 0 0,0 0 210 0 0,0 0 222 0 0,0 0 80 0 0,0 0-132 0 0,0 0-320 0 0,0 0-344 0 0,0 0-251 0 0,0 0-129 0 0,-7-6 1086 0 0,-23 122 1982 0 0,17-65-3449 0 0,2 0 0 0 0,2 1-1 0 0,2 0 1 0 0,3 0 0 0 0,2 0 0 0 0,3 17-176 0 0,-1-65 16 0 0,1 0 0 0 0,0 0 0 0 0,0-1 0 0 0,1 1 0 0 0,-1-1 0 0 0,1 1 0 0 0,-1-1 0 0 0,1 1 0 0 0,0-1 0 0 0,1 0 0 0 0,-1 0 0 0 0,0 0 0 0 0,1 0 0 0 0,0 0 0 0 0,-1-1 0 0 0,1 1 0 0 0,0-1 0 0 0,1 0 0 0 0,-1 1 0 0 0,0-2 0 0 0,1 1 0 0 0,-1 0 0 0 0,1-1 1 0 0,-1 1-1 0 0,1-1 0 0 0,0 0 0 0 0,-1 0 0 0 0,1-1 0 0 0,0 1 0 0 0,0-1 0 0 0,0 1 0 0 0,-1-1 0 0 0,1-1 0 0 0,0 1 0 0 0,0 0 0 0 0,0-1 0 0 0,0 0 0 0 0,-1 0 0 0 0,1 0 0 0 0,0 0 0 0 0,-1-1 0 0 0,1 1 0 0 0,-1-1 0 0 0,0 0 0 0 0,1 0 0 0 0,-1 0 0 0 0,0-1 0 0 0,0 1 0 0 0,2-3-16 0 0,16-11 136 0 0,-2 0-1 0 0,0-1 0 0 0,-1-1 0 0 0,0-1 1 0 0,-2 0-1 0 0,0-1 0 0 0,-1-1 1 0 0,-2-1-1 0 0,11-19-135 0 0,-5 6 92 0 0,-2-1 0 0 0,-1-1 0 0 0,-2 0 0 0 0,-1-1 0 0 0,-2 0 0 0 0,-2-1 0 0 0,4-29-92 0 0,-13-6 605 0 0,-9 71 362 0 0,0 28-907 0 0,6-18 32 0 0,-8 23 103 0 0,1 0-1 0 0,2 1 0 0 0,1 0 0 0 0,1 0 0 0 0,2 1 0 0 0,1 0 1 0 0,1-1-1 0 0,2 1 0 0 0,1 0 0 0 0,2 3-194 0 0,2 26 108 0 0,2-1 0 0 0,3 0 0 0 0,2 0 0 0 0,7 14-108 0 0,14 15 138 0 0,-50-102-1692 0 0,10 0-1945 0 0,2 3-3626 0 0,5 6-4569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5041 0 0,'0'0'3083'0'0,"0"0"-778"0"0,0 0-289 0 0,0 0-102 0 0,0 0-166 0 0,0 0-257 0 0,0 0-377 0 0,0 0-347 0 0,0 0-220 0 0,0 0-73 0 0,0 0 21 0 0,0 0 4 0 0,0 0-6 0 0,14 0 1194 0 0,217-19 2834 0 0,-145 1-4177 0 0,-70 14-2309 0 0,-17 4 1307 0 0,-2 1-3207 0 0,-3 1-6822 0 0,6-1-469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 2336 0 0,'0'0'1541'0'0,"0"0"15"0"0,0 0 275 0 0,0 0 196 0 0,0 0 18 0 0,0 0-281 0 0,0 0-452 0 0,0 0-341 0 0,0 0-197 0 0,0 0-27 0 0,0 0 29 0 0,0 0 51 0 0,0 0-11 0 0,-3 3-80 0 0,-10 16 1656 0 0,34-13 468 0 0,-3-4-2521 0 0,0-1 1 0 0,-1-1 0 0 0,1 0 0 0 0,0-2-1 0 0,-1 0 1 0 0,1-1 0 0 0,-1 0-1 0 0,0-2 1 0 0,0 0 0 0 0,2-2-340 0 0,19-3 234 0 0,18-3-110 0 0,-51 12 792 0 0,-2-1-4144 0 0,0 2-7940 0 0,-3 0-1009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5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122 631 5393 0 0,'0'0'2241'0'0,"0"0"-254"0"0,0 0-44 0 0,0 0 24 0 0,0 0-81 0 0,0 0-179 0 0,0 0-290 0 0,0 0-238 0 0,0 0-171 0 0,0 0-127 0 0,0 0-113 0 0,0 0-85 0 0,0 0-110 0 0,-10-5-144 0 0,-31-11-107 0 0,40 16-309 0 0,0 0 0 0 0,0 0 0 0 0,0 0-1 0 0,0 1 1 0 0,0-1 0 0 0,-1 0 0 0 0,1 0 0 0 0,0 0 0 0 0,0 1 0 0 0,0-1 0 0 0,0 1 0 0 0,1-1 0 0 0,-1 1 0 0 0,0-1-1 0 0,0 1 1 0 0,0-1 0 0 0,0 1 0 0 0,0 0 0 0 0,1 0 0 0 0,-1-1 0 0 0,0 1 0 0 0,1 0 0 0 0,-1 0 0 0 0,0 0-1 0 0,1 0 1 0 0,-1 0 0 0 0,1 0 0 0 0,0 0 0 0 0,-1 0 0 0 0,1 0 0 0 0,0 0 0 0 0,-1 0 0 0 0,1 0 0 0 0,0 0 0 0 0,0 0-1 0 0,0 0 1 0 0,0 0 0 0 0,0 1-13 0 0,-1 3 65 0 0,-8 16 19 0 0,1 1 1 0 0,1 1-1 0 0,1 0 1 0 0,2 0-1 0 0,0 0 0 0 0,1 0 1 0 0,1 0-1 0 0,1 1 1 0 0,2 17-85 0 0,0-37 20 0 0,-1 0 0 0 0,1-1 1 0 0,-1 1-1 0 0,1 0 0 0 0,0-1 1 0 0,0 1-1 0 0,1-1 0 0 0,-1 1 0 0 0,1-1 1 0 0,0 1-1 0 0,0-1 0 0 0,0 0 1 0 0,0 0-1 0 0,0 0 0 0 0,1 0 0 0 0,-1-1 1 0 0,1 1-1 0 0,0-1 0 0 0,0 1 1 0 0,0-1-1 0 0,0 0 0 0 0,0 0 1 0 0,0 0-1 0 0,1 0 0 0 0,-1-1 0 0 0,0 1 1 0 0,1-1-1 0 0,0 0 0 0 0,-1 0 1 0 0,1-1-1 0 0,0 1 0 0 0,-1-1 0 0 0,1 1 1 0 0,0-1-1 0 0,-1 0 0 0 0,1 0 1 0 0,0-1-1 0 0,0 1 0 0 0,-1-1 0 0 0,1 0 1 0 0,0 0-1 0 0,1-1-20 0 0,3-2 99 0 0,-1-1 0 0 0,0 0 0 0 0,0 0 0 0 0,0-1 0 0 0,-1 0 0 0 0,0 0 0 0 0,0 0 0 0 0,0-1-1 0 0,-1 0 1 0 0,0 0 0 0 0,-1 0 0 0 0,1-1 0 0 0,-1 0 0 0 0,-1 1 0 0 0,1-1 0 0 0,-1-1 0 0 0,-1 1 0 0 0,0 0 0 0 0,0-1 0 0 0,0 1 0 0 0,-1-6-99 0 0,3 3 24 0 0,-1 0 1 0 0,0 0-1 0 0,-1 0 1 0 0,0-1-1 0 0,-1 1 1 0 0,0-1-1 0 0,-1 0 1 0 0,0 1-1 0 0,0-1 1 0 0,-2 1-1 0 0,1-1 1 0 0,-2 1-1 0 0,1 0 1 0 0,-2-1-1 0 0,1 1 1 0 0,-2 1-1 0 0,1-1 1 0 0,-1 1-1 0 0,-1-1 1 0 0,0 1-1 0 0,0 1 1 0 0,-8-9-25 0 0,-37-15-725 0 0,51 33 507 0 0,0 0-24 0 0,2 2 237 0 0,-1-1-1 0 0,1 1 1 0 0,0 0-1 0 0,0-1 0 0 0,0 1 1 0 0,0-1-1 0 0,0 1 1 0 0,0-1-1 0 0,0 0 1 0 0,1 0-1 0 0,-1 0 1 0 0,0 0-1 0 0,1-1 0 0 0,-1 1 1 0 0,1 0-1 0 0,-1-1 1 0 0,0 0-1 0 0,1 0 1 0 0,-1 0-1 0 0,1 0 1 0 0,-1 0-1 0 0,1 0 0 0 0,-1 0 1 0 0,1-1-1 0 0,-1 1 1 0 0,1-1-1 0 0,-1 0 1 0 0,0 0-1 0 0,1 0 0 0 0,-1 0 1 0 0,0 0-1 0 0,0 0 1 0 0,0-1-1 0 0,0 1 1 0 0,1-1 5 0 0,17-13 113 0 0,-1 0 0 0 0,-1-1 0 0 0,0-1 0 0 0,-1 0 0 0 0,-1-2 0 0 0,-1 1 0 0 0,0-2 0 0 0,-2 0 0 0 0,0-1 0 0 0,-1 0 0 0 0,-2-1 0 0 0,0 0 0 0 0,-1-1 0 0 0,-1 0 0 0 0,-1 0 0 0 0,0-6-113 0 0,18-149 268 0 0,0 340-576 0 0,-1-42 302 0 0,79 460 127 0 0,-94-473-112 0 0,-5 0 0 0 0,-8 65-9 0 0,4-149 18 0 0,-1 1 0 0 0,-1-1 0 0 0,-1 1 0 0 0,-1-1 0 0 0,-1 0 0 0 0,-1 0 0 0 0,-1 0 0 0 0,-1-1-1 0 0,-1 0 1 0 0,-1-1 0 0 0,-1 0 0 0 0,-1 0 0 0 0,-1-1 0 0 0,-1-1 0 0 0,0 0 0 0 0,-1-1 0 0 0,-1-1 0 0 0,-1 0-1 0 0,-13 10-17 0 0,-54 0 466 0 0,82-30-442 0 0,-1 1 0 0 0,0-1 1 0 0,1 0-1 0 0,-1 0 0 0 0,1 0 1 0 0,0 0-1 0 0,0 0 0 0 0,0 0 1 0 0,0 0-1 0 0,0-1 0 0 0,1 1 0 0 0,0-1 1 0 0,-1 1-1 0 0,1-1 0 0 0,1 0 1 0 0,-1 0-1 0 0,0 1 0 0 0,1-1 1 0 0,0 0-1 0 0,0 0 0 0 0,0 1 0 0 0,0-1 1 0 0,1 0-1 0 0,-1 0 0 0 0,2-2-24 0 0,-2 0 17 0 0,4-40-7 0 0,3 1-1 0 0,1-1 1 0 0,2 2-1 0 0,2-1 1 0 0,2 2-1 0 0,2 0 1 0 0,9-16-10 0 0,-17 39-13 0 0,13-35-153 0 0,2 2-1 0 0,3 0 1 0 0,27-40 166 0 0,-17 52-1433 0 0,-9 22-6945 0 0,-17 14-4276 0 0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1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8818 0 0,'0'0'1750'0'0,"0"0"-138"0"0,0 0 126 0 0,0 0 171 0 0,0 0-30 0 0,0 0-349 0 0,0 0-491 0 0,0 0-414 0 0,0 0-219 0 0,0 0-106 0 0,0 0-9 0 0,0 0 22 0 0,0 0 36 0 0,0 4 49 0 0,-3 21 22 0 0,2-1-1 0 0,1 1 1 0 0,0 0-1 0 0,2 0 1 0 0,1-1 0 0 0,5 18-420 0 0,3 105-1642 0 0,3-175-7101 0 0,-11 24 4463 0 0,2-3-6530 0 0</inkml:trace>
  <inkml:trace contextRef="#ctx0" brushRef="#br0" timeOffset="804.04">143 152 4777 0 0,'0'0'1287'0'0,"0"0"-331"0"0,0 0 207 0 0,0 0 368 0 0,0 0 159 0 0,0 0-186 0 0,0 0-314 0 0,0 0-166 0 0,0 0-3 0 0,0 0 106 0 0,0 0-24 0 0,0 0-160 0 0,10-1-179 0 0,168-24 2256 0 0,-65 17-2674 0 0,-92 5-247 0 0,-21 3-62 0 0,0 0 17 0 0,0 0 34 0 0,0 0 41 0 0,0 0 36 0 0,0 0-3 0 0,0 0-6 0 0,0 0 3 0 0,0 0-18 0 0,-28 0 848 0 0,19-2-980 0 0,-1 0 0 0 0,1-1 0 0 0,0 0-1 0 0,1-1 1 0 0,-1 0 0 0 0,0 0 0 0 0,1-1-1 0 0,0 0 1 0 0,0 0 0 0 0,1-1-1 0 0,-1 0-8 0 0,-13-15 157 0 0,14 55 37 0 0,-15 124-74 0 0,12-53-124 0 0,10-104-17 0 0,0-1 5 0 0,0 0 5 0 0,0 0 1 0 0,0 0 11 0 0,0 0 0 0 0,0 0 22 0 0,0 0-4 0 0,0 0-5 0 0,19-20 325 0 0,1 0-284 0 0,-2-2 0 0 0,0 0 0 0 0,-1-1 0 0 0,-1-1 0 0 0,11-22-55 0 0,-25 29-892 0 0,-2 14-4046 0 0,0 1-4746 0 0,0 2-1604 0 0</inkml:trace>
  <inkml:trace contextRef="#ctx0" brushRef="#br0" timeOffset="1303.996">592 107 10458 0 0,'0'0'1779'0'0,"0"0"-433"0"0,0 0-203 0 0,0 0 25 0 0,0 0 31 0 0,0 0-105 0 0,0 0-154 0 0,0 0-161 0 0,0 0-101 0 0,0 0-27 0 0,0 0-103 0 0,0 0-54 0 0,0 0-42 0 0,16-8-25 0 0,78-35 266 0 0,-24 32 274 0 0,-70 11-967 0 0,0 0 7 0 0,-1 9 69 0 0,0 1-1 0 0,-1-1 1 0 0,-1 1 0 0 0,0-1 0 0 0,0 0 0 0 0,0 0 0 0 0,-1-1 0 0 0,-1 1 0 0 0,1-1 0 0 0,-2 0 0 0 0,1 0-1 0 0,-1 0 1 0 0,0-1 0 0 0,-4 4-76 0 0,-20 29 141 0 0,21-27-105 0 0,6-9-19 0 0,0 0 1 0 0,-1 0-1 0 0,1 0 0 0 0,1 0 1 0 0,-1 1-1 0 0,0-1 0 0 0,1 1 1 0 0,0 0-1 0 0,0-1 0 0 0,1 1 1 0 0,-1 0-1 0 0,1 0 0 0 0,0 0 0 0 0,0 0 1 0 0,1 0-1 0 0,0 1 0 0 0,0-1 1 0 0,0 0-1 0 0,1 5-17 0 0,2-8 54 0 0,0 1 0 0 0,0-1 0 0 0,0 0 1 0 0,1 0-1 0 0,-1 0 0 0 0,1 0 0 0 0,-1-1 0 0 0,1 1 0 0 0,0-1 0 0 0,-1 0 1 0 0,1 0-1 0 0,0 0 0 0 0,0-1 0 0 0,0 1 0 0 0,0-1 0 0 0,0 0 0 0 0,0 0 1 0 0,0-1-1 0 0,3 0-54 0 0,-5 1 26 0 0,14-1 92 0 0,0-1 0 0 0,-1 0 0 0 0,1-2 0 0 0,-1 1 0 0 0,0-2 0 0 0,0 0 1 0 0,0-1-1 0 0,-1-1 0 0 0,5-2-118 0 0,-14-8-1360 0 0,-7 10-2120 0 0,-1 2-4231 0 0,0 1-4614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11642 0 0,'0'0'1898'0'0,"0"0"-399"0"0,0 0-177 0 0,0 0-26 0 0,0 0-29 0 0,0 0-247 0 0,0 0-304 0 0,0 0-121 0 0,0 0 13 0 0,0 0 90 0 0,0 0 51 0 0,0 0-74 0 0,0 0-129 0 0,15 0-50 0 0,113-1 988 0 0,1-6-540 0 0,-65-1-1435 0 0,-44-1-1960 0 0,-13 5-1410 0 0,-2-1-3783 0 0,-1-2-4476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71 5961 0 0,'0'0'3728'0'0,"0"0"-1113"0"0,0 0-365 0 0,0 0-116 0 0,0 0-191 0 0,0 0-355 0 0,0 0-454 0 0,0 0-392 0 0,0 0-227 0 0,0 0-87 0 0,0 0-37 0 0,0 0-16 0 0,0 0-46 0 0,0 3-38 0 0,14 100 1856 0 0,-10-81-2095 0 0,-2 0-1 0 0,0 0 1 0 0,-1 0-1 0 0,-1 0 1 0 0,-2-1 0 0 0,0 1-1 0 0,-1 0 1 0 0,-1-1-1 0 0,-1 1 1 0 0,-1-1 0 0 0,-1 0-1 0 0,-1-1 1 0 0,-1 2-52 0 0,5-10 450 0 0,-1 2-3279 0 0,2-26-3622 0 0,3 2 2018 0 0,0 3-1914 0 0,0-1-1285 0 0</inkml:trace>
  <inkml:trace contextRef="#ctx0" brushRef="#br0" timeOffset="266.005">0 126 7498 0 0,'0'0'3427'0'0,"0"0"-1420"0"0,0 0-575 0 0,0 0-102 0 0,0 0 34 0 0,0 0 13 0 0,0 0-145 0 0,0 0-249 0 0,0 0-182 0 0,0 0-138 0 0,0 0-75 0 0,33-12-48 0 0,102-39-57 0 0,5 18 604 0 0,37 5-532 0 0,-108 26-616 0 0,-41 3-2626 0 0,-28 5-5065 0 0,0-1-3762 0 0</inkml:trace>
  <inkml:trace contextRef="#ctx0" brushRef="#br0" timeOffset="621.631">634 380 9114 0 0,'0'0'2331'0'0,"0"0"-457"0"0,0 0-179 0 0,0 0 20 0 0,0 0-41 0 0,0 0-233 0 0,0 0-373 0 0,0 0-393 0 0,0 0-189 0 0,0 0-78 0 0,0 0-9 0 0,0 0 69 0 0,0 0 21 0 0,-1 9 29 0 0,-11 173 1805 0 0,-11-105-2063 0 0,12-63-668 0 0,9-14-3535 0 0,1-2-3868 0 0,1-2-4196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41 0 0 0,'0'0'432'0'0,"0"0"262"0"0,-3-4 59 0 0,-9-13-99 0 0,9 12-14 0 0,3 5 139 0 0,-5-12 10258 0 0,-1 10-1195 0 0,6 28-8877 0 0,11 249 374 0 0,-20-84-1024 0 0,-6-113-219 0 0,10-61-73 0 0,2-7-443 0 0,2-23-522 0 0,-3-34-2432 0 0,1 23-153 0 0,2 0-4967 0 0,1 13-2318 0 0</inkml:trace>
  <inkml:trace contextRef="#ctx0" brushRef="#br0" timeOffset="348.358">1 74 5225 0 0,'0'0'2505'0'0,"0"0"-982"0"0,0 0-152 0 0,0 0 269 0 0,0 0 238 0 0,0 0-5 0 0,0 0-334 0 0,0 0-521 0 0,0 0-425 0 0,0 0-202 0 0,0 0 91 0 0,0 0 179 0 0,0 0 150 0 0,7 0 100 0 0,351-43 3755 0 0,-311 42-4571 0 0,-25 23-5736 0 0,-18-19 726 0 0,1-2-6542 0 0</inkml:trace>
  <inkml:trace contextRef="#ctx0" brushRef="#br0" timeOffset="1028.355">479 571 7066 0 0,'0'0'1433'0'0,"0"0"-203"0"0,0 0 191 0 0,0 0 345 0 0,0 0 116 0 0,0 0-280 0 0,0 0-494 0 0,0 0-395 0 0,0 0-126 0 0,0 0 4 0 0,0 0 13 0 0,0 0-28 0 0,10-5-116 0 0,28-17-86 0 0,33 16 1409 0 0,-58 6-1554 0 0,-10-1-198 0 0,0 1-1 0 0,0-1 1 0 0,-1 1-1 0 0,1 0 0 0 0,0 0 1 0 0,0 0-1 0 0,0 0 0 0 0,-1 0 1 0 0,1 1-1 0 0,0-1 0 0 0,0 1 1 0 0,-1 0-1 0 0,1 0 1 0 0,0 0-1 0 0,-1 0 0 0 0,1 0 1 0 0,-1 0-1 0 0,1 1 0 0 0,-1-1 1 0 0,0 1-1 0 0,0 0 0 0 0,1 0 1 0 0,0 1-31 0 0,-2 2 96 0 0,0-1 1 0 0,-1 1 0 0 0,0 0-1 0 0,1-1 1 0 0,-1 1 0 0 0,-1 0-1 0 0,1-1 1 0 0,-1 1 0 0 0,0 0-1 0 0,0-1 1 0 0,0 1 0 0 0,0-1-1 0 0,-1 1 1 0 0,0-1 0 0 0,0 0-1 0 0,0 1 1 0 0,-1-1-97 0 0,-68 97 601 0 0,62-82-491 0 0,9-18-93 0 0,34 6 587 0 0,-18-6-459 0 0,-1-1 0 0 0,1-1 0 0 0,0 0 0 0 0,-1-1 0 0 0,1-1 1 0 0,-1 0-1 0 0,0-2 0 0 0,1 1 0 0 0,3-3-145 0 0,39-8 237 0 0,-57 15-229 0 0,-1 0-13 0 0,0 0-13 0 0,0 0-15 0 0,0 0-23 0 0,0 0-28 0 0,0 0-49 0 0,-4-3-2297 0 0,2 2-6467 0 0,2 1-3112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4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997 127 0 0 0,'0'0'559'0'0,"0"0"406"0"0,0 0 234 0 0,0 0 147 0 0,3 9 10356 0 0,-3-6-10045 0 0,-179 188 1683 0 0,13-30-2510 0 0,30-49-378 0 0,-22 35-16 0 0,43-52-377 0 0,47-43 166 0 0,-35 36 73 0 0,38-43-49 0 0,55-45-1697 0 0,47-26-1917 0 0,-10 11-4457 0 0,-18 8-2748 0 0</inkml:trace>
  <inkml:trace contextRef="#ctx0" brushRef="#br0" timeOffset="942.189">977 208 0 0 0,'0'0'822'0'0,"0"0"-44"0"0,0 0-131 0 0,0 0-48 0 0,0 0-39 0 0,0 0 22 0 0,0 0 51 0 0,0 0 50 0 0,0 0 109 0 0,-8 0 109 0 0,-1-1-509 0 0,-23-1 2701 0 0,31 2-1922 0 0,1 0-83 0 0,0 0-82 0 0,0 0-82 0 0,0 0-48 0 0,0 0-84 0 0,-22-4 2937 0 0,14 5-3375 0 0,-1-1 0 0 0,1 0 0 0 0,0-1-1 0 0,0 0 1 0 0,-1 0 0 0 0,1-1-1 0 0,0 1 1 0 0,0-2 0 0 0,0 1 0 0 0,1-1-1 0 0,-1-1 1 0 0,-1 0-354 0 0,-64-31 1260 0 0,58 29-1099 0 0,0 0 0 0 0,-1 1-1 0 0,1 1 1 0 0,-1 0-1 0 0,0 1 1 0 0,0 1-1 0 0,0 1 1 0 0,-11 0-161 0 0,27 1 26 0 0,0 0-16 0 0,0 8-101 0 0,0 7 92 0 0,1 0 0 0 0,1-1 0 0 0,1 0 0 0 0,0 1 0 0 0,1-1 0 0 0,0 0 0 0 0,1 0 0 0 0,0-1-1 0 0,1 1 1 0 0,5 5-1 0 0,102 169-65 0 0,-70-132-2 0 0,-35-44 112 0 0,-6-17 609 0 0,-2-3-620 0 0,2-5-23 0 0,0 0 1 0 0,1 0-1 0 0,1 0 1 0 0,0 0-1 0 0,1 1 1 0 0,0-1-1 0 0,1 1 1 0 0,0 1-1 0 0,1-1 1 0 0,0 1 0 0 0,3-2-12 0 0,15-29 43 0 0,-16 27-42 0 0,-1 0-1 0 0,-1 0 1 0 0,0-1-1 0 0,-1 0 1 0 0,-1 0-1 0 0,0-1 1 0 0,-1 1-1 0 0,-1-1 1 0 0,-1 0-1 0 0,0 0 1 0 0,-1 0-1 0 0,-1 0 1 0 0,0-4-1 0 0,-9 1-204 0 0,0 18-4590 0 0,9 16-6245 0 0,0-10 22 0 0</inkml:trace>
  <inkml:trace contextRef="#ctx0" brushRef="#br0" timeOffset="1348.381">1375 76 6225 0 0,'0'0'2462'0'0,"0"0"-341"0"0,0 0-260 0 0,0 0-110 0 0,0 0-122 0 0,0 0-264 0 0,0 0-271 0 0,0 0-245 0 0,0 0-212 0 0,0 0-132 0 0,0 0-92 0 0,0 0-36 0 0,0 0-21 0 0,-29 3-15 0 0,-88 11-52 0 0,115-14-270 0 0,0 0 0 0 0,-1 0-1 0 0,1 0 1 0 0,0 0-1 0 0,-1 0 1 0 0,1 0-1 0 0,0 1 1 0 0,-1-1-1 0 0,1 1 1 0 0,0 0 0 0 0,0 0-1 0 0,-1-1 1 0 0,1 1-1 0 0,0 1 1 0 0,0-1-1 0 0,0 0 1 0 0,0 0-1 0 0,1 1 1 0 0,-1-1 0 0 0,0 1-1 0 0,0 0 1 0 0,1 0-1 0 0,-1-1 1 0 0,1 1-1 0 0,-1 2-18 0 0,-4 5 93 0 0,3-4-78 0 0,0 1 0 0 0,1-1 0 0 0,-1 1 0 0 0,1-1 0 0 0,0 1 0 0 0,1 0 1 0 0,0 0-1 0 0,0 0 0 0 0,0 0 0 0 0,0 0 0 0 0,1 0 0 0 0,0 0 0 0 0,0 0 1 0 0,1 0-1 0 0,0 0 0 0 0,0 0 0 0 0,0 0 0 0 0,1 0 0 0 0,0-1 0 0 0,0 1 1 0 0,0 0-1 0 0,1-1 0 0 0,-1 0 0 0 0,1 1 0 0 0,1-1 0 0 0,-1 0 0 0 0,1-1 1 0 0,2 3-16 0 0,2 2 135 0 0,1-1-1 0 0,0 0 1 0 0,1-1 0 0 0,0 0 0 0 0,0 0 0 0 0,1-1 0 0 0,-1 0 0 0 0,1-1 0 0 0,0 0 0 0 0,1-1 0 0 0,-1 0 0 0 0,1-1 0 0 0,0 0-1 0 0,0-1 1 0 0,0 0 0 0 0,0-1 0 0 0,0-1 0 0 0,0 1 0 0 0,0-2 0 0 0,0 0 0 0 0,0 0 0 0 0,0-1 0 0 0,0-1 0 0 0,0 0 0 0 0,0-1-1 0 0,-1 0 1 0 0,0 0 0 0 0,0-1 0 0 0,0-1 0 0 0,0 0 0 0 0,-1 0 0 0 0,0-1 0 0 0,0 0 0 0 0,-1-1 0 0 0,0 0 0 0 0,2-3-135 0 0,-5 7 11 0 0,-1-1 1 0 0,0 1-1 0 0,0-1 1 0 0,0 0-1 0 0,0 0 1 0 0,-1 0-1 0 0,0-1 1 0 0,0 1-1 0 0,0-1 1 0 0,-1 0-1 0 0,0 0 0 0 0,0-1 1 0 0,-1 1-1 0 0,1-1 1 0 0,-1 1-1 0 0,-1-1 1 0 0,1 0-1 0 0,-1 1 1 0 0,-1-1-1 0 0,1 0 1 0 0,-1 0-1 0 0,0 0 1 0 0,0 0-1 0 0,-1 1 1 0 0,0-1-1 0 0,0 0 1 0 0,-1 0-1 0 0,0 1 1 0 0,0-1-1 0 0,0 1 1 0 0,-1-1-1 0 0,0 1 1 0 0,0 0-1 0 0,-1 0 1 0 0,0 1-1 0 0,-3-5-11 0 0,-2 3-294 0 0,0 0 1 0 0,0 0-1 0 0,0 1 0 0 0,-1 0 0 0 0,0 1 0 0 0,0 0 1 0 0,-1 1-1 0 0,1 0 0 0 0,-1 1 0 0 0,0 0 0 0 0,0 0 1 0 0,0 1-1 0 0,0 1 0 0 0,-3-1 294 0 0,-98 12-9617 0 0,88-3-1522 0 0</inkml:trace>
  <inkml:trace contextRef="#ctx0" brushRef="#br0" timeOffset="2195.412">857 216 10050 0 0,'0'0'2929'0'0,"0"0"-694"0"0,0 0-533 0 0,0 0-286 0 0,0 0-234 0 0,0 0-214 0 0,0 0-197 0 0,0 0-150 0 0,0 0-113 0 0,0 0-76 0 0,0 0-12 0 0,0 0-6 0 0,0 0 3 0 0,10-6-15 0 0,31-19-25 0 0,-31 19-46 0 0,-10 6-39 0 0,0 0-28 0 0,0 0-47 0 0,0 0-22 0 0,0 0-30 0 0,0 0-17 0 0,0 0-26 0 0,0 0-21 0 0,0 0-2 0 0,0 0-10 0 0,10 0 502 0 0,137 18 936 0 0,242-18-836 0 0,-72-11-542 0 0,-311 13-2846 0 0,-2-4-8088 0 0,-4-1-1733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0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11138 0 0,'0'0'2741'0'0,"0"0"-482"0"0,0 0-354 0 0,0 0-300 0 0,0 0-318 0 0,0 0-343 0 0,0 0-272 0 0,0 0-179 0 0,0 0-96 0 0,0 0-8 0 0,0 0-24 0 0,0 0-29 0 0,0 0-48 0 0,16 0 1241 0 0,128 1 702 0 0,2-20-1725 0 0,-138 17-598 0 0,7-2-1126 0 0,-31 2-8305 0 0,11 2 2891 0 0,3 0-4820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3793 0 0,'0'0'3315'0'0,"0"0"-588"0"0,0 0-379 0 0,0 0-237 0 0,0 0-368 0 0,0 0-374 0 0,0 0-316 0 0,0 0-229 0 0,0 0-79 0 0,0 0 5 0 0,0 0 41 0 0,0 0-42 0 0,0 0-47 0 0,2 11 2932 0 0,77-4-1582 0 0,62-14-1153 0 0,-45 3-1131 0 0,-95 4 159 0 0,-1-4-5215 0 0,-1 3 5076 0 0,0-1-1693 0 0,-1 2-3739 0 0,2 0-5702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5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59 1120 0 0,'0'0'2174'0'0,"0"0"-143"0"0,0 0 118 0 0,0 0 243 0 0,0 0 131 0 0,0 0-89 0 0,0 0-333 0 0,0 0-445 0 0,0 0-380 0 0,0 0-265 0 0,0 0-161 0 0,0 3 3235 0 0,0-2-3859 0 0,0 11 250 0 0,9 178 1345 0 0,-23 17-1280 0 0,-5-126-433 0 0,26-130-4561 0 0,2 4 940 0 0,-8 29-217 0 0,1 0-3314 0 0,-1 5-3190 0 0</inkml:trace>
  <inkml:trace contextRef="#ctx0" brushRef="#br0" timeOffset="397.842">6 55 2192 0 0,'0'0'3224'0'0,"0"0"-720"0"0,0 0-92 0 0,0 0-4 0 0,0 0-155 0 0,0 0-244 0 0,0 0-395 0 0,0 0-414 0 0,0 0-373 0 0,0 0-216 0 0,0 0-104 0 0,0 0-58 0 0,0 0 5 0 0,-5-6 1238 0 0,64 12 592 0 0,208-38-573 0 0,3 9-1792 0 0,-223 52-1734 0 0,-35-20-933 0 0,-7-3-6372 0 0,-5-6-2162 0 0</inkml:trace>
  <inkml:trace contextRef="#ctx0" brushRef="#br0" timeOffset="1068.989">556 438 3617 0 0,'0'0'2908'0'0,"0"0"-214"0"0,0 0-241 0 0,0 0-271 0 0,0 0-353 0 0,0 0-371 0 0,0 0-332 0 0,0 0-281 0 0,0 0-179 0 0,0 0-106 0 0,0 0-30 0 0,0 0 1 0 0,0 0 12 0 0,20 4 2443 0 0,117-11-932 0 0,-47 7-1848 0 0,-90 0-216 0 0,0 0 7 0 0,-47 59 394 0 0,35-48-351 0 0,-27 23 76 0 0,30-28-110 0 0,0 0 0 0 0,1 1 0 0 0,-1 0 1 0 0,2 1-1 0 0,-1 0 0 0 0,1 0 1 0 0,0 0-1 0 0,1 1 0 0 0,0 0 0 0 0,1 0 1 0 0,0 1-1 0 0,0 0 0 0 0,0 2-6 0 0,4-11 13 0 0,1 1 0 0 0,-1 0 0 0 0,1 0-1 0 0,0-1 1 0 0,0 1 0 0 0,0 0 0 0 0,0 0 0 0 0,0-1-1 0 0,0 1 1 0 0,0 0 0 0 0,1 0 0 0 0,-1-1 0 0 0,1 1-1 0 0,-1 0 1 0 0,1-1 0 0 0,0 1 0 0 0,0 0-1 0 0,-1-1 1 0 0,1 1 0 0 0,0-1 0 0 0,0 1 0 0 0,1-1-1 0 0,-1 0 1 0 0,0 1 0 0 0,0-1 0 0 0,1 0 0 0 0,-1 0-1 0 0,0 0 1 0 0,1 0 0 0 0,-1 0 0 0 0,1 0 0 0 0,0 0-1 0 0,-1-1 1 0 0,1 1 0 0 0,0 0 0 0 0,-1-1-1 0 0,1 1 1 0 0,0-1 0 0 0,1 0-13 0 0,75 7 899 0 0,-67-7-826 0 0,95-21 331 0 0,-90-3-2467 0 0,-5 7-2669 0 0,-3 9-2782 0 0,-3 4-4686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53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0 0 0,'0'0'1050'0'0,"0"0"866"0"0,0 0 315 0 0,0 0-49 0 0,0 0-174 0 0,0 0-227 0 0,0 0-240 0 0,0 0-186 0 0,0 0-164 0 0,0 0-159 0 0,7 0-129 0 0,104-3 6180 0 0,-31-5-5640 0 0,218-22 762 0 0,-288 30-4290 0 0,-10 0 1254 0 0,-14 0-8650 0 0,10 1 2137 0 0,2 2-836 0 0</inkml:trace>
  <inkml:trace contextRef="#ctx0" brushRef="#br0" timeOffset="597.543">23 467 2032 0 0,'0'0'1888'0'0,"0"0"-244"0"0,0 0-116 0 0,0 0-44 0 0,0 0-59 0 0,0 0-112 0 0,0 0-152 0 0,0 0-66 0 0,0 0-18 0 0,0 0-17 0 0,0 0-21 0 0,0 0-83 0 0,3 11 6034 0 0,200-25-3219 0 0,42-13-2790 0 0,-219 29-1538 0 0,-43 0-8527 0 0,10-2 2444 0 0,5 0-5075 0 0</inkml:trace>
  <inkml:trace contextRef="#ctx0" brushRef="#br0" timeOffset="4695.936">407 84 0 0 0,'0'0'512'0'0,"0"-9"194"0"0,0-23-123 0 0,0 5 3014 0 0,-1 26-3079 0 0,-1-1 0 0 0,0 1-1 0 0,0-1 1 0 0,0 1-1 0 0,-1 0 1 0 0,1-1-1 0 0,0 1 1 0 0,0 0-1 0 0,-1 1 1 0 0,1-1 0 0 0,-1 0-1 0 0,1 1 1 0 0,0-1-1 0 0,-1 1 1 0 0,1 0-1 0 0,-1-1 1 0 0,1 1-1 0 0,-1 1 1 0 0,1-1 0 0 0,-1 0-1 0 0,1 1 1 0 0,-1-1-1 0 0,0 1-517 0 0,-5-1 2874 0 0,8 0-2366 0 0,0 0-55 0 0,0 0-65 0 0,0 0-52 0 0,0 0-40 0 0,0 0-16 0 0,0 0-36 0 0,0 0-24 0 0,0 0-13 0 0,0 0-33 0 0,0 0 6 0 0,0 0-22 0 0,31 26 1317 0 0,73 95 261 0 0,0 4-1009 0 0,-34-63-411 0 0,-73-51 720 0 0,-17 10-1031 0 0,14-15 100 0 0,-204 199 344 0 0,105-98-302 0 0,104-106-336 0 0,-9 13 961 0 0,7-16-2782 0 0,2-7-6654 0 0,1 6-3731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34 6897 0 0,'0'0'2557'0'0,"0"0"-399"0"0,0 0-103 0 0,0 0-67 0 0,0 0-214 0 0,0 0-350 0 0,0 0-363 0 0,0 0-295 0 0,0 0-171 0 0,0 0-85 0 0,0 0-105 0 0,0 0-82 0 0,0 0-48 0 0,-1 2-69 0 0,-10 12-81 0 0,1 0 0 0 0,0 1-1 0 0,1-1 1 0 0,1 2 0 0 0,0-1-1 0 0,2 1 1 0 0,-1 1 0 0 0,2 0-125 0 0,-28 109-424 0 0,27-109-66 0 0,3-32-366 0 0,3 6 849 0 0,0-1 0 0 0,1 1 0 0 0,0 0 0 0 0,1 0 1 0 0,0 0-1 0 0,0 0 0 0 0,1 0 0 0 0,0 0 0 0 0,0 0 0 0 0,1 1 0 0 0,4-7 7 0 0,103-172 1411 0 0,-78 269-1454 0 0,-27-57 113 0 0,-5-17-58 0 0,0 0 1 0 0,1 1-1 0 0,-1-1 0 0 0,1 0 1 0 0,1 0-1 0 0,0-1 1 0 0,0 1-1 0 0,0 0 1 0 0,1-1-1 0 0,0 0 0 0 0,1 0 1 0 0,0 0-1 0 0,0 0 1 0 0,0-1-1 0 0,0 0 1 0 0,1 0-1 0 0,0 0 0 0 0,1-1 1 0 0,-1 0-1 0 0,1 0 1 0 0,0 0-1 0 0,6 2-12 0 0,-6-8 162 0 0,-1 0-1 0 0,1 0 1 0 0,0-1 0 0 0,-1 0-1 0 0,0 0 1 0 0,1-1 0 0 0,-1 0-1 0 0,0 0 1 0 0,0 0-1 0 0,-1-1 1 0 0,1 1 0 0 0,-1-1-1 0 0,1-1 1 0 0,-1 1 0 0 0,-1-1-1 0 0,1 0 1 0 0,-1 0 0 0 0,1 0-1 0 0,-2-1 1 0 0,1 1-1 0 0,0-1 1 0 0,-1 0 0 0 0,0 0-1 0 0,-1 0 1 0 0,2-4-162 0 0,0 3 70 0 0,-1-1 0 0 0,1 0 1 0 0,-1 0-1 0 0,-1 0 0 0 0,0 0 0 0 0,0 0 0 0 0,0-1 1 0 0,-1 1-1 0 0,0-1 0 0 0,-1 1 0 0 0,0-1 0 0 0,0 1 1 0 0,-1-1-1 0 0,-1-6-70 0 0,-9 6-1745 0 0,7 8-2395 0 0,1 1-3629 0 0,1 0-4761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6 9434 0 0,'0'0'2489'0'0,"0"0"-526"0"0,0 0-268 0 0,0 0 96 0 0,0 0 36 0 0,0 0-168 0 0,0 0-324 0 0,0 0-340 0 0,0 0-258 0 0,0 0-189 0 0,0 0-125 0 0,0 0-88 0 0,0 0-82 0 0,9-5 231 0 0,7 50 998 0 0,-10 4-1124 0 0,-3 0 1 0 0,-1 0-1 0 0,-3 0 0 0 0,-1-1 1 0 0,-3 1-1 0 0,-7 26-358 0 0,-2 38 206 0 0,-2 219-32 0 0,21-299-497 0 0,-5-32 236 0 0,0-1-29 0 0,0 0-29 0 0,0 0 6 0 0,0 0-42 0 0,0 0-18 0 0,0 0-30 0 0,0 0-143 0 0,-16-11-3557 0 0,5 2 1705 0 0,2 2-1099 0 0,3 1-1712 0 0,0-2-6290 0 0</inkml:trace>
  <inkml:trace contextRef="#ctx0" brushRef="#br0" timeOffset="247.662">0 455 13659 0 0,'0'0'2068'0'0,"0"0"-493"0"0,0 0-224 0 0,0 0 4 0 0,0 0-37 0 0,0 0-181 0 0,0 0-258 0 0,0 0-116 0 0,0 0-33 0 0,0 0-12 0 0,0 0-5 0 0,0 0-91 0 0,13 1-83 0 0,136-3 1418 0 0,158-78-1891 0 0,-220 72-1543 0 0,-50 8-2927 0 0,-7 0-3896 0 0,-19 0-3560 0 0</inkml:trace>
  <inkml:trace contextRef="#ctx0" brushRef="#br0" timeOffset="567.485">808 363 9122 0 0,'0'0'3902'0'0,"0"0"-1521"0"0,0 0-678 0 0,0 0-252 0 0,0 0-270 0 0,0 0-186 0 0,0 0-196 0 0,0 0-146 0 0,0 0-102 0 0,0 0-76 0 0,0 0-90 0 0,0 0-81 0 0,-27 33-57 0 0,-84 104-77 0 0,67-60 42 0 0,42-72-203 0 0,0 0 1 0 0,0 0-1 0 0,1 0 1 0 0,-1 0-1 0 0,1 0 1 0 0,0 0-1 0 0,0 1 1 0 0,1-1-1 0 0,0 0 1 0 0,0 1 0 0 0,0-1-1 0 0,0 0 1 0 0,1 1-1 0 0,0-1 1 0 0,0 0-1 0 0,1 0 1 0 0,-1 0-1 0 0,1 0 1 0 0,0 0-1 0 0,0 0 1 0 0,1 0-1 0 0,0-1 1 0 0,0 1 0 0 0,0-1-1 0 0,0 1 1 0 0,0-1-1 0 0,1 0 1 0 0,0-1-1 0 0,0 1 1 0 0,0-1-1 0 0,0 1 1 0 0,0-1-1 0 0,1-1 1 0 0,-1 1 0 0 0,1 0-1 0 0,0-1 1 0 0,0 0-1 0 0,0 0 1 0 0,2 0-10 0 0,4-2 162 0 0,-1 0 0 0 0,0-1 0 0 0,0 0 0 0 0,0-1 0 0 0,0 0 0 0 0,0-1 0 0 0,0 0 0 0 0,-1 0 0 0 0,1-1 0 0 0,-1 0 0 0 0,0-1 0 0 0,0 0 1 0 0,0 0-1 0 0,-1-1 0 0 0,0 0 0 0 0,0 0 0 0 0,0-1 0 0 0,-1 0 0 0 0,0-1 0 0 0,0 0 0 0 0,-1 0 0 0 0,5-8-162 0 0,0 0 160 0 0,-1 0 0 0 0,0-1 0 0 0,-1 0 0 0 0,-1-1-1 0 0,-1 0 1 0 0,-1 0 0 0 0,0-1 0 0 0,-2 1 0 0 0,0-1 0 0 0,0 0-1 0 0,-1-18-159 0 0,-2 32-7 0 0,-1 0 0 0 0,1 0-1 0 0,-1 0 1 0 0,-1 0-1 0 0,1 0 1 0 0,-1 0-1 0 0,0 0 1 0 0,0 0-1 0 0,0 0 1 0 0,-1 0-1 0 0,1 0 1 0 0,-1 0-1 0 0,0 1 1 0 0,-1-1-1 0 0,1 1 1 0 0,-1 0-1 0 0,0-1 1 0 0,0 1-1 0 0,0 0 1 0 0,-1 1-1 0 0,1-1 1 0 0,-1 1 0 0 0,0-1-1 0 0,0 1 1 0 0,0 0-1 0 0,0 1 1 0 0,-1-1-1 0 0,1 1 1 0 0,-1-1-1 0 0,1 2 1 0 0,-1-1-1 0 0,0 0 1 0 0,-1 1 7 0 0,2 0-104 0 0,0 1 1 0 0,0 0 0 0 0,-1 0 0 0 0,1 0-1 0 0,0 0 1 0 0,0 1 0 0 0,0-1-1 0 0,-1 1 1 0 0,1 0 0 0 0,0 0-1 0 0,0 1 1 0 0,1-1 0 0 0,-1 1-1 0 0,0 0 1 0 0,0 0 0 0 0,1 0 0 0 0,-1 1-1 0 0,1-1 1 0 0,0 1 0 0 0,0 0-1 0 0,-1 0 104 0 0,-35 44-7498 0 0,31-35-4404 0 0</inkml:trace>
  <inkml:trace contextRef="#ctx0" brushRef="#br0" timeOffset="15942.404">2108 440 6801 0 0,'0'0'2834'0'0,"0"0"-909"0"0,0 0-413 0 0,0 0-10 0 0,0 0 63 0 0,0 0-90 0 0,0 0-253 0 0,0 0-318 0 0,0 0-281 0 0,0 0-202 0 0,0 0-123 0 0,-27 5-71 0 0,-86 16-45 0 0,52 5 181 0 0,-69 96 867 0 0,117-106-1147 0 0,0 1 1 0 0,2 0 0 0 0,-1 1 0 0 0,2 0 0 0 0,1 1 0 0 0,0 0 0 0 0,1 1 0 0 0,1 0-1 0 0,-2 10-83 0 0,8-27 13 0 0,0 0 0 0 0,0-1 1 0 0,0 1-1 0 0,1 0 0 0 0,-1 0 0 0 0,1 0 0 0 0,0-1 0 0 0,-1 1 0 0 0,1 0 0 0 0,0 0 0 0 0,1 0 0 0 0,-1 0 0 0 0,0 0 0 0 0,1 0 0 0 0,0-1 0 0 0,-1 1 0 0 0,1 0 0 0 0,0 0 0 0 0,1-1 0 0 0,-1 1 0 0 0,0-1 0 0 0,1 1 0 0 0,-1-1 0 0 0,1 1 0 0 0,0-1 0 0 0,0 0-13 0 0,8-2 160 0 0,0 0 1 0 0,0 0-1 0 0,0-1 0 0 0,0-1 0 0 0,0 0 1 0 0,-1 0-1 0 0,1-1 0 0 0,-1 0 0 0 0,1-1 1 0 0,-1 0-1 0 0,0 0 0 0 0,-1-1 0 0 0,1 0 1 0 0,-1-1-1 0 0,0 0 0 0 0,0 0 0 0 0,0 0 1 0 0,-1-1-1 0 0,2-3-160 0 0,42-34 238 0 0,-3-3 1 0 0,-2-1-1 0 0,-2-2 0 0 0,16-26-238 0 0,-30 32 240 0 0,-29 43-161 0 0,-1 1 2 0 0,0 0-1 0 0,0 0-22 0 0,0 0 3 0 0,0 0 2 0 0,0 0-6 0 0,-19 36 153 0 0,4 109 362 0 0,1-34-435 0 0,-75 278-36 0 0,85-374-99 0 0,-7 18 7 0 0,2 1-1 0 0,2 0 1 0 0,1 1 0 0 0,1 0 0 0 0,1 11-9 0 0,-6-16 445 0 0,9-30-452 0 0,1 0-2 0 0,0 0 0 0 0,0 0 22 0 0,0 0 14 0 0,0 0-8 0 0,0 0-5 0 0,0 0-4 0 0,0 0-6 0 0,0 0-11 0 0,0 0 12 0 0,0 0-15 0 0,0 0-9 0 0,0 0-2 0 0,0 0 30 0 0,0 0 14 0 0,0 0-2 0 0,0 0-10 0 0,0 0-9 0 0,0 0-12 0 0,-3 19 43 0 0,-20 39 142 0 0,12-29-143 0 0,-9 15-28 0 0,20-43-14 0 0,0-1 30 0 0,0 0-21 0 0,0 0 8 0 0,0 0-11 0 0,0 0-4 0 0,0 0 5 0 0,0 0 26 0 0,0 0 15 0 0,0 0-18 0 0,0 0-13 0 0,0 0-20 0 0,0 0-25 0 0,0 0 32 0 0,0 0-5 0 0,0 0 10 0 0,0 0 23 0 0,0 0-24 0 0,0 0 8 0 0,0 0 10 0 0,8-8-76 0 0,73-44 179 0 0,163-120-68 0 0,-153 123-13 0 0,-127 20 812 0 0,-94-18-678 0 0,-15-33-24 0 0,51 6 99 0 0,63 40 46 0 0,27 29-18 0 0,2 3-2705 0 0,2 1-4905 0 0,2 1-4656 0 0</inkml:trace>
  <inkml:trace contextRef="#ctx0" brushRef="#br0" timeOffset="18657.937">1885 1066 0 0 0,'0'0'740'0'0,"0"0"-48"0"0,0 0-8 0 0,0 0 27 0 0,0 0 57 0 0,0 0 54 0 0,0 0 25 0 0,0 0 80 0 0,0 0 114 0 0,0 0 93 0 0,-2 1 58 0 0,-5 5 1017 0 0,12-4 7650 0 0,9-4-2748 0 0,-2-2-9788 0 0,34-17 3111 0 0,2 2 0 0 0,0 3 0 0 0,1 1-1 0 0,19-1-433 0 0,35-14 278 0 0,-100 29-918 0 0,-6 1-3718 0 0,-1 1-3086 0 0,2-1-4234 0 0</inkml:trace>
  <inkml:trace contextRef="#ctx0" brushRef="#br0" timeOffset="25305.912">2520 477 0 0 0,'0'0'1116'0'0,"0"0"603"0"0,0 0 208 0 0,0 0 83 0 0,0 0 1 0 0,0 0-118 0 0,0 0-106 0 0,0 0-123 0 0,0 0-160 0 0,0 0-159 0 0,0 0-138 0 0,0 0-166 0 0,-2-3-157 0 0,1 0-1621 0 0,1 3 852 0 0,-1 1 0 0 0,1-1 0 0 0,0 0 0 0 0,0 1 1 0 0,0-1-1 0 0,0 0 0 0 0,0 0 0 0 0,0 1 1 0 0,-1-1-1 0 0,1 0 0 0 0,0 0 0 0 0,0 1 1 0 0,0-1-1 0 0,-1 0 0 0 0,1 0 0 0 0,0 0 1 0 0,0 0-1 0 0,-1 1 0 0 0,1-1 0 0 0,0 0 1 0 0,0 0-1 0 0,-1 0 0 0 0,1 0 0 0 0,0 0 1 0 0,0 0-1 0 0,-1 0 0 0 0,1 0 0 0 0,0 0 1 0 0,-1 1-1 0 0,1-1 0 0 0,0 0 0 0 0,-1-1 0 0 0,1 1 1 0 0,0 0-1 0 0,0 0 0 0 0,-1 0 0 0 0,1 0 1 0 0,0 0-1 0 0,-1 0 0 0 0,1 0 0 0 0,0 0 1 0 0,0 0-1 0 0,-1-1 0 0 0,1 1 0 0 0,0 0 1 0 0,0 0-1 0 0,-1 0 0 0 0,1 0 0 0 0,0-1 1 0 0,0 1-1 0 0,0 0 0 0 0,0 0 0 0 0,-1-1 1 0 0,1 1-117 0 0,-7 270 576 0 0,7-264-568 0 0,0 1-1 0 0,1-1 0 0 0,-1 1 1 0 0,2 0-1 0 0,-1-1 1 0 0,1 0-1 0 0,0 1 0 0 0,0-1 1 0 0,0 0-1 0 0,1 0 0 0 0,0 0 1 0 0,1 0-1 0 0,-1-1 1 0 0,5 6-7 0 0,-2-9 86 0 0,1-1 1 0 0,-1 1-1 0 0,1-1 1 0 0,0 0-1 0 0,0-1 1 0 0,0 0-1 0 0,-1 0 1 0 0,1 0-1 0 0,0-1 1 0 0,0 0 0 0 0,-1 0-1 0 0,1-1 1 0 0,0 0-1 0 0,-1 0 1 0 0,0 0-1 0 0,1-1 1 0 0,-1 0-1 0 0,0 0 1 0 0,0-1-1 0 0,-1 1 1 0 0,1-1 0 0 0,-1-1-1 0 0,0 1 1 0 0,0-1-1 0 0,0 0 1 0 0,0 0-1 0 0,-1 0 1 0 0,3-5-87 0 0,6-4 86 0 0,-1-1 0 0 0,-1-1 1 0 0,0 0-1 0 0,-1 0 0 0 0,-1-1 0 0 0,0-1 0 0 0,-1 1 1 0 0,-1-1-1 0 0,-1 0 0 0 0,0-1 0 0 0,-2 0 1 0 0,0 0-1 0 0,-1 0 0 0 0,-1 0 0 0 0,0 0-86 0 0,-1-21 122 0 0,-1 39-94 0 0,0 1-15 0 0,0 0-18 0 0,0 0 11 0 0,0 0-12 0 0,0 0-16 0 0,0 0-7 0 0,0 0-23 0 0,0 0-11 0 0,0 0-6 0 0,0 0-28 0 0,0 0-41 0 0,0 0-51 0 0,0 0-82 0 0,0 0-100 0 0,0 0-71 0 0,8 10-2523 0 0,-1-1-999 0 0,-4-5-4006 0 0,1-1-4576 0 0</inkml:trace>
  <inkml:trace contextRef="#ctx0" brushRef="#br0" timeOffset="25859.84">3012 665 12403 0 0,'0'0'1696'0'0,"0"0"-761"0"0,0 0-248 0 0,0 0 162 0 0,0 0 211 0 0,0 0 89 0 0,0 0-110 0 0,0 0-158 0 0,0 0-151 0 0,0 0-134 0 0,0 0-79 0 0,0 0-45 0 0,0 0-42 0 0,21 1-45 0 0,66 3-14 0 0,-81-3-280 0 0,-1-1 1 0 0,0 0 0 0 0,1 0-1 0 0,-1 0 1 0 0,0-1 0 0 0,0 0-1 0 0,1 0 1 0 0,-1 0 0 0 0,0-1-1 0 0,0 0 1 0 0,0 0-1 0 0,0 0 1 0 0,0 0 0 0 0,3-3-92 0 0,9-4 336 0 0,-10 7-244 0 0,0-1 0 0 0,-1 1 0 0 0,0-1 1 0 0,0 0-1 0 0,0 0 0 0 0,0-1 0 0 0,0 1 0 0 0,-1-1 0 0 0,1-1 1 0 0,-1 1-1 0 0,0-1 0 0 0,0 0 0 0 0,-1 0 0 0 0,1 0 0 0 0,-1-1 1 0 0,-1 0-1 0 0,1 1 0 0 0,-1-1 0 0 0,0-1 0 0 0,0 1 0 0 0,0 0 1 0 0,-1-1-1 0 0,0 1 0 0 0,-1-1 0 0 0,1 0 0 0 0,-1-1-92 0 0,0 5 9 0 0,-1 1-1 0 0,0-1 1 0 0,1 0 0 0 0,-1 0-1 0 0,0 1 1 0 0,0-1-1 0 0,-1 0 1 0 0,1 1-1 0 0,0-1 1 0 0,-1 0 0 0 0,0 1-1 0 0,0-1 1 0 0,0 0-1 0 0,0 1 1 0 0,0 0-1 0 0,0-1 1 0 0,0 1 0 0 0,-1-1-1 0 0,0 1 1 0 0,1 0-1 0 0,-1 0 1 0 0,0 0-1 0 0,0 0 1 0 0,0 0-1 0 0,0 1 1 0 0,0-1 0 0 0,0 0-1 0 0,-1 1 1 0 0,1 0-1 0 0,0-1 1 0 0,-1 1-1 0 0,1 0 1 0 0,-1 0 0 0 0,0 0-1 0 0,1 1 1 0 0,-1-1-1 0 0,0 1 1 0 0,0-1-9 0 0,-12 3-19 0 0,1-1 1 0 0,0 2 0 0 0,1 0 0 0 0,-1 1-1 0 0,0 0 1 0 0,1 1 0 0 0,0 1-1 0 0,0 0 1 0 0,1 0 0 0 0,-1 1 0 0 0,2 1-1 0 0,-1 0 1 0 0,1 1 0 0 0,0 0-1 0 0,1 1 1 0 0,0 0 0 0 0,0 0 0 0 0,1 1-1 0 0,0 1 1 0 0,1-1 0 0 0,-4 9 18 0 0,9-16 3 0 0,0 0 0 0 0,0 0 0 0 0,0 0 0 0 0,0 0 0 0 0,1 1 0 0 0,0-1 0 0 0,-1 1 0 0 0,2 0 0 0 0,-1 0 0 0 0,1 0 0 0 0,-1 0 0 0 0,1 0 0 0 0,1 0 0 0 0,-1 0 0 0 0,1 0 0 0 0,0 0 0 0 0,0 0 0 0 0,0 0 0 0 0,1 0 1 0 0,-1 1-1 0 0,1-1 0 0 0,1 0 0 0 0,-1-1 0 0 0,1 1 0 0 0,-1 0 0 0 0,2 0 0 0 0,-1-1 0 0 0,0 1 0 0 0,1-1 0 0 0,0 1 0 0 0,0-1 0 0 0,0 0 0 0 0,0 0 0 0 0,1-1 0 0 0,0 1 0 0 0,0-1 0 0 0,0 0 0 0 0,0 0 0 0 0,4 3-3 0 0,12 2 67 0 0,0 0-1 0 0,1-2 0 0 0,0 0 1 0 0,0-2-1 0 0,1 0 0 0 0,-1-1 1 0 0,1-1-1 0 0,-1-1 1 0 0,1-1-1 0 0,0-1 0 0 0,-1-1 1 0 0,21-4-67 0 0,-24 3-91 0 0,-14 4 41 0 0,-1-1 0 0 0,1 0 0 0 0,-1 0 0 0 0,0 0 0 0 0,1 0 0 0 0,-1 0 0 0 0,0-1 0 0 0,1 0 0 0 0,-1 0 0 0 0,0 0 0 0 0,0 0 0 0 0,0 0 1 0 0,1 0-1 0 0,-1-1 0 0 0,0 0 0 0 0,-1 1 0 0 0,1-1 0 0 0,0 0 0 0 0,-1 0 0 0 0,1-1 0 0 0,-1 1 0 0 0,1-1 0 0 0,-1 1 0 0 0,0-1 0 0 0,0 0 0 0 0,0 1 0 0 0,-1-1 0 0 0,1 0 0 0 0,-1 0 0 0 0,1-1 1 0 0,0-1 49 0 0,-2 1-663 0 0,2-9-4853 0 0,-1 9-6168 0 0</inkml:trace>
  <inkml:trace contextRef="#ctx0" brushRef="#br0" timeOffset="26306.868">3798 337 15923 0 0,'0'0'2973'0'0,"0"0"-1062"0"0,0 0-469 0 0,0 0-75 0 0,0 0-58 0 0,0 0-196 0 0,0 0-347 0 0,0 0-323 0 0,0 0-193 0 0,0 0-96 0 0,0 0-47 0 0,0 0 18 0 0,0 0-3 0 0,-17 13-8 0 0,-78 69 96 0 0,52-27-8 0 0,42-54-204 0 0,0 1 0 0 0,1-1 0 0 0,-1 1 0 0 0,1-1 1 0 0,-1 1-1 0 0,1 0 0 0 0,-1-1 0 0 0,1 1 0 0 0,0 0 1 0 0,0 0-1 0 0,0-1 0 0 0,0 1 0 0 0,0 0 0 0 0,0 0 1 0 0,0-1-1 0 0,0 1 0 0 0,1 0 0 0 0,-1-1 0 0 0,1 1 1 0 0,-1 0-1 0 0,1-1 0 0 0,0 1 0 0 0,0-1 0 0 0,-1 1 1 0 0,1-1-1 0 0,0 1 0 0 0,0-1 0 0 0,1 0 0 0 0,-1 0 1 0 0,0 1-1 0 0,0-1 0 0 0,1 0 0 0 0,-1 0 0 0 0,0 0 1 0 0,1 0-1 0 0,-1 0 0 0 0,1 0 0 0 0,1 0 2 0 0,75 20 35 0 0,-73-21-29 0 0,1 0-1 0 0,0 0 1 0 0,-1 0-1 0 0,1 1 1 0 0,0 0-1 0 0,-1 0 1 0 0,1 1-1 0 0,-1-1 0 0 0,1 1 1 0 0,-1 1-1 0 0,0-1 1 0 0,0 1-1 0 0,0 0 1 0 0,0 0-1 0 0,0 0 1 0 0,-1 0-1 0 0,1 1 1 0 0,-1 0-1 0 0,0 0 1 0 0,0 0-1 0 0,0 1 1 0 0,-1-1-1 0 0,0 1 1 0 0,0 0-1 0 0,0 0 0 0 0,2 5-5 0 0,-3-5 51 0 0,0 1-1 0 0,0 0 0 0 0,-1 0 1 0 0,0-1-1 0 0,0 1 0 0 0,-1 0 0 0 0,0 0 1 0 0,0 0-1 0 0,0 0 0 0 0,0 0 0 0 0,-1 0 1 0 0,0 0-1 0 0,-1 0 0 0 0,1 0 0 0 0,-1 0 1 0 0,0-1-1 0 0,0 1 0 0 0,-1-1 0 0 0,0 1 1 0 0,0-1-1 0 0,0 0 0 0 0,0 0 0 0 0,-1 0 1 0 0,0-1-1 0 0,0 1 0 0 0,0-1 0 0 0,-1 0 1 0 0,1 0-1 0 0,-1-1 0 0 0,0 1 1 0 0,0-1-1 0 0,-5 3-50 0 0,1-2 13 0 0,1-1 0 0 0,-1 1 1 0 0,0-1-1 0 0,1-1 0 0 0,-2 0 1 0 0,1 0-1 0 0,0 0 0 0 0,0-1 1 0 0,0-1-1 0 0,-1 0 0 0 0,1 0 1 0 0,0 0-1 0 0,0-1 0 0 0,-1-1 1 0 0,0 0-14 0 0,-19-25-1626 0 0,25 10-8727 0 0,4 13-2251 0 0</inkml:trace>
  <inkml:trace contextRef="#ctx0" brushRef="#br0" timeOffset="33363.761">1208 440 0 0 0,'0'0'753'0'0,"0"0"700"0"0,0 0 231 0 0,0 0-77 0 0,0 0-99 0 0,0 0-197 0 0,0 0-105 0 0,0 0-50 0 0,0 0-21 0 0,0 0 5 0 0,-4-6 757 0 0,3 5 1328 0 0,0 1 3509 0 0,20 70-5803 0 0,10 286 35 0 0,-29-355-933 0 0,0-1 18 0 0,0 0 2 0 0,0 0-6 0 0,0 0 14 0 0,0 0 11 0 0,0 0 11 0 0,0 0 21 0 0,0 0 16 0 0,0 0-9 0 0,0 0 9 0 0,0 0 12 0 0,0-27 1259 0 0,-1-7-1349 0 0,2 0 1 0 0,1 0 0 0 0,2 0-1 0 0,1 1 1 0 0,7-22-43 0 0,48-127 35 0 0,-59 178-32 0 0,0 0 0 0 0,0 0 0 0 0,0 1 0 0 0,0-1 0 0 0,1 0 1 0 0,-1 1-1 0 0,1 0 0 0 0,0-1 0 0 0,0 1 0 0 0,0 0 0 0 0,1 0 1 0 0,-1 0-1 0 0,1 0 0 0 0,0 0 0 0 0,-1 1 0 0 0,1-1 0 0 0,0 1 1 0 0,1 0-1 0 0,-1 0 0 0 0,0 0 0 0 0,1 0 0 0 0,-1 0 0 0 0,1 1 1 0 0,-1 0-1 0 0,1 0 0 0 0,0 0 0 0 0,-1 0 0 0 0,1 0 0 0 0,0 1 1 0 0,0-1-1 0 0,0 1 0 0 0,2 0-3 0 0,46 41 235 0 0,-35 13 191 0 0,-17-39-322 0 0,-1-14-110 0 0,1 1-1 0 0,0 0 0 0 0,-1-1 1 0 0,1 1-1 0 0,0-1 0 0 0,0 1 1 0 0,0 0-1 0 0,0-1 0 0 0,0 1 1 0 0,0 0-1 0 0,1-1 0 0 0,-1 1 1 0 0,0-1-1 0 0,1 1 0 0 0,-1 0 1 0 0,1-1-1 0 0,0 1 0 0 0,-1-1 1 0 0,1 0-1 0 0,0 1 0 0 0,0-1 1 0 0,0 0-1 0 0,0 1 0 0 0,0-1 1 0 0,0 0-1 0 0,1 0 0 0 0,-1 0 1 0 0,0 0-1 0 0,0 0 0 0 0,1 0 7 0 0,33-26-1193 0 0,-17 9-692 0 0,-8 6-3266 0 0,-5 6-7032 0 0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84 12651 0 0,'0'0'2188'0'0,"0"0"-686"0"0,0 0-278 0 0,0 0 0 0 0,0 0-39 0 0,0 0-141 0 0,0 0-237 0 0,0 0-241 0 0,0 0-139 0 0,0 0-36 0 0,0 0 117 0 0,0 0 100 0 0,0 0 44 0 0,0 9-37 0 0,-6 103 937 0 0,-36 169-1251 0 0,36-249-2167 0 0,6-32 1031 0 0,0 0-319 0 0,0 0-459 0 0,0 0-877 0 0,0 0-1784 0 0,0 0-2375 0 0,0 0-1915 0 0</inkml:trace>
  <inkml:trace contextRef="#ctx0" brushRef="#br0" timeOffset="348.929">1 124 3665 0 0,'0'0'5714'0'0,"0"0"-2913"0"0,0 0-1109 0 0,0 0-91 0 0,0 0-78 0 0,0 0-204 0 0,0 0-235 0 0,0 0-308 0 0,0 0-192 0 0,0 0-85 0 0,0 0-26 0 0,0 0-14 0 0,0 0-32 0 0,27-19-30 0 0,84-57-35 0 0,-51 52 146 0 0,-50 25-396 0 0,15-1 193 0 0,-18-2-271 0 0,-1 1 0 0 0,1 0 0 0 0,-1 0 0 0 0,1 0-1 0 0,0 1 1 0 0,-1 0 0 0 0,1 0 0 0 0,0 1 0 0 0,-1 0-1 0 0,1 0 1 0 0,0 1 0 0 0,-1-1 0 0 0,0 1 0 0 0,1 1 0 0 0,-1-1-1 0 0,0 1 1 0 0,0 0 0 0 0,0 0 0 0 0,-1 1 0 0 0,1 0-1 0 0,-1 0 1 0 0,0 0 0 0 0,0 1 0 0 0,0 0 0 0 0,-1 0-1 0 0,1 0 1 0 0,-1 0 0 0 0,2 4-34 0 0,-5-5 25 0 0,0 1-1 0 0,-1-1 0 0 0,1 0 1 0 0,-1 1-1 0 0,0-1 1 0 0,0 1-1 0 0,0-1 1 0 0,-1 0-1 0 0,1 1 1 0 0,-1-1-1 0 0,0 0 1 0 0,0 1-1 0 0,-1-1 0 0 0,1 0 1 0 0,-1 0-1 0 0,0 0 1 0 0,0 0-1 0 0,0-1 1 0 0,-1 1-1 0 0,1 0 1 0 0,-1-1-1 0 0,0 0 1 0 0,0 1-1 0 0,0-1 0 0 0,0 0 1 0 0,-3 1-25 0 0,-99 57 76 0 0,34-46-411 0 0,39-14-3059 0 0,28-1 2782 0 0,-1-4-9895 0 0,5 0-605 0 0</inkml:trace>
  <inkml:trace contextRef="#ctx0" brushRef="#br0" timeOffset="1016.592">687 242 6969 0 0,'0'0'2370'0'0,"0"0"-296"0"0,0 0-140 0 0,0 0-122 0 0,0 0-233 0 0,0 0-262 0 0,0 0-283 0 0,0 0-160 0 0,0 0-46 0 0,0 0-64 0 0,0 0-66 0 0,0 0-83 0 0,-6-1-75 0 0,-89 1 1113 0 0,11 37-1119 0 0,83-35-539 0 0,1-1-1 0 0,-1 1 1 0 0,1-1 0 0 0,0 1 0 0 0,-1 0-1 0 0,1-1 1 0 0,0 1 0 0 0,0-1 0 0 0,0 1-1 0 0,0 0 1 0 0,1-1 0 0 0,-1 1-1 0 0,0-1 1 0 0,1 1 0 0 0,-1 0 0 0 0,1-1-1 0 0,-1 1 1 0 0,1-1 0 0 0,0 0 0 0 0,-1 1-1 0 0,1-1 1 0 0,0 1 0 0 0,0-1 0 0 0,0 0-1 0 0,0 0 1 0 0,0 0 0 0 0,0 1 0 0 0,1-1-1 0 0,-1 0 1 0 0,0 0 0 0 0,1-1 0 0 0,-1 1-1 0 0,0 0 1 0 0,2 0 5 0 0,30 18-34 0 0,-28-17 47 0 0,-1 0-1 0 0,1 0 1 0 0,0 0 0 0 0,-1 0 0 0 0,0 1-1 0 0,0-1 1 0 0,0 1 0 0 0,0 0-1 0 0,0 0 1 0 0,0 1 0 0 0,-1-1 0 0 0,1 1-1 0 0,-1 0 1 0 0,0 0 0 0 0,0 0 0 0 0,-1 0-1 0 0,1 0 1 0 0,-1 1 0 0 0,0-1-1 0 0,0 1 1 0 0,0 0 0 0 0,-1-1 0 0 0,0 1-1 0 0,0 0 1 0 0,1 3-13 0 0,-2-5 48 0 0,-1 1 0 0 0,1 0 0 0 0,-1-1 0 0 0,0 1-1 0 0,0-1 1 0 0,0 1 0 0 0,0-1 0 0 0,0 1 0 0 0,-1-1 0 0 0,0 0-1 0 0,1 0 1 0 0,-1 0 0 0 0,0 0 0 0 0,-1 0 0 0 0,1 0 0 0 0,0 0 0 0 0,-1-1-1 0 0,0 1 1 0 0,1-1 0 0 0,-1 0 0 0 0,0 0 0 0 0,0 0 0 0 0,-1 0-1 0 0,-1 1-47 0 0,-96 34 543 0 0,72-38-651 0 0,28-21-3121 0 0,14 5-953 0 0,-2 7-2565 0 0,-9 8 3895 0 0,3-2-7421 0 0</inkml:trace>
  <inkml:trace contextRef="#ctx0" brushRef="#br0" timeOffset="1333.668">846 411 0 0 0,'0'0'1263'0'0,"0"0"236"0"0,0 0 25 0 0,0 0 90 0 0,0 0 73 0 0,0 0-85 0 0,0 0-137 0 0,0 0-287 0 0,0 0-202 0 0,0 0-57 0 0,0 0-44 0 0,0 0 5 0 0,0 0-45 0 0,1 14-82 0 0,6 41-81 0 0,-30 8 3399 0 0,23-62-4035 0 0,0-1-15 0 0,0 0-5 0 0,0 0-19 0 0,0 0 14 0 0,0 0-22 0 0,0 0-11 0 0,0-20-3180 0 0,0 12 1007 0 0,0 3-3345 0 0,0 1-5072 0 0</inkml:trace>
  <inkml:trace contextRef="#ctx0" brushRef="#br0" timeOffset="1632.597">831 21 5073 0 0,'0'0'6268'0'0,"0"0"-3086"0"0,0 0-1116 0 0,0 0-166 0 0,0 0-133 0 0,0 0-258 0 0,0 0-366 0 0,0 0-379 0 0,0 0-307 0 0,0 0-181 0 0,0 0-98 0 0,0 0-50 0 0,0 0-34 0 0,-6 15 322 0 0,10 36-313 0 0,-4-59-487 0 0,1-3-1665 0 0,-2 2-3976 0 0,-1 8-5520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150 414 0 0 0,'0'0'936'0'0,"0"0"71"0"0,0 0 52 0 0,0 0 41 0 0,0 0 11 0 0,0 0 48 0 0,6 1 28 0 0,1 0-690 0 0,19 1 2893 0 0,-25 2 7900 0 0,-17 3-9442 0 0,-114 11-1301 0 0,106-16-232 0 0,13 0 314 0 0,26-2-472 0 0,204-7-229 0 0,-204 5 35 0 0,0 1 372 0 0,-26 0 126 0 0,-209 23-148 0 0,200-18-171 0 0,-1 1-620 0 0,40-7-420 0 0,47-18-2055 0 0,-45 10-1139 0 0,0 0-4064 0 0,-8 2-2641 0 0</inkml:trace>
  <inkml:trace contextRef="#ctx0" brushRef="#br0" timeOffset="511.034">642 13 0 0 0,'0'0'1335'0'0,"0"0"96"0"0,0 0 57 0 0,0 0 77 0 0,0 0 87 0 0,0 0 58 0 0,0 0 79 0 0,0 0-2 0 0,0 0-108 0 0,0 0-136 0 0,0 0-137 0 0,0 0-110 0 0,4-3-89 0 0,15-6-145 0 0,-62 34 3262 0 0,-56 61-3063 0 0,87-72-1214 0 0,0 1 0 0 0,1 1 0 0 0,0 0 0 0 0,1 0 1 0 0,1 1-1 0 0,1 1 0 0 0,0-1 0 0 0,1 1 0 0 0,1 1 0 0 0,1-1 0 0 0,0 1 0 0 0,2 0 1 0 0,0 0-1 0 0,1 0 0 0 0,1 0-47 0 0,1-8 32 0 0,2-1 0 0 0,-1 0 1 0 0,1 1-1 0 0,0-1 0 0 0,1 0 1 0 0,1 0-1 0 0,-1-1 0 0 0,1 1 0 0 0,1-1 1 0 0,0 0-1 0 0,0 0 0 0 0,1 0 1 0 0,0-1-1 0 0,1 0 0 0 0,-1 0 0 0 0,2 0 1 0 0,-1-1-1 0 0,1 0 0 0 0,0-1 1 0 0,0 1-1 0 0,1-2 0 0 0,0 1 1 0 0,0-1-1 0 0,0 0 0 0 0,1-1 0 0 0,-1 0 1 0 0,1-1-1 0 0,6 2-32 0 0,-8-3 93 0 0,-2-9-2724 0 0,-9 4-28 0 0,1 2-1685 0 0,1-2-7540 0 0</inkml:trace>
  <inkml:trace contextRef="#ctx0" brushRef="#br0" timeOffset="1297.105">675 606 4761 0 0,'0'0'5748'0'0,"0"0"-2839"0"0,0 0-1108 0 0,0 0-236 0 0,0 0-108 0 0,0 0-154 0 0,0 0-219 0 0,0 0-258 0 0,0 0-175 0 0,0 0-52 0 0,0 0-19 0 0,0 0 18 0 0,0 0-27 0 0,0-3-111 0 0,4-12-218 0 0,0 0 1 0 0,1 0-1 0 0,1 0 0 0 0,0 1 0 0 0,1 0 0 0 0,0 0 0 0 0,1 0 0 0 0,1 1 0 0 0,0 1 0 0 0,6-6-242 0 0,29-49 363 0 0,50-43 97 0 0,-84 166-856 0 0,23 75 369 0 0,-31-129 32 0 0,0-1 1 0 0,0 1-1 0 0,0-1 0 0 0,0 0 0 0 0,0 1 1 0 0,1-1-1 0 0,-1 0 0 0 0,0 0 1 0 0,1 0-1 0 0,-1-1 0 0 0,1 1 1 0 0,-1-1-1 0 0,1 1 0 0 0,-1-1 0 0 0,1 0 1 0 0,-1 0-1 0 0,1 0 0 0 0,-1 0 1 0 0,1 0-1 0 0,-1 0 0 0 0,1-1 1 0 0,-1 0-1 0 0,1 1 0 0 0,-1-1 0 0 0,0 0 1 0 0,1 0-1 0 0,-1 0 0 0 0,0 0 1 0 0,0-1-1 0 0,0 1 0 0 0,1-1 1 0 0,-1 1-1 0 0,-1-1 0 0 0,1 0 0 0 0,0 1 1 0 0,0-1-1 0 0,-1 0 0 0 0,1 0 1 0 0,-1 0-1 0 0,1-2-5 0 0,98-131 227 0 0,-30 36-109 0 0,-69 99-119 0 0,-1 0-1 0 0,1 0 1 0 0,-1-1-1 0 0,1 1 1 0 0,0 0-1 0 0,-1 1 0 0 0,1-1 1 0 0,0 0-1 0 0,-1 0 1 0 0,1 0-1 0 0,-1 0 1 0 0,1 0-1 0 0,0 1 0 0 0,-1-1 1 0 0,1 0-1 0 0,-1 0 1 0 0,1 1-1 0 0,-1-1 1 0 0,1 0-1 0 0,-1 1 0 0 0,1-1 1 0 0,-1 1-1 0 0,1-1 1 0 0,-1 1-1 0 0,1-1 1 0 0,-1 1-1 0 0,0-1 1 0 0,1 1-1 0 0,-1-1 0 0 0,0 1 1 0 0,0-1-1 0 0,1 1 1 0 0,-1 0-1 0 0,0-1 1 0 0,0 1-1 0 0,0-1 0 0 0,1 1 1 0 0,-1 0-1 0 0,0-1 1 0 0,0 1-1 0 0,0 0 1 0 0,0-1-1 0 0,0 1 0 0 0,-1-1 1 0 0,1 1-1 0 0,0 0 1 0 0,0-1-1 0 0,0 1 1 0 0,0-1-1 0 0,-1 1 0 0 0,1 0 1 0 0,0-1-1 0 0,-1 1 1 0 0,1-1-1 0 0,0 1 1 0 0,-1-1-1 0 0,1 1 1 0 0,-1-1-1 0 0,1 1 0 0 0,0-1 1 0 0,-1 0-1 0 0,1 1 1 0 0,-1-1 1 0 0,1 4 37 0 0,8 183 90 0 0,0-151-126 0 0,-8-36-30 0 0,4-5-9401 0 0,-4 3 6545 0 0,0-2-8872 0 0</inkml:trace>
  <inkml:trace contextRef="#ctx0" brushRef="#br0" timeOffset="3752.635">1621 307 0 0 0,'0'0'532'0'0,"0"0"578"0"0,0 0 225 0 0,0 0 102 0 0,0 0 117 0 0,0 0 100 0 0,0 0 99 0 0,0 0 36 0 0,0 0-53 0 0,0 0-181 0 0,0 0-281 0 0,-7-11 2681 0 0,-109-3 35 0 0,111 13-3969 0 0,0 0 1 0 0,0 1-1 0 0,0-1 0 0 0,0 1 0 0 0,0 1 0 0 0,0-1 0 0 0,0 1 0 0 0,0 0 0 0 0,0 0 0 0 0,0 0 1 0 0,0 1-1 0 0,1-1 0 0 0,-1 1 0 0 0,0 1 0 0 0,1-1 0 0 0,0 0 0 0 0,-1 1 0 0 0,1 0 0 0 0,0 0 0 0 0,0 0 1 0 0,1 1-1 0 0,-1-1 0 0 0,1 1 0 0 0,-1 0 0 0 0,1 0 0 0 0,1 0 0 0 0,-1 0 0 0 0,0 1 0 0 0,1-1 1 0 0,0 1-1 0 0,0 0 0 0 0,0-1 0 0 0,1 1 0 0 0,-1 0 0 0 0,1 0 0 0 0,1 0 0 0 0,-1 0 0 0 0,0 0 0 0 0,1 0 1 0 0,0 1-22 0 0,3-2 8 0 0,-1 0 1 0 0,0 0 0 0 0,1 0 0 0 0,0-1 0 0 0,0 1 0 0 0,0-1 0 0 0,0 0-1 0 0,1 0 1 0 0,-1 0 0 0 0,1-1 0 0 0,0 1 0 0 0,0-1 0 0 0,0 0 0 0 0,0 0-1 0 0,0 0 1 0 0,0 0 0 0 0,1-1 0 0 0,-1 1 0 0 0,0-1 0 0 0,1-1 0 0 0,-1 1-1 0 0,1 0 1 0 0,-1-1 0 0 0,1 0 0 0 0,3 0-9 0 0,4-3 129 0 0,1 1 1 0 0,-1-1-1 0 0,0-1 1 0 0,0 0 0 0 0,0-1-1 0 0,-1-1 1 0 0,0 1-1 0 0,0-2 1 0 0,0 1-1 0 0,0-2 1 0 0,-1 1-1 0 0,-1-1 1 0 0,1-1-1 0 0,-1 0 1 0 0,-1 0-1 0 0,0-1 1 0 0,0 0-1 0 0,2-4-129 0 0,-3 3 93 0 0,9 3-17 0 0,33 104-48 0 0,-43-67-28 0 0,-1 0 0 0 0,-1 1-1 0 0,-2-1 1 0 0,-1 1 0 0 0,-1 0-1 0 0,-2-1 1 0 0,-3 15 0 0 0,3-28-4 0 0,-1 1-1 0 0,-1-1 1 0 0,0 0 0 0 0,-2 0 0 0 0,1 0 0 0 0,-2-1 0 0 0,0 0-1 0 0,-7 9 5 0 0,7-12-3 0 0,-1 0 0 0 0,-1-1 0 0 0,0 0 0 0 0,-1-1-1 0 0,0 0 1 0 0,0-1 0 0 0,-1 0 0 0 0,0 0 0 0 0,-1-1-1 0 0,0-1 1 0 0,0 0 0 0 0,-1 0 0 0 0,0-2-1 0 0,0 1 1 0 0,0-2 0 0 0,0 1 0 0 0,-10 0 3 0 0,21-4 8 0 0,0 0-1 0 0,0 0 1 0 0,-1 0 0 0 0,1-1 0 0 0,0 1-1 0 0,-1-1 1 0 0,1 1 0 0 0,-1-1 0 0 0,1 0 0 0 0,-1 0-1 0 0,1 0 1 0 0,0 0 0 0 0,-1-1 0 0 0,1 1-1 0 0,-1-1 1 0 0,1 1 0 0 0,0-1 0 0 0,-1 0-1 0 0,1 0 1 0 0,0 0 0 0 0,0 0 0 0 0,0 0 0 0 0,-1 0-1 0 0,1-1 1 0 0,0 1 0 0 0,1-1 0 0 0,-1 1-1 0 0,0-1 1 0 0,0 0 0 0 0,1 0 0 0 0,-1 0 0 0 0,1 0-1 0 0,0 0 1 0 0,-1 0 0 0 0,1-1-8 0 0,4-14 9 0 0,1 1 1 0 0,1 0-1 0 0,1 0 1 0 0,0 0-1 0 0,1 1 0 0 0,1 0 1 0 0,0 0-1 0 0,1 1 1 0 0,1 0-1 0 0,0 1 0 0 0,1 0 1 0 0,0 1-1 0 0,1 0 1 0 0,0 0-1 0 0,1 1 1 0 0,6-4-10 0 0,-11 9-112 0 0,0-1 0 0 0,1 1 0 0 0,-1 0 1 0 0,2 0-1 0 0,-1 1 0 0 0,0 1 1 0 0,1-1-1 0 0,0 2 0 0 0,0-1 1 0 0,0 1-1 0 0,0 1 0 0 0,1 0 1 0 0,-1 0-1 0 0,1 1 0 0 0,-1 0 1 0 0,9 1 111 0 0,-9-4-6796 0 0,-6 2 126 0 0,-2 1-5406 0 0</inkml:trace>
  <inkml:trace contextRef="#ctx0" brushRef="#br0" timeOffset="4071.954">1916 458 10082 0 0,'0'0'3198'0'0,"0"0"-1119"0"0,0 0-609 0 0,0 0-187 0 0,0 0-226 0 0,0 0-187 0 0,0 0-73 0 0,0 0-59 0 0,0 0 23 0 0,0 0-8 0 0,0 0-136 0 0,0 0-111 0 0,0 0-48 0 0,20 1-70 0 0,66 1-36 0 0,76-16 573 0 0,-160 9-3053 0 0,-2 3-8422 0 0,-2 2-874 0 0</inkml:trace>
  <inkml:trace contextRef="#ctx0" brushRef="#br0" timeOffset="4386.648">2089 256 8074 0 0,'0'0'2292'0'0,"0"0"-303"0"0,0 0-212 0 0,0 0-124 0 0,0 0-194 0 0,0 0-232 0 0,0 0-226 0 0,0 0-193 0 0,0 0-85 0 0,0 0-21 0 0,0 0-21 0 0,0 0-27 0 0,-6 21-68 0 0,-19 65-71 0 0,19 17 1151 0 0,6-79-1612 0 0,-1 0 1 0 0,-1-1-1 0 0,0 1 1 0 0,-2-1-1 0 0,-1 0 1 0 0,-3 5-55 0 0,-5 16-2305 0 0,13-44 1714 0 0,0 0-41 0 0,16-8-1908 0 0,-5-2 1200 0 0,2-1-5150 0 0,-9 7-4122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221 244 6225 0 0,'0'0'3326'0'0,"0"0"-940"0"0,0 0-359 0 0,0 0-72 0 0,0 0-230 0 0,0 0-341 0 0,0 0-412 0 0,0 0-386 0 0,0 0-269 0 0,0 0-166 0 0,0 0-54 0 0,0 0 15 0 0,0 0 44 0 0,-17 13 12 0 0,-57 45 23 0 0,67-53-153 0 0,1 1 0 0 0,0-1 0 0 0,0 1 0 0 0,1 1 0 0 0,0-1 0 0 0,0 1 0 0 0,0 0 0 0 0,1 0 0 0 0,0 0 0 0 0,0 1 0 0 0,1-1 0 0 0,0 1 0 0 0,0 0 0 0 0,1 0 0 0 0,-1 2-38 0 0,1-2 14 0 0,-1-1 0 0 0,1-1 0 0 0,0 1 0 0 0,1-1 0 0 0,-1 1 0 0 0,1 0-1 0 0,1-1 1 0 0,-1 1 0 0 0,1 0 0 0 0,1 0 0 0 0,-1 0 0 0 0,1-1 0 0 0,0 1 0 0 0,0 0 0 0 0,1-1 0 0 0,0 1-1 0 0,0-1 1 0 0,1 1 0 0 0,0-1 0 0 0,0 0 0 0 0,0 0 0 0 0,1 0 0 0 0,-1-1 0 0 0,1 1 0 0 0,1-1-1 0 0,-1 0 1 0 0,1 0 0 0 0,0 0 0 0 0,0-1 0 0 0,1 0 0 0 0,-1 0 0 0 0,1 0 0 0 0,0-1 0 0 0,0 1-1 0 0,0-1 1 0 0,0-1 0 0 0,3 1-14 0 0,0-1 237 0 0,-1 0 0 0 0,1-1 1 0 0,0 0-1 0 0,0-1 0 0 0,0 0 0 0 0,0 0 0 0 0,0-1 0 0 0,0 0 0 0 0,0-1 0 0 0,0 0 0 0 0,0 0 0 0 0,-1-1 0 0 0,1 0 1 0 0,6-3-238 0 0,1-4 168 0 0,0-1 1 0 0,0-1-1 0 0,-1 0 0 0 0,-1-1 1 0 0,0 0-1 0 0,0-1 1 0 0,-2-1-1 0 0,0 0 1 0 0,0-1-1 0 0,-2 0 1 0 0,0 0-1 0 0,-1-1 1 0 0,0-1-1 0 0,-1 1 0 0 0,-1-2 1 0 0,-1 1-1 0 0,-1-1 1 0 0,0 1-1 0 0,0-9-168 0 0,-4 24-50 0 0,0 0-1 0 0,1 1 0 0 0,-1-1 1 0 0,0 0-1 0 0,0 0 1 0 0,-1 0-1 0 0,1 0 0 0 0,-1 0 1 0 0,1 0-1 0 0,-1 0 1 0 0,0 0-1 0 0,0 0 0 0 0,0 0 1 0 0,0 0-1 0 0,-1 0 0 0 0,0 0 1 0 0,1 0-1 0 0,-1 0 1 0 0,0 0-1 0 0,0 0 0 0 0,0 0 1 0 0,-1 0-1 0 0,1 1 1 0 0,-1-1-1 0 0,1 1 0 0 0,-1-1 1 0 0,0 1-1 0 0,0-1 1 0 0,0 1-1 0 0,0 0 0 0 0,-1 0 1 0 0,1 0-1 0 0,0 0 0 0 0,-1 1 1 0 0,0-1-1 0 0,1 1 1 0 0,-1-1-1 0 0,0 1 0 0 0,0 0 1 0 0,0 0-1 0 0,-1 0 51 0 0,-70 8-4312 0 0,43 3-1490 0 0,13-2-5894 0 0</inkml:trace>
  <inkml:trace contextRef="#ctx0" brushRef="#br0" timeOffset="332.284">1 513 8538 0 0,'0'0'3971'0'0,"0"0"-793"0"0,0 0-570 0 0,0 0-621 0 0,0 0-494 0 0,0 0-306 0 0,0 0-252 0 0,0 0-208 0 0,0 0-150 0 0,0 0-143 0 0,0 0-90 0 0,32-13-89 0 0,100-37-43 0 0,-39 10 461 0 0,-54 59-861 0 0,-28-15 298 0 0,1 1-1 0 0,-1-1 0 0 0,1-1 1 0 0,0 0-1 0 0,0 0 1 0 0,1-1-1 0 0,-1-1 0 0 0,0 0 1 0 0,1-1-1 0 0,-1 0 1 0 0,1-1-110 0 0,-7 1 4 0 0,-3-2-1880 0 0,-2 0-4433 0 0,-1 2-5971 0 0</inkml:trace>
  <inkml:trace contextRef="#ctx0" brushRef="#br0" timeOffset="2003.077">568 5 0 0 0,'0'0'2128'0'0,"0"0"220"0"0,0 0 7 0 0,0 0-149 0 0,0 0-223 0 0,0 0-272 0 0,0 0-279 0 0,0 0-242 0 0,0 0-201 0 0,0 0-137 0 0,0 0-98 0 0,0 0-62 0 0,0 0-71 0 0,10 0 2400 0 0,70 58-420 0 0,-70-47-2529 0 0,0 0 1 0 0,0 1 0 0 0,-1 0-1 0 0,-1 0 1 0 0,0 1 0 0 0,-1 0-1 0 0,0 0 1 0 0,-1 1 0 0 0,0 0-1 0 0,-1 0 1 0 0,-1 1 0 0 0,0-1 0 0 0,-1 1-1 0 0,-1 0 1 0 0,0 0 0 0 0,-1 0-1 0 0,-1 0 1 0 0,0 0 0 0 0,-1 0-1 0 0,-2 10-72 0 0,-1-9 22 0 0,-1 1-1 0 0,-1-1 1 0 0,-1-1-1 0 0,0 1 0 0 0,-1-1 1 0 0,-1 0-1 0 0,0-1 1 0 0,-1 0-1 0 0,0-1 1 0 0,-1 0-1 0 0,-1 0 0 0 0,0-1 1 0 0,0-1-1 0 0,-1 0 1 0 0,-1 0-1 0 0,-2 0-21 0 0,-90 59-356 0 0,100-71-4776 0 0,16-13-481 0 0,-8 11 1615 0 0,1-2-7070 0 0</inkml:trace>
  <inkml:trace contextRef="#ctx0" brushRef="#br0" timeOffset="2504.265">908 137 2953 0 0,'0'0'2353'0'0,"0"0"-153"0"0,0 0-44 0 0,0 0-49 0 0,0 0-193 0 0,0 0-308 0 0,0 0-305 0 0,0 0-258 0 0,0 0-172 0 0,0 0-132 0 0,0 0-140 0 0,0 0-121 0 0,4 12 693 0 0,12 150 2455 0 0,-16-144-3599 0 0,-1-1-1 0 0,-1 1 0 0 0,-1-1 1 0 0,-1 0-1 0 0,0 0 1 0 0,-1 0-1 0 0,0-1 0 0 0,-2 0 1 0 0,-1 3-27 0 0,-42 77-728 0 0,31-78-1411 0 0,11-13-3267 0 0,3-2 683 0 0,3 0-945 0 0,0-3-1023 0 0</inkml:trace>
  <inkml:trace contextRef="#ctx0" brushRef="#br0" timeOffset="3166.387">807 417 528 0 0,'0'0'1419'0'0,"0"0"-221"0"0,0 0-102 0 0,0 0-101 0 0,0 0-155 0 0,0 0-81 0 0,0 0 140 0 0,0 0 165 0 0,0 0 121 0 0,0 0 29 0 0,0 0-188 0 0,0 0-141 0 0,0 0-89 0 0,6 4-68 0 0,59 25 3775 0 0,-58-29-4223 0 0,0 0 1 0 0,0-1-1 0 0,0 0 1 0 0,-1 0-1 0 0,1-1 1 0 0,0 1-1 0 0,-1-1 1 0 0,1-1-1 0 0,-1 1 1 0 0,0-1-1 0 0,1-1 1 0 0,-1 1-1 0 0,-1-1 1 0 0,1 0-1 0 0,1-1-280 0 0,7-6 144 0 0,0-1 1 0 0,0-1-1 0 0,-2 0 0 0 0,1 0 0 0 0,-2-1 0 0 0,0-1 0 0 0,0 0 1 0 0,-2 0-1 0 0,0-1 0 0 0,-1 0 0 0 0,5-13-144 0 0,1-48 448 0 0,-27 82-375 0 0,-32 179 1748 0 0,23 29-1724 0 0,24-166-216 0 0,-1-53-1713 0 0,-1-4-2518 0 0,-1 5-5170 0 0,-1 1-2026 0 0</inkml:trace>
  <inkml:trace contextRef="#ctx0" brushRef="#br0" timeOffset="3517.341">1227 410 9650 0 0,'0'0'3034'0'0,"0"0"-831"0"0,0 0-356 0 0,0 0-118 0 0,0 0-180 0 0,0 0-270 0 0,0 0-279 0 0,0 0-205 0 0,0 0-137 0 0,0 0-89 0 0,0 0-74 0 0,0 0-80 0 0,0 0-81 0 0,-4 22 595 0 0,-31 121-321 0 0,24-29-5244 0 0,11-128-3802 0 0,0 10-3037 0 0</inkml:trace>
  <inkml:trace contextRef="#ctx0" brushRef="#br0" timeOffset="3917.71">1368 457 3489 0 0,'0'0'2672'0'0,"0"0"-626"0"0,0 0-224 0 0,0 0-38 0 0,0 0-174 0 0,0 0-327 0 0,0 0-324 0 0,0 0-211 0 0,0 0-96 0 0,0 0-36 0 0,0 0-54 0 0,0 0-60 0 0,0 0-62 0 0,-15 9-51 0 0,-48 27-17 0 0,-23 8 2000 0 0,87-42-2345 0 0,-1 0-1 0 0,1 0 1 0 0,-1 0 0 0 0,1-1-1 0 0,-1 1 1 0 0,1 0 0 0 0,0-1-1 0 0,0 1 1 0 0,0 0-1 0 0,0-1 1 0 0,0 1 0 0 0,0-1-1 0 0,0 0 1 0 0,1 1 0 0 0,-1-1-1 0 0,1 0 1 0 0,-1 0-1 0 0,0 1 1 0 0,1-1 0 0 0,0 0-1 0 0,-1-1 1 0 0,1 1 0 0 0,0 0-1 0 0,-1 0 1 0 0,1-1-27 0 0,1 2 93 0 0,27 15 723 0 0,-24-14-689 0 0,-1-1 1 0 0,1 1-1 0 0,0 0 0 0 0,-1 1 1 0 0,0-1-1 0 0,0 1 0 0 0,0 0 1 0 0,0 0-1 0 0,-1 1 0 0 0,1 0 0 0 0,-1-1 1 0 0,0 2-1 0 0,2 3-127 0 0,12 43 616 0 0,-18-42-708 0 0,4 3-1088 0 0,6-10-7831 0 0,-8-3-2493 0 0</inkml:trace>
  <inkml:trace contextRef="#ctx0" brushRef="#br0" timeOffset="4893.868">1379 1 64 0 0,'0'0'1951'0'0,"0"0"-389"0"0,0 0-226 0 0,0 0-49 0 0,0 0 52 0 0,0 0 5 0 0,0 0-83 0 0,0 0-103 0 0,0 0 87 0 0,0 0 156 0 0,0 0 78 0 0,0 0 0 0 0,0 0-204 0 0,9 2-249 0 0,133 11 3444 0 0,28-24-2976 0 0,-168 13-1472 0 0,0 1 1 0 0,0-1-1 0 0,0 1 1 0 0,0 0-1 0 0,-1 0 1 0 0,1-1-1 0 0,-1 1 1 0 0,0 0-1 0 0,1 0 1 0 0,-1 0-1 0 0,-1 1 1 0 0,1-1-1 0 0,0 0 1 0 0,-1 0 0 0 0,0 0-1 0 0,1 0 1 0 0,-1 1-1 0 0,-1-1 1 0 0,1 0-1 0 0,0 0 1 0 0,-1 0-1 0 0,1 1 1 0 0,-1-1-1 0 0,0 0 1 0 0,0 0-1 0 0,-1 0 1 0 0,0 2-23 0 0,0 5 25 0 0,-12 133 98 0 0,25 92-160 0 0,3 31 122 0 0,-26-68 582 0 0,-7-201 2055 0 0,-25-5-2969 0 0,-151 19 172 0 0,117-8-581 0 0,70-26-3090 0 0,10 13-97 0 0,1 4-3487 0 0,-1-2-5217 0 0</inkml:trace>
  <inkml:trace contextRef="#ctx0" brushRef="#br0" timeOffset="40795.088">1970 34 0 0 0,'0'0'1703'0'0,"0"0"97"0"0,0 0 51 0 0,0 0 6 0 0,0 0-55 0 0,0 0-174 0 0,0 0-270 0 0,0 0-260 0 0,0 0-193 0 0,0 0-117 0 0,0 0-67 0 0,0 2 9258 0 0,0-1-10380 0 0,0 0 527 0 0,0-1-4 0 0,0 0-18 0 0,0 0-20 0 0,0 0-9 0 0,1 32 770 0 0,-12 83-11 0 0,-6-59-596 0 0,2 13-73 0 0,-20 38-53 0 0,21 28 105 0 0,4-71-83 0 0,-3 28-17 0 0,19-52-4 0 0,-7-39-111 0 0,1-1 1 0 0,0 1-1 0 0,0-1 0 0 0,0 1 0 0 0,-1-1 0 0 0,1 1 0 0 0,0-1 0 0 0,0 0 0 0 0,0 1 0 0 0,0 0 0 0 0,0-1 0 0 0,0 1 1 0 0,0-1-1 0 0,0 1 0 0 0,0-1 0 0 0,0 1 0 0 0,0-1 0 0 0,0 1 0 0 0,0-1 0 0 0,1 1 0 0 0,-1-1 0 0 0,0 0 0 0 0,0 1 1 0 0,0-1-1 0 0,1 1 0 0 0,-1-1 0 0 0,0 1 0 0 0,1-1 0 0 0,-1 0 0 0 0,0 1 0 0 0,1-1 0 0 0,-1 0 0 0 0,0 1 0 0 0,1-1 0 0 0,-1 0 1 0 0,1 1-1 0 0,-1-1 0 0 0,1 0 0 0 0,-1 0 0 0 0,1 1 0 0 0,-1-1 0 0 0,1 0 0 0 0,-1 0 0 0 0,1 0 0 0 0,-1 0 0 0 0,1 0 1 0 0,-1 0-1 0 0,1 0 0 0 0,-1 0 0 0 0,1 0 0 0 0,-1 0 0 0 0,1 0 0 0 0,-1 0 0 0 0,1 0 0 0 0,-1 0 0 0 0,1 0 0 0 0,-1-1 0 0 0,1 1 1 0 0,-1 0-3 0 0,14-2 71 0 0,44-5 186 0 0,12-11-100 0 0,-10 10-53 0 0,1 0-28 0 0,-21 5-19 0 0,-7-1 39 0 0,45-3 1 0 0,-62 7-90 0 0,-16 0-18 0 0,0 0 11 0 0,33-4 136 0 0,-22-4-1201 0 0,-16-6-2700 0 0,3 7-2148 0 0,0 3-6473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277 387 0 0 0,'0'0'1043'0'0,"0"0"405"0"0,0 0 163 0 0,0 0 102 0 0,0 0 51 0 0,0 0 34 0 0,0 0-45 0 0,0 0-94 0 0,0 0-134 0 0,0-8-170 0 0,0-24-104 0 0,10 11 3962 0 0,-5 27-388 0 0,23 71-4296 0 0,-22-43-418 0 0,0 1-1 0 0,-2 0 0 0 0,-2 0 1 0 0,-2 1-1 0 0,-1 16-110 0 0,0 5 51 0 0,-15 163-266 0 0,13-241-8077 0 0,4 3-786 0 0,0 10-1427 0 0</inkml:trace>
  <inkml:trace contextRef="#ctx0" brushRef="#br0" timeOffset="401.094">220 288 7514 0 0,'0'0'2187'0'0,"0"0"-292"0"0,0 0-125 0 0,0 0-14 0 0,0 0-84 0 0,0 0-289 0 0,0 0-411 0 0,0 0-221 0 0,0 0-87 0 0,0 0 26 0 0,0 0 23 0 0,0 0-83 0 0,15-7-67 0 0,47-21-65 0 0,14 16 725 0 0,-68 9-1171 0 0,1 2-1 0 0,-1 0 1 0 0,1 0-1 0 0,0 0 1 0 0,-1 1-1 0 0,1 0 1 0 0,-1 1 0 0 0,1 0-1 0 0,-1 0 1 0 0,1 1-1 0 0,-1 0 1 0 0,0 0-1 0 0,1 1 1 0 0,-1 0-1 0 0,-1 0 1 0 0,1 1-1 0 0,0 0 1 0 0,-1 1-1 0 0,0 0 1 0 0,0 0-1 0 0,0 0 1 0 0,5 6-52 0 0,-9-7 14 0 0,0 0-1 0 0,-1 0 1 0 0,1 0 0 0 0,-1 0-1 0 0,0 0 1 0 0,0 0 0 0 0,-1 0 0 0 0,1 1-1 0 0,-1-1 1 0 0,0 1 0 0 0,0-1-1 0 0,0 1 1 0 0,-1-1 0 0 0,1 1-1 0 0,-1 0 1 0 0,0-1 0 0 0,-1 1 0 0 0,1-1-1 0 0,-1 1 1 0 0,0-1 0 0 0,0 1-1 0 0,0-1 1 0 0,-1 1 0 0 0,0-1 0 0 0,1 0-1 0 0,-1 0 1 0 0,-1 0 0 0 0,1 0-1 0 0,-1 0-13 0 0,-16 17 4 0 0,0-1 0 0 0,-2-1-1 0 0,0-1 1 0 0,-1-1 0 0 0,-1-1-1 0 0,0-1 1 0 0,-1-1 0 0 0,-12 4-4 0 0,-56 5-1186 0 0,82-29-668 0 0,7-2-6861 0 0,3 7 6688 0 0,0-3-9689 0 0</inkml:trace>
  <inkml:trace contextRef="#ctx0" brushRef="#br0" timeOffset="1466.462">853 579 0 0 0,'0'0'1831'0'0,"0"0"220"0"0,0 0 42 0 0,0 0-97 0 0,0 0-134 0 0,0 0-158 0 0,0 0-196 0 0,0 0-199 0 0,0 0-130 0 0,0 0-110 0 0,0 0-29 0 0,5-11 3548 0 0,-10 11-4435 0 0,-1 0 1 0 0,1 0-1 0 0,-1 1 0 0 0,1 0 0 0 0,-1 0 1 0 0,1 0-1 0 0,-1 1 0 0 0,1 0 1 0 0,0 0-1 0 0,0 0 0 0 0,0 1 0 0 0,0 0 1 0 0,0 0-1 0 0,-2 1-153 0 0,1 0 29 0 0,-1 1 1 0 0,0-1-1 0 0,1 1 0 0 0,0 0 1 0 0,0 1-1 0 0,1-1 0 0 0,-1 1 1 0 0,1 0-1 0 0,0 1 0 0 0,1-1 1 0 0,0 1-1 0 0,0 0 0 0 0,0 0 1 0 0,1 0-1 0 0,0 0 0 0 0,0 1 1 0 0,1-1-1 0 0,0 1 0 0 0,0 0 1 0 0,1 0-1 0 0,0-1 0 0 0,0 1 1 0 0,1 6-30 0 0,0-7 3 0 0,-1-3 3 0 0,1 1-1 0 0,0-1 1 0 0,0 1-1 0 0,0-1 0 0 0,0 1 1 0 0,1-1-1 0 0,-1 1 1 0 0,1-1-1 0 0,0 1 1 0 0,1-1-1 0 0,-1 0 0 0 0,1 1 1 0 0,0-1-1 0 0,0 0 1 0 0,0 0-1 0 0,1 0 1 0 0,-1-1-1 0 0,2 2-5 0 0,-1-2-31 0 0,-2-2-45 0 0,0 0 1 0 0,0 0 0 0 0,0 0 0 0 0,0 0-1 0 0,0 0 1 0 0,0-1 0 0 0,0 1 0 0 0,0 0-1 0 0,0 0 1 0 0,1-1 0 0 0,-1 1-1 0 0,0-1 1 0 0,0 1 0 0 0,1-1 0 0 0,-1 1-1 0 0,0-1 1 0 0,1 0 0 0 0,-1 0 0 0 0,0 0-1 0 0,1 1 1 0 0,-1-1 0 0 0,1-1 0 0 0,-1 1-1 0 0,0 0 1 0 0,1 0 0 0 0,-1 0 0 0 0,0-1-1 0 0,1 1 1 0 0,-1-1 0 0 0,0 1 0 0 0,1-1 75 0 0,8-5-2208 0 0,1 0-5785 0 0,-5 2-3322 0 0</inkml:trace>
  <inkml:trace contextRef="#ctx0" brushRef="#br0" timeOffset="1803.062">1039 597 2897 0 0,'0'0'2045'0'0,"0"0"-147"0"0,0 0 35 0 0,0 0-76 0 0,0 0-227 0 0,0 0-258 0 0,0 0-304 0 0,0 0-214 0 0,0 0-182 0 0,0 0-120 0 0,0 0-97 0 0,0 0-63 0 0,-19 29-29 0 0,-56 89-32 0 0,73-118-320 0 0,1 1 1 0 0,0 0 0 0 0,0-1 0 0 0,0 1 0 0 0,0 0-1 0 0,0 0 1 0 0,0 0 0 0 0,0-1 0 0 0,0 1 0 0 0,0 0-1 0 0,0 0 1 0 0,1 1 0 0 0,-1-1 0 0 0,0 0 0 0 0,1 0 0 0 0,-1 0-1 0 0,0 0 1 0 0,1 1 0 0 0,0-1 0 0 0,-1 0 0 0 0,1 0-1 0 0,0 1 1 0 0,-1-1 0 0 0,1 0 0 0 0,0 1 0 0 0,0-1-1 0 0,0 0 1 0 0,0 1 0 0 0,1-1 0 0 0,-1 0 0 0 0,0 1-1 0 0,0-1 1 0 0,1 0 0 0 0,-1 0 0 0 0,1 1 0 0 0,-1-1-1 0 0,1 0 1 0 0,0 0 0 0 0,-1 0 0 0 0,1 0 0 0 0,0 0 0 0 0,0 0-1 0 0,0 1-11 0 0,3 1 105 0 0,5 4 136 0 0,0 0 0 0 0,1-1 0 0 0,0 0 0 0 0,0-1 0 0 0,0 0 0 0 0,0 0-1 0 0,1-1 1 0 0,0-1 0 0 0,0 1 0 0 0,0-2 0 0 0,0 0 0 0 0,0 0 0 0 0,1-1 0 0 0,-1 0 0 0 0,1-1 0 0 0,-1 0 0 0 0,0-1 0 0 0,1 0 0 0 0,6-3-241 0 0,-13 4 76 0 0,1-1-1 0 0,-1-1 1 0 0,-1 1-1 0 0,1-1 1 0 0,0 1 0 0 0,0-2-1 0 0,0 1 1 0 0,-1 0-1 0 0,1-1 1 0 0,-1 0-1 0 0,0 0 1 0 0,0 0 0 0 0,0-1-1 0 0,0 1 1 0 0,-1-1-1 0 0,1 0 1 0 0,-1 0 0 0 0,0 0-1 0 0,0 0 1 0 0,0-1-1 0 0,-1 1 1 0 0,0-1-1 0 0,0 1 1 0 0,0-1 0 0 0,0 0-1 0 0,-1 0 1 0 0,1 0-1 0 0,-1 0 1 0 0,0 0 0 0 0,-1 0-1 0 0,0-1 1 0 0,1 1-1 0 0,-2 0 1 0 0,1 0-1 0 0,0 0 1 0 0,-1 0 0 0 0,0-1-76 0 0,-4 0-155 0 0,0 1 1 0 0,0 0 0 0 0,0 1 0 0 0,-1-1 0 0 0,1 1-1 0 0,-1 0 1 0 0,0 0 0 0 0,0 0 0 0 0,0 1-1 0 0,-1 0 1 0 0,1 1 0 0 0,-1-1 0 0 0,0 1 0 0 0,0 0-1 0 0,0 1 1 0 0,0 0 0 0 0,0 0 0 0 0,0 0 0 0 0,0 1-1 0 0,0 0 1 0 0,0 0 0 0 0,0 1 0 0 0,0 0-1 0 0,0 0 1 0 0,-1 1 154 0 0,-16-2-2495 0 0,8 1-3296 0 0,3 2-5700 0 0</inkml:trace>
  <inkml:trace contextRef="#ctx0" brushRef="#br0" timeOffset="2589.434">1621 538 3473 0 0,'0'0'2818'0'0,"0"0"-267"0"0,0 0-271 0 0,0 0-197 0 0,0 0-301 0 0,0 0-352 0 0,0 0-267 0 0,0 0-206 0 0,0 0-187 0 0,0 0-119 0 0,0 0-97 0 0,0 0-94 0 0,0 0-31 0 0,-8 1-57 0 0,-21 2-42 0 0,19 5 3784 0 0,4-2-3607 0 0,-34 13-224 0 0,-54 25-31 0 0,79-33-166 0 0,14-11-100 0 0,1 0-14 0 0,0 1-1 0 0,28 20 58 0 0,93 57 269 0 0,-117-74-290 0 0,0 0 0 0 0,0 0 0 0 0,-1 1 0 0 0,1-1 0 0 0,-1 1 0 0 0,0-1 0 0 0,0 1 0 0 0,-1 0 0 0 0,0 0 0 0 0,0 0 1 0 0,0 1-1 0 0,0-1 0 0 0,-1 0 0 0 0,0 1 0 0 0,0 0-8 0 0,3 11 52 0 0,-3-16-41 0 0,0 1 0 0 0,-1 0-1 0 0,1 0 1 0 0,0 0-1 0 0,-1 0 1 0 0,0 0 0 0 0,1 0-1 0 0,-1 0 1 0 0,0-1 0 0 0,0 1-1 0 0,0 0 1 0 0,0 0-1 0 0,0 0 1 0 0,0 0 0 0 0,-1 0-1 0 0,1 0 1 0 0,-1 0-1 0 0,1 0 1 0 0,-1 0 0 0 0,0 0-1 0 0,0-1 1 0 0,0 1 0 0 0,0 0-1 0 0,0 0 1 0 0,0-1-1 0 0,0 1 1 0 0,0-1 0 0 0,-1 1-1 0 0,1-1 1 0 0,-1 0-1 0 0,1 1 1 0 0,-1-1 0 0 0,-1 1-11 0 0,-83 31 280 0 0,-31-27-95 0 0,115-6-219 0 0,1-1 0 0 0,-1 0-1 0 0,0 1 1 0 0,0-1 0 0 0,1 0-1 0 0,-1 0 1 0 0,0 0 0 0 0,1 0-1 0 0,-1 0 1 0 0,1-1 0 0 0,-1 1 0 0 0,1 0-1 0 0,0-1 1 0 0,-1 1 0 0 0,1-1-1 0 0,0 1 1 0 0,0-1 0 0 0,0 0-1 0 0,0 1 1 0 0,0-1 0 0 0,1 0 0 0 0,-1 0-1 0 0,1 1 1 0 0,-1-1 0 0 0,1 0-1 0 0,-1 0 1 0 0,1 0 0 0 0,0 0 0 0 0,0 0-1 0 0,0 0 1 0 0,0 0 0 0 0,0 0 34 0 0,5-18-4390 0 0,8 5-5130 0 0,-8 10-2879 0 0</inkml:trace>
  <inkml:trace contextRef="#ctx0" brushRef="#br0" timeOffset="3034.434">1984 568 10682 0 0,'0'0'2123'0'0,"0"0"-269"0"0,0 0-184 0 0,0 0-163 0 0,0 0-196 0 0,0 0-235 0 0,0 0-217 0 0,0 0-162 0 0,0 0-122 0 0,0 0-136 0 0,-31 7-80 0 0,-96 25-49 0 0,68-1 170 0 0,55-27-467 0 0,1 0-1 0 0,-1 0 0 0 0,1 1 0 0 0,0-1 0 0 0,0 1 0 0 0,1-1 0 0 0,-1 1 1 0 0,1 0-1 0 0,0 0 0 0 0,0 0 0 0 0,1 0 0 0 0,-1 0 0 0 0,1 1 0 0 0,1-1 0 0 0,-1 0 1 0 0,1 1-1 0 0,-1-1 0 0 0,1 0 0 0 0,1 1 0 0 0,-1-1 0 0 0,1 0 0 0 0,0 1 1 0 0,0-1-1 0 0,1 0 0 0 0,0 0 0 0 0,0 0 0 0 0,0 0 0 0 0,0 0 0 0 0,1-1 1 0 0,0 2-13 0 0,4 3 90 0 0,0-1 1 0 0,0 0 0 0 0,1 0-1 0 0,0-1 1 0 0,0 0 0 0 0,1-1-1 0 0,0 0 1 0 0,0 0 0 0 0,0 0-1 0 0,1-2 1 0 0,0 1 0 0 0,0-1-1 0 0,0 0 1 0 0,0-1 0 0 0,1 0 0 0 0,-1-1-1 0 0,1 0 1 0 0,-1-1 0 0 0,1 0-1 0 0,0-1 1 0 0,0 0 0 0 0,0 0-1 0 0,-1-1 1 0 0,1-1 0 0 0,0 0-1 0 0,-1 0 1 0 0,1-1 0 0 0,-1 0-1 0 0,0-1 1 0 0,5-2-91 0 0,-7 1 76 0 0,0 0 0 0 0,0 0 1 0 0,0 0-1 0 0,-1-1 0 0 0,0-1 0 0 0,0 1 0 0 0,-1-1 0 0 0,1 0 1 0 0,-2 0-1 0 0,1-1 0 0 0,-1 0 0 0 0,0 0 0 0 0,0 0 1 0 0,-1-1-1 0 0,0 1 0 0 0,-1-1 0 0 0,0 0 0 0 0,0 0 0 0 0,-1-1 1 0 0,0 1-1 0 0,-1 0 0 0 0,0-1 0 0 0,0 1 0 0 0,-1 0 0 0 0,0-1 1 0 0,-1 1-1 0 0,0-1 0 0 0,0 1 0 0 0,-1 0 0 0 0,-1 0 0 0 0,1 0 1 0 0,-1 0-1 0 0,-1 0 0 0 0,-1-3-76 0 0,2 6-58 0 0,0 0 0 0 0,-1 0-1 0 0,0 0 1 0 0,0 1 0 0 0,0-1 0 0 0,-1 1 0 0 0,0 0-1 0 0,0 0 1 0 0,0 1 0 0 0,-1 0 0 0 0,1 0 0 0 0,-1 0-1 0 0,0 0 1 0 0,0 1 0 0 0,0 0 0 0 0,-1 0 0 0 0,1 1-1 0 0,-1-1 1 0 0,1 2 0 0 0,-1-1 0 0 0,0 1 0 0 0,0 0-1 0 0,0 0 1 0 0,-6 0 58 0 0,3 2-433 0 0,1-1 0 0 0,-1 1 0 0 0,1 1 0 0 0,-1-1 0 0 0,1 2 0 0 0,-1-1 0 0 0,1 1 0 0 0,0 1 0 0 0,0 0 0 0 0,1 0 0 0 0,-7 4 433 0 0,-12 10-3778 0 0,7-5-3404 0 0,6-4-4899 0 0</inkml:trace>
  <inkml:trace contextRef="#ctx0" brushRef="#br0" timeOffset="3525.022">1685 759 8706 0 0,'0'0'2706'0'0,"0"0"-386"0"0,0 0-151 0 0,0 0-188 0 0,0 0-345 0 0,0 0-470 0 0,0 0-377 0 0,0 0-227 0 0,0 0-95 0 0,0 0 17 0 0,0 0-9 0 0,0 0-43 0 0,15-11-45 0 0,45-34-34 0 0,-53 39-253 0 0,0 1 0 0 0,0 0 1 0 0,1 1-1 0 0,0 0 0 0 0,0 0 0 0 0,0 1 0 0 0,0 0 0 0 0,1 0 0 0 0,-1 1 0 0 0,1 0 1 0 0,-1 0-1 0 0,1 1 0 0 0,1 0-100 0 0,2 0 76 0 0,-10 0-69 0 0,0 0 0 0 0,-1 1 0 0 0,1-1 0 0 0,0 1 0 0 0,0 0 0 0 0,0-1 1 0 0,0 1-1 0 0,-1 0 0 0 0,1 0 0 0 0,0 0 0 0 0,0 1 0 0 0,0-1 0 0 0,0 0 0 0 0,-1 1 0 0 0,1-1 1 0 0,0 1-1 0 0,0-1 0 0 0,-1 1 0 0 0,1 0 0 0 0,0 0 0 0 0,-1 0 0 0 0,1 0 0 0 0,-1 0 0 0 0,1 0 0 0 0,-1 0 1 0 0,0 0-1 0 0,1 1 0 0 0,-1-1 0 0 0,0 0 0 0 0,0 1 0 0 0,0-1 0 0 0,0 1 0 0 0,0 0 0 0 0,0-1 0 0 0,0 1 1 0 0,-1 0-1 0 0,1-1 0 0 0,-1 1 0 0 0,1 0 0 0 0,0 1-7 0 0,1 3 62 0 0,0 0-1 0 0,0 0 1 0 0,1-1 0 0 0,0 1-1 0 0,0-1 1 0 0,1 1 0 0 0,0-1-1 0 0,0 0 1 0 0,0-1 0 0 0,0 1 0 0 0,1-1-1 0 0,-1 1 1 0 0,1-2 0 0 0,0 1-1 0 0,1 0 1 0 0,-1-1 0 0 0,1 0-1 0 0,-1 0 1 0 0,1-1 0 0 0,0 1-1 0 0,0-1 1 0 0,0 0 0 0 0,0-1 0 0 0,0 0-1 0 0,1 0 1 0 0,-1 0 0 0 0,0-1-1 0 0,0 1 1 0 0,1-2 0 0 0,-1 1-1 0 0,6-1-61 0 0,74-10 1221 0 0,-75 8-959 0 0,-11 2-314 0 0,-5-4-630 0 0,-2-3-1862 0 0,1 3-4089 0 0,2 4-5328 0 0</inkml:trace>
  <inkml:trace contextRef="#ctx0" brushRef="#br0" timeOffset="57370.536">308 1 0 0 0,'0'0'363'0'0,"0"0"885"0"0,0 0 403 0 0,0 0 123 0 0,0 0-23 0 0,0 0-123 0 0,0 0-152 0 0,0 0-141 0 0,0 0-141 0 0,0 0-138 0 0,0 0-134 0 0,0 0-127 0 0,0 0-114 0 0,0 0-91 0 0,0 0-42 0 0,0 0-40 0 0,0 0-28 0 0,0 0-27 0 0,0 0-31 0 0,0 0-16 0 0,0 0-7 0 0,0 0 11 0 0,0 0-5 0 0,-8 11 2282 0 0,-68 11-2107 0 0,-6 4-31 0 0,40-19 391 0 0,12 8-695 0 0,-33 22 379 0 0,57 73-281 0 0,17 45-10 0 0,-4-100-216 0 0,-2 0 0 0 0,-3 1-1 0 0,-2 0 1 0 0,-6 45-117 0 0,3 198 328 0 0,5-234-140 0 0,6-49-58 0 0,-12 61 507 0 0,31-84-271 0 0,90-26 6 0 0,-96 27-330 0 0,1 1 1 0 0,0 1 0 0 0,0 1-1 0 0,1 2 1 0 0,-1 0 0 0 0,0 1-1 0 0,1 1-42 0 0,8-1 23 0 0,-59 6-2289 0 0,6-1-5358 0 0,15-5-4713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06.99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1 100 0 0 0,'0'0'545'0'0,"0"0"128"0"0,0 0 41 0 0,0 0 177 0 0,0 0 206 0 0,0 0 79 0 0,0 0-92 0 0,0 0-196 0 0,0 0-185 0 0,0 0-159 0 0,0 0-56 0 0,4 0-10 0 0,108 4 4489 0 0,51 0-2777 0 0,181-4-1335 0 0,-10 14 224 0 0,49-40-56 0 0,40-2-590 0 0,-40 27 31 0 0,29 9-381 0 0,-169-5-15 0 0,-31 12-17 0 0,-54 11-46 0 0,-96-19 0 0 0,0-2 1 0 0,1-3-1 0 0,35-4-5 0 0,-3 1 40 0 0,206-7-35 0 0,764 8 341 0 0,-835-8-208 0 0,651-13 535 0 0,-248 17-256 0 0,-185-3 365 0 0,-328 8-701 0 0,-20 2 87 0 0,-1-6 0 0 0,63-9-168 0 0,32 1 92 0 0,121 3 253 0 0,-80-6 15 0 0,24 3-289 0 0,-81 3-7 0 0,479 5 182 0 0,-404 6-264 0 0,92 1 37 0 0,105-4-19 0 0,-333-15-13 0 0,-13 8 9 0 0,-7 7-83 0 0,-71 4-1 0 0,-26-4 109 0 0,0 0-27 0 0,0 0-4 0 0,0 0 9 0 0,0 0 18 0 0,0 0-19 0 0,0 0 2 0 0,0 0-28 0 0,0 0 24 0 0,32 0 97 0 0,-32 0-188 0 0,0 0-1 0 0,0 0 1 0 0,0 0 0 0 0,-1 0 0 0 0,1 0 0 0 0,0 1 0 0 0,0-1-1 0 0,0 0 1 0 0,0 0 0 0 0,0 0 0 0 0,-1 0 0 0 0,1 1-1 0 0,0-1 1 0 0,0 0 0 0 0,0 0 0 0 0,0 1 0 0 0,0-1-1 0 0,0 0 1 0 0,0 0 0 0 0,0 0 0 0 0,0 1 0 0 0,0-1-1 0 0,0 0 1 0 0,0 0 0 0 0,0 1 0 0 0,0-1 0 0 0,0 0-1 0 0,0 0 1 0 0,0 0 0 0 0,0 1 0 0 0,0-1 0 0 0,0 0-1 0 0,0 0 1 0 0,0 0 0 0 0,1 1 0 0 0,-1-1 0 0 0,0 0-1 0 0,0 0 1 0 0,0 0 0 0 0,0 0 0 0 0,0 1 0 0 0,1-1 95 0 0,-11 6-6303 0 0,5-2-3107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6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37 0 0 0,'0'0'460'0'0,"0"0"895"0"0,0 0 551 0 0,0 0 190 0 0,0 0-71 0 0,0 0-216 0 0,0 0-219 0 0,0 0-155 0 0,0 0-95 0 0,0-7-73 0 0,0 4-553 0 0,2-17-794 0 0,2 13 6314 0 0,-3 7-6000 0 0,-1 0-34 0 0,0 0-51 0 0,0 0-13 0 0,0 0-25 0 0,0 0-12 0 0,7 277 2172 0 0,-10-30-2002 0 0,-17-185-442 0 0,9-55-4627 0 0,2-18-7685 0 0,6 7 4323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7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6809 0 0,'0'0'1474'0'0,"0"0"-282"0"0,0 0-10 0 0,0 0 269 0 0,0 0 256 0 0,0 0 19 0 0,0 0-254 0 0,0 0-372 0 0,0 0-254 0 0,0 0-109 0 0,0 0-54 0 0,0 0 9 0 0,0 0-22 0 0,29-18-38 0 0,95-55-21 0 0,-16 35 445 0 0,-9 16-419 0 0,1 4 1 0 0,1 5-1 0 0,12 3-637 0 0,9 7-29 0 0,-121 3 8 0 0,0 0 1 0 0,-1 0 0 0 0,1 0-1 0 0,-1 0 1 0 0,1 0-1 0 0,-1 0 1 0 0,1 0 0 0 0,0 0-1 0 0,-1 0 1 0 0,1 1-1 0 0,-1-1 1 0 0,1 0-1 0 0,-1 0 1 0 0,1 1 0 0 0,-1-1-1 0 0,1 0 1 0 0,-1 1-1 0 0,1-1 1 0 0,-1 0 0 0 0,1 1-1 0 0,-1-1 1 0 0,1 1-1 0 0,-1-1 1 0 0,0 1-1 0 0,1-1 1 0 0,-1 1 0 0 0,0-1-1 0 0,0 1 1 0 0,1-1-1 0 0,-1 1 1 0 0,0-1 0 0 0,0 1-1 0 0,0-1 1 0 0,1 1-1 0 0,-1 0 1 0 0,0-1-1 0 0,0 1 1 0 0,0-1 0 0 0,0 1-1 0 0,0 0 1 0 0,0-1-1 0 0,0 1 1 0 0,-1-1 0 0 0,1 1-1 0 0,0-1 1 0 0,0 1-1 0 0,0 0 1 0 0,-1-1-1 0 0,1 1 1 0 0,0-1 0 0 0,0 1-1 0 0,-1-1 1 0 0,1 1-1 0 0,0-1 1 0 0,-1 1 0 0 0,1-1-1 0 0,-1 0 1 0 0,1 1-1 0 0,-1-1 21 0 0,-22 31-1662 0 0,-14 2-2480 0 0,9-11-5635 0 0,18-10 640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7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12811 0 0,'0'0'1223'0'0,"0"0"-386"0"0,0 0 119 0 0,0 0 414 0 0,0 0 288 0 0,0 0-89 0 0,0 0-323 0 0,0 0-338 0 0,35-8-192 0 0,114-26-136 0 0,77-20 781 0 0,-90 32-1879 0 0,-101 20-1236 0 0,-24 0-1493 0 0,-2-1-3805 0 0,-5 2-4468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8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59 291 3433 0 0,'0'0'2707'0'0,"0"0"-1243"0"0,0 0-378 0 0,0 0 322 0 0,0 0 361 0 0,0 0 30 0 0,0 0-238 0 0,0 0-370 0 0,0 0-261 0 0,0 0-150 0 0,0 0-81 0 0,0 0-66 0 0,0 0-78 0 0,25-11-47 0 0,113-49 419 0 0,-125 56-686 0 0,-1-2 0 0 0,0 1 0 0 0,-1-2 0 0 0,1 1-1 0 0,-1-2 1 0 0,0 1 0 0 0,-1-1 0 0 0,0-1 0 0 0,0 0 0 0 0,-1-1 0 0 0,0 1 0 0 0,-1-2 0 0 0,0 1 0 0 0,-1-1 0 0 0,0 0 0 0 0,0-1-1 0 0,1-5-240 0 0,-4-43 701 0 0,-35 67-611 0 0,26 2-101 0 0,-1 0 0 0 0,2 0-1 0 0,-1 1 1 0 0,1 0-1 0 0,1-1 1 0 0,-1 1 0 0 0,2 0-1 0 0,-1 1 1 0 0,1-1 0 0 0,1 0-1 0 0,0 1 1 0 0,1-1-1 0 0,0 1 1 0 0,0-1 0 0 0,1 1-1 0 0,0-1 1 0 0,1 1 11 0 0,-1 15-1 0 0,49 393 71 0 0,-48-396-77 0 0,-2 0 0 0 0,0 0 0 0 0,-1 0 0 0 0,-1-1 0 0 0,0 1 0 0 0,-2-1 0 0 0,-1 1 0 0 0,-1-1 0 0 0,-1 0 0 0 0,-1-1 0 0 0,-1 0 0 0 0,0 0-1 0 0,-2-1 1 0 0,0 0 0 0 0,-2-1 0 0 0,0 0 0 0 0,-5 4 7 0 0,13-18-36 0 0,0 0 0 0 0,-1-1-1 0 0,1 0 1 0 0,-1 0 0 0 0,0 0 0 0 0,0-1-1 0 0,-1 0 1 0 0,1 0 0 0 0,-1 0-1 0 0,1-1 1 0 0,-1 0 0 0 0,0 0 0 0 0,0-1-1 0 0,0 1 1 0 0,0-2 0 0 0,0 1-1 0 0,0-1 1 0 0,0 0 0 0 0,0 0 0 0 0,0-1-1 0 0,0 0 1 0 0,0 0 0 0 0,0-1-1 0 0,1 0 1 0 0,-1 0 0 0 0,0-1 0 0 0,1 0-1 0 0,0 0 1 0 0,-1 0 0 0 0,1-1-1 0 0,0 1 1 0 0,1-2 0 0 0,-1 1 0 0 0,1-1-1 0 0,0 1 1 0 0,0-2 0 0 0,0 1-1 0 0,1 0 1 0 0,-1-1 0 0 0,1 0 0 0 0,1 0-1 0 0,-1 0 1 0 0,1-1 36 0 0,1-2 12 0 0,0 0 0 0 0,1 0 0 0 0,0 0 1 0 0,1 0-1 0 0,0-1 0 0 0,0 1 0 0 0,1 0 0 0 0,0 0 0 0 0,0 0 1 0 0,1 0-1 0 0,1 0 0 0 0,-1 0 0 0 0,1 1 0 0 0,1-1 0 0 0,0 1 0 0 0,0-1 1 0 0,0 1-1 0 0,1 1 0 0 0,1-1 0 0 0,-1 1 0 0 0,1 0 0 0 0,0 0 1 0 0,1 0-1 0 0,-1 1 0 0 0,7-5-12 0 0,24-22 188 0 0,1 0 0 0 0,2 3 0 0 0,1 1 0 0 0,1 2 0 0 0,33-15-188 0 0,-31 27 90 0 0,-40 13-393 0 0,-1 0-2982 0 0,1 2-4879 0 0,-4 0-3958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2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0 0 0,'0'0'1070'0'0,"0"0"715"0"0,0 0 385 0 0,0 0-1 0 0,0 0-281 0 0,0 0-309 0 0,0 0-191 0 0,0 0-119 0 0,0 0-105 0 0,0 0-49 0 0,-1 3 5014 0 0,-3 16-5669 0 0,-83 304 879 0 0,85-282-1686 0 0,2-34-2415 0 0,31-76-4587 0 0,-12 3-518 0 0,-4 1 4068 0 0,-4-1 3944 0 0,-4-1 3821 0 0,0 40 2007 0 0,-7 27-4775 0 0,2 3 5095 0 0,6 16-5143 0 0,94 213 1780 0 0,-94-216-2929 0 0,-7-10 5 0 0,1-1 0 0 0,0 0 1 0 0,1 0-1 0 0,-1 0 0 0 0,1-1 1 0 0,0 1-1 0 0,0 0 0 0 0,1-1 1 0 0,-1 0-1 0 0,1 0 0 0 0,0 0 1 0 0,0 0-1 0 0,0-1 1 0 0,1 1-1 0 0,-1-1 0 0 0,6 2-6 0 0,-7-6 89 0 0,0 0 1 0 0,0 0-1 0 0,0 0 0 0 0,0 0 0 0 0,0-1 0 0 0,-1 1 0 0 0,1-1 0 0 0,0 0 0 0 0,-1 0 0 0 0,1 0 1 0 0,-1 0-1 0 0,0-1 0 0 0,1 1 0 0 0,-1 0 0 0 0,0-1 0 0 0,-1 0 0 0 0,1 1 0 0 0,0-1 0 0 0,-1 0 1 0 0,1 0-1 0 0,-1 0 0 0 0,0 0 0 0 0,0 0 0 0 0,0 0 0 0 0,-1 0 0 0 0,1 0 0 0 0,-1-1 1 0 0,1 1-1 0 0,-1 0 0 0 0,0 0-89 0 0,3-7 95 0 0,41-167 485 0 0,-28 70-777 0 0,-16 107 22 0 0,0 0-140 0 0,0 0-216 0 0,8 0-3877 0 0,-5 0 169 0 0,1 0-5706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2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23 0 0 0,'0'0'435'0'0,"0"0"381"0"0,0 0 184 0 0,0 0 132 0 0,0 0 153 0 0,0 0-49 0 0,0 0-14 0 0,0 0 55 0 0,0 0 83 0 0,0 0 158 0 0,-6-1 69 0 0,-12-1 156 0 0,-10 1 6266 0 0,42 1-2899 0 0,40 1-4034 0 0,-50-2-1018 0 0,139-14 1008 0 0,-47 11-656 0 0,29 15 34 0 0,-77-10-128 0 0,-48-1-277 0 0,0 0-13 0 0,0 0-3 0 0,0 0 13 0 0,0 0-15 0 0,0 0 18 0 0,0 0-7 0 0,0 0-15 0 0,0 0-7 0 0,0 0 0 0 0,0 0 5 0 0,0 0-20 0 0,0 0 5 0 0,0 0-15 0 0,0 0-8 0 0,0 0 19 0 0,0 0-13 0 0,-4 0-2132 0 0,-15 3-11083 0 0,16 1 1814 0 0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7258 0 0,'0'0'1945'0'0,"0"0"-279"0"0,0 0-42 0 0,0 0 50 0 0,0 0-148 0 0,0 0-305 0 0,0 0-335 0 0,0 0-291 0 0,0 0-177 0 0,0 0-124 0 0,0 0-72 0 0,0 0-57 0 0,0 0-47 0 0,-17 17-39 0 0,-54 56-19 0 0,69-71-58 0 0,0 0 0 0 0,0 0 0 0 0,0 1 0 0 0,0-1 0 0 0,0 1 0 0 0,0-1 0 0 0,0 1 0 0 0,1 0 0 0 0,0 0-1 0 0,-1 0 1 0 0,1 0 0 0 0,0 0 0 0 0,1 0 0 0 0,-1 0 0 0 0,0 0 0 0 0,1 0 0 0 0,0 0 0 0 0,-1 0 0 0 0,1 0 0 0 0,0 0 0 0 0,1 2-2 0 0,-1 7 2 0 0,0-7 11 0 0,-1-1 0 0 0,1 1 0 0 0,0-1 1 0 0,0 1-1 0 0,0-1 0 0 0,1 1 0 0 0,-1-1 1 0 0,1 1-1 0 0,0-1 0 0 0,1 0 0 0 0,-1 1 1 0 0,1-1-1 0 0,-1 0 0 0 0,1 0 0 0 0,1 0 1 0 0,-1 0-1 0 0,0 0 0 0 0,1-1 1 0 0,0 1-1 0 0,0-1 0 0 0,0 1 0 0 0,0-1 1 0 0,1 0-1 0 0,-1 0 0 0 0,1-1 0 0 0,0 1 1 0 0,0-1-1 0 0,0 0 0 0 0,0 0 0 0 0,0 0 1 0 0,0 0-1 0 0,0-1 0 0 0,1 1 0 0 0,-1-1 1 0 0,1 0-1 0 0,1 0-13 0 0,-2 0 110 0 0,0 0 1 0 0,1 0-1 0 0,-1-1 1 0 0,1 1-1 0 0,-1-1 1 0 0,0 0-1 0 0,1 0 1 0 0,-1 0-1 0 0,1-1 1 0 0,-1 1-1 0 0,0-1 0 0 0,1 0 1 0 0,-1 0-1 0 0,0-1 1 0 0,0 1-1 0 0,0-1 1 0 0,0 0-1 0 0,0 0 1 0 0,0-1-1 0 0,0 1 1 0 0,-1-1-1 0 0,1 0 0 0 0,-1 1 1 0 0,0-2-1 0 0,0 1 1 0 0,0 0-1 0 0,0-1 1 0 0,0 1-1 0 0,-1-1 1 0 0,0 0-1 0 0,1 1 1 0 0,-1-1-1 0 0,-1 0 0 0 0,1-2-110 0 0,0-1 36 0 0,-1 1 0 0 0,1-1 0 0 0,-2-1 0 0 0,1 1 0 0 0,-1 0 0 0 0,0 0 0 0 0,0 0 0 0 0,-1 0 0 0 0,0 0 0 0 0,0 0 0 0 0,-1 0 0 0 0,0 0 0 0 0,0 1-1 0 0,-1-1 1 0 0,1 1 0 0 0,-2-1 0 0 0,1 1 0 0 0,-1 0 0 0 0,1 0 0 0 0,-2 0 0 0 0,1 1 0 0 0,-4-4-36 0 0,-34-29-3590 0 0,-8 12-5757 0 0,38 22-2365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3857 0 0,'0'0'3080'0'0,"0"0"-1503"0"0,0 0-446 0 0,0 0 229 0 0,0 0 298 0 0,0 0 59 0 0,0 0-224 0 0,0 0-297 0 0,0 0-260 0 0,0 0-160 0 0,0 0-118 0 0,0 0-50 0 0,0 0-28 0 0,20-4-18 0 0,97-17 432 0 0,-103 19-869 0 0,0-1 0 0 0,-1 0 0 0 0,1 0 0 0 0,0-2 0 0 0,-1 1 0 0 0,0-2-1 0 0,0 0 1 0 0,-1 0 0 0 0,0-1 0 0 0,0-1 0 0 0,0 0 0 0 0,-1-1 0 0 0,0 0-1 0 0,-1 0 1 0 0,0-1 0 0 0,8-11-125 0 0,-2-30 542 0 0,-26 71-745 0 0,21 236 335 0 0,-2-184-142 0 0,-3 0 1 0 0,-4 1-1 0 0,-2-1 1 0 0,-4 0-1 0 0,-4 9 10 0 0,5-46-10 0 0,-2 0 1 0 0,-1-1-1 0 0,-2 1 1 0 0,-1-1-1 0 0,-2-1 1 0 0,-1 0-1 0 0,-4 3 10 0 0,12-26-19 0 0,0-1-1 0 0,-1 0 1 0 0,0-1-1 0 0,-1 1 1 0 0,0-1-1 0 0,0 0 1 0 0,-1-1-1 0 0,0 1 1 0 0,-1-1-1 0 0,1 0 0 0 0,-1-1 1 0 0,0 0-1 0 0,-1 0 1 0 0,0-1-1 0 0,0 0 1 0 0,0-1-1 0 0,0 0 1 0 0,-1 0-1 0 0,1-1 1 0 0,-1 0-1 0 0,0-1 1 0 0,0 0-1 0 0,0 0 1 0 0,0-1-1 0 0,-5 0 20 0 0,12-2-1 0 0,0 0 0 0 0,1 1 1 0 0,-1-1-1 0 0,0 0 0 0 0,1-1 0 0 0,-1 1 0 0 0,1 0 0 0 0,-1-1 1 0 0,1 1-1 0 0,0-1 0 0 0,-1 0 0 0 0,1 0 0 0 0,0 0 0 0 0,0 0 1 0 0,0 0-1 0 0,1 0 0 0 0,-1-1 0 0 0,0 1 0 0 0,1-1 0 0 0,0 1 0 0 0,-1-1 1 0 0,1 1-1 0 0,0-1 0 0 0,0 0 0 0 0,1 0 0 0 0,-1 1 0 0 0,0-1 1 0 0,1 0-1 0 0,0 0 0 0 0,0-1 1 0 0,4-86 172 0 0,9 59-13 0 0,0 1 1 0 0,2 1-1 0 0,1 0 1 0 0,1 1 0 0 0,1 1-1 0 0,2 1 1 0 0,0 0-1 0 0,2 2 1 0 0,1 0-1 0 0,1 1 1 0 0,26-18-160 0 0,74-55 488 0 0,-79 73-600 0 0,-45 23 11 0 0,0 0-39 0 0,0 0-91 0 0,0 0-116 0 0,0 0-104 0 0,6 4-8185 0 0,-4 0-2816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11122 0 0,'0'0'657'0'0,"0"0"-497"0"0,0 0-88 0 0,0 0-112 0 0,0 0-233 0 0,0 0-495 0 0,0 0-1384 0 0,0 0-4730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10826 0 0,'0'0'3410'0'0,"0"0"-1581"0"0,0 0-456 0 0,0 0-2 0 0,0 0-132 0 0,0 0-202 0 0,0 0-203 0 0,0 0-199 0 0,0 0-140 0 0,0 0-143 0 0,0 0-83 0 0,0 0-46 0 0,-18 6-46 0 0,-60 23-44 0 0,72-27-124 0 0,0 1 0 0 0,0-1 1 0 0,0 1-1 0 0,1 0 1 0 0,0 1-1 0 0,-1-1 1 0 0,1 1-1 0 0,0 0 1 0 0,1 0-1 0 0,-1 1 0 0 0,1 0 1 0 0,0-1-1 0 0,0 1 1 0 0,0 0-1 0 0,1 1 1 0 0,-1-1-1 0 0,2 1 1 0 0,-1 0-1 0 0,0-1 0 0 0,1 1 1 0 0,0 0-1 0 0,0 0 1 0 0,1 1-1 0 0,0-1-9 0 0,0-2-3 0 0,1 1-1 0 0,0-1 1 0 0,0 0 0 0 0,0 1-1 0 0,0-1 1 0 0,1 0 0 0 0,-1 1-1 0 0,1-1 1 0 0,0 0-1 0 0,1 0 1 0 0,-1 0 0 0 0,1 1-1 0 0,-1-2 1 0 0,1 1 0 0 0,0 0-1 0 0,1 0 1 0 0,-1-1-1 0 0,1 1 1 0 0,0-1 0 0 0,0 1-1 0 0,0-1 1 0 0,0 0-1 0 0,0-1 1 0 0,1 1 0 0 0,-1 0-1 0 0,1-1 1 0 0,-1 0 0 0 0,1 0-1 0 0,0 0 1 0 0,3 1 3 0 0,6 3 11 0 0,-1-1 1 0 0,1 0-1 0 0,1 0 1 0 0,-1-2 0 0 0,0 1-1 0 0,1-2 1 0 0,0 0-1 0 0,-1-1 1 0 0,5 0-12 0 0,12 0-48 0 0,-21 0-12 0 0,-1 0 1 0 0,1 0 0 0 0,-1-1-1 0 0,1-1 1 0 0,-1 1 0 0 0,1-1-1 0 0,-1 0 1 0 0,1-1-1 0 0,-1 0 1 0 0,0-1 0 0 0,0 1-1 0 0,0-2 1 0 0,0 1-1 0 0,-1-1 1 0 0,1 0 0 0 0,-1 0-1 0 0,3-3 60 0 0,22-26-2723 0 0,-13 8-6812 0 0,-13 10-1581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10282 0 0,'0'0'4645'0'0,"0"0"-2784"0"0,0 0-598 0 0,0 0 209 0 0,0 0 166 0 0,0 0-149 0 0,0 0-370 0 0,0 0-283 0 0,0 0-185 0 0,0 0-99 0 0,4 32-78 0 0,14 100-81 0 0,9 155 627 0 0,-3-124-1321 0 0,-20-156-4751 0 0,-10-13-6996 0 0,3 2 1754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14571 0 0,'0'0'1552'0'0,"0"0"-290"0"0,0 0 32 0 0,0 0-11 0 0,0 0-119 0 0,0 0-200 0 0,0 0-154 0 0,0 0-85 0 0,0 0-94 0 0,0 0-56 0 0,0 0-77 0 0,0 0-79 0 0,33 11-93 0 0,104 37-80 0 0,-16-22 30 0 0,-27-22-1877 0 0,-66-5-2828 0 0,-20 1-2742 0 0,-4-3-4976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12531 0 0,'0'0'5214'0'0,"0"0"-3567"0"0,0 0-872 0 0,0 0 135 0 0,0 0 0 0 0,0 0-179 0 0,0 0-261 0 0,0 0-230 0 0,0 0-127 0 0,0 0-89 0 0,0 0-49 0 0,0 0-29 0 0,0 0-79 0 0,12 23-135 0 0,34 69-275 0 0,-33-68-570 0 0,-11-23-4028 0 0,-1-1 2012 0 0,-1 0-8294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10834 0 0,'0'0'2113'0'0,"0"0"-1945"0"0,0 0-40 0 0,0 0 24 0 0,0 0-328 0 0,0 0-512 0 0,0 0-1369 0 0,0 0-4544 0 0,0 0 2728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85 14555 0 0,'0'0'1171'0'0,"0"0"-37"0"0,0 0 37 0 0,0 0-91 0 0,0 0-284 0 0,0 0-319 0 0,0 0-230 0 0,0 0-158 0 0,0 0-49 0 0,0 0-25 0 0,0 0-24 0 0,0 0 2 0 0,-9 26 14 0 0,-23 75 25 0 0,31-100-28 0 0,1 0 0 0 0,-1-1 1 0 0,1 1-1 0 0,-1 0 0 0 0,1-1 1 0 0,-1 1-1 0 0,1 0 0 0 0,-1 0 0 0 0,1-1 1 0 0,0 1-1 0 0,0 0 0 0 0,-1 0 1 0 0,1 0-1 0 0,0-1 0 0 0,0 1 0 0 0,0 0 1 0 0,0 0-1 0 0,0 0 0 0 0,0 0 1 0 0,0 0-1 0 0,0 0 0 0 0,0-1 1 0 0,0 1-1 0 0,0 0 0 0 0,0 0 0 0 0,1 0 1 0 0,-1 0-1 0 0,0-1 0 0 0,1 1 1 0 0,-1 0-1 0 0,1 0 0 0 0,-1-1 0 0 0,1 1 1 0 0,-1 0-1 0 0,1-1 0 0 0,-1 1 1 0 0,1 0-1 0 0,-1-1 0 0 0,1 1 0 0 0,0-1 1 0 0,0 1-1 0 0,-1-1 0 0 0,1 1 1 0 0,0-1-1 0 0,0 0 0 0 0,-1 1 1 0 0,1-1-1 0 0,0 0 0 0 0,0 0 0 0 0,0 1 1 0 0,0-1-1 0 0,-1 0 0 0 0,1 0 1 0 0,1 0-5 0 0,3 0 79 0 0,5 3 136 0 0,-1-1 0 0 0,1-1 0 0 0,0 1 0 0 0,0-2 0 0 0,0 1 0 0 0,-1-1 0 0 0,1-1 0 0 0,0 0 0 0 0,0 0 0 0 0,0-1 0 0 0,-1 0 1 0 0,1-1-1 0 0,-1 0 0 0 0,0-1 0 0 0,0 1 0 0 0,0-2 0 0 0,0 1 0 0 0,-1-1 0 0 0,1-1 0 0 0,-1 0 0 0 0,0 0 0 0 0,-1 0 1 0 0,0-1-1 0 0,0 0 0 0 0,0 0 0 0 0,-1-1 0 0 0,0 0 0 0 0,-1 0 0 0 0,1 0 0 0 0,-2-1 0 0 0,1 0 0 0 0,-1 0-215 0 0,-3 6-12 0 0,1-1 1 0 0,-1 1-1 0 0,-1-1 0 0 0,1 0 0 0 0,0 1 0 0 0,-1-1 0 0 0,0 1 0 0 0,0-1 0 0 0,0 0 0 0 0,0 1 0 0 0,-1-1 0 0 0,1 1 1 0 0,-1-1-1 0 0,0 0 0 0 0,0 1 0 0 0,0 0 0 0 0,0-1 0 0 0,-1 1 0 0 0,1 0 0 0 0,-1-1 0 0 0,0 1 0 0 0,0 0 0 0 0,0 0 1 0 0,-1 1-1 0 0,1-1 0 0 0,-1 0 0 0 0,1 1 0 0 0,-1-1 0 0 0,0 1 0 0 0,0 0 0 0 0,0 0 0 0 0,0 0 0 0 0,0 1 1 0 0,0-1-1 0 0,-1 0 0 0 0,1 1 0 0 0,-1 0 0 0 0,1 0 0 0 0,-1 0 0 0 0,1 1 0 0 0,-3-1 12 0 0,-20-2-1583 0 0,9 3-4422 0 0,9 0-6164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0 303 16908 0 0,'0'0'1168'0'0,"0"0"-516"0"0,0 0 155 0 0,0 0 313 0 0,0 0 110 0 0,0 0-130 0 0,0 0-289 0 0,0 0-308 0 0,0 0-181 0 0,0 0-102 0 0,0 0-66 0 0,26-32-32 0 0,79-99-34 0 0,-52 65-2 0 0,18 1-165 0 0,-60 100-1055 0 0,-8-26 1123 0 0,-1-3 30 0 0,-1-1 0 0 0,1 1-1 0 0,0-1 1 0 0,1 1 0 0 0,-1-1 0 0 0,1 0 0 0 0,0 0-1 0 0,0 0 1 0 0,1 0 0 0 0,-1 0 0 0 0,1-1-1 0 0,0 0 1 0 0,1 0 0 0 0,-1 0 0 0 0,1 0-1 0 0,-1-1 1 0 0,1 1 0 0 0,0-1 0 0 0,0 0 0 0 0,3 0-19 0 0,-3 0 98 0 0,0-1 0 0 0,0 0 0 0 0,0 0 1 0 0,0 0-1 0 0,0 0 0 0 0,0-1 1 0 0,0 0-1 0 0,0 0 0 0 0,1-1 1 0 0,-1 1-1 0 0,0-1 0 0 0,1-1 1 0 0,-1 1-1 0 0,0 0 0 0 0,0-1 1 0 0,1 0-1 0 0,-1-1 0 0 0,0 1 1 0 0,0-1-1 0 0,0 0 0 0 0,0 0 0 0 0,-1 0 1 0 0,1-1-1 0 0,0 0 0 0 0,-1 0 1 0 0,0 0-1 0 0,1 0 0 0 0,-1-1 1 0 0,-1 1-1 0 0,1-1 0 0 0,0 0 1 0 0,0-2-99 0 0,14-69-886 0 0,-28 45-7912 0 0,3 22-3530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3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0,'0'0'2977'0'0,"0"0"-665"0"0,0 0-397 0 0,0 0-180 0 0,0 0-220 0 0,0 0-273 0 0,0 0-318 0 0,0 0-233 0 0,0 0-138 0 0,0 0-99 0 0,0 0-45 0 0,0 0-22 0 0,0 0-15 0 0,1 14 1925 0 0,279-17 705 0 0,-16-1-4124 0 0,-264 2 208 0 0,0 1-1326 0 0,0 0-4547 0 0,0 1-5495 0 0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45 4129 0 0,'0'0'2674'0'0,"0"0"-192"0"0,0 0-246 0 0,0 0-335 0 0,0 0-394 0 0,0 0-370 0 0,0 0-367 0 0,0 0-274 0 0,0 0-131 0 0,0 0-93 0 0,0 0-28 0 0,0 0 2 0 0,-8 7 913 0 0,91-21 1254 0 0,-81 11 2898 0 0,-43 6-5210 0 0,-22 18 103 0 0,63-21-205 0 0,0 0-34 0 0,9-1-185 0 0,42-25 168 0 0,-25 12-1883 0 0,-1 1-5294 0 0,-15 9-5057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8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48 448 0 0,'0'0'3102'0'0,"0"0"-369"0"0,0 0-246 0 0,0 0-112 0 0,0 0-233 0 0,0 0-327 0 0,0 0-297 0 0,0 0-321 0 0,0 0-277 0 0,0 0-143 0 0,0 0-108 0 0,0 0-80 0 0,0 0-52 0 0,-6 2 2989 0 0,-17 7-3405 0 0,72-31 431 0 0,-6-14 536 0 0,-43 36-912 0 0,0 0 0 0 0,0 0-16 0 0,-51 15-1421 0 0,44-7-2970 0 0,0 2-3837 0 0,6-7-4264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12 335 0 0 0,'0'0'2417'0'0,"0"0"-625"0"0,0 0-40 0 0,0 0 254 0 0,0 0 61 0 0,0 0-249 0 0,0 0-396 0 0,0 0-356 0 0,0 0-153 0 0,0 0-17 0 0,0 0 9 0 0,0 0 1 0 0,-2 14-54 0 0,-5 40-44 0 0,5-41 0 0 0,2-13 41 0 0,0 0 39 0 0,0 0 8 0 0,0-15 1434 0 0,1-8-2150 0 0,0 0 1 0 0,2 1-1 0 0,1-1 1 0 0,1 1-1 0 0,0-1 1 0 0,2 2-1 0 0,1-1 1 0 0,0 1-1 0 0,2 0 1 0 0,0 0-1 0 0,1 1 1 0 0,1 1-1 0 0,1 0 1 0 0,2 0-181 0 0,19-22-115 0 0,-34 41 25 0 0,0 0-37 0 0,0 0-64 0 0,0 0-65 0 0,0 4-445 0 0,2 22-1132 0 0,0-17-1573 0 0,1 0-3630 0 0,-1-6-4326 0 0</inkml:trace>
  <inkml:trace contextRef="#ctx0" brushRef="#br0" timeOffset="198.016">371 218 3881 0 0,'0'0'2920'0'0,"0"0"-2231"0"0,0 0-113 0 0,0 0 136 0 0,0 0 80 0 0,0 0-88 0 0,0 0-200 0 0,0 0-328 0 0,0 0-136 0 0,0 0-104 0 0,0 0-160 0 0,0 0-160 0 0,0 0-792 0 0,0 0-1833 0 0,31 121-3128 0 0</inkml:trace>
  <inkml:trace contextRef="#ctx0" brushRef="#br0" timeOffset="10734.528">286 22 0 0 0,'28'-18'55'0'0,"-23"14"283"0"0,-5 4 336 0 0,0 0 151 0 0,0 0 60 0 0,0 0-33 0 0,0 0-68 0 0,0 0-73 0 0,0 0-71 0 0,0 0-43 0 0,0 0-46 0 0,0 0-55 0 0,0 0-48 0 0,0 0-18 0 0,0 0-15 0 0,0 0 6 0 0,0 0 4 0 0,3 4 8175 0 0,-2 4-4483 0 0,-1 25-3676 0 0,0-26 707 0 0,0 148 1011 0 0,9-83-1551 0 0,-3 24 609 0 0,-6-95-1171 0 0,0-1 36 0 0,0 0-29 0 0,0 0-21 0 0,0 0 0 0 0,0 0-31 0 0,0 0 34 0 0,0 0-15 0 0,0 0 5 0 0,0 0-11 0 0,0 0-21 0 0,0 0 8 0 0,0 1 1 0 0,0 1 23 0 0,0-1 8 0 0,0-1 2 0 0,0 0-11 0 0,0 0 12 0 0,0 0-1 0 0,0 0-15 0 0,0 0 20 0 0,0 0-3 0 0,0 0-12 0 0,0 0 14 0 0,0 0-10 0 0,0 0-1 0 0,0 0-4 0 0,0 0 15 0 0,0 0-19 0 0,0 0-28 0 0,0 0 21 0 0,0 0 3 0 0,0 0 11 0 0,0 0-20 0 0,0 0 15 0 0,0 0-14 0 0,0 0-33 0 0,0 0 20 0 0,0 0-53 0 0,0 0 1 0 0,0-8-1225 0 0,0 6-2033 0 0,0 1-4290 0 0,0 1-4274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9058 0 0,'0'0'5128'0'0,"0"0"-2368"0"0,0 0-1089 0 0,0 0-314 0 0,0 0-181 0 0,0 0-261 0 0,0 0-294 0 0,0 0-230 0 0,0 0-106 0 0,0 0 111 0 0,0 0 129 0 0,0 0 131 0 0,0 0-3 0 0,10 2-94 0 0,108 11 1292 0 0,66-13-989 0 0,-174-8-2282 0 0,-10 6-2461 0 0,-2 1-3880 0 0,1 1-4464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13579 0 0,'0'0'3331'0'0,"0"0"-1676"0"0,0 0-610 0 0,0 0 21 0 0,0 0 91 0 0,0 0-104 0 0,0 0-229 0 0,0 0-165 0 0,0 0-140 0 0,0 0-56 0 0,0 0-50 0 0,0 0-79 0 0,0 0-52 0 0,34 7-78 0 0,109 22-53 0 0,-64-28-47 0 0,-63-5-96 0 0,123-26-1094 0 0,-82 12-5778 0 0,-45 14-4967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74 10546 0 0,'0'0'1997'0'0,"0"0"-317"0"0,0 0-137 0 0,0 0-113 0 0,0 0-253 0 0,0 0-278 0 0,0 0-247 0 0,0 0-152 0 0,0 0-81 0 0,0 0-60 0 0,0 0-62 0 0,0 0-61 0 0,0 0-74 0 0,-11 24-64 0 0,-32 77-24 0 0,41-98-67 0 0,1 0-1 0 0,-1 0 1 0 0,1-1 0 0 0,0 1 0 0 0,0 0 0 0 0,0 0-1 0 0,0 0 1 0 0,0 0 0 0 0,1 0 0 0 0,-1 1 0 0 0,1-1 0 0 0,0 0-1 0 0,0 0 1 0 0,0 0 0 0 0,0 0 0 0 0,0 0 0 0 0,1 0-1 0 0,0 0 1 0 0,-1 1 0 0 0,1-2 0 0 0,0 1 0 0 0,1 0-1 0 0,-1 0 1 0 0,0 0 0 0 0,1 0 0 0 0,0-1 0 0 0,1 3-7 0 0,4 6 34 0 0,-2-4 92 0 0,1 1 0 0 0,-1-1 0 0 0,1 0 0 0 0,1 0 0 0 0,-1-1 0 0 0,1 0 0 0 0,0 0 0 0 0,1-1 0 0 0,-1 1-1 0 0,1-2 1 0 0,0 1 0 0 0,1-1 0 0 0,-1 0 0 0 0,1-1 0 0 0,-1 0 0 0 0,1 0 0 0 0,0-1 0 0 0,0 0 0 0 0,0-1 0 0 0,1 0-1 0 0,-1 0 1 0 0,0-1 0 0 0,0 0 0 0 0,7-1-126 0 0,2-1 248 0 0,0 0-1 0 0,0-1 1 0 0,0-1 0 0 0,-1-1-1 0 0,1 0 1 0 0,-1-2 0 0 0,0 0-1 0 0,-1 0 1 0 0,0-2-1 0 0,0 0 1 0 0,-1 0 0 0 0,4-5-248 0 0,-14 11 37 0 0,0-1 0 0 0,0 0 0 0 0,0 0 0 0 0,-1 0 0 0 0,1-1 1 0 0,-1 1-1 0 0,0-1 0 0 0,0 0 0 0 0,-1 0 0 0 0,0-1 0 0 0,0 1 0 0 0,0-1 1 0 0,0 1-1 0 0,-1-1 0 0 0,0 0 0 0 0,0 0 0 0 0,-1 0 0 0 0,1 0 0 0 0,-1 0 1 0 0,-1-1-1 0 0,1 1 0 0 0,-1 0 0 0 0,0 0 0 0 0,0-1 0 0 0,-1 1 0 0 0,0 0 1 0 0,0 0-1 0 0,-1 0 0 0 0,1 0 0 0 0,-1 0 0 0 0,0 0 0 0 0,-1 0 0 0 0,0 1 1 0 0,0-1-1 0 0,0 1 0 0 0,0 0 0 0 0,-1-1 0 0 0,0 2 0 0 0,0-1 0 0 0,-2-2-37 0 0,-8-3-131 0 0,-1 0 1 0 0,0 1-1 0 0,-1 0 0 0 0,1 1 0 0 0,-1 1 0 0 0,-1 1 0 0 0,0 0 0 0 0,0 1 0 0 0,0 1 0 0 0,0 0 0 0 0,0 1 0 0 0,-1 1 0 0 0,0 1 0 0 0,1 1 0 0 0,-1 0 0 0 0,0 1 1 0 0,-8 2 130 0 0,-32 11-2974 0 0,23 0-4404 0 0,19-6-4994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39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26 0 0 0,'0'0'1583'0'0,"0"0"191"0"0,0 0 99 0 0,0 0 155 0 0,0 0-4 0 0,0 0-192 0 0,0 0-219 0 0,0 0-266 0 0,0 0-163 0 0,0 0-81 0 0,0 0-108 0 0,9-1-126 0 0,27-3-70 0 0,-35 4-698 0 0,1 0 0 0 0,-1 0 1 0 0,0 0-1 0 0,0 1 0 0 0,1-1 0 0 0,-1 0 0 0 0,0 1 0 0 0,0-1 1 0 0,0 1-1 0 0,1 0 0 0 0,-1-1 0 0 0,0 1 0 0 0,0 0 1 0 0,0 0-1 0 0,0-1 0 0 0,0 1 0 0 0,0 0 0 0 0,-1 0 0 0 0,1 0 1 0 0,0 0-1 0 0,0 0 0 0 0,-1 0 0 0 0,1 1 0 0 0,0-1 0 0 0,-1 0 1 0 0,1 0-1 0 0,-1 0 0 0 0,0 1 0 0 0,1-1 0 0 0,-1 1-101 0 0,2 4 303 0 0,4 10-4 0 0,-1 0 0 0 0,-1 0 0 0 0,0 0 0 0 0,-2 1 1 0 0,0-1-1 0 0,0 1 0 0 0,-2 0 0 0 0,0 0 0 0 0,0-1 0 0 0,-2 1 0 0 0,-2 12-299 0 0,-4 6 103 0 0,-1 0-1 0 0,-1-1 0 0 0,-2 0 1 0 0,-2-1-1 0 0,-7 13-102 0 0,8-17 23 0 0,-77 151-447 0 0,70-147-1641 0 0,20-32 1236 0 0,0-1-278 0 0,0-5-3215 0 0,0-5-36 0 0,0 3-1413 0 0,0 3-1540 0 0</inkml:trace>
  <inkml:trace contextRef="#ctx0" brushRef="#br0" timeOffset="549.612">67 368 0 0 0,'0'0'623'0'0,"0"0"1165"0"0,0 0 358 0 0,0 0-34 0 0,0 0-164 0 0,0 0-148 0 0,0 0-224 0 0,0 0-230 0 0,0 0-159 0 0,0 0-124 0 0,12 25-94 0 0,40 74-82 0 0,-52-98-846 0 0,1 1 0 0 0,-1 0 0 0 0,1-1 0 0 0,-1 1 0 0 0,1-1 0 0 0,0 1-1 0 0,0-1 1 0 0,0 1 0 0 0,0-1 0 0 0,0 0 0 0 0,0 1 0 0 0,0-1 0 0 0,0 0 0 0 0,0 0 0 0 0,0 0 0 0 0,1 0-1 0 0,-1 0 1 0 0,1 0 0 0 0,-1 0 0 0 0,0 0 0 0 0,1 0 0 0 0,0-1 0 0 0,-1 1 0 0 0,1-1 0 0 0,-1 1 0 0 0,1-1 0 0 0,0 0-1 0 0,-1 1 1 0 0,1-1 0 0 0,0 0 0 0 0,1 0-41 0 0,3-1 226 0 0,5 2-24 0 0,-1 0 0 0 0,1-1 1 0 0,-1-1-1 0 0,1 0 0 0 0,-1 0 1 0 0,0-1-1 0 0,1-1 0 0 0,-1 0 1 0 0,0 0-1 0 0,-1 0 1 0 0,1-2-1 0 0,0 1 0 0 0,-1-1 1 0 0,0 0-1 0 0,0-1 0 0 0,-1 0 1 0 0,0-1-1 0 0,0 1 0 0 0,0-2 1 0 0,-1 1-1 0 0,0-1 0 0 0,1-1-202 0 0,9-16 152 0 0,-1-1 0 0 0,-1-1-1 0 0,-2-1 1 0 0,0 0-1 0 0,-2 0 1 0 0,-1-1-1 0 0,-1 0 1 0 0,-2-1 0 0 0,-1 0-1 0 0,-1 0 1 0 0,-2-1-1 0 0,0-21-151 0 0,-2 15 371 0 0,-1 36-250 0 0,0 1 0 0 0,0 0-11 0 0,0 0-39 0 0,-14 26-40 0 0,2-3 52 0 0,2 0 1 0 0,1 1 0 0 0,1 1 0 0 0,1-1-1 0 0,1 1 1 0 0,1 0 0 0 0,1 0 0 0 0,2 1-1 0 0,0-1 1 0 0,2 6-84 0 0,29 223 690 0 0,-14-114-602 0 0,-15-140-98 0 0,0 0 25 0 0,0 0-19 0 0,0 0 8 0 0,0 0 0 0 0,0 0-19 0 0,0 0-13 0 0,0 0-16 0 0,0-12-1746 0 0,0 3-1058 0 0,0 4-3511 0 0,0 2-4534 0 0</inkml:trace>
  <inkml:trace contextRef="#ctx0" brushRef="#br0" timeOffset="889.318">673 365 10442 0 0,'0'0'2757'0'0,"0"0"-585"0"0,0 0-389 0 0,0 0-233 0 0,0 0-266 0 0,0 0-326 0 0,0 0-307 0 0,0 0-129 0 0,0 0-30 0 0,0 0 34 0 0,0 0 35 0 0,0 0-74 0 0,0 0-71 0 0,-1 15-36 0 0,0 49-44 0 0,15 44 974 0 0,-13-81-1265 0 0,-1-1 0 0 0,-1 1-1 0 0,-1-1 1 0 0,-2 1 0 0 0,-6 25-45 0 0,8-47-1985 0 0,2-16-7646 0 0,0 7 5077 0 0,0 3-6127 0 0</inkml:trace>
  <inkml:trace contextRef="#ctx0" brushRef="#br0" timeOffset="1337.889">927 402 3369 0 0,'0'0'5199'0'0,"0"0"-2809"0"0,0 0-1011 0 0,0 0-53 0 0,0 0 12 0 0,0 0-73 0 0,0 0-183 0 0,0 0-226 0 0,0 0-175 0 0,0 0-70 0 0,0 0-65 0 0,0 0-50 0 0,-27 17 0 0 0,-80 56-39 0 0,6-13 1960 0 0,135-29-1201 0 0,12 5 518 0 0,-42-31-1573 0 0,-1-1-1 0 0,1 1 1 0 0,0-1 0 0 0,0 1 0 0 0,1-1 0 0 0,-1 0 0 0 0,1-1-1 0 0,0 1 1 0 0,0-1 0 0 0,0 0 0 0 0,0 0 0 0 0,1-1 0 0 0,-1 0-1 0 0,1 0 1 0 0,1 1-161 0 0,39 18 278 0 0,-44-21-286 0 0,-2 0 8 0 0,-4 1-3151 0 0,-4 2-8800 0 0,5-3-102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41 2529 0 0,'0'0'1976'0'0,"0"0"-100"0"0,0 0 95 0 0,0 0 123 0 0,0 0 129 0 0,0 0-134 0 0,0 0-289 0 0,0 0-290 0 0,0 0-305 0 0,0 0-206 0 0,0 0-98 0 0,-2-6-92 0 0,-5-27 578 0 0,7 32-792 0 0,0 1-55 0 0,0 0-41 0 0,0 0-54 0 0,0 0-35 0 0,-8 8 2199 0 0,8 374-1491 0 0,-35-172-623 0 0,19-100-275 0 0,16-110-223 0 0,0 0 4 0 0,0 0-9 0 0,0 0 12 0 0,0 0 2 0 0,0 0-9 0 0,0 0 6 0 0,0 0-3 0 0,0 0 12 0 0,0 0-18 0 0,0 0 10 0 0,0 0 0 0 0,0 0-10 0 0,0 0 11 0 0,0 0-18 0 0,0 0-17 0 0,0 0 0 0 0,0 0-4 0 0,0 0-22 0 0,0 0 18 0 0,0 0-22 0 0,-2-25-2543 0 0,0-8-4505 0 0,2 22-1543 0 0,0 3-2911 0 0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8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59 5729 0 0,'0'0'2445'0'0,"0"0"-337"0"0,0 0-222 0 0,0 0-107 0 0,0 0-56 0 0,0 0-188 0 0,0 0-228 0 0,0 0-219 0 0,0 0-210 0 0,0 0-171 0 0,0 0-81 0 0,0 0-23 0 0,0 0-28 0 0,-8 0 2031 0 0,68-15-787 0 0,30 0-882 0 0,134-10 226 0 0,-181 21-867 0 0,-42 38-7384 0 0,-1-24 731 0 0,0-6-5511 0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19116 0 0,'0'0'1114'0'0,"0"0"-438"0"0,0 0-175 0 0,0 0 139 0 0,0 0 157 0 0,0 0 67 0 0,0 0-87 0 0,0 0-173 0 0,0 0-158 0 0,0 0-98 0 0,0 0-65 0 0,0 0-45 0 0,0 0-22 0 0,4 19-44 0 0,14 98 172 0 0,-17-108-1243 0 0,-1 45 2002 0 0,-8-41-5947 0 0,-7-8-6384 0 0,10-5-40 0 0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5609 0 0,'0'0'4745'0'0,"0"0"-3601"0"0,0 0-679 0 0,0 0-473 0 0,0 0-273 0 0,0 0-7 0 0,0 0-48 0 0,0 0-120 0 0,0 0-272 0 0,0 0-1160 0 0,0 0-6090 0 0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6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11346 0 0,'0'0'2010'0'0,"0"0"-910"0"0,0 0-114 0 0,0 0 294 0 0,0 0 170 0 0,0 0-86 0 0,0 0-282 0 0,0 0-313 0 0,0 0-162 0 0,0 0-32 0 0,0 0 18 0 0,0 0 29 0 0,0 0 21 0 0,10 3 2308 0 0,-1-37-2626 0 0,2 0-1 0 0,1 0 1 0 0,2 1 0 0 0,1 0 0 0 0,1 1-1 0 0,6-6-324 0 0,-13 26 16 0 0,0-1 1 0 0,1 1-1 0 0,0 1 0 0 0,0-1 0 0 0,1 2 0 0 0,1 0 0 0 0,0 0 0 0 0,0 1 1 0 0,11-6-17 0 0,-22 15-1 0 0,0-1 0 0 0,0 1 1 0 0,0-1-1 0 0,0 1 1 0 0,1-1-1 0 0,-1 1 1 0 0,0 0-1 0 0,0 0 0 0 0,0 0 1 0 0,1 0-1 0 0,-1 0 1 0 0,0 0-1 0 0,0 0 1 0 0,1 0-1 0 0,-1 0 0 0 0,0 0 1 0 0,0 1-1 0 0,0-1 1 0 0,0 0-1 0 0,1 1 0 0 0,-1-1 1 0 0,0 1-1 0 0,0-1 1 0 0,0 1-1 0 0,0 0 1 0 0,0 0-1 0 0,0-1 0 0 0,0 1 1 0 0,0 0-1 0 0,-1 0 1 0 0,1 0-1 0 0,0 0 1 0 0,0 0-1 0 0,-1 0 0 0 0,1 0 1 0 0,-1 0-1 0 0,1 0 1 0 0,-1 0-1 0 0,1 0 1 0 0,-1 0-1 0 0,1 2 1 0 0,14 58 16 0 0,-12-43-4 0 0,23 163 54 0 0,-25-180-61 0 0,0 0 0 0 0,0-1 0 0 0,0 1 0 0 0,0-1 0 0 0,1 1 0 0 0,-1-1 0 0 0,0 0 0 0 0,1 1 0 0 0,-1-1 0 0 0,0 0 0 0 0,0 0 0 0 0,1 0 0 0 0,-1 0 0 0 0,0 0 0 0 0,1 0 0 0 0,-1 0 0 0 0,0-1 0 0 0,1 1 0 0 0,-1 0 0 0 0,0-1 0 0 0,0 1 0 0 0,1-1 0 0 0,-1 1 0 0 0,0-1 0 0 0,0 0 0 0 0,0 1 0 0 0,0-1 0 0 0,0 0 0 0 0,0 0 0 0 0,0 0 0 0 0,0 0 0 0 0,0 0 0 0 0,0 0 0 0 0,-1 0 0 0 0,1 0 0 0 0,0 0 0 0 0,0 0 0 0 0,-1 0 0 0 0,1 0 0 0 0,-1-1 0 0 0,1 1 0 0 0,-1 0 0 0 0,0 0 0 0 0,0-1 0 0 0,1 0-5 0 0,6-7 11 0 0,39-42 15 0 0,95-84-32 0 0,-141 136 3 0 0,0-1-1 0 0,-1 0 0 0 0,1 1 0 0 0,0-1 0 0 0,0 1 0 0 0,-1-1 0 0 0,1 1 1 0 0,0-1-1 0 0,0 1 0 0 0,0-1 0 0 0,0 1 0 0 0,0-1 0 0 0,-1 1 0 0 0,1 0 1 0 0,0-1-1 0 0,0 1 0 0 0,0-1 0 0 0,0 1 0 0 0,1-1 0 0 0,-1 1 1 0 0,0-1-1 0 0,0 1 0 0 0,0-1 0 0 0,0 1 0 0 0,0-1 0 0 0,1 1 0 0 0,-1-1 1 0 0,0 1-1 0 0,1-1 0 0 0,-1 1 0 0 0,0-1 0 0 0,1 0 0 0 0,-1 1 0 0 0,0-1 1 0 0,1 1-1 0 0,-1-1 0 0 0,1 0 0 0 0,-1 1 0 0 0,0-1 0 0 0,1 0 1 0 0,-1 0-1 0 0,1 1 0 0 0,-1-1 0 0 0,1 0 0 0 0,-1 0 0 0 0,1 0 0 0 0,-1 0 1 0 0,1 1-1 0 0,0-1 0 0 0,-1 0 0 0 0,1 0 0 0 0,-1 0 0 0 0,1 0 0 0 0,-1 0 1 0 0,1-1-1 0 0,-1 1 0 0 0,1 0 0 0 0,-1 0 0 0 0,1 0 0 0 0,-1 0 1 0 0,1 0-1 0 0,-1-1 0 0 0,1 1 0 0 0,-1 0 0 0 0,1-1 0 0 0,-1 1 0 0 0,1 0 4 0 0,-2 12 81 0 0,-2 153 99 0 0,2-163-192 0 0,1 0 0 0 0,0 0 0 0 0,1 0-1 0 0,-1 0 1 0 0,0 0 0 0 0,0 0 0 0 0,1 0 0 0 0,-1 0-1 0 0,1 0 1 0 0,0 0 0 0 0,0 0 0 0 0,0-1 0 0 0,-1 1 0 0 0,2 0-1 0 0,-1 0 1 0 0,0-1 0 0 0,0 1 0 0 0,0 0 0 0 0,1-1 0 0 0,-1 1-1 0 0,1-1 1 0 0,-1 0 0 0 0,1 0 0 0 0,0 1 0 0 0,0-1 0 0 0,-1 0-1 0 0,1 0 1 0 0,0-1 0 0 0,0 1 0 0 0,0 0 0 0 0,1 0 12 0 0,43 4-5476 0 0,-37-5-682 0 0,-4 0-6167 0 0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9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6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586 0 0 0 0,'0'0'827'0'0,"0"0"72"0"0,0 0 9 0 0,0 0 9 0 0,5 0 45 0 0,15 0 96 0 0,-15 0 127 0 0,-5 0 7747 0 0,1 0-4116 0 0,3 1 1030 0 0,-50 28-4918 0 0,-142 89-591 0 0,157-98-228 0 0,0-2 0 0 0,-2-1 0 0 0,0-1 0 0 0,0-2-1 0 0,-11 3-108 0 0,-33 5 503 0 0,68-20-477 0 0,9-2-10 0 0,0 1-1 0 0,1-1 1 0 0,-1 0-1 0 0,0 0 1 0 0,0 1-1 0 0,0-1 1 0 0,0 0-1 0 0,0 1 1 0 0,0-1-1 0 0,0 0 1 0 0,0 1-1 0 0,1-1 1 0 0,-1 0-1 0 0,0 1 1 0 0,0-1-1 0 0,0 0 1 0 0,0 1-1 0 0,-1-1 1 0 0,1 0-1 0 0,0 1 1 0 0,0-1-1 0 0,0 0 1 0 0,0 1-1 0 0,0-1 1 0 0,0 0-1 0 0,0 0 1 0 0,-1 1-1 0 0,1-1-15 0 0,35 8 110 0 0,160 22 300 0 0,4-27-174 0 0,-186 5-241 0 0,-45 10 571 0 0,-29 17-498 0 0,-225 144 69 0 0,158-73-205 0 0,98-69 112 0 0,30-37-39 0 0,6 5-10 0 0,137 27 310 0 0,251-31 103 0 0,-277-2-213 0 0,-116 1-174 0 0,-1 0-3 0 0,0 0 0 0 0,0 0 10 0 0,0 0-1 0 0,0 0 4 0 0,0 0 2 0 0,0 0 7 0 0,-8-8-952 0 0,5 5-1006 0 0,-1 3-4494 0 0,2 0-6224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 11867 0 0,'0'0'2640'0'0,"0"0"-922"0"0,0 0-319 0 0,0 0 28 0 0,0 0 13 0 0,0 0-152 0 0,0 0-310 0 0,0 0-314 0 0,0 0-195 0 0,0 0-75 0 0,0 0-3 0 0,0 0 61 0 0,5 0 46 0 0,104-8 1784 0 0,37-9-1200 0 0,-75 9-898 0 0,-86 11-6912 0 0,3 8-1959 0 0,10-6-2783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1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2056 0 0,'0'0'5423'0'0,"0"0"-2258"0"0,0 0-850 0 0,0 0-187 0 0,0 0-227 0 0,0 0-361 0 0,0 0-388 0 0,0 0-314 0 0,0 0-221 0 0,0 0-93 0 0,0 0-16 0 0,0 0 34 0 0,0 0 111 0 0,2 1 81 0 0,6 2-426 0 0,-1-1 0 0 0,1 0 0 0 0,-1 0 0 0 0,1 0 0 0 0,-1-1 0 0 0,1-1 0 0 0,0 1-1 0 0,0-1 1 0 0,-1-1 0 0 0,1 1 0 0 0,0-1 0 0 0,0-1 0 0 0,5-1-308 0 0,14 0 394 0 0,98-20 527 0 0,-93 12-843 0 0,-21 0-1174 0 0,-10 7-2613 0 0,-1 1-3321 0 0,0-1-5522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9 295 7898 0 0,'0'0'3315'0'0,"0"0"-337"0"0,0 0-383 0 0,0 0-420 0 0,0 0-386 0 0,0 0-305 0 0,0 0-289 0 0,0 0-243 0 0,0 0-196 0 0,0 0-158 0 0,0 0-103 0 0,31-15-85 0 0,97-49-44 0 0,-77 28 102 0 0,-46 27-345 0 0,1 1-53 0 0,-1-1 1 0 0,0 1-1 0 0,-1-1 0 0 0,0 0 1 0 0,0 0-1 0 0,-1 0 1 0 0,0-1-1 0 0,-1 1 1 0 0,1-1-1 0 0,-2 1 1 0 0,0-1-1 0 0,0 0 1 0 0,-1-8-71 0 0,0 16-3 0 0,0 0 0 0 0,-1 1 0 0 0,0-1 0 0 0,1 0 1 0 0,-1 1-1 0 0,0-1 0 0 0,0 0 0 0 0,0 1 0 0 0,0 0 0 0 0,0-1 1 0 0,0 1-1 0 0,0-1 0 0 0,0 1 0 0 0,0 0 0 0 0,-1 0 0 0 0,1 0 1 0 0,-1 0-1 0 0,1 0 0 0 0,-1 0 0 0 0,1 0 0 0 0,-1 0 0 0 0,0 0 1 0 0,1 1-1 0 0,-1-1 0 0 0,0 1 0 0 0,1-1 0 0 0,-1 1 0 0 0,0 0 1 0 0,0 0-1 0 0,1 0 0 0 0,-1 0 0 0 0,0 0 0 0 0,0 0 0 0 0,0 0 1 0 0,1 0-1 0 0,-2 1 3 0 0,-66 13-264 0 0,59-9 257 0 0,1 0 0 0 0,-1 1-1 0 0,1 0 1 0 0,0 0-1 0 0,1 1 1 0 0,-1 0 0 0 0,1 1-1 0 0,1 0 1 0 0,-1 0-1 0 0,1 1 1 0 0,1-1 0 0 0,0 2-1 0 0,0-1 1 0 0,1 1 0 0 0,0-1-1 0 0,0 1 1 0 0,1 1-1 0 0,0-1 1 0 0,1 1 0 0 0,1-1-1 0 0,-1 1 1 0 0,2 0-1 0 0,-1 0 1 0 0,2 0 0 0 0,-1 0-1 0 0,2 3 8 0 0,4-4 4 0 0,1 0-1 0 0,0-1 0 0 0,1 0 0 0 0,0-1 0 0 0,1 1 1 0 0,-1-1-1 0 0,2-1 0 0 0,-1 1 0 0 0,1-1 1 0 0,0-1-1 0 0,0 0 0 0 0,1 0 0 0 0,0-1 1 0 0,0 0-1 0 0,0-1 0 0 0,0 0 0 0 0,1 0 0 0 0,0-1 1 0 0,10 1-4 0 0,61 11-1235 0 0,-65-15-2670 0 0,0 1-3475 0 0,-10-1-5228 0 0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0:59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63 488 0 0,'0'0'1642'0'0,"0"0"41"0"0,0 0 153 0 0,0 0 79 0 0,0 0 32 0 0,0 0-114 0 0,0 0-238 0 0,0 0-143 0 0,0 0-141 0 0,0 0-89 0 0,0 0-66 0 0,-2-6-103 0 0,-9-16-96 0 0,8 17-108 0 0,3 5-110 0 0,0 0-127 0 0,0 0-114 0 0,0 0-112 0 0,0 0-110 0 0,0 0-42 0 0,0 0-49 0 0,0 0-46 0 0,18 117 1266 0 0,-5 79-167 0 0,-24 94-623 0 0,-9-146-462 0 0,18-137-149 0 0,2-7 3 0 0,0 0 1 0 0,0 0 0 0 0,0 0 0 0 0,0 0-5 0 0,0 0-23 0 0,-5-10-507 0 0,-4-13-1082 0 0,4-28-5828 0 0,6 36 17 0 0,-1 4-3024 0 0</inkml:trace>
  <inkml:trace contextRef="#ctx0" brushRef="#br0" timeOffset="412.484">8 107 2769 0 0,'0'0'1891'0'0,"0"0"-212"0"0,0 0 118 0 0,0 0 248 0 0,0 0 119 0 0,0 0-187 0 0,0 0-436 0 0,0 0-428 0 0,0 0-271 0 0,0 0-111 0 0,0 0-7 0 0,0 0 22 0 0,0 0-3 0 0,3-11 2702 0 0,46-14-1369 0 0,187-16-460 0 0,-117 18-1293 0 0,-83 16-228 0 0,-36 7-109 0 0,0 0 5 0 0,0 0 0 0 0,0 0-9 0 0,0 0-15 0 0,0 0-28 0 0,0 0-57 0 0,-19 4-3608 0 0,9 6 325 0 0,6-5 269 0 0,-5 2-6870 0 0</inkml:trace>
  <inkml:trace contextRef="#ctx0" brushRef="#br0" timeOffset="743.972">0 383 7778 0 0,'0'0'1940'0'0,"0"0"-262"0"0,0 0-6 0 0,0 0 111 0 0,0 0-29 0 0,0 0-304 0 0,0 0-468 0 0,0 0-395 0 0,0 0-189 0 0,0 0-54 0 0,0 0 10 0 0,0 0 43 0 0,0 0-8 0 0,0 2 52 0 0,2 1-292 0 0,0 0 0 0 0,0-1-1 0 0,0 0 1 0 0,0 1 0 0 0,0-1 0 0 0,1 0-1 0 0,-1 0 1 0 0,1 0 0 0 0,0-1-1 0 0,-1 1 1 0 0,1-1 0 0 0,0 1 0 0 0,0-1-1 0 0,0 0 1 0 0,0 0 0 0 0,0 0-1 0 0,0 0 1 0 0,0-1 0 0 0,0 1-1 0 0,0-1 1 0 0,0 0 0 0 0,1 0 0 0 0,-1 0-1 0 0,0 0 1 0 0,0-1 0 0 0,0 1-1 0 0,0-1 1 0 0,0 0 0 0 0,0 0-1 0 0,1 0-148 0 0,11 1 272 0 0,178-45 429 0 0,-179 42-1460 0 0,9 0 667 0 0,-15 2-4647 0 0,0 1-4545 0 0,-8 0-3047 0 0</inkml:trace>
  <inkml:trace contextRef="#ctx0" brushRef="#br0" timeOffset="1549.965">446 593 8930 0 0,'0'0'2794'0'0,"0"0"-964"0"0,0 0-354 0 0,0 0 150 0 0,0 0 105 0 0,0 0-119 0 0,0 0-372 0 0,0 0-434 0 0,0 0-328 0 0,0 0-164 0 0,0 0-59 0 0,0 0-13 0 0,0-7 492 0 0,-6 140 34 0 0,6-131-740 0 0,0 0-1 0 0,0 1 1 0 0,0-1-1 0 0,1 0 1 0 0,-1 0 0 0 0,1 1-1 0 0,-1-1 1 0 0,1 0-1 0 0,0 0 1 0 0,-1 0 0 0 0,1 0-1 0 0,0 0 1 0 0,0 0 0 0 0,1 0-1 0 0,-1 0 1 0 0,0 0-1 0 0,1 0 1 0 0,-1 0 0 0 0,1-1-1 0 0,0 1 1 0 0,-1-1-1 0 0,1 1 1 0 0,0-1 0 0 0,0 0-1 0 0,0 1 1 0 0,0-1 0 0 0,0 0-1 0 0,0-1 1 0 0,0 1-1 0 0,0 0 1 0 0,0 0 0 0 0,1-1-1 0 0,-1 1 1 0 0,0-1-1 0 0,0 0 1 0 0,1 0 0 0 0,-1 0-1 0 0,0 0 1 0 0,1 0-1 0 0,-1 0 1 0 0,0-1 0 0 0,0 1-1 0 0,1-1 1 0 0,-1 1-28 0 0,124-113 1198 0 0,-84 68-1089 0 0,-1 5 31 0 0,-26 73-235 0 0,-3 6 128 0 0,-3 1 0 0 0,-1 0 1 0 0,-2 0-1 0 0,-2 1 0 0 0,-1-1 0 0 0,-3 22-33 0 0,-2-51 13 0 0,-1 1 1 0 0,0-1-1 0 0,-1 1 1 0 0,0-1-1 0 0,-1 0 0 0 0,0 0 1 0 0,-1-1-1 0 0,0 0 1 0 0,0 0-1 0 0,-1 0 0 0 0,-1-1 1 0 0,1 0-1 0 0,-2 0 1 0 0,1-1-1 0 0,-1 0 0 0 0,0 0 1 0 0,-1-1-1 0 0,0 0 1 0 0,0-1-1 0 0,-1 0 0 0 0,0-1-13 0 0,9-3 12 0 0,-1-1 1 0 0,1-1-1 0 0,-1 1 0 0 0,1 0 0 0 0,-1-1 0 0 0,0 1 0 0 0,1-1 0 0 0,-1 0 0 0 0,0 0 1 0 0,1 0-1 0 0,-1 0 0 0 0,1 0 0 0 0,-1 0 0 0 0,0-1 0 0 0,1 1 0 0 0,-1-1 0 0 0,1 0 1 0 0,-1 0-1 0 0,1 0 0 0 0,-1 0 0 0 0,-1-2-12 0 0,2-5-1 0 0,0 0 1 0 0,1 0-1 0 0,0 0 0 0 0,0 0 0 0 0,1 0 1 0 0,0 0-1 0 0,1-1 0 0 0,0 1 0 0 0,0 0 1 0 0,0 0-1 0 0,1 0 0 0 0,1 0 1 0 0,-1 0-1 0 0,1 1 0 0 0,0-1 0 0 0,1 1 1 0 0,0 0-1 0 0,0 0 0 0 0,1 0 0 0 0,0 0 1 0 0,0 1-1 0 0,0 0 0 0 0,1 0 1 0 0,0 0-1 0 0,0 1 0 0 0,2-2 1 0 0,10-14-12 0 0,80-75-1973 0 0,-92 93 1242 0 0,1-1-1192 0 0,-3 0-3204 0 0,-1 0-6445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4.3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126 89 1400 0 0,'0'0'1353'0'0,"0"0"-60"0"0,0 0 205 0 0,0 0 432 0 0,0 0 402 0 0,0 0 38 0 0,0 0-307 0 0,0 0-443 0 0,0 0-450 0 0,0 0-318 0 0,0 0-134 0 0,2-5-53 0 0,8-14-55 0 0,-8 14-38 0 0,-2 5-80 0 0,0 0-100 0 0,-2 26 667 0 0,-114 544-62 0 0,95-492-1463 0 0,21-97-5748 0 0,7-37 1609 0 0,35-121-5788 0 0,2-94 8685 0 0,-42 232 2811 0 0,-2-1 3423 0 0,0 20-614 0 0,5 18 3079 0 0,14 23-5631 0 0,69 132 3026 0 0,-12 5-3372 0 0,23 37-557 0 0,-68-162-281 0 0,-22-55 3115 0 0,9-52-2864 0 0,-2 0-1 0 0,-4-1 1 0 0,-1-36-427 0 0,16-92 41 0 0,-15 122 900 0 0,-9 55-3468 0 0,-2 23-5388 0 0,-2 10 1559 0 0,0-3-5180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5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4497 0 0,'0'0'3167'0'0,"0"0"-629"0"0,0 0-363 0 0,0 0-176 0 0,0 0-173 0 0,0 0-246 0 0,0 0-297 0 0,0 0-252 0 0,0 0-172 0 0,0 0-107 0 0,0 0-62 0 0,0 0-49 0 0,0 0-42 0 0,0 0 3117 0 0,0 0-3516 0 0,0 0-36 0 0,0 0-18 0 0,0 0-23 0 0,0 0 4 0 0,0 0-18 0 0,6 8 2385 0 0,-4-8-2463 0 0,-2 0-15 0 0,0 0-18 0 0,0 0 8 0 0,0 0-4 0 0,0 0-14 0 0,0 0 12 0 0,0 0-26 0 0,0 0 10 0 0,0 0 22 0 0,0 0 14 0 0,0 0-1 0 0,0 0-3 0 0,0 0-17 0 0,0 0 22 0 0,0 0-12 0 0,0 0-31 0 0,0 0 18 0 0,0 0-3 0 0,0 0 14 0 0,0 0-9 0 0,0 0 8 0 0,0 0 2 0 0,0 0 2 0 0,0 0 9 0 0,0 0-11 0 0,0 0-13 0 0,0 0-7 0 0,0 0-8 0 0,0 0 28 0 0,0 0 2 0 0,1 0-24 0 0,0 0-14 0 0,-1 0 29 0 0,0 0 10 0 0,0 0-7 0 0,0 0 20 0 0,0 0-20 0 0,0 0 6 0 0,0 0-3 0 0,0 0-14 0 0,0 0-3 0 0,0 0 8 0 0,0 0-14 0 0,0 0 10 0 0,0 0 18 0 0,0 0-2 0 0,18-1 17 0 0,156-35 26 0 0,-66 10-50 0 0,-112 22-256 0 0,4 4 93 0 0,0 0-57 0 0,-12 2-6450 0 0,7 0-1019 0 0,2 2-4406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6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0 444 4505 0 0,'0'0'1463'0'0,"0"0"-212"0"0,0 0 216 0 0,0 0 413 0 0,0 0 159 0 0,0 0-182 0 0,0 0-338 0 0,0 0-306 0 0,0 0-163 0 0,0 0-49 0 0,0 0 30 0 0,0 0 11 0 0,15 3 4519 0 0,81-190-3138 0 0,-81 163-2384 0 0,0 1 0 0 0,2 0 0 0 0,1 2 0 0 0,0 0 0 0 0,2 0 0 0 0,15-11-39 0 0,61-24-7 0 0,-94 57 2 0 0,1 0 1 0 0,-1-1-1 0 0,0 1 0 0 0,0 0 1 0 0,1 0-1 0 0,-1 0 0 0 0,0 0 1 0 0,0 1-1 0 0,0-1 0 0 0,0 1 1 0 0,0-1-1 0 0,-1 1 0 0 0,1-1 0 0 0,0 1 1 0 0,-1 0-1 0 0,1 0 0 0 0,-1 0 1 0 0,0 0-1 0 0,1 0 0 0 0,-1 0 1 0 0,0 0-1 0 0,0 1 0 0 0,-1-1 1 0 0,1 0-1 0 0,0 1 0 0 0,-1-1 1 0 0,1 0-1 0 0,-1 1 0 0 0,0-1 1 0 0,0 1-1 0 0,0-1 0 0 0,0 0 1 0 0,0 1-1 0 0,0-1 0 0 0,-1 0 1 0 0,1 1-1 0 0,-2 1 5 0 0,5 19-22 0 0,-3-21 22 0 0,0 0 0 0 0,0 1 0 0 0,0-1 0 0 0,0 1 0 0 0,0-1 0 0 0,1 0 0 0 0,-1 1 0 0 0,1-1 0 0 0,-1 1 0 0 0,1-1 0 0 0,0 0 0 0 0,0 0 0 0 0,0 1 0 0 0,0-1 0 0 0,0 0 0 0 0,1 0 0 0 0,-1 0 0 0 0,1 0 0 0 0,-1 0 0 0 0,1-1 0 0 0,-1 1 0 0 0,1 0 0 0 0,0-1-1 0 0,0 1 1 0 0,0-1 0 0 0,0 0 0 0 0,0 0 0 0 0,0 1 0 0 0,1-1 0 0 0,-1 0 0 0 0,0-1 0 0 0,0 1 0 0 0,1 0 0 0 0,-1-1 0 0 0,1 1 0 0 0,-1-1 0 0 0,0 0 0 0 0,1 0 0 0 0,1 0 0 0 0,3-1 10 0 0,0-1 1 0 0,1 0-1 0 0,-1 0 1 0 0,0 0-1 0 0,0-1 1 0 0,-1 0-1 0 0,1 0 0 0 0,-1-1 1 0 0,1 0-1 0 0,-1 0 1 0 0,0-1-1 0 0,0 1 1 0 0,-1-1-1 0 0,4-4-10 0 0,32-23 34 0 0,1 4-9 0 0,-27 16-27 0 0,-1 2-1 0 0,2 0 1 0 0,0 1 0 0 0,0 0-1 0 0,0 2 1 0 0,1-1 0 0 0,0 2-1 0 0,1 1 1 0 0,0 0 2 0 0,-16 4-2 0 0,0 1-1 0 0,1-1 1 0 0,-1 1-1 0 0,0 0 1 0 0,0 0-1 0 0,0 0 1 0 0,0 0 0 0 0,0 0-1 0 0,0 1 1 0 0,0-1-1 0 0,0 1 1 0 0,0-1-1 0 0,0 1 1 0 0,0 0 0 0 0,0-1-1 0 0,0 1 1 0 0,0 0-1 0 0,-1 0 1 0 0,1 1-1 0 0,0-1 1 0 0,-1 0 0 0 0,1 0-1 0 0,-1 1 1 0 0,1-1-1 0 0,-1 1 1 0 0,0 0-1 0 0,1-1 1 0 0,-1 1 0 0 0,0 0-1 0 0,0 0 1 0 0,0-1-1 0 0,0 1 1 0 0,-1 0-1 0 0,1 0 1 0 0,0 0 0 0 0,-1 0-1 0 0,1 0 1 0 0,-1 0-1 0 0,0 0 1 0 0,0 1-1 0 0,0-1 1 0 0,0 0 0 0 0,0 0-1 0 0,0 0 1 0 0,0 0-1 0 0,-1 0 1 0 0,1 0-1 0 0,-1 0 1 0 0,0 0 0 0 0,0 1 2 0 0,-21 152 82 0 0,16-104-1165 0 0,6-51 562 0 0,5 0-1613 0 0,6 0-1328 0 0,-5-3-2873 0 0,-2-1-5543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7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0 10010 0 0,'0'0'3306'0'0,"0"0"-1213"0"0,0 0-589 0 0,0 0-220 0 0,0 0-114 0 0,0 0-131 0 0,0 0-168 0 0,0 0-165 0 0,0 0-190 0 0,0 0-110 0 0,0 0-39 0 0,0 0-27 0 0,-12 3-15 0 0,-41 8-25 0 0,-22 41 510 0 0,66-42-801 0 0,0 0 1 0 0,0 0 0 0 0,1 0 0 0 0,1 1 0 0 0,0 1-1 0 0,0-1 1 0 0,1 1 0 0 0,1 0 0 0 0,0 0-1 0 0,0 1 1 0 0,1 0 0 0 0,-1 5-10 0 0,4-16 2 0 0,1-1 0 0 0,-1 1 0 0 0,0 0-1 0 0,0-1 1 0 0,1 1 0 0 0,-1 0 0 0 0,1 0 0 0 0,0-1 0 0 0,-1 1 0 0 0,1 0-1 0 0,0 0 1 0 0,0 0 0 0 0,0-1 0 0 0,0 1 0 0 0,0 0 0 0 0,1 0 0 0 0,-1-1-1 0 0,0 1 1 0 0,1 0 0 0 0,-1 0 0 0 0,1-1 0 0 0,0 1 0 0 0,0 0 0 0 0,0-1-1 0 0,-1 1 1 0 0,1-1 0 0 0,1 1 0 0 0,-1-1 0 0 0,0 0 0 0 0,0 1 0 0 0,0-1-1 0 0,1 0 1 0 0,-1 0 0 0 0,1 0 0 0 0,-1 0 0 0 0,1 0 0 0 0,-1 0 0 0 0,1 0-1 0 0,0 0 1 0 0,-1-1 0 0 0,1 1 0 0 0,0-1 0 0 0,-1 1 0 0 0,1-1 0 0 0,0 0-1 0 0,1 1-1 0 0,9-3 167 0 0,-1 0 0 0 0,0-1 0 0 0,0 0 0 0 0,0-1 0 0 0,0 0 0 0 0,0-1 0 0 0,-1 0 0 0 0,0 0 0 0 0,0-1 0 0 0,0-1 0 0 0,-1 1 0 0 0,0-2 0 0 0,0 1 0 0 0,1-2-167 0 0,20-15 211 0 0,21-16-72 0 0,-36 27-77 0 0,0 0-1 0 0,1 0 0 0 0,1 2 0 0 0,0 0 1 0 0,1 1-1 0 0,0 1 0 0 0,0 0 0 0 0,1 2 1 0 0,12-4-62 0 0,-21 8-4 0 0,-8 2 1 0 0,-1 1 0 0 0,1-1 1 0 0,0 0-1 0 0,0 0 0 0 0,0 1 1 0 0,0-1-1 0 0,0 1 0 0 0,0-1 1 0 0,1 1-1 0 0,-1 0 0 0 0,0 0 1 0 0,0 0-1 0 0,0 0 0 0 0,0 0 1 0 0,0 1-1 0 0,0-1 0 0 0,0 0 1 0 0,0 1-1 0 0,0 0 0 0 0,0-1 1 0 0,0 1-1 0 0,0 0 0 0 0,0 0 1 0 0,0 0-1 0 0,-1 0 0 0 0,1 1 1 0 0,0-1-1 0 0,-1 0 0 0 0,1 1 1 0 0,0 0 2 0 0,3 11 4 0 0,-1 1 1 0 0,0 1 0 0 0,0-1-1 0 0,-2 0 1 0 0,1 1 0 0 0,-2 0-1 0 0,0-1 1 0 0,-1 1 0 0 0,-1 6-5 0 0,3 43 0 0 0,6 241 24 0 0,-9-287-14 0 0,0-1-1 0 0,-1 0 0 0 0,-1 0 0 0 0,0 0 0 0 0,-1 0 0 0 0,-1 0 0 0 0,-1-1 1 0 0,0 0-1 0 0,-2 0 0 0 0,1 0 0 0 0,-2-1 0 0 0,0-1 0 0 0,-1 1 0 0 0,-10 11-9 0 0,15-21 14 0 0,-1 0 0 0 0,0-1-1 0 0,0 1 1 0 0,0-1-1 0 0,0-1 1 0 0,0 1-1 0 0,-1-1 1 0 0,0 0-1 0 0,0 0 1 0 0,0-1 0 0 0,0 0-1 0 0,0 0 1 0 0,0-1-1 0 0,-1 0 1 0 0,1 0-1 0 0,0 0 1 0 0,-1-1-1 0 0,-4-1-13 0 0,10-1 9 0 0,-1 0 0 0 0,0 0-1 0 0,1 0 1 0 0,0-1 0 0 0,-1 1-1 0 0,1-1 1 0 0,0 1-1 0 0,0-1 1 0 0,0 0 0 0 0,1 0-1 0 0,-1 0 1 0 0,1 0 0 0 0,-1 0-1 0 0,1 0 1 0 0,0 0-1 0 0,0-1 1 0 0,1 1 0 0 0,-1 0-1 0 0,1-1 1 0 0,-1 1 0 0 0,1 0-1 0 0,0-1 1 0 0,0 1-1 0 0,1-1 1 0 0,-1 1 0 0 0,1 0-1 0 0,-1 0 1 0 0,1-1 0 0 0,0 1-1 0 0,1 0-8 0 0,4-17 7 0 0,2 1-1 0 0,1 1 0 0 0,0 0 1 0 0,1 0-1 0 0,1 0 0 0 0,0 2 1 0 0,1-1-1 0 0,1 1 1 0 0,1 1-1 0 0,0 1 0 0 0,5-4-6 0 0,4-6 9 0 0,97-91-106 0 0,-112 106-245 0 0,-8 6-3907 0 0,0 0-4359 0 0,0 3-3764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8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 2553 0 0,'0'0'2976'0'0,"0"0"-122"0"0,0 0-289 0 0,0 0-261 0 0,0 0-286 0 0,0 0-311 0 0,0 0-172 0 0,0 0-196 0 0,0 0-186 0 0,0 0-115 0 0,0 0-106 0 0,0 0-90 0 0,0 0-82 0 0,-5 7 4578 0 0,5-7-5198 0 0,0 0-8 0 0,0 0-17 0 0,0 0-8 0 0,0 0 1 0 0,0 0-13 0 0,0 0-21 0 0,0 0-12 0 0,0 0-18 0 0,0 0-2 0 0,0 0 5 0 0,0 0-18 0 0,0 0 14 0 0,0 0-16 0 0,0 0 10 0 0,0 0 10 0 0,0 0-3 0 0,0 0-18 0 0,0 0-8 0 0,0 0 0 0 0,0 0 10 0 0,0 0-5 0 0,0 0-11 0 0,0 0-1 0 0,0 0-13 0 0,0 0 8 0 0,0 0 2 0 0,0 0 2 0 0,0 0 9 0 0,0 0-8 0 0,0 0-1 0 0,0 0 10 0 0,0 0 0 0 0,0 0 15 0 0,34 0 94 0 0,172-17 18 0 0,-170 12-127 0 0,-36 5-21 0 0,0 0 11 0 0,0 0 2 0 0,0 0 12 0 0,0 0 6 0 0,0 0-32 0 0,0 0-8 0 0,0 0 14 0 0,0 0 0 0 0,0 0-26 0 0,0 0-27 0 0,0 0 40 0 0,0 0 1 0 0,0 0 25 0 0,0 0 40 0 0,0 0-51 0 0,0 0-10 0 0,0 0-27 0 0,0 0-4 0 0,0 0-6 0 0,-6-13-3156 0 0,-1 4-5200 0 0,4 2-4083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2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9602 0 0,'0'0'2469'0'0,"0"0"-1065"0"0,0 0-447 0 0,0 0 112 0 0,0 0 238 0 0,0 0 53 0 0,0 0-233 0 0,0 0-378 0 0,0 0-325 0 0,0 0-172 0 0,0 0 51 0 0,0 0 173 0 0,1 8 140 0 0,26 238 2983 0 0,-19 140-3705 0 0,-8-386-53 0 0,0 1-1 0 0,0-1 1 0 0,-1 1-1 0 0,1-1 1 0 0,0 1-1 0 0,0-1 1 0 0,-1 0-1 0 0,1 1 0 0 0,0-1 1 0 0,-1 1-1 0 0,1-1 1 0 0,-1 0-1 0 0,1 1 1 0 0,0-1-1 0 0,-1 0 1 0 0,1 1-1 0 0,-1-1 1 0 0,1 0-1 0 0,-1 0 1 0 0,1 1-1 0 0,-1-1 1 0 0,1 0-1 0 0,-1 0 1 0 0,1 0-1 0 0,-1 0 1 0 0,0 0-1 0 0,1 0 1 0 0,-1 0-1 0 0,1 0 1 0 0,-1 0-1 0 0,1 0 1 0 0,-1 0-1 0 0,1 0 1 0 0,-1 0-1 0 0,1 0 0 0 0,-1-1 1 0 0,1 1-1 0 0,-1 0 1 0 0,1 0-1 0 0,-1 0 1 0 0,1-1-1 0 0,-1 1 1 0 0,1 0-1 0 0,-1-1 1 0 0,1 1-1 0 0,0 0 1 0 0,-1-1-1 0 0,1 1 1 0 0,0-1-1 0 0,-1 1 1 0 0,1-1-1 0 0,0 1 1 0 0,-1-1-1 0 0,1 1 1 0 0,0 0-1 0 0,0-1 1 0 0,-1 0 159 0 0,1-1-542 0 0,-9-17-9103 0 0,6 12 3316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09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0 194 6009 0 0,'0'0'2214'0'0,"0"0"-149"0"0,0 0-78 0 0,0 0-34 0 0,0 0-152 0 0,0 0-345 0 0,0 0-394 0 0,0 0-297 0 0,0 0-173 0 0,0 0-85 0 0,20-32-58 0 0,60-93-46 0 0,-80 123-386 0 0,1 0 1 0 0,-1 0-1 0 0,1 0 0 0 0,0 0 1 0 0,-1 1-1 0 0,1-1 0 0 0,0 0 0 0 0,0 1 1 0 0,0-1-1 0 0,0 1 0 0 0,1-1 0 0 0,-1 1 1 0 0,0-1-1 0 0,0 1 0 0 0,1 0 0 0 0,-1 0 1 0 0,1-1-1 0 0,0 1 0 0 0,-1 0 0 0 0,1 0 1 0 0,-1 1-1 0 0,1-1 0 0 0,0 0 0 0 0,0 1 1 0 0,0-1-1 0 0,-1 1 0 0 0,1-1 1 0 0,0 1-1 0 0,0 0 0 0 0,0 0 0 0 0,0 0 1 0 0,0 0-1 0 0,0 0-17 0 0,7 1 122 0 0,-1-1-44 0 0,1-1 0 0 0,0 2 0 0 0,-1-1 0 0 0,1 1 0 0 0,-1 0 0 0 0,0 1 0 0 0,1 0-1 0 0,-1 0 1 0 0,0 1 0 0 0,0 0 0 0 0,0 1 0 0 0,0-1 0 0 0,-1 1 0 0 0,0 1 0 0 0,1 0 0 0 0,-1 0-1 0 0,-1 0 1 0 0,1 1 0 0 0,-1 0 0 0 0,0 0-78 0 0,0 0 39 0 0,-2 0 0 0 0,1 0 1 0 0,-1 1-1 0 0,0-1 0 0 0,0 1 0 0 0,0 0 1 0 0,-1 0-1 0 0,0 0 0 0 0,-1 0 0 0 0,0 1 0 0 0,0-1 1 0 0,0 1-1 0 0,-1-1 0 0 0,0 1 0 0 0,-1-1 1 0 0,1 1-1 0 0,-2 0 0 0 0,1-1 0 0 0,-1 1 0 0 0,0 0 1 0 0,0-1-1 0 0,-1 1 0 0 0,0-1 0 0 0,-1 0 1 0 0,1 1-1 0 0,-1-1 0 0 0,-1 0 0 0 0,1-1 0 0 0,-1 1 1 0 0,-1-1-1 0 0,1 1 0 0 0,-1-1 0 0 0,0-1 1 0 0,0 1-1 0 0,-1-1 0 0 0,1 0 0 0 0,-1 0 0 0 0,-1 0 1 0 0,-4 3-40 0 0,-2-1-95 0 0,0 0 1 0 0,0 0-1 0 0,0-1 1 0 0,0-1-1 0 0,-1-1 1 0 0,0 1 0 0 0,0-2-1 0 0,0 0 1 0 0,0-1-1 0 0,-1 0 1 0 0,-1-1 94 0 0,7-4-1513 0 0,8-1-1750 0 0,0-1-3509 0 0,1 2-4364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70 6617 0 0,'0'0'3557'0'0,"0"0"-1199"0"0,0 0-536 0 0,0 0-95 0 0,0 0-146 0 0,0 0-238 0 0,0 0-350 0 0,0 0-363 0 0,0 0-284 0 0,0 0-173 0 0,0 0-38 0 0,0 0 1 0 0,0 0 56 0 0,-2 7 33 0 0,-1-2-149 0 0,1 0 0 0 0,0 0 0 0 0,1 0 0 0 0,-1 0 0 0 0,1 0 0 0 0,0 0 0 0 0,0 0-1 0 0,0 0 1 0 0,1 0 0 0 0,0 1 0 0 0,0-1 0 0 0,0 0 0 0 0,1 0 0 0 0,0 0 0 0 0,0 1 0 0 0,0-1 0 0 0,0 0-1 0 0,1 0 1 0 0,0-1 0 0 0,0 1 0 0 0,0 0 0 0 0,2 1-76 0 0,0-5 139 0 0,0-1 0 0 0,0 1 0 0 0,0-1 1 0 0,1 0-1 0 0,-1 0 0 0 0,0-1 0 0 0,0 1 0 0 0,0-1 0 0 0,1 0 0 0 0,-1 0 1 0 0,0 0-1 0 0,0-1 0 0 0,-1 1 0 0 0,1-1 0 0 0,0 0 0 0 0,0 0 0 0 0,-1 0 0 0 0,1-1 1 0 0,-1 1-1 0 0,0-1 0 0 0,0 0 0 0 0,0 0 0 0 0,0 0 0 0 0,0 0 0 0 0,-1 0 1 0 0,2-2-140 0 0,-3 4 31 0 0,118-114 669 0 0,-84 83-561 0 0,-28 28-95 0 0,1 26-147 0 0,3 14 110 0 0,-2 1 1 0 0,-2 0-1 0 0,-1 0 1 0 0,-2 1-1 0 0,-1 0 1 0 0,-3 0-1 0 0,-2 34-7 0 0,1-7-9 0 0,1-49 10 0 0,-1 1 0 0 0,-1-1 0 0 0,0 0 0 0 0,-1 1 0 0 0,-1-1 0 0 0,0-1 0 0 0,-2 1 1 0 0,1-1-1 0 0,-2 1 0 0 0,0-2 0 0 0,-1 1 0 0 0,-7 9-1 0 0,12-21 6 0 0,0-1 0 0 0,-1 0-1 0 0,1 0 1 0 0,0 0 0 0 0,-1 0 0 0 0,0 0 0 0 0,1-1 0 0 0,-1 0-1 0 0,0 0 1 0 0,0 0 0 0 0,0 0 0 0 0,0-1 0 0 0,0 1 0 0 0,0-1-1 0 0,0 0 1 0 0,1 0 0 0 0,-1 0 0 0 0,0-1 0 0 0,0 1 0 0 0,0-1-1 0 0,0 0 1 0 0,0 0 0 0 0,0-1 0 0 0,1 1 0 0 0,-1-1 0 0 0,1 0-1 0 0,-4-1-5 0 0,2-1-2 0 0,1 0 0 0 0,0 1 0 0 0,0-2 0 0 0,0 1 0 0 0,0 0 0 0 0,1-1-1 0 0,-1 1 1 0 0,1-1 0 0 0,0 0 0 0 0,1 0 0 0 0,-1-1 0 0 0,1 1 0 0 0,0 0-1 0 0,0-1 1 0 0,1 1 0 0 0,0-1 0 0 0,0 0 0 0 0,0 1 0 0 0,0-1 0 0 0,1 0 0 0 0,0 0-1 0 0,0 1 1 0 0,1-1 0 0 0,0 0 0 0 0,-1 1 0 0 0,2-1 0 0 0,-1 0 0 0 0,1 1-1 0 0,0-1 1 0 0,1-1 2 0 0,98-116-174 0 0,-51 77-3425 0 0,-20 18-1756 0 0,-18 20-6558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10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1 271 15123 0 0,'0'0'1658'0'0,"0"0"-610"0"0,0 0-153 0 0,0 0 112 0 0,0 0 116 0 0,0 0-7 0 0,0 0-170 0 0,0 0-197 0 0,0 0-173 0 0,0 0-149 0 0,0 0-67 0 0,0 0-23 0 0,31-1-30 0 0,96-7-4 0 0,123-19 876 0 0,-183 9-2864 0 0,-60 17-1695 0 0,-5 1-5825 0 0,-2 0-2127 0 0</inkml:trace>
  <inkml:trace contextRef="#ctx0" brushRef="#br0" timeOffset="253.828">181 455 2977 0 0,'0'0'3484'0'0,"0"0"-804"0"0,0 0-288 0 0,0 0-73 0 0,0 0-196 0 0,0 0-390 0 0,0 0-492 0 0,0 0-412 0 0,0 0-252 0 0,0 0-86 0 0,0 0-8 0 0,0 0 121 0 0,0 0 95 0 0,0 7 35 0 0,-1-2-657 0 0,1-4-41 0 0,0 0 0 0 0,-1 0 0 0 0,1 0-1 0 0,0 0 1 0 0,0 0 0 0 0,-1-1 0 0 0,1 1 0 0 0,0 0-1 0 0,0 0 1 0 0,0 0 0 0 0,0 0 0 0 0,1 0 0 0 0,-1 0-1 0 0,0 0 1 0 0,0 0 0 0 0,0 0 0 0 0,1-1 0 0 0,-1 1 0 0 0,0 0-1 0 0,1 0 1 0 0,-1 0 0 0 0,1 0 0 0 0,-1-1 0 0 0,1 1-1 0 0,-1 0 1 0 0,1-1 0 0 0,0 1 0 0 0,-1 0 0 0 0,1-1 0 0 0,0 1-1 0 0,0-1 1 0 0,-1 1 0 0 0,1-1 0 0 0,0 1 0 0 0,0-1-1 0 0,0 1 1 0 0,0-1 0 0 0,-1 0 0 0 0,1 0 0 0 0,0 1-1 0 0,0-1 1 0 0,0 0 0 0 0,0 0 0 0 0,0 0 0 0 0,0 0 0 0 0,0 0-1 0 0,0 0 1 0 0,0 0 0 0 0,-1 0 0 0 0,1 0 0 0 0,0-1-1 0 0,0 1-35 0 0,235-30 1878 0 0,-61 2-2521 0 0,-164 27 213 0 0,26-3-1029 0 0,-13 1-3569 0 0,-14 3-4409 0 0</inkml:trace>
  <inkml:trace contextRef="#ctx0" brushRef="#br0" timeOffset="4549.633">1367 65 104 0 0,'0'0'2251'0'0,"0"0"-824"0"0,0 0-161 0 0,0 0 245 0 0,0 0 184 0 0,0 0 44 0 0,0 0-168 0 0,0 0-243 0 0,0 0-169 0 0,0 0-169 0 0,0 0-130 0 0,-2-2-127 0 0,1 0-542 0 0,-1 1 0 0 0,0-1 0 0 0,0 1 0 0 0,0 0 0 0 0,0 0 0 0 0,0 0 0 0 0,0 0 0 0 0,0 0 0 0 0,-1 0 0 0 0,1 0-1 0 0,0 1 1 0 0,0-1 0 0 0,-1 1 0 0 0,1 0 0 0 0,0 0 0 0 0,-1-1 0 0 0,1 1 0 0 0,0 1 0 0 0,-1-1 0 0 0,1 0 0 0 0,0 1 0 0 0,-1-1 0 0 0,1 1 0 0 0,-1 0-191 0 0,-12 9 172 0 0,0 0 1 0 0,0 1 0 0 0,1 1-1 0 0,0 0 1 0 0,1 1 0 0 0,0 1-1 0 0,1 0 1 0 0,1 0-173 0 0,2-3 141 0 0,2-1-1 0 0,-1 1 1 0 0,1 1-1 0 0,1-1 1 0 0,0 1-1 0 0,1 0 0 0 0,0 0 1 0 0,1 1-1 0 0,-2 7-140 0 0,-6 113 845 0 0,14-126-790 0 0,0-1 0 0 0,0 1 0 0 0,1 0 0 0 0,0-1 0 0 0,0 1 1 0 0,0-1-1 0 0,1 0 0 0 0,0 0 0 0 0,0-1 0 0 0,0 1 0 0 0,1-1 1 0 0,0 0-1 0 0,0 0 0 0 0,1 0 0 0 0,-1-1 0 0 0,1 1 1 0 0,0-1-1 0 0,0-1 0 0 0,2 2-55 0 0,8 1 114 0 0,1 0 0 0 0,-1 0 0 0 0,1-2 0 0 0,0 0 0 0 0,1-1 0 0 0,-1-1 0 0 0,1 0 0 0 0,-1-2 0 0 0,1 0 0 0 0,-1 0 0 0 0,1-2 0 0 0,16-3-114 0 0,-14 0 96 0 0,-1 0 0 0 0,1-1 0 0 0,-1-2 0 0 0,0 0 0 0 0,-1 0 0 0 0,0-2 0 0 0,-1 0 0 0 0,0-1 0 0 0,0-1 0 0 0,-1-1 0 0 0,2-2-96 0 0,-10 7 37 0 0,-1-1-1 0 0,0 0 1 0 0,0 0-1 0 0,-1 0 0 0 0,0-1 1 0 0,-1 0-1 0 0,0 0 1 0 0,0 0-1 0 0,-1-1 0 0 0,-1 1 1 0 0,0-1-1 0 0,0 0 1 0 0,-1 0-1 0 0,0 0 0 0 0,-1-1 1 0 0,0 1-1 0 0,-1 0 1 0 0,0 0-1 0 0,-1-1 0 0 0,-1-3-35 0 0,-2 3-49 0 0,0-1 0 0 0,-1 1 1 0 0,0 1-1 0 0,-1-1 1 0 0,-1 1-1 0 0,0 0 0 0 0,0 0 1 0 0,-1 1-1 0 0,0 0 1 0 0,-1 0-1 0 0,0 1 1 0 0,0 0-1 0 0,-1 1 0 0 0,0 0 1 0 0,-1 0-1 0 0,0 1 1 0 0,0 1-1 0 0,0 0 0 0 0,-1 0 1 0 0,0 1-1 0 0,0 0 1 0 0,0 1-1 0 0,-1 1 1 0 0,1 0-1 0 0,-1 1 48 0 0,-1-2-215 0 0,0 2 1 0 0,0 0-1 0 0,0 1 0 0 0,0 0 1 0 0,0 1-1 0 0,0 0 0 0 0,0 1 0 0 0,0 1 1 0 0,0 0-1 0 0,-2 2 215 0 0,-33 11-3843 0 0,2 6-4673 0 0,31-13-3280 0 0</inkml:trace>
  <inkml:trace contextRef="#ctx0" brushRef="#br0" timeOffset="5452.785">850 271 4233 0 0,'0'0'3187'0'0,"0"0"-1236"0"0,0 0-370 0 0,0 0 208 0 0,0 0 141 0 0,0 0-128 0 0,0 0-405 0 0,0 0-454 0 0,0 0-251 0 0,0 0-79 0 0,0 0-3 0 0,0 0 17 0 0,0 0-13 0 0,20 15 2285 0 0,76 26 480 0 0,-18-28-2970 0 0,2-4 0 0 0,-1-3 0 0 0,1-3 0 0 0,0-4 0 0 0,-1-3 0 0 0,68-14-409 0 0,-97 13 96 0 0,527-53 375 0 0,-416 54-354 0 0,-160 4-119 0 0,-1 0 0 0 0,0 0 17 0 0,0 0-28 0 0,0 0 19 0 0,0 0 1 0 0,0 0-10 0 0,0 0 6 0 0,0 0-2 0 0,0 0 25 0 0,0 0 2 0 0,0 0-20 0 0,0 0-22 0 0,0 0-3 0 0,0 0 20 0 0,0 0 2 0 0,0 0-5 0 0,0 0 16 0 0,0 0-4 0 0,0 0 4 0 0,0 0 0 0 0,0 0-21 0 0,0 0 6 0 0,0 0-4 0 0,0 0 5 0 0,0 0-9 0 0,0 0 24 0 0,0 0 22 0 0,0 0-38 0 0,0 0-21 0 0,0 0-10 0 0,0 0 40 0 0,0 0 6 0 0,0 0-6 0 0,0 0-2 0 0,0 0-4 0 0,0 0-16 0 0,0 0-4 0 0,-13-1-1743 0 0,8-3-1086 0 0,2 2-2595 0 0,-2 1-6913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108 665 0 0 0,'0'0'1446'0'0,"0"0"69"0"0,0 0 98 0 0,0 0 105 0 0,0 0-3 0 0,0 0-155 0 0,0 0-119 0 0,0 0-93 0 0,0 0-136 0 0,0 0-44 0 0,0 0-23 0 0,0 0-61 0 0,-6 13-96 0 0,-20 37-148 0 0,6 40 1700 0 0,17-51-1760 0 0,-13 79 924 0 0,11-96 240 0 0,-6-37 1471 0 0,-9-92-2761 0 0,20 87-621 0 0,1 0 0 0 0,1 1-1 0 0,1-1 1 0 0,0 1-1 0 0,2 0 1 0 0,0 0-1 0 0,1 1 1 0 0,1-1 0 0 0,0 1-1 0 0,2 0 1 0 0,0 1-1 0 0,1 0 1 0 0,0 1-1 0 0,4-3-32 0 0,-13 16-4 0 0,0 0 0 0 0,1 1 0 0 0,0-1-1 0 0,-1 0 1 0 0,1 1 0 0 0,0-1-1 0 0,0 1 1 0 0,1 0 0 0 0,-1-1-1 0 0,0 1 1 0 0,1 0 0 0 0,-1 0 0 0 0,1 1-1 0 0,0-1 1 0 0,-1 0 0 0 0,1 1-1 0 0,0 0 1 0 0,0 0 0 0 0,0 0-1 0 0,0 0 1 0 0,0 0 0 0 0,0 0 0 0 0,0 1-1 0 0,1 0 1 0 0,-1-1 0 0 0,0 1-1 0 0,0 0 1 0 0,0 1 0 0 0,0-1-1 0 0,1 0 1 0 0,-1 1 0 0 0,0 0 0 0 0,0 0-1 0 0,0 0 1 0 0,0 0 0 0 0,0 0-1 0 0,-1 0 1 0 0,1 1 0 0 0,0 0-1 0 0,0 0 5 0 0,52 90-2131 0 0,-27-77-1845 0 0,-17-12 213 0 0,0-3-3313 0 0,-3 0-4916 0 0</inkml:trace>
  <inkml:trace contextRef="#ctx0" brushRef="#br0" timeOffset="802.011">693 617 10850 0 0,'0'0'3108'0'0,"0"0"-856"0"0,0 0-498 0 0,0 0-271 0 0,0 0-248 0 0,0 0-180 0 0,0 0-162 0 0,0 0-135 0 0,0 0-109 0 0,0 0-97 0 0,0 0-94 0 0,-31 33-90 0 0,-97 101-90 0 0,67-62 76 0 0,57-67-334 0 0,1 0 1 0 0,0 0-1 0 0,0 1 0 0 0,0-1 1 0 0,1 1-1 0 0,0 0 0 0 0,0 0 1 0 0,0 0-1 0 0,1-1 0 0 0,-1 2 1 0 0,1-1-1 0 0,1 0 0 0 0,-1 0 1 0 0,1 0-1 0 0,1 0 0 0 0,-1 2-20 0 0,2-5 21 0 0,0-1-1 0 0,0 0 0 0 0,0 1 1 0 0,0-1-1 0 0,0 0 0 0 0,0 0 1 0 0,0-1-1 0 0,1 1 1 0 0,-1 0-1 0 0,1-1 0 0 0,0 1 1 0 0,-1-1-1 0 0,1 0 0 0 0,0 0 1 0 0,0 0-1 0 0,-1 0 0 0 0,1 0 1 0 0,0-1-1 0 0,0 1 0 0 0,0-1 1 0 0,0 0-1 0 0,0 0 1 0 0,0 0-1 0 0,0 0 0 0 0,0 0 1 0 0,0-1-1 0 0,0 0 0 0 0,0 1 1 0 0,0-1-1 0 0,0 0 0 0 0,-1 0 1 0 0,1 0-1 0 0,0-1 0 0 0,0 0-20 0 0,33-17 283 0 0,-2-2-1 0 0,-1-1 1 0 0,-1-2-1 0 0,15-15-282 0 0,95-98 573 0 0,-116 114-506 0 0,-15 45-375 0 0,-7 20 294 0 0,-4-34 10 0 0,1-1 0 0 0,-1 1 0 0 0,1-1 0 0 0,0 0 0 0 0,1 1 0 0 0,0-1 0 0 0,0 0 0 0 0,0 0 0 0 0,1 0-1 0 0,0 0 1 0 0,0 0 0 0 0,3 2 4 0 0,-2-3-4 0 0,1 0-1 0 0,-1 0 0 0 0,1-1 0 0 0,0 0 1 0 0,1 0-1 0 0,-1-1 0 0 0,1 1 0 0 0,0-1 0 0 0,0 0 1 0 0,1-1-1 0 0,-1 1 0 0 0,1-1 0 0 0,-1-1 0 0 0,1 1 1 0 0,0-1-1 0 0,0 0 0 0 0,0-1 0 0 0,0 0 1 0 0,0 0-1 0 0,1 0 0 0 0,-1-1 0 0 0,0 0 0 0 0,0 0 1 0 0,1-1-1 0 0,-1 0 0 0 0,0 0 0 0 0,0-1 1 0 0,0 0-1 0 0,2-1 5 0 0,11-9 62 0 0,-2 0 1 0 0,1-2-1 0 0,-2 0 1 0 0,0-1-1 0 0,0 0 1 0 0,-2-2 0 0 0,0 0-1 0 0,-1 0 1 0 0,0-2-1 0 0,-2 1 1 0 0,0-2-1 0 0,-1 1 1 0 0,-1-2-1 0 0,-1 1 1 0 0,-1-2-1 0 0,0 1 1 0 0,2-16-63 0 0,14-24 81 0 0,-5 19-61 0 0,-3-1 0 0 0,-1-1 0 0 0,-2-1 0 0 0,-2 0 0 0 0,-2 0 0 0 0,-3-1 0 0 0,-1 0 0 0 0,-2 0-20 0 0,-2 28 4 0 0,-1 13 5 0 0,1 0 0 0 0,0 0 0 0 0,-1 1 0 0 0,0-1 1 0 0,0 0-1 0 0,-1 0 0 0 0,1 1 0 0 0,-1-1 1 0 0,0 0-1 0 0,0 1 0 0 0,-1-1 0 0 0,1 0 0 0 0,-1 1 1 0 0,0 0-1 0 0,0-1 0 0 0,0 1 0 0 0,-1 0 1 0 0,0 0-1 0 0,0 0 0 0 0,-2-2-9 0 0,4 5-2 0 0,0 0 0 0 0,-1 1 1 0 0,1-1-1 0 0,0 0 0 0 0,0 1 0 0 0,-1-1 0 0 0,1 1 0 0 0,0-1 0 0 0,-1 1 1 0 0,1 0-1 0 0,0 0 0 0 0,-1 0 0 0 0,1-1 0 0 0,-1 1 0 0 0,1 0 1 0 0,0 1-1 0 0,-1-1 0 0 0,1 0 0 0 0,-1 0 0 0 0,1 1 0 0 0,0-1 1 0 0,-1 1-1 0 0,1-1 0 0 0,0 1 0 0 0,0-1 0 0 0,-1 1 0 0 0,1 0 1 0 0,0-1-1 0 0,0 1 0 0 0,0 0 0 0 0,0 0 0 0 0,0 0 0 0 0,0 0 1 0 0,0 0-1 0 0,0 0 0 0 0,0 0 0 0 0,1 1 0 0 0,-1-1 0 0 0,0 0 1 0 0,1 0-1 0 0,-1 1 2 0 0,-25 53-88 0 0,21-33 99 0 0,1 1 0 0 0,1-1 0 0 0,1 1 0 0 0,1-1 0 0 0,1 1 0 0 0,1 0 0 0 0,1 0 0 0 0,0-1 0 0 0,2 0 0 0 0,1 1-1 0 0,1-1 1 0 0,0-1 0 0 0,2 1 0 0 0,1-1 0 0 0,0-1 0 0 0,2 1-11 0 0,59 215 136 0 0,-46-111-540 0 0,-24-124 259 0 0,0-1-65 0 0,0 0-26 0 0,0 0-56 0 0,0 0-60 0 0,0 0-96 0 0,-31-17-7871 0 0,20 6 1104 0 0,9 10 4968 0 0,-2-4-7850 0 0</inkml:trace>
  <inkml:trace contextRef="#ctx0" brushRef="#br0" timeOffset="1001.298">1144 466 13971 0 0,'0'0'2766'0'0,"0"0"-806"0"0,0 0-562 0 0,0 0-168 0 0,0 0 2 0 0,0 0-39 0 0,0 0-96 0 0,0 0-169 0 0,0 0-173 0 0,0 0-123 0 0,0 0-79 0 0,0 0-63 0 0,0 0-54 0 0,36 2-48 0 0,111 2-87 0 0,29-10 219 0 0,-78 22-698 0 0,-57-3-3009 0 0,-14-5-1953 0 0,-16-4-7307 0 0</inkml:trace>
  <inkml:trace contextRef="#ctx0" brushRef="#br0" timeOffset="4203.266">1969 713 6137 0 0,'0'0'3258'0'0,"0"0"-1647"0"0,0 0-724 0 0,0 0-51 0 0,0 0 99 0 0,0 0 35 0 0,0 0-63 0 0,0 0-155 0 0,0 0-128 0 0,0 0-69 0 0,0 0-99 0 0,11 0-68 0 0,96-15 1296 0 0,-100 14-1524 0 0,0-1 0 0 0,0 1-1 0 0,0-1 1 0 0,0 0 0 0 0,-1-1 0 0 0,1 0-1 0 0,-1 0 1 0 0,1 0 0 0 0,-1-1-1 0 0,0 0 1 0 0,0 0 0 0 0,-1 0 0 0 0,1-1-1 0 0,-1 0 1 0 0,0 0 0 0 0,0-1-1 0 0,-1 1 1 0 0,1-1 0 0 0,-1 0 0 0 0,0 0-1 0 0,-1 0 1 0 0,0-1 0 0 0,0 1-1 0 0,0-1 1 0 0,-1 0 0 0 0,0 1-1 0 0,0-1 1 0 0,0 0 0 0 0,-1-4-160 0 0,-1 8 21 0 0,0 1-1 0 0,0-1 1 0 0,0 0 0 0 0,-1 1 0 0 0,1-1-1 0 0,-1 0 1 0 0,1 1 0 0 0,-1-1-1 0 0,0 1 1 0 0,0-1 0 0 0,-1 1 0 0 0,1-1-1 0 0,0 1 1 0 0,-1 0 0 0 0,1-1 0 0 0,-1 1-1 0 0,0 0 1 0 0,0 0 0 0 0,0 0-1 0 0,0 1 1 0 0,0-1 0 0 0,0 0 0 0 0,0 1-1 0 0,-1-1 1 0 0,1 1 0 0 0,0 0-1 0 0,-1 0 1 0 0,0 0 0 0 0,1 0 0 0 0,-1 0-1 0 0,1 0 1 0 0,-1 1 0 0 0,0-1 0 0 0,1 1-1 0 0,-1 0 1 0 0,0 0 0 0 0,-1 0-21 0 0,-4 0-2 0 0,0 0 1 0 0,-1 0-1 0 0,1 1 1 0 0,0 0-1 0 0,0 1 0 0 0,0 0 1 0 0,0 0-1 0 0,0 1 1 0 0,0 0-1 0 0,0 0 1 0 0,1 1-1 0 0,-1 0 2 0 0,-7 5 30 0 0,1 0 1 0 0,0 1-1 0 0,1 0 0 0 0,0 1 0 0 0,1 0 1 0 0,0 1-1 0 0,1 1 0 0 0,0 0 0 0 0,1 0 1 0 0,0 1-1 0 0,1 0 0 0 0,1 1 0 0 0,0 0 1 0 0,1 0-1 0 0,1 1 0 0 0,-3 10-30 0 0,7-19 72 0 0,0 1-1 0 0,1-1 1 0 0,0 1 0 0 0,1 0-1 0 0,0-1 1 0 0,0 1-1 0 0,0 0 1 0 0,1 0 0 0 0,0-1-1 0 0,1 1 1 0 0,0-1-1 0 0,0 1 1 0 0,0-1 0 0 0,1 0-1 0 0,0 1 1 0 0,1-1-72 0 0,2 1 92 0 0,1 0 0 0 0,0-1-1 0 0,0 1 1 0 0,1-1 0 0 0,0-1 0 0 0,0 1 0 0 0,0-2 0 0 0,1 1 0 0 0,0-1 0 0 0,0 0 0 0 0,1-1-1 0 0,-1 0 1 0 0,1-1 0 0 0,0 1 0 0 0,0-2 0 0 0,0 0 0 0 0,0 0 0 0 0,1-1 0 0 0,-1 0 0 0 0,0 0-1 0 0,2-2-90 0 0,2 1-90 0 0,-1 0 1 0 0,0-1 0 0 0,0-1 0 0 0,0 0-1 0 0,0-1 1 0 0,0-1 0 0 0,-1 0 0 0 0,12-5 88 0 0,1-4-4206 0 0,-1-3-3928 0 0,-17 12-4319 0 0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2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2 350 304 0 0,'0'0'1748'0'0,"0"0"-205"0"0,0 0 99 0 0,0 0 120 0 0,0 0 34 0 0,0 0-58 0 0,0 0-182 0 0,0 0-173 0 0,0 0-211 0 0,0 0-238 0 0,0 0-116 0 0,-2 0 5257 0 0,149-19-1856 0 0,-44 2-3570 0 0,42 2 23 0 0,-133 15-767 0 0,9 0 457 0 0,-22 0-4364 0 0,-23 17-2888 0 0,19-13 2852 0 0,1 0-6974 0 0</inkml:trace>
  <inkml:trace contextRef="#ctx0" brushRef="#br0" timeOffset="386.308">48 501 5961 0 0,'0'0'2921'0'0,"0"0"-465"0"0,0 0-327 0 0,0 0-195 0 0,0 0-158 0 0,0 0-292 0 0,0 0-389 0 0,0 0-335 0 0,0 0-228 0 0,0 0-91 0 0,0 0-24 0 0,0 0 18 0 0,0 0-3 0 0,-11 11 1263 0 0,16-9-1515 0 0,0 1 1 0 0,-1-1-1 0 0,1 0 0 0 0,0-1 1 0 0,1 1-1 0 0,-1-1 0 0 0,0 0 1 0 0,0 0-1 0 0,0 0 0 0 0,1-1 1 0 0,-1 0-1 0 0,0 0 0 0 0,1 0 1 0 0,2-1-181 0 0,2 1 171 0 0,165-11 1226 0 0,7-8-1076 0 0,-185 14-4923 0 0,1 2-5466 0 0,1 0-2312 0 0</inkml:trace>
  <inkml:trace contextRef="#ctx0" brushRef="#br0" timeOffset="1352.669">350 0 584 0 0,'0'0'2107'0'0,"0"0"-153"0"0,0 0-20 0 0,0 0 126 0 0,0 0-5 0 0,0 0-145 0 0,0 0-222 0 0,0 0-343 0 0,0 0-213 0 0,0 0-123 0 0,0 0-102 0 0,0 0-84 0 0,0 0-65 0 0,-17 0-96 0 0,-51 1-71 0 0,67-1-525 0 0,0 0 0 0 0,0 0 0 0 0,0 1 0 0 0,0-1 0 0 0,0 0 0 0 0,0 0 0 0 0,0 1 0 0 0,0-1 0 0 0,0 1 0 0 0,1-1 0 0 0,-1 0 0 0 0,0 1 0 0 0,0 0 0 0 0,0-1 0 0 0,1 1 0 0 0,-1-1 0 0 0,0 1 0 0 0,1 0 0 0 0,-1 0 0 0 0,1-1 0 0 0,-1 1 0 0 0,1 0 0 0 0,-1 0 0 0 0,1 0 0 0 0,-1 0 0 0 0,1 0 0 0 0,0-1 0 0 0,-1 1 0 0 0,1 0 0 0 0,0 0 1 0 0,0 0-1 0 0,0 0 0 0 0,0 0 0 0 0,0 0 0 0 0,0 0 0 0 0,0 0 0 0 0,0 0 0 0 0,0 0 0 0 0,0 0 0 0 0,0 0 0 0 0,1 0 0 0 0,-1 0 0 0 0,0-1 0 0 0,1 1 0 0 0,-1 0 0 0 0,1 0 0 0 0,-1 0 0 0 0,1 0 0 0 0,-1-1 0 0 0,1 1 0 0 0,-1 0 0 0 0,1 0 0 0 0,0-1 0 0 0,0 1 0 0 0,-1-1 0 0 0,1 1 0 0 0,0 0 0 0 0,0-1 0 0 0,0 1 0 0 0,-1-1 0 0 0,1 0 0 0 0,1 1-66 0 0,-2 0 108 0 0,17 15 180 0 0,1 0-1 0 0,1-1 1 0 0,0-1 0 0 0,1-1-1 0 0,0 0 1 0 0,1-2-1 0 0,0 0 1 0 0,1-1 0 0 0,7 1-288 0 0,59 31 448 0 0,-74-35-408 0 0,4 2 10 0 0,0 1 0 0 0,0 0 0 0 0,-1 1 0 0 0,0 1 0 0 0,-1 1 0 0 0,0 0 0 0 0,-1 1 0 0 0,3 5-50 0 0,7 18 149 0 0,-25-37-135 0 0,0 0 10 0 0,0 0 9 0 0,0 0 10 0 0,0 0-6 0 0,0 0 10 0 0,0 0 10 0 0,0 0 8 0 0,0 0-13 0 0,0 0-5 0 0,0 0-6 0 0,0 0-1 0 0,0 0 0 0 0,0 0-1 0 0,0 0-7 0 0,0 0-8 0 0,0 0-5 0 0,0 0 1 0 0,0 0-8 0 0,0 0 2 0 0,-12 11 122 0 0,-168 147 125 0 0,-27 27-147 0 0,158-127-32 0 0,48-57-88 0 0,1 2-34 0 0,0-3 54 0 0,0 0-16 0 0,0 0-6 0 0,0 0 23 0 0,0 0-10 0 0,0 0-34 0 0,0 0-44 0 0,6-21-4675 0 0,-2 14 121 0 0,-1 3 915 0 0,1 0-8603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32.1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0 539 0 0 0,'0'0'1410'0'0,"0"0"285"0"0,0 0 77 0 0,0 0 151 0 0,0 0 94 0 0,0 0-17 0 0,0 0-148 0 0,0 0-227 0 0,0 0-157 0 0,0 0-138 0 0,0 0-106 0 0,0 0-99 0 0,12 7 9939 0 0,-11-7-11061 0 0,-1 0-6 0 0,0 0 6 0 0,0 0-10 0 0,0 0-3 0 0,1 0 11 0 0,0 0-2 0 0,198-7 39 0 0,-168 7-18 0 0,-31 0-33 0 0,0 0 8 0 0,0 0 22 0 0,0 0 14 0 0,0 0-38 0 0,0 0 11 0 0,0 0 15 0 0,0 0 7 0 0,0 0-27 0 0,0 0 10 0 0,0 0 2 0 0,0 0 0 0 0,0 0-15 0 0,0 0-2 0 0,0 0 13 0 0,0 0 9 0 0,0 0 4 0 0,0 0-8 0 0,0 0 1 0 0,0 0-6 0 0,0 0-10 0 0,0 0 6 0 0,0 0-6 0 0,0 0 3 0 0,0 0-13 0 0,0 0 13 0 0,0 0-7 0 0,0 0-1 0 0,0 0 18 0 0,21-1-97 0 0,50-16 140 0 0,-38 16-74 0 0,-33 1 6 0 0,0 0 5 0 0,0 0 0 0 0,0 0-4 0 0,0 0 6 0 0,0 0 24 0 0,0 0-28 0 0,0 0-19 0 0,0 0 4 0 0,0 0-38 0 0,-14-8-3179 0 0,4 0 1188 0 0,4 2-977 0 0,1 3-2428 0 0,0 3-6296 0 0</inkml:trace>
  <inkml:trace contextRef="#ctx0" brushRef="#br0" timeOffset="315.89">254 325 14955 0 0,'0'0'2134'0'0,"0"0"-594"0"0,0 0-279 0 0,0 0 12 0 0,0 0-15 0 0,0 0-149 0 0,0 0-279 0 0,0 0-295 0 0,0 0-195 0 0,0 0-108 0 0,0 0-10 0 0,0 0 92 0 0,0 0 82 0 0,0 8 47 0 0,-11 150 1300 0 0,-34-22-1549 0 0,13-37-659 0 0,35-88-5162 0 0,8-18-6971 0 0,-8 4 2509 0 0</inkml:trace>
  <inkml:trace contextRef="#ctx0" brushRef="#br0" timeOffset="627.272">639 141 15043 0 0,'0'0'1210'0'0,"0"0"-415"0"0,0 0-91 0 0,0 0 125 0 0,0 0 112 0 0,0 0 56 0 0,0 0-67 0 0,0 0-136 0 0,0 0-96 0 0,0 0-154 0 0,0 0-99 0 0,0 0-30 0 0,0 24-21 0 0,0 118 300 0 0,-3-93-427 0 0,-2-1 0 0 0,-2 1 0 0 0,-13 45-267 0 0,-3 22-468 0 0,17-71-428 0 0,6-36-2682 0 0,0 1-3488 0 0,0-7-4055 0 0</inkml:trace>
  <inkml:trace contextRef="#ctx0" brushRef="#br0" timeOffset="979.82">624 130 5681 0 0,'0'0'4229'0'0,"0"0"-1763"0"0,0 0-762 0 0,0 0-125 0 0,0 0-18 0 0,0 0-74 0 0,0 0-224 0 0,0 0-289 0 0,0 0-260 0 0,0 0-199 0 0,0 0-109 0 0,0 0-56 0 0,0 0-27 0 0,18-21-15 0 0,54-63-24 0 0,-33 59 117 0 0,-33 26-309 0 0,127 15 1388 0 0,-129-15-1450 0 0,0 0 0 0 0,1 1 0 0 0,-1-1 0 0 0,0 1 0 0 0,0 0 0 0 0,0 0 0 0 0,-1 1 0 0 0,1-1 0 0 0,0 1 1 0 0,-1 0-1 0 0,0 0 0 0 0,0 0 0 0 0,0 0 0 0 0,0 0 0 0 0,0 1 0 0 0,0-1 0 0 0,-1 1 0 0 0,0 0 0 0 0,0 0 0 0 0,0 0 0 0 0,0 0 1 0 0,0 0-1 0 0,-1 0 0 0 0,0 1 0 0 0,0-1 0 0 0,0 0 0 0 0,0 1 0 0 0,-1 3-30 0 0,0-1 25 0 0,0 1 0 0 0,-1 0 0 0 0,0-1 0 0 0,-1 1 0 0 0,0-1 1 0 0,0 0-1 0 0,0 1 0 0 0,-1-1 0 0 0,0 0 0 0 0,0-1 0 0 0,-1 1 0 0 0,0 0 0 0 0,0-1 0 0 0,-1 0 0 0 0,0 0 0 0 0,0 0 0 0 0,0-1 1 0 0,0 1-1 0 0,-1-1 0 0 0,0-1 0 0 0,0 1 0 0 0,-1-1 0 0 0,1 0 0 0 0,-7 3-25 0 0,-12 6-21 0 0,-1-1 0 0 0,0-1-1 0 0,0-1 1 0 0,-2-2 0 0 0,1 0 0 0 0,-3-1 21 0 0,-24-6-2305 0 0,51-3-212 0 0,2-1-2010 0 0,1 1 1593 0 0,0 2-8836 0 0</inkml:trace>
  <inkml:trace contextRef="#ctx0" brushRef="#br0" timeOffset="1779.446">792 506 14443 0 0,'0'0'1496'0'0,"0"0"-443"0"0,0 0-69 0 0,0 0 129 0 0,0 0 65 0 0,0 0-108 0 0,0 0-285 0 0,0 0-320 0 0,0 0-214 0 0,0 0-128 0 0,0 0-19 0 0,0 0 92 0 0,0 5 95 0 0,0 92 1162 0 0,1-95-1434 0 0,-1 0-1 0 0,1 0 0 0 0,0-1 0 0 0,0 1 0 0 0,-1 0 0 0 0,1-1 1 0 0,1 1-1 0 0,-1-1 0 0 0,0 1 0 0 0,0-1 0 0 0,1 1 0 0 0,-1-1 1 0 0,0 0-1 0 0,1 0 0 0 0,-1 1 0 0 0,1-1 0 0 0,0 0 0 0 0,-1-1 1 0 0,1 1-1 0 0,0 0 0 0 0,0 0 0 0 0,-1-1 0 0 0,1 1 1 0 0,0-1-1 0 0,0 1 0 0 0,0-1 0 0 0,0 0 0 0 0,0 0 0 0 0,0 0 1 0 0,0 0-1 0 0,-1 0 0 0 0,1 0 0 0 0,0-1 0 0 0,0 1 0 0 0,0 0 1 0 0,0-1-1 0 0,0 0 0 0 0,-1 1 0 0 0,1-1 0 0 0,0 0 0 0 0,-1 0 1 0 0,1 0-1 0 0,0 0 0 0 0,-1 0 0 0 0,1 0 0 0 0,-1-1 0 0 0,0 1 1 0 0,1 0-1 0 0,-1-1 0 0 0,0 1 0 0 0,1-2-18 0 0,121-133 1375 0 0,-121 136-1371 0 0,-1 0 0 0 0,1 0 0 0 0,-1 0 0 0 0,0 0-1 0 0,1 0 1 0 0,-1 0 0 0 0,0 0 0 0 0,1 0 0 0 0,-1 0 0 0 0,0 1-1 0 0,1-1 1 0 0,-1 0 0 0 0,0 1 0 0 0,0 0 0 0 0,1-1 0 0 0,-1 1 0 0 0,0 0-1 0 0,0-1 1 0 0,0 1 0 0 0,0 0 0 0 0,0 0 0 0 0,0 0 0 0 0,0 0-1 0 0,0 0 1 0 0,0 0 0 0 0,0 0 0 0 0,0 0 0 0 0,-1 0 0 0 0,1 1-1 0 0,0-1 1 0 0,-1 0 0 0 0,1 0 0 0 0,-1 1 0 0 0,0-1 0 0 0,1 0 0 0 0,-1 1-1 0 0,0-1 1 0 0,0 0 0 0 0,0 1 0 0 0,0-1 0 0 0,0 0 0 0 0,0 1-1 0 0,0-1-3 0 0,6 12 25 0 0,23 90 77 0 0,-27-79-102 0 0,-2 1 0 0 0,0 0 0 0 0,-2 0 0 0 0,-1 0 0 0 0,-1 0 0 0 0,-1-1 0 0 0,-1 0 0 0 0,-1 0 0 0 0,-1 0 0 0 0,-2-1 0 0 0,0-1 0 0 0,-1 1 0 0 0,-1-1 0 0 0,-1-1 0 0 0,-11 13 0 0 0,21-30 1 0 0,0 1 0 0 0,0-1-1 0 0,0 1 1 0 0,-1-1-1 0 0,1 0 1 0 0,-1 0 0 0 0,0-1-1 0 0,0 1 1 0 0,-1-1 0 0 0,1 0-1 0 0,-1 0 1 0 0,1 0 0 0 0,-1-1-1 0 0,0 0 1 0 0,0 0 0 0 0,0 0-1 0 0,0 0 1 0 0,0-1-1 0 0,-1 0 1 0 0,1 0 0 0 0,0 0-1 0 0,-1-1 1 0 0,1 1 0 0 0,-1-1-1 0 0,1-1 1 0 0,0 1 0 0 0,-1-1-1 0 0,1 0 1 0 0,0 0 0 0 0,-1 0-1 0 0,-2-2 0 0 0,4 0-10 0 0,0-1-1 0 0,1 1 1 0 0,-1 0-1 0 0,1-1 1 0 0,0 0-1 0 0,0 0 1 0 0,1 0-1 0 0,-1 0 1 0 0,1 0-1 0 0,0 0 1 0 0,0-1-1 0 0,0 1 1 0 0,0-1-1 0 0,1 1 0 0 0,0-1 1 0 0,0 0-1 0 0,0 1 1 0 0,1-1-1 0 0,-1 0 1 0 0,1 0-1 0 0,0 0 1 0 0,0 0-1 0 0,1 1 1 0 0,0-1-1 0 0,0 0 1 0 0,0 0-1 0 0,0 1 1 0 0,1-1-1 0 0,-1 1 1 0 0,1-1-1 0 0,0 1 1 0 0,1 0-1 0 0,-1 0 1 0 0,1 0-1 0 0,0-1 11 0 0,17-22-122 0 0,1 1 0 0 0,0 0 0 0 0,2 2 1 0 0,1 1-1 0 0,16-12 122 0 0,6 9-1524 0 0,-19 12-6592 0 0,-19 9-3829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27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12 2192 0 0,'0'0'2206'0'0,"0"0"-189"0"0,0 0-9 0 0,0 0-42 0 0,0 0-96 0 0,0 0-175 0 0,0 0-206 0 0,0 0-211 0 0,0 0-135 0 0,0 0-131 0 0,0 0-170 0 0,-7-3 312 0 0,5 3 4129 0 0,-35 87-3348 0 0,29-71-1743 0 0,-76 168 49 0 0,18-34-147 0 0,-19 27-45 0 0,76-157-102 0 0,5-30-839 0 0,26-94-3004 0 0,1 38-6163 0 0,-18 53-594 0 0</inkml:trace>
  <inkml:trace contextRef="#ctx0" brushRef="#br0" timeOffset="848.255">162 104 4689 0 0,'0'0'1796'0'0,"0"0"-138"0"0,0 0 16 0 0,0 0 137 0 0,0 0 35 0 0,0 0-166 0 0,0 0-253 0 0,0 0-300 0 0,0 0-239 0 0,0 0-157 0 0,0 0-120 0 0,0 0-77 0 0,0 0-71 0 0,17-20-79 0 0,49-58-77 0 0,-66 78-253 0 0,0 1 0 0 0,0 0 0 0 0,0-1-1 0 0,-1 1 1 0 0,1-1 0 0 0,0 1 0 0 0,1-1 0 0 0,-1 1 0 0 0,0-1-1 0 0,0 1 1 0 0,0-1 0 0 0,0 1 0 0 0,0-1 0 0 0,0 1 0 0 0,1-1 0 0 0,-1 1-1 0 0,0-1 1 0 0,0 1 0 0 0,1-1 0 0 0,-1 1 0 0 0,0-1 0 0 0,1 0-1 0 0,-1 1 1 0 0,0-1 0 0 0,1 1 0 0 0,-1-1 0 0 0,1 0 0 0 0,-1 0 0 0 0,1 1-1 0 0,-1-1 1 0 0,1 0 0 0 0,-1 0 0 0 0,1 1 0 0 0,-1-1 0 0 0,1 0-1 0 0,-1 0 1 0 0,1 0 0 0 0,-1 0 0 0 0,1 0 0 0 0,-1 0 0 0 0,1 0 0 0 0,-1 0-1 0 0,1 0 1 0 0,-1 0 0 0 0,1 0 0 0 0,-1 0 0 0 0,1 0 0 0 0,-1 0 0 0 0,1 0-1 0 0,-1-1 1 0 0,1 1 0 0 0,-1 0 0 0 0,1-1-54 0 0,8 160 2374 0 0,47 132-1515 0 0,-1-156-761 0 0,-55-134-100 0 0,0-1 7 0 0,0 0 4 0 0,0 0 11 0 0,10-8 2186 0 0,119-253-1712 0 0,-49 11-453 0 0,-78 236-1850 0 0,1-11 3776 0 0,0-2-116 0 0,-1 14-4762 0 0,0 7-4138 0 0,1 5-5721 0 0,-1 2 2907 0 0</inkml:trace>
  <inkml:trace contextRef="#ctx0" brushRef="#br0" timeOffset="1395.22">749 270 7378 0 0,'0'0'2656'0'0,"0"0"-662"0"0,0 0-379 0 0,0 0-81 0 0,0 0 1 0 0,0 0-84 0 0,0 0-234 0 0,0 0-317 0 0,0 0-274 0 0,0 0-93 0 0,0 0 10 0 0,0 0 52 0 0,9-1 44 0 0,105-20 1259 0 0,135-12-182 0 0,-168 22-1683 0 0,-75 10-4819 0 0,-22 5-5970 0 0,11 0-397 0 0</inkml:trace>
  <inkml:trace contextRef="#ctx0" brushRef="#br0" timeOffset="1612.581">841 399 10946 0 0,'0'0'2649'0'0,"0"0"-902"0"0,0 0-607 0 0,0 0-90 0 0,0 0 53 0 0,0 0-43 0 0,0 0-105 0 0,0 0-87 0 0,0 0-119 0 0,0 0-92 0 0,0 0-63 0 0,0 0-174 0 0,14 0-119 0 0,103-1 189 0 0,7-28-2157 0 0,-73 11-6780 0 0,-44 14-2799 0 0</inkml:trace>
  <inkml:trace contextRef="#ctx0" brushRef="#br0" timeOffset="2329.298">1215 590 9218 0 0,'0'0'2350'0'0,"0"0"-814"0"0,0 0-304 0 0,0 0 99 0 0,0 0 95 0 0,0 0-8 0 0,0 0-162 0 0,0 0-236 0 0,0 0-157 0 0,0 0-80 0 0,0 0-74 0 0,0 0-91 0 0,0 0-113 0 0,3-8-82 0 0,74-164 1987 0 0,-69 160-2372 0 0,0-1 0 0 0,0 1 0 0 0,1 1 0 0 0,1 0 0 0 0,0 0 1 0 0,0 0-1 0 0,1 2 0 0 0,0-1 0 0 0,1 1 0 0 0,0 1 0 0 0,1 0 0 0 0,1 0-38 0 0,-13 7-4 0 0,0 0 0 0 0,0 1 0 0 0,0-1 0 0 0,1 0 0 0 0,-1 1 0 0 0,0-1 0 0 0,1 0 0 0 0,-1 1 1 0 0,0 0-1 0 0,1-1 0 0 0,-1 1 0 0 0,1 0 0 0 0,-1 0 0 0 0,1 0 0 0 0,-1 0 0 0 0,0 0 0 0 0,1 0 0 0 0,-1 0 0 0 0,1 0 0 0 0,-1 0 0 0 0,1 1 0 0 0,-1-1 0 0 0,0 1 0 0 0,1-1 0 0 0,-1 1 0 0 0,0-1 0 0 0,0 1 0 0 0,1 0 0 0 0,-1 0 0 0 0,0-1 0 0 0,0 1 0 0 0,0 0 0 0 0,0 0 0 0 0,0 0 0 0 0,0 0 0 0 0,0 1 0 0 0,0-1 0 0 0,0 0 1 0 0,0 0-1 0 0,-1 0 0 0 0,1 1 0 0 0,-1-1 0 0 0,1 0 0 0 0,-1 1 0 0 0,1-1 0 0 0,-1 1 0 0 0,0-1 0 0 0,1 0 0 0 0,-1 1 0 0 0,0 1 4 0 0,6 82 80 0 0,-6-74-79 0 0,0-10-3 0 0,0 0 0 0 0,-1 0 0 0 0,1 0 1 0 0,0 0-1 0 0,0 0 0 0 0,0 0 0 0 0,0 0 1 0 0,0 0-1 0 0,0 0 0 0 0,1 0 0 0 0,-1 0 0 0 0,0 0 1 0 0,0 0-1 0 0,1 0 0 0 0,-1 0 0 0 0,1 0 0 0 0,-1 0 1 0 0,1-1-1 0 0,-1 1 0 0 0,1 0 0 0 0,-1 0 1 0 0,1 0-1 0 0,0 0 0 0 0,-1-1 0 0 0,1 1 0 0 0,0 0 1 0 0,0-1-1 0 0,0 1 0 0 0,0-1 0 0 0,-1 1 0 0 0,1-1 1 0 0,0 1-1 0 0,0-1 0 0 0,0 1 0 0 0,0-1 1 0 0,0 0-1 0 0,0 0 0 0 0,0 1 0 0 0,0-1 0 0 0,0 0 1 0 0,0 0-1 0 0,0 0 0 0 0,0 0 0 0 0,0 0 0 0 0,0 0 1 0 0,0-1-1 0 0,0 1 0 0 0,0 0 0 0 0,0 0 1 0 0,0-1-1 0 0,0 1 0 0 0,0-1 0 0 0,0 1 0 0 0,0-1 1 0 0,0 1-1 0 0,0-1 2 0 0,86-62 116 0 0,-52 35-135 0 0,69-38-70 0 0,-103 65 85 0 0,0 1 0 0 0,0 0 0 0 0,0 0 0 0 0,0 0 0 0 0,0 0 0 0 0,0-1 0 0 0,0 1 0 0 0,0 0 0 0 0,0 1 0 0 0,0-1 0 0 0,0 0 0 0 0,0 0 0 0 0,0 0 0 0 0,0 1 0 0 0,0-1 0 0 0,0 0 0 0 0,0 1 0 0 0,0-1 0 0 0,0 1 0 0 0,0-1 0 0 0,0 1 0 0 0,0 0 0 0 0,0-1 0 0 0,-1 1 0 0 0,1 0 0 0 0,0 0 0 0 0,-1-1 0 0 0,1 1 0 0 0,0 0 0 0 0,-1 0 0 0 0,1 0 0 0 0,-1 0 0 0 0,1 0 0 0 0,-1 0 0 0 0,0 0 0 0 0,1 0 0 0 0,-1 0 0 0 0,0 0 0 0 0,0 0 0 0 0,1 0 0 0 0,-1 0 0 0 0,0 0 0 0 0,0 0 0 0 0,0 0 0 0 0,0 1 4 0 0,0 55 91 0 0,-1-52-88 0 0,-20 93-221 0 0,21-97 72 0 0,51-18-6649 0 0,-32 1-3197 0 0,-12 8-117 0 0</inkml:trace>
  <inkml:trace contextRef="#ctx0" brushRef="#br0" timeOffset="2947.217">2262 170 7106 0 0,'0'0'3472'0'0,"0"0"-1510"0"0,0 0-507 0 0,0 0 28 0 0,0 0 3 0 0,0 0-129 0 0,0 0-205 0 0,0 0-238 0 0,0 0-204 0 0,0 0-165 0 0,0 0-118 0 0,-30 19-94 0 0,-96 58-66 0 0,63-26 132 0 0,52-36-317 0 0,6-10-74 0 0,0 1 0 0 0,1 0 0 0 0,-1 0 0 0 0,1 0-1 0 0,1 0 1 0 0,-1 1 0 0 0,1 0 0 0 0,0-1 0 0 0,1 1 0 0 0,-1 0-1 0 0,1 1 1 0 0,1-1 0 0 0,0 0 0 0 0,0 0 0 0 0,0 6-8 0 0,3-10 35 0 0,0-1 0 0 0,1 0 0 0 0,-1 0 1 0 0,1-1-1 0 0,0 1 0 0 0,-1-1 0 0 0,1 1 1 0 0,0-1-1 0 0,0 0 0 0 0,0 0 0 0 0,0 0 1 0 0,0 0-1 0 0,0-1 0 0 0,0 1 0 0 0,0-1 1 0 0,1 0-1 0 0,-1 0 0 0 0,0 0 0 0 0,0 0 1 0 0,0 0-1 0 0,0-1 0 0 0,0 1 0 0 0,0-1 1 0 0,0 0-1 0 0,0 0 0 0 0,0 0 0 0 0,0 0 1 0 0,0-1-1 0 0,0 1 0 0 0,0-1-35 0 0,146-128 1622 0 0,-133 125-1497 0 0,-16 30-281 0 0,-1-10 180 0 0,13 258-86 0 0,-11-258 59 0 0,-1 0 0 0 0,0 1 0 0 0,-1-1 1 0 0,0 1-1 0 0,-1-1 0 0 0,-1 0 0 0 0,0 0 1 0 0,-1 0-1 0 0,-1 0 0 0 0,0-1 0 0 0,-1 0 1 0 0,-1 0-1 0 0,0 0 0 0 0,-1-1 0 0 0,0 0 1 0 0,-5 4 2 0 0,4-3-6 0 0,-1-1 1 0 0,0-1 0 0 0,-1 1 0 0 0,-1-2 0 0 0,1 0 0 0 0,-2 0-1 0 0,0-1 1 0 0,-7 4 5 0 0,8-6 5 0 0,8-5 0 0 0,-1 1 0 0 0,0-1 0 0 0,1 0 0 0 0,-1-1 0 0 0,0 1 1 0 0,0-1-1 0 0,0 0 0 0 0,-1 0 0 0 0,1-1 0 0 0,0 1 0 0 0,-1-1 0 0 0,1 0 1 0 0,-1-1-1 0 0,1 0 0 0 0,-1 1 0 0 0,0-2 0 0 0,-3 1-5 0 0,7-3 0 0 0,1 1 1 0 0,-1 0-1 0 0,1-1 0 0 0,0 1 0 0 0,0-1 0 0 0,0 1 1 0 0,0-1-1 0 0,0 1 0 0 0,1-1 0 0 0,-1 0 0 0 0,1 1 1 0 0,0-1-1 0 0,-1 0 0 0 0,1 1 0 0 0,0-1 0 0 0,1 0 0 0 0,-1 1 1 0 0,1-1-1 0 0,-1 0 0 0 0,1-1 0 0 0,0-3-6 0 0,39-77 74 0 0,-19 52-88 0 0,1 1 1 0 0,2 0 0 0 0,1 2 0 0 0,1 1 0 0 0,2 1 0 0 0,0 2 0 0 0,3-1 19 0 0,21-14-1512 0 0,-40 33-2919 0 0,0 0-3985 0 0,-10 7-3041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49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1 0 0 0,'0'0'371'0'0,"0"0"334"0"0,0 0 131 0 0,0 0 175 0 0,0 0 238 0 0,0 0 194 0 0,0 0 85 0 0,0 0-8 0 0,2 3 13592 0 0,0-2-16074 0 0,164 61 3513 0 0,-61-10-2063 0 0,-103-48-450 0 0,0 0 0 0 0,1 0 0 0 0,-2 1 0 0 0,1-1 0 0 0,0 0 0 0 0,-1 1 0 0 0,0 0-1 0 0,0-1 1 0 0,0 1 0 0 0,-1 0 0 0 0,0-1 0 0 0,0 1 0 0 0,0 0 0 0 0,0 0 0 0 0,-1 3-38 0 0,0 8 58 0 0,-10 39 126 0 0,-2 41-51 0 0,-3 58 85 0 0,-15 12 109 0 0,15-30-77 0 0,15-30-15 0 0,31-2-91 0 0,19-17 21 0 0,97 5 386 0 0,-98-76-264 0 0,-48-15-266 0 0,0 1-14 0 0,0-1 10 0 0,0-1 19 0 0,0 0 11 0 0,0 0 24 0 0,0 0-6 0 0,0 0-6 0 0,0 0 2 0 0,0 0-4 0 0,0 0-2 0 0,0 0-2 0 0,0 0 11 0 0,0 0-9 0 0,0 0 8 0 0,0 0 6 0 0,0 0-4 0 0,0 0-3 0 0,0 0-12 0 0,0 0-8 0 0,0 0-26 0 0,0 0-3 0 0,0 0-1 0 0,-54 0 647 0 0,-17 0-654 0 0,70 0 5 0 0,-27 18-29 0 0,-28 49-13 0 0,52-58 29 0 0,1 0 1 0 0,0 0-1 0 0,0 1 0 0 0,1-1 1 0 0,0 1-1 0 0,1 0 0 0 0,0-1 1 0 0,1 1-1 0 0,0 0 0 0 0,0 0 1 0 0,1 0-1 0 0,0-1 0 0 0,1 3 3 0 0,11 50-28 0 0,7 30 47 0 0,-10-53-23 0 0,-2-1 1 0 0,-2 1-1 0 0,-1 0 0 0 0,-1 32 4 0 0,-4 9 42 0 0,-38-33-7 0 0,8-17 12 0 0,-17 4-16 0 0,-59 13 166 0 0,22-32 85 0 0,84-15-274 0 0,0 0-23 0 0,0 0 31 0 0,0 0 15 0 0,0 0-2 0 0,0 0-10 0 0,0 0-1 0 0,0 0 13 0 0,0 0 6 0 0,0 0-3 0 0,0 0-6 0 0,0 0-14 0 0,0 0 6 0 0,0 0-4 0 0,-30 0 351 0 0,-10 0-352 0 0,47-20-2746 0 0,-2 13 626 0 0,1 1-4063 0 0,0 2-6117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1:52.0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0 0 0,'0'0'1490'0'0,"0"0"154"0"0,0 0-32 0 0,0 0-178 0 0,0 0-255 0 0,0 0-254 0 0,0 0-210 0 0,0 0-109 0 0,0 0 5 0 0,0 0 73 0 0,0 1 1708 0 0,2 1 9011 0 0,-1-1-11782 0 0,86 10 2925 0 0,79-17-1498 0 0,7-3-267 0 0,-173 9-742 0 0,0 0-10 0 0,0 0 1 0 0,0 0-10 0 0,0 0-20 0 0,18 0 180 0 0,24-4 7 0 0,-41 4-165 0 0,-1 0 1 0 0,0 0-6 0 0,0 0-2 0 0,0 0-6 0 0,0 0 9 0 0,0 0 28 0 0,0 0-23 0 0,0 0-19 0 0,0 0-20 0 0,0 0 8 0 0,0 0 13 0 0,0 0 5 0 0,0 0 3 0 0,0 0-2 0 0,0 0-2 0 0,0 0-16 0 0,0 0 7 0 0,0 0-5 0 0,0 0 16 0 0,0 0-22 0 0,-26 1-3480 0 0,-15 13-1266 0 0,27-7-5664 0 0,8-3-275 0 0</inkml:trace>
  <inkml:trace contextRef="#ctx0" brushRef="#br0" timeOffset="615.02">36 421 1760 0 0,'0'0'2222'0'0,"0"0"-109"0"0,0 0 84 0 0,0 0 35 0 0,0 0-51 0 0,0 0-158 0 0,0 0-291 0 0,0 0-358 0 0,0 0-287 0 0,0 0-180 0 0,0 0-131 0 0,0 0-65 0 0,0 0-52 0 0,-10 3 2878 0 0,95 11-802 0 0,152-27-1329 0 0,-91 12-1006 0 0,-145-24-7930 0 0,0 18 1742 0 0,-1 3-6129 0 0</inkml:trace>
  <inkml:trace contextRef="#ctx0" brushRef="#br0" timeOffset="1690.351">297 1 6169 0 0,'0'0'2489'0'0,"0"0"-135"0"0,0 0-66 0 0,0 0-74 0 0,0 0-232 0 0,0 0-349 0 0,0 0-379 0 0,0 0-318 0 0,0 0-224 0 0,0 0-138 0 0,0 0-102 0 0,0 0-91 0 0,-2 0-65 0 0,-10 0-41 0 0,10 0-27 0 0,2 0-24 0 0,5 19 1046 0 0,10 0-954 0 0,1-2 0 0 0,0 1 0 0 0,2-2 0 0 0,0 0 0 0 0,0-1 0 0 0,7 3-316 0 0,11 10 230 0 0,21 12 15 0 0,-44-33-205 0 0,-1 0 1 0 0,0 1-1 0 0,-1 1 1 0 0,1 0-1 0 0,-2 1 0 0 0,0 0 1 0 0,0 0-1 0 0,0 1 1 0 0,-2 0-1 0 0,8 11-40 0 0,-16-20 47 0 0,0 0-1 0 0,0 0 1 0 0,-1 0-1 0 0,1 0 1 0 0,0 0-1 0 0,0 0 1 0 0,-1 0 0 0 0,0-1-1 0 0,1 1 1 0 0,-1 0-1 0 0,0 0 1 0 0,0 0-1 0 0,0-1 1 0 0,0 1-1 0 0,0-1 1 0 0,0 1 0 0 0,0-1-1 0 0,0 1 1 0 0,-1-1-1 0 0,1 1 1 0 0,-1-1-1 0 0,1 0 1 0 0,-1 0-1 0 0,0 0 1 0 0,-1 1-47 0 0,-3 4 124 0 0,-33 31 29 0 0,-1-1-1 0 0,-2-2 0 0 0,-2-1 1 0 0,-9 2-153 0 0,-57 46 309 0 0,77-55-129 0 0,33-25-174 0 0,0-1 12 0 0,0 0 12 0 0,0 0 0 0 0,0 0-6 0 0,0 0-5 0 0,0 0 5 0 0,0 0 7 0 0,0 0 1 0 0,0 0-2 0 0,0 0-10 0 0,0 0-20 0 0,0 0 6 0 0,0 0 10 0 0,0 0 24 0 0,0 0-20 0 0,0 0-7 0 0,0 0-41 0 0,0 0 39 0 0,0 0 15 0 0,0 0 8 0 0,0 0-14 0 0,0 0-10 0 0,0 0-8 0 0,0 0 34 0 0,0 0-18 0 0,0 0-3 0 0,0 0-20 0 0,0 0 9 0 0,0 0 8 0 0,0 0 13 0 0,0 0-5 0 0,0 0 1 0 0,0 0 5 0 0,0 0 14 0 0,0 0-52 0 0,-22 11 34 0 0,-8 3 21 0 0,30-14-56 0 0,2-13-3675 0 0,2 4-5998 0 0,-3 6-3202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6577 0 0,'0'0'1769'0'0,"0"0"-368"0"0,0 0-115 0 0,0 0 144 0 0,0 0 170 0 0,0 0-20 0 0,0 0-217 0 0,0 0-300 0 0,0 0-268 0 0,0 0-168 0 0,0 0-64 0 0,1-6-6 0 0,5-15 835 0 0,-11 41 1965 0 0,-31 119-1987 0 0,27-98-1225 0 0,3-1 1 0 0,1 1 0 0 0,2 0-1 0 0,1 0 1 0 0,4 31-146 0 0,-2-67 13 0 0,0 0 1 0 0,0-1-1 0 0,0 1 1 0 0,0 0-1 0 0,1 0 1 0 0,0 0-1 0 0,0 0 1 0 0,1-1-1 0 0,-1 1 1 0 0,1 0-1 0 0,0-1 1 0 0,0 0-1 0 0,0 1 1 0 0,1-1-1 0 0,-1 0 1 0 0,1 0-1 0 0,0 0 1 0 0,0 0-1 0 0,1-1 1 0 0,-1 1-1 0 0,1-1 1 0 0,0 0-1 0 0,0 0 1 0 0,0 0-1 0 0,0-1 1 0 0,0 1-1 0 0,1-1 1 0 0,-1 0-1 0 0,1 0 1 0 0,-1-1-1 0 0,1 1 1 0 0,0-1-1 0 0,-1 0 1 0 0,2 0-14 0 0,2-1 37 0 0,-1 1 0 0 0,0-1 1 0 0,0-1-1 0 0,0 1 0 0 0,1-1 1 0 0,-1-1-1 0 0,0 1 0 0 0,0-1 1 0 0,-1-1-1 0 0,1 1 0 0 0,0-1 1 0 0,-1 0-1 0 0,1 0 0 0 0,2-3-37 0 0,12-8 71 0 0,-1-2-1 0 0,0 0 1 0 0,-1-1-1 0 0,-1-1 1 0 0,-1-1 0 0 0,0 0-1 0 0,-1-2 1 0 0,4-8-71 0 0,-12 14 35 0 0,-1 0 1 0 0,0 0 0 0 0,-2-1-1 0 0,0 0 1 0 0,0 0 0 0 0,-2 0-1 0 0,0-1 1 0 0,0 1 0 0 0,-2-1 0 0 0,0 1-1 0 0,-1-1 1 0 0,-1 0 0 0 0,-1-6-36 0 0,-16-47 193 0 0,7 85 96 0 0,-9 183 312 0 0,20-158-568 0 0,2 0 0 0 0,2 0 1 0 0,2 0-1 0 0,1-1 0 0 0,5 10-33 0 0,10 61 122 0 0,-22-82-105 0 0,0-27-14 0 0,0-1-11 0 0,2 0 13 0 0,-2 0 10 0 0,0 0 1 0 0,0 0-8 0 0,0 0-30 0 0,0 0 24 0 0,0 0 68 0 0,0 0-35 0 0,0 0-24 0 0,0 0-15 0 0,0 0-36 0 0,0 0 30 0 0,0-3-271 0 0,0-4-2764 0 0,-1 4-2033 0 0,0 1-3747 0 0,-1-1-3819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18.7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2417 0 0,'0'0'1460'0'0,"0"0"-165"0"0,0 0 177 0 0,0 0 304 0 0,0 0 136 0 0,0 0-152 0 0,0 0-289 0 0,0 0-247 0 0,0 0-162 0 0,0 0-9 0 0,0 0 16 0 0,0 0-7 0 0,0 0-27 0 0,1-7-81 0 0,1 0-1652 0 0,2-9 4217 0 0,-2 42 308 0 0,18 63-2409 0 0,-15-77-1347 0 0,-2 0 0 0 0,1 0 0 0 0,-1 0 0 0 0,-1 1 0 0 0,0-1 0 0 0,-1 1 0 0 0,0-1 1 0 0,-1 1-1 0 0,-1 0-71 0 0,1-12 9 0 0,0-1-20 0 0,0 0-3 0 0,0 0 0 0 0,0 0-11 0 0,0 0 8 0 0,0 0 3 0 0,0 0-12 0 0,0 0 2 0 0,0 0 8 0 0,0 0 0 0 0,0 0-32 0 0,0 0-39 0 0,0 0-45 0 0,0 0-72 0 0,0 0-15 0 0,0 0-53 0 0,0-13-6031 0 0,0 8-293 0 0,0 5-4878 0 0</inkml:trace>
  <inkml:trace contextRef="#ctx0" brushRef="#br0" timeOffset="814.173">179 126 8138 0 0,'0'0'2899'0'0,"0"0"-660"0"0,0 0-284 0 0,0 0-69 0 0,0 0-130 0 0,0 0-227 0 0,0 0-361 0 0,0 0-335 0 0,0 0-212 0 0,0 0-125 0 0,0 0-46 0 0,0 0-13 0 0,0 0-12 0 0,21 0 1791 0 0,150-7-835 0 0,-81-1-1284 0 0,-90 8-75 0 0,-1 0 0 0 0,1 0 0 0 0,0 0 0 0 0,-1 0 0 0 0,1 0 0 0 0,0 0 0 0 0,-1 0 0 0 0,1 0 1 0 0,0 0-1 0 0,-1 0 0 0 0,1-1 0 0 0,0 1 0 0 0,-1 0 0 0 0,1 0 0 0 0,0 0 0 0 0,0 0 0 0 0,-1-1 0 0 0,1 1 0 0 0,0 0 0 0 0,0 0 0 0 0,-1-1 0 0 0,1 1 0 0 0,0 0 0 0 0,0 0 0 0 0,0-1 0 0 0,-1 1 0 0 0,1 0 0 0 0,0-1 0 0 0,0 1 1 0 0,0 0-1 0 0,0 0 0 0 0,0-1 0 0 0,0 1 0 0 0,0 0 0 0 0,0-1 0 0 0,0 1 0 0 0,0 0 0 0 0,0-1 0 0 0,0 1 0 0 0,0 0 0 0 0,0-1 0 0 0,0 1 0 0 0,0 0 0 0 0,0-1 0 0 0,0 1 0 0 0,0 0 0 0 0,0-1 0 0 0,0 1 0 0 0,1 0 1 0 0,-1-1-1 0 0,0 1 0 0 0,0 0 0 0 0,0 0 0 0 0,1-1-22 0 0,-35-15-52 0 0,-23-14 72 0 0,23 12 29 0 0,34 18-39 0 0,0 0 4 0 0,0 0 1 0 0,0 0-2 0 0,0 0 13 0 0,0 0-9 0 0,0 0-10 0 0,0 0-21 0 0,0 0-27 0 0,0 18-50 0 0,-4 137 113 0 0,3-140 107 0 0,35-45 207 0 0,-16 15-701 0 0,22-28 1007 0 0,-29 6-5967 0 0,-11 36 158 0 0,0 1-7105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2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22 712 0 0,'0'0'1881'0'0,"0"0"-24"0"0,0 0 9 0 0,0 0-87 0 0,0 0-95 0 0,0 0-158 0 0,0 0-163 0 0,0 0-175 0 0,0 0-158 0 0,0 0-123 0 0,0 0-71 0 0,0 0-51 0 0,0 0-70 0 0,-6-3 316 0 0,5 3 6211 0 0,57-15-6262 0 0,42 11-1003 0 0,-98 4 7 0 0,0 0 7 0 0,0 0 4 0 0,0 0 6 0 0,0 0-13 0 0,0 1-4 0 0,0 1-2 0 0,-24 62 133 0 0,-18 5-7 0 0,7-10-49 0 0,35-59-55 0 0,0 0-9 0 0,0 0 17 0 0,14 23 380 0 0,134-13 1107 0 0,-145-16-3148 0 0,-5 3-2960 0 0,1-2-4746 0 0,1 5-2788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4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30 0 0 0,'0'0'807'0'0,"0"0"424"0"0,0 0 169 0 0,0 0 71 0 0,0 0 23 0 0,0 0-31 0 0,0 0-48 0 0,0 0-50 0 0,0 0-42 0 0,-6 6 1964 0 0,5-5 3912 0 0,131-13-3158 0 0,-48 3-3514 0 0,36-3-50 0 0,-40 8-235 0 0,-78 4-233 0 0,0 0-5 0 0,0 0-29 0 0,0 0 37 0 0,0 0 11 0 0,0 0-2 0 0,0 0 11 0 0,0 0-12 0 0,0 0-4 0 0,0 0 9 0 0,0 0 30 0 0,0 0-23 0 0,0 0-9 0 0,0 0-14 0 0,0 0-25 0 0,0 0 23 0 0,0 0 2 0 0,0 0-5 0 0,0 0-16 0 0,0 0 0 0 0,0 0 13 0 0,0 0-9 0 0,-21 0-3499 0 0,-9 11-5127 0 0,22-7 2419 0 0,1 0-3400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5.0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8578 0 0,'0'0'1907'0'0,"0"0"-395"0"0,0 0-39 0 0,0 0 92 0 0,0 0 18 0 0,0 0-192 0 0,0 0-355 0 0,0 0-322 0 0,0 0-221 0 0,0 0-102 0 0,0 0-18 0 0,0 0 17 0 0,0 0 5 0 0,14 4 1809 0 0,172-15 897 0 0,-26-14-2373 0 0,-144 23-214 0 0,-16 3-2393 0 0,-10-1-6441 0 0,10 0-3500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38 0 0 0,'0'0'811'0'0,"0"0"325"0"0,0 0 187 0 0,0 0 67 0 0,0 0 71 0 0,0 0-39 0 0,0 0-128 0 0,0 0-92 0 0,0 0-55 0 0,0 0-2 0 0,0 0 40 0 0,0 0 42 0 0,0 0-20 0 0,0-2-75 0 0,-2-8-110 0 0,2 7-147 0 0,0 3-114 0 0,0 0-89 0 0,0 0-52 0 0,0 0-26 0 0,0 0-19 0 0,0 0-32 0 0,0 0-63 0 0,0 0-50 0 0,0 0-71 0 0,0 0-49 0 0,0 0-22 0 0,0 0-15 0 0,0 0-17 0 0,0 0-39 0 0,0 0-18 0 0,0 0-39 0 0,0 0-12 0 0,0 0 2 0 0,0 0-30 0 0,0 0-7 0 0,0 0 6 0 0,0 0 2 0 0,0 0 8 0 0,0 0 10 0 0,0 0-15 0 0,0 0-27 0 0,0 0 1 0 0,0 0-18 0 0,0 0-16 0 0,0 0 8 0 0,0 0-12 0 0,0 0-1 0 0,0 0 9 0 0,0 0-2 0 0,0 0 4 0 0,0 0-5 0 0,0 0-5 0 0,0 0-11 0 0,0 0 15 0 0,0 0-8 0 0,0 0-9 0 0,0 0 5 0 0,0 0-28 0 0,0 0-8 0 0,0 0 1 0 0,0 0 3 0 0,0 0-8 0 0,0 0 4 0 0,-9 15 986 0 0,34-45-786 0 0,-21 23 168 0 0,-18 29-7 0 0,23-21-7732 0 0,-6-2 2413 0 0,-1 1-7586 0 0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8.4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23 0 0 0,'0'0'1855'0'0,"0"0"-223"0"0,0 0-127 0 0,0 0 94 0 0,0 0 141 0 0,0 0 7 0 0,0 0-159 0 0,0 0-262 0 0,0 0-243 0 0,0 0-153 0 0,0 0-92 0 0,0 0-53 0 0,0 0-52 0 0,21 0 5474 0 0,-13 0-6010 0 0,72-18 843 0 0,16 14-201 0 0,-132 21 44 0 0,-220 72-644 0 0,137-30-151 0 0,113-58-80 0 0,5 1-11 0 0,1-1-10 0 0,-11 35 142 0 0,11-35-101 0 0,-1-1-9 0 0,-1 0-1 0 0,45 21 1029 0 0,9-8-605 0 0,255-10 307 0 0,-332 16-441 0 0,-128 68-192 0 0,-66 34-109 0 0,148-72-18 0 0,71-49 10 0 0,0 0 1 0 0,1 0-1 0 0,-1 0 0 0 0,0 0 0 0 0,1 0 0 0 0,-1 0 0 0 0,0 0 1 0 0,0 0-1 0 0,1 0 0 0 0,-1 1 0 0 0,0-1 0 0 0,1 0 0 0 0,-1 0 0 0 0,0 0 1 0 0,1 0-1 0 0,-1 0 0 0 0,0 0 0 0 0,0 1 0 0 0,1-1 0 0 0,-1 0 1 0 0,0 0-1 0 0,0 0 0 0 0,1 1 0 0 0,-1-1 0 0 0,0 0 0 0 0,0 0 0 0 0,0 1 1 0 0,1-1-1 0 0,-1 0 0 0 0,0 1 0 0 0,0-1 0 0 0,0 0 0 0 0,0 1 0 0 0,0-1 1 0 0,0 0-1 0 0,0 0 0 0 0,1 1 0 0 0,-1-1 0 0 0,0 0 0 0 0,0 1 1 0 0,0-1-1 0 0,0 0 0 0 0,0 1 0 0 0,-1-1 0 0 0,1 0 0 0 0,0 1 0 0 0,0-1 1 0 0,0 0-1 0 0,0 1 0 0 0,0-1 0 0 0,0 0 0 0 0,0 0 0 0 0,-1 1 0 0 0,1-1 1 0 0,0 0-1 0 0,0 1 0 0 0,0-1 0 0 0,-1 0 0 0 0,1 0 0 0 0,0 0 1 0 0,0 1-1 0 0,-1-1 0 0 0,1 0 0 0 0,0 0 0 0 0,-1 0 0 0 0,1 1 1 0 0,39 10 131 0 0,144-8 206 0 0,-14-18-106 0 0,-35 8-80 0 0,-134 7-111 0 0,0 0-33 0 0,0 0 1 0 0,0 0-12 0 0,0 0-4 0 0,0 0-2 0 0,0 0 1 0 0,0 0 20 0 0,0 0 5 0 0,0 0 0 0 0,0 0 0 0 0,0 0-2 0 0,0 0-7 0 0,0 0-19 0 0,0 0-19 0 0,0 0 35 0 0,0 0 15 0 0,0 0 24 0 0,0 0-37 0 0,0 0-2 0 0,-2 0-2 0 0,0 0-9 0 0,-69-7-5085 0 0,61 7 2174 0 0,2-1-4391 0 0,5-2-5115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36.9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59 0 0 0,'0'0'911'0'0,"0"0"298"0"0,0 0 124 0 0,0 0-25 0 0,0 0 10 0 0,0 0-49 0 0,0 0-61 0 0,0 0 3 0 0,0 0 36 0 0,0 0 52 0 0,-2-1-5 0 0,10-2 10364 0 0,40 0-8976 0 0,11-1-2528 0 0,246-36 1346 0 0,-283 39-3108 0 0,-25-2 16 0 0,1 0-1662 0 0,0 2-3932 0 0,2 1-4534 0 0</inkml:trace>
  <inkml:trace contextRef="#ctx0" brushRef="#br0" timeOffset="356.121">61 184 4225 0 0,'0'0'4785'0'0,"0"0"-2226"0"0,0 0-852 0 0,0 0-30 0 0,0 0 44 0 0,0 0-88 0 0,0 0-197 0 0,0 0-239 0 0,0 0-155 0 0,0 0-107 0 0,0 0-131 0 0,0 0-112 0 0,0 0-60 0 0,18-1-49 0 0,122-9 1057 0 0,-63 6-526 0 0,19 1-713 0 0,-54-14-2095 0 0,-26 7-6719 0 0,-11 7-3622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29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181 214 1696 0 0,'0'0'2079'0'0,"0"0"-29"0"0,0 0 28 0 0,0 0 1 0 0,0 0-153 0 0,0 0-267 0 0,0 0-295 0 0,0 0-236 0 0,0 0-146 0 0,0 0-71 0 0,0 0-35 0 0,0 0-46 0 0,-3 1 4207 0 0,-11 1-4427 0 0,-39-28 811 0 0,20 8-606 0 0,-8 11 133 0 0,28 37-872 0 0,-5 84 73 0 0,19-98-101 0 0,1 1 1 0 0,0-1-1 0 0,2 0 0 0 0,0 0 0 0 0,0 0 1 0 0,2 0-1 0 0,0-1 0 0 0,0 0 0 0 0,2 0 1 0 0,0 0-1 0 0,1 0-48 0 0,87 180 484 0 0,-93-188-470 0 0,1 1 1 0 0,-2 0-1 0 0,1-1 1 0 0,-1 1-1 0 0,0 0 1 0 0,0 0-1 0 0,-1 1 1 0 0,-1-1-1 0 0,1 0 1 0 0,-1 0-1 0 0,0 0 0 0 0,-2 7-14 0 0,-1-8 30 0 0,0 0-1 0 0,-1 0 0 0 0,0-1 0 0 0,0 0 1 0 0,0 0-1 0 0,-1 0 0 0 0,0 0 0 0 0,0 0 1 0 0,-1-1-1 0 0,1 0 0 0 0,-1 0 1 0 0,0-1-1 0 0,-1 0 0 0 0,1 0 0 0 0,-1 0 1 0 0,0-1-1 0 0,-2 1-29 0 0,1 0 83 0 0,8-3-65 0 0,0-1-7 0 0,0 0 10 0 0,0 0 25 0 0,0 0-8 0 0,0 0 5 0 0,0 0-7 0 0,-26-8 103 0 0,-13-10-274 0 0,29 3-1458 0 0,9 11-2535 0 0,1 0-3702 0 0,0 1-4622 0 0</inkml:trace>
  <inkml:trace contextRef="#ctx0" brushRef="#br0" timeOffset="2601.317">447 280 1760 0 0,'0'0'2330'0'0,"0"0"-240"0"0,0 0 0 0 0,0 0 93 0 0,0 0-5 0 0,0 0-207 0 0,0 0-352 0 0,0 0-327 0 0,0 0-244 0 0,0 0-132 0 0,0 0-87 0 0,10 5 2258 0 0,-30 281 256 0 0,1-127-3047 0 0,3-83-272 0 0,14-74-1545 0 0,3-18 255 0 0,4-35-3887 0 0,3 18-5069 0 0,-4 21 1328 0 0</inkml:trace>
  <inkml:trace contextRef="#ctx0" brushRef="#br0" timeOffset="2951.506">400 332 6833 0 0,'0'0'2690'0'0,"0"0"-309"0"0,0 0-199 0 0,0 0-159 0 0,0 0-275 0 0,0 0-381 0 0,0 0-384 0 0,0 0-279 0 0,0 0-172 0 0,0 0-68 0 0,0 0-20 0 0,0 0-26 0 0,0 0-26 0 0,2 0-5 0 0,151-48 2987 0 0,-56 30-3709 0 0,-106 47-3775 0 0,5-20 369 0 0,0-3-4059 0 0,1-2-3136 0 0</inkml:trace>
  <inkml:trace contextRef="#ctx0" brushRef="#br0" timeOffset="3263.182">317 564 8050 0 0,'0'0'2800'0'0,"0"0"-678"0"0,0 0-439 0 0,0 0-103 0 0,0 0-110 0 0,0 0-238 0 0,0 0-279 0 0,0 0-201 0 0,0 0-69 0 0,0 0 14 0 0,0 0-34 0 0,0 0-80 0 0,0 0-67 0 0,18-2-72 0 0,126-14 707 0 0,-45-2-1031 0 0,-84 10-1958 0 0,-8 5-1313 0 0,0-1-4288 0 0,-5 3-4096 0 0</inkml:trace>
  <inkml:trace contextRef="#ctx0" brushRef="#br0" timeOffset="4247.706">306 155 512 0 0,'0'0'1838'0'0,"0"0"90"0"0,0 0 187 0 0,0 0 109 0 0,0 0-144 0 0,0 0-353 0 0,0 0-381 0 0,0 0-286 0 0,0 0-143 0 0,0 0-58 0 0,0 0-35 0 0,0 0-46 0 0,0 0-105 0 0,12-3 1410 0 0,66-12 517 0 0,138 7 822 0 0,-257-28-3248 0 0,-16-28-186 0 0,53 47-1520 0 0,4 13-2464 0 0,0 0-3324 0 0,0 1-4547 0 0</inkml:trace>
  <inkml:trace contextRef="#ctx0" brushRef="#br0" timeOffset="4817.846">851 453 5353 0 0,'0'0'3738'0'0,"0"0"-1323"0"0,0 0-509 0 0,0 0-49 0 0,0 0-72 0 0,0 0-260 0 0,0 0-410 0 0,0 0-399 0 0,0 0-254 0 0,0 0-85 0 0,0 0 5 0 0,0 0 8 0 0,0 0-37 0 0,-7 10-53 0 0,-22 27-90 0 0,13-3 226 0 0,16-34-398 0 0,0 0 17 0 0,0 0 34 0 0,0 0 22 0 0,8-6 970 0 0,9-11-632 0 0,-3-1 790 0 0,-23 22-1089 0 0,1-1-1531 0 0,10-2-9574 0 0,2-1-576 0 0</inkml:trace>
  <inkml:trace contextRef="#ctx0" brushRef="#br0" timeOffset="5370.095">1245 446 11923 0 0,'0'0'2625'0'0,"0"0"-775"0"0,0 0-374 0 0,0 0-107 0 0,0 0-144 0 0,0 0-200 0 0,0 0-267 0 0,0 0-239 0 0,0 0-161 0 0,0 0-97 0 0,0 0-78 0 0,0 0-33 0 0,-34 18-46 0 0,-104 56-24 0 0,81-28 1 0 0,52-37-74 0 0,2-4-12 0 0,0-1 0 0 0,0 0-1 0 0,1 1 1 0 0,-1 0-1 0 0,1-1 1 0 0,0 1 0 0 0,0 0-1 0 0,1 0 1 0 0,-1 0 0 0 0,1 1-1 0 0,0-1 1 0 0,0 0-1 0 0,1 0 1 0 0,0 1 0 0 0,0-1-1 0 0,0 0 1 0 0,0 1-1 0 0,1-1 1 0 0,0 0 0 0 0,0 0-1 0 0,1 0 1 0 0,-1 0-1 0 0,1 0 1 0 0,0 0 0 0 0,0 0-1 0 0,1 0 1 0 0,-1-1-1 0 0,1 1 1 0 0,0-1 0 0 0,0 0-1 0 0,1 0 1 0 0,-1 0-1 0 0,1 0 1 0 0,0 0 0 0 0,0-1-1 0 0,0 0 1 0 0,1 0-1 0 0,-1 0 1 0 0,1 0 0 0 0,-1-1-1 0 0,1 0 1 0 0,0 0-1 0 0,2 1 6 0 0,4 0 79 0 0,0-1-1 0 0,1 0 0 0 0,-1 0 0 0 0,1-2 0 0 0,0 1 0 0 0,-1-1 1 0 0,1-1-1 0 0,-1 0 0 0 0,1-1 0 0 0,-1 0 0 0 0,1 0 0 0 0,-1-1 1 0 0,0-1-1 0 0,0 0 0 0 0,0-1 0 0 0,-1 0 0 0 0,0 0 0 0 0,7-5-78 0 0,1-4 75 0 0,-1-1 0 0 0,0 0 0 0 0,-1-1 0 0 0,-1-1 0 0 0,-1-1 0 0 0,0 0 0 0 0,-1 0 0 0 0,-1-2 0 0 0,-1 1 0 0 0,0-2 0 0 0,-2 1 0 0 0,0-1 0 0 0,-1-1 0 0 0,-2 1 0 0 0,0-1 0 0 0,-1-1 0 0 0,-1 1 0 0 0,-2-1 0 0 0,0 1 0 0 0,-1-1 0 0 0,-2-22-75 0 0,1 40-6 0 0,0 0 0 0 0,0 0-1 0 0,0 1 1 0 0,-1-1 0 0 0,1 0-1 0 0,-1 1 1 0 0,0-1 0 0 0,-1 0-1 0 0,1 1 1 0 0,-1 0 0 0 0,0-1-1 0 0,0 1 1 0 0,0 0 0 0 0,-1 0-1 0 0,1 0 1 0 0,-1 0 0 0 0,0 0-1 0 0,0 1 1 0 0,0-1 0 0 0,-1 1-1 0 0,1 0 1 0 0,-1 0-1 0 0,0 0 1 0 0,0 0 0 0 0,0 1-1 0 0,0-1 1 0 0,0 1 0 0 0,-1 0-1 0 0,1 1 1 0 0,-1-1 0 0 0,1 1-1 0 0,-1 0 1 0 0,1 0 0 0 0,-1 0-1 0 0,0 0 1 0 0,0 1 0 0 0,1 0-1 0 0,-1 0 1 0 0,0 0 0 0 0,0 1-1 0 0,0 0 7 0 0,-5 2-11 0 0,-1 1-1 0 0,1 1 1 0 0,0 0-1 0 0,1 0 1 0 0,-1 1-1 0 0,1 0 0 0 0,0 1 1 0 0,0 0-1 0 0,1 0 1 0 0,0 1-1 0 0,0 0 1 0 0,1 0-1 0 0,0 1 1 0 0,1 0-1 0 0,0 0 0 0 0,0 1 1 0 0,1 0-1 0 0,0 0 1 0 0,0 0-1 0 0,1 0 1 0 0,1 1-1 0 0,0-1 0 0 0,0 1 1 0 0,1 2 11 0 0,0-3 2 0 0,0-1 1 0 0,1 0-1 0 0,1 0 1 0 0,0 1-1 0 0,0-1 1 0 0,0 0-1 0 0,1 1 1 0 0,1-1-1 0 0,-1 0 1 0 0,2 0-1 0 0,-1 0 1 0 0,1 0-1 0 0,0 0 1 0 0,1-1-1 0 0,0 0 1 0 0,1 1-1 0 0,-1-1 1 0 0,2-1-1 0 0,-1 1 1 0 0,1-1-1 0 0,0 0 1 0 0,1 1-3 0 0,95 87 16 0 0,-93-89-121 0 0,0-1 0 0 0,1 0 0 0 0,0 0 1 0 0,0-1-1 0 0,0 0 0 0 0,1 0 0 0 0,-1-1 1 0 0,1-1-1 0 0,10 2 105 0 0,4-2-3628 0 0,2-1-3278 0 0,-22-1-4534 0 0</inkml:trace>
  <inkml:trace contextRef="#ctx0" brushRef="#br0" timeOffset="5785.317">1710 825 10898 0 0,'0'0'2331'0'0,"0"0"-634"0"0,0 0-186 0 0,0 0-62 0 0,0 0-162 0 0,0 0-222 0 0,0 0-234 0 0,0 0-223 0 0,0 0-142 0 0,0 0-44 0 0,0 0-3 0 0,0 0 14 0 0,0 0 23 0 0,2 6 19 0 0,6 21 1501 0 0,-1-65-286 0 0,-1 3-1607 0 0,1-1 0 0 0,3 1-1 0 0,0 0 1 0 0,2 1 0 0 0,2 1 0 0 0,1 0 0 0 0,1 0 0 0 0,2 2-1 0 0,2 0-82 0 0,3 4 2 0 0,-7 53-157 0 0,1 89-342 0 0,-11-106-220 0 0,-5-7-3317 0 0,1-3-3985 0 0,-2 1-3871 0 0</inkml:trace>
  <inkml:trace contextRef="#ctx0" brushRef="#br0" timeOffset="6314.291">1648 343 12971 0 0,'0'0'2538'0'0,"0"0"-479"0"0,0 0-279 0 0,0 0-184 0 0,0 0-290 0 0,0 0-344 0 0,0 0-328 0 0,0 0-233 0 0,0 0-131 0 0,0 0-15 0 0,0 0 34 0 0,0 0 45 0 0,0 0 19 0 0,10-3-34 0 0,102-19 613 0 0,28 18-252 0 0,-153 6 853 0 0,3-9-1486 0 0,2 0 1 0 0,-1-1 0 0 0,1 0-1 0 0,0 0 1 0 0,1-1-1 0 0,0 0 1 0 0,0 0 0 0 0,1-1-1 0 0,0 0 1 0 0,1 0 0 0 0,-3-8-48 0 0,-3-13-743 0 0,11 7-6379 0 0,2 17-3611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49.4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286 273 0 0 0,'0'0'1152'0'0,"0"0"179"0"0,0 0 258 0 0,0 0 150 0 0,0 0 54 0 0,0 0-55 0 0,0 0-202 0 0,0 0-154 0 0,0 0-158 0 0,0 0-104 0 0,0 0-89 0 0,-5 0-98 0 0,-13 0-121 0 0,13 0-133 0 0,5 0-109 0 0,0 0-82 0 0,0 0-46 0 0,0 0-31 0 0,0 0-18 0 0,0 0-6 0 0,0 0 0 0 0,0 0-22 0 0,0 0-34 0 0,0 0-33 0 0,21 0 828 0 0,130-22-76 0 0,-52 19-832 0 0,-99 3-210 0 0,0 0 3 0 0,0 0 12 0 0,0 0 7 0 0,0 0 9 0 0,0 0 24 0 0,0 0-6 0 0,0 0-4 0 0,0 0 11 0 0,-20 14 530 0 0,-92 53-422 0 0,-119 65-91 0 0,154-66-63 0 0,96-47 163 0 0,91-12 648 0 0,41-3-622 0 0,-149 3-149 0 0,-6-4-44 0 0,4-2-19 0 0,0-1-1 0 0,0 0 8 0 0,-1 0-14 0 0,-16 22 82 0 0,9-12-34 0 0,-1 1 0 0 0,-1-2 0 0 0,0 1 0 0 0,0-2-1 0 0,-1 1 1 0 0,0-1 0 0 0,0-1 0 0 0,-1 0 0 0 0,0 0-1 0 0,-6 1-35 0 0,-63 42 59 0 0,-15 16-1 0 0,47-23-18 0 0,81-38 358 0 0,96 9 312 0 0,33-24-33 0 0,60-19-192 0 0,-199 28-383 0 0,-26 1 96 0 0,3 0-239 0 0,1 0-1 0 0,0 0-34 0 0,-16-11-7912 0 0,15 8 2579 0 0,0 2-6275 0 0</inkml:trace>
  <inkml:trace contextRef="#ctx0" brushRef="#br0" timeOffset="464.881">884 288 7098 0 0,'0'0'3139'0'0,"0"0"-1093"0"0,0 0-470 0 0,0 0-108 0 0,0 0 9 0 0,0 0 8 0 0,0 0-138 0 0,0 0-239 0 0,0 0-287 0 0,0 0-237 0 0,0 0-154 0 0,0 0-93 0 0,0 0-27 0 0,-13 9 693 0 0,14 52 937 0 0,-11 138-208 0 0,-29 7-1292 0 0,19-118-412 0 0,20-88-51 0 0,0 0 7 0 0,0 0-11 0 0,0 0-2 0 0,0 0-12 0 0,0 0 1 0 0,0 0-20 0 0,33-65-2206 0 0,35-49-3964 0 0,-31 37-6864 0 0,-31 61 6551 0 0</inkml:trace>
  <inkml:trace contextRef="#ctx0" brushRef="#br0" timeOffset="792.644">772 343 1712 0 0,'0'0'4031'0'0,"0"0"-1432"0"0,0 0-415 0 0,0 0-54 0 0,0 0-24 0 0,0 0-186 0 0,0 0-325 0 0,0 0-364 0 0,0 0-324 0 0,0 0-231 0 0,0 0-152 0 0,0 0-81 0 0,0 0-23 0 0,1-11 1617 0 0,189-4 811 0 0,28-29-2234 0 0,-142 30-618 0 0,-75 14-14 0 0,-1 0-12 0 0,0 0-13 0 0,0 0-24 0 0,0 0-38 0 0,0 0-46 0 0,-11 4-750 0 0,-77 48-3427 0 0,59-36-366 0 0,0 1-4719 0 0,22-11 1190 0 0</inkml:trace>
  <inkml:trace contextRef="#ctx0" brushRef="#br0" timeOffset="1063.425">684 608 5953 0 0,'0'0'2956'0'0,"0"0"-1367"0"0,0 0-280 0 0,0 0 304 0 0,0 0 336 0 0,0 0 59 0 0,0 0-277 0 0,0 0-319 0 0,0 0-241 0 0,0 0-226 0 0,0 0-161 0 0,0 0-115 0 0,0 0-107 0 0,30 3-80 0 0,97 6-88 0 0,-26-13 375 0 0,-59-10-830 0 0,-42 13-134 0 0,0 1-173 0 0,0 0-276 0 0,0 0-424 0 0,0 0-753 0 0,0-1-3107 0 0,0-1-224 0 0,0 1-6507 0 0</inkml:trace>
  <inkml:trace contextRef="#ctx0" brushRef="#br0" timeOffset="1442.375">1304 664 10066 0 0,'0'0'2107'0'0,"0"0"-298"0"0,0 0-180 0 0,0 0-147 0 0,0 0-195 0 0,0 0-248 0 0,0 0-164 0 0,0 0-99 0 0,0 0-91 0 0,0 0-98 0 0,0 0-84 0 0,0 0-54 0 0,0 0-37 0 0,-19 14-26 0 0,-58 44-50 0 0,21 4 545 0 0,44-41-702 0 0,-59 88 283 0 0,62-102-739 0 0,-22 15-75 0 0,11-29-6086 0 0,16 2 3129 0 0,1 0-3723 0 0,1 1-1510 0 0</inkml:trace>
  <inkml:trace contextRef="#ctx0" brushRef="#br0" timeOffset="1745.676">1074 656 4209 0 0,'0'0'3606'0'0,"0"0"-855"0"0,0 0-402 0 0,0 0-171 0 0,0 0-191 0 0,0 0-272 0 0,0 0-370 0 0,0 0-362 0 0,0 0-268 0 0,0 0-215 0 0,0 0-122 0 0,0 0-66 0 0,4 19 932 0 0,-2-7-967 0 0,1 0 0 0 0,0 0 1 0 0,1-1-1 0 0,1 1 0 0 0,0-1 1 0 0,0 0-1 0 0,1 0 0 0 0,0-1 0 0 0,1 0 1 0 0,0 0-1 0 0,0 0 0 0 0,1-1 1 0 0,9 8-278 0 0,45 52 316 0 0,-51-58-5108 0 0,-3-3-4755 0 0,-9-8-2275 0 0</inkml:trace>
  <inkml:trace contextRef="#ctx0" brushRef="#br0" timeOffset="2398.317">1661 579 7866 0 0,'0'0'3236'0'0,"0"0"-1129"0"0,0 0-516 0 0,0 0-137 0 0,0 0-79 0 0,0 0-195 0 0,0 0-211 0 0,0 0-211 0 0,0 0-196 0 0,0 0-130 0 0,0 0-103 0 0,0 0-67 0 0,0 0-60 0 0,-27 9-22 0 0,-86 30-29 0 0,67-13 22 0 0,41-19-140 0 0,2-4-30 0 0,0 0 0 0 0,1 0 0 0 0,-1 0 1 0 0,1 1-1 0 0,0-1 0 0 0,0 1 1 0 0,0-1-1 0 0,0 1 0 0 0,0 0 0 0 0,1 0 1 0 0,0 0-1 0 0,0 0 0 0 0,0 0 0 0 0,0 0 1 0 0,0 0-1 0 0,1 0 0 0 0,0 0 1 0 0,0 0-1 0 0,0 0 0 0 0,0 1 0 0 0,1-1 1 0 0,0 0-1 0 0,0 0 0 0 0,0 0 1 0 0,0 0-1 0 0,0 0 0 0 0,1-1 0 0 0,0 1 1 0 0,-1 0-1 0 0,2-1 0 0 0,-1 1 1 0 0,0-1-1 0 0,1 1 0 0 0,-1-1 0 0 0,1 0 1 0 0,0 0-1 0 0,0-1 0 0 0,0 1 1 0 0,0 0-1 0 0,1-1 0 0 0,-1 0 0 0 0,1 0 1 0 0,0 0-1 0 0,-1 0 0 0 0,1 0 0 0 0,0-1 1 0 0,0 0-1 0 0,0 0 0 0 0,0 0 1 0 0,0 0-4 0 0,7-1 127 0 0,0 0 0 0 0,1 0 1 0 0,-1-2-1 0 0,0 1 0 0 0,-1-1 1 0 0,1-1-1 0 0,0 0 0 0 0,-1 0 1 0 0,1-1-1 0 0,-1 0 1 0 0,0-1-1 0 0,0-1 0 0 0,-1 1 1 0 0,1-1-1 0 0,-1-1 0 0 0,1-1-127 0 0,6-7 85 0 0,-1-1-1 0 0,-1 0 0 0 0,0-1 0 0 0,-2 0 0 0 0,0-2 0 0 0,0 1 0 0 0,-2-1 1 0 0,0-1-1 0 0,-2 1 0 0 0,0-2 0 0 0,-1 1 0 0 0,-1-1 0 0 0,0 0 1 0 0,-2-1-1 0 0,-1 1 0 0 0,-1-1 0 0 0,0 1 0 0 0,-2-1 0 0 0,-1-15-84 0 0,2 30-19 0 0,-1 0 0 0 0,0 0 0 0 0,0 0 0 0 0,-1 1 0 0 0,1-1 0 0 0,-1 0 0 0 0,-1 0 0 0 0,1 1 0 0 0,-1-1 0 0 0,0 1 0 0 0,-1-1 0 0 0,0 1 0 0 0,0 0 0 0 0,0 0 0 0 0,-1 0 0 0 0,1 1 0 0 0,-2-1 0 0 0,1 1 0 0 0,0 0 0 0 0,-1 0 0 0 0,0 0 0 0 0,0 1 0 0 0,0-1 0 0 0,-1 1 0 0 0,0 0-1 0 0,0 1 1 0 0,0 0 0 0 0,0 0 0 0 0,0 0 0 0 0,0 0 0 0 0,-1 1 0 0 0,1 0 0 0 0,-5 0 19 0 0,2 4-1 0 0,0 0 0 0 0,1 1 0 0 0,0 0 0 0 0,-1 0 0 0 0,1 1 0 0 0,0 0 1 0 0,0 0-1 0 0,1 1 0 0 0,0 0 0 0 0,-1 0 0 0 0,2 1 0 0 0,-1 0 0 0 0,1 0 0 0 0,0 0 0 0 0,0 1 0 0 0,0 0 0 0 0,1 0 0 0 0,0 1 0 0 0,1 0 0 0 0,0-1 0 0 0,0 1 0 0 0,0 1 0 0 0,1-1 0 0 0,0 0 0 0 0,1 1 0 0 0,0 0 0 0 0,0-1 0 0 0,1 1 0 0 0,0 0 1 0 0,1 0-1 0 0,0 0 0 0 0,0 0 0 0 0,1 0 0 0 0,0 0 0 0 0,0-1 0 0 0,1 1 0 0 0,0 0 0 0 0,1-1 0 0 0,1 4 1 0 0,11 17 249 0 0,1-1 0 0 0,1-1 1 0 0,1 0-1 0 0,1-2 0 0 0,2 0 0 0 0,7 7-249 0 0,13 15 284 0 0,35 59-35 0 0,-45-59-298 0 0,-6-64-7774 0 0,-19 9 1759 0 0,-4 1-5606 0 0</inkml:trace>
  <inkml:trace contextRef="#ctx0" brushRef="#br0" timeOffset="2698.178">2283 542 13499 0 0,'0'0'2108'0'0,"0"0"-601"0"0,0 0-169 0 0,0 0 49 0 0,0 0-36 0 0,0 0-170 0 0,0 0-224 0 0,0 0-173 0 0,0 0-95 0 0,0 0-77 0 0,0 0-94 0 0,0 0-106 0 0,0 0-85 0 0,-11 23-59 0 0,-38 70-64 0 0,-25 30 220 0 0,45-82-1456 0 0,-3-38-5796 0 0,14-32-10790 0 0,16 22 15530 0 0</inkml:trace>
  <inkml:trace contextRef="#ctx0" brushRef="#br0" timeOffset="2996.31">2040 542 1816 0 0,'0'0'3764'0'0,"0"0"-503"0"0,0 0-307 0 0,0 0-321 0 0,0 0-369 0 0,0 0-385 0 0,0 0-374 0 0,0 0-303 0 0,0 0-273 0 0,0 0-220 0 0,0 0-160 0 0,0 0-117 0 0,0 0-77 0 0,0-4-55 0 0,-1-13-32 0 0,23 34 1420 0 0,61 93 821 0 0,-41-43-1961 0 0,-30-51-498 0 0,68 66 235 0 0,-56-73-1887 0 0,-24-11-88 0 0,0-9-231 0 0,0 5-5324 0 0,-2-1-5124 0 0</inkml:trace>
  <inkml:trace contextRef="#ctx0" brushRef="#br0" timeOffset="9167.157">724 30 0 0 0,'0'0'1170'0'0,"0"0"146"0"0,0 0-41 0 0,0 0-68 0 0,0 0-95 0 0,0 0-98 0 0,0 0-76 0 0,0 0-53 0 0,0 0-43 0 0,-3-10 10280 0 0,0 6-12023 0 0,-26-7 1375 0 0,12 9-379 0 0,-2 0 525 0 0,18 2-563 0 0,1 0-18 0 0,0 0-21 0 0,0 0-7 0 0,0 0 2 0 0,0 0-2 0 0,-4 15 101 0 0,-27 112 364 0 0,25 75 647 0 0,7-141-672 0 0,-5 281 1178 0 0,-7-236-1081 0 0,11 52 55 0 0,-46-109 189 0 0,42-47-747 0 0,0 0-1 0 0,-1 1 0 0 0,1-1 0 0 0,-1-1 0 0 0,1 1 0 0 0,-1-1 0 0 0,0 0 0 0 0,0 0 0 0 0,0 0 0 0 0,1-1 0 0 0,-1 1 0 0 0,0-1 0 0 0,0 0 0 0 0,0-1 0 0 0,-2 0-44 0 0,-13 1-409 0 0,2 3 571 0 0,19-4-233 0 0,-1 1 0 0 0,0 0 0 0 0,1-1 0 0 0,-1 1 1 0 0,0 0-1 0 0,1-1 0 0 0,-1 1 0 0 0,0 0 0 0 0,0-1 0 0 0,1 1 1 0 0,-1-1-1 0 0,0 1 0 0 0,0 0 0 0 0,0-1 0 0 0,0 1 1 0 0,0-1-1 0 0,1 1 0 0 0,-1-1 0 0 0,0 1 0 0 0,0-1 0 0 0,0 1 1 0 0,0 0-1 0 0,0-1 0 0 0,0 1 0 0 0,-1-1 0 0 0,1 1 0 0 0,0-1 1 0 0,0 1-1 0 0,0-1 0 0 0,0 1 0 0 0,0 0 0 0 0,-1-1 1 0 0,1 1-1 0 0,0-1 0 0 0,0 1 0 0 0,-1 0 0 0 0,1-1 0 0 0,0 1 1 0 0,-1 0-1 0 0,1-1 0 0 0,0 1 0 0 0,-1 0 0 0 0,1 0 0 0 0,0-1 1 0 0,-1 1-1 0 0,1 0 0 0 0,-1 0 0 0 0,1 0 0 0 0,0-1 1 0 0,-1 1-1 0 0,1 0 0 0 0,-1 0 0 0 0,1 0 0 0 0,-1 0 0 0 0,1 0 1 0 0,0 0-1 0 0,-1 0 0 0 0,1 0 0 0 0,-1 0 0 0 0,1 0 0 0 0,-1 0 1 0 0,1 0-1 0 0,-1 0 0 0 0,1 0 0 0 0,-1 1 71 0 0,3-6-1024 0 0,0-2-2124 0 0,-1 1-2094 0 0,1-2-6478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2:59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3745 0 0,'0'0'1916'0'0,"0"0"-147"0"0,0 0-56 0 0,0 0-35 0 0,0 0-126 0 0,0 0-218 0 0,0 0-275 0 0,0 0-256 0 0,0 0-166 0 0,0 0-87 0 0,0 0-42 0 0,0 0 13 0 0,0 0 31 0 0,0 0 30 0 0,0 0 13 0 0,0 0-18 0 0,0 0-46 0 0,0 0-44 0 0,0 0-47 0 0,21 0 2430 0 0,334 0 636 0 0,-355-11-8505 0 0,0 6-158 0 0,0 3-3769 0 0,0 1 83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0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4625 0 0,'0'0'2679'0'0,"0"0"-744"0"0,0 0-309 0 0,0 0-4 0 0,0 0-14 0 0,0 0-192 0 0,0 0-297 0 0,0 0-301 0 0,0 0-210 0 0,0 0-93 0 0,0 0-49 0 0,0 0-4 0 0,0 0-2 0 0,2 8 3058 0 0,4-8-3034 0 0,60-1 2691 0 0,87-9-1658 0 0,4-1-857 0 0,-157 11-684 0 0,0 0 35 0 0,0 0 2 0 0,0 0-2 0 0,0 0-31 0 0,0 0 25 0 0,0 0 4 0 0,0 0 15 0 0,0 0 50 0 0,0 0-49 0 0,0 0-36 0 0,0 0-3 0 0,0 0 7 0 0,0 0 14 0 0,0 0 2 0 0,0 0-16 0 0,0 0 9 0 0,0 0-4 0 0,0 0 14 0 0,0 0 4 0 0,0 0-5 0 0,0 0-10 0 0,0 0 33 0 0,0 0-29 0 0,0 0-9 0 0,0 0-24 0 0,0 0 33 0 0,0 0 5 0 0,0 0-25 0 0,0 0 4 0 0,-8-2-577 0 0,6 1-3219 0 0,1 0-5127 0 0,1 1-2950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3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79 181 736 0 0,'0'0'2833'0'0,"0"0"-859"0"0,0 0-174 0 0,0 0 122 0 0,0 0 158 0 0,0 0 45 0 0,0 0-230 0 0,0 0-340 0 0,0 0-278 0 0,0 0-217 0 0,0 0-122 0 0,-3-5-72 0 0,-9-17-90 0 0,9 16-95 0 0,3 6-93 0 0,0 0-101 0 0,0 0-82 0 0,0 0-78 0 0,-8 30 581 0 0,-1 273-28 0 0,8-88-701 0 0,1-211-150 0 0,-12 92 592 0 0,6-111-609 0 0,1-1 0 0 0,0 1 0 0 0,1-1 0 0 0,1 0 0 0 0,0 0 0 0 0,1-1 0 0 0,1-12-12 0 0,1 20 13 0 0,-1-27 12 0 0,1 1 0 0 0,2-1-1 0 0,1 1 1 0 0,2 0 0 0 0,1 0 0 0 0,2 1-1 0 0,2-2-24 0 0,1 5 11 0 0,1 0-1 0 0,2 1 1 0 0,1 0-1 0 0,2 1 0 0 0,15-22-10 0 0,-25 39-2 0 0,1 0-1 0 0,0 0 0 0 0,1 1 1 0 0,0 0-1 0 0,1 1 0 0 0,0 0 0 0 0,1 0 1 0 0,0 1-1 0 0,0 0 0 0 0,1 1 0 0 0,0 0 1 0 0,1 1-1 0 0,0 1 0 0 0,0 0 0 0 0,0 0 1 0 0,0 2-1 0 0,1-1 0 0 0,14-1 3 0 0,-25 6 0 0 0,1 1-1 0 0,0-1 0 0 0,-1 1 1 0 0,1 0-1 0 0,0 1 0 0 0,-1-1 1 0 0,1 0-1 0 0,-1 1 0 0 0,0 0 1 0 0,1 0-1 0 0,-1 0 1 0 0,0 0-1 0 0,0 0 0 0 0,0 1 1 0 0,0-1-1 0 0,-1 1 0 0 0,1 0 1 0 0,-1 0-1 0 0,0 0 0 0 0,0 0 1 0 0,0 0-1 0 0,0 1 1 0 0,0-1-1 0 0,0 0 0 0 0,-1 1 1 0 0,0 0-1 0 0,0-1 0 0 0,0 2 1 0 0,11 107 50 0 0,-18-96-33 0 0,0-1 0 0 0,-1 0 0 0 0,-1-1 0 0 0,0 1 0 0 0,-1-2 0 0 0,-1 1 0 0 0,0-1 0 0 0,0-1 0 0 0,-2 0 0 0 0,1 0 0 0 0,-2-1 0 0 0,1-1 0 0 0,-1 0 0 0 0,-1 0 0 0 0,-9 4-17 0 0,14-8-49 0 0,-1 1 0 0 0,0-2-1 0 0,0 1 1 0 0,0-1 0 0 0,0-1 0 0 0,-1 0 0 0 0,1 0 0 0 0,-1-1 0 0 0,0-1-1 0 0,0 0 1 0 0,0 0 0 0 0,-1-1 0 0 0,-9 0 49 0 0,3-30-2460 0 0,19-7-4429 0 0,3 27 148 0 0,0-2-4032 0 0</inkml:trace>
  <inkml:trace contextRef="#ctx0" brushRef="#br0" timeOffset="564.085">576 406 0 0 0,'0'0'1067'0'0,"0"0"575"0"0,0 0 234 0 0,0 0 83 0 0,0 0-9 0 0,0 0-83 0 0,0 0-41 0 0,0 0-101 0 0,0 0-175 0 0,0 0-148 0 0,0 0-151 0 0,4-3-117 0 0,9-9-103 0 0,-9 8-85 0 0,-4 4-106 0 0,-34 5 1351 0 0,18 4-2005 0 0,1 1 0 0 0,1 1-1 0 0,-1 1 1 0 0,2 0 0 0 0,0 0 0 0 0,0 2-1 0 0,-9 13-185 0 0,13-17 30 0 0,0 1-1 0 0,1 0 0 0 0,1 0 0 0 0,0 1 0 0 0,1 0 0 0 0,0 1 1 0 0,0-1-1 0 0,2 1 0 0 0,-1 0 0 0 0,2 0 0 0 0,0 1 0 0 0,0-1 0 0 0,1 1 1 0 0,1 7-30 0 0,1-18 8 0 0,0 0 0 0 0,1 0 1 0 0,-1 0-1 0 0,1 0 1 0 0,0 0-1 0 0,-1 0 1 0 0,1-1-1 0 0,1 1 0 0 0,-1 0 1 0 0,0-1-1 0 0,1 1 1 0 0,-1 0-1 0 0,1-1 1 0 0,0 0-1 0 0,0 1 0 0 0,0-1 1 0 0,0 0-1 0 0,0 0 1 0 0,0 0-1 0 0,1-1 0 0 0,-1 1 1 0 0,1 0-1 0 0,-1-1 1 0 0,1 0-1 0 0,0 1 1 0 0,-1-1-1 0 0,1 0 0 0 0,0 0 1 0 0,0-1-1 0 0,0 1 1 0 0,1 0-9 0 0,96 8 210 0 0,-92-9-221 0 0,0-1-144 0 0,0-1 0 0 0,0 1 1 0 0,0-1-1 0 0,-1 0 0 0 0,1-1 1 0 0,-1 0-1 0 0,1 0 0 0 0,-1-1 1 0 0,0 0-1 0 0,0 0 1 0 0,0-1-1 0 0,4-3 155 0 0,22-14-2191 0 0,-3 3-2694 0 0,-20 11 402 0 0,4-1-7096 0 0</inkml:trace>
  <inkml:trace contextRef="#ctx0" brushRef="#br0" timeOffset="881.99">1011 446 6321 0 0,'0'0'2229'0'0,"0"0"-370"0"0,0 0-93 0 0,0 0 2 0 0,0 0-85 0 0,0 0-231 0 0,0 0-301 0 0,0 0-272 0 0,0 0-200 0 0,0 0-150 0 0,-27 32-106 0 0,-80 95-96 0 0,78-86-72 0 0,28-39-215 0 0,1 0 0 0 0,0 0 0 0 0,0 1 0 0 0,0-1 0 0 0,0 0 0 0 0,1 0 0 0 0,-1 0 0 0 0,1 1 0 0 0,-1-1 0 0 0,1 0 0 0 0,0 0 0 0 0,0 0 0 0 0,-1 0 0 0 0,2 0 0 0 0,-1 0 0 0 0,0 0 0 0 0,0 0 0 0 0,1-1 0 0 0,-1 1 0 0 0,0 0 0 0 0,1-1 0 0 0,0 1 0 0 0,-1-1 0 0 0,1 0 0 0 0,0 1 0 0 0,0-1 0 0 0,0 0 0 0 0,0 0 0 0 0,0 0 0 0 0,0 0 0 0 0,0-1 0 0 0,0 1 0 0 0,0 0 0 0 0,0-1 0 0 0,1 1 0 0 0,-1-1 0 0 0,0 0 0 0 0,0 0 0 0 0,1 0-40 0 0,91-7 1482 0 0,-75 0-1274 0 0,0-1 1 0 0,0 0 0 0 0,-1-2 0 0 0,0 0-1 0 0,-1-1 1 0 0,0 0 0 0 0,0-1 0 0 0,-2-1 0 0 0,8-8-209 0 0,-19 16 37 0 0,0 1 0 0 0,0 0 0 0 0,-1-1 0 0 0,0 0 1 0 0,0 0-1 0 0,0 0 0 0 0,0 0 0 0 0,-1 0 0 0 0,0-1 1 0 0,0 1-1 0 0,0-1 0 0 0,-1 1 0 0 0,0-1 0 0 0,0 0 1 0 0,0 1-1 0 0,-1-1 0 0 0,0 0 0 0 0,0 0 0 0 0,-1-4-37 0 0,-1 7-114 0 0,-1 0 0 0 0,0 0 0 0 0,0 1 0 0 0,0-1 0 0 0,0 1 0 0 0,-1 0 0 0 0,1 0 0 0 0,0 0 0 0 0,-1 0 0 0 0,0 0 0 0 0,1 1 0 0 0,-1 0 0 0 0,0-1 0 0 0,0 2 0 0 0,0-1 0 0 0,0 0 0 0 0,0 1 0 0 0,1-1 0 0 0,-1 1 0 0 0,0 0-1 0 0,0 1 1 0 0,0-1 0 0 0,0 1 0 0 0,0 0 0 0 0,0-1 0 0 0,0 2 0 0 0,1-1 0 0 0,-1 0 0 0 0,0 1 0 0 0,1 0 0 0 0,-4 1 114 0 0,-28 18-6460 0 0,33-20 5445 0 0,-11 7-10522 0 0</inkml:trace>
  <inkml:trace contextRef="#ctx0" brushRef="#br0" timeOffset="1332.236">1539 365 7186 0 0,'0'0'2591'0'0,"0"0"-639"0"0,0 0-533 0 0,0 0-267 0 0,0 0-153 0 0,0 0-93 0 0,0 0 77 0 0,0 0 9 0 0,0 0-79 0 0,0 0-94 0 0,0 0-111 0 0,0 0-97 0 0,0 0-83 0 0,-20 11-93 0 0,-62 35-127 0 0,80-46-286 0 0,0 0-1 0 0,0 1 1 0 0,1-1-1 0 0,-1 1 1 0 0,0-1-1 0 0,0 1 1 0 0,1 0-1 0 0,-1-1 1 0 0,1 1-1 0 0,-1 0 0 0 0,1 0 1 0 0,-1 0-1 0 0,1 0 1 0 0,0 1-1 0 0,-1-1 1 0 0,1 0-1 0 0,0 1 1 0 0,0-1-1 0 0,0 0 1 0 0,0 1-1 0 0,0-1 1 0 0,0 1-1 0 0,0 0 1 0 0,0-1-1 0 0,1 1 1 0 0,-1 0-1 0 0,1-1 1 0 0,-1 1-1 0 0,1 0 1 0 0,0 0-1 0 0,0-1 1 0 0,-1 1-1 0 0,1 0 1 0 0,1 0-1 0 0,-1 1-21 0 0,1 9 26 0 0,34 40 121 0 0,-12-27-70 0 0,-20-22-31 0 0,0 1 1 0 0,0 0-1 0 0,-1 0 1 0 0,1 0-1 0 0,-1 0 1 0 0,0 0-1 0 0,0 1 1 0 0,0-1-1 0 0,-1 1 0 0 0,0-1 1 0 0,0 1-1 0 0,0-1 1 0 0,0 1-1 0 0,-1 0 1 0 0,0-1-1 0 0,0 1 1 0 0,0 0-1 0 0,0-1 1 0 0,-1 1-1 0 0,0 0 1 0 0,0-1-1 0 0,0 1 1 0 0,0-1-1 0 0,-1 1 1 0 0,1-1-1 0 0,-1 0 1 0 0,-1 0-1 0 0,1 1 1 0 0,0-1-1 0 0,-1-1 1 0 0,0 1-1 0 0,0 0 1 0 0,0-1-1 0 0,-3 3-46 0 0,-54 31 443 0 0,33-29-438 0 0,0-2 1 0 0,-1 0-1 0 0,0-2 1 0 0,0-1-1 0 0,0-1 1 0 0,0-1-1 0 0,-3-2-5 0 0,30 1-84 0 0,1-1-1 0 0,-1 1 0 0 0,1-1 1 0 0,0 1-1 0 0,-1-1 0 0 0,1 1 0 0 0,0-1 1 0 0,-1 0-1 0 0,1 1 0 0 0,0-1 0 0 0,0 1 1 0 0,-1-1-1 0 0,1 0 0 0 0,0 1 1 0 0,0-1-1 0 0,0 0 0 0 0,0 1 0 0 0,0-1 1 0 0,0 0-1 0 0,0 1 0 0 0,0-1 1 0 0,0 1-1 0 0,0-1 0 0 0,0 0 0 0 0,0 1 1 0 0,1-1-1 0 0,-1 0 0 0 0,0 1 0 0 0,0-1 1 0 0,1 1-1 0 0,-1-1 0 0 0,0 1 1 0 0,1-1-1 0 0,-1 1 0 0 0,1-1 0 0 0,-1 1 1 0 0,1-1-1 0 0,-1 1 0 0 0,1-1 1 0 0,-1 1-1 0 0,1 0 0 0 0,-1-1 0 0 0,1 1 1 0 0,-1 0-1 0 0,1-1 0 0 0,0 1 0 0 0,-1 0 1 0 0,1 0-1 0 0,-1 0 0 0 0,1-1 1 0 0,0 1 84 0 0,30-18-10324 0 0,-19 11-597 0 0</inkml:trace>
  <inkml:trace contextRef="#ctx0" brushRef="#br0" timeOffset="1732.068">2053 424 13539 0 0,'0'0'2528'0'0,"0"0"-869"0"0,0 0-356 0 0,0 0-46 0 0,0 0-81 0 0,0 0-140 0 0,0 0-190 0 0,-31 10-184 0 0,-98 32-176 0 0,32 9 217 0 0,92-47-698 0 0,0-1 0 0 0,0 1 1 0 0,1 0-1 0 0,0 0 0 0 0,0 0 0 0 0,0 1 1 0 0,0 0-1 0 0,1-1 0 0 0,0 1 0 0 0,0 0 1 0 0,0 1-1 0 0,0-1 0 0 0,1 0 1 0 0,0 1-1 0 0,0 0 0 0 0,1-1 0 0 0,-1 1 1 0 0,1 0-1 0 0,1 0 0 0 0,-1-1 1 0 0,1 1-1 0 0,0 0 0 0 0,0 0-5 0 0,2-2 2 0 0,1 1-1 0 0,0-1 1 0 0,-1 0 0 0 0,2-1-1 0 0,-1 1 1 0 0,0-1 0 0 0,1 1-1 0 0,-1-1 1 0 0,1 0 0 0 0,0 0-1 0 0,0-1 1 0 0,0 1 0 0 0,1-1-1 0 0,-1 0 1 0 0,1 0 0 0 0,-1 0-1 0 0,1 0 1 0 0,0-1 0 0 0,-1 0-1 0 0,1 0 1 0 0,0 0-1 0 0,0-1 1 0 0,0 0 0 0 0,-1 0-1 0 0,2 0-1 0 0,13 2 111 0 0,1 0 0 0 0,-1-2-1 0 0,1 0 1 0 0,-1-2-1 0 0,0 0 1 0 0,1-1-1 0 0,-1-1 1 0 0,0 0 0 0 0,-1-2-1 0 0,1 0 1 0 0,-1-1-1 0 0,4-3-110 0 0,-10 4 168 0 0,0-1-1 0 0,0 0 1 0 0,-1-1 0 0 0,1-1-1 0 0,-2 0 1 0 0,1 0-1 0 0,-1-1 1 0 0,7-9-168 0 0,-11 13 44 0 0,0 0-1 0 0,0-1 1 0 0,-1 1 0 0 0,0-1 0 0 0,-1 0 0 0 0,1 0 0 0 0,-1-1-1 0 0,-1 1 1 0 0,1-1 0 0 0,-1 0 0 0 0,0 0 0 0 0,-1 0 0 0 0,0 0 0 0 0,-1-1-1 0 0,1 1 1 0 0,-1 0 0 0 0,-1-1 0 0 0,0 1 0 0 0,0-1 0 0 0,0 1 0 0 0,-1 0-1 0 0,-1-1 1 0 0,1 1 0 0 0,-1 0 0 0 0,-3-6-44 0 0,1 9-80 0 0,-1 0 0 0 0,0 1 0 0 0,0-1 0 0 0,-1 1 0 0 0,1 0 0 0 0,-1 1-1 0 0,0-1 1 0 0,0 1 0 0 0,0 0 0 0 0,-1 0 0 0 0,1 1 0 0 0,-1 0 0 0 0,1 0 0 0 0,-1 1 0 0 0,0-1 0 0 0,0 1 0 0 0,1 1 0 0 0,-1-1 0 0 0,0 1 0 0 0,0 1 0 0 0,0-1-1 0 0,0 1 1 0 0,1 0 0 0 0,-1 1 0 0 0,0-1 0 0 0,1 1 0 0 0,-1 1 0 0 0,1-1 0 0 0,-3 3 80 0 0,-62 38-3813 0 0,47-28 134 0 0,0 0-3291 0 0,6-4-5183 0 0</inkml:trace>
  <inkml:trace contextRef="#ctx0" brushRef="#br0" timeOffset="2079.264">1648 664 6233 0 0,'0'0'3457'0'0,"0"0"-958"0"0,0 0-360 0 0,0 0-108 0 0,0 0-214 0 0,0 0-330 0 0,0 0-314 0 0,0 0-238 0 0,0 0-165 0 0,0 0-139 0 0,0 0-106 0 0,0 0-77 0 0,30-20-66 0 0,94-60-42 0 0,-56 48 254 0 0,-53 27-469 0 0,-1 1 0 0 0,1 0 0 0 0,0 1 0 0 0,0 1 0 0 0,0 1 0 0 0,0 0-1 0 0,1 1 1 0 0,12 1-125 0 0,23 35 226 0 0,-12-2 307 0 0,-33-31-443 0 0,0 0 1 0 0,0-1-1 0 0,1 1 0 0 0,-1-1 1 0 0,1-1-1 0 0,-1 1 0 0 0,1-1 1 0 0,0 0-1 0 0,0 0 0 0 0,0-1 1 0 0,-1 0-1 0 0,1 0 0 0 0,0-1 1 0 0,0 0-1 0 0,5-1-90 0 0,13-17-46 0 0,-14 2-4889 0 0,-11 16-2367 0 0,0 1-5404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8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3345 0 0,'0'0'1881'0'0,"0"0"-186"0"0,0 0-38 0 0,0 0 19 0 0,0 0-69 0 0,0 0-192 0 0,0 0-328 0 0,0 0-295 0 0,0 0-221 0 0,0 0-104 0 0,0 0-55 0 0,0 0 5 0 0,0 0 47 0 0,0 0 26 0 0,12-1 2106 0 0,196-39 1055 0 0,-128 26-3282 0 0,-72 14 251 0 0,-25 7-571 0 0,0-1-1 0 0,0-1 1 0 0,0 0-1 0 0,-1-2 1 0 0,0 0 0 0 0,0-1-1 0 0,-11 0-48 0 0,-78 2 326 0 0,107-4-282 0 0,0 0-18 0 0,0 0-16 0 0,0 0-32 0 0,15 0-150 0 0,253-4 554 0 0,-268 4-412 0 0,0 0-6 0 0,0 0-24 0 0,0 0-25 0 0,0 0-74 0 0,0 0-104 0 0,0 0-215 0 0,-7-3-7323 0 0,5 2-3856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29.9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16 0 0 0,'0'0'459'0'0,"0"0"574"0"0,0 0 90 0 0,0 0-53 0 0,0 0-23 0 0,0 0 14 0 0,0 0 38 0 0,0 0 24 0 0,0 0 23 0 0,0 0 3 0 0,0 0 3 0 0,0 0-82 0 0,0 0-191 0 0,-28-11 3512 0 0,-27 10-3134 0 0,37-1-929 0 0,0 1 0 0 0,1 1-1 0 0,-1 0 1 0 0,0 2-1 0 0,1 0 1 0 0,-1 1 0 0 0,1 0-1 0 0,0 2 1 0 0,0 0-1 0 0,-11 5-327 0 0,21-6 68 0 0,0 0 0 0 0,1 1-1 0 0,0 0 1 0 0,0 0 0 0 0,0 0-1 0 0,1 1 1 0 0,-1 0-1 0 0,1 0 1 0 0,1 0 0 0 0,-1 0-1 0 0,1 1 1 0 0,0 0 0 0 0,1 0-1 0 0,0 0 1 0 0,0 0-1 0 0,0 0 1 0 0,0 4-68 0 0,-26 110 472 0 0,11 85 179 0 0,3 140-24 0 0,14-17-77 0 0,2-172 217 0 0,-1-157-748 0 0,0 0-8 0 0,0 0 1 0 0,0 0 20 0 0,0 0 13 0 0,0 0-22 0 0,0 0-6 0 0,0 0-2 0 0,0 0-22 0 0,0 0 28 0 0,0 0 3 0 0,0 0-4 0 0,0 0 8 0 0,0 0-1 0 0,0 0 1 0 0,0 0-11 0 0,0 0-7 0 0,0 0 0 0 0,0 0 14 0 0,0 0 8 0 0,0 0-14 0 0,0 0 10 0 0,0 0 8 0 0,0 0 13 0 0,0 0-8 0 0,0 0-7 0 0,0 0-13 0 0,0 0-29 0 0,0 0 40 0 0,0 0 1 0 0,0 0 1 0 0,0 0 19 0 0,0 0-30 0 0,0 0 4 0 0,0 0 3 0 0,0 0 14 0 0,0 0-26 0 0,0 0-24 0 0,0 0 5 0 0,0 0-32 0 0,326-22 281 0 0,-303 19-2794 0 0,-13-1-5479 0 0,-7 4-4348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09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264 523 184 0 0,'0'0'1852'0'0,"0"0"-350"0"0,0 0 40 0 0,0 0 311 0 0,0 0 240 0 0,0 0-10 0 0,0 0-281 0 0,0 0-374 0 0,0 0-286 0 0,0 0-169 0 0,0 0-87 0 0,0 0-53 0 0,0 0-42 0 0,0-3 3875 0 0,-48 28-3016 0 0,32-13-1542 0 0,0 0-1 0 0,0 1 1 0 0,1 0-1 0 0,1 1 1 0 0,0 1 0 0 0,2 0-1 0 0,-1 1 1 0 0,2 0 0 0 0,0 1-1 0 0,1 1 1 0 0,0-1-1 0 0,2 1 1 0 0,0 1 0 0 0,1 0-1 0 0,1 0 1 0 0,0 1-108 0 0,2-8 58 0 0,-1 1 1 0 0,1 1-1 0 0,1-1 1 0 0,1 0-1 0 0,0 1 1 0 0,0-1-1 0 0,1 1 1 0 0,1 0-1 0 0,1-1 0 0 0,0 1 1 0 0,0-1-1 0 0,1 1 1 0 0,1-1-1 0 0,0 1 1 0 0,1-1-1 0 0,1 0 1 0 0,0-1-1 0 0,0 1 1 0 0,1-1-1 0 0,1 0 1 0 0,0 0-1 0 0,1-1 1 0 0,0 0-1 0 0,1-1 1 0 0,0 1-1 0 0,0-2 0 0 0,1 1 1 0 0,0-1-1 0 0,1-1 1 0 0,0 0-1 0 0,0 0 1 0 0,7 2-59 0 0,30-2 725 0 0,-48-8-697 0 0,0 0 40 0 0,0 0 14 0 0,0 0 14 0 0,0 0 25 0 0,0 0-45 0 0,0 0-20 0 0,0 0-12 0 0,-4-26-959 0 0,-1 12-635 0 0,2 6-1117 0 0,1 1-4804 0 0,1 3-4838 0 0</inkml:trace>
  <inkml:trace contextRef="#ctx0" brushRef="#br0" timeOffset="746.197">312 1098 10386 0 0,'0'0'1609'0'0,"0"0"-387"0"0,0 0 69 0 0,0 0 255 0 0,0 0 121 0 0,0 0-172 0 0,0 0-329 0 0,0 0-314 0 0,0 0-205 0 0,0 0-90 0 0,0 0-34 0 0,0 0 5 0 0,0 0-11 0 0,5 3 1505 0 0,156-231 412 0 0,-97 143-2113 0 0,-55 97-653 0 0,44 112 258 0 0,-25-90 55 0 0,-25-33 34 0 0,1 0 1 0 0,0-1-1 0 0,0 0 0 0 0,0 0 1 0 0,-1 0-1 0 0,1 0 0 0 0,0 0 0 0 0,0-1 1 0 0,0 0-1 0 0,0 0 0 0 0,-1 0 1 0 0,1 0-1 0 0,-1 0 0 0 0,1-1 0 0 0,-1 1 1 0 0,1-1-1 0 0,-1 0 0 0 0,0 0 1 0 0,0-1-1 0 0,0 1 0 0 0,0-1 0 0 0,0 1 1 0 0,0-1-1 0 0,-1 0 0 0 0,3-3-15 0 0,5-3-10 0 0,164-153 226 0 0,-173 161-234 0 0,-1 1-4 0 0,0 0-12 0 0,0 0-5 0 0,0 0-16 0 0,10 23-18 0 0,-3-5 71 0 0,0 1 1 0 0,-1 1-1 0 0,-1-1 1 0 0,-1 1-1 0 0,0 0 1 0 0,-2 0-1 0 0,1 14 2 0 0,-1-9 11 0 0,-2-24-84 0 0,-1 0 1 0 0,1 0-1 0 0,0 0 1 0 0,0 0-1 0 0,0 0 1 0 0,0 0 0 0 0,0 0-1 0 0,0 0 1 0 0,0 0-1 0 0,0 0 1 0 0,1 0-1 0 0,-1 0 1 0 0,0 0-1 0 0,1 0 1 0 0,-1 0-1 0 0,0 0 1 0 0,1 0 0 0 0,-1 0-1 0 0,1 0 1 0 0,0 0-1 0 0,-1-1 1 0 0,1 1-1 0 0,-1 0 1 0 0,1 0-1 0 0,0-1 1 0 0,0 1-1 0 0,0 0 1 0 0,-1-1-1 0 0,1 1 1 0 0,0-1 0 0 0,0 1-1 0 0,0-1 1 0 0,0 1-1 0 0,0-1 1 0 0,0 0-1 0 0,0 1 1 0 0,0-1-1 0 0,0 0 1 0 0,0 0-1 0 0,0 0 1 0 0,0 0-1 0 0,0 0 1 0 0,0 0 0 0 0,0 0-1 0 0,0 0 1 0 0,0 0-1 0 0,0 0 1 0 0,0-1 72 0 0,16-2-4223 0 0,-6-1-4590 0 0,-2 4-3290 0 0</inkml:trace>
  <inkml:trace contextRef="#ctx0" brushRef="#br0" timeOffset="2032.377">1385 836 7930 0 0,'0'0'2340'0'0,"0"0"-474"0"0,0 0-126 0 0,0 0 118 0 0,0 0-28 0 0,0 0-218 0 0,0 0-302 0 0,0 0-301 0 0,0 0-189 0 0,0 0-99 0 0,0 0-37 0 0,0 0-76 0 0,0 0-117 0 0,-17-7 189 0 0,-107 58 199 0 0,117-47-884 0 0,2-1 0 0 0,-1 1 1 0 0,0 1-1 0 0,1-1 1 0 0,-1 1-1 0 0,1 0 1 0 0,1 0-1 0 0,-1 0 0 0 0,1 1 1 0 0,0-1-1 0 0,0 1 1 0 0,0 0-1 0 0,1 0 1 0 0,0 1-1 0 0,0-1 0 0 0,1 1 1 0 0,-1-1-1 0 0,1 1 1 0 0,1 0-1 0 0,-1 0 0 0 0,1 0 1 0 0,1 0-1 0 0,-1 3 5 0 0,1-8 6 0 0,1 0-1 0 0,-1 0 1 0 0,0 0-1 0 0,1 0 0 0 0,-1 0 1 0 0,1 0-1 0 0,0-1 1 0 0,-1 1-1 0 0,1 0 0 0 0,0 0 1 0 0,0-1-1 0 0,0 1 1 0 0,1 0-1 0 0,-1-1 0 0 0,0 1 1 0 0,0-1-1 0 0,1 0 1 0 0,-1 1-1 0 0,1-1 1 0 0,-1 0-1 0 0,1 0 0 0 0,0 0 1 0 0,-1 0-1 0 0,1 0 1 0 0,0 0-1 0 0,0 0 0 0 0,0-1 1 0 0,0 1-1 0 0,0-1 1 0 0,-1 1-1 0 0,1-1 0 0 0,0 0 1 0 0,2 0-6 0 0,69 1 628 0 0,-60-5-537 0 0,0 1 0 0 0,-1-2 0 0 0,1 0-1 0 0,-1 0 1 0 0,-1-1 0 0 0,1-1 0 0 0,-1 0 0 0 0,0-1-1 0 0,-1 0 1 0 0,1 0 0 0 0,0-2-91 0 0,12-10 122 0 0,1 1 0 0 0,1 1 0 0 0,1 1 0 0 0,0 2 0 0 0,1 1 0 0 0,6-2-122 0 0,-7 65-124 0 0,-22 127 125 0 0,-7-154-7 0 0,0-1-1 0 0,-1-1 1 0 0,-1 1-1 0 0,0-1 1 0 0,-2 1-1 0 0,-1-2 1 0 0,0 1-1 0 0,-2-1 7 0 0,6-8 4 0 0,-1-1-1 0 0,0-1 0 0 0,0 1 0 0 0,-2-1 1 0 0,1 0-1 0 0,-1 0 0 0 0,0 0 0 0 0,-1-1 0 0 0,1 0 1 0 0,-2-1-1 0 0,1 0 0 0 0,-5 3-3 0 0,12-10 2 0 0,-11 9 4 0 0,0-1-1 0 0,0 0 1 0 0,-1-1-1 0 0,1-1 1 0 0,-2 0-1 0 0,1-1 1 0 0,-1 0-1 0 0,0-1 1 0 0,0 0-1 0 0,0-2 1 0 0,0 1-1 0 0,-10-1-5 0 0,24-2 6 0 0,-1 0-1 0 0,0 1 0 0 0,0-1 1 0 0,0 0-1 0 0,0 0 1 0 0,0 0-1 0 0,0 0 1 0 0,1 0-1 0 0,-1-1 0 0 0,0 1 1 0 0,0 0-1 0 0,0 0 1 0 0,0 0-1 0 0,0-1 1 0 0,1 1-1 0 0,-1 0 0 0 0,0-1 1 0 0,0 1-1 0 0,1-1 1 0 0,-1 1-1 0 0,0-1 1 0 0,0 1-1 0 0,1-1 0 0 0,-1 0 1 0 0,1 1-1 0 0,-1-1 1 0 0,1 0-1 0 0,-1 1 1 0 0,1-1-1 0 0,-1 0 0 0 0,1 0 1 0 0,-1 0-1 0 0,1 1 1 0 0,0-1-1 0 0,0 0 1 0 0,-1 0-1 0 0,1 0 0 0 0,0 0 1 0 0,0 0-1 0 0,0 1 1 0 0,0-1-1 0 0,0 0 1 0 0,0 0-1 0 0,0 0 0 0 0,0 0 1 0 0,0 0-1 0 0,0 0 1 0 0,1 1-1 0 0,-1-1 1 0 0,0 0-1 0 0,1 0-5 0 0,-1-5-15 0 0,2-3 28 0 0,1-1 1 0 0,0 1-1 0 0,1 0 1 0 0,0 0 0 0 0,0 0-1 0 0,1 1 1 0 0,0-1 0 0 0,0 1-1 0 0,1 0 1 0 0,0 1 0 0 0,1-1-1 0 0,0 1 1 0 0,0 1 0 0 0,0-1-1 0 0,4-1-13 0 0,-7 4 5 0 0,29-27 150 0 0,0 3 1 0 0,2 0-1 0 0,1 3 1 0 0,0 0-1 0 0,26-10-155 0 0,-23 34 132 0 0,-4 8 10 0 0,-35-7-128 0 0,0 0 10 0 0,0 0 20 0 0,0 0-37 0 0,0 0-6 0 0,-6 5 433 0 0,-4-22-3448 0 0,9 15 2257 0 0,-3-6-4973 0 0,1 4-6571 0 0</inkml:trace>
  <inkml:trace contextRef="#ctx0" brushRef="#br0" timeOffset="4300.356">1939 921 0 0 0,'0'0'395'0'0,"0"0"761"0"0,0 0 120 0 0,0 0-55 0 0,0 0-93 0 0,0 0-81 0 0,0 0 1 0 0,0 0-16 0 0,0 0-41 0 0,-7-1 4 0 0,-2 0-540 0 0,-25-1 2648 0 0,34 2-2392 0 0,0 0-48 0 0,0 0-75 0 0,0 0-79 0 0,0 0-105 0 0,0 0-64 0 0,0 0-33 0 0,0 0-20 0 0,0 0-21 0 0,0 0-15 0 0,31-11 3063 0 0,140-11-1228 0 0,0 7-1645 0 0,-166 14-643 0 0,6-5-1516 0 0,-10 2-3731 0 0,-2-4-4887 0 0,1 2 4027 0 0</inkml:trace>
  <inkml:trace contextRef="#ctx0" brushRef="#br0" timeOffset="4752.515">2106 637 552 0 0,'0'0'3544'0'0,"0"0"-1965"0"0,0 0-723 0 0,0 0 137 0 0,0 0 392 0 0,0 0 319 0 0,0 0 71 0 0,0 0-171 0 0,0 0-310 0 0,0 0-266 0 0,0 0-160 0 0,0 0-82 0 0,0 0-42 0 0,-1 3-53 0 0,-35 54 2108 0 0,20 324-609 0 0,14-355-2199 0 0,19-49-8071 0 0,-7 14 1814 0 0,-4 5-3771 0 0</inkml:trace>
  <inkml:trace contextRef="#ctx0" brushRef="#br0" timeOffset="5153.296">2637 553 9362 0 0,'0'0'1779'0'0,"0"0"-684"0"0,0 0-207 0 0,0 0 222 0 0,0 0 258 0 0,0 0 114 0 0,0 0-131 0 0,0 0-297 0 0,0 0-263 0 0,0 0-204 0 0,0 0-116 0 0,0 0-66 0 0,-7 32-35 0 0,-20 98-29 0 0,20-38 426 0 0,8-64-724 0 0,-2 1 0 0 0,-1-1 0 0 0,-1 1 0 0 0,-2-1 0 0 0,0 0 0 0 0,-2 0 0 0 0,-1-1 0 0 0,-3 5-43 0 0,-24 10-1207 0 0,24-37-2918 0 0,0-4-3892 0 0,8-1-2199 0 0</inkml:trace>
  <inkml:trace contextRef="#ctx0" brushRef="#br0" timeOffset="5496.248">2508 549 7474 0 0,'0'0'1993'0'0,"0"0"-575"0"0,0 0-391 0 0,0 0 4 0 0,0 0 134 0 0,0 0 190 0 0,0 0 7 0 0,0 0-244 0 0,0 0-272 0 0,0 0-218 0 0,0 0-118 0 0,0 0-42 0 0,0 0-11 0 0,24-15-4 0 0,75-44-19 0 0,-20 33 449 0 0,-60 26-652 0 0,116 5 661 0 0,-131-4-880 0 0,0 0 0 0 0,0 0 0 0 0,0 0 0 0 0,-1 0 0 0 0,1 1 0 0 0,0 0-1 0 0,-1-1 1 0 0,1 1 0 0 0,-1 1 0 0 0,0-1 0 0 0,0 0 0 0 0,0 1 0 0 0,0 0 0 0 0,0-1-1 0 0,0 1 1 0 0,-1 0 0 0 0,0 1 0 0 0,1-1 0 0 0,-1 0 0 0 0,0 1 0 0 0,0-1-1 0 0,-1 1 1 0 0,1-1 0 0 0,-1 1 0 0 0,0 0 0 0 0,0 0 0 0 0,0 0 0 0 0,0 0 0 0 0,-1 0-1 0 0,0-1 1 0 0,0 1 0 0 0,0 3-12 0 0,-2 7 49 0 0,-1 0 0 0 0,-1 0 0 0 0,-1-1 0 0 0,0 1 0 0 0,0-1 0 0 0,-1 0-1 0 0,-1-1 1 0 0,0 1 0 0 0,-1-1 0 0 0,0-1 0 0 0,-1 1 0 0 0,0-2 0 0 0,-1 1 0 0 0,0-1 0 0 0,-5 3-49 0 0,-8 8 4 0 0,-1-1 0 0 0,0-1 0 0 0,-2-1 0 0 0,0-2 0 0 0,-1 0 1 0 0,0-2-1 0 0,-2 0 0 0 0,-1-2-4 0 0,24-9-53 0 0,-1 0 0 0 0,0-1 0 0 0,0 0 0 0 0,0 0 0 0 0,0 0 1 0 0,0-1-1 0 0,-1 0 0 0 0,1-1 0 0 0,0 1 0 0 0,0-1 0 0 0,-1-1 0 0 0,-4 0 53 0 0,13-43-5384 0 0,22 15-4431 0 0,-17 18 757 0 0</inkml:trace>
  <inkml:trace contextRef="#ctx0" brushRef="#br0" timeOffset="9832.677">3224 880 0 0 0,'0'0'1008'0'0,"0"0"779"0"0,0 0 220 0 0,0 0-66 0 0,0 0-116 0 0,0 0-145 0 0,0 0-155 0 0,0 0-138 0 0,0 0-148 0 0,0 0-131 0 0,7-3 362 0 0,-6 3 3399 0 0,-75-11-3478 0 0,-20 22-1128 0 0,36 14 57 0 0,29 15-76 0 0,32-36-206 0 0,1 0-1 0 0,-1 0 1 0 0,0 0 0 0 0,1-1 0 0 0,0 1-1 0 0,0-1 1 0 0,0 0 0 0 0,0 0 0 0 0,0-1-1 0 0,1 1 1 0 0,-1-1 0 0 0,1 0 0 0 0,-1 0-1 0 0,1-1 1 0 0,0 1 0 0 0,0-1 0 0 0,0 0-1 0 0,5 0-37 0 0,-8 0 8 0 0,75 38 125 0 0,-28-9-21 0 0,-32-5 25 0 0,-19 2 977 0 0,-5-20-1039 0 0,-1 0 0 0 0,1 0 0 0 0,-1-1 0 0 0,-1 0 0 0 0,1 0 0 0 0,-1-1 1 0 0,0 0-1 0 0,0 0 0 0 0,-1-1 0 0 0,1 0 0 0 0,-1-1 0 0 0,0 0 0 0 0,0-1 0 0 0,0 0 0 0 0,-9 0-75 0 0,10 1 34 0 0,-78 16 61 0 0,28-9-35 0 0,59-10-59 0 0,-24-4-398 0 0,7-14-1691 0 0,13 10-2630 0 0,3 2-5635 0 0,1 5 346 0 0</inkml:trace>
  <inkml:trace contextRef="#ctx0" brushRef="#br0" timeOffset="10114.329">3465 972 8010 0 0,'0'0'2688'0'0,"0"0"-957"0"0,0 0-458 0 0,0 0 0 0 0,0 0 93 0 0,0 0 1 0 0,0 0-138 0 0,0 0-247 0 0,0 0-298 0 0,0 0-245 0 0,0 0-163 0 0,0 0-100 0 0,-6 32-77 0 0,-15 94-33 0 0,19-79 8 0 0,6-35 497 0 0,0-6-2372 0 0,-3 0-5388 0 0,-1-6-3636 0 0</inkml:trace>
  <inkml:trace contextRef="#ctx0" brushRef="#br0" timeOffset="10635.162">3397 689 5273 0 0,'0'0'3717'0'0,"0"0"-1603"0"0,0 0-695 0 0,0 0 8 0 0,0 0 148 0 0,0 0 109 0 0,0 0-105 0 0,0 0-307 0 0,0 0-357 0 0,0 0-273 0 0,0 0-176 0 0,0 0-100 0 0,0 0-42 0 0,-13-4 737 0 0,-24 32-822 0 0,66-63 955 0 0,-28 35-1181 0 0,-1 0 6 0 0,0 0-7 0 0,0 0-4 0 0,0 0-35 0 0,0 0-48 0 0,-6 7-5812 0 0,6-3 825 0 0,0 0-6493 0 0</inkml:trace>
  <inkml:trace contextRef="#ctx0" brushRef="#br0" timeOffset="11386.411">3671 891 9114 0 0,'0'0'2172'0'0,"0"0"-465"0"0,0 0-122 0 0,0 0-25 0 0,0 0-100 0 0,0 0-187 0 0,0 0-286 0 0,0 0-270 0 0,0 0-245 0 0,0 0-149 0 0,0 0-115 0 0,0 0-100 0 0,0 0-40 0 0,-1 5 23 0 0,-57 249 806 0 0,27-189-1046 0 0,28-75-4093 0 0,-1-24 2428 0 0,3 12 1631 0 0,1-1 0 0 0,1 0 0 0 0,1 1 0 0 0,1-1 0 0 0,1 1 0 0 0,1 0 0 0 0,1 0 0 0 0,1 1 0 0 0,4-6 183 0 0,39-87 2388 0 0,-41 115 1446 0 0,-3 28-3789 0 0,-5-19 431 0 0,5 15-323 0 0,2-1 0 0 0,0 0 0 0 0,1 0 0 0 0,2-1 0 0 0,0 0 1 0 0,1 0-1 0 0,8 8-153 0 0,37 47 39 0 0,-47-64-2 0 0,-10-14-14 0 0,0 1 1 0 0,0 0-1 0 0,0-1 1 0 0,0 1-1 0 0,0-1 1 0 0,0 1 0 0 0,0 0-1 0 0,1-1 1 0 0,-1 1-1 0 0,0-1 1 0 0,1 1-1 0 0,-1 0 1 0 0,0-1-1 0 0,1 1 1 0 0,-1-1-1 0 0,1 1 1 0 0,-1-1-1 0 0,1 0 1 0 0,-1 1-1 0 0,1-1 1 0 0,-1 1-1 0 0,1-1 1 0 0,-1 0 0 0 0,1 1-1 0 0,-1-1 1 0 0,1 0-1 0 0,0 0 1 0 0,-1 1-1 0 0,1-1 1 0 0,-1 0-1 0 0,1 0 1 0 0,0 0-1 0 0,-1 0 1 0 0,1 0-1 0 0,0 0 1 0 0,-1 0-1 0 0,1 0 1 0 0,0 0 0 0 0,-1 0-1 0 0,1 0 1 0 0,-1 0-1 0 0,1 0 1 0 0,0-1-1 0 0,-1 1 1 0 0,1 0-1 0 0,-1 0 1 0 0,1-1-1 0 0,0 1 1 0 0,-1-1-1 0 0,1 1 1 0 0,-1 0-1 0 0,1-1 1 0 0,-1 1 0 0 0,1-1-1 0 0,-1 1 1 0 0,0-1-1 0 0,1 1 1 0 0,-1-1-1 0 0,0 1 1 0 0,1-1-1 0 0,-1 1 1 0 0,0-1-24 0 0,20-26 395 0 0,-2 0 1 0 0,-2-2 0 0 0,0 0-1 0 0,-2 0 1 0 0,-1-1 0 0 0,0-5-396 0 0,16-86 86 0 0,-29 120-199 0 0,0-1 668 0 0,0 1-3599 0 0,0 0-6626 0 0,0 1-2189 0 0</inkml:trace>
  <inkml:trace contextRef="#ctx0" brushRef="#br0" timeOffset="11820.338">4409 700 7226 0 0,'0'0'5234'0'0,"0"0"-2793"0"0,0 0-1133 0 0,0 0-209 0 0,0 0-134 0 0,0 0-119 0 0,0 0-126 0 0,0 0-121 0 0,0 0-98 0 0,0 0-90 0 0,0 0-62 0 0,0 0-83 0 0,0 0-54 0 0,-31 20-34 0 0,-97 62-44 0 0,125-80-127 0 0,0-1 1 0 0,0 1-1 0 0,0 0 0 0 0,0-1 1 0 0,0 1-1 0 0,1 0 1 0 0,-1 1-1 0 0,1-1 1 0 0,-1 0-1 0 0,1 1 0 0 0,0 0 1 0 0,0-1-1 0 0,0 1 1 0 0,1 0-1 0 0,-1 0 0 0 0,0 0 1 0 0,1 0-1 0 0,0 0 1 0 0,0 0-1 0 0,-1 3-7 0 0,0 4 29 0 0,-3 6-11 0 0,1 0 0 0 0,1 0 0 0 0,0 0 0 0 0,1 0-1 0 0,1 0 1 0 0,1 0 0 0 0,0 1 0 0 0,1-1 0 0 0,1 0 0 0 0,0 1-18 0 0,-1-10 10 0 0,1 0 0 0 0,0 0 0 0 0,0-1 0 0 0,0 1 0 0 0,1-1 0 0 0,0 1 0 0 0,0-1 1 0 0,0 0-1 0 0,1 0 0 0 0,0 0 0 0 0,0-1 0 0 0,1 1 0 0 0,0-1 0 0 0,0 0 0 0 0,0 0 1 0 0,0-1-1 0 0,1 1 0 0 0,-1-1 0 0 0,1-1 0 0 0,0 1 0 0 0,1-1 0 0 0,-1 0 0 0 0,0 0 1 0 0,5 1-11 0 0,-1-2 119 0 0,1-1-1 0 0,0 1 1 0 0,0-2 0 0 0,0 1 0 0 0,0-1 0 0 0,0-1 0 0 0,-1 0 0 0 0,1-1 0 0 0,0 0 0 0 0,0-1 0 0 0,-1 0 0 0 0,0 0 0 0 0,1-1 0 0 0,-1 0 0 0 0,-1-1-1 0 0,1 0 1 0 0,-1-1 0 0 0,0 0 0 0 0,0 0 0 0 0,0-1 0 0 0,-1 0 0 0 0,0-1 0 0 0,-1 0 0 0 0,1 0 0 0 0,-2 0 0 0 0,1-1 0 0 0,-1 0 0 0 0,0 0-1 0 0,-1-1 1 0 0,0 0 0 0 0,-1 0 0 0 0,0 0 0 0 0,0 0 0 0 0,-1-1 0 0 0,-1 1 0 0 0,1-1 0 0 0,-2 0 0 0 0,0 0 0 0 0,0 1 0 0 0,-1-7-119 0 0,-1 7-33 0 0,-2 1 1 0 0,0 0-1 0 0,0-1 1 0 0,0 1-1 0 0,-1 0 1 0 0,-1 0-1 0 0,1 1 1 0 0,-1-1-1 0 0,-1 1 1 0 0,0 0-1 0 0,0 1 1 0 0,0-1-1 0 0,-1 1 1 0 0,0 0-1 0 0,0 1 1 0 0,-1 0-1 0 0,0 0 1 0 0,0 0-1 0 0,-4-1 33 0 0,4 3-233 0 0,0 1 1 0 0,0 0-1 0 0,0 0 0 0 0,0 0 0 0 0,-1 1 0 0 0,0 0 0 0 0,1 1 1 0 0,-1 0-1 0 0,0 0 0 0 0,1 1 0 0 0,-1 0 0 0 0,0 0 0 0 0,0 1 1 0 0,0 1 232 0 0,-33 6-3756 0 0,2 6-3424 0 0,22-6-4388 0 0</inkml:trace>
  <inkml:trace contextRef="#ctx0" brushRef="#br0" timeOffset="12166.339">4065 1039 5441 0 0,'0'0'3564'0'0,"0"0"-350"0"0,0 0-434 0 0,0 0-445 0 0,0 0-408 0 0,0 0-329 0 0,0 0-276 0 0,0 0-302 0 0,0 0-239 0 0,33-13-215 0 0,103-41-155 0 0,-35 3 992 0 0,-80 50-1426 0 0,-13 10 66 0 0,0-1-30 0 0,1-1 0 0 0,0 0 0 0 0,0 0 0 0 0,0-1 0 0 0,1 0 0 0 0,0 0 0 0 0,0-1 0 0 0,0-1 0 0 0,1 1 0 0 0,4-1-13 0 0,101 8 626 0 0,-96-27-589 0 0,0 7-2327 0 0,-15 8 121 0 0,-3 0-4402 0 0,-1 0-3141 0 0</inkml:trace>
  <inkml:trace contextRef="#ctx0" brushRef="#br0" timeOffset="13203.849">4544 328 3625 0 0,'0'0'2275'0'0,"0"0"-207"0"0,0 0-31 0 0,0 0-34 0 0,0 0-93 0 0,0 0-126 0 0,0 0-257 0 0,0 0-232 0 0,0 0-289 0 0,0 0-221 0 0,0 0-145 0 0,0 0-62 0 0,0 0-16 0 0,-4-4-23 0 0,-12-10-25 0 0,12 10-48 0 0,4 4-46 0 0,0 0-54 0 0,0 0-37 0 0,0 0-31 0 0,0 0-41 0 0,0 0 11 0 0,0 0-17 0 0,0 0-18 0 0,8 11 2444 0 0,17 5-2639 0 0,0 2-1 0 0,-1 0 1 0 0,-1 2 0 0 0,-1 0 0 0 0,-1 2 0 0 0,-1 0-1 0 0,-1 1 1 0 0,0 1 0 0 0,-2 1 0 0 0,-1 0-1 0 0,-1 1 1 0 0,-2 1 0 0 0,0 1 0 0 0,-2-1 0 0 0,1 7-38 0 0,-4-5 10 0 0,-1 1 1 0 0,-2 0-1 0 0,-1 0 1 0 0,-1 0-1 0 0,-2 1 0 0 0,-1-1 1 0 0,-2 18-11 0 0,-3-27 15 0 0,0-1-1 0 0,-1 0 1 0 0,-1 0-1 0 0,-1-1 1 0 0,-1 0 0 0 0,0 0-1 0 0,-2-1 1 0 0,0 0-1 0 0,-1-1 1 0 0,0 0 0 0 0,-2-1-1 0 0,0-1 1 0 0,-1 0-1 0 0,0-1 1 0 0,-1 0 0 0 0,0-1-1 0 0,-1-1 1 0 0,-1-1-1 0 0,0 0 1 0 0,-1-2 0 0 0,-7 4-15 0 0,14-6-458 0 0,-2-3-442 0 0,13-9-4120 0 0,0-6-4570 0 0,1 8-3126 0 0</inkml:trace>
  <inkml:trace contextRef="#ctx0" brushRef="#br0" timeOffset="15819.444">5184 601 0 0 0,'0'0'820'0'0,"0"0"842"0"0,0 0 317 0 0,0 0 75 0 0,0 0 10 0 0,0 0-59 0 0,0 0-188 0 0,0 0-238 0 0,0 0-233 0 0,0 0-211 0 0,0 4 2377 0 0,-2 22-2590 0 0,-34 139 912 0 0,-34 34-1553 0 0,-13-53-845 0 0,78-167-16325 0 0,6 13 11332 0 0</inkml:trace>
  <inkml:trace contextRef="#ctx0" brushRef="#br0" timeOffset="16469.553">5076 792 0 0 0,'0'0'372'0'0,"0"0"931"0"0,0 0 287 0 0,0 0-63 0 0,0 0-92 0 0,0 0-63 0 0,0 0-97 0 0,0 0-103 0 0,13 18-118 0 0,42 57-126 0 0,-14-44 1461 0 0,-34-30-1924 0 0,1-2-266 0 0,0 0 1 0 0,0 0 0 0 0,0 0-1 0 0,0-1 1 0 0,-1 0-1 0 0,1 0 1 0 0,-1-1 0 0 0,1 0-1 0 0,-1-1 1 0 0,0 1-1 0 0,0-1 1 0 0,-1-1 0 0 0,1 1-1 0 0,-1-1 1 0 0,0 0-1 0 0,0-1 1 0 0,0 1 0 0 0,-1-1-1 0 0,0 0 1 0 0,0-1 0 0 0,-1 1-1 0 0,0-1 1 0 0,1 0-200 0 0,10-12 182 0 0,154-216 425 0 0,-145 147 865 0 0,-44 95-1399 0 0,11 5 29 0 0,0 1 0 0 0,0 0-1 0 0,1 0 1 0 0,1 0 0 0 0,0 1-1 0 0,1 0 1 0 0,0 1 0 0 0,2-1-1 0 0,-1 1 1 0 0,2 0 0 0 0,0 0 0 0 0,1 0-1 0 0,0 1 1 0 0,1-1 0 0 0,1 0-1 0 0,0 1 1 0 0,1-1 0 0 0,1 1-1 0 0,0-1 1 0 0,1 0 0 0 0,1 0-1 0 0,2 3-101 0 0,3 57 479 0 0,-7 102 251 0 0,-17-133-478 0 0,7-53-2405 0 0,0-3-8544 0 0,6 8-478 0 0</inkml:trace>
  <inkml:trace contextRef="#ctx0" brushRef="#br0" timeOffset="16834.256">5630 814 7506 0 0,'0'0'2152'0'0,"0"0"-509"0"0,0 0-219 0 0,0 0 66 0 0,0 0 82 0 0,0 0-83 0 0,0 0-224 0 0,0 0-262 0 0,0 0-209 0 0,0 0-128 0 0,0 0-87 0 0,0 0-47 0 0,0 0-53 0 0,-5 27-57 0 0,-15 84-42 0 0,15-7 837 0 0,1 58-298 0 0,-10-131-987 0 0,14-31 20 0 0,0-8-2260 0 0,0-22-5160 0 0,5 9-893 0 0,-1 13 1082 0 0</inkml:trace>
  <inkml:trace contextRef="#ctx0" brushRef="#br0" timeOffset="17251.693">5854 913 1320 0 0,'0'0'2471'0'0,"0"0"-663"0"0,0 0-331 0 0,0 0 96 0 0,0 0 179 0 0,0 0 4 0 0,0 0-157 0 0,0 0-225 0 0,0 0-234 0 0,0 0-181 0 0,0 0-137 0 0,0 0-105 0 0,0 0-74 0 0,-26 22-59 0 0,-83 65-59 0 0,47-45 556 0 0,27-19 78 0 0,62 3 169 0 0,-12-13-963 0 0,-1 0-1 0 0,0 1 1 0 0,0 0 0 0 0,-1 1 0 0 0,-1 1 0 0 0,-1 0 0 0 0,4 7-365 0 0,-12-12 24 0 0,2-4-1679 0 0,5-6-9589 0 0,-8-1-571 0 0</inkml:trace>
  <inkml:trace contextRef="#ctx0" brushRef="#br0" timeOffset="27805.068">5438 1480 0 0 0,'0'0'587'0'0,"0"0"208"0"0,0 0 85 0 0,0 0 83 0 0,0 0 125 0 0,0 0 103 0 0,0 0 69 0 0,16 8 11152 0 0,-10-5-12679 0 0,79-2 3403 0 0,181-34-1343 0 0,-127 29-1366 0 0,-139 4-408 0 0,0 0 2 0 0,0 0 15 0 0,0 0 7 0 0,0 0 4 0 0,0 0-22 0 0,0 0 4 0 0,0 0 5 0 0,31-1 2705 0 0,-58-116-1626 0 0,-14-8-384 0 0,4-74-140 0 0,28 130-537 0 0,-19-146 264 0 0,8 101 21 0 0,2 52-147 0 0,1 11-110 0 0,6 7-31 0 0,-28-63 82 0 0,18 21-58 0 0,10 24-22 0 0,-2 3 74 0 0,-20-47-115 0 0,22 69 79 0 0,-8 44-569 0 0,9 0 483 0 0,0 0 0 0 0,-1 0 0 0 0,1-1 0 0 0,-1 0 0 0 0,0-1 0 0 0,0 0 0 0 0,-1-1 0 0 0,0 0-1 0 0,-6 1-2 0 0,-23 9 26 0 0,-82 27-15 0 0,114-37 381 0 0,4-1-1501 0 0,3-3-3107 0 0,4 10-5731 0 0,-1-6-2483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81 2425 0 0,'0'0'2035'0'0,"0"0"-927"0"0,0 0-363 0 0,0 0 85 0 0,0 0 134 0 0,0 0-32 0 0,0 0-198 0 0,0 0-289 0 0,0 0-217 0 0,0 0-49 0 0,0 0 34 0 0,0 1-2442 0 0,2-1 3448 0 0,4 2 11542 0 0,-5-1-10869 0 0,0 57 1617 0 0,-2 65-3056 0 0,-16-36-37 0 0,16-79 1038 0 0,-14 47-1187 0 0,12-50-692 0 0,3-8-2930 0 0,1-5-8519 0 0,-1 7-451 0 0</inkml:trace>
  <inkml:trace contextRef="#ctx0" brushRef="#br0" timeOffset="2374.729">446 23 0 0 0,'0'0'2361'0'0,"0"0"-508"0"0,0 0-67 0 0,0 0 173 0 0,0 0 72 0 0,0 0-90 0 0,0 0-150 0 0,0 0-191 0 0,0 0-194 0 0,0 0-163 0 0,0 0-117 0 0,0 0-109 0 0,-3-4-108 0 0,-10-11-86 0 0,9 11-88 0 0,4 4-95 0 0,0 0-93 0 0,0 0-84 0 0,0 0-85 0 0,0 0-67 0 0,0 0-43 0 0,-11 48 763 0 0,-66 192 51 0 0,-28 31-932 0 0,96-247-220 0 0,7-37-67 0 0,71-226-49 0 0,49-3 102 0 0,-103 216 88 0 0,-15 26 4 0 0,0 0-6 0 0,0 0 25 0 0,0 0 6 0 0,0 0-19 0 0,0 0-10 0 0,0 0-19 0 0,0 18 22 0 0,0 17 73 0 0,0-1 1 0 0,2 0-1 0 0,2 0 1 0 0,1 0-1 0 0,2 0 1 0 0,1-1-1 0 0,2 0 0 0 0,1 0 1 0 0,10 20-81 0 0,-18-47 22 0 0,0-1 1 0 0,0 1-1 0 0,0-1 1 0 0,1 0-1 0 0,-1 0 1 0 0,1 0 0 0 0,1-1-1 0 0,-1 1 1 0 0,1-1-1 0 0,-1 0 1 0 0,1 0-1 0 0,0-1 1 0 0,1 0-1 0 0,-1 1 1 0 0,0-2-1 0 0,1 1 1 0 0,0-1-1 0 0,0 1 1 0 0,0-2-1 0 0,0 1 1 0 0,0-1-1 0 0,0 1 1 0 0,0-2-1 0 0,0 1 1 0 0,4-1-23 0 0,17-45 1271 0 0,7-142-174 0 0,-10 8-863 0 0,-25 153-432 0 0,0 18-1913 0 0,3 18-1551 0 0,0-6-1830 0 0,1 0-6782 0 0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3:4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1 0 0 0,'0'0'908'0'0,"0"0"-25"0"0,0 0-35 0 0,0 0 38 0 0,0 0 106 0 0,0 0 108 0 0,0 0 47 0 0,0 0-23 0 0,1 0-722 0 0,2 0 13493 0 0,-29 180-10980 0 0,-48 244-1448 0 0,58-215-856 0 0,12-142 1511 0 0,5-67-2113 0 0,9-8-5 0 0,102-14 475 0 0,122-19-371 0 0,-85 20 225 0 0,-148 21-332 0 0,-1 0-33 0 0,0 0 35 0 0,0 0 10 0 0,0 0 18 0 0,0 0 13 0 0,0 0-1 0 0,0 0 10 0 0,0 0 19 0 0,0 0-29 0 0,0 0-8 0 0,0 0-11 0 0,0 0 9 0 0,0 0-6 0 0,0 0 1 0 0,0 0 10 0 0,0 0-12 0 0,0 0 6 0 0,0 0-12 0 0,0 0-10 0 0,0 0-14 0 0,0 0 23 0 0,0 0 8 0 0,0 0-5 0 0,0 0 26 0 0,0 0-40 0 0,0 0 0 0 0,0 0 12 0 0,0 0 0 0 0,0 0 7 0 0,0 0-8 0 0,0 0-3 0 0,0 0 2 0 0,0 0 9 0 0,0 0-10 0 0,0 0-6 0 0,0 0 2 0 0,0 0-6 0 0,0 0-8 0 0,0 0 17 0 0,0 0 16 0 0,0 0-12 0 0,0 0-4 0 0,0 0-2 0 0,0 0-3 0 0,0 0-3 0 0,0 0-17 0 0,0 0 29 0 0,0 0 14 0 0,-1 0-32 0 0,0 0-4 0 0,1 0 20 0 0,0 0-20 0 0,0 0 18 0 0,0 0-2 0 0,0 0-16 0 0,0 0 5 0 0,0 0-4 0 0,0 0 7 0 0,0 0-11 0 0,0 0 9 0 0,0 0-19 0 0,0 0 2 0 0,0 0-3 0 0,0 0 20 0 0,0 0 5 0 0,0 0-15 0 0,0 0 7 0 0,0 0-8 0 0,0 0-7 0 0,0 0-4 0 0,0 0-7 0 0,0 0-12 0 0,0 0-6 0 0,0 0-10 0 0,0 0-14 0 0,0-17-4425 0 0,0 12-2349 0 0,0 1-5708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06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4 0 0 0,'0'0'1019'0'0,"0"0"859"0"0,0 0 546 0 0,0 0 197 0 0,0 0-82 0 0,0 0-353 0 0,0 0-442 0 0,0 0-345 0 0,0 0-249 0 0,2-1-194 0 0,6-2 125 0 0,-20 4-125 0 0,-23 5 190 0 0,-190 94 881 0 0,81-27-941 0 0,143-73-1076 0 0,0 1 0 0 0,-1 0 0 0 0,1-1 0 0 0,0 1 1 0 0,0 0-1 0 0,0 0 0 0 0,0 0 0 0 0,0 0 0 0 0,0 0 0 0 0,1 0 0 0 0,-1 0 1 0 0,0 0-1 0 0,0 0 0 0 0,1 0 0 0 0,-1 0 0 0 0,0 0 0 0 0,1 1 1 0 0,0-1-1 0 0,-1 0 0 0 0,1 0 0 0 0,-1 1 0 0 0,1-1 0 0 0,0 0 0 0 0,0 0 1 0 0,0 1-1 0 0,0-1 0 0 0,0 0 0 0 0,0 1 0 0 0,0-1 0 0 0,0 0 0 0 0,1 1 1 0 0,-1-1-1 0 0,0 0 0 0 0,1 0 0 0 0,-1 1 0 0 0,1-1 0 0 0,0 0 1 0 0,-1 0-1 0 0,1 0 0 0 0,0 0 0 0 0,-1 0 0 0 0,1 0 0 0 0,0 0 0 0 0,0 0 1 0 0,0 0-11 0 0,49 42 46 0 0,41 0 124 0 0,66 42 168 0 0,-153-80-285 0 0,1 0 0 0 0,0 0 0 0 0,-1 1 0 0 0,0-1 0 0 0,-1 1 0 0 0,1 0 0 0 0,-1 0 0 0 0,0 0 0 0 0,0 1 1 0 0,-1-1-1 0 0,0 0 0 0 0,0 1 0 0 0,0 0 0 0 0,-1-1 0 0 0,0 1 0 0 0,-1 0 0 0 0,1 0 0 0 0,-1 0 0 0 0,0-1 0 0 0,-2 8-53 0 0,0-9 66 0 0,-1 0 0 0 0,0-1 0 0 0,0 1 0 0 0,-1-1-1 0 0,1 1 1 0 0,-1-1 0 0 0,0 0 0 0 0,0 0 0 0 0,-1-1 0 0 0,1 1-1 0 0,-1-1 1 0 0,1 0 0 0 0,-1 0 0 0 0,0-1 0 0 0,0 1 0 0 0,0-1-1 0 0,-1 0 1 0 0,-1 0-66 0 0,2 1 18 0 0,-28 11 73 0 0,0-2-1 0 0,-1-1 1 0 0,-1-1-1 0 0,1-2 1 0 0,-1-1-1 0 0,-17 0-90 0 0,-6-6-68 0 0,57-1-63 0 0,1 0-91 0 0,92-45-5606 0 0,-61 32 1519 0 0,-9 4-3238 0 0,-3 2-2378 0 0</inkml:trace>
  <inkml:trace contextRef="#ctx0" brushRef="#br0" timeOffset="317.505">761 376 3809 0 0,'0'0'4857'0'0,"0"0"-2851"0"0,0 0-794 0 0,0 0 215 0 0,0 0 252 0 0,0 0-15 0 0,0 0-246 0 0,0 0-343 0 0,0 0-322 0 0,0 0-198 0 0,0 0-96 0 0,0 0-67 0 0,-27 32-55 0 0,-81 101-33 0 0,74-75 27 0 0,34-49-262 0 0,-1-7-57 0 0,0 0-1 0 0,1 0 1 0 0,-1 1-1 0 0,1-1 1 0 0,0 0-1 0 0,-1 1 1 0 0,1-1-1 0 0,0 0 1 0 0,0 1-1 0 0,1-1 1 0 0,-1 1-1 0 0,0-1 1 0 0,1 0-1 0 0,0 1 1 0 0,-1-1-1 0 0,1 0 1 0 0,0 0-1 0 0,0 0 1 0 0,0 0-1 0 0,0 1 1 0 0,1-1-1 0 0,-1-1 1 0 0,0 1-1 0 0,1 0 1 0 0,-1 0-1 0 0,1 0 1 0 0,0-1-1 0 0,0 1 1 0 0,0-1-1 0 0,0 0 1 0 0,0 1-1 0 0,0-1 1 0 0,0 0-1 0 0,1 1-11 0 0,11 0 138 0 0,-1 0 0 0 0,1 0 0 0 0,-1-1 0 0 0,1-1 1 0 0,0 0-1 0 0,-1-1 0 0 0,1 0 0 0 0,0-1 0 0 0,-1-1 0 0 0,0 0 0 0 0,1 0 0 0 0,-1-2 0 0 0,-1 0 0 0 0,1 0 0 0 0,-1-1 0 0 0,0-1 0 0 0,1 0-138 0 0,-1 2 99 0 0,0 0 1 0 0,-1-1-1 0 0,0 0 0 0 0,1 0 0 0 0,-2-2 0 0 0,1 1 0 0 0,-1-1 0 0 0,0-1 0 0 0,-1 0 1 0 0,0 0-1 0 0,0-1 0 0 0,-1 0 0 0 0,-1-1 0 0 0,1 1 0 0 0,-2-1 0 0 0,1-1 0 0 0,-2 1 0 0 0,0-1 1 0 0,0 0-1 0 0,-1-1 0 0 0,0 1 0 0 0,-1-1 0 0 0,0 1 0 0 0,-1-1 0 0 0,-1-4-99 0 0,-1 13 8 0 0,-1 1 1 0 0,0-1-1 0 0,0 1 0 0 0,0 0 0 0 0,-1-1 0 0 0,1 1 0 0 0,-1 0 0 0 0,0 0 1 0 0,0 0-1 0 0,0 0 0 0 0,0 0 0 0 0,0 1 0 0 0,-1-1 0 0 0,1 0 0 0 0,-1 1 1 0 0,0 0-1 0 0,0 0 0 0 0,1 0 0 0 0,-2 0 0 0 0,1 0 0 0 0,0 0 0 0 0,0 1 0 0 0,0-1 1 0 0,-1 1-1 0 0,1 0 0 0 0,-1 0 0 0 0,0 0-8 0 0,-99-8-344 0 0,92 9 108 0 0,-1 2-1 0 0,0-1 1 0 0,1 1-1 0 0,-1 1 1 0 0,1 0 0 0 0,0 1-1 0 0,0 0 1 0 0,0 1-1 0 0,0 0 1 0 0,-3 3 236 0 0,-9 8-4187 0 0,0 2-3453 0 0,13-9-4792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0.6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84 77 656 0 0,'0'0'1418'0'0,"0"0"-189"0"0,0 0-8 0 0,0 0 210 0 0,0 0 222 0 0,0 0 80 0 0,0 0-132 0 0,0 0-320 0 0,0 0-344 0 0,0 0-251 0 0,0 0-129 0 0,-7-6 1086 0 0,-23 122 1982 0 0,17-65-3449 0 0,2 0 0 0 0,2 1-1 0 0,2 0 1 0 0,3 0 0 0 0,2 0 0 0 0,3 17-176 0 0,-1-65 16 0 0,1 0 0 0 0,0 0 0 0 0,0-1 0 0 0,1 1 0 0 0,-1-1 0 0 0,1 1 0 0 0,-1-1 0 0 0,1 1 0 0 0,0-1 0 0 0,1 0 0 0 0,-1 0 0 0 0,0 0 0 0 0,1 0 0 0 0,0 0 0 0 0,-1-1 0 0 0,1 1 0 0 0,0-1 0 0 0,1 0 0 0 0,-1 1 0 0 0,0-2 0 0 0,1 1 0 0 0,-1 0 0 0 0,1-1 1 0 0,-1 1-1 0 0,1-1 0 0 0,0 0 0 0 0,-1 0 0 0 0,1-1 0 0 0,0 1 0 0 0,0-1 0 0 0,0 1 0 0 0,-1-1 0 0 0,1-1 0 0 0,0 1 0 0 0,0 0 0 0 0,0-1 0 0 0,0 0 0 0 0,-1 0 0 0 0,1 0 0 0 0,0 0 0 0 0,-1-1 0 0 0,1 1 0 0 0,-1-1 0 0 0,0 0 0 0 0,1 0 0 0 0,-1 0 0 0 0,0-1 0 0 0,0 1 0 0 0,2-3-16 0 0,16-11 136 0 0,-2 0-1 0 0,0-1 0 0 0,-1-1 0 0 0,0-1 1 0 0,-2 0-1 0 0,0-1 0 0 0,-1-1 1 0 0,-2-1-1 0 0,11-19-135 0 0,-5 6 92 0 0,-2-1 0 0 0,-1-1 0 0 0,-2 0 0 0 0,-1-1 0 0 0,-2 0 0 0 0,-2-1 0 0 0,4-29-92 0 0,-13-6 605 0 0,-9 71 362 0 0,0 28-907 0 0,6-18 32 0 0,-8 23 103 0 0,1 0-1 0 0,2 1 0 0 0,1 0 0 0 0,1 0 0 0 0,2 1 0 0 0,1 0 1 0 0,1-1-1 0 0,2 1 0 0 0,1 0 0 0 0,2 3-194 0 0,2 26 108 0 0,2-1 0 0 0,3 0 0 0 0,2 0 0 0 0,7 14-108 0 0,14 15 138 0 0,-50-102-1692 0 0,10 0-1945 0 0,2 3-3626 0 0,5 6-4569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2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5041 0 0,'0'0'3083'0'0,"0"0"-778"0"0,0 0-289 0 0,0 0-102 0 0,0 0-166 0 0,0 0-257 0 0,0 0-377 0 0,0 0-347 0 0,0 0-220 0 0,0 0-73 0 0,0 0 21 0 0,0 0 4 0 0,0 0-6 0 0,14 0 1194 0 0,217-19 2834 0 0,-145 1-4177 0 0,-70 14-2309 0 0,-17 4 1307 0 0,-2 1-3207 0 0,-3 1-6822 0 0,6-1-469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3.2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23 2336 0 0,'0'0'1541'0'0,"0"0"15"0"0,0 0 275 0 0,0 0 196 0 0,0 0 18 0 0,0 0-281 0 0,0 0-452 0 0,0 0-341 0 0,0 0-197 0 0,0 0-27 0 0,0 0 29 0 0,0 0 51 0 0,0 0-11 0 0,-3 3-80 0 0,-10 16 1656 0 0,34-13 468 0 0,-3-4-2521 0 0,0-1 1 0 0,-1-1 0 0 0,1 0 0 0 0,0-2-1 0 0,-1 0 1 0 0,1-1 0 0 0,-1 0-1 0 0,0-2 1 0 0,0 0 0 0 0,2-2-340 0 0,19-3 234 0 0,18-3-110 0 0,-51 12 792 0 0,-2-1-4144 0 0,0 2-7940 0 0,-3 0-1009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1.0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8818 0 0,'0'0'1750'0'0,"0"0"-138"0"0,0 0 126 0 0,0 0 171 0 0,0 0-30 0 0,0 0-349 0 0,0 0-491 0 0,0 0-414 0 0,0 0-219 0 0,0 0-106 0 0,0 0-9 0 0,0 0 22 0 0,0 0 36 0 0,0 4 49 0 0,-3 21 22 0 0,2-1-1 0 0,1 1 1 0 0,0 0-1 0 0,2 0 1 0 0,1-1 0 0 0,5 18-420 0 0,3 105-1642 0 0,3-175-7101 0 0,-11 24 4463 0 0,2-3-6530 0 0</inkml:trace>
  <inkml:trace contextRef="#ctx0" brushRef="#br0" timeOffset="804.04">143 152 4777 0 0,'0'0'1287'0'0,"0"0"-331"0"0,0 0 207 0 0,0 0 368 0 0,0 0 159 0 0,0 0-186 0 0,0 0-314 0 0,0 0-166 0 0,0 0-3 0 0,0 0 106 0 0,0 0-24 0 0,0 0-160 0 0,10-1-179 0 0,168-24 2256 0 0,-65 17-2674 0 0,-92 5-247 0 0,-21 3-62 0 0,0 0 17 0 0,0 0 34 0 0,0 0 41 0 0,0 0 36 0 0,0 0-3 0 0,0 0-6 0 0,0 0 3 0 0,0 0-18 0 0,-28 0 848 0 0,19-2-980 0 0,-1 0 0 0 0,1-1 0 0 0,0 0-1 0 0,1-1 1 0 0,-1 0 0 0 0,0 0 0 0 0,1-1-1 0 0,0 0 1 0 0,0 0 0 0 0,1-1-1 0 0,-1 0-8 0 0,-13-15 157 0 0,14 55 37 0 0,-15 124-74 0 0,12-53-124 0 0,10-104-17 0 0,0-1 5 0 0,0 0 5 0 0,0 0 1 0 0,0 0 11 0 0,0 0 0 0 0,0 0 22 0 0,0 0-4 0 0,0 0-5 0 0,19-20 325 0 0,1 0-284 0 0,-2-2 0 0 0,0 0 0 0 0,-1-1 0 0 0,-1-1 0 0 0,11-22-55 0 0,-25 29-892 0 0,-2 14-4046 0 0,0 1-4746 0 0,0 2-1604 0 0</inkml:trace>
  <inkml:trace contextRef="#ctx0" brushRef="#br0" timeOffset="1303.996">592 107 10458 0 0,'0'0'1779'0'0,"0"0"-433"0"0,0 0-203 0 0,0 0 25 0 0,0 0 31 0 0,0 0-105 0 0,0 0-154 0 0,0 0-161 0 0,0 0-101 0 0,0 0-27 0 0,0 0-103 0 0,0 0-54 0 0,0 0-42 0 0,16-8-25 0 0,78-35 266 0 0,-24 32 274 0 0,-70 11-967 0 0,0 0 7 0 0,-1 9 69 0 0,0 1-1 0 0,-1-1 1 0 0,-1 1 0 0 0,0-1 0 0 0,0 0 0 0 0,0 0 0 0 0,-1-1 0 0 0,-1 1 0 0 0,1-1 0 0 0,-2 0 0 0 0,1 0-1 0 0,-1 0 1 0 0,0-1 0 0 0,-4 4-76 0 0,-20 29 141 0 0,21-27-105 0 0,6-9-19 0 0,0 0 1 0 0,-1 0-1 0 0,1 0 0 0 0,1 0 1 0 0,-1 1-1 0 0,0-1 0 0 0,1 1 1 0 0,0 0-1 0 0,0-1 0 0 0,1 1 1 0 0,-1 0-1 0 0,1 0 0 0 0,0 0 0 0 0,0 0 1 0 0,1 0-1 0 0,0 1 0 0 0,0-1 1 0 0,0 0-1 0 0,1 5-17 0 0,2-8 54 0 0,0 1 0 0 0,0-1 0 0 0,0 0 1 0 0,1 0-1 0 0,-1 0 0 0 0,1 0 0 0 0,-1-1 0 0 0,1 1 0 0 0,0-1 0 0 0,-1 0 1 0 0,1 0-1 0 0,0 0 0 0 0,0-1 0 0 0,0 1 0 0 0,0-1 0 0 0,0 0 0 0 0,0 0 1 0 0,0-1-1 0 0,3 0-54 0 0,-5 1 26 0 0,14-1 92 0 0,0-1 0 0 0,-1 0 0 0 0,1-2 0 0 0,-1 1 0 0 0,0-2 0 0 0,0 0 1 0 0,0-1-1 0 0,-1-1 0 0 0,5-2-118 0 0,-14-8-1360 0 0,-7 10-2120 0 0,-1 2-4231 0 0,0 1-4614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4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11642 0 0,'0'0'1898'0'0,"0"0"-399"0"0,0 0-177 0 0,0 0-26 0 0,0 0-29 0 0,0 0-247 0 0,0 0-304 0 0,0 0-121 0 0,0 0 13 0 0,0 0 90 0 0,0 0 51 0 0,0 0-74 0 0,0 0-129 0 0,15 0-50 0 0,113-1 988 0 0,1-6-540 0 0,-65-1-1435 0 0,-44-1-1960 0 0,-13 5-1410 0 0,-2-1-3783 0 0,-1-2-4476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8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71 5961 0 0,'0'0'3728'0'0,"0"0"-1113"0"0,0 0-365 0 0,0 0-116 0 0,0 0-191 0 0,0 0-355 0 0,0 0-454 0 0,0 0-392 0 0,0 0-227 0 0,0 0-87 0 0,0 0-37 0 0,0 0-16 0 0,0 0-46 0 0,0 3-38 0 0,14 100 1856 0 0,-10-81-2095 0 0,-2 0-1 0 0,0 0 1 0 0,-1 0-1 0 0,-1 0 1 0 0,-2-1 0 0 0,0 1-1 0 0,-1 0 1 0 0,-1-1-1 0 0,-1 1 1 0 0,-1-1 0 0 0,-1 0-1 0 0,-1-1 1 0 0,-1 2-52 0 0,5-10 450 0 0,-1 2-3279 0 0,2-26-3622 0 0,3 2 2018 0 0,0 3-1914 0 0,0-1-1285 0 0</inkml:trace>
  <inkml:trace contextRef="#ctx0" brushRef="#br0" timeOffset="266.005">0 126 7498 0 0,'0'0'3427'0'0,"0"0"-1420"0"0,0 0-575 0 0,0 0-102 0 0,0 0 34 0 0,0 0 13 0 0,0 0-145 0 0,0 0-249 0 0,0 0-182 0 0,0 0-138 0 0,0 0-75 0 0,33-12-48 0 0,102-39-57 0 0,5 18 604 0 0,37 5-532 0 0,-108 26-616 0 0,-41 3-2626 0 0,-28 5-5065 0 0,0-1-3762 0 0</inkml:trace>
  <inkml:trace contextRef="#ctx0" brushRef="#br0" timeOffset="621.631">634 380 9114 0 0,'0'0'2331'0'0,"0"0"-457"0"0,0 0-179 0 0,0 0 20 0 0,0 0-41 0 0,0 0-233 0 0,0 0-373 0 0,0 0-393 0 0,0 0-189 0 0,0 0-78 0 0,0 0-9 0 0,0 0 69 0 0,0 0 21 0 0,-1 9 29 0 0,-11 173 1805 0 0,-11-105-2063 0 0,12-63-668 0 0,9-14-3535 0 0,1-2-3868 0 0,1-2-4196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17.0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41 0 0 0,'0'0'432'0'0,"0"0"262"0"0,-3-4 59 0 0,-9-13-99 0 0,9 12-14 0 0,3 5 139 0 0,-5-12 10258 0 0,-1 10-1195 0 0,6 28-8877 0 0,11 249 374 0 0,-20-84-1024 0 0,-6-113-219 0 0,10-61-73 0 0,2-7-443 0 0,2-23-522 0 0,-3-34-2432 0 0,1 23-153 0 0,2 0-4967 0 0,1 13-2318 0 0</inkml:trace>
  <inkml:trace contextRef="#ctx0" brushRef="#br0" timeOffset="348.358">1 74 5225 0 0,'0'0'2505'0'0,"0"0"-982"0"0,0 0-152 0 0,0 0 269 0 0,0 0 238 0 0,0 0-5 0 0,0 0-334 0 0,0 0-521 0 0,0 0-425 0 0,0 0-202 0 0,0 0 91 0 0,0 0 179 0 0,0 0 150 0 0,7 0 100 0 0,351-43 3755 0 0,-311 42-4571 0 0,-25 23-5736 0 0,-18-19 726 0 0,1-2-6542 0 0</inkml:trace>
  <inkml:trace contextRef="#ctx0" brushRef="#br0" timeOffset="1028.355">479 571 7066 0 0,'0'0'1433'0'0,"0"0"-203"0"0,0 0 191 0 0,0 0 345 0 0,0 0 116 0 0,0 0-280 0 0,0 0-494 0 0,0 0-395 0 0,0 0-126 0 0,0 0 4 0 0,0 0 13 0 0,0 0-28 0 0,10-5-116 0 0,28-17-86 0 0,33 16 1409 0 0,-58 6-1554 0 0,-10-1-198 0 0,0 1-1 0 0,0-1 1 0 0,-1 1-1 0 0,1 0 0 0 0,0 0 1 0 0,0 0-1 0 0,0 0 0 0 0,-1 0 1 0 0,1 1-1 0 0,0-1 0 0 0,0 1 1 0 0,-1 0-1 0 0,1 0 1 0 0,0 0-1 0 0,-1 0 0 0 0,1 0 1 0 0,-1 0-1 0 0,1 1 0 0 0,-1-1 1 0 0,0 1-1 0 0,0 0 0 0 0,1 0 1 0 0,0 1-31 0 0,-2 2 96 0 0,0-1 1 0 0,-1 1 0 0 0,0 0-1 0 0,1-1 1 0 0,-1 1 0 0 0,-1 0-1 0 0,1-1 1 0 0,-1 1 0 0 0,0 0-1 0 0,0-1 1 0 0,0 1 0 0 0,0-1-1 0 0,-1 1 1 0 0,0-1 0 0 0,0 0-1 0 0,0 1 1 0 0,-1-1-97 0 0,-68 97 601 0 0,62-82-491 0 0,9-18-93 0 0,34 6 587 0 0,-18-6-459 0 0,-1-1 0 0 0,1-1 0 0 0,0 0 0 0 0,-1-1 0 0 0,1-1 1 0 0,-1 0-1 0 0,0-2 0 0 0,1 1 0 0 0,3-3-145 0 0,39-8 237 0 0,-57 15-229 0 0,-1 0-13 0 0,0 0-13 0 0,0 0-15 0 0,0 0-23 0 0,0 0-28 0 0,0 0-49 0 0,-4-3-2297 0 0,2 2-6467 0 0,2 1-3112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45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997 127 0 0 0,'0'0'559'0'0,"0"0"406"0"0,0 0 234 0 0,0 0 147 0 0,3 9 10356 0 0,-3-6-10045 0 0,-179 188 1683 0 0,13-30-2510 0 0,30-49-378 0 0,-22 35-16 0 0,43-52-377 0 0,47-43 166 0 0,-35 36 73 0 0,38-43-49 0 0,55-45-1697 0 0,47-26-1917 0 0,-10 11-4457 0 0,-18 8-2748 0 0</inkml:trace>
  <inkml:trace contextRef="#ctx0" brushRef="#br0" timeOffset="942.189">977 208 0 0 0,'0'0'822'0'0,"0"0"-44"0"0,0 0-131 0 0,0 0-48 0 0,0 0-39 0 0,0 0 22 0 0,0 0 51 0 0,0 0 50 0 0,0 0 109 0 0,-8 0 109 0 0,-1-1-509 0 0,-23-1 2701 0 0,31 2-1922 0 0,1 0-83 0 0,0 0-82 0 0,0 0-82 0 0,0 0-48 0 0,0 0-84 0 0,-22-4 2937 0 0,14 5-3375 0 0,-1-1 0 0 0,1 0 0 0 0,0-1-1 0 0,0 0 1 0 0,-1 0 0 0 0,1-1-1 0 0,0 1 1 0 0,0-2 0 0 0,0 1 0 0 0,1-1-1 0 0,-1-1 1 0 0,-1 0-354 0 0,-64-31 1260 0 0,58 29-1099 0 0,0 0 0 0 0,-1 1-1 0 0,1 1 1 0 0,-1 0-1 0 0,0 1 1 0 0,0 1-1 0 0,0 1 1 0 0,-11 0-161 0 0,27 1 26 0 0,0 0-16 0 0,0 8-101 0 0,0 7 92 0 0,1 0 0 0 0,1-1 0 0 0,1 0 0 0 0,0 1 0 0 0,1-1 0 0 0,0 0 0 0 0,1 0 0 0 0,0-1-1 0 0,1 1 1 0 0,5 5-1 0 0,102 169-65 0 0,-70-132-2 0 0,-35-44 112 0 0,-6-17 609 0 0,-2-3-620 0 0,2-5-23 0 0,0 0 1 0 0,1 0-1 0 0,1 0 1 0 0,0 0-1 0 0,1 1 1 0 0,0-1-1 0 0,1 1 1 0 0,0 1-1 0 0,1-1 1 0 0,0 1 0 0 0,3-2-12 0 0,15-29 43 0 0,-16 27-42 0 0,-1 0-1 0 0,-1 0 1 0 0,0-1-1 0 0,-1 0 1 0 0,-1 0-1 0 0,0-1 1 0 0,-1 1-1 0 0,-1-1 1 0 0,-1 0-1 0 0,0 0 1 0 0,-1 0-1 0 0,-1 0 1 0 0,0-4-1 0 0,-9 1-204 0 0,0 18-4590 0 0,9 16-6245 0 0,0-10 22 0 0</inkml:trace>
  <inkml:trace contextRef="#ctx0" brushRef="#br0" timeOffset="1348.381">1375 76 6225 0 0,'0'0'2462'0'0,"0"0"-341"0"0,0 0-260 0 0,0 0-110 0 0,0 0-122 0 0,0 0-264 0 0,0 0-271 0 0,0 0-245 0 0,0 0-212 0 0,0 0-132 0 0,0 0-92 0 0,0 0-36 0 0,0 0-21 0 0,-29 3-15 0 0,-88 11-52 0 0,115-14-270 0 0,0 0 0 0 0,-1 0-1 0 0,1 0 1 0 0,0 0-1 0 0,-1 0 1 0 0,1 0-1 0 0,0 1 1 0 0,-1-1-1 0 0,1 1 1 0 0,0 0 0 0 0,0 0-1 0 0,-1-1 1 0 0,1 1-1 0 0,0 1 1 0 0,0-1-1 0 0,0 0 1 0 0,0 0-1 0 0,1 1 1 0 0,-1-1 0 0 0,0 1-1 0 0,0 0 1 0 0,1 0-1 0 0,-1-1 1 0 0,1 1-1 0 0,-1 2-18 0 0,-4 5 93 0 0,3-4-78 0 0,0 1 0 0 0,1-1 0 0 0,-1 1 0 0 0,1-1 0 0 0,0 1 0 0 0,1 0 1 0 0,0 0-1 0 0,0 0 0 0 0,0 0 0 0 0,0 0 0 0 0,1 0 0 0 0,0 0 0 0 0,0 0 1 0 0,1 0-1 0 0,0 0 0 0 0,0 0 0 0 0,0 0 0 0 0,1 0 0 0 0,0-1 0 0 0,0 1 1 0 0,0 0-1 0 0,1-1 0 0 0,-1 0 0 0 0,1 1 0 0 0,1-1 0 0 0,-1 0 0 0 0,1-1 1 0 0,2 3-16 0 0,2 2 135 0 0,1-1-1 0 0,0 0 1 0 0,1-1 0 0 0,0 0 0 0 0,0 0 0 0 0,1-1 0 0 0,-1 0 0 0 0,1-1 0 0 0,0 0 0 0 0,1-1 0 0 0,-1 0 0 0 0,1-1 0 0 0,0 0-1 0 0,0-1 1 0 0,0 0 0 0 0,0-1 0 0 0,0-1 0 0 0,0 1 0 0 0,0-2 0 0 0,0 0 0 0 0,0 0 0 0 0,0-1 0 0 0,0-1 0 0 0,0 0 0 0 0,0-1-1 0 0,-1 0 1 0 0,0 0 0 0 0,0-1 0 0 0,0-1 0 0 0,0 0 0 0 0,-1 0 0 0 0,0-1 0 0 0,0 0 0 0 0,-1-1 0 0 0,0 0 0 0 0,2-3-135 0 0,-5 7 11 0 0,-1-1 1 0 0,0 1-1 0 0,0-1 1 0 0,0 0-1 0 0,0 0 1 0 0,-1 0-1 0 0,0-1 1 0 0,0 1-1 0 0,0-1 1 0 0,-1 0-1 0 0,0 0 0 0 0,0-1 1 0 0,-1 1-1 0 0,1-1 1 0 0,-1 1-1 0 0,-1-1 1 0 0,1 0-1 0 0,-1 1 1 0 0,-1-1-1 0 0,1 0 1 0 0,-1 0-1 0 0,0 0 1 0 0,0 0-1 0 0,-1 1 1 0 0,0-1-1 0 0,0 0 1 0 0,-1 0-1 0 0,0 1 1 0 0,0-1-1 0 0,0 1 1 0 0,-1-1-1 0 0,0 1 1 0 0,0 0-1 0 0,-1 0 1 0 0,0 1-1 0 0,-3-5-11 0 0,-2 3-294 0 0,0 0 1 0 0,0 0-1 0 0,0 1 0 0 0,-1 0 0 0 0,0 1 0 0 0,0 0 1 0 0,-1 1-1 0 0,1 0 0 0 0,-1 1 0 0 0,0 0 0 0 0,0 0 1 0 0,0 1-1 0 0,0 1 0 0 0,-3-1 294 0 0,-98 12-9617 0 0,88-3-1522 0 0</inkml:trace>
  <inkml:trace contextRef="#ctx0" brushRef="#br0" timeOffset="2195.412">857 216 10050 0 0,'0'0'2929'0'0,"0"0"-694"0"0,0 0-533 0 0,0 0-286 0 0,0 0-234 0 0,0 0-214 0 0,0 0-197 0 0,0 0-150 0 0,0 0-113 0 0,0 0-76 0 0,0 0-12 0 0,0 0-6 0 0,0 0 3 0 0,10-6-15 0 0,31-19-25 0 0,-31 19-46 0 0,-10 6-39 0 0,0 0-28 0 0,0 0-47 0 0,0 0-22 0 0,0 0-30 0 0,0 0-17 0 0,0 0-26 0 0,0 0-21 0 0,0 0-2 0 0,0 0-10 0 0,10 0 502 0 0,137 18 936 0 0,242-18-836 0 0,-72-11-542 0 0,-311 13-2846 0 0,-2-4-8088 0 0,-4-1-1733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468 509 0 0 0,'0'0'2487'0'0,"0"0"207"0"0,0 0-171 0 0,0 0-338 0 0,0 0-381 0 0,0 0-336 0 0,0 0-185 0 0,0 0-149 0 0,0 0-170 0 0,0 0-92 0 0,0 0-54 0 0,0 0-85 0 0,0 0-20 0 0,-3-3-41 0 0,1 0-512 0 0,0 1 1 0 0,-1-1 0 0 0,1 1-1 0 0,-1 0 1 0 0,0 0-1 0 0,0 0 1 0 0,0 1 0 0 0,0-1-1 0 0,0 1 1 0 0,0-1 0 0 0,0 1-1 0 0,0 0 1 0 0,-1 0-1 0 0,1 1 1 0 0,0-1 0 0 0,-1 1-1 0 0,1-1 1 0 0,-3 1-161 0 0,-14 0 446 0 0,-1-1-213 0 0,1 1-1 0 0,0 1 1 0 0,0 1 0 0 0,0 1 0 0 0,0 0-1 0 0,0 2 1 0 0,-4 1-233 0 0,4 1 63 0 0,2-1 69 0 0,0 0 1 0 0,0 1 0 0 0,1 0 0 0 0,0 2-1 0 0,1 0 1 0 0,0 1 0 0 0,0 0-1 0 0,-1 3-132 0 0,11-5 16 0 0,1 0-1 0 0,0 0 0 0 0,0 0 0 0 0,1 1 1 0 0,0 0-1 0 0,0 0 0 0 0,1 0 0 0 0,0 0 1 0 0,1 0-1 0 0,0 1 0 0 0,0-1 1 0 0,1 1-1 0 0,0-1 0 0 0,1 1 0 0 0,0-1 1 0 0,0 1-1 0 0,1 0 0 0 0,0-1 0 0 0,1 1 1 0 0,1 3-16 0 0,0-7 30 0 0,-1-1 1 0 0,1 1-1 0 0,0 0 1 0 0,0-1 0 0 0,1 0-1 0 0,-1 0 1 0 0,1 0-1 0 0,1 0 1 0 0,-1 0 0 0 0,0-1-1 0 0,1 0 1 0 0,0 0-1 0 0,0 0 1 0 0,0-1 0 0 0,1 0-1 0 0,-1 1 1 0 0,1-2-1 0 0,0 1 1 0 0,0-1-1 0 0,0 0 1 0 0,0 0 0 0 0,0-1-1 0 0,0 1 1 0 0,0-1-1 0 0,0-1 1 0 0,1 1 0 0 0,-1-1-1 0 0,0 0 1 0 0,1-1-1 0 0,-1 1 1 0 0,0-1 0 0 0,4-1-31 0 0,1-4 95 0 0,0 0 1 0 0,0 0-1 0 0,-1-1 1 0 0,0-1-1 0 0,0 0 1 0 0,-1 0-1 0 0,0 0 1 0 0,0-1-1 0 0,-1-1 1 0 0,0 0-1 0 0,1-3-95 0 0,181-269 837 0 0,-176 260-679 0 0,-14 21-136 0 0,0 1-24 0 0,0 0 22 0 0,0 0-17 0 0,0 9-60 0 0,-1 41 28 0 0,10 109 171 0 0,-5-147-156 0 0,1 1 0 0 0,0-1-1 0 0,1 0 1 0 0,0 0 0 0 0,1 0 0 0 0,0-1-1 0 0,1 0 1 0 0,1-1 0 0 0,5 6 14 0 0,8 29-2014 0 0,-20-24-8835 0 0,-2-17-1332 0 0</inkml:trace>
  <inkml:trace contextRef="#ctx0" brushRef="#br0" timeOffset="569.481">663 932 13859 0 0,'0'0'2753'0'0,"0"0"-860"0"0,0 0-460 0 0,0 0-201 0 0,0 0-193 0 0,0 0-175 0 0,0 0-171 0 0,0 0-164 0 0,0 0-93 0 0,0 0-28 0 0,0 0-14 0 0,0 0-11 0 0,11-27-36 0 0,32-85-12 0 0,50-69 1113 0 0,-57 104-1117 0 0,-23 33-141 0 0,-13 43-159 0 0,0 1 0 0 0,-3 16-183 0 0,-1-6 148 0 0,0 0 0 0 0,1 0 1 0 0,0 1-1 0 0,0 0 0 0 0,1-1 1 0 0,0 1-1 0 0,1 0 0 0 0,1 0 1 0 0,-1 0-1 0 0,2 0 0 0 0,0 0 1 0 0,0 0-1 0 0,1 0 0 0 0,0-1 1 0 0,1 1-1 0 0,0 0 0 0 0,0-1 1 0 0,1 0-1 0 0,1 0 0 0 0,0 0 1 0 0,0 0-1 0 0,1-1 0 0 0,0 0 1 0 0,7 8 3 0 0,-9-14 18 0 0,-1-1 1 0 0,1 0-1 0 0,-1 0 0 0 0,1 0 1 0 0,0 0-1 0 0,0 0 1 0 0,0-1-1 0 0,0 0 1 0 0,0 0-1 0 0,0 0 0 0 0,0 0 1 0 0,0-1-1 0 0,1 1 1 0 0,-1-1-1 0 0,0 0 1 0 0,0 0-1 0 0,0-1 0 0 0,1 1 1 0 0,-1-1-1 0 0,0 0 1 0 0,0 0-1 0 0,0 0 1 0 0,0-1-1 0 0,0 0 0 0 0,0 1 1 0 0,-1-1-1 0 0,1 0 1 0 0,0-1-1 0 0,-1 1 1 0 0,0-1-1 0 0,1 0 0 0 0,-1 1 1 0 0,0-1-1 0 0,0-1-18 0 0,7-6 115 0 0,0-1 0 0 0,-1 0 0 0 0,0-1 0 0 0,0 0 0 0 0,-1-1 0 0 0,-1 0 0 0 0,0 0 0 0 0,-1 0 0 0 0,1-6-115 0 0,22-97 59 0 0,-29 115-331 0 0,0 1-161 0 0,0 0-272 0 0,0 0-423 0 0,0 8-4639 0 0,0-5-1638 0 0,0 1-5218 0 0</inkml:trace>
  <inkml:trace contextRef="#ctx0" brushRef="#br0" timeOffset="1184.562">1657 490 13835 0 0,'0'0'2702'0'0,"0"0"-984"0"0,0 0-429 0 0,0 0-105 0 0,0 0-87 0 0,0 0-158 0 0,0 0-182 0 0,0 0-134 0 0,0 0-120 0 0,0 0-89 0 0,0 0-55 0 0,0 0-54 0 0,-24 2-40 0 0,-78 7-13 0 0,49 10 88 0 0,44-12-260 0 0,-1-1-49 0 0,0 1 0 0 0,0 0 0 0 0,0 1 1 0 0,1 0-1 0 0,0 0 0 0 0,1 1 0 0 0,0 0 0 0 0,0 1 1 0 0,1-1-1 0 0,0 2 0 0 0,1-1 0 0 0,0 1 0 0 0,0 0 1 0 0,2 0-1 0 0,-1 0 0 0 0,1 1 0 0 0,1-1 0 0 0,0 1 1 0 0,0 0-1 0 0,0 12-31 0 0,2-21-2 0 0,1-1 0 0 0,-1 1 0 0 0,1-1-1 0 0,0 1 1 0 0,-1-1 0 0 0,1 1 0 0 0,0 0 0 0 0,1-1 0 0 0,-1 1 0 0 0,0-1 0 0 0,1 1 0 0 0,-1-1 0 0 0,1 1-1 0 0,0-1 1 0 0,0 1 0 0 0,0-1 0 0 0,0 1 0 0 0,0-1 0 0 0,1 0 0 0 0,-1 0 0 0 0,1 0 0 0 0,-1 0 0 0 0,1 0-1 0 0,0 0 1 0 0,0 0 0 0 0,0 0 0 0 0,0-1 0 0 0,0 1 0 0 0,0-1 0 0 0,0 1 0 0 0,0-1 0 0 0,1 0 0 0 0,-1 0-1 0 0,0 0 1 0 0,1 0 0 0 0,-1 0 0 0 0,1-1 0 0 0,-1 1 0 0 0,1-1 0 0 0,2 1 2 0 0,1-2 53 0 0,-1 1 1 0 0,1-1-1 0 0,0 0 0 0 0,-1-1 1 0 0,0 1-1 0 0,1-1 1 0 0,-1 0-1 0 0,0-1 1 0 0,0 1-1 0 0,0-1 0 0 0,0 0 1 0 0,0 0-1 0 0,-1 0 1 0 0,1-1-1 0 0,-1 0 0 0 0,0 0 1 0 0,0 0-1 0 0,0 0 1 0 0,1-2-54 0 0,178-246 1295 0 0,-183 250-1294 0 0,0 1 0 0 0,1 0-1 0 0,-1 0 1 0 0,0 0 0 0 0,1 0 0 0 0,-1 0 0 0 0,1 0 0 0 0,-1 0 0 0 0,1 0 0 0 0,0 0 0 0 0,-1 0 0 0 0,1 0 0 0 0,0 0 0 0 0,0 0 0 0 0,-1 0 0 0 0,1 0 0 0 0,0 1-1 0 0,0-1 1 0 0,0 0 0 0 0,0 1 0 0 0,0-1 0 0 0,0 1 0 0 0,0-1 0 0 0,0 1 0 0 0,1-1 0 0 0,-1 1 0 0 0,0 0 0 0 0,0-1 0 0 0,0 1 0 0 0,0 0 0 0 0,0 0 0 0 0,1 0 0 0 0,-1 0-1 0 0,0 0 1 0 0,0 0 0 0 0,0 0 0 0 0,0 1 0 0 0,1-1 0 0 0,-1 0 0 0 0,0 0 0 0 0,0 1 0 0 0,0-1 0 0 0,0 1 0 0 0,0-1 0 0 0,0 1 0 0 0,0 0 0 0 0,0-1 0 0 0,0 1-1 0 0,0 0 1 0 0,0 0 0 0 0,0 0 0 0 0,-1-1 0 0 0,1 1 0 0 0,0 0 0 0 0,-1 0 0 0 0,1 0 0 0 0,0 0 0 0 0,-1 0 0 0 0,1 0 0 0 0,-1 0 0 0 0,0 1 0 0 0,1-1 0 0 0,-1 0 0 0 0,0 0-1 0 0,0 0 1 0 0,1 0 0 0 0,-1 2-1 0 0,6 22 0 0 0,-2 1 0 0 0,0 0 0 0 0,-2 0 0 0 0,-1 0 0 0 0,-1 1 0 0 0,-1 9 0 0 0,0 37-1 0 0,15 88-50 0 0,-8-131 43 0 0,-2 1 0 0 0,-1-1 0 0 0,-1 1 1 0 0,-2 0-1 0 0,-1-1 0 0 0,-1 1 0 0 0,-2 0 0 0 0,-1-1 0 0 0,-1 0 0 0 0,-1 0 1 0 0,-9 18 7 0 0,8-26 2 0 0,-2-1 0 0 0,0-1 0 0 0,-2 0 0 0 0,0 0 0 0 0,-1-1 0 0 0,-1 0 0 0 0,-1-1 0 0 0,0-1 0 0 0,-2-1 0 0 0,1 0 0 0 0,-2-1 0 0 0,0 0 0 0 0,-1-2 0 0 0,-9 5-2 0 0,26-16 2 0 0,0-1 1 0 0,-1 1 0 0 0,1-1-1 0 0,0 1 1 0 0,-1-1-1 0 0,1 0 1 0 0,-1 0 0 0 0,0 0-1 0 0,1 0 1 0 0,-1 0 0 0 0,0-1-1 0 0,0 1 1 0 0,1-1-1 0 0,-1 0 1 0 0,0 0 0 0 0,0 0-1 0 0,0 0 1 0 0,1 0 0 0 0,-1-1-1 0 0,0 1 1 0 0,0-1-1 0 0,1 0 1 0 0,-1 1 0 0 0,0-1-1 0 0,1-1 1 0 0,-1 1 0 0 0,1 0-1 0 0,-1 0 1 0 0,1-1-1 0 0,0 0 1 0 0,-2 0-3 0 0,3-12-10 0 0,0-1 1 0 0,1 1-1 0 0,1 0 0 0 0,0-1 0 0 0,1 1 1 0 0,0 0-1 0 0,1 0 0 0 0,1 0 1 0 0,0 1-1 0 0,1-1 0 0 0,1 1 0 0 0,0 0 1 0 0,0 0-1 0 0,1 1 0 0 0,3-3 10 0 0,8-21-93 0 0,12-27-366 0 0,16-35-1176 0 0,-18 35-6061 0 0,-22 47-4482 0 0</inkml:trace>
  <inkml:trace contextRef="#ctx0" brushRef="#br0" timeOffset="1538.037">1946 567 13299 0 0,'0'0'2071'0'0,"0"0"-931"0"0,0 0-318 0 0,0 0 87 0 0,0 0 115 0 0,0 0 17 0 0,0 0-133 0 0,0 0-169 0 0,0 0-119 0 0,0 0-63 0 0,0 0-62 0 0,0 0-72 0 0,-2 21-70 0 0,-14 101 202 0 0,14-106-328 0 0,1 96 639 0 0,2-108-832 0 0,-1-1 1 0 0,1 0 0 0 0,0 1 0 0 0,1-1 0 0 0,-1 0 0 0 0,1 0 0 0 0,-1 1 0 0 0,1-1 0 0 0,0 0-1 0 0,0-1 1 0 0,0 1 0 0 0,1 0 0 0 0,-1-1 0 0 0,1 1 0 0 0,-1-1 0 0 0,1 1 0 0 0,0-1 0 0 0,0 0 0 0 0,0-1-1 0 0,0 1 1 0 0,0 0 0 0 0,0-1 0 0 0,0 1 0 0 0,1-1 0 0 0,-1 0 0 0 0,1 0 0 0 0,-1-1 0 0 0,0 1-1 0 0,4 0-34 0 0,-1-1 98 0 0,-1 0 0 0 0,1 0 0 0 0,0-1-1 0 0,-1 0 1 0 0,1 0 0 0 0,-1 0 0 0 0,1 0 0 0 0,-1-1-1 0 0,1 0 1 0 0,-1 0 0 0 0,0 0 0 0 0,0-1-1 0 0,0 0 1 0 0,0 0 0 0 0,-1 0 0 0 0,1 0-1 0 0,-1-1 1 0 0,0 0 0 0 0,0 0 0 0 0,0 0-1 0 0,3-5-97 0 0,62-103 788 0 0,-64 102-1081 0 0,17-45 816 0 0,-16 16-4640 0 0,-6 36 37 0 0,-2 3-6075 0 0</inkml:trace>
  <inkml:trace contextRef="#ctx0" brushRef="#br0" timeOffset="1864.758">2473 0 14507 0 0,'0'0'4700'0'0,"0"0"-2689"0"0,0 0-963 0 0,0 0-141 0 0,0 0-115 0 0,0 0-82 0 0,0 0-125 0 0,0 0-71 0 0,0 0-54 0 0,0 0-66 0 0,0 0-60 0 0,0 0-61 0 0,0 0-22 0 0,-18 35-6 0 0,-53 111-11 0 0,50-66 81 0 0,22-64-240 0 0,10 473 520 0 0,-33-364-1390 0 0,44-144-206 0 0,26-27-1155 0 0,-22 21-1086 0 0,-1 1-4587 0 0,-13 13-3665 0 0</inkml:trace>
  <inkml:trace contextRef="#ctx0" brushRef="#br0" timeOffset="2688.939">2721 534 8434 0 0,'0'0'3625'0'0,"0"0"-1660"0"0,0 0-468 0 0,0 0 158 0 0,0 0 32 0 0,0 0-174 0 0,0 0-319 0 0,0 0-283 0 0,0 0-134 0 0,0 0-37 0 0,0 0-43 0 0,0 0-84 0 0,-2 5-106 0 0,-119 123 1161 0 0,115-123-1657 0 0,1 1-1 0 0,-1-1 1 0 0,1 1-1 0 0,0 0 1 0 0,1 1-1 0 0,0-1 1 0 0,0 1-1 0 0,0 0 1 0 0,1 0-1 0 0,-1 0 1 0 0,2 0-1 0 0,-1 1 1 0 0,1-1-1 0 0,0 1 1 0 0,1-1-1 0 0,0 1 1 0 0,0 7-11 0 0,0-13-1 0 0,1 0-1 0 0,-1 0 1 0 0,1 0-1 0 0,0-1 1 0 0,0 1 0 0 0,0 0-1 0 0,0 0 1 0 0,0 0-1 0 0,0 0 1 0 0,0-1 0 0 0,1 1-1 0 0,-1 0 1 0 0,1 0-1 0 0,-1-1 1 0 0,1 1 0 0 0,0 0-1 0 0,-1 0 1 0 0,1-1-1 0 0,0 1 1 0 0,0-1 0 0 0,0 1-1 0 0,0-1 1 0 0,1 1-1 0 0,-1-1 1 0 0,0 0 0 0 0,1 0-1 0 0,-1 0 1 0 0,1 1-1 0 0,-1-1 1 0 0,1 0 0 0 0,-1-1-1 0 0,1 1 1 0 0,0 0-1 0 0,-1 0 1 0 0,1-1 0 0 0,0 1-1 0 0,0-1 1 0 0,-1 1 0 0 0,1-1-1 0 0,0 0 1 0 0,0 0-1 0 0,0 0 1 0 0,0 0 0 0 0,0 0 1 0 0,7-3 51 0 0,0 0 0 0 0,0-1 1 0 0,0 0-1 0 0,-1 0 0 0 0,0-1 1 0 0,0 0-1 0 0,0-1 0 0 0,0 0 1 0 0,-1 0-1 0 0,0 0 0 0 0,0-1 1 0 0,-1 0-1 0 0,0-1 0 0 0,0 1 1 0 0,0-1-1 0 0,-1 0 0 0 0,0 0 1 0 0,-1-1-1 0 0,0 0 0 0 0,0 0 1 0 0,-1 0-1 0 0,0 0 1 0 0,-1 0-52 0 0,11-19 19 0 0,16-35 50 0 0,-29 63-94 0 0,0 0-23 0 0,-22 147-608 0 0,22-142 644 0 0,-1-1 0 0 0,1 1 0 0 0,1 0 0 0 0,-1-1 0 0 0,1 1 0 0 0,-1 0 0 0 0,1-1 0 0 0,1 1 0 0 0,-1-1 0 0 0,1 1 0 0 0,-1-1 0 0 0,1 0 0 0 0,1 0 0 0 0,-1 0 0 0 0,0 0 0 0 0,1 0 0 0 0,0 0 0 0 0,0-1 0 0 0,0 1 0 0 0,0-1 0 0 0,1 0 0 0 0,-1 0 0 0 0,1 0 0 0 0,0 0 0 0 0,0-1 0 0 0,0 1 0 0 0,4 1 12 0 0,-1-2 2 0 0,1-1 1 0 0,-1 0-1 0 0,1 0 1 0 0,0 0-1 0 0,-1-1 1 0 0,1 0-1 0 0,0-1 1 0 0,-1 0-1 0 0,1 0 1 0 0,-1 0-1 0 0,1-1 1 0 0,-1 0-1 0 0,0-1 1 0 0,1 1-1 0 0,-1-2 1 0 0,-1 1-1 0 0,1-1 1 0 0,5-3-3 0 0,1-3 47 0 0,0-1-1 0 0,0-1 1 0 0,-1 0 0 0 0,0-1 0 0 0,-1 0 0 0 0,-1-1-1 0 0,0 0 1 0 0,-1-1 0 0 0,0 0 0 0 0,5-14-47 0 0,5-5 61 0 0,-12 24-44 0 0,-1-1-1 0 0,-1 0 0 0 0,0 0 0 0 0,-1 0 0 0 0,0-1 0 0 0,0 0 0 0 0,-1 1 0 0 0,-1-1 0 0 0,0 0 1 0 0,-1 0-1 0 0,0-1 0 0 0,-1-4-16 0 0,0 16-1 0 0,0 0-1 0 0,0 0 1 0 0,-1-1 0 0 0,1 1 0 0 0,0 0 0 0 0,-1 0 0 0 0,1 0 0 0 0,-1-1-1 0 0,1 1 1 0 0,-1 0 0 0 0,0 0 0 0 0,1 0 0 0 0,-1 0 0 0 0,0 0 0 0 0,0 0-1 0 0,0 0 1 0 0,0 0 0 0 0,0 0 0 0 0,0 1 0 0 0,0-1 0 0 0,0 0 0 0 0,0 0-1 0 0,0 1 1 0 0,0-1 0 0 0,0 1 0 0 0,-1-1 0 0 0,1 1 0 0 0,0 0 0 0 0,0-1-1 0 0,-1 1 1 0 0,1 0 0 0 0,0 0 0 0 0,-1 0 0 0 0,1 0 0 0 0,0 0 0 0 0,0 0-1 0 0,-1 0 1 0 0,1 0 0 0 0,0 1 0 0 0,0-1 0 0 0,-1 0 0 0 0,1 1 1 0 0,-52 21-332 0 0,49-20 312 0 0,0 0 1 0 0,1 1 0 0 0,-1 0-1 0 0,1 0 1 0 0,0 0 0 0 0,0 0 0 0 0,0 0-1 0 0,0 0 1 0 0,0 1 0 0 0,1 0-1 0 0,-1-1 1 0 0,1 1 0 0 0,0 0-1 0 0,0 0 1 0 0,1 0 0 0 0,-1 0-1 0 0,1 1 1 0 0,0-1 0 0 0,0 0 0 0 0,0 1-1 0 0,0 2 20 0 0,3-6-2 0 0,0 1-1 0 0,0-1 1 0 0,0 0-1 0 0,0 0 1 0 0,0 0-1 0 0,0 0 1 0 0,0 0-1 0 0,0 0 1 0 0,0 0-1 0 0,0 0 1 0 0,0-1-1 0 0,1 0 1 0 0,-1 1-1 0 0,0-1 1 0 0,0 0-1 0 0,1 0 1 0 0,-1 0-1 0 0,0 0 1 0 0,1 0-1 0 0,-1-1 1 0 0,0 1-1 0 0,1-1 3 0 0,4 1-3 0 0,94 0 124 0 0,-98 1-104 0 0,1 0 0 0 0,-1 1 1 0 0,0-1-1 0 0,1 1 0 0 0,-1-1 0 0 0,0 1 1 0 0,0 0-1 0 0,0 0 0 0 0,0 0 1 0 0,-1 0-1 0 0,1 1 0 0 0,-1-1 0 0 0,1 1 1 0 0,-1 0-1 0 0,0 0 0 0 0,0 0 0 0 0,0 0 1 0 0,0 0-1 0 0,0 0 0 0 0,-1 0 0 0 0,1 0 1 0 0,-1 1-1 0 0,0-1 0 0 0,0 1 0 0 0,0-1 1 0 0,-1 1-18 0 0,13 93 416 0 0,-13-75-340 0 0,-1-14-69 0 0,0 0 1 0 0,1 0-1 0 0,0 0 0 0 0,0 0 0 0 0,1 0 0 0 0,0 0 1 0 0,0 0-1 0 0,1 0 0 0 0,0 0 0 0 0,0-1 0 0 0,1 1 0 0 0,0-1 1 0 0,0 1-1 0 0,1-1 0 0 0,0 0 0 0 0,0 0 0 0 0,1-1 1 0 0,0 1-1 0 0,0-1 0 0 0,0 0 0 0 0,1 0-7 0 0,-3-4-37 0 0,-1-1 0 0 0,1 0 0 0 0,0 1 1 0 0,0-1-1 0 0,0 0 0 0 0,0 0 0 0 0,0-1 0 0 0,0 1 0 0 0,0 0 0 0 0,0-1 0 0 0,0 0 0 0 0,0 0 0 0 0,0 0 0 0 0,0 0 1 0 0,0 0-1 0 0,0-1 0 0 0,0 1 0 0 0,0-1 0 0 0,2-1 37 0 0,9-18-6915 0 0,-12 15-5237 0 0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0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11138 0 0,'0'0'2741'0'0,"0"0"-482"0"0,0 0-354 0 0,0 0-300 0 0,0 0-318 0 0,0 0-343 0 0,0 0-272 0 0,0 0-179 0 0,0 0-96 0 0,0 0-8 0 0,0 0-24 0 0,0 0-29 0 0,0 0-48 0 0,16 0 1241 0 0,128 1 702 0 0,2-20-1725 0 0,-138 17-598 0 0,7-2-1126 0 0,-31 2-8305 0 0,11 2 2891 0 0,3 0-4820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0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3793 0 0,'0'0'3315'0'0,"0"0"-588"0"0,0 0-379 0 0,0 0-237 0 0,0 0-368 0 0,0 0-374 0 0,0 0-316 0 0,0 0-229 0 0,0 0-79 0 0,0 0 5 0 0,0 0 41 0 0,0 0-42 0 0,0 0-47 0 0,2 11 2932 0 0,77-4-1582 0 0,62-14-1153 0 0,-45 3-1131 0 0,-95 4 159 0 0,-1-4-5215 0 0,-1 3 5076 0 0,0-1-1693 0 0,-1 2-3739 0 0,2 0-5702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58.8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286 59 1120 0 0,'0'0'2174'0'0,"0"0"-143"0"0,0 0 118 0 0,0 0 243 0 0,0 0 131 0 0,0 0-89 0 0,0 0-333 0 0,0 0-445 0 0,0 0-380 0 0,0 0-265 0 0,0 0-161 0 0,0 3 3235 0 0,0-2-3859 0 0,0 11 250 0 0,9 178 1345 0 0,-23 17-1280 0 0,-5-126-433 0 0,26-130-4561 0 0,2 4 940 0 0,-8 29-217 0 0,1 0-3314 0 0,-1 5-3190 0 0</inkml:trace>
  <inkml:trace contextRef="#ctx0" brushRef="#br0" timeOffset="397.842">6 55 2192 0 0,'0'0'3224'0'0,"0"0"-720"0"0,0 0-92 0 0,0 0-4 0 0,0 0-155 0 0,0 0-244 0 0,0 0-395 0 0,0 0-414 0 0,0 0-373 0 0,0 0-216 0 0,0 0-104 0 0,0 0-58 0 0,0 0 5 0 0,-5-6 1238 0 0,64 12 592 0 0,208-38-573 0 0,3 9-1792 0 0,-223 52-1734 0 0,-35-20-933 0 0,-7-3-6372 0 0,-5-6-2162 0 0</inkml:trace>
  <inkml:trace contextRef="#ctx0" brushRef="#br0" timeOffset="1068.989">556 438 3617 0 0,'0'0'2908'0'0,"0"0"-214"0"0,0 0-241 0 0,0 0-271 0 0,0 0-353 0 0,0 0-371 0 0,0 0-332 0 0,0 0-281 0 0,0 0-179 0 0,0 0-106 0 0,0 0-30 0 0,0 0 1 0 0,0 0 12 0 0,20 4 2443 0 0,117-11-932 0 0,-47 7-1848 0 0,-90 0-216 0 0,0 0 7 0 0,-47 59 394 0 0,35-48-351 0 0,-27 23 76 0 0,30-28-110 0 0,0 0 0 0 0,1 1 0 0 0,-1 0 1 0 0,2 1-1 0 0,-1 0 0 0 0,1 0 1 0 0,0 0-1 0 0,1 1 0 0 0,0 0 0 0 0,1 0 1 0 0,0 1-1 0 0,0 0 0 0 0,0 2-6 0 0,4-11 13 0 0,1 1 0 0 0,-1 0 0 0 0,1 0-1 0 0,0-1 1 0 0,0 1 0 0 0,0 0 0 0 0,0 0 0 0 0,0-1-1 0 0,0 1 1 0 0,0 0 0 0 0,1 0 0 0 0,-1-1 0 0 0,1 1-1 0 0,-1 0 1 0 0,1-1 0 0 0,0 1 0 0 0,0 0-1 0 0,-1-1 1 0 0,1 1 0 0 0,0-1 0 0 0,0 1 0 0 0,1-1-1 0 0,-1 0 1 0 0,0 1 0 0 0,0-1 0 0 0,1 0 0 0 0,-1 0-1 0 0,0 0 1 0 0,1 0 0 0 0,-1 0 0 0 0,1 0 0 0 0,0 0-1 0 0,-1-1 1 0 0,1 1 0 0 0,0 0 0 0 0,-1-1-1 0 0,1 1 1 0 0,0-1 0 0 0,1 0-13 0 0,75 7 899 0 0,-67-7-826 0 0,95-21 331 0 0,-90-3-2467 0 0,-5 7-2669 0 0,-3 9-2782 0 0,-3 4-4686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4:53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0 0 0,'0'0'1050'0'0,"0"0"866"0"0,0 0 315 0 0,0 0-49 0 0,0 0-174 0 0,0 0-227 0 0,0 0-240 0 0,0 0-186 0 0,0 0-164 0 0,0 0-159 0 0,7 0-129 0 0,104-3 6180 0 0,-31-5-5640 0 0,218-22 762 0 0,-288 30-4290 0 0,-10 0 1254 0 0,-14 0-8650 0 0,10 1 2137 0 0,2 2-836 0 0</inkml:trace>
  <inkml:trace contextRef="#ctx0" brushRef="#br0" timeOffset="597.543">23 467 2032 0 0,'0'0'1888'0'0,"0"0"-244"0"0,0 0-116 0 0,0 0-44 0 0,0 0-59 0 0,0 0-112 0 0,0 0-152 0 0,0 0-66 0 0,0 0-18 0 0,0 0-17 0 0,0 0-21 0 0,0 0-83 0 0,3 11 6034 0 0,200-25-3219 0 0,42-13-2790 0 0,-219 29-1538 0 0,-43 0-8527 0 0,10-2 2444 0 0,5 0-5075 0 0</inkml:trace>
  <inkml:trace contextRef="#ctx0" brushRef="#br0" timeOffset="4695.936">407 84 0 0 0,'0'0'512'0'0,"0"-9"194"0"0,0-23-123 0 0,0 5 3014 0 0,-1 26-3079 0 0,-1-1 0 0 0,0 1-1 0 0,0-1 1 0 0,0 1-1 0 0,-1 0 1 0 0,1-1-1 0 0,0 1 1 0 0,0 0-1 0 0,-1 1 1 0 0,1-1 0 0 0,-1 0-1 0 0,1 1 1 0 0,0-1-1 0 0,-1 1 1 0 0,1 0-1 0 0,-1-1 1 0 0,1 1-1 0 0,-1 1 1 0 0,1-1 0 0 0,-1 0-1 0 0,1 1 1 0 0,-1-1-1 0 0,0 1-517 0 0,-5-1 2874 0 0,8 0-2366 0 0,0 0-55 0 0,0 0-65 0 0,0 0-52 0 0,0 0-40 0 0,0 0-16 0 0,0 0-36 0 0,0 0-24 0 0,0 0-13 0 0,0 0-33 0 0,0 0 6 0 0,0 0-22 0 0,31 26 1317 0 0,73 95 261 0 0,0 4-1009 0 0,-34-63-411 0 0,-73-51 720 0 0,-17 10-1031 0 0,14-15 100 0 0,-204 199 344 0 0,105-98-302 0 0,104-106-336 0 0,-9 13 961 0 0,7-16-2782 0 0,2-7-6654 0 0,1 6-3731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34 6897 0 0,'0'0'2557'0'0,"0"0"-399"0"0,0 0-103 0 0,0 0-67 0 0,0 0-214 0 0,0 0-350 0 0,0 0-363 0 0,0 0-295 0 0,0 0-171 0 0,0 0-85 0 0,0 0-105 0 0,0 0-82 0 0,0 0-48 0 0,-1 2-69 0 0,-10 12-81 0 0,1 0 0 0 0,0 1-1 0 0,1-1 1 0 0,1 2 0 0 0,0-1-1 0 0,2 1 1 0 0,-1 1 0 0 0,2 0-125 0 0,-28 109-424 0 0,27-109-66 0 0,3-32-366 0 0,3 6 849 0 0,0-1 0 0 0,1 1 0 0 0,0 0 0 0 0,1 0 1 0 0,0 0-1 0 0,0 0 0 0 0,1 0 0 0 0,0 0 0 0 0,0 0 0 0 0,1 1 0 0 0,4-7 7 0 0,103-172 1411 0 0,-78 269-1454 0 0,-27-57 113 0 0,-5-17-58 0 0,0 0 1 0 0,1 1-1 0 0,-1-1 0 0 0,1 0 1 0 0,1 0-1 0 0,0-1 1 0 0,0 1-1 0 0,0 0 1 0 0,1-1-1 0 0,0 0 0 0 0,1 0 1 0 0,0 0-1 0 0,0 0 1 0 0,0-1-1 0 0,0 0 1 0 0,1 0-1 0 0,0 0 0 0 0,1-1 1 0 0,-1 0-1 0 0,1 0 1 0 0,0 0-1 0 0,6 2-12 0 0,-6-8 162 0 0,-1 0-1 0 0,1 0 1 0 0,0-1 0 0 0,-1 0-1 0 0,0 0 1 0 0,1-1 0 0 0,-1 0-1 0 0,0 0 1 0 0,0 0-1 0 0,-1-1 1 0 0,1 1 0 0 0,-1-1-1 0 0,1-1 1 0 0,-1 1 0 0 0,-1-1-1 0 0,1 0 1 0 0,-1 0 0 0 0,1 0-1 0 0,-2-1 1 0 0,1 1-1 0 0,0-1 1 0 0,-1 0 0 0 0,0 0-1 0 0,-1 0 1 0 0,2-4-162 0 0,0 3 70 0 0,-1-1 0 0 0,1 0 1 0 0,-1 0-1 0 0,-1 0 0 0 0,0 0 0 0 0,0 0 0 0 0,0-1 1 0 0,-1 1-1 0 0,0-1 0 0 0,-1 1 0 0 0,0-1 0 0 0,0 1 1 0 0,-1-1-1 0 0,-1-6-70 0 0,-9 6-1745 0 0,7 8-2395 0 0,1 1-3629 0 0,1 0-4761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84 12651 0 0,'0'0'2188'0'0,"0"0"-686"0"0,0 0-278 0 0,0 0 0 0 0,0 0-39 0 0,0 0-141 0 0,0 0-237 0 0,0 0-241 0 0,0 0-139 0 0,0 0-36 0 0,0 0 117 0 0,0 0 100 0 0,0 0 44 0 0,0 9-37 0 0,-6 103 937 0 0,-36 169-1251 0 0,36-249-2167 0 0,6-32 1031 0 0,0 0-319 0 0,0 0-459 0 0,0 0-877 0 0,0 0-1784 0 0,0 0-2375 0 0,0 0-1915 0 0</inkml:trace>
  <inkml:trace contextRef="#ctx0" brushRef="#br0" timeOffset="348.929">1 124 3665 0 0,'0'0'5714'0'0,"0"0"-2913"0"0,0 0-1109 0 0,0 0-91 0 0,0 0-78 0 0,0 0-204 0 0,0 0-235 0 0,0 0-308 0 0,0 0-192 0 0,0 0-85 0 0,0 0-26 0 0,0 0-14 0 0,0 0-32 0 0,27-19-30 0 0,84-57-35 0 0,-51 52 146 0 0,-50 25-396 0 0,15-1 193 0 0,-18-2-271 0 0,-1 1 0 0 0,1 0 0 0 0,-1 0 0 0 0,1 0-1 0 0,0 1 1 0 0,-1 0 0 0 0,1 0 0 0 0,0 1 0 0 0,-1 0-1 0 0,1 0 1 0 0,0 1 0 0 0,-1-1 0 0 0,0 1 0 0 0,1 1 0 0 0,-1-1-1 0 0,0 1 1 0 0,0 0 0 0 0,0 0 0 0 0,-1 1 0 0 0,1 0-1 0 0,-1 0 1 0 0,0 0 0 0 0,0 1 0 0 0,0 0 0 0 0,-1 0-1 0 0,1 0 1 0 0,-1 0 0 0 0,2 4-34 0 0,-5-5 25 0 0,0 1-1 0 0,-1-1 0 0 0,1 0 1 0 0,-1 1-1 0 0,0-1 1 0 0,0 1-1 0 0,0-1 1 0 0,-1 0-1 0 0,1 1 1 0 0,-1-1-1 0 0,0 0 1 0 0,0 1-1 0 0,-1-1 0 0 0,1 0 1 0 0,-1 0-1 0 0,0 0 1 0 0,0 0-1 0 0,0-1 1 0 0,-1 1-1 0 0,1 0 1 0 0,-1-1-1 0 0,0 0 1 0 0,0 1-1 0 0,0-1 0 0 0,0 0 1 0 0,-3 1-25 0 0,-99 57 76 0 0,34-46-411 0 0,39-14-3059 0 0,28-1 2782 0 0,-1-4-9895 0 0,5 0-605 0 0</inkml:trace>
  <inkml:trace contextRef="#ctx0" brushRef="#br0" timeOffset="1016.592">687 242 6969 0 0,'0'0'2370'0'0,"0"0"-296"0"0,0 0-140 0 0,0 0-122 0 0,0 0-233 0 0,0 0-262 0 0,0 0-283 0 0,0 0-160 0 0,0 0-46 0 0,0 0-64 0 0,0 0-66 0 0,0 0-83 0 0,-6-1-75 0 0,-89 1 1113 0 0,11 37-1119 0 0,83-35-539 0 0,1-1-1 0 0,-1 1 1 0 0,1-1 0 0 0,0 1 0 0 0,-1 0-1 0 0,1-1 1 0 0,0 1 0 0 0,0-1 0 0 0,0 1-1 0 0,0 0 1 0 0,1-1 0 0 0,-1 1-1 0 0,0-1 1 0 0,1 1 0 0 0,-1 0 0 0 0,1-1-1 0 0,-1 1 1 0 0,1-1 0 0 0,0 0 0 0 0,-1 1-1 0 0,1-1 1 0 0,0 1 0 0 0,0-1 0 0 0,0 0-1 0 0,0 0 1 0 0,0 0 0 0 0,0 1 0 0 0,1-1-1 0 0,-1 0 1 0 0,0 0 0 0 0,1-1 0 0 0,-1 1-1 0 0,0 0 1 0 0,2 0 5 0 0,30 18-34 0 0,-28-17 47 0 0,-1 0-1 0 0,1 0 1 0 0,0 0 0 0 0,-1 0 0 0 0,0 1-1 0 0,0-1 1 0 0,0 1 0 0 0,0 0-1 0 0,0 0 1 0 0,0 1 0 0 0,-1-1 0 0 0,1 1-1 0 0,-1 0 1 0 0,0 0 0 0 0,0 0 0 0 0,-1 0-1 0 0,1 0 1 0 0,-1 1 0 0 0,0-1-1 0 0,0 1 1 0 0,0 0 0 0 0,-1-1 0 0 0,0 1-1 0 0,0 0 1 0 0,1 3-13 0 0,-2-5 48 0 0,-1 1 0 0 0,1 0 0 0 0,-1-1 0 0 0,0 1-1 0 0,0-1 1 0 0,0 1 0 0 0,0-1 0 0 0,0 1 0 0 0,-1-1 0 0 0,0 0-1 0 0,1 0 1 0 0,-1 0 0 0 0,0 0 0 0 0,-1 0 0 0 0,1 0 0 0 0,0 0 0 0 0,-1-1-1 0 0,0 1 1 0 0,1-1 0 0 0,-1 0 0 0 0,0 0 0 0 0,0 0 0 0 0,-1 0-1 0 0,-1 1-47 0 0,-96 34 543 0 0,72-38-651 0 0,28-21-3121 0 0,14 5-953 0 0,-2 7-2565 0 0,-9 8 3895 0 0,3-2-7421 0 0</inkml:trace>
  <inkml:trace contextRef="#ctx0" brushRef="#br0" timeOffset="1333.668">846 411 0 0 0,'0'0'1263'0'0,"0"0"236"0"0,0 0 25 0 0,0 0 90 0 0,0 0 73 0 0,0 0-85 0 0,0 0-137 0 0,0 0-287 0 0,0 0-202 0 0,0 0-57 0 0,0 0-44 0 0,0 0 5 0 0,0 0-45 0 0,1 14-82 0 0,6 41-81 0 0,-30 8 3399 0 0,23-62-4035 0 0,0-1-15 0 0,0 0-5 0 0,0 0-19 0 0,0 0 14 0 0,0 0-22 0 0,0 0-11 0 0,0-20-3180 0 0,0 12 1007 0 0,0 3-3345 0 0,0 1-5072 0 0</inkml:trace>
  <inkml:trace contextRef="#ctx0" brushRef="#br0" timeOffset="1632.597">831 21 5073 0 0,'0'0'6268'0'0,"0"0"-3086"0"0,0 0-1116 0 0,0 0-166 0 0,0 0-133 0 0,0 0-258 0 0,0 0-366 0 0,0 0-379 0 0,0 0-307 0 0,0 0-181 0 0,0 0-98 0 0,0 0-50 0 0,0 0-34 0 0,-6 15 322 0 0,10 36-313 0 0,-4-59-487 0 0,1-3-1665 0 0,-2 2-3976 0 0,-1 8-5520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0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150 414 0 0 0,'0'0'936'0'0,"0"0"71"0"0,0 0 52 0 0,0 0 41 0 0,0 0 11 0 0,0 0 48 0 0,6 1 28 0 0,1 0-690 0 0,19 1 2893 0 0,-25 2 7900 0 0,-17 3-9442 0 0,-114 11-1301 0 0,106-16-232 0 0,13 0 314 0 0,26-2-472 0 0,204-7-229 0 0,-204 5 35 0 0,0 1 372 0 0,-26 0 126 0 0,-209 23-148 0 0,200-18-171 0 0,-1 1-620 0 0,40-7-420 0 0,47-18-2055 0 0,-45 10-1139 0 0,0 0-4064 0 0,-8 2-2641 0 0</inkml:trace>
  <inkml:trace contextRef="#ctx0" brushRef="#br0" timeOffset="511.034">642 13 0 0 0,'0'0'1335'0'0,"0"0"96"0"0,0 0 57 0 0,0 0 77 0 0,0 0 87 0 0,0 0 58 0 0,0 0 79 0 0,0 0-2 0 0,0 0-108 0 0,0 0-136 0 0,0 0-137 0 0,0 0-110 0 0,4-3-89 0 0,15-6-145 0 0,-62 34 3262 0 0,-56 61-3063 0 0,87-72-1214 0 0,0 1 0 0 0,1 1 0 0 0,0 0 0 0 0,1 0 1 0 0,1 1-1 0 0,1 1 0 0 0,0-1 0 0 0,1 1 0 0 0,1 1 0 0 0,1-1 0 0 0,0 1 0 0 0,2 0 1 0 0,0 0-1 0 0,1 0 0 0 0,1 0-47 0 0,1-8 32 0 0,2-1 0 0 0,-1 0 1 0 0,1 1-1 0 0,0-1 0 0 0,1 0 1 0 0,1 0-1 0 0,-1-1 0 0 0,1 1 0 0 0,1-1 1 0 0,0 0-1 0 0,0 0 0 0 0,1 0 1 0 0,0-1-1 0 0,1 0 0 0 0,-1 0 0 0 0,2 0 1 0 0,-1-1-1 0 0,1 0 0 0 0,0-1 1 0 0,0 1-1 0 0,1-2 0 0 0,0 1 1 0 0,0-1-1 0 0,0 0 0 0 0,1-1 0 0 0,-1 0 1 0 0,1-1-1 0 0,6 2-32 0 0,-8-3 93 0 0,-2-9-2724 0 0,-9 4-28 0 0,1 2-1685 0 0,1-2-7540 0 0</inkml:trace>
  <inkml:trace contextRef="#ctx0" brushRef="#br0" timeOffset="1297.105">675 606 4761 0 0,'0'0'5748'0'0,"0"0"-2839"0"0,0 0-1108 0 0,0 0-236 0 0,0 0-108 0 0,0 0-154 0 0,0 0-219 0 0,0 0-258 0 0,0 0-175 0 0,0 0-52 0 0,0 0-19 0 0,0 0 18 0 0,0 0-27 0 0,0-3-111 0 0,4-12-218 0 0,0 0 1 0 0,1 0-1 0 0,1 0 0 0 0,0 1 0 0 0,1 0 0 0 0,0 0 0 0 0,1 0 0 0 0,1 1 0 0 0,0 1 0 0 0,6-6-242 0 0,29-49 363 0 0,50-43 97 0 0,-84 166-856 0 0,23 75 369 0 0,-31-129 32 0 0,0-1 1 0 0,0 1-1 0 0,0-1 0 0 0,0 0 0 0 0,0 1 1 0 0,1-1-1 0 0,-1 0 0 0 0,0 0 1 0 0,1 0-1 0 0,-1-1 0 0 0,1 1 1 0 0,-1-1-1 0 0,1 1 0 0 0,-1-1 0 0 0,1 0 1 0 0,-1 0-1 0 0,1 0 0 0 0,-1 0 1 0 0,1 0-1 0 0,-1 0 0 0 0,1-1 1 0 0,-1 0-1 0 0,1 1 0 0 0,-1-1 0 0 0,0 0 1 0 0,1 0-1 0 0,-1 0 0 0 0,0 0 1 0 0,0-1-1 0 0,0 1 0 0 0,1-1 1 0 0,-1 1-1 0 0,-1-1 0 0 0,1 0 0 0 0,0 1 1 0 0,0-1-1 0 0,-1 0 0 0 0,1 0 1 0 0,-1 0-1 0 0,1-2-5 0 0,98-131 227 0 0,-30 36-109 0 0,-69 99-119 0 0,-1 0-1 0 0,1 0 1 0 0,-1-1-1 0 0,1 1 1 0 0,0 0-1 0 0,-1 1 0 0 0,1-1 1 0 0,0 0-1 0 0,-1 0 1 0 0,1 0-1 0 0,-1 0 1 0 0,1 0-1 0 0,0 1 0 0 0,-1-1 1 0 0,1 0-1 0 0,-1 0 1 0 0,1 1-1 0 0,-1-1 1 0 0,1 0-1 0 0,-1 1 0 0 0,1-1 1 0 0,-1 1-1 0 0,1-1 1 0 0,-1 1-1 0 0,1-1 1 0 0,-1 1-1 0 0,0-1 1 0 0,1 1-1 0 0,-1-1 0 0 0,0 1 1 0 0,0-1-1 0 0,1 1 1 0 0,-1 0-1 0 0,0-1 1 0 0,0 1-1 0 0,0-1 0 0 0,1 1 1 0 0,-1 0-1 0 0,0-1 1 0 0,0 1-1 0 0,0 0 1 0 0,0-1-1 0 0,0 1 0 0 0,-1-1 1 0 0,1 1-1 0 0,0 0 1 0 0,0-1-1 0 0,0 1 1 0 0,0-1-1 0 0,-1 1 0 0 0,1 0 1 0 0,0-1-1 0 0,-1 1 1 0 0,1-1-1 0 0,0 1 1 0 0,-1-1-1 0 0,1 1 1 0 0,-1-1-1 0 0,1 1 0 0 0,0-1 1 0 0,-1 0-1 0 0,1 1 1 0 0,-1-1 1 0 0,1 4 37 0 0,8 183 90 0 0,0-151-126 0 0,-8-36-30 0 0,4-5-9401 0 0,-4 3 6545 0 0,0-2-8872 0 0</inkml:trace>
  <inkml:trace contextRef="#ctx0" brushRef="#br0" timeOffset="3752.635">1621 307 0 0 0,'0'0'532'0'0,"0"0"578"0"0,0 0 225 0 0,0 0 102 0 0,0 0 117 0 0,0 0 100 0 0,0 0 99 0 0,0 0 36 0 0,0 0-53 0 0,0 0-181 0 0,0 0-281 0 0,-7-11 2681 0 0,-109-3 35 0 0,111 13-3969 0 0,0 0 1 0 0,0 1-1 0 0,0-1 0 0 0,0 1 0 0 0,0 1 0 0 0,0-1 0 0 0,0 1 0 0 0,0 0 0 0 0,0 0 0 0 0,0 0 1 0 0,0 1-1 0 0,1-1 0 0 0,-1 1 0 0 0,0 1 0 0 0,1-1 0 0 0,0 0 0 0 0,-1 1 0 0 0,1 0 0 0 0,0 0 0 0 0,0 0 1 0 0,1 1-1 0 0,-1-1 0 0 0,1 1 0 0 0,-1 0 0 0 0,1 0 0 0 0,1 0 0 0 0,-1 0 0 0 0,0 1 0 0 0,1-1 1 0 0,0 1-1 0 0,0 0 0 0 0,0-1 0 0 0,1 1 0 0 0,-1 0 0 0 0,1 0 0 0 0,1 0 0 0 0,-1 0 0 0 0,0 0 0 0 0,1 0 1 0 0,0 1-22 0 0,3-2 8 0 0,-1 0 1 0 0,0 0 0 0 0,1 0 0 0 0,0-1 0 0 0,0 1 0 0 0,0-1 0 0 0,0 0-1 0 0,1 0 1 0 0,-1 0 0 0 0,1-1 0 0 0,0 1 0 0 0,0-1 0 0 0,0 0 0 0 0,0 0-1 0 0,0 0 1 0 0,0 0 0 0 0,1-1 0 0 0,-1 1 0 0 0,0-1 0 0 0,1-1 0 0 0,-1 1-1 0 0,1 0 1 0 0,-1-1 0 0 0,1 0 0 0 0,3 0-9 0 0,4-3 129 0 0,1 1 1 0 0,-1-1-1 0 0,0-1 1 0 0,0 0 0 0 0,0-1-1 0 0,-1-1 1 0 0,0 1-1 0 0,0-2 1 0 0,0 1-1 0 0,0-2 1 0 0,-1 1-1 0 0,-1-1 1 0 0,1-1-1 0 0,-1 0 1 0 0,-1 0-1 0 0,0-1 1 0 0,0 0-1 0 0,2-4-129 0 0,-3 3 93 0 0,9 3-17 0 0,33 104-48 0 0,-43-67-28 0 0,-1 0 0 0 0,-1 1-1 0 0,-2-1 1 0 0,-1 1 0 0 0,-1 0-1 0 0,-2-1 1 0 0,-3 15 0 0 0,3-28-4 0 0,-1 1-1 0 0,-1-1 1 0 0,0 0 0 0 0,-2 0 0 0 0,1 0 0 0 0,-2-1 0 0 0,0 0-1 0 0,-7 9 5 0 0,7-12-3 0 0,-1 0 0 0 0,-1-1 0 0 0,0 0 0 0 0,-1-1-1 0 0,0 0 1 0 0,0-1 0 0 0,-1 0 0 0 0,0 0 0 0 0,-1-1-1 0 0,0-1 1 0 0,0 0 0 0 0,-1 0 0 0 0,0-2-1 0 0,0 1 1 0 0,0-2 0 0 0,0 1 0 0 0,-10 0 3 0 0,21-4 8 0 0,0 0-1 0 0,0 0 1 0 0,-1 0 0 0 0,1-1 0 0 0,0 1-1 0 0,-1-1 1 0 0,1 1 0 0 0,-1-1 0 0 0,1 0 0 0 0,-1 0-1 0 0,1 0 1 0 0,0 0 0 0 0,-1-1 0 0 0,1 1-1 0 0,-1-1 1 0 0,1 1 0 0 0,0-1 0 0 0,-1 0-1 0 0,1 0 1 0 0,0 0 0 0 0,0 0 0 0 0,0 0 0 0 0,-1 0-1 0 0,1-1 1 0 0,0 1 0 0 0,1-1 0 0 0,-1 1-1 0 0,0-1 1 0 0,0 0 0 0 0,1 0 0 0 0,-1 0 0 0 0,1 0-1 0 0,0 0 1 0 0,-1 0 0 0 0,1-1-8 0 0,4-14 9 0 0,1 1 1 0 0,1 0-1 0 0,1 0 1 0 0,0 0-1 0 0,1 1 0 0 0,1 0 1 0 0,0 0-1 0 0,1 1 1 0 0,1 0-1 0 0,0 1 0 0 0,1 0 1 0 0,0 1-1 0 0,1 0 1 0 0,0 0-1 0 0,1 1 1 0 0,6-4-10 0 0,-11 9-112 0 0,0-1 0 0 0,1 1 0 0 0,-1 0 1 0 0,2 0-1 0 0,-1 1 0 0 0,0 1 1 0 0,1-1-1 0 0,0 2 0 0 0,0-1 1 0 0,0 1-1 0 0,0 1 0 0 0,1 0 1 0 0,-1 0-1 0 0,1 1 0 0 0,-1 0 1 0 0,9 1 111 0 0,-9-4-6796 0 0,-6 2 126 0 0,-2 1-5406 0 0</inkml:trace>
  <inkml:trace contextRef="#ctx0" brushRef="#br0" timeOffset="4071.954">1916 458 10082 0 0,'0'0'3198'0'0,"0"0"-1119"0"0,0 0-609 0 0,0 0-187 0 0,0 0-226 0 0,0 0-187 0 0,0 0-73 0 0,0 0-59 0 0,0 0 23 0 0,0 0-8 0 0,0 0-136 0 0,0 0-111 0 0,0 0-48 0 0,20 1-70 0 0,66 1-36 0 0,76-16 573 0 0,-160 9-3053 0 0,-2 3-8422 0 0,-2 2-874 0 0</inkml:trace>
  <inkml:trace contextRef="#ctx0" brushRef="#br0" timeOffset="4386.648">2089 256 8074 0 0,'0'0'2292'0'0,"0"0"-303"0"0,0 0-212 0 0,0 0-124 0 0,0 0-194 0 0,0 0-232 0 0,0 0-226 0 0,0 0-193 0 0,0 0-85 0 0,0 0-21 0 0,0 0-21 0 0,0 0-27 0 0,-6 21-68 0 0,-19 65-71 0 0,19 17 1151 0 0,6-79-1612 0 0,-1 0 1 0 0,-1-1-1 0 0,0 1 1 0 0,-2-1-1 0 0,-1 0 1 0 0,-3 5-55 0 0,-5 16-2305 0 0,13-44 1714 0 0,0 0-41 0 0,16-8-1908 0 0,-5-2 1200 0 0,2-1-5150 0 0,-9 7-4122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17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221 244 6225 0 0,'0'0'3326'0'0,"0"0"-940"0"0,0 0-359 0 0,0 0-72 0 0,0 0-230 0 0,0 0-341 0 0,0 0-412 0 0,0 0-386 0 0,0 0-269 0 0,0 0-166 0 0,0 0-54 0 0,0 0 15 0 0,0 0 44 0 0,-17 13 12 0 0,-57 45 23 0 0,67-53-153 0 0,1 1 0 0 0,0-1 0 0 0,0 1 0 0 0,1 1 0 0 0,0-1 0 0 0,0 1 0 0 0,0 0 0 0 0,1 0 0 0 0,0 0 0 0 0,0 1 0 0 0,1-1 0 0 0,0 1 0 0 0,0 0 0 0 0,1 0 0 0 0,-1 2-38 0 0,1-2 14 0 0,-1-1 0 0 0,1-1 0 0 0,0 1 0 0 0,1-1 0 0 0,-1 1 0 0 0,1 0-1 0 0,1-1 1 0 0,-1 1 0 0 0,1 0 0 0 0,1 0 0 0 0,-1 0 0 0 0,1-1 0 0 0,0 1 0 0 0,0 0 0 0 0,1-1 0 0 0,0 1-1 0 0,0-1 1 0 0,1 1 0 0 0,0-1 0 0 0,0 0 0 0 0,0 0 0 0 0,1 0 0 0 0,-1-1 0 0 0,1 1 0 0 0,1-1-1 0 0,-1 0 1 0 0,1 0 0 0 0,0 0 0 0 0,0-1 0 0 0,1 0 0 0 0,-1 0 0 0 0,1 0 0 0 0,0-1 0 0 0,0 1-1 0 0,0-1 1 0 0,0-1 0 0 0,3 1-14 0 0,0-1 237 0 0,-1 0 0 0 0,1-1 1 0 0,0 0-1 0 0,0-1 0 0 0,0 0 0 0 0,0 0 0 0 0,0-1 0 0 0,0 0 0 0 0,0-1 0 0 0,0 0 0 0 0,0 0 0 0 0,-1-1 0 0 0,1 0 1 0 0,6-3-238 0 0,1-4 168 0 0,0-1 1 0 0,0-1-1 0 0,-1 0 0 0 0,-1-1 1 0 0,0 0-1 0 0,0-1 1 0 0,-2-1-1 0 0,0 0 1 0 0,0-1-1 0 0,-2 0 1 0 0,0 0-1 0 0,-1-1 1 0 0,0-1-1 0 0,-1 1 0 0 0,-1-2 1 0 0,-1 1-1 0 0,-1-1 1 0 0,0 1-1 0 0,0-9-168 0 0,-4 24-50 0 0,0 0-1 0 0,1 1 0 0 0,-1-1 1 0 0,0 0-1 0 0,0 0 1 0 0,-1 0-1 0 0,1 0 0 0 0,-1 0 1 0 0,1 0-1 0 0,-1 0 1 0 0,0 0-1 0 0,0 0 0 0 0,0 0 1 0 0,0 0-1 0 0,-1 0 0 0 0,0 0 1 0 0,1 0-1 0 0,-1 0 1 0 0,0 0-1 0 0,0 0 0 0 0,0 0 1 0 0,-1 0-1 0 0,1 1 1 0 0,-1-1-1 0 0,1 1 0 0 0,-1-1 1 0 0,0 1-1 0 0,0-1 1 0 0,0 1-1 0 0,0 0 0 0 0,-1 0 1 0 0,1 0-1 0 0,0 0 0 0 0,-1 1 1 0 0,0-1-1 0 0,1 1 1 0 0,-1-1-1 0 0,0 1 0 0 0,0 0 1 0 0,0 0-1 0 0,-1 0 51 0 0,-70 8-4312 0 0,43 3-1490 0 0,13-2-5894 0 0</inkml:trace>
  <inkml:trace contextRef="#ctx0" brushRef="#br0" timeOffset="332.284">1 513 8538 0 0,'0'0'3971'0'0,"0"0"-793"0"0,0 0-570 0 0,0 0-621 0 0,0 0-494 0 0,0 0-306 0 0,0 0-252 0 0,0 0-208 0 0,0 0-150 0 0,0 0-143 0 0,0 0-90 0 0,32-13-89 0 0,100-37-43 0 0,-39 10 461 0 0,-54 59-861 0 0,-28-15 298 0 0,1 1-1 0 0,-1-1 0 0 0,1-1 1 0 0,0 0-1 0 0,0 0 1 0 0,1-1-1 0 0,-1-1 0 0 0,0 0 1 0 0,1-1-1 0 0,-1 0 1 0 0,1-1-110 0 0,-7 1 4 0 0,-3-2-1880 0 0,-2 0-4433 0 0,-1 2-5971 0 0</inkml:trace>
  <inkml:trace contextRef="#ctx0" brushRef="#br0" timeOffset="2003.077">568 5 0 0 0,'0'0'2128'0'0,"0"0"220"0"0,0 0 7 0 0,0 0-149 0 0,0 0-223 0 0,0 0-272 0 0,0 0-279 0 0,0 0-242 0 0,0 0-201 0 0,0 0-137 0 0,0 0-98 0 0,0 0-62 0 0,0 0-71 0 0,10 0 2400 0 0,70 58-420 0 0,-70-47-2529 0 0,0 0 1 0 0,0 1 0 0 0,-1 0-1 0 0,-1 0 1 0 0,0 1 0 0 0,-1 0-1 0 0,0 0 1 0 0,-1 1 0 0 0,0 0-1 0 0,-1 0 1 0 0,-1 1 0 0 0,0-1 0 0 0,-1 1-1 0 0,-1 0 1 0 0,0 0 0 0 0,-1 0-1 0 0,-1 0 1 0 0,0 0 0 0 0,-1 0-1 0 0,-2 10-72 0 0,-1-9 22 0 0,-1 1-1 0 0,-1-1 1 0 0,-1-1-1 0 0,0 1 0 0 0,-1-1 1 0 0,-1 0-1 0 0,0-1 1 0 0,-1 0-1 0 0,0-1 1 0 0,-1 0-1 0 0,-1 0 0 0 0,0-1 1 0 0,0-1-1 0 0,-1 0 1 0 0,-1 0-1 0 0,-2 0-21 0 0,-90 59-356 0 0,100-71-4776 0 0,16-13-481 0 0,-8 11 1615 0 0,1-2-7070 0 0</inkml:trace>
  <inkml:trace contextRef="#ctx0" brushRef="#br0" timeOffset="2504.265">908 137 2953 0 0,'0'0'2353'0'0,"0"0"-153"0"0,0 0-44 0 0,0 0-49 0 0,0 0-193 0 0,0 0-308 0 0,0 0-305 0 0,0 0-258 0 0,0 0-172 0 0,0 0-132 0 0,0 0-140 0 0,0 0-121 0 0,4 12 693 0 0,12 150 2455 0 0,-16-144-3599 0 0,-1-1-1 0 0,-1 1 0 0 0,-1-1 1 0 0,-1 0-1 0 0,0 0 1 0 0,-1 0-1 0 0,0-1 0 0 0,-2 0 1 0 0,-1 3-27 0 0,-42 77-728 0 0,31-78-1411 0 0,11-13-3267 0 0,3-2 683 0 0,3 0-945 0 0,0-3-1023 0 0</inkml:trace>
  <inkml:trace contextRef="#ctx0" brushRef="#br0" timeOffset="3166.387">807 417 528 0 0,'0'0'1419'0'0,"0"0"-221"0"0,0 0-102 0 0,0 0-101 0 0,0 0-155 0 0,0 0-81 0 0,0 0 140 0 0,0 0 165 0 0,0 0 121 0 0,0 0 29 0 0,0 0-188 0 0,0 0-141 0 0,0 0-89 0 0,6 4-68 0 0,59 25 3775 0 0,-58-29-4223 0 0,0 0 1 0 0,0-1-1 0 0,0 0 1 0 0,-1 0-1 0 0,1-1 1 0 0,0 1-1 0 0,-1-1 1 0 0,1-1-1 0 0,-1 1 1 0 0,0-1-1 0 0,1-1 1 0 0,-1 1-1 0 0,-1-1 1 0 0,1 0-1 0 0,1-1-280 0 0,7-6 144 0 0,0-1 1 0 0,0-1-1 0 0,-2 0 0 0 0,1 0 0 0 0,-2-1 0 0 0,0-1 0 0 0,0 0 1 0 0,-2 0-1 0 0,0-1 0 0 0,-1 0 0 0 0,5-13-144 0 0,1-48 448 0 0,-27 82-375 0 0,-32 179 1748 0 0,23 29-1724 0 0,24-166-216 0 0,-1-53-1713 0 0,-1-4-2518 0 0,-1 5-5170 0 0,-1 1-2026 0 0</inkml:trace>
  <inkml:trace contextRef="#ctx0" brushRef="#br0" timeOffset="3517.341">1227 410 9650 0 0,'0'0'3034'0'0,"0"0"-831"0"0,0 0-356 0 0,0 0-118 0 0,0 0-180 0 0,0 0-270 0 0,0 0-279 0 0,0 0-205 0 0,0 0-137 0 0,0 0-89 0 0,0 0-74 0 0,0 0-80 0 0,0 0-81 0 0,-4 22 595 0 0,-31 121-321 0 0,24-29-5244 0 0,11-128-3802 0 0,0 10-3037 0 0</inkml:trace>
  <inkml:trace contextRef="#ctx0" brushRef="#br0" timeOffset="3917.71">1368 457 3489 0 0,'0'0'2672'0'0,"0"0"-626"0"0,0 0-224 0 0,0 0-38 0 0,0 0-174 0 0,0 0-327 0 0,0 0-324 0 0,0 0-211 0 0,0 0-96 0 0,0 0-36 0 0,0 0-54 0 0,0 0-60 0 0,0 0-62 0 0,-15 9-51 0 0,-48 27-17 0 0,-23 8 2000 0 0,87-42-2345 0 0,-1 0-1 0 0,1 0 1 0 0,-1 0 0 0 0,1-1-1 0 0,-1 1 1 0 0,1 0 0 0 0,0-1-1 0 0,0 1 1 0 0,0 0-1 0 0,0-1 1 0 0,0 1 0 0 0,0-1-1 0 0,0 0 1 0 0,1 1 0 0 0,-1-1-1 0 0,1 0 1 0 0,-1 0-1 0 0,0 1 1 0 0,1-1 0 0 0,0 0-1 0 0,-1-1 1 0 0,1 1 0 0 0,0 0-1 0 0,-1 0 1 0 0,1-1-27 0 0,1 2 93 0 0,27 15 723 0 0,-24-14-689 0 0,-1-1 1 0 0,1 1-1 0 0,0 0 0 0 0,-1 1 1 0 0,0-1-1 0 0,0 1 0 0 0,0 0 1 0 0,0 0-1 0 0,-1 1 0 0 0,1 0 0 0 0,-1-1 1 0 0,0 2-1 0 0,2 3-127 0 0,12 43 616 0 0,-18-42-708 0 0,4 3-1088 0 0,6-10-7831 0 0,-8-3-2493 0 0</inkml:trace>
  <inkml:trace contextRef="#ctx0" brushRef="#br0" timeOffset="4893.868">1379 1 64 0 0,'0'0'1951'0'0,"0"0"-389"0"0,0 0-226 0 0,0 0-49 0 0,0 0 52 0 0,0 0 5 0 0,0 0-83 0 0,0 0-103 0 0,0 0 87 0 0,0 0 156 0 0,0 0 78 0 0,0 0 0 0 0,0 0-204 0 0,9 2-249 0 0,133 11 3444 0 0,28-24-2976 0 0,-168 13-1472 0 0,0 1 1 0 0,0-1-1 0 0,0 1 1 0 0,0 0-1 0 0,-1 0 1 0 0,1-1-1 0 0,-1 1 1 0 0,0 0-1 0 0,1 0 1 0 0,-1 0-1 0 0,-1 1 1 0 0,1-1-1 0 0,0 0 1 0 0,-1 0 0 0 0,0 0-1 0 0,1 0 1 0 0,-1 1-1 0 0,-1-1 1 0 0,1 0-1 0 0,0 0 1 0 0,-1 0-1 0 0,1 1 1 0 0,-1-1-1 0 0,0 0 1 0 0,0 0-1 0 0,-1 0 1 0 0,0 2-23 0 0,0 5 25 0 0,-12 133 98 0 0,25 92-160 0 0,3 31 122 0 0,-26-68 582 0 0,-7-201 2055 0 0,-25-5-2969 0 0,-151 19 172 0 0,117-8-581 0 0,70-26-3090 0 0,10 13-97 0 0,1 4-3487 0 0,-1-2-5217 0 0</inkml:trace>
  <inkml:trace contextRef="#ctx0" brushRef="#br0" timeOffset="40795.088">1970 34 0 0 0,'0'0'1703'0'0,"0"0"97"0"0,0 0 51 0 0,0 0 6 0 0,0 0-55 0 0,0 0-174 0 0,0 0-270 0 0,0 0-260 0 0,0 0-193 0 0,0 0-117 0 0,0 0-67 0 0,0 2 9258 0 0,0-1-10380 0 0,0 0 527 0 0,0-1-4 0 0,0 0-18 0 0,0 0-20 0 0,0 0-9 0 0,1 32 770 0 0,-12 83-11 0 0,-6-59-596 0 0,2 13-73 0 0,-20 38-53 0 0,21 28 105 0 0,4-71-83 0 0,-3 28-17 0 0,19-52-4 0 0,-7-39-111 0 0,1-1 1 0 0,0 1-1 0 0,0-1 0 0 0,0 1 0 0 0,-1-1 0 0 0,1 1 0 0 0,0-1 0 0 0,0 0 0 0 0,0 1 0 0 0,0 0 0 0 0,0-1 0 0 0,0 1 1 0 0,0-1-1 0 0,0 1 0 0 0,0-1 0 0 0,0 1 0 0 0,0-1 0 0 0,0 1 0 0 0,0-1 0 0 0,1 1 0 0 0,-1-1 0 0 0,0 0 0 0 0,0 1 1 0 0,0-1-1 0 0,1 1 0 0 0,-1-1 0 0 0,0 1 0 0 0,1-1 0 0 0,-1 0 0 0 0,0 1 0 0 0,1-1 0 0 0,-1 0 0 0 0,0 1 0 0 0,1-1 0 0 0,-1 0 1 0 0,1 1-1 0 0,-1-1 0 0 0,1 0 0 0 0,-1 0 0 0 0,1 1 0 0 0,-1-1 0 0 0,1 0 0 0 0,-1 0 0 0 0,1 0 0 0 0,-1 0 0 0 0,1 0 1 0 0,-1 0-1 0 0,1 0 0 0 0,-1 0 0 0 0,1 0 0 0 0,-1 0 0 0 0,1 0 0 0 0,-1 0 0 0 0,1 0 0 0 0,-1 0 0 0 0,1 0 0 0 0,-1-1 0 0 0,1 1 1 0 0,-1 0-3 0 0,14-2 71 0 0,44-5 186 0 0,12-11-100 0 0,-10 10-53 0 0,1 0-28 0 0,-21 5-19 0 0,-7-1 39 0 0,45-3 1 0 0,-62 7-90 0 0,-16 0-18 0 0,0 0 11 0 0,33-4 136 0 0,-22-4-1201 0 0,-16-6-2700 0 0,3 7-2148 0 0,0 3-6473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5:04.1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277 387 0 0 0,'0'0'1043'0'0,"0"0"405"0"0,0 0 163 0 0,0 0 102 0 0,0 0 51 0 0,0 0 34 0 0,0 0-45 0 0,0 0-94 0 0,0 0-134 0 0,0-8-170 0 0,0-24-104 0 0,10 11 3962 0 0,-5 27-388 0 0,23 71-4296 0 0,-22-43-418 0 0,0 1-1 0 0,-2 0 0 0 0,-2 0 1 0 0,-2 1-1 0 0,-1 16-110 0 0,0 5 51 0 0,-15 163-266 0 0,13-241-8077 0 0,4 3-786 0 0,0 10-1427 0 0</inkml:trace>
  <inkml:trace contextRef="#ctx0" brushRef="#br0" timeOffset="401.094">220 288 7514 0 0,'0'0'2187'0'0,"0"0"-292"0"0,0 0-125 0 0,0 0-14 0 0,0 0-84 0 0,0 0-289 0 0,0 0-411 0 0,0 0-221 0 0,0 0-87 0 0,0 0 26 0 0,0 0 23 0 0,0 0-83 0 0,15-7-67 0 0,47-21-65 0 0,14 16 725 0 0,-68 9-1171 0 0,1 2-1 0 0,-1 0 1 0 0,1 0-1 0 0,0 0 1 0 0,-1 1-1 0 0,1 0 1 0 0,-1 1 0 0 0,1 0-1 0 0,-1 0 1 0 0,1 1-1 0 0,-1 0 1 0 0,0 0-1 0 0,1 1 1 0 0,-1 0-1 0 0,-1 0 1 0 0,1 1-1 0 0,0 0 1 0 0,-1 1-1 0 0,0 0 1 0 0,0 0-1 0 0,0 0 1 0 0,5 6-52 0 0,-9-7 14 0 0,0 0-1 0 0,-1 0 1 0 0,1 0 0 0 0,-1 0-1 0 0,0 0 1 0 0,0 0 0 0 0,-1 0 0 0 0,1 1-1 0 0,-1-1 1 0 0,0 1 0 0 0,0-1-1 0 0,0 1 1 0 0,-1-1 0 0 0,1 1-1 0 0,-1 0 1 0 0,0-1 0 0 0,-1 1 0 0 0,1-1-1 0 0,-1 1 1 0 0,0-1 0 0 0,0 1-1 0 0,0-1 1 0 0,-1 1 0 0 0,0-1 0 0 0,1 0-1 0 0,-1 0 1 0 0,-1 0 0 0 0,1 0-1 0 0,-1 0-13 0 0,-16 17 4 0 0,0-1 0 0 0,-2-1-1 0 0,0-1 1 0 0,-1-1 0 0 0,-1-1-1 0 0,0-1 1 0 0,-1-1 0 0 0,-12 4-4 0 0,-56 5-1186 0 0,82-29-668 0 0,7-2-6861 0 0,3 7 6688 0 0,0-3-9689 0 0</inkml:trace>
  <inkml:trace contextRef="#ctx0" brushRef="#br0" timeOffset="1466.462">853 579 0 0 0,'0'0'1831'0'0,"0"0"220"0"0,0 0 42 0 0,0 0-97 0 0,0 0-134 0 0,0 0-158 0 0,0 0-196 0 0,0 0-199 0 0,0 0-130 0 0,0 0-110 0 0,0 0-29 0 0,5-11 3548 0 0,-10 11-4435 0 0,-1 0 1 0 0,1 0-1 0 0,-1 1 0 0 0,1 0 0 0 0,-1 0 1 0 0,1 0-1 0 0,-1 1 0 0 0,1 0 1 0 0,0 0-1 0 0,0 0 0 0 0,0 1 0 0 0,0 0 1 0 0,0 0-1 0 0,-2 1-153 0 0,1 0 29 0 0,-1 1 1 0 0,0-1-1 0 0,1 1 0 0 0,0 0 1 0 0,0 1-1 0 0,1-1 0 0 0,-1 1 1 0 0,1 0-1 0 0,0 1 0 0 0,1-1 1 0 0,0 1-1 0 0,0 0 0 0 0,0 0 1 0 0,1 0-1 0 0,0 0 0 0 0,0 1 1 0 0,1-1-1 0 0,0 1 0 0 0,0 0 1 0 0,1 0-1 0 0,0-1 0 0 0,0 1 1 0 0,1 6-30 0 0,0-7 3 0 0,-1-3 3 0 0,1 1-1 0 0,0-1 1 0 0,0 1-1 0 0,0-1 0 0 0,0 1 1 0 0,1-1-1 0 0,-1 1 1 0 0,1-1-1 0 0,0 1 1 0 0,1-1-1 0 0,-1 0 0 0 0,1 1 1 0 0,0-1-1 0 0,0 0 1 0 0,0 0-1 0 0,1 0 1 0 0,-1-1-1 0 0,2 2-5 0 0,-1-2-31 0 0,-2-2-45 0 0,0 0 1 0 0,0 0 0 0 0,0 0 0 0 0,0 0-1 0 0,0 0 1 0 0,0-1 0 0 0,0 1 0 0 0,0 0-1 0 0,0 0 1 0 0,1-1 0 0 0,-1 1-1 0 0,0-1 1 0 0,0 1 0 0 0,1-1 0 0 0,-1 1-1 0 0,0-1 1 0 0,1 0 0 0 0,-1 0 0 0 0,0 0-1 0 0,1 1 1 0 0,-1-1 0 0 0,1-1 0 0 0,-1 1-1 0 0,0 0 1 0 0,1 0 0 0 0,-1 0 0 0 0,0-1-1 0 0,1 1 1 0 0,-1-1 0 0 0,0 1 0 0 0,1-1 75 0 0,8-5-2208 0 0,1 0-5785 0 0,-5 2-3322 0 0</inkml:trace>
  <inkml:trace contextRef="#ctx0" brushRef="#br0" timeOffset="1803.062">1039 597 2897 0 0,'0'0'2045'0'0,"0"0"-147"0"0,0 0 35 0 0,0 0-76 0 0,0 0-227 0 0,0 0-258 0 0,0 0-304 0 0,0 0-214 0 0,0 0-182 0 0,0 0-120 0 0,0 0-97 0 0,0 0-63 0 0,-19 29-29 0 0,-56 89-32 0 0,73-118-320 0 0,1 1 1 0 0,0 0 0 0 0,0-1 0 0 0,0 1 0 0 0,0 0-1 0 0,0 0 1 0 0,0 0 0 0 0,0-1 0 0 0,0 1 0 0 0,0 0-1 0 0,0 0 1 0 0,1 1 0 0 0,-1-1 0 0 0,0 0 0 0 0,1 0 0 0 0,-1 0-1 0 0,0 0 1 0 0,1 1 0 0 0,0-1 0 0 0,-1 0 0 0 0,1 0-1 0 0,0 1 1 0 0,-1-1 0 0 0,1 0 0 0 0,0 1 0 0 0,0-1-1 0 0,0 0 1 0 0,0 1 0 0 0,1-1 0 0 0,-1 0 0 0 0,0 1-1 0 0,0-1 1 0 0,1 0 0 0 0,-1 0 0 0 0,1 1 0 0 0,-1-1-1 0 0,1 0 1 0 0,0 0 0 0 0,-1 0 0 0 0,1 0 0 0 0,0 0 0 0 0,0 0-1 0 0,0 1-11 0 0,3 1 105 0 0,5 4 136 0 0,0 0 0 0 0,1-1 0 0 0,0 0 0 0 0,0-1 0 0 0,0 0 0 0 0,0 0-1 0 0,1-1 1 0 0,0-1 0 0 0,0 1 0 0 0,0-2 0 0 0,0 0 0 0 0,0 0 0 0 0,1-1 0 0 0,-1 0 0 0 0,1-1 0 0 0,-1 0 0 0 0,0-1 0 0 0,1 0 0 0 0,6-3-241 0 0,-13 4 76 0 0,1-1-1 0 0,-1-1 1 0 0,-1 1-1 0 0,1-1 1 0 0,0 1 0 0 0,0-2-1 0 0,0 1 1 0 0,-1 0-1 0 0,1-1 1 0 0,-1 0-1 0 0,0 0 1 0 0,0 0 0 0 0,0-1-1 0 0,0 1 1 0 0,-1-1-1 0 0,1 0 1 0 0,-1 0 0 0 0,0 0-1 0 0,0 0 1 0 0,0-1-1 0 0,-1 1 1 0 0,0-1-1 0 0,0 1 1 0 0,0-1 0 0 0,0 0-1 0 0,-1 0 1 0 0,1 0-1 0 0,-1 0 1 0 0,0 0 0 0 0,-1 0-1 0 0,0-1 1 0 0,1 1-1 0 0,-2 0 1 0 0,1 0-1 0 0,0 0 1 0 0,-1 0 0 0 0,0-1-76 0 0,-4 0-155 0 0,0 1 1 0 0,0 0 0 0 0,0 1 0 0 0,-1-1 0 0 0,1 1-1 0 0,-1 0 1 0 0,0 0 0 0 0,0 0 0 0 0,0 1-1 0 0,-1 0 1 0 0,1 1 0 0 0,-1-1 0 0 0,0 1 0 0 0,0 0-1 0 0,0 1 1 0 0,0 0 0 0 0,0 0 0 0 0,0 0 0 0 0,0 1-1 0 0,0 0 1 0 0,0 0 0 0 0,0 1 0 0 0,0 0-1 0 0,0 0 1 0 0,-1 1 154 0 0,-16-2-2495 0 0,8 1-3296 0 0,3 2-5700 0 0</inkml:trace>
  <inkml:trace contextRef="#ctx0" brushRef="#br0" timeOffset="2589.434">1621 538 3473 0 0,'0'0'2818'0'0,"0"0"-267"0"0,0 0-271 0 0,0 0-197 0 0,0 0-301 0 0,0 0-352 0 0,0 0-267 0 0,0 0-206 0 0,0 0-187 0 0,0 0-119 0 0,0 0-97 0 0,0 0-94 0 0,0 0-31 0 0,-8 1-57 0 0,-21 2-42 0 0,19 5 3784 0 0,4-2-3607 0 0,-34 13-224 0 0,-54 25-31 0 0,79-33-166 0 0,14-11-100 0 0,1 0-14 0 0,0 1-1 0 0,28 20 58 0 0,93 57 269 0 0,-117-74-290 0 0,0 0 0 0 0,0 0 0 0 0,-1 1 0 0 0,1-1 0 0 0,-1 1 0 0 0,0-1 0 0 0,0 1 0 0 0,-1 0 0 0 0,0 0 0 0 0,0 0 1 0 0,0 1-1 0 0,0-1 0 0 0,-1 0 0 0 0,0 1 0 0 0,0 0-8 0 0,3 11 52 0 0,-3-16-41 0 0,0 1 0 0 0,-1 0-1 0 0,1 0 1 0 0,0 0-1 0 0,-1 0 1 0 0,0 0 0 0 0,1 0-1 0 0,-1 0 1 0 0,0-1 0 0 0,0 1-1 0 0,0 0 1 0 0,0 0-1 0 0,0 0 1 0 0,0 0 0 0 0,-1 0-1 0 0,1 0 1 0 0,-1 0-1 0 0,1 0 1 0 0,-1 0 0 0 0,0 0-1 0 0,0-1 1 0 0,0 1 0 0 0,0 0-1 0 0,0 0 1 0 0,0-1-1 0 0,0 1 1 0 0,0-1 0 0 0,-1 1-1 0 0,1-1 1 0 0,-1 0-1 0 0,1 1 1 0 0,-1-1 0 0 0,-1 1-11 0 0,-83 31 280 0 0,-31-27-95 0 0,115-6-219 0 0,1-1 0 0 0,-1 0-1 0 0,0 1 1 0 0,0-1 0 0 0,1 0-1 0 0,-1 0 1 0 0,0 0 0 0 0,1 0-1 0 0,-1 0 1 0 0,1-1 0 0 0,-1 1 0 0 0,1 0-1 0 0,0-1 1 0 0,-1 1 0 0 0,1-1-1 0 0,0 1 1 0 0,0-1 0 0 0,0 0-1 0 0,0 1 1 0 0,0-1 0 0 0,1 0 0 0 0,-1 0-1 0 0,1 1 1 0 0,-1-1 0 0 0,1 0-1 0 0,-1 0 1 0 0,1 0 0 0 0,0 0 0 0 0,0 0-1 0 0,0 0 1 0 0,0 0 0 0 0,0 0 34 0 0,5-18-4390 0 0,8 5-5130 0 0,-8 10-2879 0 0</inkml:trace>
  <inkml:trace contextRef="#ctx0" brushRef="#br0" timeOffset="3034.434">1984 568 10682 0 0,'0'0'2123'0'0,"0"0"-269"0"0,0 0-184 0 0,0 0-163 0 0,0 0-196 0 0,0 0-235 0 0,0 0-217 0 0,0 0-162 0 0,0 0-122 0 0,0 0-136 0 0,-31 7-80 0 0,-96 25-49 0 0,68-1 170 0 0,55-27-467 0 0,1 0-1 0 0,-1 0 0 0 0,1 1 0 0 0,0-1 0 0 0,0 1 0 0 0,1-1 0 0 0,-1 1 1 0 0,1 0-1 0 0,0 0 0 0 0,0 0 0 0 0,1 0 0 0 0,-1 0 0 0 0,1 1 0 0 0,1-1 0 0 0,-1 0 1 0 0,1 1-1 0 0,-1-1 0 0 0,1 0 0 0 0,1 1 0 0 0,-1-1 0 0 0,1 0 0 0 0,0 1 1 0 0,0-1-1 0 0,1 0 0 0 0,0 0 0 0 0,0 0 0 0 0,0 0 0 0 0,0 0 0 0 0,1-1 1 0 0,0 2-13 0 0,4 3 90 0 0,0-1 1 0 0,0 0 0 0 0,1 0-1 0 0,0-1 1 0 0,0 0 0 0 0,1-1-1 0 0,0 0 1 0 0,0 0 0 0 0,0 0-1 0 0,1-2 1 0 0,0 1 0 0 0,0-1-1 0 0,0 0 1 0 0,0-1 0 0 0,1 0 0 0 0,-1-1-1 0 0,1 0 1 0 0,-1-1 0 0 0,1 0-1 0 0,0-1 1 0 0,0 0 0 0 0,0 0-1 0 0,-1-1 1 0 0,1-1 0 0 0,0 0-1 0 0,-1 0 1 0 0,1-1 0 0 0,-1 0-1 0 0,0-1 1 0 0,5-2-91 0 0,-7 1 76 0 0,0 0 0 0 0,0 0 1 0 0,0 0-1 0 0,-1-1 0 0 0,0-1 0 0 0,0 1 0 0 0,-1-1 0 0 0,1 0 1 0 0,-2 0-1 0 0,1-1 0 0 0,-1 0 0 0 0,0 0 0 0 0,0 0 1 0 0,-1-1-1 0 0,0 1 0 0 0,-1-1 0 0 0,0 0 0 0 0,0 0 0 0 0,-1-1 1 0 0,0 1-1 0 0,-1 0 0 0 0,0-1 0 0 0,0 1 0 0 0,-1 0 0 0 0,0-1 1 0 0,-1 1-1 0 0,0-1 0 0 0,0 1 0 0 0,-1 0 0 0 0,-1 0 0 0 0,1 0 1 0 0,-1 0-1 0 0,-1 0 0 0 0,-1-3-76 0 0,2 6-58 0 0,0 0 0 0 0,-1 0-1 0 0,0 0 1 0 0,0 1 0 0 0,0-1 0 0 0,-1 1 0 0 0,0 0-1 0 0,0 0 1 0 0,0 1 0 0 0,-1 0 0 0 0,1 0 0 0 0,-1 0-1 0 0,0 0 1 0 0,0 1 0 0 0,0 0 0 0 0,-1 0 0 0 0,1 1-1 0 0,-1-1 1 0 0,1 2 0 0 0,-1-1 0 0 0,0 1 0 0 0,0 0-1 0 0,0 0 1 0 0,-6 0 58 0 0,3 2-433 0 0,1-1 0 0 0,-1 1 0 0 0,1 1 0 0 0,-1-1 0 0 0,1 2 0 0 0,-1-1 0 0 0,1 1 0 0 0,0 1 0 0 0,0 0 0 0 0,1 0 0 0 0,-7 4 433 0 0,-12 10-3778 0 0,7-5-3404 0 0,6-4-4899 0 0</inkml:trace>
  <inkml:trace contextRef="#ctx0" brushRef="#br0" timeOffset="3525.022">1685 759 8706 0 0,'0'0'2706'0'0,"0"0"-386"0"0,0 0-151 0 0,0 0-188 0 0,0 0-345 0 0,0 0-470 0 0,0 0-377 0 0,0 0-227 0 0,0 0-95 0 0,0 0 17 0 0,0 0-9 0 0,0 0-43 0 0,15-11-45 0 0,45-34-34 0 0,-53 39-253 0 0,0 1 0 0 0,0 0 1 0 0,1 1-1 0 0,0 0 0 0 0,0 0 0 0 0,0 1 0 0 0,0 0 0 0 0,1 0 0 0 0,-1 1 0 0 0,1 0 1 0 0,-1 0-1 0 0,1 1 0 0 0,1 0-100 0 0,2 0 76 0 0,-10 0-69 0 0,0 0 0 0 0,-1 1 0 0 0,1-1 0 0 0,0 1 0 0 0,0 0 0 0 0,0-1 1 0 0,0 1-1 0 0,-1 0 0 0 0,1 0 0 0 0,0 0 0 0 0,0 1 0 0 0,0-1 0 0 0,0 0 0 0 0,-1 1 0 0 0,1-1 1 0 0,0 1-1 0 0,0-1 0 0 0,-1 1 0 0 0,1 0 0 0 0,0 0 0 0 0,-1 0 0 0 0,1 0 0 0 0,-1 0 0 0 0,1 0 0 0 0,-1 0 1 0 0,0 0-1 0 0,1 1 0 0 0,-1-1 0 0 0,0 0 0 0 0,0 1 0 0 0,0-1 0 0 0,0 1 0 0 0,0 0 0 0 0,0-1 0 0 0,0 1 1 0 0,-1 0-1 0 0,1-1 0 0 0,-1 1 0 0 0,1 0 0 0 0,0 1-7 0 0,1 3 62 0 0,0 0-1 0 0,0 0 1 0 0,1-1 0 0 0,0 1-1 0 0,0-1 1 0 0,1 1 0 0 0,0-1-1 0 0,0 0 1 0 0,0-1 0 0 0,0 1 0 0 0,1-1-1 0 0,-1 1 1 0 0,1-2 0 0 0,0 1-1 0 0,1 0 1 0 0,-1-1 0 0 0,1 0-1 0 0,-1 0 1 0 0,1-1 0 0 0,0 1-1 0 0,0-1 1 0 0,0 0 0 0 0,0-1 0 0 0,0 0-1 0 0,1 0 1 0 0,-1 0 0 0 0,0-1-1 0 0,0 1 1 0 0,1-2 0 0 0,-1 1-1 0 0,6-1-61 0 0,74-10 1221 0 0,-75 8-959 0 0,-11 2-314 0 0,-5-4-630 0 0,-2-3-1862 0 0,1 3-4089 0 0,2 4-5328 0 0</inkml:trace>
  <inkml:trace contextRef="#ctx0" brushRef="#br0" timeOffset="57370.536">308 1 0 0 0,'0'0'363'0'0,"0"0"885"0"0,0 0 403 0 0,0 0 123 0 0,0 0-23 0 0,0 0-123 0 0,0 0-152 0 0,0 0-141 0 0,0 0-141 0 0,0 0-138 0 0,0 0-134 0 0,0 0-127 0 0,0 0-114 0 0,0 0-91 0 0,0 0-42 0 0,0 0-40 0 0,0 0-28 0 0,0 0-27 0 0,0 0-31 0 0,0 0-16 0 0,0 0-7 0 0,0 0 11 0 0,0 0-5 0 0,-8 11 2282 0 0,-68 11-2107 0 0,-6 4-31 0 0,40-19 391 0 0,12 8-695 0 0,-33 22 379 0 0,57 73-281 0 0,17 45-10 0 0,-4-100-216 0 0,-2 0 0 0 0,-3 1-1 0 0,-2 0 1 0 0,-6 45-117 0 0,3 198 328 0 0,5-234-140 0 0,6-49-58 0 0,-12 61 507 0 0,31-84-271 0 0,90-26 6 0 0,-96 27-330 0 0,1 1 1 0 0,0 1 0 0 0,0 1-1 0 0,1 2 1 0 0,-1 0 0 0 0,0 1-1 0 0,1 1-42 0 0,8-1 23 0 0,-59 6-2289 0 0,6-1-5358 0 0,15-5-4713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06.997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1 100 0 0 0,'0'0'545'0'0,"0"0"128"0"0,0 0 41 0 0,0 0 177 0 0,0 0 206 0 0,0 0 79 0 0,0 0-92 0 0,0 0-196 0 0,0 0-185 0 0,0 0-159 0 0,0 0-56 0 0,4 0-10 0 0,108 4 4489 0 0,51 0-2777 0 0,181-4-1335 0 0,-10 14 224 0 0,49-40-56 0 0,40-2-590 0 0,-40 27 31 0 0,29 9-381 0 0,-169-5-15 0 0,-31 12-17 0 0,-54 11-46 0 0,-96-19 0 0 0,0-2 1 0 0,1-3-1 0 0,35-4-5 0 0,-3 1 40 0 0,206-7-35 0 0,764 8 341 0 0,-835-8-208 0 0,651-13 535 0 0,-248 17-256 0 0,-185-3 365 0 0,-328 8-701 0 0,-20 2 87 0 0,-1-6 0 0 0,63-9-168 0 0,32 1 92 0 0,121 3 253 0 0,-80-6 15 0 0,24 3-289 0 0,-81 3-7 0 0,479 5 182 0 0,-404 6-264 0 0,92 1 37 0 0,105-4-19 0 0,-333-15-13 0 0,-13 8 9 0 0,-7 7-83 0 0,-71 4-1 0 0,-26-4 109 0 0,0 0-27 0 0,0 0-4 0 0,0 0 9 0 0,0 0 18 0 0,0 0-19 0 0,0 0 2 0 0,0 0-28 0 0,0 0 24 0 0,32 0 97 0 0,-32 0-188 0 0,0 0-1 0 0,0 0 1 0 0,0 0 0 0 0,-1 0 0 0 0,1 0 0 0 0,0 1 0 0 0,0-1-1 0 0,0 0 1 0 0,0 0 0 0 0,0 0 0 0 0,-1 0 0 0 0,1 1-1 0 0,0-1 1 0 0,0 0 0 0 0,0 0 0 0 0,0 1 0 0 0,0-1-1 0 0,0 0 1 0 0,0 0 0 0 0,0 0 0 0 0,0 1 0 0 0,0-1-1 0 0,0 0 1 0 0,0 0 0 0 0,0 1 0 0 0,0-1 0 0 0,0 0-1 0 0,0 0 1 0 0,0 0 0 0 0,0 1 0 0 0,0-1 0 0 0,0 0-1 0 0,0 0 1 0 0,0 0 0 0 0,1 1 0 0 0,-1-1 0 0 0,0 0-1 0 0,0 0 1 0 0,0 0 0 0 0,0 0 0 0 0,0 1 0 0 0,1-1 95 0 0,-11 6-6303 0 0,5-2-3107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16 9546 0 0,'0'0'1151'0'0,"0"0"-27"0"0,0 0 55 0 0,0 0 125 0 0,0 0 129 0 0,0 0-38 0 0,0 0-140 0 0,0 0-185 0 0,0 0-163 0 0,0 0-142 0 0,0 0-112 0 0,-15-3-62 0 0,-92-9 824 0 0,-28 50 895 0 0,119-32-2136 0 0,5-3-57 0 0,-1 1 0 0 0,0 0 0 0 0,1 1 0 0 0,0 0 0 0 0,0 1 0 0 0,1 0 0 0 0,-1 1 0 0 0,1 0 0 0 0,1 0 0 0 0,-1 1 0 0 0,1 0 0 0 0,1 1 0 0 0,-1 0 0 0 0,2 0 0 0 0,-1 1 0 0 0,1 0 0 0 0,1 1 0 0 0,-2 2-117 0 0,1 16 87 0 0,1 1 0 0 0,2 0 0 0 0,1 1 0 0 0,1-1 0 0 0,1 1 0 0 0,2-1 1 0 0,3 16-88 0 0,3 3 121 0 0,2-2 1 0 0,2 1-1 0 0,2-1 1 0 0,2-1 0 0 0,2 0-1 0 0,7 10-121 0 0,1 6 165 0 0,25 58 60 0 0,-30-78-133 0 0,-2 0 0 0 0,-1 1 0 0 0,-3 0 0 0 0,-1 1 0 0 0,-2 1 0 0 0,-3 0 0 0 0,-1 1 0 0 0,-1 14-92 0 0,-6-53 13 0 0,1 0 1 0 0,-1 0-1 0 0,-1 0 1 0 0,0 0 0 0 0,0 0-1 0 0,0 0 1 0 0,-1 0-1 0 0,0-1 1 0 0,0 1-1 0 0,0 0 1 0 0,-1-1 0 0 0,0 0-1 0 0,-1 1 1 0 0,1-1-1 0 0,-1-1 1 0 0,0 1 0 0 0,-1 0-1 0 0,1-1 1 0 0,-1 0-1 0 0,0 0 1 0 0,-4 2-14 0 0,-12 8 32 0 0,0-2-1 0 0,-1 0 1 0 0,-1-1-1 0 0,0-2 1 0 0,-1 0-1 0 0,0-1 1 0 0,0-2-1 0 0,-1 0 1 0 0,-20 2-32 0 0,4 0 20 0 0,22 8-58 0 0,45 3-66 0 0,-20-17 138 0 0,65 23 5 0 0,3-6 35 0 0,-66-19-70 0 0,-1 2-1 0 0,0-1 0 0 0,0 1 0 0 0,0 0 0 0 0,0 0 1 0 0,0 1-1 0 0,-1 0 0 0 0,1 0 0 0 0,-1 1 1 0 0,0 0-1 0 0,-1 0 0 0 0,5 4-3 0 0,-8-4 9 0 0,1 0 0 0 0,-1 0 0 0 0,0 0 0 0 0,0 1 1 0 0,-1-1-1 0 0,1 0 0 0 0,-1 1 0 0 0,0-1 0 0 0,-1 1 0 0 0,0-1 0 0 0,1 1 0 0 0,-2-1 0 0 0,1 1 0 0 0,-1 2-9 0 0,1 9 50 0 0,-38 102 49 0 0,31-103-91 0 0,-18 34 10 0 0,2 1 0 0 0,3 1 0 0 0,2 1 0 0 0,2 1 0 0 0,2 0 0 0 0,3 1 0 0 0,2 0 0 0 0,3 0-1 0 0,2 7-17 0 0,5-47 4 0 0,1 1 0 0 0,1-1-1 0 0,1 0 1 0 0,0 0 0 0 0,1 0-1 0 0,1 0 1 0 0,0-1 0 0 0,0 0-1 0 0,2 0 1 0 0,0 0-1 0 0,0-1 1 0 0,2-1 0 0 0,-1 1-1 0 0,1-1 1 0 0,1-1 0 0 0,0 0-1 0 0,1-1 1 0 0,4 4-4 0 0,3-6 41 0 0,-1 0 0 0 0,1-1 0 0 0,0 0 0 0 0,1-2 0 0 0,-1 0 0 0 0,1-2 0 0 0,0 0 0 0 0,0-1 0 0 0,0-1 0 0 0,1 0 0 0 0,-1-2 0 0 0,0 0 0 0 0,9-3-41 0 0,126-34 200 0 0,-79 14-536 0 0,-45 14-1025 0 0,-19 4-5069 0 0,-9 3-6657 0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6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37 0 0 0,'0'0'460'0'0,"0"0"895"0"0,0 0 551 0 0,0 0 190 0 0,0 0-71 0 0,0 0-216 0 0,0 0-219 0 0,0 0-155 0 0,0 0-95 0 0,0-7-73 0 0,0 4-553 0 0,2-17-794 0 0,2 13 6314 0 0,-3 7-6000 0 0,-1 0-34 0 0,0 0-51 0 0,0 0-13 0 0,0 0-25 0 0,0 0-12 0 0,7 277 2172 0 0,-10-30-2002 0 0,-17-185-442 0 0,9-55-4627 0 0,2-18-7685 0 0,6 7 4323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7.3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6809 0 0,'0'0'1474'0'0,"0"0"-282"0"0,0 0-10 0 0,0 0 269 0 0,0 0 256 0 0,0 0 19 0 0,0 0-254 0 0,0 0-372 0 0,0 0-254 0 0,0 0-109 0 0,0 0-54 0 0,0 0 9 0 0,0 0-22 0 0,29-18-38 0 0,95-55-21 0 0,-16 35 445 0 0,-9 16-419 0 0,1 4 1 0 0,1 5-1 0 0,12 3-637 0 0,9 7-29 0 0,-121 3 8 0 0,0 0 1 0 0,-1 0 0 0 0,1 0-1 0 0,-1 0 1 0 0,1 0-1 0 0,-1 0 1 0 0,1 0 0 0 0,0 0-1 0 0,-1 0 1 0 0,1 1-1 0 0,-1-1 1 0 0,1 0-1 0 0,-1 0 1 0 0,1 1 0 0 0,-1-1-1 0 0,1 0 1 0 0,-1 1-1 0 0,1-1 1 0 0,-1 0 0 0 0,1 1-1 0 0,-1-1 1 0 0,1 1-1 0 0,-1-1 1 0 0,0 1-1 0 0,1-1 1 0 0,-1 1 0 0 0,0-1-1 0 0,0 1 1 0 0,1-1-1 0 0,-1 1 1 0 0,0-1 0 0 0,0 1-1 0 0,0-1 1 0 0,1 1-1 0 0,-1 0 1 0 0,0-1-1 0 0,0 1 1 0 0,0-1 0 0 0,0 1-1 0 0,0 0 1 0 0,0-1-1 0 0,0 1 1 0 0,-1-1 0 0 0,1 1-1 0 0,0-1 1 0 0,0 1-1 0 0,0 0 1 0 0,-1-1-1 0 0,1 1 1 0 0,0-1 0 0 0,0 1-1 0 0,-1-1 1 0 0,1 1-1 0 0,0-1 1 0 0,-1 1 0 0 0,1-1-1 0 0,-1 0 1 0 0,1 1-1 0 0,-1-1 21 0 0,-22 31-1662 0 0,-14 2-2480 0 0,9-11-5635 0 0,18-10 640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7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1 126 12811 0 0,'0'0'1223'0'0,"0"0"-386"0"0,0 0 119 0 0,0 0 414 0 0,0 0 288 0 0,0 0-89 0 0,0 0-323 0 0,0 0-338 0 0,35-8-192 0 0,114-26-136 0 0,77-20 781 0 0,-90 32-1879 0 0,-101 20-1236 0 0,-24 0-1493 0 0,-2-1-3805 0 0,-5 2-4468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18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59 291 3433 0 0,'0'0'2707'0'0,"0"0"-1243"0"0,0 0-378 0 0,0 0 322 0 0,0 0 361 0 0,0 0 30 0 0,0 0-238 0 0,0 0-370 0 0,0 0-261 0 0,0 0-150 0 0,0 0-81 0 0,0 0-66 0 0,0 0-78 0 0,25-11-47 0 0,113-49 419 0 0,-125 56-686 0 0,-1-2 0 0 0,0 1 0 0 0,-1-2 0 0 0,1 1-1 0 0,-1-2 1 0 0,0 1 0 0 0,-1-1 0 0 0,0-1 0 0 0,0 0 0 0 0,-1-1 0 0 0,0 1 0 0 0,-1-2 0 0 0,0 1 0 0 0,-1-1 0 0 0,0 0 0 0 0,0-1-1 0 0,1-5-240 0 0,-4-43 701 0 0,-35 67-611 0 0,26 2-101 0 0,-1 0 0 0 0,2 0-1 0 0,-1 1 1 0 0,1 0-1 0 0,1-1 1 0 0,-1 1 0 0 0,2 0-1 0 0,-1 1 1 0 0,1-1 0 0 0,1 0-1 0 0,0 1 1 0 0,1-1-1 0 0,0 1 1 0 0,0-1 0 0 0,1 1-1 0 0,0-1 1 0 0,1 1 11 0 0,-1 15-1 0 0,49 393 71 0 0,-48-396-77 0 0,-2 0 0 0 0,0 0 0 0 0,-1 0 0 0 0,-1-1 0 0 0,0 1 0 0 0,-2-1 0 0 0,-1 1 0 0 0,-1-1 0 0 0,-1 0 0 0 0,-1-1 0 0 0,-1 0 0 0 0,0 0-1 0 0,-2-1 1 0 0,0 0 0 0 0,-2-1 0 0 0,0 0 0 0 0,-5 4 7 0 0,13-18-36 0 0,0 0 0 0 0,-1-1-1 0 0,1 0 1 0 0,-1 0 0 0 0,0 0 0 0 0,0-1-1 0 0,-1 0 1 0 0,1 0 0 0 0,-1 0-1 0 0,1-1 1 0 0,-1 0 0 0 0,0 0 0 0 0,0-1-1 0 0,0 1 1 0 0,0-2 0 0 0,0 1-1 0 0,0-1 1 0 0,0 0 0 0 0,0 0 0 0 0,0-1-1 0 0,0 0 1 0 0,0 0 0 0 0,0-1-1 0 0,1 0 1 0 0,-1 0 0 0 0,0-1 0 0 0,1 0-1 0 0,0 0 1 0 0,-1 0 0 0 0,1-1-1 0 0,0 1 1 0 0,1-2 0 0 0,-1 1 0 0 0,1-1-1 0 0,0 1 1 0 0,0-2 0 0 0,0 1-1 0 0,1 0 1 0 0,-1-1 0 0 0,1 0 0 0 0,1 0-1 0 0,-1 0 1 0 0,1-1 36 0 0,1-2 12 0 0,0 0 0 0 0,1 0 0 0 0,0 0 1 0 0,1 0-1 0 0,0-1 0 0 0,0 1 0 0 0,1 0 0 0 0,0 0 0 0 0,0 0 1 0 0,1 0-1 0 0,1 0 0 0 0,-1 0 0 0 0,1 1 0 0 0,1-1 0 0 0,0 1 0 0 0,0-1 1 0 0,0 1-1 0 0,1 1 0 0 0,1-1 0 0 0,-1 1 0 0 0,1 0 0 0 0,0 0 1 0 0,1 0-1 0 0,-1 1 0 0 0,7-5-12 0 0,24-22 188 0 0,1 0 0 0 0,2 3 0 0 0,1 1 0 0 0,1 2 0 0 0,33-15-188 0 0,-31 27 90 0 0,-40 13-393 0 0,-1 0-2982 0 0,1 2-4879 0 0,-4 0-3958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2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0 0 0,'0'0'1070'0'0,"0"0"715"0"0,0 0 385 0 0,0 0-1 0 0,0 0-281 0 0,0 0-309 0 0,0 0-191 0 0,0 0-119 0 0,0 0-105 0 0,0 0-49 0 0,-1 3 5014 0 0,-3 16-5669 0 0,-83 304 879 0 0,85-282-1686 0 0,2-34-2415 0 0,31-76-4587 0 0,-12 3-518 0 0,-4 1 4068 0 0,-4-1 3944 0 0,-4-1 3821 0 0,0 40 2007 0 0,-7 27-4775 0 0,2 3 5095 0 0,6 16-5143 0 0,94 213 1780 0 0,-94-216-2929 0 0,-7-10 5 0 0,1-1 0 0 0,0 0 1 0 0,1 0-1 0 0,-1 0 0 0 0,1-1 1 0 0,0 1-1 0 0,0 0 0 0 0,1-1 1 0 0,-1 0-1 0 0,1 0 0 0 0,0 0 1 0 0,0 0-1 0 0,0-1 1 0 0,1 1-1 0 0,-1-1 0 0 0,6 2-6 0 0,-7-6 89 0 0,0 0 1 0 0,0 0-1 0 0,0 0 0 0 0,0 0 0 0 0,0-1 0 0 0,-1 1 0 0 0,1-1 0 0 0,0 0 0 0 0,-1 0 0 0 0,1 0 1 0 0,-1 0-1 0 0,0-1 0 0 0,1 1 0 0 0,-1 0 0 0 0,0-1 0 0 0,-1 0 0 0 0,1 1 0 0 0,0-1 0 0 0,-1 0 1 0 0,1 0-1 0 0,-1 0 0 0 0,0 0 0 0 0,0 0 0 0 0,0 0 0 0 0,-1 0 0 0 0,1 0 0 0 0,-1-1 1 0 0,1 1-1 0 0,-1 0 0 0 0,0 0-89 0 0,3-7 95 0 0,41-167 485 0 0,-28 70-777 0 0,-16 107 22 0 0,0 0-140 0 0,0 0-216 0 0,8 0-3877 0 0,-5 0 169 0 0,1 0-5706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3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114 1 7258 0 0,'0'0'1945'0'0,"0"0"-279"0"0,0 0-42 0 0,0 0 50 0 0,0 0-148 0 0,0 0-305 0 0,0 0-335 0 0,0 0-291 0 0,0 0-177 0 0,0 0-124 0 0,0 0-72 0 0,0 0-57 0 0,0 0-47 0 0,-17 17-39 0 0,-54 56-19 0 0,69-71-58 0 0,0 0 0 0 0,0 0 0 0 0,0 1 0 0 0,0-1 0 0 0,0 1 0 0 0,0-1 0 0 0,0 1 0 0 0,1 0 0 0 0,0 0-1 0 0,-1 0 1 0 0,1 0 0 0 0,0 0 0 0 0,1 0 0 0 0,-1 0 0 0 0,0 0 0 0 0,1 0 0 0 0,0 0 0 0 0,-1 0 0 0 0,1 0 0 0 0,0 0 0 0 0,1 2-2 0 0,-1 7 2 0 0,0-7 11 0 0,-1-1 0 0 0,1 1 0 0 0,0-1 1 0 0,0 1-1 0 0,0-1 0 0 0,1 1 0 0 0,-1-1 1 0 0,1 1-1 0 0,0-1 0 0 0,1 0 0 0 0,-1 1 1 0 0,1-1-1 0 0,-1 0 0 0 0,1 0 0 0 0,1 0 1 0 0,-1 0-1 0 0,0 0 0 0 0,1-1 1 0 0,0 1-1 0 0,0-1 0 0 0,0 1 0 0 0,0-1 1 0 0,1 0-1 0 0,-1 0 0 0 0,1-1 0 0 0,0 1 1 0 0,0-1-1 0 0,0 0 0 0 0,0 0 0 0 0,0 0 1 0 0,0 0-1 0 0,0-1 0 0 0,1 1 0 0 0,-1-1 1 0 0,1 0-1 0 0,1 0-13 0 0,-2 0 110 0 0,0 0 1 0 0,1 0-1 0 0,-1-1 1 0 0,1 1-1 0 0,-1-1 1 0 0,0 0-1 0 0,1 0 1 0 0,-1 0-1 0 0,1-1 1 0 0,-1 1-1 0 0,0-1 0 0 0,1 0 1 0 0,-1 0-1 0 0,0-1 1 0 0,0 1-1 0 0,0-1 1 0 0,0 0-1 0 0,0 0 1 0 0,0-1-1 0 0,0 1 1 0 0,-1-1-1 0 0,1 0 0 0 0,-1 1 1 0 0,0-2-1 0 0,0 1 1 0 0,0 0-1 0 0,0-1 1 0 0,0 1-1 0 0,-1-1 1 0 0,0 0-1 0 0,1 1 1 0 0,-1-1-1 0 0,-1 0 0 0 0,1-2-110 0 0,0-1 36 0 0,-1 1 0 0 0,1-1 0 0 0,-2-1 0 0 0,1 1 0 0 0,-1 0 0 0 0,0 0 0 0 0,0 0 0 0 0,-1 0 0 0 0,0 0 0 0 0,0 0 0 0 0,-1 0 0 0 0,0 0 0 0 0,0 1-1 0 0,-1-1 1 0 0,1 1 0 0 0,-2-1 0 0 0,1 1 0 0 0,-1 0 0 0 0,1 0 0 0 0,-2 0 0 0 0,1 1 0 0 0,-4-4-36 0 0,-34-29-3590 0 0,-8 12-5757 0 0,38 22-2365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0 196 3857 0 0,'0'0'3080'0'0,"0"0"-1503"0"0,0 0-446 0 0,0 0 229 0 0,0 0 298 0 0,0 0 59 0 0,0 0-224 0 0,0 0-297 0 0,0 0-260 0 0,0 0-160 0 0,0 0-118 0 0,0 0-50 0 0,0 0-28 0 0,20-4-18 0 0,97-17 432 0 0,-103 19-869 0 0,0-1 0 0 0,-1 0 0 0 0,1 0 0 0 0,0-2 0 0 0,-1 1 0 0 0,0-2-1 0 0,0 0 1 0 0,-1 0 0 0 0,0-1 0 0 0,0-1 0 0 0,0 0 0 0 0,-1-1 0 0 0,0 0-1 0 0,-1 0 1 0 0,0-1 0 0 0,8-11-125 0 0,-2-30 542 0 0,-26 71-745 0 0,21 236 335 0 0,-2-184-142 0 0,-3 0 1 0 0,-4 1-1 0 0,-2-1 1 0 0,-4 0-1 0 0,-4 9 10 0 0,5-46-10 0 0,-2 0 1 0 0,-1-1-1 0 0,-2 1 1 0 0,-1-1-1 0 0,-2-1 1 0 0,-1 0-1 0 0,-4 3 10 0 0,12-26-19 0 0,0-1-1 0 0,-1 0 1 0 0,0-1-1 0 0,-1 1 1 0 0,0-1-1 0 0,0 0 1 0 0,-1-1-1 0 0,0 1 1 0 0,-1-1-1 0 0,1 0 0 0 0,-1-1 1 0 0,0 0-1 0 0,-1 0 1 0 0,0-1-1 0 0,0 0 1 0 0,0-1-1 0 0,0 0 1 0 0,-1 0-1 0 0,1-1 1 0 0,-1 0-1 0 0,0-1 1 0 0,0 0-1 0 0,0 0 1 0 0,0-1-1 0 0,-5 0 20 0 0,12-2-1 0 0,0 0 0 0 0,1 1 1 0 0,-1-1-1 0 0,0 0 0 0 0,1-1 0 0 0,-1 1 0 0 0,1 0 0 0 0,-1-1 1 0 0,1 1-1 0 0,0-1 0 0 0,-1 0 0 0 0,1 0 0 0 0,0 0 0 0 0,0 0 1 0 0,0 0-1 0 0,1 0 0 0 0,-1-1 0 0 0,0 1 0 0 0,1-1 0 0 0,0 1 0 0 0,-1-1 1 0 0,1 1-1 0 0,0-1 0 0 0,0 0 0 0 0,1 0 0 0 0,-1 1 0 0 0,0-1 1 0 0,1 0-1 0 0,0 0 0 0 0,0-1 1 0 0,4-86 172 0 0,9 59-13 0 0,0 1 1 0 0,2 1-1 0 0,1 0 1 0 0,1 1 0 0 0,1 1-1 0 0,2 1 1 0 0,0 0-1 0 0,2 2 1 0 0,1 0-1 0 0,1 1 1 0 0,26-18-160 0 0,74-55 488 0 0,-79 73-600 0 0,-45 23 11 0 0,0 0-39 0 0,0 0-91 0 0,0 0-116 0 0,0 0-104 0 0,6 4-8185 0 0,-4 0-2816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11122 0 0,'0'0'657'0'0,"0"0"-497"0"0,0 0-88 0 0,0 0-112 0 0,0 0-233 0 0,0 0-495 0 0,0 0-1384 0 0,0 0-4730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10826 0 0,'0'0'3410'0'0,"0"0"-1581"0"0,0 0-456 0 0,0 0-2 0 0,0 0-132 0 0,0 0-202 0 0,0 0-203 0 0,0 0-199 0 0,0 0-140 0 0,0 0-143 0 0,0 0-83 0 0,0 0-46 0 0,-18 6-46 0 0,-60 23-44 0 0,72-27-124 0 0,0 1 0 0 0,0-1 1 0 0,0 1-1 0 0,1 0 1 0 0,0 1-1 0 0,-1-1 1 0 0,1 1-1 0 0,0 0 1 0 0,1 0-1 0 0,-1 1 0 0 0,1 0 1 0 0,0-1-1 0 0,0 1 1 0 0,0 0-1 0 0,1 1 1 0 0,-1-1-1 0 0,2 1 1 0 0,-1 0-1 0 0,0-1 0 0 0,1 1 1 0 0,0 0-1 0 0,0 0 1 0 0,1 1-1 0 0,0-1-9 0 0,0-2-3 0 0,1 1-1 0 0,0-1 1 0 0,0 0 0 0 0,0 1-1 0 0,0-1 1 0 0,1 0 0 0 0,-1 1-1 0 0,1-1 1 0 0,0 0-1 0 0,1 0 1 0 0,-1 0 0 0 0,1 1-1 0 0,-1-2 1 0 0,1 1 0 0 0,0 0-1 0 0,1 0 1 0 0,-1-1-1 0 0,1 1 1 0 0,0-1 0 0 0,0 1-1 0 0,0-1 1 0 0,0 0-1 0 0,0-1 1 0 0,1 1 0 0 0,-1 0-1 0 0,1-1 1 0 0,-1 0 0 0 0,1 0-1 0 0,0 0 1 0 0,3 1 3 0 0,6 3 11 0 0,-1-1 1 0 0,1 0-1 0 0,1 0 1 0 0,-1-2 0 0 0,0 1-1 0 0,1-2 1 0 0,0 0-1 0 0,-1-1 1 0 0,5 0-12 0 0,12 0-48 0 0,-21 0-12 0 0,-1 0 1 0 0,1 0 0 0 0,-1-1-1 0 0,1-1 1 0 0,-1 1 0 0 0,1-1-1 0 0,-1 0 1 0 0,1-1-1 0 0,-1 0 1 0 0,0-1 0 0 0,0 1-1 0 0,0-2 1 0 0,0 1-1 0 0,-1-1 1 0 0,1 0 0 0 0,-1 0-1 0 0,3-3 60 0 0,22-26-2723 0 0,-13 8-6812 0 0,-13 10-1581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10282 0 0,'0'0'4645'0'0,"0"0"-2784"0"0,0 0-598 0 0,0 0 209 0 0,0 0 166 0 0,0 0-149 0 0,0 0-370 0 0,0 0-283 0 0,0 0-185 0 0,0 0-99 0 0,4 32-78 0 0,14 100-81 0 0,9 155 627 0 0,-3-124-1321 0 0,-20-156-4751 0 0,-10-13-6996 0 0,3 2 1754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3:53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537 247,'16'4,"0"0,0-1,1-1,-1-1,1 0,-1-1,1-1,-1 0,0-2,1 0,-1 0,0-1,-1-1,1-1,-1 0,0-1,0-1,-1 0,8-7,35-13,-1-3,-1-3,-2-2,30-27,-84 63,1 1,0-1,0 0,0 1,-1-1,1 0,0 1,0-1,0 0,0 1,0-1,0 0,0 1,0-1,-1 0,1 1,1-1,-1 0,0 1,0-1,0 0,0 1,0-1,0 1,0-1,0 0,0 1,1-1,-1 0,0 0,0 1,0-1,1 0,-1 1,0-1,1 0,-1 0,0 0,0 1,1-1,-1 0,0 0,1 0,-1 0,0 1,1-1,-1 0,0 0,1 0,-1 0,1 0,-1 0,0 0,1 0,-1 0,0 0,1 0,-1 0,0-1,1 1,-1 0,0 0,1 0,-1 0,1-1,-10 49,5-32,-109 697,90-603,6 0,4 1,3 92,6-178,-8-33,7-9,1-3</inkml:trace>
  <inkml:trace contextRef="#ctx0" brushRef="#br0" timeOffset="395.4">565 840,'133'-52,"-3"-5,-2-7,41-30,-152 84,-11 6,-1 0,0 1,1 0,0 0,0 1,-1-1,2 1,-1 0,0 1,0 0,0 0,7 0,-11 3,0 0,1 0,-1 0,0 1,0-1,0 1,-1 0,1-1,-1 1,1 0,-1 0,0 0,0 0,0 0,-1 0,1 0,-1 0,1 1,-1-1,0 0,0 0,-1 0,1 0,-1 1,1-1,-1 0,0 0,0 0,0 0,-1 0,1-1,-1 1,0 0,1 2,-51 172,41-136,-2 55,18-79</inkml:trace>
  <inkml:trace contextRef="#ctx0" brushRef="#br0" timeOffset="861.984">1439 1150,'0'110,"18"-153,28-160,-40 185,7-23,1 2,2-1,1 2,2 0,2 1,1 2,25-31,-46 64,0 1,-1-1,1 1,0-1,0 1,0-1,0 1,1 0,-1-1,0 1,0 0,1 0,-1 0,1 0,-1 0,1 0,-1 0,1 1,0-1,-1 1,1-1,0 1,-1-1,1 1,0 0,0 0,-1 0,1 0,0 0,0 0,-1 1,1-1,0 0,0 1,-1-1,1 1,-1 0,1 0,0 0,-1-1,0 1,1 0,0 2,2 8,-1 0,-1 0,0 1,0-1,-1 1,-1-1,0 1,0-1,-1 1,-1 2,0 20,6 20,1-35</inkml:trace>
  <inkml:trace contextRef="#ctx0" brushRef="#br0" timeOffset="1103.707">2004 1122,'0'0</inkml:trace>
  <inkml:trace contextRef="#ctx0" brushRef="#br0" timeOffset="1252.085">2032 614,'-5'-19,"9"-2,2 3</inkml:trace>
  <inkml:trace contextRef="#ctx0" brushRef="#br0" timeOffset="1629.364">2456 783,'-36'34,"3"1,0 2,3 1,1 1,1 2,-4 13,29-50,1 0,-1 0,1 0,0 1,0-1,1 1,-1-1,1 1,0-1,0 1,1 0,-1-1,1 1,0 0,1-1,-1 1,1 0,0-1,0 1,0-1,0 1,1-1,0 1,0-1,0 0,0 0,1 0,0 0,0 0,0-1,0 1,0-1,1 0,-1 0,1 0,0 0,0-1,2 2,8-1,0 0,0-1,0-1,1 0,-1 0,0-2,0 0,0 0,1-1,-1-1,-1 0,1-1,0-1,-1 0,0-1,0 0,-1-1,0-1,0 1,0-2,-1 0,4-5,16-13,0-3,-3 0,0-2,-2-1,-1-1,-2-1,-2-1,-1-1,-2-1,-1-1,-2 0,-2-1,8-37,-10 42,-1 0,-1 0,-3-1,0 0,-3 0,0 0,-3 0,-1-1,-5-34,3 58,-1 1,0 0,0 0,-1 0,0 1,-1 0,-1 0,0 0,-6-7,10 14,0 0,-1 0,1 1,-1-1,0 1,0 0,0 0,-1 1,1-1,-1 1,1 0,-1 0,0 0,1 1,-1 0,0 0,0 0,0 0,0 1,0 0,0 0,0 0,0 0,0 1,-5 1,-5 5,1 0,0 1,0 0,1 2,0-1,0 2,1-1,1 2,0-1,0 2,1-1,1 2,0-1,1 1,0 0,1 1,1 0,0 0,-3 13,0 0,1 0,1 0,1 0,2 1,0 0,2 0,2 0,0 0,2 0,1 0,2 0,0-1,2 0,1 0,8 17,-4-23,1 0,1-1,0 0,2-1,0-1,1-1,1 0,1-1,1-1,0-1,1-1,0-1,1 0,0-2,10 3,-7-4</inkml:trace>
  <inkml:trace contextRef="#ctx0" brushRef="#br0" timeOffset="3028.72">3528 643,'-26'6,"1"1,1 1,-1 2,1 0,1 2,0 0,0 2,1 0,1 1,-4 6,3-5,0 2,1 1,1 0,1 2,1 0,-11 17,23-30,1 0,0 0,0 1,1-1,0 1,0 1,1-1,0 0,1 1,0-1,0 1,1 0,1-1,-1 1,1 0,1 0,0-1,1 1,-1 0,4 6,-4-12,1 1,0 0,0-1,1 1,-1-1,1 0,0 0,0 0,0 0,1 0,-1-1,1 1,0-1,0 0,0-1,1 1,-1 0,1-1,-1 0,1 0,0-1,-1 1,1-1,0 0,0 0,0-1,0 1,0-1,0 0,0-1,2 1,7-2,0 0,0-1,0-1,0 0,-1-1,1 0,-1-1,0 0,-1-2,6-3,16-16,-2-1,-1-2,-2 0,-1-2,-1-2,-2 0,-1-2,-2 0,-2-1,2-7,-2 15,-19 28,-1 1,0-1,0 1,0 0,1-1,-1 1,0 0,1-1,-1 1,0-1,1 1,-1 0,0 0,1-1,-1 1,1 0,-1 0,0-1,1 1,-1 0,1 0,-1 0,1 0,-1 0,1 0,-1 0,1 0,-1 0,0 0,1 0,-1 0,1 0,-1 0,1 0,-1 0,1 0,-1 1,1-1,-1 0,0 0,1 0,-1 1,1-1,-1 0,0 1,1-1,-1 0,0 1,0-1,1 0,-1 1,0-1,0 1,1-1,-1 1,0-1,0 0,0 1,0-1,0 1,0-1,0 1,0-1,0 1,0-1,0 1,0-1,0 1,-15 107,12-87,1 1,0-1,2 0,1 0,1 1,2 12,-3-28,1 0,-1 0,1-1,0 1,0 0,0-1,1 0,0 1,0-1,0-1,1 1,0 0,0-1,0 1,0-1,0 0,1-1,0 1,0-1,0 0,0 0,1-1,-1 1,1-1,-1 0,1-1,4-1,0-1,0 0,0-1,0 0,0 0,0-1,-1-1,1 0,-1 0,0 0,-1-1,1-1,-1 1,0-2,0 1,0-1,-1 0,0 0,-1-1,1 0,-2 0,1-1,-1 1,4-10,76-174,-65 115,-23 92,-3 1,1 1,1 0,0 0,2 0,0 1,0-1,2 1,0-1,1 0,1 1,1-1,0 0,1 0,1 0,0 0,1-1,2 2,-6-16,0 1,0-1,0 0,1 0,-1 0,0 0,1 0,0 0,-1-1,1 1,0-1,0 1,0-1,-1 0,2-1,-1 1,0 0,0-1,0 0,0 1,0-1,0 0,0-1,0 1,0-1,0 1,0-1,0 0,0 0,0 0,0 0,0-1,0 1,-1-1,1 0,-1 0,1 0,-1 0,0 0,0 0,0 0,0-1,0 1,0-1,0 0,-1 1,0-1,2-3,135-281,-15 60,-123 226,0 1,1-1,-1 0,0 0,0 0,0 0,1 0,-1 0,0 1,1-1,-1 0,0 0,1 0,-1 1,1-1,0 0,-1 1,1-1,-1 0,1 1,0-1,0 1,-1-1,1 1,0 0,0-1,0 1,-1-1,1 1,0 0,0 0,0 0,0 0,0-1,0 1,-1 0,1 0,0 1,0-1,0 0,0 0,0 0,0 1,-1-1,1 0,0 1,0-1,0 0,-1 1,1-1,0 1,0 0,-1-1,1 1,-1-1,1 1,0 0,-1 0,1-1,-1 1,0 0,1 0,-1 0,0-1,1 1,-1 0,0 0,0 0,0 0,0 0,34 145,-26-60,-3 1,-4-1,-5 23,3-102,-12 168,-29 134,38-283,-1 17,-2-1,-1 1,-3-1,-1-1,-3 0,-1-1,-4 6,14-35,-1 0,0 0,-1 0,0-1,-1 0,0 0,0-1,-1 0,0-1,0 0,-1-1,0 0,-1-1,0 0,0 0,0-1,0-1,-1 0,1-1,-1 0,0-1,-4 0,14-3,0 1,-1-1,1 1,0-1,0 0,0 0,0 0,0 0,0-1,0 1,1-1,-1 0,0 0,1 0,-1 0,1 0,0 0,0-1,0 1,0-1,0 0,0 1,1-1,-1 0,1 0,0 0,0 0,0 0,0 0,1 0,-1-1,1 1,0 0,-1 0,2 0,-1-1,0 1,1 0,-1 0,1 0,0 0,0 0,0 0,1-2,9-25,1 0,1 1,1 0,2 1,1 0,1 2,1 0,2 1,17-17,92-100,6 6,48-31,-162 149,-4 6</inkml:trace>
  <inkml:trace contextRef="#ctx0" brushRef="#br0" timeOffset="4031.476">2004 897,'-2'14,"1"-1,-2 1,1 0,-2 0,0-1,-1 0,0 0,-1 0,-6 9,-16 43,-4 48,34-60,3-48</inkml:trace>
  <inkml:trace contextRef="#ctx0" brushRef="#br0" timeOffset="8982.844">0 1855,'125'-22,"116"-9,0 10,115 10,1499 12,-1472 28,-317-30,0-3,0-3,-1-2,0-4,27-9,-27 4,1 4,1 2,66-2,94-15,111 29,-223-24,-93 22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1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212 832 2641 0 0,'0'0'3395'0'0,"0"0"-1247"0"0,0 0-478 0 0,0 0-78 0 0,0 0 22 0 0,0 0-80 0 0,0 0-198 0 0,0 0-256 0 0,0 0-186 0 0,0 0-194 0 0,0 0-143 0 0,0 0-91 0 0,0 0-118 0 0,-9 1-53 0 0,-28 5-39 0 0,33-4-205 0 0,0-1-1 0 0,1 1 1 0 0,-1 0 0 0 0,1 0 0 0 0,0 1-1 0 0,0-1 1 0 0,0 1 0 0 0,0-1 0 0 0,0 1 0 0 0,0 0-1 0 0,1 0 1 0 0,-1 0 0 0 0,1 0 0 0 0,0 1-1 0 0,0-1 1 0 0,0 1 0 0 0,0 0-51 0 0,-2 2 60 0 0,-2 4-16 0 0,0 0-1 0 0,0 1 1 0 0,1 0 0 0 0,0-1 0 0 0,1 2 0 0 0,0-1 0 0 0,1 0 0 0 0,0 1 0 0 0,1-1 0 0 0,0 1 0 0 0,1 0 0 0 0,1 0 0 0 0,-1 0-1 0 0,2 0 1 0 0,1 10-44 0 0,-1-18 28 0 0,0-1 0 0 0,1 1 0 0 0,-1 0 0 0 0,1-1 0 0 0,0 0 0 0 0,0 1 0 0 0,0-1 0 0 0,0 0-1 0 0,1 0 1 0 0,-1 0 0 0 0,1 0 0 0 0,0-1 0 0 0,0 1 0 0 0,0-1 0 0 0,0 0 0 0 0,0 0 0 0 0,0 0 0 0 0,1 0-1 0 0,-1 0 1 0 0,1-1 0 0 0,-1 1 0 0 0,1-1 0 0 0,0 0 0 0 0,-1 0 0 0 0,1 0 0 0 0,0-1 0 0 0,0 1 0 0 0,3-1-28 0 0,1 1 153 0 0,0-1 0 0 0,-1 0 0 0 0,1 0 1 0 0,0-1-1 0 0,0 0 0 0 0,0 0 1 0 0,0-1-1 0 0,-1 0 0 0 0,1-1 0 0 0,-1 1 1 0 0,0-1-1 0 0,1-1 0 0 0,4-2-153 0 0,-6 1 71 0 0,0 0 0 0 0,-1 0 0 0 0,0 0 0 0 0,0-1 0 0 0,0 0 0 0 0,-1 0 0 0 0,0 0 0 0 0,0 0 0 0 0,0-1 0 0 0,-1 1 0 0 0,0-1 0 0 0,0 0 0 0 0,-1 0 0 0 0,1 0 0 0 0,-2 0 0 0 0,1-1 0 0 0,-1 1 0 0 0,0 0 0 0 0,-1-1 0 0 0,1 1 0 0 0,-1-1 0 0 0,-1 1 0 0 0,0 0 0 0 0,0-1 0 0 0,0 1 0 0 0,-1 0 0 0 0,0 0 0 0 0,0 0 0 0 0,-1 0 0 0 0,0 0 0 0 0,0 0-1 0 0,-3-4-70 0 0,1 2-36 0 0,-1 1 0 0 0,0-1 0 0 0,0 1-1 0 0,-1 0 1 0 0,0 1 0 0 0,0 0 0 0 0,-1 0-1 0 0,0 0 1 0 0,0 1 0 0 0,-3-1 36 0 0,-60-27-1154 0 0,87 29 1103 0 0,0-1 0 0 0,-1 0 0 0 0,0-1-1 0 0,0-1 1 0 0,-1 0 0 0 0,0-1 0 0 0,-1-1 0 0 0,6-5 51 0 0,8-3 121 0 0,-1-1 1 0 0,-1-2 0 0 0,-1 0-1 0 0,-1-2 1 0 0,-1-1-1 0 0,-1 0 1 0 0,-1-2 0 0 0,-1 0-1 0 0,-1-1 1 0 0,-2-1-1 0 0,-1 0 1 0 0,-1-1 0 0 0,-1-1-1 0 0,-2 0 1 0 0,0-1 0 0 0,-3 0-1 0 0,0-1 1 0 0,-2 1-1 0 0,-2-1 1 0 0,-1 0 0 0 0,-1-23-122 0 0,-2 49 14 0 0,0 1 0 0 0,0 0 0 0 0,-1 0 0 0 0,0 0 0 0 0,0-1 0 0 0,0 1 0 0 0,-1 0 0 0 0,0 0 0 0 0,0 1 0 0 0,0-1 0 0 0,0 0 1 0 0,-1 1-1 0 0,0-1 0 0 0,0 1 0 0 0,0 0 0 0 0,0 0 0 0 0,-1 0 0 0 0,-1-2-14 0 0,-17 44-186 0 0,21-35 179 0 0,-6 37 5 0 0,2 1 0 0 0,2-1 0 0 0,1 1 1 0 0,3-1-1 0 0,1 1 0 0 0,1-1 0 0 0,3 0 1 0 0,1 0-1 0 0,2 0 0 0 0,2-1 0 0 0,2 0 1 0 0,1-1-1 0 0,8 13 2 0 0,12 35 3 0 0,-8-27-4 0 0,-2 2 0 0 0,-3 0 0 0 0,-3 1-1 0 0,-3 1 1 0 0,-2 0 0 0 0,-1 19 1 0 0,-8-58 5 0 0,-2-1 1 0 0,0 1-1 0 0,-1-1 0 0 0,-2 1 1 0 0,0 0-1 0 0,-2-1 0 0 0,-1 1 1 0 0,0-1-1 0 0,-2 0 0 0 0,0-1 1 0 0,-2 1-1 0 0,0-1 0 0 0,-2-1 1 0 0,0 1-1 0 0,-2-2 0 0 0,0 1 1 0 0,-9 9-6 0 0,15-22 8 0 0,0-1 1 0 0,0 0-1 0 0,-1 0 1 0 0,0-1-1 0 0,0 1 1 0 0,-1-2-1 0 0,0 1 1 0 0,0-1-1 0 0,0 0 1 0 0,0-1-1 0 0,-1 0 1 0 0,0 0-1 0 0,1-1 1 0 0,-1 0-1 0 0,-1 0 1 0 0,1-1-1 0 0,0-1 1 0 0,-2 1-9 0 0,9-2 14 0 0,0 0-1 0 0,0 0 1 0 0,-1 1 0 0 0,1-2-1 0 0,0 1 1 0 0,-1 0-1 0 0,1 0 1 0 0,0-1 0 0 0,0 1-1 0 0,0-1 1 0 0,-1 0 0 0 0,1 0-1 0 0,0 0 1 0 0,0 0-1 0 0,0 0 1 0 0,0 0 0 0 0,0 0-1 0 0,0-1 1 0 0,1 1 0 0 0,-1 0-1 0 0,0-1 1 0 0,1 0 0 0 0,-1 1-1 0 0,1-1 1 0 0,-1 0-1 0 0,1 0 1 0 0,0 0 0 0 0,0 0-1 0 0,0 0 1 0 0,0 0 0 0 0,0 0-1 0 0,0 0 1 0 0,1-1-1 0 0,-1 1 1 0 0,1 0 0 0 0,-1-1-14 0 0,-1-14 18 0 0,0-1 0 0 0,1 0 0 0 0,0 0 1 0 0,2 0-1 0 0,0 0 0 0 0,1 0 0 0 0,1 0 0 0 0,0 0 1 0 0,2 1-1 0 0,0-1 0 0 0,1 1 0 0 0,0 1 0 0 0,8-14-18 0 0,-11 22 1 0 0,43-102-1002 0 0,5 1-1 0 0,23-29 1002 0 0,-59 113-1709 0 0,-2 6-5697 0 0,-8 11-4621 0 0</inkml:trace>
  <inkml:trace contextRef="#ctx0" brushRef="#br0" timeOffset="764.873">1714 754 2072 0 0,'0'0'2433'0'0,"0"0"-497"0"0,0 0-53 0 0,0 0 79 0 0,0 0 84 0 0,0 0-62 0 0,0 0-270 0 0,0 0-278 0 0,0 0-247 0 0,0 0-212 0 0,0 0-129 0 0,0 0-75 0 0,-5-10-56 0 0,-14-32-61 0 0,18 39-529 0 0,-1 1-1 0 0,1 0 1 0 0,-1-1 0 0 0,0 1-1 0 0,0 0 1 0 0,0 0 0 0 0,0 1-1 0 0,0-1 1 0 0,0 0 0 0 0,-1 1-1 0 0,1-1 1 0 0,0 1 0 0 0,-1-1-1 0 0,1 1 1 0 0,-1 0 0 0 0,0 0-1 0 0,1 1 1 0 0,-1-1 0 0 0,0 0-1 0 0,1 1 1 0 0,-1-1 0 0 0,0 1-1 0 0,0 0 1 0 0,1 0 0 0 0,-1 0-1 0 0,-1 1-126 0 0,4-1 1 0 0,-7 0 38 0 0,-1 1-1 0 0,0 0 1 0 0,1 1 0 0 0,-1 0-1 0 0,1 0 1 0 0,-1 1 0 0 0,1 0-1 0 0,0 0 1 0 0,0 0 0 0 0,1 1-1 0 0,-1 0 1 0 0,1 1-1 0 0,-1-1 1 0 0,1 1 0 0 0,1 0-1 0 0,-1 1 1 0 0,1-1 0 0 0,0 1-1 0 0,0 0 1 0 0,0 0 0 0 0,1 1-1 0 0,0 0 1 0 0,0-1-1 0 0,1 1 1 0 0,0 1 0 0 0,0-1-1 0 0,1 0 1 0 0,0 1 0 0 0,0-1-1 0 0,1 1 1 0 0,-1-1 0 0 0,2 1-1 0 0,-1 0 1 0 0,1 1-39 0 0,0-2 8 0 0,0 1 0 0 0,0-1 0 0 0,0 0 0 0 0,1 1 0 0 0,0-1 0 0 0,0 0 0 0 0,1 0 0 0 0,0 0 0 0 0,1 0 0 0 0,-1 0 0 0 0,1-1 0 0 0,0 1 0 0 0,1-1 0 0 0,0 1 0 0 0,0-1 0 0 0,0 0 0 0 0,1-1 0 0 0,-1 1 0 0 0,1-1 0 0 0,1 0 0 0 0,-1 0 0 0 0,1-1-8 0 0,7 7 80 0 0,0-2-1 0 0,1 0 1 0 0,0 0 0 0 0,1-2 0 0 0,0 1-1 0 0,0-2 1 0 0,1 0 0 0 0,-1-1 0 0 0,1-1-1 0 0,14 3-79 0 0,-27-7 7 0 0,-3 1 1 0 0,1-1 0 0 0,0 1 0 0 0,0-1 0 0 0,0 1 0 0 0,0-1 0 0 0,0 0 0 0 0,0 0 0 0 0,0 1 0 0 0,0-1 0 0 0,0 0 0 0 0,0 0 1 0 0,0 0-1 0 0,0 0 0 0 0,0 0 0 0 0,0 0 0 0 0,0 0 0 0 0,0 0 0 0 0,0-1 0 0 0,0 1 0 0 0,0 0 0 0 0,0-1 0 0 0,0 1 0 0 0,0 0 1 0 0,0-1-1 0 0,0 1 0 0 0,-1-1 0 0 0,1 0 0 0 0,0 1 0 0 0,0-1 0 0 0,0 1 0 0 0,-1-1 0 0 0,1 0 0 0 0,0 0 0 0 0,-1 0 0 0 0,1 1 0 0 0,-1-1 1 0 0,1 0-1 0 0,-1 0 0 0 0,1-1-8 0 0,2-7-2380 0 0,-1 8-1948 0 0,0 0-3679 0 0,-1 1-3911 0 0</inkml:trace>
  <inkml:trace contextRef="#ctx0" brushRef="#br0" timeOffset="1301.402">2172 235 15611 0 0,'0'0'1962'0'0,"0"0"-394"0"0,0 0-305 0 0,0 0-200 0 0,0 0-160 0 0,0 0-149 0 0,0 0-114 0 0,0 0-93 0 0,0 0-50 0 0,0 0-37 0 0,0 0-47 0 0,0 0-32 0 0,0 0-41 0 0,-17 31-31 0 0,-55 97-30 0 0,53-55 120 0 0,21-58-299 0 0,29 243 852 0 0,-18 80-712 0 0,-13-336-236 0 0,-1-1 0 0 0,1 1 0 0 0,-1 0 0 0 0,1 0 1 0 0,0 0-1 0 0,0 0 0 0 0,0 0 0 0 0,0 0 0 0 0,0 0 0 0 0,0-1 0 0 0,0 1 1 0 0,1 0-1 0 0,-1 0 0 0 0,1 0 0 0 0,-1 0 0 0 0,1-1 0 0 0,0 1 0 0 0,0 0 1 0 0,0 0-1 0 0,0-1 0 0 0,0 1 0 0 0,0-1 0 0 0,0 1 0 0 0,0-1 1 0 0,1 1-1 0 0,-1-1 0 0 0,0 0 0 0 0,1 0 0 0 0,-1 0 0 0 0,1 1 0 0 0,0-1 1 0 0,-1-1-1 0 0,1 1 0 0 0,0 0 0 0 0,0 0 0 0 0,-1-1 0 0 0,1 1 0 0 0,0-1 1 0 0,0 1-1 0 0,0-1 0 0 0,0 0 0 0 0,0 0 0 0 0,-1 0 0 0 0,1 0 0 0 0,1 0-3 0 0,65-69 569 0 0,171-169 28 0 0,-238 237-599 0 0,0-1 1 0 0,0 1 0 0 0,0 1 0 0 0,0-1-1 0 0,0 0 1 0 0,0 0 0 0 0,0 0-1 0 0,0 0 1 0 0,0 1 0 0 0,1-1 0 0 0,-1 1-1 0 0,0-1 1 0 0,1 1 0 0 0,-1-1-1 0 0,0 1 1 0 0,1-1 0 0 0,-1 1 0 0 0,0 0-1 0 0,1 0 1 0 0,-1 0 0 0 0,0 0-1 0 0,1 0 1 0 0,-1 0 0 0 0,1 0 0 0 0,-1 1-1 0 0,0-1 1 0 0,1 0 0 0 0,0 1 0 0 0,11 174 65 0 0,2-106-210 0 0,14-75-5695 0 0,-22 0 987 0 0,-5 1-6992 0 0</inkml:trace>
  <inkml:trace contextRef="#ctx0" brushRef="#br0" timeOffset="1718.39">2970 802 11490 0 0,'0'0'2724'0'0,"0"0"-554"0"0,0 0-242 0 0,0 0-177 0 0,0 0-265 0 0,0 0-327 0 0,0 0-321 0 0,0 0-218 0 0,0 0-137 0 0,0 0-71 0 0,0 0-18 0 0,0 0-33 0 0,-8 4-31 0 0,-26 11 127 0 0,2 1 1 0 0,0 2 0 0 0,1 1 0 0 0,-24 20-458 0 0,49-34 8 0 0,0 0 0 0 0,0 0 1 0 0,1 1-1 0 0,0 0 0 0 0,0 0 1 0 0,0 0-1 0 0,1 0 0 0 0,-1 1 1 0 0,2 0-1 0 0,-1 0 1 0 0,1 0-1 0 0,0 0 0 0 0,0 0 1 0 0,1 1-1 0 0,0-1 0 0 0,0 1 1 0 0,1-1-1 0 0,0 1 0 0 0,0 7-8 0 0,1-14 4 0 0,0 1 0 0 0,0 0 0 0 0,0 0 0 0 0,0-1-1 0 0,1 1 1 0 0,-1 0 0 0 0,0 0 0 0 0,1-1 0 0 0,-1 1 0 0 0,1 0-1 0 0,0-1 1 0 0,-1 1 0 0 0,1-1 0 0 0,0 1 0 0 0,0-1 0 0 0,0 1-1 0 0,0-1 1 0 0,0 0 0 0 0,1 1 0 0 0,-1-1 0 0 0,0 0 0 0 0,0 0-1 0 0,1 0 1 0 0,-1 0 0 0 0,1 0 0 0 0,-1 0 0 0 0,1 0 0 0 0,-1 0-1 0 0,1-1 1 0 0,0 1 0 0 0,-1-1 0 0 0,1 1 0 0 0,0-1 0 0 0,0 0-1 0 0,-1 1 1 0 0,1-1 0 0 0,0 0 0 0 0,0 0 0 0 0,-1 0 0 0 0,1-1-1 0 0,0 1 1 0 0,0 0 0 0 0,-1 0 0 0 0,1-1 0 0 0,0 0 0 0 0,-1 1-1 0 0,2-1-3 0 0,9-3 93 0 0,0 0 0 0 0,0 0-1 0 0,0-1 1 0 0,-1 0 0 0 0,0-1-1 0 0,0 0 1 0 0,0-1 0 0 0,-1 0 0 0 0,0-1-1 0 0,0 0 1 0 0,6-8-93 0 0,21-14 202 0 0,-32 26-175 0 0,7-6 5 0 0,0 0 0 0 0,1 0 0 0 0,-1 1 0 0 0,2 1 0 0 0,-1 0 0 0 0,1 1 0 0 0,0 1 0 0 0,1 0 0 0 0,0 1 0 0 0,0 0 0 0 0,0 1 0 0 0,0 1 0 0 0,16-2-32 0 0,-16 42-1047 0 0,-13-22 108 0 0,5 9-1893 0 0,-5-16-435 0 0,1 0-3385 0 0,1 0-5566 0 0</inkml:trace>
  <inkml:trace contextRef="#ctx0" brushRef="#br0" timeOffset="2134.143">3282 1075 16740 0 0,'0'0'2116'0'0,"0"0"-665"0"0,0 0-343 0 0,0 0-160 0 0,0 0-167 0 0,0 0-104 0 0,0 0-87 0 0,0 0-65 0 0,0 0-37 0 0,0 0-32 0 0,0 0-32 0 0,0 0-36 0 0,0 0-46 0 0,17-26-42 0 0,50-80-76 0 0,11-13 480 0 0,-79 156-1045 0 0,-1-15 305 0 0,2 57-71 0 0,0-77 110 0 0,0 0 0 0 0,1 0 0 0 0,-1 1 0 0 0,1-1-1 0 0,0 0 1 0 0,0-1 0 0 0,-1 1 0 0 0,1 0-1 0 0,1 0 1 0 0,-1 0 0 0 0,0 0 0 0 0,0-1 0 0 0,1 1-1 0 0,-1-1 1 0 0,1 1 0 0 0,-1-1 0 0 0,1 1-1 0 0,-1-1 1 0 0,1 0 0 0 0,0 0 0 0 0,0 0-1 0 0,0 0 1 0 0,0 0 0 0 0,0 0 0 0 0,0-1 0 0 0,0 1-1 0 0,0 0 1 0 0,0-1 0 0 0,0 0 0 0 0,0 1-1 0 0,0-1 1 0 0,0 0 0 0 0,2 0-3 0 0,3 0 85 0 0,0-1 0 0 0,0 1 1 0 0,0-1-1 0 0,0 0 0 0 0,0-1 0 0 0,0 0 0 0 0,0 0 1 0 0,-1 0-1 0 0,1-1 0 0 0,-1 0 0 0 0,1 0 0 0 0,-1-1 1 0 0,0 1-1 0 0,-1-2 0 0 0,1 1 0 0 0,-1 0 1 0 0,1-1-1 0 0,-1 0 0 0 0,0 0-85 0 0,3-5 42 0 0,1 1 0 0 0,-1-1 0 0 0,-1 0 0 0 0,0-1 0 0 0,0 1 0 0 0,-1-1 0 0 0,0-1 0 0 0,-1 1 0 0 0,0-1 0 0 0,-1 0 0 0 0,0 0 0 0 0,-1 0 0 0 0,-1-1 0 0 0,0 1 0 0 0,0-1 0 0 0,-1-6-42 0 0,-8 11-1926 0 0,2 8-1601 0 0,1 0-1331 0 0,2 0-7622 0 0</inkml:trace>
  <inkml:trace contextRef="#ctx0" brushRef="#br0" timeOffset="3122.259">4092 762 14747 0 0,'0'0'2169'0'0,"0"0"-632"0"0,0 0-239 0 0,0 0-26 0 0,0 0-74 0 0,0 0-129 0 0,0 0-120 0 0,0 0-123 0 0,0 0-81 0 0,0 0-79 0 0,0 0-92 0 0,0 0-91 0 0,0 0-133 0 0,-2-7-106 0 0,-9-19-62 0 0,-22 36 90 0 0,17 0-261 0 0,1 1 1 0 0,0 0-1 0 0,0 1 0 0 0,1 0 1 0 0,1 1-1 0 0,0 1 1 0 0,0 0-1 0 0,2 1 1 0 0,0 1-1 0 0,1-1 1 0 0,0 2-1 0 0,1-1 0 0 0,1 1 1 0 0,-2 7-12 0 0,-5 62-260 0 0,17-85 266 0 0,0 0 0 0 0,0 0 0 0 0,0 0 0 0 0,0-1 0 0 0,1 1 0 0 0,-1-1 1 0 0,0 0-1 0 0,0 1 0 0 0,0-1 0 0 0,1 0 0 0 0,-1 0 0 0 0,0 0 0 0 0,0-1 0 0 0,1 1 1 0 0,-1-1-1 0 0,0 1 0 0 0,0-1 0 0 0,0 1 0 0 0,0-1 0 0 0,0 0 0 0 0,0 0 0 0 0,0 0 0 0 0,0-1 1 0 0,0 1-1 0 0,0 0 0 0 0,0-1 0 0 0,-1 1 0 0 0,1-1 0 0 0,0 0-6 0 0,261-232 1034 0 0,-261 231-1030 0 0,-1 1 0 0 0,1 0 0 0 0,0 0 0 0 0,0 0 0 0 0,0 0 0 0 0,0 0 0 0 0,0 1 0 0 0,0-1 0 0 0,0 0 0 0 0,1 1 0 0 0,-1 0 0 0 0,0-1 0 0 0,1 1 0 0 0,-1 0 0 0 0,1 0 0 0 0,0 1 0 0 0,-1-1 0 0 0,1 1 0 0 0,0-1 0 0 0,-1 1 0 0 0,1 0 0 0 0,0 0 0 0 0,-1 0 0 0 0,1 0 0 0 0,0 0 0 0 0,-1 0 0 0 0,1 1 0 0 0,0 0 0 0 0,-1-1 0 0 0,1 1 1 0 0,0 0-1 0 0,-1 0 0 0 0,0 0 0 0 0,1 1 0 0 0,-1-1 0 0 0,0 1 0 0 0,1-1 0 0 0,-1 1 0 0 0,0 0 0 0 0,0 0 0 0 0,0 0 0 0 0,-1 0 0 0 0,1 0 0 0 0,0 0 0 0 0,-1 0 0 0 0,1 1 0 0 0,-1-1 0 0 0,0 0 0 0 0,0 1 0 0 0,0-1 0 0 0,0 2-4 0 0,9 33 16 0 0,-1 0-1 0 0,-3 0 1 0 0,0 1 0 0 0,-3 0-1 0 0,-1 0 1 0 0,-2 0-1 0 0,-3 14-15 0 0,0-30 2 0 0,-2 0-1 0 0,-1 0 0 0 0,0 0 0 0 0,-2-1 0 0 0,0 0 0 0 0,-1-1 1 0 0,-1 0-1 0 0,-5 5-1 0 0,9-15 0 0 0,-1 0 0 0 0,0 0 0 0 0,-1-1 0 0 0,0 0 0 0 0,-1 0 0 0 0,0 0 0 0 0,0-2 1 0 0,-1 1-1 0 0,0-1 0 0 0,0 0 0 0 0,0-1 0 0 0,-1 0 0 0 0,-3 0 0 0 0,-26-1-95 0 0,40-5 67 0 0,1-6 2 0 0,1 0-1 0 0,-1 0 1 0 0,1 1-1 0 0,1-1 0 0 0,-1 0 1 0 0,1 1-1 0 0,0-1 1 0 0,1 1-1 0 0,-1 0 0 0 0,1 0 1 0 0,0 1-1 0 0,0-1 1 0 0,0 1-1 0 0,1-1 1 0 0,0 1-1 0 0,0 1 0 0 0,0-1 27 0 0,24-24-89 0 0,36-42 116 0 0,3 2 0 0 0,4 3 0 0 0,22-12-27 0 0,98-99 159 0 0,-177 163-141 0 0,-2-1 1 0 0,0-1-1 0 0,0 0 1 0 0,-2-1-1 0 0,0 0 0 0 0,0 0 1 0 0,-2-1-1 0 0,0-1 1 0 0,-1 1-1 0 0,3-11-18 0 0,-10 25 1 0 0,0 0-1 0 0,-1-1 1 0 0,1 1-1 0 0,0 0 1 0 0,-1-1-1 0 0,0 1 1 0 0,0-1-1 0 0,0 1 1 0 0,0 0-1 0 0,-1-1 1 0 0,1 1-1 0 0,-1 0 1 0 0,0-1-1 0 0,0 1 1 0 0,0 0-1 0 0,0 0 1 0 0,-1-1-1 0 0,1 1 1 0 0,-1 0-1 0 0,0 1 1 0 0,0-1-1 0 0,0 0 1 0 0,0 0-1 0 0,0 1 1 0 0,0-1-1 0 0,-1 1 1 0 0,0 0-1 0 0,1 0 1 0 0,-1 0-1 0 0,0 0 1 0 0,0 0-1 0 0,0 1 1 0 0,0-1-1 0 0,0 1 1 0 0,0 0-1 0 0,0 0 1 0 0,-1 0-1 0 0,1 0 1 0 0,0 0-1 0 0,-1 1 1 0 0,1 0-1 0 0,-1-1 1 0 0,1 1-1 0 0,0 0 1 0 0,-1 1-1 0 0,1-1 1 0 0,0 1-1 0 0,-3 0 0 0 0,-6 2-2 0 0,0 1 0 0 0,0 0 0 0 0,0 1 0 0 0,1 0 0 0 0,-1 1-1 0 0,1 0 1 0 0,1 1 0 0 0,-1 0 0 0 0,1 0 0 0 0,0 1 0 0 0,1 1 0 0 0,0 0 0 0 0,0 0 0 0 0,1 0 0 0 0,0 1-1 0 0,1 1 1 0 0,0-1 0 0 0,0 1 0 0 0,1 0 0 0 0,1 1 0 0 0,0-1 0 0 0,1 1 0 0 0,0 0 0 0 0,0 0-1 0 0,1 1 1 0 0,1-1 0 0 0,0 1 0 0 0,1-1 0 0 0,0 1 0 0 0,1 0 0 0 0,1-1 0 0 0,0 1 0 0 0,1 6 2 0 0,3-6 41 0 0,-1 0 0 0 0,2-1 1 0 0,0 1-1 0 0,1-1 1 0 0,0-1-1 0 0,0 1 1 0 0,1-1-1 0 0,1 0 0 0 0,0-1 1 0 0,0 0-1 0 0,1-1 1 0 0,0 0-1 0 0,1 0 0 0 0,0-1 1 0 0,0 0-1 0 0,1-1 1 0 0,0 0-1 0 0,0-1 0 0 0,1-1 1 0 0,0 0-1 0 0,0 0 1 0 0,1-1-42 0 0,-3-1 19 0 0,1 1 0 0 0,0-2 0 0 0,0 0 1 0 0,0 0-1 0 0,0-1 0 0 0,0-1 0 0 0,0 0 0 0 0,0 0 1 0 0,0-1-1 0 0,0-1 0 0 0,0 0 0 0 0,0-1 1 0 0,0 0-1 0 0,-1-1 0 0 0,1 0 0 0 0,-1-1 1 0 0,0 0-1 0 0,-1 0 0 0 0,1-1 0 0 0,-1-1 1 0 0,1-1-20 0 0,-5-15-4070 0 0,-7 18 210 0 0,1 0-8743 0 0</inkml:trace>
  <inkml:trace contextRef="#ctx0" brushRef="#br0" timeOffset="16591.476">4 2632 10338 0 0,'0'0'1817'0'0,"0"0"-320"0"0,0 0-42 0 0,0 0 144 0 0,0 0 58 0 0,0 0-176 0 0,0 0-297 0 0,0 0-243 0 0,0 0-168 0 0,0 0-95 0 0,0 0-73 0 0,0 0-97 0 0,-1-20-66 0 0,-1-61-80 0 0,14 5 679 0 0,-7 59-976 0 0,2 1 0 0 0,-1 0 0 0 0,2 0 0 0 0,0 1 0 0 0,1 0 0 0 0,1 0 0 0 0,0 1 0 0 0,0 0 0 0 0,2 1 0 0 0,0 0 1 0 0,0 1-1 0 0,1 0 0 0 0,1 1 0 0 0,0 1 0 0 0,0 0 0 0 0,1 0 0 0 0,0 2 0 0 0,1 0 0 0 0,-1 1 0 0 0,6-1-65 0 0,-20 7 0 0 0,-1 0 0 0 0,1 1 0 0 0,-1-1 0 0 0,1 1 0 0 0,0-1 1 0 0,-1 1-1 0 0,1 0 0 0 0,0-1 0 0 0,-1 1 0 0 0,1 0 0 0 0,0-1 0 0 0,0 1 0 0 0,-1 0 0 0 0,1 0 0 0 0,0-1 0 0 0,0 1 0 0 0,-1 0 0 0 0,1 0 0 0 0,0 0 0 0 0,0 0 0 0 0,0 0 0 0 0,-1 0 0 0 0,1 0 0 0 0,0 1 0 0 0,0-1 1 0 0,-1 0-1 0 0,1 0 0 0 0,0 1 0 0 0,0-1 0 0 0,-1 0 0 0 0,1 1 0 0 0,0-1 0 0 0,-1 0 0 0 0,1 1 0 0 0,0-1 0 0 0,-1 1 0 0 0,1-1 0 0 0,-1 1 0 0 0,1 0 0 0 0,-1-1 0 0 0,1 1 0 0 0,-1 0 0 0 0,1-1 0 0 0,-1 1 0 0 0,0 0 0 0 0,1-1 1 0 0,-1 1-1 0 0,0 0 0 0 0,0 0 0 0 0,1-1 0 0 0,-1 1 0 0 0,0 0 0 0 0,0 0 0 0 0,0 0 0 0 0,-14 164 323 0 0,10-44-438 0 0,21-129 74 0 0,18-29 72 0 0,1 1 0 0 0,1 2-1 0 0,2 2 1 0 0,1 2 0 0 0,29-16-31 0 0,35-9 14 0 0,-102 54-15 0 0,-1 0 0 0 0,1 1 0 0 0,-1-1 0 0 0,1 1 0 0 0,-1 0 0 0 0,1-1 0 0 0,-1 1 0 0 0,1 0 0 0 0,0 0 0 0 0,-1 0 0 0 0,1 0 0 0 0,-1 0 0 0 0,1 1 0 0 0,-1-1 0 0 0,1 0 0 0 0,-1 1 0 0 0,1-1 0 0 0,-1 1 0 0 0,1-1 0 0 0,-1 1 0 0 0,1 0 0 0 0,-1 0 0 0 0,0 0 0 0 0,1-1 0 0 0,-1 1 1 0 0,0 0-1 0 0,0 1 0 0 0,0-1 0 0 0,1 0 1 0 0,18 73 126 0 0,-36 165-203 0 0,14-195-1741 0 0,14-44-3188 0 0,-7 0-142 0 0,2-3-6437 0 0</inkml:trace>
  <inkml:trace contextRef="#ctx0" brushRef="#br0" timeOffset="16888.964">1112 2216 11386 0 0,'0'0'1463'0'0,"0"0"-345"0"0,0 0-23 0 0,0 0 84 0 0,0 0-28 0 0,0 0-184 0 0,0 0-215 0 0,-23 34-176 0 0,-71 108-127 0 0,70-83 70 0 0,25-50-370 0 0,1-5-69 0 0,1 0 0 0 0,-1-1 0 0 0,0 1-1 0 0,1 0 1 0 0,0-1 0 0 0,0 1-1 0 0,0-1 1 0 0,0 0 0 0 0,1 0-1 0 0,-1 0 1 0 0,1-1 0 0 0,-1 1 0 0 0,1-1-1 0 0,0 0 1 0 0,0 0 0 0 0,0 0-1 0 0,0-1 1 0 0,1 1 0 0 0,-1-1 0 0 0,0 0-1 0 0,1 0 1 0 0,-1 0 0 0 0,1-1-1 0 0,-1 0 1 0 0,0 0 0 0 0,1 0-1 0 0,-1 0 1 0 0,1 0 0 0 0,-1-1 0 0 0,1 0-1 0 0,-1 0 1 0 0,0 0 0 0 0,0-1-1 0 0,3-1-79 0 0,3 1 163 0 0,-1-1-1 0 0,1 0 0 0 0,-1-1 0 0 0,0 0 0 0 0,0-1 1 0 0,0 1-1 0 0,-1-2 0 0 0,0 1 0 0 0,0-1 0 0 0,0-1 1 0 0,-1 1-1 0 0,1-1 0 0 0,-2 0 0 0 0,1-1 0 0 0,-1 0 1 0 0,0 0-1 0 0,-1 0 0 0 0,0-1 0 0 0,0 0 1 0 0,0 1-1 0 0,-2-2 0 0 0,1 1 0 0 0,-1 0 0 0 0,0-1 1 0 0,-1 0-1 0 0,0 0 0 0 0,0-9-162 0 0,-2 15 4 0 0,0 0 0 0 0,0 0 1 0 0,0 0-1 0 0,-1 1 0 0 0,1-1 0 0 0,-1 0 1 0 0,0 0-1 0 0,0 0 0 0 0,-1 1 0 0 0,1-1 0 0 0,-1 0 1 0 0,0 1-1 0 0,0 0 0 0 0,0-1 0 0 0,0 1 1 0 0,-1 0-1 0 0,1 0 0 0 0,-1 0 0 0 0,0 0 1 0 0,0 1-1 0 0,0-1 0 0 0,0 1 0 0 0,0 0 0 0 0,0 0 1 0 0,-1 0-1 0 0,1 0 0 0 0,-1 0 0 0 0,1 1 1 0 0,-4-1-5 0 0,-68-5-1135 0 0,33 30-6400 0 0,34-15-4234 0 0</inkml:trace>
  <inkml:trace contextRef="#ctx0" brushRef="#br0" timeOffset="17424.864">1436 2592 17052 0 0,'0'0'1659'0'0,"0"0"-452"0"0,0 0-161 0 0,0 0 4 0 0,0 0-79 0 0,0 0-172 0 0,0 0-216 0 0,0 0-82 0 0,10-34-49 0 0,31-102-26 0 0,3 44 622 0 0,-40 84-995 0 0,1 0 1 0 0,0 1-1 0 0,0 0 0 0 0,0-1 1 0 0,1 2-1 0 0,0-1 1 0 0,1 1-1 0 0,-1 0 1 0 0,1 0-1 0 0,0 0 1 0 0,1 1-1 0 0,-1 0 0 0 0,1 1 1 0 0,4-2-54 0 0,-10 7 0 0 0,0 0-1 0 0,0-1 1 0 0,0 1 0 0 0,0 0-1 0 0,0 0 1 0 0,0 1 0 0 0,0-1-1 0 0,0 0 1 0 0,-1 1-1 0 0,1-1 1 0 0,-1 1 0 0 0,1-1-1 0 0,-1 1 1 0 0,1 0 0 0 0,-1 0-1 0 0,0 0 1 0 0,0-1 0 0 0,0 1-1 0 0,0 0 1 0 0,0 1 0 0 0,0-1-1 0 0,-1 0 1 0 0,1 0 0 0 0,-1 0-1 0 0,1 0 1 0 0,-1 0 0 0 0,0 1-1 0 0,0-1 1 0 0,0 0 0 0 0,0 0-1 0 0,0 0 1 0 0,0 1 0 0 0,-1-1-1 0 0,1 0 1 0 0,-1 0 0 0 0,0 0-1 0 0,1 0 1 0 0,-1 0 0 0 0,-1 1 0 0 0,2 9 25 0 0,0 87-4 0 0,1-98-19 0 0,-1 0 0 0 0,0 0 0 0 0,0 0 0 0 0,0 0 0 0 0,0 0 0 0 0,1 0 0 0 0,-1-1 0 0 0,0 1 0 0 0,1 0 0 0 0,-1 0 0 0 0,1 0 0 0 0,-1 0 0 0 0,1-1 0 0 0,0 1 0 0 0,-1 0 0 0 0,1 0 0 0 0,0-1 0 0 0,-1 1 0 0 0,1 0 0 0 0,0-1 0 0 0,0 1 0 0 0,-1-1 0 0 0,1 1 0 0 0,0-1 0 0 0,0 0 0 0 0,0 1 0 0 0,0-1 0 0 0,0 0 0 0 0,0 1 0 0 0,0-1-1 0 0,0 0 1 0 0,0 0 0 0 0,0 0 0 0 0,0 0 0 0 0,0 0 0 0 0,0 0 0 0 0,-1 0 0 0 0,1 0 0 0 0,0 0 0 0 0,0-1 0 0 0,0 1 0 0 0,0 0 0 0 0,0-1 0 0 0,0 1 0 0 0,0 0 0 0 0,0-1 0 0 0,0 1 0 0 0,0-1-2 0 0,39-27 197 0 0,154-155 362 0 0,-186 175-551 0 0,0 0 0 0 0,0 1 0 0 0,1 0 0 0 0,0 1 0 0 0,0 0 0 0 0,1 0 0 0 0,0 1 0 0 0,0 0 0 0 0,9-3-8 0 0,-17 9 1 0 0,0 0 1 0 0,0 1-1 0 0,-1-1 0 0 0,1 1 0 0 0,-1-1 1 0 0,1 1-1 0 0,-1 0 0 0 0,1 0 0 0 0,-1 0 1 0 0,0 0-1 0 0,0-1 0 0 0,0 2 0 0 0,0-1 0 0 0,0 0 1 0 0,0 0-1 0 0,-1 0 0 0 0,1 0 0 0 0,-1 0 1 0 0,1 1-1 0 0,-1-1 0 0 0,0 0 0 0 0,0 0 1 0 0,0 1-1 0 0,0-1 0 0 0,0 0 0 0 0,-1 0 1 0 0,1 1-1 0 0,-1-1 0 0 0,1 0 0 0 0,-1 0 1 0 0,0 0-1 0 0,0 1-1 0 0,0 7 17 0 0,-39 167 5 0 0,36-82-346 0 0,5-94 281 0 0,-1-1 0 0 0,0 1 1 0 0,0-1-1 0 0,0 1 0 0 0,1-1 1 0 0,-1 1-1 0 0,0-1 0 0 0,0 1 1 0 0,1-1-1 0 0,-1 1 1 0 0,1-1-1 0 0,-1 1 0 0 0,0-1 1 0 0,1 0-1 0 0,-1 1 0 0 0,1-1 1 0 0,-1 0-1 0 0,1 1 0 0 0,-1-1 1 0 0,1 0-1 0 0,-1 0 0 0 0,1 0 1 0 0,-1 1-1 0 0,1-1 0 0 0,-1 0 1 0 0,1 0-1 0 0,-1 0 0 0 0,1 0 1 0 0,-1 0-1 0 0,1 0 1 0 0,-1 0-1 0 0,1 0 0 0 0,0 0 1 0 0,-1 0-1 0 0,1 0 0 0 0,-1 0 1 0 0,1-1-1 0 0,-1 1 0 0 0,1 0 1 0 0,-1 0-1 0 0,1 0 0 0 0,-1-1 1 0 0,1 1-1 0 0,-1 0 0 0 0,1-1 1 0 0,-1 1-1 0 0,0 0 0 0 0,1-1 1 0 0,-1 1-1 0 0,1-1 1 0 0,-1 1-1 0 0,0 0 0 0 0,1-1 1 0 0,-1 0 42 0 0,14-11-6945 0 0,-10 7-4786 0 0</inkml:trace>
  <inkml:trace contextRef="#ctx0" brushRef="#br0" timeOffset="17787.506">2272 2437 9946 0 0,'0'0'2773'0'0,"0"0"-349"0"0,0 0-177 0 0,0 0-256 0 0,0 0-337 0 0,0 0-266 0 0,0 0-230 0 0,0 0-228 0 0,32-10-189 0 0,100-34-153 0 0,-65 10 268 0 0,-62 32-773 0 0,-1 0 0 0 0,0-1 0 0 0,0 0 0 0 0,0 1 0 0 0,0-1 0 0 0,0-1 0 0 0,-1 1 0 0 0,1-1 0 0 0,-1 1 0 0 0,0-1 0 0 0,0 0 0 0 0,-1 0 0 0 0,1 0 0 0 0,-1-1 0 0 0,0 1 0 0 0,0 0 0 0 0,0-1 1 0 0,0 0-1 0 0,-1 1 0 0 0,0-1 0 0 0,0 0 0 0 0,0 0 0 0 0,-1 1 0 0 0,1-1 0 0 0,-1 0 0 0 0,0 0 0 0 0,-1 0 0 0 0,1 0 0 0 0,-1-1-83 0 0,-2 3 3 0 0,0 0 0 0 0,0 1 0 0 0,0-1 0 0 0,0 0 0 0 0,0 1 0 0 0,-1 0 0 0 0,1 0 0 0 0,-1 0 0 0 0,1 0 0 0 0,-1 1 0 0 0,0-1 0 0 0,1 1 0 0 0,-1 0 0 0 0,0 0 0 0 0,0 0 1 0 0,0 1-1 0 0,0-1 0 0 0,0 1 0 0 0,0 0 0 0 0,0 0 0 0 0,0 1 0 0 0,0-1 0 0 0,0 1 0 0 0,0 0 0 0 0,0 0 0 0 0,0 0 0 0 0,-2 1-3 0 0,-5 3-39 0 0,0 0-1 0 0,1 1 1 0 0,-1 0-1 0 0,1 1 1 0 0,1 0-1 0 0,-1 1 1 0 0,1 0-1 0 0,1 0 1 0 0,-1 1-1 0 0,1 0 1 0 0,1 0 0 0 0,0 1-1 0 0,0 0 1 0 0,1 1-1 0 0,-4 7 40 0 0,4-8-82 0 0,0 1-1 0 0,0 1 1 0 0,1-1-1 0 0,0 1 1 0 0,1 0-1 0 0,0 0 1 0 0,1 0-1 0 0,1 1 1 0 0,0-1-1 0 0,0 1 1 0 0,1-1-1 0 0,1 1 1 0 0,0 8 82 0 0,2-17-47 0 0,1-1 0 0 0,-1 0 0 0 0,0 1 0 0 0,1-1-1 0 0,0 0 1 0 0,0-1 0 0 0,-1 1 0 0 0,2 0 0 0 0,-1-1 0 0 0,0 0 0 0 0,0 1 0 0 0,1-1 0 0 0,-1-1 0 0 0,1 1 0 0 0,0 0 0 0 0,0-1 0 0 0,-1 0-1 0 0,1 0 1 0 0,0 0 0 0 0,0 0 0 0 0,0-1 0 0 0,0 1 0 0 0,0-1 0 0 0,0 0 0 0 0,0 0 0 0 0,0-1 0 0 0,0 1 0 0 0,0-1 0 0 0,2-1 47 0 0,-3 2-57 0 0,76-17-2512 0 0,-47 3-1919 0 0,-9 5-2294 0 0,-7 2-5015 0 0</inkml:trace>
  <inkml:trace contextRef="#ctx0" brushRef="#br0" timeOffset="18210.388">2660 2522 6153 0 0,'0'0'2745'0'0,"0"0"-1261"0"0,0 0-149 0 0,0 0 451 0 0,0 0 372 0 0,0 0 47 0 0,0 0-284 0 0,0 0-391 0 0,0 0-402 0 0,0 0-287 0 0,0 0-147 0 0,0 0-75 0 0,20-16-71 0 0,60-51-40 0 0,12-39 1085 0 0,-14 1-1199 0 0,-74 163-1173 0 0,-4-57 777 0 0,-5 109-168 0 0,6-107 172 0 0,-1 1 0 0 0,1-1 0 0 0,0 0 0 0 0,-1 0 0 0 0,1 0 0 0 0,1 0 1 0 0,-1 0-1 0 0,0 0 0 0 0,1 0 0 0 0,0 0 0 0 0,-1 0 0 0 0,1-1 0 0 0,0 1 1 0 0,1-1-1 0 0,-1 1 0 0 0,0-1 0 0 0,1 0 0 0 0,-1 0 0 0 0,1 0 0 0 0,0 0 1 0 0,-1 0-1 0 0,1-1 0 0 0,0 1 0 0 0,0-1 0 0 0,0 0 0 0 0,0 0 0 0 0,0 0 1 0 0,1 0-1 0 0,-1 0 0 0 0,0-1 0 0 0,0 1 0 0 0,1-1-2 0 0,5 1 78 0 0,1-1-1 0 0,0 0 1 0 0,-1-1-1 0 0,1 0 1 0 0,0 0-1 0 0,-1-1 1 0 0,1 0 0 0 0,-1 0-1 0 0,0-1 1 0 0,0-1-1 0 0,0 0 1 0 0,0 0-1 0 0,-1 0 1 0 0,1-1-1 0 0,-1 0 1 0 0,0-1 0 0 0,-1 0-1 0 0,1 0 1 0 0,2-4-78 0 0,-5 5 42 0 0,4-1-11 0 0,-1-1-1 0 0,0 0 1 0 0,-1-1 0 0 0,0 0-1 0 0,0 0 1 0 0,-1-1 0 0 0,0 0 0 0 0,0 0-1 0 0,-1 0 1 0 0,0 0 0 0 0,1-5-31 0 0,10-23-927 0 0,-9 23-1778 0 0,-1 0-3533 0 0,-4 6-6032 0 0</inkml:trace>
  <inkml:trace contextRef="#ctx0" brushRef="#br0" timeOffset="18472.369">3665 1675 21333 0 0,'0'0'948'0'0,"0"0"-291"0"0,0 0 11 0 0,0 0 170 0 0,0 0 110 0 0,0 0-64 0 0,0 0-166 0 0,0 0-130 0 0,0 0-97 0 0,1 31-73 0 0,1 99-29 0 0,-1-80-104 0 0,-2 0 1 0 0,-3 0 0 0 0,-2-1 0 0 0,-2 0 0 0 0,-2 4-286 0 0,8-48 4 0 0,-30 113 59 0 0,22-90-579 0 0,2 1 0 0 0,0 0 0 0 0,2 1-1 0 0,2-1 1 0 0,-2 29 516 0 0,2-54-2922 0 0,1-4-2186 0 0,1-1-4635 0 0,0-2-279 0 0</inkml:trace>
  <inkml:trace contextRef="#ctx0" brushRef="#br0" timeOffset="18695.55">3248 2120 17796 0 0,'0'0'1336'0'0,"0"0"-310"0"0,0 0-21 0 0,0 0 90 0 0,0 0-56 0 0,0 0-184 0 0,0 0-186 0 0,0 0-173 0 0,0 0-110 0 0,34-9-87 0 0,112-28-74 0 0,-50 18 54 0 0,60 7-161 0 0,-89 12-3680 0 0,-42 0 700 0 0,-12 0-5776 0 0</inkml:trace>
  <inkml:trace contextRef="#ctx0" brushRef="#br0" timeOffset="19028.314">3824 2065 17348 0 0,'0'0'1556'0'0,"0"0"-510"0"0,0 0-185 0 0,0 0-29 0 0,0 0-40 0 0,0 0-43 0 0,0 0-144 0 0,0 0-141 0 0,0 0-108 0 0,0 0-102 0 0,0 0-52 0 0,-9 33-32 0 0,-28 103-46 0 0,35-133-112 0 0,0 0 0 0 0,1 0 1 0 0,0 0-1 0 0,-1-1 0 0 0,1 1 0 0 0,0 0 1 0 0,1 1-1 0 0,-1-1 0 0 0,0 0 1 0 0,1 0-1 0 0,0 0 0 0 0,0 0 0 0 0,0 0 1 0 0,0 0-1 0 0,0 1 0 0 0,1-1 1 0 0,-1 0-1 0 0,1 0 0 0 0,0 0 0 0 0,0 0 1 0 0,0 0-1 0 0,0 0 0 0 0,0 0 1 0 0,1-1-1 0 0,-1 1 0 0 0,1 0 0 0 0,0-1 1 0 0,0 1-1 0 0,1 1-12 0 0,6 5 63 0 0,-3-4 40 0 0,0-1 0 0 0,1 0 0 0 0,-1 0 1 0 0,1-1-1 0 0,-1 0 0 0 0,1 0 0 0 0,0-1 1 0 0,0 1-1 0 0,0-2 0 0 0,1 1 1 0 0,-1-1-1 0 0,0 0 0 0 0,1 0 0 0 0,-1-1 1 0 0,1 0-1 0 0,-1 0 0 0 0,0-1 0 0 0,1 0 1 0 0,-1 0-1 0 0,0-1 0 0 0,0 0 1 0 0,0 0-1 0 0,0-1 0 0 0,0 0 0 0 0,6-3-103 0 0,-1 1 37 0 0,-2 1-1 0 0,1-2 1 0 0,0 1-1 0 0,-1-2 1 0 0,0 1-1 0 0,0-1 1 0 0,-1-1-1 0 0,0 1 0 0 0,0-2 1 0 0,-1 1-1 0 0,0-1 1 0 0,0-1-1 0 0,-1 1 1 0 0,-1-1-1 0 0,1 0 1 0 0,-2-1-1 0 0,1 1 1 0 0,-1-1-1 0 0,-1 0 0 0 0,0-1 1 0 0,-1 1-1 0 0,0-1 1 0 0,0 0-1 0 0,-1-6-36 0 0,-2-7-1704 0 0,0 17-1314 0 0,0 0-3596 0 0,0 4-6163 0 0</inkml:trace>
  <inkml:trace contextRef="#ctx0" brushRef="#br0" timeOffset="19640.174">4277 2363 17140 0 0,'0'0'875'0'0,"0"0"-111"0"0,0 0 292 0 0,0 0 302 0 0,0 0 74 0 0,0 0-176 0 0,0 0-382 0 0,0 0-306 0 0,0 0-170 0 0,0 0-68 0 0,0 0 9 0 0,0 0 7 0 0,0 0 6 0 0,6-11-17 0 0,51-86 731 0 0,-11 35-819 0 0,2 2 1 0 0,4 1 0 0 0,1 3-248 0 0,-53 57-5 0 0,0-1 1 0 0,0 0 0 0 0,0 1 0 0 0,-1-1-1 0 0,1 1 1 0 0,0-1 0 0 0,0 0 0 0 0,0 1-1 0 0,0-1 1 0 0,0 0 0 0 0,0 1 0 0 0,0-1-1 0 0,0 0 1 0 0,0 1 0 0 0,0-1 0 0 0,0 1-1 0 0,0-1 1 0 0,0 0 0 0 0,0 1 0 0 0,0-1-1 0 0,1 0 1 0 0,-1 1 0 0 0,0-1 0 0 0,0 0-1 0 0,0 1 1 0 0,0-1 0 0 0,1 0 0 0 0,-1 1-1 0 0,0-1 1 0 0,0 0 0 0 0,1 0 0 0 0,-1 1-1 0 0,0-1 1 0 0,0 0 0 0 0,1 0 0 0 0,-1 0-1 0 0,0 1 1 0 0,1-1 0 0 0,-1 0 0 0 0,0 0-1 0 0,1 0 1 0 0,-1 0 0 0 0,1 0 0 0 0,-1 0-1 0 0,0 1 1 0 0,1-1 0 0 0,-1 0 0 0 0,0 0-1 0 0,1 0 1 0 0,-1 0 0 0 0,1 0 0 0 0,-1 0-1 0 0,0-1 1 0 0,1 1 0 0 0,-1 0 0 0 0,0 0 4 0 0,-9 37 52 0 0,0-16-40 0 0,5-13-15 0 0,0-1 1 0 0,1 1 0 0 0,0 0-1 0 0,0 0 1 0 0,1 0 0 0 0,0 0-1 0 0,0 1 1 0 0,1-1 0 0 0,0 0-1 0 0,1 1 1 0 0,-1-1 0 0 0,2 1-1 0 0,-1-1 1 0 0,1 1 2 0 0,1-8 5 0 0,1 0 0 0 0,-1 0 0 0 0,0 0 0 0 0,1 0 0 0 0,-1 0 0 0 0,1 0 0 0 0,-1-1 0 0 0,1 1 0 0 0,-1-1 0 0 0,1 0 0 0 0,-1 1 0 0 0,1-1 0 0 0,-1 0 0 0 0,1-1-1 0 0,-1 1 1 0 0,1 0 0 0 0,-1-1 0 0 0,1 1 0 0 0,-1-1 0 0 0,0 0 0 0 0,1 0 0 0 0,-1 0 0 0 0,0 0 0 0 0,1 0 0 0 0,-1-1 0 0 0,2 0-5 0 0,149-120 374 0 0,-117 100-410 0 0,-27 56 49 0 0,-18 211 72 0 0,9-245-102 0 0,0 0-1 0 0,0-1 1 0 0,1 1-1 0 0,-1-1 1 0 0,0 1-1 0 0,0 0 1 0 0,0-1-1 0 0,1 1 1 0 0,-1 0-1 0 0,0-1 1 0 0,1 1-1 0 0,-1 0 1 0 0,0-1-1 0 0,1 1 1 0 0,-1 0-1 0 0,0 0 1 0 0,1-1-1 0 0,-1 1 1 0 0,0 0-1 0 0,1 0 1 0 0,-1 0-1 0 0,1 0 1 0 0,-1-1-1 0 0,1 1 1 0 0,-1 0-1 0 0,0 0 1 0 0,1 0-1 0 0,-1 0 1 0 0,1 0-1 0 0,-1 0 1 0 0,1 0-1 0 0,-1 0 1 0 0,0 0-1 0 0,1 1 1 0 0,-1-1-1 0 0,1 0 1 0 0,-1 0-1 0 0,1 0 1 0 0,-1 0 0 0 0,0 0-1 0 0,1 1 1 0 0,-1-1-1 0 0,0 0 1 0 0,1 0-1 0 0,-1 1 1 0 0,0-1-1 0 0,1 0 1 0 0,-1 1-1 0 0,0-1 1 0 0,1 0-1 0 0,-1 1 1 0 0,0-1-1 0 0,0 0 1 0 0,0 1-1 0 0,1-1 1 0 0,-1 1-1 0 0,0-1 1 0 0,0 0-1 0 0,0 1 1 0 0,0-1-1 0 0,0 1 1 0 0,0-1-1 0 0,0 1 1 0 0,0-1 17 0 0,10-20-4250 0 0,-8 12-4008 0 0,0 1-4816 0 0</inkml:trace>
  <inkml:trace contextRef="#ctx0" brushRef="#br0" timeOffset="26860.275">4862 77 872 0 0,'0'0'1591'0'0,"0"0"215"0"0,0 0 329 0 0,0 0 266 0 0,0 0 22 0 0,0 0-215 0 0,0 0-355 0 0,0 0-384 0 0,0 0-313 0 0,0 0-207 0 0,0 0-136 0 0,1-5-95 0 0,3-15-72 0 0,-4 15-75 0 0,0 5-93 0 0,0 0-76 0 0,0 0-63 0 0,0 0-75 0 0,0 0-49 0 0,150-3 2780 0 0,-138 5-2967 0 0,0 0 0 0 0,0 1-1 0 0,-1 0 1 0 0,1 1 0 0 0,-1 0 0 0 0,0 1-1 0 0,0 1 1 0 0,0-1 0 0 0,-1 2 0 0 0,6 4-28 0 0,29 14 112 0 0,34 30 65 0 0,-72-47-113 0 0,0 0 1 0 0,0 0-1 0 0,-1 0 1 0 0,0 1-1 0 0,-1-1 0 0 0,0 2 1 0 0,-1-1-1 0 0,0 0 0 0 0,0 1 1 0 0,0 0-1 0 0,-2 0 0 0 0,1 0 1 0 0,-1 0-1 0 0,-1 0 0 0 0,0 0 1 0 0,0 1-1 0 0,-1-1 1 0 0,0 0-1 0 0,-1 1 0 0 0,0-1 1 0 0,-2 8-65 0 0,2 23 92 0 0,-20 77 223 0 0,-52 51 195 0 0,64-146-466 0 0,1 0 1 0 0,0 0 0 0 0,2 1-1 0 0,0 0 1 0 0,2 0 0 0 0,1 0-1 0 0,1 0 1 0 0,0 6-45 0 0,17 98 99 0 0,26 100 167 0 0,-39-220-234 0 0,1 1 0 0 0,0-1-1 0 0,1 0 1 0 0,0 0-1 0 0,0 0 1 0 0,0 0-1 0 0,1-1 1 0 0,1 0-1 0 0,-1 0 1 0 0,1 0 0 0 0,0-1-1 0 0,0 0 1 0 0,1 0-1 0 0,0 0 1 0 0,0-1-1 0 0,0 0 1 0 0,1 0 0 0 0,0-1-1 0 0,-1 0 1 0 0,2 0-1 0 0,2 0-31 0 0,30 21 106 0 0,-5 9 7 0 0,-10-20-53 0 0,-28-6 305 0 0,-23 6-209 0 0,-97 30 3 0 0,79-21-80 0 0,39-17-80 0 0,0 0-1 0 0,0-1 1 0 0,0 2 0 0 0,1-1 0 0 0,0 0 0 0 0,0 1-1 0 0,1-1 1 0 0,0 1 0 0 0,0 0 0 0 0,1 0 0 0 0,-1 0-1 0 0,1 0 1 0 0,1 0 0 0 0,0 0 0 0 0,0 0 0 0 0,0 0-1 0 0,1 0 1 0 0,-1 0 0 0 0,2 3 1 0 0,-1 16-8 0 0,28 228 19 0 0,-20-200-2 0 0,1 171 58 0 0,-40-107 39 0 0,-46-29 139 0 0,-2-8-113 0 0,26-26-94 0 0,43-48-19 0 0,0 0 0 0 0,0 0-1 0 0,-1-1 1 0 0,0 0 0 0 0,0-1-1 0 0,0 0 1 0 0,-1-1 0 0 0,1 0 0 0 0,-1-1-1 0 0,-10 3-18 0 0,16-5 11 0 0,-58 8 154 0 0,42-5 95 0 0,23-31-2745 0 0,4 14-1727 0 0,-4 8-41 0 0,2-2-8878 0 0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14571 0 0,'0'0'1552'0'0,"0"0"-290"0"0,0 0 32 0 0,0 0-11 0 0,0 0-119 0 0,0 0-200 0 0,0 0-154 0 0,0 0-85 0 0,0 0-94 0 0,0 0-56 0 0,0 0-77 0 0,0 0-79 0 0,33 11-93 0 0,104 37-80 0 0,-16-22 30 0 0,-27-22-1877 0 0,-66-5-2828 0 0,-20 1-2742 0 0,-4-3-4976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5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12531 0 0,'0'0'5214'0'0,"0"0"-3567"0"0,0 0-872 0 0,0 0 135 0 0,0 0 0 0 0,0 0-179 0 0,0 0-261 0 0,0 0-230 0 0,0 0-127 0 0,0 0-89 0 0,0 0-49 0 0,0 0-29 0 0,0 0-79 0 0,12 23-135 0 0,34 69-275 0 0,-33-68-570 0 0,-11-23-4028 0 0,-1-1 2012 0 0,-1 0-8294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10834 0 0,'0'0'2113'0'0,"0"0"-1945"0"0,0 0-40 0 0,0 0 24 0 0,0 0-328 0 0,0 0-512 0 0,0 0-1369 0 0,0 0-4544 0 0,0 0 2728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85 14555 0 0,'0'0'1171'0'0,"0"0"-37"0"0,0 0 37 0 0,0 0-91 0 0,0 0-284 0 0,0 0-319 0 0,0 0-230 0 0,0 0-158 0 0,0 0-49 0 0,0 0-25 0 0,0 0-24 0 0,0 0 2 0 0,-9 26 14 0 0,-23 75 25 0 0,31-100-28 0 0,1 0 0 0 0,-1-1 1 0 0,1 1-1 0 0,-1 0 0 0 0,1-1 1 0 0,-1 1-1 0 0,1 0 0 0 0,-1 0 0 0 0,1-1 1 0 0,0 1-1 0 0,0 0 0 0 0,-1 0 1 0 0,1 0-1 0 0,0-1 0 0 0,0 1 0 0 0,0 0 1 0 0,0 0-1 0 0,0 0 0 0 0,0 0 1 0 0,0 0-1 0 0,0 0 0 0 0,0-1 1 0 0,0 1-1 0 0,0 0 0 0 0,0 0 0 0 0,1 0 1 0 0,-1 0-1 0 0,0-1 0 0 0,1 1 1 0 0,-1 0-1 0 0,1 0 0 0 0,-1-1 0 0 0,1 1 1 0 0,-1 0-1 0 0,1-1 0 0 0,-1 1 1 0 0,1 0-1 0 0,-1-1 0 0 0,1 1 0 0 0,0-1 1 0 0,0 1-1 0 0,-1-1 0 0 0,1 1 1 0 0,0-1-1 0 0,0 0 0 0 0,-1 1 1 0 0,1-1-1 0 0,0 0 0 0 0,0 0 0 0 0,0 1 1 0 0,0-1-1 0 0,-1 0 0 0 0,1 0 1 0 0,1 0-5 0 0,3 0 79 0 0,5 3 136 0 0,-1-1 0 0 0,1-1 0 0 0,0 1 0 0 0,0-2 0 0 0,0 1 0 0 0,-1-1 0 0 0,1-1 0 0 0,0 0 0 0 0,0 0 0 0 0,0-1 0 0 0,-1 0 1 0 0,1-1-1 0 0,-1 0 0 0 0,0-1 0 0 0,0 1 0 0 0,0-2 0 0 0,0 1 0 0 0,-1-1 0 0 0,1-1 0 0 0,-1 0 0 0 0,0 0 0 0 0,-1 0 1 0 0,0-1-1 0 0,0 0 0 0 0,0 0 0 0 0,-1-1 0 0 0,0 0 0 0 0,-1 0 0 0 0,1 0 0 0 0,-2-1 0 0 0,1 0 0 0 0,-1 0-215 0 0,-3 6-12 0 0,1-1 1 0 0,-1 1-1 0 0,-1-1 0 0 0,1 0 0 0 0,0 1 0 0 0,-1-1 0 0 0,0 1 0 0 0,0-1 0 0 0,0 0 0 0 0,0 1 0 0 0,-1-1 0 0 0,1 1 1 0 0,-1-1-1 0 0,0 0 0 0 0,0 1 0 0 0,0 0 0 0 0,0-1 0 0 0,-1 1 0 0 0,1 0 0 0 0,-1-1 0 0 0,0 1 0 0 0,0 0 0 0 0,0 0 1 0 0,-1 1-1 0 0,1-1 0 0 0,-1 0 0 0 0,1 1 0 0 0,-1-1 0 0 0,0 1 0 0 0,0 0 0 0 0,0 0 0 0 0,0 0 0 0 0,0 1 1 0 0,0-1-1 0 0,-1 0 0 0 0,1 1 0 0 0,-1 0 0 0 0,1 0 0 0 0,-1 0 0 0 0,1 1 0 0 0,-3-1 12 0 0,-20-2-1583 0 0,9 3-4422 0 0,9 0-6164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6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0 303 16908 0 0,'0'0'1168'0'0,"0"0"-516"0"0,0 0 155 0 0,0 0 313 0 0,0 0 110 0 0,0 0-130 0 0,0 0-289 0 0,0 0-308 0 0,0 0-181 0 0,0 0-102 0 0,0 0-66 0 0,26-32-32 0 0,79-99-34 0 0,-52 65-2 0 0,18 1-165 0 0,-60 100-1055 0 0,-8-26 1123 0 0,-1-3 30 0 0,-1-1 0 0 0,1 1-1 0 0,0-1 1 0 0,1 1 0 0 0,-1-1 0 0 0,1 0 0 0 0,0 0-1 0 0,0 0 1 0 0,1 0 0 0 0,-1 0 0 0 0,1-1-1 0 0,0 0 1 0 0,1 0 0 0 0,-1 0 0 0 0,1 0-1 0 0,-1-1 1 0 0,1 1 0 0 0,0-1 0 0 0,0 0 0 0 0,3 0-19 0 0,-3 0 98 0 0,0-1 0 0 0,0 0 0 0 0,0 0 1 0 0,0 0-1 0 0,0 0 0 0 0,0-1 1 0 0,0 0-1 0 0,0 0 0 0 0,1-1 1 0 0,-1 1-1 0 0,0-1 0 0 0,1-1 1 0 0,-1 1-1 0 0,0 0 0 0 0,0-1 1 0 0,1 0-1 0 0,-1-1 0 0 0,0 1 1 0 0,0-1-1 0 0,0 0 0 0 0,0 0 0 0 0,-1 0 1 0 0,1-1-1 0 0,0 0 0 0 0,-1 0 1 0 0,0 0-1 0 0,1 0 0 0 0,-1-1 1 0 0,-1 1-1 0 0,1-1 0 0 0,0 0 1 0 0,0-2-99 0 0,14-69-886 0 0,-28 45-7912 0 0,3 22-3530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7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45 4129 0 0,'0'0'2674'0'0,"0"0"-192"0"0,0 0-246 0 0,0 0-335 0 0,0 0-394 0 0,0 0-370 0 0,0 0-367 0 0,0 0-274 0 0,0 0-131 0 0,0 0-93 0 0,0 0-28 0 0,0 0 2 0 0,-8 7 913 0 0,91-21 1254 0 0,-81 11 2898 0 0,-43 6-5210 0 0,-22 18 103 0 0,63-21-205 0 0,0 0-34 0 0,9-1-185 0 0,42-25 168 0 0,-25 12-1883 0 0,-1 1-5294 0 0,-15 9-5057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8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48 448 0 0,'0'0'3102'0'0,"0"0"-369"0"0,0 0-246 0 0,0 0-112 0 0,0 0-233 0 0,0 0-327 0 0,0 0-297 0 0,0 0-321 0 0,0 0-277 0 0,0 0-143 0 0,0 0-108 0 0,0 0-80 0 0,0 0-52 0 0,-6 2 2989 0 0,-17 7-3405 0 0,72-31 431 0 0,-6-14 536 0 0,-43 36-912 0 0,0 0 0 0 0,0 0-16 0 0,-51 15-1421 0 0,44-7-2970 0 0,0 2-3837 0 0,6-7-4264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24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12 335 0 0 0,'0'0'2417'0'0,"0"0"-625"0"0,0 0-40 0 0,0 0 254 0 0,0 0 61 0 0,0 0-249 0 0,0 0-396 0 0,0 0-356 0 0,0 0-153 0 0,0 0-17 0 0,0 0 9 0 0,0 0 1 0 0,-2 14-54 0 0,-5 40-44 0 0,5-41 0 0 0,2-13 41 0 0,0 0 39 0 0,0 0 8 0 0,0-15 1434 0 0,1-8-2150 0 0,0 0 1 0 0,2 1-1 0 0,1-1 1 0 0,1 1-1 0 0,0-1 1 0 0,2 2-1 0 0,1-1 1 0 0,0 1-1 0 0,2 0 1 0 0,0 0-1 0 0,1 1 1 0 0,1 1-1 0 0,1 0 1 0 0,2 0-181 0 0,19-22-115 0 0,-34 41 25 0 0,0 0-37 0 0,0 0-64 0 0,0 0-65 0 0,0 4-445 0 0,2 22-1132 0 0,0-17-1573 0 0,1 0-3630 0 0,-1-6-4326 0 0</inkml:trace>
  <inkml:trace contextRef="#ctx0" brushRef="#br0" timeOffset="198.016">371 218 3881 0 0,'0'0'2920'0'0,"0"0"-2231"0"0,0 0-113 0 0,0 0 136 0 0,0 0 80 0 0,0 0-88 0 0,0 0-200 0 0,0 0-328 0 0,0 0-136 0 0,0 0-104 0 0,0 0-160 0 0,0 0-160 0 0,0 0-792 0 0,0 0-1833 0 0,31 121-3128 0 0</inkml:trace>
  <inkml:trace contextRef="#ctx0" brushRef="#br0" timeOffset="10734.528">286 22 0 0 0,'28'-18'55'0'0,"-23"14"283"0"0,-5 4 336 0 0,0 0 151 0 0,0 0 60 0 0,0 0-33 0 0,0 0-68 0 0,0 0-73 0 0,0 0-71 0 0,0 0-43 0 0,0 0-46 0 0,0 0-55 0 0,0 0-48 0 0,0 0-18 0 0,0 0-15 0 0,0 0 6 0 0,0 0 4 0 0,3 4 8175 0 0,-2 4-4483 0 0,-1 25-3676 0 0,0-26 707 0 0,0 148 1011 0 0,9-83-1551 0 0,-3 24 609 0 0,-6-95-1171 0 0,0-1 36 0 0,0 0-29 0 0,0 0-21 0 0,0 0 0 0 0,0 0-31 0 0,0 0 34 0 0,0 0-15 0 0,0 0 5 0 0,0 0-11 0 0,0 0-21 0 0,0 0 8 0 0,0 1 1 0 0,0 1 23 0 0,0-1 8 0 0,0-1 2 0 0,0 0-11 0 0,0 0 12 0 0,0 0-1 0 0,0 0-15 0 0,0 0 20 0 0,0 0-3 0 0,0 0-12 0 0,0 0 14 0 0,0 0-10 0 0,0 0-1 0 0,0 0-4 0 0,0 0 15 0 0,0 0-19 0 0,0 0-28 0 0,0 0 21 0 0,0 0 3 0 0,0 0 11 0 0,0 0-20 0 0,0 0 15 0 0,0 0-14 0 0,0 0-33 0 0,0 0 20 0 0,0 0-53 0 0,0 0 1 0 0,0-8-1225 0 0,0 6-2033 0 0,0 1-4290 0 0,0 1-4274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9058 0 0,'0'0'5128'0'0,"0"0"-2368"0"0,0 0-1089 0 0,0 0-314 0 0,0 0-181 0 0,0 0-261 0 0,0 0-294 0 0,0 0-230 0 0,0 0-106 0 0,0 0 111 0 0,0 0 129 0 0,0 0 131 0 0,0 0-3 0 0,10 2-94 0 0,108 11 1292 0 0,66-13-989 0 0,-174-8-2282 0 0,-10 6-2461 0 0,-2 1-3880 0 0,1 1-4464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13579 0 0,'0'0'3331'0'0,"0"0"-1676"0"0,0 0-610 0 0,0 0 21 0 0,0 0 91 0 0,0 0-104 0 0,0 0-229 0 0,0 0-165 0 0,0 0-140 0 0,0 0-56 0 0,0 0-50 0 0,0 0-79 0 0,0 0-52 0 0,34 7-78 0 0,109 22-53 0 0,-64-28-47 0 0,-63-5-96 0 0,123-26-1094 0 0,-82 12-5778 0 0,-45 14-4967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2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35 542 0 0 0,'0'0'994'0'0,"0"0"50"0"0,0 0 53 0 0,0 0-24 0 0,0 0-19 0 0,0 0-16 0 0,-2-9-36 0 0,-10-26-52 0 0,-8 21 4493 0 0,28 10 193 0 0,33-8-4964 0 0,240-36 1027 0 0,-43 9-912 0 0,0 10 276 0 0,143 6-1063 0 0,19 22 349 0 0,47 16 51 0 0,-112-8-86 0 0,-311-7-292 0 0,216-1 336 0 0,72-16-358 0 0,243-9 150 0 0,173-11-6 0 0,-322 48-69 0 0,-48-10-116 0 0,229-16 133 0 0,727 15-6 0 0,-404 18-79 0 0,-221-29 22 0 0,-193-7 38 0 0,283-7 22 0 0,-420 17-47 0 0,1185-29-57 0 0,-1236 20 29 0 0,715-21 80 0 0,-20 56-114 0 0,-61-36 30 0 0,-333-5 71 0 0,186 17-1 0 0,-504 16-53 0 0,496 1 199 0 0,-464-26-120 0 0,-63 4-69 0 0,793-36 122 0 0,-413 29-33 0 0,-79 7-28 0 0,311 10 106 0 0,-35 23 8 0 0,279-18 417 0 0,-609-30 291 0 0,-336 22-499 0 0,41-7-281 0 0,-211 11-126 0 0,-1 0 14 0 0,0 0-24 0 0,0 0 2 0 0,0 0-22 0 0,0 0 5 0 0,0 0 22 0 0,0 0-13 0 0,0 0 22 0 0,0 0-6 0 0,44-3 4 0 0,76 3-1307 0 0,-118 7-5710 0 0,3-3-4721 0 0</inkml:trace>
  <inkml:trace contextRef="#ctx0" brushRef="#br0" timeOffset="1982.981">799 976 0 0 0,'0'0'1132'0'0,"0"0"-113"0"0,0 0 152 0 0,0 0 360 0 0,0 0 385 0 0,0 0 266 0 0,0 0 32 0 0,0 0-194 0 0,0 0-278 0 0,0 0-268 0 0,0 0-235 0 0,-5-24-128 0 0,-18-71-48 0 0,13 71 3269 0 0,6 62-2023 0 0,2 43-2137 0 0,3 0 0 0 0,4 0 0 0 0,3 0 0 0 0,4-1 0 0 0,3 0 0 0 0,4-1 0 0 0,22 59-172 0 0,-39-132 16 0 0,0 1-1 0 0,1-1 0 0 0,0 0 0 0 0,0 0 1 0 0,0 0-1 0 0,1 0 0 0 0,0 0 1 0 0,0-1-1 0 0,0 1 0 0 0,1-1 1 0 0,-1 0-1 0 0,1-1 0 0 0,1 1 0 0 0,-1-1 1 0 0,1 0-1 0 0,-1 0 0 0 0,1-1 1 0 0,0 1-1 0 0,3-1-15 0 0,-6-2 37 0 0,0 0 1 0 0,1 0-1 0 0,-1-1 0 0 0,0 1 0 0 0,1-1 1 0 0,-1 0-1 0 0,1 0 0 0 0,-1-1 1 0 0,0 1-1 0 0,1 0 0 0 0,-1-1 0 0 0,0 0 1 0 0,1 0-1 0 0,-1 0 0 0 0,0 0 1 0 0,0-1-1 0 0,0 1 0 0 0,0-1 0 0 0,0 0 1 0 0,0 0-1 0 0,0 0 0 0 0,-1 0 1 0 0,1 0-1 0 0,0-1-37 0 0,11-13 69 0 0,0-1 0 0 0,-1 0 1 0 0,-1-1-1 0 0,-1 0 0 0 0,-1-1 1 0 0,0 0-1 0 0,-1-1 0 0 0,-1 0 0 0 0,1-8-69 0 0,12-22 78 0 0,17-75-12 0 0,-27 195-541 0 0,-10-54 467 0 0,0 0-1 0 0,0 0 1 0 0,2 0-1 0 0,0 0 1 0 0,0 0 0 0 0,2-1-1 0 0,0 1 1 0 0,1-1-1 0 0,0-1 1 0 0,1 1 0 0 0,1-1-1 0 0,0 0 1 0 0,1-1 0 0 0,0 0-1 0 0,1 0 1 0 0,1-1-1 0 0,0 0 1 0 0,0-1 0 0 0,1 0-1 0 0,1-1 1 0 0,6 4 8 0 0,-16-13 8 0 0,0 0 1 0 0,1 1 0 0 0,-1-1-1 0 0,1-1 1 0 0,-1 1-1 0 0,1 0 1 0 0,-1-1 0 0 0,1 0-1 0 0,-1 0 1 0 0,1 0-1 0 0,-1 0 1 0 0,1 0 0 0 0,-1-1-1 0 0,1 0 1 0 0,-1 1-1 0 0,1-1 1 0 0,-1-1 0 0 0,0 1-1 0 0,1 0 1 0 0,-1-1-1 0 0,0 0 1 0 0,0 1 0 0 0,0-1-1 0 0,0 0 1 0 0,0-1-1 0 0,-1 1 1 0 0,1-1 0 0 0,0 1-9 0 0,58-85 308 0 0,-57 80-292 0 0,28-48 112 0 0,-2-2 0 0 0,-3-1 0 0 0,-2-1 0 0 0,-3 0 0 0 0,-3-2-1 0 0,-2-1 1 0 0,-3 0 0 0 0,1-24-128 0 0,-13 24 151 0 0,-2 61-140 0 0,0 1-42 0 0,0 0-64 0 0,0 0-157 0 0,0 0-209 0 0,0 11-1249 0 0,0 24-1891 0 0,0-12-5029 0 0,0-8-4156 0 0</inkml:trace>
  <inkml:trace contextRef="#ctx0" brushRef="#br0" timeOffset="2417.104">1882 1488 12771 0 0,'0'0'2094'0'0,"0"0"-1233"0"0,0 0-258 0 0,0 0 326 0 0,0 0 313 0 0,0 0 124 0 0,0 0-109 0 0,0 0-157 0 0,0 0-175 0 0,0 0-181 0 0,0 0-116 0 0,0 0-79 0 0,26-5-50 0 0,83-19-35 0 0,-60 1 378 0 0,-43 19-753 0 0,-1 1 1 0 0,0-1-1 0 0,1-1 0 0 0,-2 1 1 0 0,1-1-1 0 0,0 0 1 0 0,-1 0-1 0 0,0 0 0 0 0,0-1 1 0 0,-1 1-1 0 0,1-1 1 0 0,-1 0-1 0 0,-1 0 0 0 0,1 0 1 0 0,-1-1-1 0 0,0 1 1 0 0,0 0-1 0 0,-1-1 0 0 0,0 1 1 0 0,0-1-1 0 0,0 0 1 0 0,-1 1-1 0 0,0-1 0 0 0,0 1 1 0 0,-1-1-1 0 0,0 0 1 0 0,0 1-1 0 0,-1-3-89 0 0,0 6-1 0 0,0 0 1 0 0,0 1-1 0 0,0-1 0 0 0,0 0 1 0 0,-1 1-1 0 0,1 0 1 0 0,-1-1-1 0 0,1 1 0 0 0,-1 0 1 0 0,0 0-1 0 0,0 1 0 0 0,0-1 1 0 0,0 0-1 0 0,0 1 1 0 0,0 0-1 0 0,-1 0 0 0 0,1 0 1 0 0,0 0-1 0 0,-1 0 0 0 0,1 1 1 0 0,0-1-1 0 0,-1 1 1 0 0,1 0-1 0 0,-1 0 0 0 0,1 0 1 0 0,-1 1-1 0 0,1-1 0 0 0,0 1 1 0 0,-1 0-1 0 0,1 0 1 0 0,0 0-1 0 0,0 0 0 0 0,-1 1 1 0 0,1-1-1 0 0,0 1 0 0 0,0 0 1 0 0,1-1-1 0 0,-1 1 1 0 0,0 1-1 0 0,1-1 0 0 0,-1 0 1 0 0,1 1-1 0 0,-1-1 0 0 0,1 1 1 0 0,0 0-1 0 0,0 0 1 0 0,0 0 0 0 0,-10 11-10 0 0,0 0 0 0 0,1 0 0 0 0,1 1 0 0 0,0 1 0 0 0,1 0 0 0 0,1 0 0 0 0,0 0 0 0 0,1 1 0 0 0,1 0 0 0 0,0 1 0 0 0,2-1 0 0 0,0 1 1 0 0,1 0-1 0 0,0 0 0 0 0,2 0 0 0 0,0 1 0 0 0,1-1 0 0 0,1 2 10 0 0,0-13 6 0 0,1 0 0 0 0,0-1-1 0 0,0 1 1 0 0,1 0 0 0 0,-1-1 0 0 0,2 0 0 0 0,-1 0 0 0 0,1 1 0 0 0,-1-2-1 0 0,2 1 1 0 0,-1 0 0 0 0,1-1 0 0 0,-1 0 0 0 0,1 0 0 0 0,1-1-1 0 0,-1 1 1 0 0,1-1 0 0 0,0 0 0 0 0,0 0 0 0 0,0-1 0 0 0,0 0 0 0 0,0 0-1 0 0,1-1 1 0 0,0 1 0 0 0,-1-1 0 0 0,3 0-6 0 0,1 1-13 0 0,0-1 0 0 0,0 0 1 0 0,0-1-1 0 0,1 0 0 0 0,-1 0 1 0 0,0-1-1 0 0,0-1 0 0 0,0 1 1 0 0,0-2-1 0 0,0 1 0 0 0,0-1 0 0 0,0-1 1 0 0,0 0-1 0 0,0 0 0 0 0,-1-1 1 0 0,0 0-1 0 0,9-6 13 0 0,0-1-425 0 0,-2 0-1122 0 0,-5 4-2376 0 0,-3 0-8429 0 0</inkml:trace>
  <inkml:trace contextRef="#ctx0" brushRef="#br0" timeOffset="3433.805">2964 1772 0 0 0,'0'0'1490'0'0,"0"0"283"0"0,0 0 317 0 0,0 0 203 0 0,0 0-49 0 0,0 0-217 0 0,0 0-270 0 0,0 0-272 0 0,0 0-178 0 0,0 0-132 0 0,0 0-180 0 0,0 0-158 0 0,0 0-158 0 0,-6 3-148 0 0,-20 13-67 0 0,37-34 6593 0 0,30-69-6404 0 0,90-177-220 0 0,-126 258-817 0 0,-6 27 157 0 0,9 46 260 0 0,-7-48-30 0 0,0 1-1 0 0,1-1 1 0 0,1-1-1 0 0,1 1 1 0 0,0 0-1 0 0,2-1 1 0 0,0 0-1 0 0,1 0 1 0 0,1 0-1 0 0,0-1 1 0 0,2-1-1 0 0,1 3-2 0 0,-10-17 16 0 0,1 1-1 0 0,0-1 1 0 0,0 0-1 0 0,0 0 1 0 0,0 1-1 0 0,0-1 1 0 0,0-1-1 0 0,0 1 1 0 0,1 0 0 0 0,-1 0-1 0 0,1-1 1 0 0,0 1-1 0 0,-1-1 1 0 0,1 0-1 0 0,0 0 1 0 0,0 0-1 0 0,-1 0 1 0 0,1-1-1 0 0,0 1 1 0 0,0-1-1 0 0,0 1 1 0 0,0-1-1 0 0,0 0 1 0 0,0 0 0 0 0,0-1-1 0 0,0 1 1 0 0,0 0-1 0 0,0-1 1 0 0,0 0-1 0 0,-1 0 1 0 0,1 0-1 0 0,0 0 1 0 0,0 0-1 0 0,-1 0 1 0 0,1-1-1 0 0,-1 1 1 0 0,1-1 0 0 0,-1 0-1 0 0,0 0 1 0 0,1 0-16 0 0,18-18 185 0 0,0-2 1 0 0,-2 0 0 0 0,-1 0 0 0 0,0-2 0 0 0,-2 0 0 0 0,-1-1 0 0 0,-1-1 0 0 0,10-23-186 0 0,-18 33 46 0 0,1 1 4 0 0,-1 0-1 0 0,0 0 1 0 0,-2-1 0 0 0,1 0 0 0 0,-2 0-1 0 0,0 0 1 0 0,-1-1 0 0 0,0-10-50 0 0,-2 21-2884 0 0,0 18-9881 0 0,3-8 168 0 0</inkml:trace>
  <inkml:trace contextRef="#ctx0" brushRef="#br0" timeOffset="3752.174">3887 1311 16444 0 0,'0'0'1776'0'0,"0"0"-469"0"0,0 0-328 0 0,0 0-112 0 0,0 0-87 0 0,0 0-85 0 0,0 0-126 0 0,0 0-152 0 0,0 0-114 0 0,0 0-85 0 0,0 0-82 0 0,0 0-4 0 0,-29 28-27 0 0,-85 87-26 0 0,111-113-75 0 0,0 0 1 0 0,0 0 0 0 0,1 0-1 0 0,-1 0 1 0 0,1 1 0 0 0,-1-1-1 0 0,1 1 1 0 0,0-1 0 0 0,0 1 0 0 0,0 0-1 0 0,1 0 1 0 0,-1 0 0 0 0,0 0-1 0 0,1 0 1 0 0,0 1 0 0 0,0-1-1 0 0,0 0 1 0 0,0 0 0 0 0,1 1-1 0 0,-1-1 1 0 0,1 1 0 0 0,0 0-5 0 0,0 8 14 0 0,-1-7 0 0 0,0 0 1 0 0,0 0-1 0 0,0 0 1 0 0,0 1-1 0 0,1-1 1 0 0,0 0-1 0 0,0 0 1 0 0,1 1-1 0 0,-1-1 1 0 0,1 0-1 0 0,0 0 1 0 0,1 0-1 0 0,-1 0 1 0 0,1 0-1 0 0,0 0 1 0 0,0 0-1 0 0,1 0 1 0 0,-1-1-1 0 0,1 1 1 0 0,0-1-1 0 0,0 0 1 0 0,0 0-1 0 0,1 0 1 0 0,0 0-1 0 0,0-1 1 0 0,0 1-1 0 0,0-1 1 0 0,0 0-1 0 0,0 0 1 0 0,1 0-1 0 0,0-1 1 0 0,-1 0-1 0 0,1 0 1 0 0,0 0-1 0 0,0 0 1 0 0,0-1-1 0 0,0 0 1 0 0,1 0-1 0 0,1 0-14 0 0,2 0 123 0 0,0 0-1 0 0,0-1 0 0 0,0 0 1 0 0,1-1-1 0 0,-1 0 0 0 0,0-1 1 0 0,0 0-1 0 0,0 0 0 0 0,-1 0 0 0 0,1-2 1 0 0,0 1-1 0 0,-1-1 0 0 0,0 0 1 0 0,0 0-1 0 0,0-1 0 0 0,0 0 1 0 0,-1-1-1 0 0,0 0 0 0 0,0 0 1 0 0,-1 0-1 0 0,1-1 0 0 0,-1 0 0 0 0,-1 0 1 0 0,5-7-123 0 0,-2 2 91 0 0,-1 0 0 0 0,-1-1-1 0 0,0 1 1 0 0,0-2 0 0 0,-1 1 0 0 0,-1 0 0 0 0,0-1 0 0 0,-1 0 0 0 0,0 0 0 0 0,-1 0 0 0 0,-1 0 0 0 0,0-2-91 0 0,-1 8-52 0 0,1 0 1 0 0,-2 1-1 0 0,1-1 1 0 0,-1 0-1 0 0,0 0 1 0 0,-1 1-1 0 0,1-1 1 0 0,-2 0-1 0 0,1 1 1 0 0,-1 0-1 0 0,0-1 1 0 0,-1 1-1 0 0,1 0 1 0 0,-1 1-1 0 0,-1-1 1 0 0,1 1-1 0 0,-1 0 1 0 0,0 0-1 0 0,-1 0 1 0 0,1 1-1 0 0,-7-5 52 0 0,-10 2-1375 0 0,4 8-4163 0 0,9 0-6181 0 0</inkml:trace>
  <inkml:trace contextRef="#ctx0" brushRef="#br0" timeOffset="8856.821">4306 1418 3465 0 0,'0'0'2279'0'0,"0"0"-132"0"0,0 0-28 0 0,0 0-10 0 0,0 0-73 0 0,0 0-160 0 0,0 0-290 0 0,0 0-327 0 0,0 0-259 0 0,0 0-224 0 0,0 0-141 0 0,-3-2-55 0 0,-8-5-50 0 0,9 5-54 0 0,2 2-67 0 0,0 0-71 0 0,0 0-88 0 0,0 0-48 0 0,0 0-41 0 0,0 0-50 0 0,0 0-8 0 0,0 0-27 0 0,0 20 538 0 0,-8 118 1091 0 0,7-131-1689 0 0,0 0 1 0 0,0 0-1 0 0,1 0 1 0 0,-1 0-1 0 0,2 0 0 0 0,-1 0 1 0 0,1 0-1 0 0,0 0 1 0 0,0 0-1 0 0,1-1 1 0 0,0 1-1 0 0,0 0 1 0 0,0-1-1 0 0,1 0 1 0 0,0 1-1 0 0,1-1 1 0 0,-1 0-1 0 0,1 0 0 0 0,0-1 1 0 0,0 1-1 0 0,1-1 1 0 0,0 0-1 0 0,0 0 1 0 0,0-1-1 0 0,0 1 1 0 0,1-1-1 0 0,0 0 1 0 0,0-1-1 0 0,0 1 1 0 0,0-1-1 0 0,0 0 0 0 0,1-1 1 0 0,0 0-1 0 0,-1 0 1 0 0,5 1-17 0 0,-2-4 57 0 0,0 0 1 0 0,-1 0-1 0 0,0-1 1 0 0,1 0 0 0 0,-1-1-1 0 0,0 0 1 0 0,0 0-1 0 0,0-1 1 0 0,-1 0-1 0 0,1 0 1 0 0,-1-1-1 0 0,0 0 1 0 0,0 0 0 0 0,-1 0-1 0 0,1-1 1 0 0,-1 0-1 0 0,0 0 1 0 0,-1-1-1 0 0,2-2-57 0 0,8-11 114 0 0,0-1-1 0 0,-2-1 0 0 0,0 0 1 0 0,-1-1-1 0 0,8-23-113 0 0,-7-38 502 0 0,-13 84-460 0 0,0 0-20 0 0,0 0 4 0 0,-6 40-416 0 0,7-32 389 0 0,-1 1 1 0 0,1-1 0 0 0,0 0 0 0 0,1 0-1 0 0,0 1 1 0 0,0-1 0 0 0,1-1-1 0 0,0 1 1 0 0,0 0 0 0 0,1-1 0 0 0,0 1-1 0 0,0-1 1 0 0,1 0 0 0 0,0-1 0 0 0,5 7 0 0 0,10 10 13 0 0,-16-16-13 0 0,1 0 1 0 0,0 0-1 0 0,1-1 1 0 0,-1 1-1 0 0,1-1 0 0 0,0 0 1 0 0,1-1-1 0 0,0 0 0 0 0,-1 0 1 0 0,2 0-1 0 0,-1-1 1 0 0,0 0-1 0 0,1 0 0 0 0,0-1 1 0 0,0 0-1 0 0,0 0 0 0 0,0-1 1 0 0,0 0-1 0 0,1 0 1 0 0,-1-1-1 0 0,3 0 0 0 0,58-17 248 0 0,-57 8-163 0 0,1-2 1 0 0,-2 0-1 0 0,1 0 1 0 0,-1-1-1 0 0,-1-1 1 0 0,0 0-1 0 0,-1 0 1 0 0,0-1-1 0 0,-1 0 1 0 0,0 0-1 0 0,-1-1 1 0 0,0 0-1 0 0,-2-1 1 0 0,1 1-1 0 0,-2-1 1 0 0,0 0-1 0 0,-1 0 1 0 0,0 0-1 0 0,-1-1 1 0 0,0-13-86 0 0,-6 23-100 0 0,6 1-7897 0 0,3 5-3671 0 0</inkml:trace>
  <inkml:trace contextRef="#ctx0" brushRef="#br0" timeOffset="10057.138">6254 1219 3777 0 0,'0'0'3311'0'0,"0"0"-724"0"0,0 0-374 0 0,0 0-137 0 0,0 0-101 0 0,0 0-137 0 0,0 0-186 0 0,0 0-299 0 0,0 0-322 0 0,0 0-278 0 0,0 0-189 0 0,0 0-108 0 0,0 0-32 0 0,-5-3-25 0 0,-16-8-52 0 0,6 41 1047 0 0,-7 150-425 0 0,22-170-947 0 0,14 189 380 0 0,-12-188-391 0 0,1 0-1 0 0,0 0 0 0 0,0 0 0 0 0,1-1 1 0 0,0 1-1 0 0,1-1 0 0 0,0 0 0 0 0,1 0 1 0 0,0 0-1 0 0,1-1 0 0 0,0 0 0 0 0,0-1 1 0 0,1 1-1 0 0,0-1 0 0 0,0-1 0 0 0,5 4-10 0 0,-10-9 28 0 0,0 1 0 0 0,1-1 0 0 0,-1 0 0 0 0,0-1 0 0 0,1 1 0 0 0,0 0 0 0 0,-1-1-1 0 0,1 0 1 0 0,0 0 0 0 0,0 0 0 0 0,0-1 0 0 0,-1 1 0 0 0,1-1 0 0 0,0 0 0 0 0,0 0 0 0 0,0 0 0 0 0,0 0 0 0 0,0-1-1 0 0,0 1 1 0 0,-1-1 0 0 0,1 0 0 0 0,0-1 0 0 0,0 1 0 0 0,-1-1 0 0 0,1 1 0 0 0,1-2-28 0 0,20-20 96 0 0,-1-1 1 0 0,-1 0 0 0 0,-1-2-1 0 0,-1-1 1 0 0,-2 0 0 0 0,-1-2 0 0 0,-1 0-1 0 0,6-15-96 0 0,-17 29-69 0 0,-3 6-67 0 0,1 21 47 0 0,50 120 99 0 0,-50-122-8 0 0,0-1 0 0 0,1-1-1 0 0,0 1 1 0 0,1-1 0 0 0,0 1-1 0 0,0-2 1 0 0,1 1 0 0 0,-1-1 0 0 0,2 0-1 0 0,-1 0 1 0 0,1-1 0 0 0,0 0-1 0 0,0 0 1 0 0,1-1 0 0 0,0 0-1 0 0,0 0 1 0 0,0-1 0 0 0,0-1 0 0 0,1 1-1 0 0,-1-1 1 0 0,1-1 0 0 0,0 0-1 0 0,0 0 1 0 0,0-1 0 0 0,4 0-2 0 0,-8-4 41 0 0,0 0 0 0 0,-1 0-1 0 0,1-1 1 0 0,-1 1 0 0 0,0-1 0 0 0,0-1 0 0 0,0 1-1 0 0,-1-1 1 0 0,0 1 0 0 0,1-1 0 0 0,-2-1 0 0 0,1 1 0 0 0,2-4-41 0 0,74-162 898 0 0,-59 118-767 0 0,25-93 43 0 0,-46 145-213 0 0,0 1-41 0 0,0 0-95 0 0,0 0-121 0 0,0 0-207 0 0,0 5-1292 0 0,11 24-2636 0 0,-3-17-1247 0 0,-5-7 1686 0 0,4 3-8246 0 0</inkml:trace>
  <inkml:trace contextRef="#ctx0" brushRef="#br0" timeOffset="10550.043">7771 1422 11891 0 0,'0'0'3114'0'0,"0"0"-1270"0"0,0 0-417 0 0,0 0-33 0 0,0 0-41 0 0,0 0-87 0 0,0 0-169 0 0,0 0-224 0 0,0 0-179 0 0,0 0-150 0 0,0 0-79 0 0,0 0-37 0 0,0 0-47 0 0,-11-4-50 0 0,-34-14-24 0 0,41 18-275 0 0,1-1 0 0 0,0 0 0 0 0,0 1 0 0 0,0-1 0 0 0,-1 1 0 0 0,1 0 0 0 0,0 0 1 0 0,-1 0-1 0 0,1 1 0 0 0,0-1 0 0 0,0 1 0 0 0,-1 0 0 0 0,1 0 0 0 0,0 0 1 0 0,0 0-1 0 0,0 0 0 0 0,0 1 0 0 0,0 0 0 0 0,1-1 0 0 0,-1 1 0 0 0,-1 1-32 0 0,-9 5 80 0 0,-7 2-47 0 0,1 0-1 0 0,1 2 1 0 0,0 0-1 0 0,0 1 0 0 0,2 1 1 0 0,-1 1-1 0 0,2 0 0 0 0,0 1 1 0 0,1 0-1 0 0,0 1 1 0 0,2 1-1 0 0,0 0 0 0 0,1 1 1 0 0,-7 15-33 0 0,15-25-8 0 0,-1 0-1 0 0,1 0 1 0 0,1 0 0 0 0,0 1 0 0 0,0-1 0 0 0,1 1 0 0 0,0-1-1 0 0,1 1 1 0 0,0-1 0 0 0,0 1 0 0 0,1-1 0 0 0,0 1-1 0 0,1-1 1 0 0,0 0 0 0 0,2 6 8 0 0,-1-12 15 0 0,0 1 0 0 0,0-1 0 0 0,1 0 0 0 0,0 0 0 0 0,0 0 0 0 0,-1-1 0 0 0,1 0 0 0 0,1 1 0 0 0,-1-1 0 0 0,0 0 0 0 0,0-1 0 0 0,1 1 0 0 0,-1-1 0 0 0,1 0 0 0 0,0 0 0 0 0,-1-1 0 0 0,1 1 0 0 0,0-1 0 0 0,-1 0 1 0 0,1 0-1 0 0,0 0 0 0 0,-1-1 0 0 0,1 0 0 0 0,-1 0 0 0 0,1 0 0 0 0,-1 0 0 0 0,1-1 0 0 0,-1 1 0 0 0,0-1 0 0 0,1 0 0 0 0,-1-1 0 0 0,0 1 0 0 0,-1-1 0 0 0,1 0 0 0 0,0 0 0 0 0,-1 0 0 0 0,1 0 0 0 0,2-4-15 0 0,30-30 215 0 0,-1-2 0 0 0,-2-1 0 0 0,-1-1 1 0 0,-3-2-1 0 0,4-11-215 0 0,9-9 147 0 0,4 0-49 0 0,-46 62-83 0 0,0 1-24 0 0,0 0-34 0 0,1 12-185 0 0,33 71-27 0 0,25 0-1566 0 0,-7-40-2652 0 0,-49-40 4043 0 0,19 9-5440 0 0,-15-8 1114 0 0,3 3-7040 0 0</inkml:trace>
  <inkml:trace contextRef="#ctx0" brushRef="#br0" timeOffset="10937.979">8170 1856 14019 0 0,'0'0'3435'0'0,"0"0"-1317"0"0,0 0-552 0 0,0 0-261 0 0,0 0-224 0 0,0 0-149 0 0,0 0-191 0 0,0 0-148 0 0,0 0-113 0 0,0 0-120 0 0,0 0-52 0 0,0 0 4 0 0,0 0-19 0 0,4-21-26 0 0,14-68 1 0 0,20-18 452 0 0,30-25-476 0 0,-68 132-236 0 0,19-21-157 0 0,-9 39-394 0 0,-10-14 534 0 0,1 16-21 0 0,0-1 0 0 0,0 0 0 0 0,2 0 0 0 0,1 0 0 0 0,0 0 0 0 0,1 0 0 0 0,1-1 0 0 0,1 0 0 0 0,1 1 30 0 0,-5-14 12 0 0,0-1 1 0 0,0 0-1 0 0,1-1 0 0 0,-1 1 0 0 0,1 0 0 0 0,0-1 0 0 0,0 0 0 0 0,0 0 0 0 0,1 0 1 0 0,-1 0-1 0 0,0-1 0 0 0,1 0 0 0 0,0 0 0 0 0,0 0 0 0 0,-1 0 0 0 0,1-1 0 0 0,0 0 1 0 0,0 0-1 0 0,0 0 0 0 0,0-1 0 0 0,1 1 0 0 0,-1-1 0 0 0,0-1 0 0 0,0 1 0 0 0,0-1 1 0 0,0 1-1 0 0,0-1 0 0 0,0-1 0 0 0,0 1 0 0 0,0-1 0 0 0,-1 0 0 0 0,1 0 0 0 0,3-2-12 0 0,18-13-162 0 0,0-1-1 0 0,-2-1 0 0 0,0-1 0 0 0,-1-2 0 0 0,-1 0 0 0 0,-1-1 0 0 0,-2-1 0 0 0,0-1 0 0 0,14-25 163 0 0,-17 28-1122 0 0,-4 3-1548 0 0,-5 6-2663 0 0,-1 1-6722 0 0</inkml:trace>
  <inkml:trace contextRef="#ctx0" brushRef="#br0" timeOffset="11237.366">9155 682 19044 0 0,'0'0'2162'0'0,"0"0"-995"0"0,0 0-396 0 0,0 0-15 0 0,0 0 69 0 0,0 0 34 0 0,0 0-80 0 0,0 0-163 0 0,-1 31-92 0 0,-3 99-85 0 0,22 22 640 0 0,-8-84-965 0 0,-3 0 1 0 0,-3 0-1 0 0,-3 1 0 0 0,-7 59-114 0 0,3-101-99 0 0,-1 1 0 0 0,-2-1 0 0 0,0 0-1 0 0,-2 0 1 0 0,-1-1 0 0 0,-1 0 0 0 0,-1-1 0 0 0,-2 0-1 0 0,0-1 1 0 0,-5 5 99 0 0,17-29-217 0 0,0 1-1 0 0,-1-1 1 0 0,1 1-1 0 0,-1-1 1 0 0,1 0 0 0 0,-1 0-1 0 0,1 0 1 0 0,0 0-1 0 0,-1 0 1 0 0,1 0-1 0 0,-1 0 1 0 0,1-1 0 0 0,-1 1-1 0 0,1 0 1 0 0,0-1-1 0 0,-1 1 1 0 0,1-1-1 0 0,0 1 1 0 0,-1-1 0 0 0,1 0-1 0 0,0 0 1 0 0,0 1-1 0 0,-1-1 1 0 0,1 0-1 0 0,0 0 1 0 0,0 0 0 0 0,0 0-1 0 0,0-1 1 0 0,0 1-1 0 0,1 0 1 0 0,-1 0-1 0 0,0 0 1 0 0,1-1 0 0 0,-1 1-1 0 0,0 0 1 0 0,1-1-1 0 0,-1 1 1 0 0,1-1-1 0 0,0 1 1 0 0,0 0 0 0 0,-1-1-1 0 0,1 1 1 0 0,0-1-1 0 0,0 1 1 0 0,0-1-1 0 0,0 1 1 0 0,1-1 0 0 0,-1 0 217 0 0,-3-7-4219 0 0,-1-2-6899 0 0</inkml:trace>
  <inkml:trace contextRef="#ctx0" brushRef="#br0" timeOffset="11488.969">8748 1345 15635 0 0,'0'0'2162'0'0,"0"0"-788"0"0,0 0-538 0 0,0 0-76 0 0,0 0 159 0 0,0 0 151 0 0,0 0 59 0 0,0 0-113 0 0,0 0-178 0 0,0 0-159 0 0,0 0-118 0 0,35-2-73 0 0,108-4-62 0 0,1-16 487 0 0,-79 9-1029 0 0,58-9 316 0 0,-40 17-6605 0 0,-74 5-5686 0 0</inkml:trace>
  <inkml:trace contextRef="#ctx0" brushRef="#br0" timeOffset="12119.049">10552 859 10810 0 0,'0'0'2166'0'0,"0"0"-244"0"0,0 0-218 0 0,0 0-47 0 0,0 0-36 0 0,0 0-140 0 0,0 0-189 0 0,0 0-245 0 0,0 0-171 0 0,0 0-135 0 0,0 0-120 0 0,0 0-56 0 0,0 0-72 0 0,0-7-51 0 0,-3-17-21 0 0,-7 52 1082 0 0,-5 75-1128 0 0,3 1 0 0 0,6 0 1 0 0,4 1-1 0 0,5 15-375 0 0,28 207 125 0 0,-31-326-230 0 0,0 0 1 0 0,1-1-1 0 0,-1 1 1 0 0,0 0-1 0 0,1 0 0 0 0,-1 0 1 0 0,0 0-1 0 0,0 0 0 0 0,0 0 1 0 0,0 0-1 0 0,0 0 1 0 0,0-1-1 0 0,0 1 0 0 0,0 0 1 0 0,0 0-1 0 0,-1 0 1 0 0,1 0-1 0 0,0 0 0 0 0,-1 0 1 0 0,1 0-1 0 0,0-1 0 0 0,-1 1 1 0 0,1 0-1 0 0,-1 0 1 0 0,1-1-1 0 0,-1 1 0 0 0,1 0 1 0 0,-1 0-1 0 0,0-1 1 0 0,1 1-1 0 0,-1-1 0 0 0,0 1 1 0 0,0-1-1 0 0,1 1 1 0 0,-1-1-1 0 0,0 1 0 0 0,0-1 1 0 0,0 0-1 0 0,0 1 0 0 0,0-1 1 0 0,1 0-1 0 0,-1 0 1 0 0,0 1-1 0 0,0-1 0 0 0,0 0 1 0 0,0 0-1 0 0,0 0 1 0 0,0 0-1 0 0,0 0 0 0 0,0-1 1 0 0,0 1-1 0 0,1 0 1 0 0,-1 0-1 0 0,0-1 0 0 0,0 1 1 0 0,0 0-1 0 0,0-1 0 0 0,0 1 1 0 0,1-1-1 0 0,-1 1 1 0 0,0-1 104 0 0,-13-2-2118 0 0,4 0-2669 0 0,1-1-6682 0 0</inkml:trace>
  <inkml:trace contextRef="#ctx0" brushRef="#br0" timeOffset="12573.089">10241 1426 16083 0 0,'0'0'1451'0'0,"0"0"-422"0"0,0 0-147 0 0,0 0 112 0 0,0 0 130 0 0,0 0-14 0 0,0 0-189 0 0,0 0-219 0 0,0 0-110 0 0,0 0-85 0 0,36-6-98 0 0,113-17-70 0 0,-60 8-406 0 0,0 3 1 0 0,1 5-1 0 0,28 3 67 0 0,-11 4-1795 0 0,126 0-12786 0 0,-232 0 16919 0 0,-1 0 345 0 0,-5 0 2375 0 0,-13 4-3303 0 0,9 0-1527 0 0,0 0 1 0 0,0 1 0 0 0,1 0 0 0 0,0 1-1 0 0,0 0 1 0 0,0 0 0 0 0,1 0 0 0 0,0 1-1 0 0,0 0 1 0 0,0 1 0 0 0,1 0 0 0 0,0 0-1 0 0,1 0 1 0 0,0 0 0 0 0,-2 6-229 0 0,5-9 20 0 0,0-1 0 0 0,1 1-1 0 0,-1-1 1 0 0,1 1 0 0 0,0-1 0 0 0,1 1-1 0 0,-1 0 1 0 0,1-1 0 0 0,0 1 0 0 0,0 0-1 0 0,0-1 1 0 0,1 1 0 0 0,0 0 0 0 0,0-1 0 0 0,0 1-1 0 0,0-1 1 0 0,1 1 0 0 0,0-1 0 0 0,0 1-1 0 0,0-1 1 0 0,0 0 0 0 0,0 0 0 0 0,1 0 0 0 0,0-1-1 0 0,0 1 1 0 0,0 0 0 0 0,0-1 0 0 0,1 0-1 0 0,-1 0 1 0 0,1 0 0 0 0,0 0 0 0 0,0-1 0 0 0,0 1-1 0 0,0-1 1 0 0,1 0-20 0 0,6 2 125 0 0,1-1 0 0 0,-1 0-1 0 0,1-1 1 0 0,-1-1 0 0 0,1 0-1 0 0,0 0 1 0 0,-1-1 0 0 0,1-1-1 0 0,0 0 1 0 0,-1 0 0 0 0,1-1-1 0 0,-1-1 1 0 0,1 0 0 0 0,-1 0 0 0 0,0-1-1 0 0,0-1 1 0 0,-1 0 0 0 0,1 0-1 0 0,-1-1 1 0 0,0 0 0 0 0,0-1-1 0 0,-1 0 1 0 0,0-1 0 0 0,0 0-1 0 0,-1 0 1 0 0,0-1-125 0 0,-3 5 38 0 0,-1 0 0 0 0,0-1 0 0 0,0 1 0 0 0,-1-1 0 0 0,1 0 0 0 0,-1 0 0 0 0,0 0 0 0 0,-1 0 0 0 0,1-1 0 0 0,-1 1 0 0 0,0-1 0 0 0,0 0 1 0 0,-1 1-1 0 0,1-1 0 0 0,-1 0 0 0 0,-1 0 0 0 0,1 0 0 0 0,-1 0 0 0 0,0 0 0 0 0,0 0 0 0 0,-1 0 0 0 0,0 0 0 0 0,0 1 0 0 0,0-1 0 0 0,0 0 0 0 0,-1 0 0 0 0,0 1 0 0 0,-1-1 0 0 0,1 1 0 0 0,-1 0 0 0 0,0-1 0 0 0,0 1 0 0 0,-3-2-38 0 0,-5 0-122 0 0,0 1 0 0 0,0 1 0 0 0,-1 0 1 0 0,1 1-1 0 0,-1 0 0 0 0,0 0 0 0 0,-1 2 0 0 0,1-1 0 0 0,0 2 0 0 0,-1-1 1 0 0,1 2-1 0 0,-12 0 122 0 0,-45 20-7881 0 0,59-13-4387 0 0</inkml:trace>
  <inkml:trace contextRef="#ctx0" brushRef="#br0" timeOffset="14541.068">12539 1208 1448 0 0,'0'0'1365'0'0,"0"0"92"0"0,0 0 229 0 0,0 0 184 0 0,0 0-5 0 0,0 0-202 0 0,0 0-258 0 0,0 0-180 0 0,0 0-104 0 0,0 0-37 0 0,0 0-49 0 0,0 0-99 0 0,0 0-89 0 0,0 0-110 0 0,0 0-75 0 0,0 0-46 0 0,0 0-44 0 0,0 0-56 0 0,0 0-41 0 0,0 0-32 0 0,0 0-39 0 0,0 0-2 0 0,0 0-13 0 0,0 0-35 0 0,0 0-32 0 0,-25-14 883 0 0,16 10-1144 0 0,0 1 0 0 0,-1 0 0 0 0,1 1 0 0 0,-1 0 0 0 0,0 0 0 0 0,0 1 0 0 0,1 1-1 0 0,-1-1 1 0 0,0 2 0 0 0,0-1 0 0 0,0 1 0 0 0,1 1 0 0 0,-1 0 0 0 0,0 0 0 0 0,-8 4-61 0 0,-24 26 172 0 0,42-31-134 0 0,0-1 0 0 0,0 0 2 0 0,0 30 79 0 0,-1-25-105 0 0,1 0 0 0 0,0 0 0 0 0,0 0 1 0 0,1 0-1 0 0,-1 0 0 0 0,1 0 1 0 0,0 0-1 0 0,1 0 0 0 0,-1 0 0 0 0,1 0 1 0 0,0-1-1 0 0,0 1 0 0 0,0-1 1 0 0,4 5-15 0 0,91 86 193 0 0,-78-80-151 0 0,-15-13-24 0 0,0 1-1 0 0,0-1 1 0 0,0 1-1 0 0,0 0 0 0 0,-1 0 1 0 0,1 0-1 0 0,-1 1 1 0 0,0-1-1 0 0,0 1 0 0 0,0 0 1 0 0,-1 0-1 0 0,1 0 1 0 0,-1 0-1 0 0,0 0 1 0 0,0 0-1 0 0,0 1 0 0 0,-1-1 1 0 0,1 1-1 0 0,-1-1 1 0 0,0 1-1 0 0,0 3-17 0 0,-2-3 40 0 0,1 0 0 0 0,-1-1-1 0 0,0 1 1 0 0,0 0 0 0 0,-1-1-1 0 0,0 1 1 0 0,1-1 0 0 0,-2 1 0 0 0,1-1-1 0 0,0 0 1 0 0,-1 0 0 0 0,0 0 0 0 0,0 0-1 0 0,0 0 1 0 0,0-1 0 0 0,0 1-1 0 0,-1-1 1 0 0,0 0 0 0 0,0 0 0 0 0,0 0-1 0 0,0-1 1 0 0,0 1 0 0 0,0-1 0 0 0,-1 0-1 0 0,1 0 1 0 0,-3 0-40 0 0,-127 25 121 0 0,87-44-293 0 0,41-17-2752 0 0,24 11-2199 0 0,-14 20 2405 0 0,1-1-8876 0 0</inkml:trace>
  <inkml:trace contextRef="#ctx0" brushRef="#br0" timeOffset="15090.286">12791 1477 3129 0 0,'0'0'3855'0'0,"0"0"-818"0"0,0 0-341 0 0,0 0-427 0 0,0 0-433 0 0,0 0-330 0 0,0 0-252 0 0,0 0-164 0 0,0 0-152 0 0,0 0-121 0 0,33-8-116 0 0,101-29-147 0 0,-73 12 279 0 0,-58 24-782 0 0,0 0 0 0 0,-1 0 0 0 0,1 0 0 0 0,0-1 0 0 0,-1 1 0 0 0,1-1 0 0 0,-1 0 1 0 0,0 1-1 0 0,1-1 0 0 0,-1 0 0 0 0,0-1 0 0 0,0 1 0 0 0,0 0 0 0 0,0 0 0 0 0,-1-1 1 0 0,1 1-1 0 0,-1-1 0 0 0,1 0 0 0 0,-1 1 0 0 0,0-1 0 0 0,0 0 0 0 0,0 0 0 0 0,0 0 0 0 0,-1 0 1 0 0,1 0-1 0 0,-1 0 0 0 0,0 0 0 0 0,1 0 0 0 0,-1 0 0 0 0,-1 0 0 0 0,1 0 0 0 0,0 1 1 0 0,-1-1-1 0 0,0 0 0 0 0,1 0 0 0 0,-1 0 0 0 0,0 0 0 0 0,0 0 0 0 0,-1 1 0 0 0,1-1 1 0 0,-1 0-1 0 0,1 1 0 0 0,-1 0 0 0 0,0-1 0 0 0,0 1 0 0 0,0 0 0 0 0,0 0 0 0 0,-1-1-51 0 0,-9-1-12 0 0,0-1-1 0 0,0 1 0 0 0,-1 1 0 0 0,1 0 1 0 0,-1 1-1 0 0,0 1 0 0 0,0 0 1 0 0,1 0-1 0 0,-1 1 0 0 0,0 1 0 0 0,0 0 1 0 0,0 1-1 0 0,0 0 0 0 0,1 1 0 0 0,-1 1 1 0 0,1 0-1 0 0,0 0 0 0 0,0 1 0 0 0,0 1 1 0 0,1 0-1 0 0,0 0 0 0 0,0 1 0 0 0,0 1 1 0 0,1 0-1 0 0,0 0 0 0 0,1 1 1 0 0,0 0-1 0 0,0 1 0 0 0,-2 3 13 0 0,7-8 11 0 0,1 1 0 0 0,-1-1 1 0 0,1 1-1 0 0,1-1 0 0 0,-1 1 0 0 0,1 0 0 0 0,-1 0 0 0 0,2 0 1 0 0,-1 0-1 0 0,1 0 0 0 0,0 1 0 0 0,0-1 0 0 0,1 0 1 0 0,-1 1-1 0 0,1-1 0 0 0,1 0 0 0 0,-1 1 0 0 0,1-1 0 0 0,1 0 1 0 0,-1 0-1 0 0,1 0 0 0 0,0 0 0 0 0,0 0 0 0 0,0 0 1 0 0,1 0-1 0 0,3 5-11 0 0,5 2 91 0 0,0 0 0 0 0,1-1 0 0 0,0 0 0 0 0,1-1 0 0 0,0 0 0 0 0,0-1 0 0 0,1-1 0 0 0,1 0 1 0 0,0-1-1 0 0,2 1-91 0 0,-6-6 145 0 0,-1 0 1 0 0,0-1 0 0 0,1 0 0 0 0,-1 0 0 0 0,1-1-1 0 0,0-1 1 0 0,-1 0 0 0 0,1 0 0 0 0,0-1 0 0 0,-1-1 0 0 0,1 0-1 0 0,9-2-145 0 0,53-36 422 0 0,-73 36-1408 0 0,-5 3-3163 0 0,3 1 534 0 0,0 0-6829 0 0</inkml:trace>
  <inkml:trace contextRef="#ctx0" brushRef="#br0" timeOffset="15572.201">13253 1488 9202 0 0,'0'0'2505'0'0,"0"0"-801"0"0,0 0-463 0 0,0 0-170 0 0,0 0-106 0 0,0 0-112 0 0,0 0-86 0 0,0 0-36 0 0,0 0 28 0 0,0 0-27 0 0,0 0-61 0 0,0 0-66 0 0,0 0-36 0 0,17 4 1 0 0,56 11-19 0 0,-62-14-367 0 0,-1 1 0 0 0,0-1 0 0 0,1-1 0 0 0,-1 0 0 0 0,0 0 0 0 0,1-1 0 0 0,-1-1 0 0 0,0 1 0 0 0,0-2-1 0 0,0 1 1 0 0,0-2 0 0 0,0 1 0 0 0,-1-1 0 0 0,1 0 0 0 0,-1-1 0 0 0,0 0 0 0 0,0-1 0 0 0,-1 0 0 0 0,0 0 0 0 0,0-1 0 0 0,0 0 0 0 0,-1 0 0 0 0,5-6-184 0 0,-8 8 60 0 0,1 0 0 0 0,-1 0 0 0 0,0-1 0 0 0,0 1 0 0 0,0-1 0 0 0,-1 0 0 0 0,0 0 0 0 0,0 0 0 0 0,-1 0 0 0 0,1-1 0 0 0,-1 1 0 0 0,-1-1-1 0 0,1 1 1 0 0,-1-1 0 0 0,0 0 0 0 0,-1 1 0 0 0,0-1 0 0 0,0-5-60 0 0,-2 9 1 0 0,-1-1 0 0 0,1 1 0 0 0,-1 0 0 0 0,1-1 0 0 0,-1 1 0 0 0,0 1 0 0 0,-1-1-1 0 0,1 0 1 0 0,0 1 0 0 0,-1 0 0 0 0,1-1 0 0 0,-1 1 0 0 0,0 1 0 0 0,0-1 0 0 0,1 0 0 0 0,-1 1 0 0 0,0 0 0 0 0,0 0 0 0 0,-1 0 0 0 0,1 1-1 0 0,0-1 1 0 0,0 1 0 0 0,0 0 0 0 0,0 0 0 0 0,0 0 0 0 0,-1 1 0 0 0,1 0 0 0 0,-2 0-1 0 0,6-1-1 0 0,-12 2-15 0 0,0 0 0 0 0,0 1 0 0 0,0 0 0 0 0,0 1 0 0 0,1 1 0 0 0,-1-1 0 0 0,1 2 0 0 0,0 0 0 0 0,1 0-1 0 0,0 1 1 0 0,0 0 0 0 0,-9 8 16 0 0,3-3-8 0 0,9-8 4 0 0,0 1 0 0 0,-1 0 0 0 0,1 0 0 0 0,1 1 0 0 0,-1 0 0 0 0,1 0 0 0 0,0 1 0 0 0,1 0 0 0 0,-1 0 0 0 0,1 0 0 0 0,1 0 0 0 0,-1 1 0 0 0,2 0 0 0 0,-1 0 0 0 0,1 0 0 0 0,0 0 0 0 0,0 1 0 0 0,1-1 0 0 0,0 1 0 0 0,1 0 0 0 0,0-1 0 0 0,0 1 0 0 0,1 0 0 0 0,0 0 0 0 0,0 0 0 0 0,1-1 0 0 0,0 1 0 0 0,1 0 0 0 0,0-1 0 0 0,0 1 0 0 0,1-1 0 0 0,0 0 0 0 0,1 0 0 0 0,2 5 4 0 0,3-3 16 0 0,0-1-1 0 0,0 0 0 0 0,1 0 1 0 0,0-1-1 0 0,1-1 1 0 0,0 0-1 0 0,0 0 1 0 0,1-1-1 0 0,-1 0 0 0 0,1-1 1 0 0,1-1-1 0 0,-1 0 1 0 0,1 0-1 0 0,-1-1 1 0 0,7 0-16 0 0,200 11 335 0 0,-189-15-304 0 0,155-28-2199 0 0,-172 25-2514 0 0,-6-3-7694 0 0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41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74 10546 0 0,'0'0'1997'0'0,"0"0"-317"0"0,0 0-137 0 0,0 0-113 0 0,0 0-253 0 0,0 0-278 0 0,0 0-247 0 0,0 0-152 0 0,0 0-81 0 0,0 0-60 0 0,0 0-62 0 0,0 0-61 0 0,0 0-74 0 0,-11 24-64 0 0,-32 77-24 0 0,41-98-67 0 0,1 0-1 0 0,-1 0 1 0 0,1-1 0 0 0,0 1 0 0 0,0 0 0 0 0,0 0-1 0 0,0 0 1 0 0,0 0 0 0 0,1 0 0 0 0,-1 1 0 0 0,1-1 0 0 0,0 0-1 0 0,0 0 1 0 0,0 0 0 0 0,0 0 0 0 0,0 0 0 0 0,1 0-1 0 0,0 0 1 0 0,-1 1 0 0 0,1-2 0 0 0,0 1 0 0 0,1 0-1 0 0,-1 0 1 0 0,0 0 0 0 0,1 0 0 0 0,0-1 0 0 0,1 3-7 0 0,4 6 34 0 0,-2-4 92 0 0,1 1 0 0 0,-1-1 0 0 0,1 0 0 0 0,1 0 0 0 0,-1-1 0 0 0,1 0 0 0 0,0 0 0 0 0,1-1 0 0 0,-1 1-1 0 0,1-2 1 0 0,0 1 0 0 0,1-1 0 0 0,-1 0 0 0 0,1-1 0 0 0,-1 0 0 0 0,1 0 0 0 0,0-1 0 0 0,0 0 0 0 0,0-1 0 0 0,1 0-1 0 0,-1 0 1 0 0,0-1 0 0 0,0 0 0 0 0,7-1-126 0 0,2-1 248 0 0,0 0-1 0 0,0-1 1 0 0,0-1 0 0 0,-1-1-1 0 0,1 0 1 0 0,-1-2 0 0 0,0 0-1 0 0,-1 0 1 0 0,0-2-1 0 0,0 0 1 0 0,-1 0 0 0 0,4-5-248 0 0,-14 11 37 0 0,0-1 0 0 0,0 0 0 0 0,0 0 0 0 0,-1 0 0 0 0,1-1 1 0 0,-1 1-1 0 0,0-1 0 0 0,0 0 0 0 0,-1 0 0 0 0,0-1 0 0 0,0 1 0 0 0,0-1 1 0 0,0 1-1 0 0,-1-1 0 0 0,0 0 0 0 0,0 0 0 0 0,-1 0 0 0 0,1 0 0 0 0,-1 0 1 0 0,-1-1-1 0 0,1 1 0 0 0,-1 0 0 0 0,0 0 0 0 0,0-1 0 0 0,-1 1 0 0 0,0 0 1 0 0,0 0-1 0 0,-1 0 0 0 0,1 0 0 0 0,-1 0 0 0 0,0 0 0 0 0,-1 0 0 0 0,0 1 1 0 0,0-1-1 0 0,0 1 0 0 0,0 0 0 0 0,-1-1 0 0 0,0 2 0 0 0,0-1 0 0 0,-2-2-37 0 0,-8-3-131 0 0,-1 0 1 0 0,0 1-1 0 0,-1 0 0 0 0,1 1 0 0 0,-1 1 0 0 0,-1 1 0 0 0,0 0 0 0 0,0 1 0 0 0,0 1 0 0 0,0 0 0 0 0,0 1 0 0 0,-1 1 0 0 0,0 1 0 0 0,1 1 0 0 0,-1 0 0 0 0,0 1 1 0 0,-8 2 130 0 0,-32 11-2974 0 0,23 0-4404 0 0,19-6-4994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6:39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26 0 0 0,'0'0'1583'0'0,"0"0"191"0"0,0 0 99 0 0,0 0 155 0 0,0 0-4 0 0,0 0-192 0 0,0 0-219 0 0,0 0-266 0 0,0 0-163 0 0,0 0-81 0 0,0 0-108 0 0,9-1-126 0 0,27-3-70 0 0,-35 4-698 0 0,1 0 0 0 0,-1 0 1 0 0,0 0-1 0 0,0 1 0 0 0,1-1 0 0 0,-1 0 0 0 0,0 1 0 0 0,0-1 1 0 0,0 1-1 0 0,1 0 0 0 0,-1-1 0 0 0,0 1 0 0 0,0 0 1 0 0,0 0-1 0 0,0-1 0 0 0,0 1 0 0 0,0 0 0 0 0,-1 0 0 0 0,1 0 1 0 0,0 0-1 0 0,0 0 0 0 0,-1 0 0 0 0,1 1 0 0 0,0-1 0 0 0,-1 0 1 0 0,1 0-1 0 0,-1 0 0 0 0,0 1 0 0 0,1-1 0 0 0,-1 1-101 0 0,2 4 303 0 0,4 10-4 0 0,-1 0 0 0 0,-1 0 0 0 0,0 0 0 0 0,-2 1 1 0 0,0-1-1 0 0,0 1 0 0 0,-2 0 0 0 0,0 0 0 0 0,0-1 0 0 0,-2 1 0 0 0,-2 12-299 0 0,-4 6 103 0 0,-1 0-1 0 0,-1-1 0 0 0,-2 0 1 0 0,-2-1-1 0 0,-7 13-102 0 0,8-17 23 0 0,-77 151-447 0 0,70-147-1641 0 0,20-32 1236 0 0,0-1-278 0 0,0-5-3215 0 0,0-5-36 0 0,0 3-1413 0 0,0 3-1540 0 0</inkml:trace>
  <inkml:trace contextRef="#ctx0" brushRef="#br0" timeOffset="549.612">67 368 0 0 0,'0'0'623'0'0,"0"0"1165"0"0,0 0 358 0 0,0 0-34 0 0,0 0-164 0 0,0 0-148 0 0,0 0-224 0 0,0 0-230 0 0,0 0-159 0 0,0 0-124 0 0,12 25-94 0 0,40 74-82 0 0,-52-98-846 0 0,1 1 0 0 0,-1 0 0 0 0,1-1 0 0 0,-1 1 0 0 0,1-1 0 0 0,0 1-1 0 0,0-1 1 0 0,0 1 0 0 0,0-1 0 0 0,0 0 0 0 0,0 1 0 0 0,0-1 0 0 0,0 0 0 0 0,0 0 0 0 0,0 0 0 0 0,1 0-1 0 0,-1 0 1 0 0,1 0 0 0 0,-1 0 0 0 0,0 0 0 0 0,1 0 0 0 0,0-1 0 0 0,-1 1 0 0 0,1-1 0 0 0,-1 1 0 0 0,1-1 0 0 0,0 0-1 0 0,-1 1 1 0 0,1-1 0 0 0,0 0 0 0 0,1 0-41 0 0,3-1 226 0 0,5 2-24 0 0,-1 0 0 0 0,1-1 1 0 0,-1-1-1 0 0,1 0 0 0 0,-1 0 1 0 0,0-1-1 0 0,1-1 0 0 0,-1 0 1 0 0,0 0-1 0 0,-1 0 1 0 0,1-2-1 0 0,0 1 0 0 0,-1-1 1 0 0,0 0-1 0 0,0-1 0 0 0,-1 0 1 0 0,0-1-1 0 0,0 1 0 0 0,0-2 1 0 0,-1 1-1 0 0,0-1 0 0 0,1-1-202 0 0,9-16 152 0 0,-1-1 0 0 0,-1-1-1 0 0,-2-1 1 0 0,0 0-1 0 0,-2 0 1 0 0,-1-1-1 0 0,-1 0 1 0 0,-2-1 0 0 0,-1 0-1 0 0,-1 0 1 0 0,-2-1-1 0 0,0-21-151 0 0,-2 15 371 0 0,-1 36-250 0 0,0 1 0 0 0,0 0-11 0 0,0 0-39 0 0,-14 26-40 0 0,2-3 52 0 0,2 0 1 0 0,1 1 0 0 0,1 1 0 0 0,1-1-1 0 0,1 1 1 0 0,1 0 0 0 0,1 0 0 0 0,2 1-1 0 0,0-1 1 0 0,2 6-84 0 0,29 223 690 0 0,-14-114-602 0 0,-15-140-98 0 0,0 0 25 0 0,0 0-19 0 0,0 0 8 0 0,0 0 0 0 0,0 0-19 0 0,0 0-13 0 0,0 0-16 0 0,0-12-1746 0 0,0 3-1058 0 0,0 4-3511 0 0,0 2-4534 0 0</inkml:trace>
  <inkml:trace contextRef="#ctx0" brushRef="#br0" timeOffset="889.318">673 365 10442 0 0,'0'0'2757'0'0,"0"0"-585"0"0,0 0-389 0 0,0 0-233 0 0,0 0-266 0 0,0 0-326 0 0,0 0-307 0 0,0 0-129 0 0,0 0-30 0 0,0 0 34 0 0,0 0 35 0 0,0 0-74 0 0,0 0-71 0 0,-1 15-36 0 0,0 49-44 0 0,15 44 974 0 0,-13-81-1265 0 0,-1-1 0 0 0,-1 1-1 0 0,-1-1 1 0 0,-2 1 0 0 0,-6 25-45 0 0,8-47-1985 0 0,2-16-7646 0 0,0 7 5077 0 0,0 3-6127 0 0</inkml:trace>
  <inkml:trace contextRef="#ctx0" brushRef="#br0" timeOffset="1337.889">927 402 3369 0 0,'0'0'5199'0'0,"0"0"-2809"0"0,0 0-1011 0 0,0 0-53 0 0,0 0 12 0 0,0 0-73 0 0,0 0-183 0 0,0 0-226 0 0,0 0-175 0 0,0 0-70 0 0,0 0-65 0 0,0 0-50 0 0,-27 17 0 0 0,-80 56-39 0 0,6-13 1960 0 0,135-29-1201 0 0,12 5 518 0 0,-42-31-1573 0 0,-1-1-1 0 0,1 1 1 0 0,0-1 0 0 0,0 1 0 0 0,1-1 0 0 0,-1 0 0 0 0,1-1-1 0 0,0 1 1 0 0,0-1 0 0 0,0 0 0 0 0,0 0 0 0 0,1-1 0 0 0,-1 0-1 0 0,1 0 1 0 0,1 1-161 0 0,39 18 278 0 0,-44-21-286 0 0,-2 0 8 0 0,-4 1-3151 0 0,-4 2-8800 0 0,5-3-102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03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397 306 0 0 0,'0'0'363'0'0,"0"0"716"0"0,0 0 186 0 0,0 0-7 0 0,0 0-85 0 0,15 2-55 0 0,6 0-612 0 0,12 1-70 0 0,6-2 3490 0 0,-39-1-3019 0 0,0 0 19 0 0,0 0 17 0 0,0 0 0 0 0,0 0-36 0 0,0 0-37 0 0,0 0-50 0 0,0 0-59 0 0,0 0-29 0 0,0 0-39 0 0,0 0-52 0 0,0 0-24 0 0,0 0-38 0 0,0 0-33 0 0,0 0-37 0 0,0 0-67 0 0,0 0-45 0 0,0 0-34 0 0,0 0 1 0 0,0 0-9 0 0,0 0-29 0 0,0 0-19 0 0,0 0-44 0 0,0 0 26 0 0,0 0 21 0 0,0 0 2 0 0,0 0-12 0 0,-43-37 563 0 0,27 32-854 0 0,0 0 1 0 0,0 2 0 0 0,-1 0 0 0 0,1 0 0 0 0,-1 2 0 0 0,0 0 0 0 0,1 1 0 0 0,-1 0 0 0 0,0 2 0 0 0,1 0 0 0 0,-5 2-10 0 0,-4-2 33 0 0,12 1-19 0 0,1 0-1 0 0,0 1 0 0 0,0 1 1 0 0,0 0-1 0 0,0 0 1 0 0,1 1-1 0 0,0 0 0 0 0,0 1 1 0 0,-10 8-14 0 0,10-7 5 0 0,9-5-4 0 0,0 0 1 0 0,0 0-1 0 0,0 0 1 0 0,1 1-1 0 0,0-1 1 0 0,-1 1-1 0 0,1-1 1 0 0,0 1-1 0 0,1 0 1 0 0,-1-1-1 0 0,1 1 1 0 0,-1 0-1 0 0,1-1 1 0 0,0 1-1 0 0,1 0 1 0 0,-1-1-1 0 0,0 1 1 0 0,1 0-2 0 0,0 9 41 0 0,1-8-15 0 0,1 0 1 0 0,-1-1-1 0 0,1 1 1 0 0,0-1 0 0 0,1 1-1 0 0,-1-1 1 0 0,1 0 0 0 0,0-1-1 0 0,0 1 1 0 0,0-1-1 0 0,0 1 1 0 0,1-1 0 0 0,-1 0-1 0 0,1-1 1 0 0,0 1-1 0 0,0-1 1 0 0,0 0 0 0 0,0 0-1 0 0,0-1 1 0 0,0 1 0 0 0,1-1-1 0 0,-1 0 1 0 0,0-1-1 0 0,1 1 1 0 0,2-1-27 0 0,187 8 543 0 0,-195-8-534 0 0,0 0-5 0 0,0 0 20 0 0,0 0-18 0 0,0 0 18 0 0,0 0 28 0 0,0 0 10 0 0,0 0 1 0 0,0 0-3 0 0,-41 11 457 0 0,-36 11-478 0 0,63-16-37 0 0,-7 2 2 0 0,0 1 1 0 0,0 0 0 0 0,1 2 0 0 0,0 0 0 0 0,1 2 0 0 0,0 0-1 0 0,1 1 1 0 0,0 0 0 0 0,1 2 0 0 0,1 0 0 0 0,0 2-5 0 0,11-12-4 0 0,2-1 1 0 0,-1 1-1 0 0,0 0 0 0 0,1 1 1 0 0,0-1-1 0 0,1 1 1 0 0,0-1-1 0 0,0 1 1 0 0,0 0-1 0 0,1 0 1 0 0,-1 0-1 0 0,2 0 0 0 0,-1 0 1 0 0,1 0-1 0 0,0 0 1 0 0,1 0-1 0 0,-1 0 1 0 0,1 0 3 0 0,2-3 4 0 0,-1 0 1 0 0,1 0 0 0 0,-1 0-1 0 0,1-1 1 0 0,1 1 0 0 0,-1-1-1 0 0,0 1 1 0 0,1-1 0 0 0,-1 0-1 0 0,1 0 1 0 0,0-1 0 0 0,0 1-1 0 0,0-1 1 0 0,1 0-1 0 0,-1 0 1 0 0,0 0 0 0 0,1-1-1 0 0,-1 1 1 0 0,1-1 0 0 0,0 0-1 0 0,-1 0 1 0 0,3-1-5 0 0,16 7 23 0 0,101 3 279 0 0,-82-12-137 0 0,-13 2-118 0 0,-29 0-33 0 0,0 0-23 0 0,4-22-4205 0 0,-2 19 3274 0 0,2-2-1660 0 0,-1 2-2704 0 0,1 0-7037 0 0</inkml:trace>
  <inkml:trace contextRef="#ctx0" brushRef="#br0" timeOffset="985.998">308 1 2160 0 0,'0'0'1808'0'0,"0"0"-195"0"0,0 0-174 0 0,0 0-123 0 0,0 0-81 0 0,0 0-128 0 0,0 0-155 0 0,0 0-117 0 0,0 0-47 0 0,0 0 38 0 0,0 0 34 0 0,0 0 36 0 0,0 0 3 0 0,-1 2 10005 0 0,0-1-11540 0 0,1-1 798 0 0,3 93 1012 0 0,-1-49-956 0 0,-2 1 1 0 0,-1 0-1 0 0,-3 0 1 0 0,-3 8-219 0 0,-25 127 492 0 0,13-103-415 0 0,-37 137 183 0 0,32-85-76 0 0,8-52-108 0 0,-4 41 172 0 0,3-66-25 0 0,6-15-94 0 0,1-39-2221 0 0,6-6 202 0 0,-1-1-1665 0 0,2 1-4602 0 0,1 1-4906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08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6553 0 0,'0'0'4096'0'0,"0"0"-1437"0"0,0 0-708 0 0,0 0-214 0 0,0 0-181 0 0,0 0-188 0 0,0 0-253 0 0,0 0-264 0 0,0 0-158 0 0,0 0-84 0 0,0 0 1 0 0,0 0-25 0 0,0 0-41 0 0,50 11 3411 0 0,232-7-2292 0 0,-229-8-1571 0 0,-53 4-72 0 0,0 0-22 0 0,0 0-6 0 0,0 0 0 0 0,0 0 2 0 0,0 0 4 0 0,0 0-36 0 0,-26-8-3028 0 0,-2 6-2201 0 0,10 1-5533 0 0,13 1-660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09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10770 0 0,'0'0'2736'0'0,"0"0"-703"0"0,0 0-410 0 0,0 0-212 0 0,0 0-296 0 0,0 0-311 0 0,0 0-276 0 0,0 0-179 0 0,0 0-53 0 0,0 0-16 0 0,0 0 20 0 0,0 0 30 0 0,0 0-15 0 0,4 11 1051 0 0,55 4 2592 0 0,71-30-2335 0 0,13-11-924 0 0,-65 12-925 0 0,-84 7-1594 0 0,4 4-1762 0 0,1 2-3969 0 0,1 1-4405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07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93 0 0 0,'0'0'661'0'0,"0"0"413"0"0,0 0 268 0 0,0 0 121 0 0,0 0 8 0 0,0 0-90 0 0,0 0-27 0 0,0 0 7 0 0,2-5 61 0 0,9-20 1612 0 0,-11 26 5010 0 0,1 3-4156 0 0,4 19-3837 0 0,3 22 155 0 0,-1 1 1 0 0,-3 0-1 0 0,-2 1 0 0 0,-2-1 1 0 0,-2 0-1 0 0,-2 0 1 0 0,-1 0-1 0 0,-3 0 1 0 0,-5 12-207 0 0,3-1 85 0 0,-10 52-8 0 0,20-108-65 0 0,0-1-16 0 0,0 0-8 0 0,0 0-8 0 0,0 0 24 0 0,0 0-4 0 0,0 0 11 0 0,0 0-14 0 0,0 0-50 0 0,-7-19-1021 0 0,-1-1-1261 0 0,3 3-4826 0 0,1 10-4761 0 0</inkml:trace>
  <inkml:trace contextRef="#ctx0" brushRef="#br0" timeOffset="503.199">31 8 6361 0 0,'0'0'1957'0'0,"0"0"-458"0"0,0 0-176 0 0,0 0 140 0 0,0 0 140 0 0,0 0-98 0 0,0 0-256 0 0,0 0-341 0 0,0 0-309 0 0,0 0-167 0 0,0 0-60 0 0,0 0 1 0 0,0 0 7 0 0,-7-1 30 0 0,-1-1-957 0 0,-8-1 3015 0 0,42 2 980 0 0,85 9-1294 0 0,256 31-346 0 0,-130-31-1244 0 0,-236-8-577 0 0,-1 0-5 0 0,0 0 34 0 0,0 0-21 0 0,-17 0-3010 0 0,6 0-5627 0 0,7 0-3617 0 0</inkml:trace>
  <inkml:trace contextRef="#ctx0" brushRef="#br0" timeOffset="1224.949">565 564 5065 0 0,'0'0'3243'0'0,"0"0"-783"0"0,0 0-437 0 0,0 0-167 0 0,0 0-168 0 0,0 0-218 0 0,0 0-266 0 0,0 0-246 0 0,0 0-174 0 0,0 0-85 0 0,0 0-31 0 0,0 0-26 0 0,0 0 3 0 0,19-1 1334 0 0,91-35 696 0 0,-15 21-2000 0 0,-94 15-672 0 0,-1 0 6 0 0,0 0 11 0 0,0 0-20 0 0,0 0 21 0 0,0 0 1 0 0,-38 52 453 0 0,-9-10-249 0 0,38-36-209 0 0,1 0 1 0 0,0 1-1 0 0,0 0 0 0 0,1 0 0 0 0,0 1 1 0 0,0 0-1 0 0,0 0 0 0 0,1 1 0 0 0,1-1 0 0 0,-1 2 1 0 0,-1 3-18 0 0,6-11 8 0 0,1 1 1 0 0,-1-1 0 0 0,1 0 0 0 0,-1 0 0 0 0,1 1-1 0 0,0-1 1 0 0,0 0 0 0 0,0 1 0 0 0,0-1 0 0 0,0 0-1 0 0,0 1 1 0 0,1-1 0 0 0,-1 0 0 0 0,1 1-1 0 0,0-1 1 0 0,-1 0 0 0 0,1 0 0 0 0,0 0 0 0 0,0 0-1 0 0,1 0 1 0 0,-1 0 0 0 0,0 0 0 0 0,1 0 0 0 0,-1 0-1 0 0,1 0 1 0 0,-1-1 0 0 0,1 1 0 0 0,0-1-1 0 0,0 1 1 0 0,0-1 0 0 0,0 0 0 0 0,0 0 0 0 0,0 0-1 0 0,0 0 1 0 0,0 0 0 0 0,0 0 0 0 0,1 0 0 0 0,-1-1-1 0 0,1 1-8 0 0,94 13 711 0 0,-49-14-447 0 0,-48 0-252 0 0,0 0-22 0 0,0 0 19 0 0,0 0-68 0 0,0 0-49 0 0,3-19-3389 0 0,2 5-2942 0 0,-3 11 1375 0 0,1-2-7996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42 4041 0 0,'0'0'3175'0'0,"0"0"-710"0"0,0 0-283 0 0,0 0 41 0 0,0 0-28 0 0,0 0-181 0 0,0 0-369 0 0,0 0-372 0 0,0 0-291 0 0,0 0-193 0 0,0 0-105 0 0,6 20 2610 0 0,-18 204-2246 0 0,8-128-717 0 0,-4-1 1 0 0,-18 77-332 0 0,2-36 81 0 0,24-107-73 0 0,0-40-1770 0 0,0 7 1205 0 0,1-37-3338 0 0,6 15-4605 0 0,-2 18-3123 0 0</inkml:trace>
  <inkml:trace contextRef="#ctx0" brushRef="#br0" timeOffset="475.969">94 105 6009 0 0,'0'0'3040'0'0,"0"0"-892"0"0,0 0-302 0 0,0 0-39 0 0,0 0-111 0 0,0 0-249 0 0,0 0-363 0 0,0 0-323 0 0,0 0-219 0 0,0 0-58 0 0,0 0 38 0 0,0 0 6 0 0,0 0 5 0 0,7-9-55 0 0,20-29-51 0 0,-23 34-331 0 0,-1 1 0 0 0,1 0 0 0 0,0 0 0 0 0,1 0 1 0 0,-1 0-1 0 0,0 0 0 0 0,1 1 0 0 0,0 0 0 0 0,-1 0 1 0 0,1 0-1 0 0,0 1 0 0 0,0 0 0 0 0,0 0 0 0 0,3-1-96 0 0,3 0 169 0 0,18-5 107 0 0,1 2 1 0 0,0 1-1 0 0,1 1 1 0 0,-1 1-1 0 0,1 2 1 0 0,18 3-277 0 0,-46-3 14 0 0,1 0-1 0 0,0 1 1 0 0,-1-1 0 0 0,1 1 0 0 0,-1 0 0 0 0,1 0 0 0 0,-1 0-1 0 0,0 1 1 0 0,1-1 0 0 0,-1 1 0 0 0,0 0 0 0 0,0 0 0 0 0,0 0-1 0 0,0 0 1 0 0,0 0 0 0 0,-1 1 0 0 0,1-1 0 0 0,-1 1 0 0 0,1 0-1 0 0,-1 0 1 0 0,0 0 0 0 0,0 0 0 0 0,0 0 0 0 0,-1 0 0 0 0,1 0-1 0 0,-1 1 1 0 0,0-1 0 0 0,1 1 0 0 0,-1-1 0 0 0,-1 1 0 0 0,1-1-1 0 0,-1 1 1 0 0,1-1 0 0 0,-1 4-14 0 0,0 4 50 0 0,0 0 0 0 0,-1-1 0 0 0,0 1 0 0 0,-1-1-1 0 0,0 1 1 0 0,-1-1 0 0 0,0 0 0 0 0,-1 1 0 0 0,0-2 0 0 0,0 1 0 0 0,-4 5-50 0 0,-9 11 43 0 0,-1 0 1 0 0,0-2-1 0 0,-3 0 1 0 0,0-1-1 0 0,-1-1 1 0 0,-1-1-1 0 0,0-1 1 0 0,-2-1-1 0 0,-1-1 1 0 0,0-2-1 0 0,-11 5-43 0 0,30-17-69 0 0,1 0-1 0 0,-1 0 0 0 0,0-1 0 0 0,0 0 0 0 0,0 0 1 0 0,-1-1-1 0 0,1 0 0 0 0,-1 0 0 0 0,1 0 0 0 0,-1-1 1 0 0,0-1-1 0 0,1 1 0 0 0,-1-1 0 0 0,0 0 0 0 0,1-1 1 0 0,-1 0-1 0 0,0 0 0 0 0,1-1 0 0 0,-1 0 0 0 0,1 0 1 0 0,0-1-1 0 0,0 0 0 0 0,0 0 0 0 0,0 0 1 0 0,0-1-1 0 0,0 0 0 0 0,-4-4 70 0 0,9 1-1586 0 0,2 7-2772 0 0,0-1-4172 0 0,0 1-3135 0 0</inkml:trace>
  <inkml:trace contextRef="#ctx0" brushRef="#br0" timeOffset="2164.947">785 65 3321 0 0,'0'0'2272'0'0,"0"0"-251"0"0,0 0-174 0 0,0 0-72 0 0,0 0-127 0 0,0 0-188 0 0,0 0-238 0 0,0 0-212 0 0,0 0-137 0 0,0 0-93 0 0,0 0-22 0 0,0 0-43 0 0,9 10 3180 0 0,9 71-1116 0 0,-16-59-2628 0 0,-1 1 0 0 0,-2-1 0 0 0,0 1 0 0 0,-1-1-1 0 0,-1 1 1 0 0,-2-1 0 0 0,0 0 0 0 0,-1-1 0 0 0,-1 1 0 0 0,-1-1-151 0 0,-166 351 416 0 0,153-302-352 0 0,21-70-42 0 0,0 0-14 0 0,0 0-33 0 0,0 0 29 0 0,0 0-13 0 0,0 0 18 0 0,0 0 6 0 0,0 0-10 0 0,0 0-6 0 0,0 0 27 0 0,0 0-22 0 0,0 0 26 0 0,0 0 0 0 0,0 0-12 0 0,0 0-5 0 0,0 0 8 0 0,0 0-18 0 0,0 0 12 0 0,0 0 14 0 0,0 0 0 0 0,0 0-6 0 0,-2 27 1441 0 0,32-25-1150 0 0,156-23 345 0 0,38 17 23 0 0,-224 4-680 0 0,0 0-14 0 0,0 0 2 0 0,0 0 18 0 0,0 0-24 0 0,0 0 12 0 0,48-7-1281 0 0,-65-2-3301 0 0,8 2-5851 0 0,6 4-2479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47:16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0 0 0,'25'0'213'0'0,"-20"0"900"0"0,-5 0 372 0 0,0 0-63 0 0,0 0-139 0 0,0 0-119 0 0,1 2 14025 0 0,0 1-11753 0 0,-2-2-3353 0 0,-54 5 655 0 0,41 0-688 0 0,0 2 0 0 0,1 0 0 0 0,0 0 1 0 0,0 1-1 0 0,0 1 0 0 0,1 0 0 0 0,1 0 1 0 0,0 1-1 0 0,0 1 0 0 0,1 0 1 0 0,1 0-1 0 0,0 1 0 0 0,-1 4-50 0 0,5-9 53 0 0,2-1 1 0 0,-1 1-1 0 0,1 0 0 0 0,0 1 1 0 0,1-1-1 0 0,0 0 0 0 0,0 1 1 0 0,1 0-1 0 0,0-1 0 0 0,1 1 1 0 0,-1 0-1 0 0,2-1 1 0 0,-1 1-1 0 0,1 0 0 0 0,1-1 1 0 0,-1 1-1 0 0,1-1 0 0 0,1 0 1 0 0,0 1-1 0 0,0-1 0 0 0,0 0 1 0 0,1-1-1 0 0,0 1 0 0 0,1-1 1 0 0,0 1-1 0 0,0-1 0 0 0,0-1 1 0 0,1 1-1 0 0,0-1 0 0 0,1 0 1 0 0,-1 0-1 0 0,1-1 0 0 0,0 0 1 0 0,0 0-1 0 0,1 0 0 0 0,-1-1 1 0 0,1 0-1 0 0,0-1 0 0 0,0 0 1 0 0,0 0-1 0 0,1-1 1 0 0,1 1-54 0 0,233 1 740 0 0,-243-4-794 0 0,0 0-10 0 0,0 0 6 0 0,0 0-24 0 0,0 0-3 0 0,0 0-7 0 0,-34-7-7300 0 0,26 7 825 0 0,2 0-5518 0 0</inkml:trace>
  <inkml:trace contextRef="#ctx0" brushRef="#br0" timeOffset="539.278">717 129 8626 0 0,'0'0'2123'0'0,"0"0"-364"0"0,0 0-183 0 0,0 0-67 0 0,0 0-116 0 0,0 0-198 0 0,0 0-255 0 0,0 0-185 0 0,0 0-39 0 0,0 0-11 0 0,0 0 12 0 0,0 0-5 0 0,0 0-68 0 0,-15 16 1467 0 0,0-4-2004 0 0,1 1 0 0 0,1 1 0 0 0,0 0-1 0 0,1 1 1 0 0,0 0 0 0 0,2 1-1 0 0,-1 0 1 0 0,2 1 0 0 0,0 0-1 0 0,-1 6-106 0 0,8-20 4 0 0,0 1-1 0 0,1-1 0 0 0,-1 1 0 0 0,1-1 1 0 0,-1 1-1 0 0,1-1 0 0 0,0 1 1 0 0,1 0-1 0 0,-1-1 0 0 0,1 1 1 0 0,-1 0-1 0 0,1 0 0 0 0,0 0 0 0 0,1-1 1 0 0,-1 1-1 0 0,1 0 0 0 0,-1-1 1 0 0,1 1-1 0 0,0 0 0 0 0,0-1 0 0 0,1 1 1 0 0,-1-1-1 0 0,1 1 0 0 0,0-1 1 0 0,0 0-1 0 0,0 1 0 0 0,0-1 0 0 0,0 0 1 0 0,1-1-1 0 0,2 4-3 0 0,65 24 473 0 0,-53-27-334 0 0,0-1 0 0 0,0-1 0 0 0,0 0 0 0 0,0-1 0 0 0,0-1 0 0 0,1-1 0 0 0,-2 0-1 0 0,1-1 1 0 0,0-1 0 0 0,-1-1 0 0 0,1 0 0 0 0,-1-1 0 0 0,0 0 0 0 0,-1-2 0 0 0,11-6-139 0 0,-19 10 37 0 0,-1 0 1 0 0,1 0 0 0 0,0-1 0 0 0,-1 0-1 0 0,0-1 1 0 0,0 1 0 0 0,-1-1 0 0 0,0 0-1 0 0,0-1 1 0 0,0 1 0 0 0,0-1-1 0 0,-1 0 1 0 0,0 0 0 0 0,-1 0 0 0 0,0-1-1 0 0,0 1 1 0 0,0-1 0 0 0,-1 0 0 0 0,0 1-1 0 0,-1-2-37 0 0,0 2-21 0 0,-1 0-1 0 0,0 0 1 0 0,0 0-1 0 0,-1 1 1 0 0,0-1-1 0 0,0 0 1 0 0,0 0-1 0 0,-1 0 1 0 0,0 1-1 0 0,-1-1 1 0 0,1 1-1 0 0,-1 0 1 0 0,0-1-1 0 0,-1 1 0 0 0,0 1 1 0 0,0-1-1 0 0,0 0 1 0 0,0 1-1 0 0,-1 0 1 0 0,0 0-1 0 0,0 0 1 0 0,0 1-1 0 0,-1 0 1 0 0,1 0-1 0 0,-1 0 1 0 0,0 1-1 0 0,0-1 1 0 0,-1 1-1 0 0,1 1 1 0 0,-1-1-1 0 0,1 1 0 0 0,-1 1 1 0 0,0-1-1 0 0,1 1 1 0 0,-6 0 21 0 0,0 0-237 0 0,0 2 0 0 0,0-1 1 0 0,0 2-1 0 0,0-1 0 0 0,0 2 1 0 0,0 0-1 0 0,1 0 0 0 0,-1 1 0 0 0,1 0 1 0 0,0 1-1 0 0,0 1 0 0 0,0-1 1 0 0,1 2-1 0 0,-10 6 237 0 0,-41 43-8790 0 0,53-44-2878 0 0</inkml:trace>
  <inkml:trace contextRef="#ctx0" brushRef="#br0" timeOffset="1405.338">1401 118 0 0 0,'0'0'2471'0'0,"0"0"-158"0"0,0 0-158 0 0,0 0-139 0 0,0 0-135 0 0,0 0-160 0 0,0 0-224 0 0,0 0-158 0 0,0 0-158 0 0,0 0-153 0 0,0 0-77 0 0,0 0-65 0 0,0 0-69 0 0,-2-1-38 0 0,-18-7 5727 0 0,-40-1-6042 0 0,53 9-453 0 0,1 0 0 0 0,-1 0-1 0 0,1 0 1 0 0,-1 1 0 0 0,0 0 0 0 0,1 1 0 0 0,0-1 0 0 0,-1 1 0 0 0,1 0 0 0 0,0 1 0 0 0,0 0 0 0 0,0 0 0 0 0,0 0 0 0 0,1 0 0 0 0,-1 1 0 0 0,1 0 0 0 0,0 0-1 0 0,0 1 1 0 0,0-1 0 0 0,0 2-11 0 0,3-2-1 0 0,1-1 0 0 0,0 1 0 0 0,0 0-1 0 0,0 0 1 0 0,1 0 0 0 0,-1 0-1 0 0,1 0 1 0 0,0 0 0 0 0,0 0 0 0 0,0 0-1 0 0,1 0 1 0 0,-1 0 0 0 0,1 0 0 0 0,0 0-1 0 0,0 0 1 0 0,1 0 0 0 0,-1-1-1 0 0,1 1 1 0 0,0 0 0 0 0,0-1 0 0 0,0 1-1 0 0,0 0 2 0 0,4 4 34 0 0,0 0-1 0 0,1 0 0 0 0,-1 0 0 0 0,1-1 1 0 0,1 0-1 0 0,-1-1 0 0 0,1 0 0 0 0,1 0 1 0 0,-1 0-1 0 0,1-1 0 0 0,0 0 0 0 0,0-1 1 0 0,3 1-34 0 0,40 24 242 0 0,-46-25-214 0 0,0-1 0 0 0,-1 1 0 0 0,1 0 0 0 0,-1 0 1 0 0,0 1-1 0 0,0-1 0 0 0,0 1 0 0 0,-1 0 0 0 0,1 1 0 0 0,-1-1 0 0 0,-1 1 0 0 0,1 0 0 0 0,-1 0 0 0 0,0 0 0 0 0,0 0 0 0 0,-1 0 0 0 0,1 1 0 0 0,-2-1 1 0 0,1 1-1 0 0,0 6-28 0 0,-3-10 27 0 0,0 0 0 0 0,-1 0 0 0 0,1-1 1 0 0,-1 1-1 0 0,0 0 0 0 0,0 0 0 0 0,0-1 0 0 0,0 1 1 0 0,0-1-1 0 0,-1 0 0 0 0,1 1 0 0 0,-1-1 1 0 0,1 0-1 0 0,-1-1 0 0 0,0 1 0 0 0,0 0 1 0 0,0-1-1 0 0,0 1 0 0 0,-1-1-27 0 0,-7 6 73 0 0,-9 2-49 0 0,-1-1-1 0 0,0-1 0 0 0,0-1 1 0 0,0 0-1 0 0,0-2 0 0 0,-1 0 1 0 0,0-2-1 0 0,0 0 0 0 0,0-2 1 0 0,-20-1-24 0 0,-2-17-1110 0 0,44 16 906 0 0,-1 1-1 0 0,1-1 1 0 0,-1 1-1 0 0,1-1 1 0 0,-1 1-1 0 0,1-1 1 0 0,0 0-1 0 0,0 1 1 0 0,-1-1-1 0 0,1 0 1 0 0,1 1-1 0 0,-1-1 1 0 0,0 1-1 0 0,0-1 0 0 0,0 0 1 0 0,1 1-1 0 0,-1-1 1 0 0,1 1-1 0 0,-1-1 1 0 0,1 1-1 0 0,0-1 1 0 0,0 1-1 0 0,0 0 1 0 0,-1-1-1 0 0,1 1 1 0 0,0 0-1 0 0,1-1 1 0 0,-1 1 204 0 0,9-9-5281 0 0,-1 5-6673 0 0</inkml:trace>
  <inkml:trace contextRef="#ctx0" brushRef="#br0" timeOffset="1971.891">2018 15 7658 0 0,'0'0'3192'0'0,"0"0"-1042"0"0,0 0-470 0 0,0 0-149 0 0,0 0-154 0 0,0 0-237 0 0,0 0-280 0 0,0 0-197 0 0,0 0-115 0 0,0 0-72 0 0,0 0-16 0 0,0 0 8 0 0,0 0 2 0 0,-15 4 10 0 0,-49 11-19 0 0,61-14-368 0 0,-1 0-1 0 0,1 0 1 0 0,0 0-1 0 0,0 0 0 0 0,0 0 1 0 0,0 1-1 0 0,0 0 1 0 0,0-1-1 0 0,0 1 0 0 0,1 0 1 0 0,-1 0-1 0 0,1 0 0 0 0,-1 1 1 0 0,1-1-1 0 0,0 1 1 0 0,0-1-1 0 0,0 1 0 0 0,0 0 1 0 0,-1 1-93 0 0,-5 8 302 0 0,-11 13-38 0 0,0 0-1 0 0,2 1 1 0 0,1 0-1 0 0,1 2 1 0 0,1 0-1 0 0,1 0 1 0 0,-2 11-264 0 0,13-33 35 0 0,-1 0 0 0 0,1 0 0 0 0,0 0 0 0 0,0 0 0 0 0,0 0 0 0 0,1 1 0 0 0,0-1 0 0 0,0 0 0 0 0,1 1 0 0 0,0-1 0 0 0,0 1 0 0 0,0-1 0 0 0,1 0 0 0 0,0 1 0 0 0,0-1 0 0 0,0 0 0 0 0,1 0 0 0 0,0 1 0 0 0,1-2 0 0 0,-1 1 0 0 0,1 0 0 0 0,0 0 0 0 0,0-1 0 0 0,1 1 0 0 0,0-1 0 0 0,0 0 0 0 0,0 0 1 0 0,0-1-1 0 0,1 1 0 0 0,0-1 0 0 0,0 0 0 0 0,0 0 0 0 0,0-1 0 0 0,1 1 0 0 0,-1-1 0 0 0,1 0 0 0 0,2 0-35 0 0,17 2 143 0 0,0-2 0 0 0,0-1-1 0 0,0 0 1 0 0,0-2 0 0 0,0-1 0 0 0,0-2 0 0 0,0 0 0 0 0,0-1 0 0 0,-1-1 0 0 0,0-2 0 0 0,0 0-1 0 0,0-2 1 0 0,-1 0 0 0 0,1-2-143 0 0,-12 6 29 0 0,0-1-1 0 0,-1 1 0 0 0,0-2 1 0 0,0 1-1 0 0,0-2 0 0 0,-1 1 1 0 0,0-1-1 0 0,-1-1 1 0 0,0 0-1 0 0,0 0 0 0 0,-1-1 1 0 0,0 0-1 0 0,0 0 0 0 0,-1-1 1 0 0,-1 0-1 0 0,0 0 1 0 0,0-1-1 0 0,-1 0 0 0 0,-1 0 1 0 0,0 0-1 0 0,0 0 0 0 0,1-11-28 0 0,-4 16-16 0 0,0 0-1 0 0,0 0 0 0 0,0 0 0 0 0,-1 0 0 0 0,0-1 1 0 0,-1 1-1 0 0,1 0 0 0 0,-1 0 0 0 0,-1 0 0 0 0,1 0 1 0 0,-1 0-1 0 0,0 1 0 0 0,-1-1 0 0 0,0 0 0 0 0,0 1 1 0 0,0 0-1 0 0,-1-1 0 0 0,0 1 0 0 0,0 1 0 0 0,0-1 0 0 0,-1 1 1 0 0,0-1-1 0 0,0 1 0 0 0,0 1 0 0 0,-1-1 0 0 0,1 1 1 0 0,-1 0-1 0 0,0 0 0 0 0,-1 1 0 0 0,-3-3 17 0 0,-4 2-230 0 0,-1 1 0 0 0,1 0 0 0 0,-1 1 0 0 0,0 0 0 0 0,1 1-1 0 0,-1 1 1 0 0,0 0 0 0 0,0 1 0 0 0,0 1 0 0 0,1 0 0 0 0,-1 1 0 0 0,1 0 0 0 0,0 2-1 0 0,0-1 1 0 0,0 2 0 0 0,-11 5 230 0 0,-73 39-10114 0 0,75-38-2198 0 0</inkml:trace>
  <inkml:trace contextRef="#ctx0" brushRef="#br0" timeOffset="2586.879">1657 380 11658 0 0,'0'0'2538'0'0,"0"0"-487"0"0,0 0-207 0 0,0 0-239 0 0,0 0-329 0 0,0 0-299 0 0,0 0-266 0 0,0 0-158 0 0,0 0-54 0 0,0 0 6 0 0,0 0 17 0 0,0 0-8 0 0,0 0-7 0 0,18-9-27 0 0,53-26-38 0 0,84-13 1675 0 0,-153 47-2093 0 0,0 1-1 0 0,0-1 1 0 0,0 1-1 0 0,0 0 1 0 0,0 0-1 0 0,0 0 1 0 0,0 0-1 0 0,0 0 1 0 0,-1 0-1 0 0,1 0 1 0 0,0 1-1 0 0,0-1 1 0 0,0 1-1 0 0,0-1 1 0 0,0 1-1 0 0,0 0 1 0 0,0 0-1 0 0,-1 0 1 0 0,1 0-1 0 0,0 0 0 0 0,-1 0 1 0 0,1 0-1 0 0,-1 0 1 0 0,1 1-1 0 0,-1-1 1 0 0,0 1-1 0 0,1-1 1 0 0,-1 1-1 0 0,0-1 1 0 0,0 1-24 0 0,28 21 58 0 0,-7-14 152 0 0,1-1 0 0 0,0-1 0 0 0,0-1 0 0 0,0-1 1 0 0,1-1-1 0 0,-1-1 0 0 0,1-1 0 0 0,21-1-210 0 0,46-19 677 0 0,-69-4-710 0 0,-22 22-51 0 0,0 0-58 0 0,-4-22-4581 0 0,2 18 24 0 0,0 4-7786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7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7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7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7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6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14659 0 0,'0'0'2662'0'0,"0"0"-355"0"0,0 0-353 0 0,0 0-324 0 0,0 0-313 0 0,0 0-346 0 0,0 0-328 0 0,0 0-226 0 0,0 0-105 0 0,0 0-66 0 0,0 0-18 0 0,0 0-12 0 0,0 0 13 0 0,5-1 15 0 0,308-5 1565 0 0,-204 9-1645 0 0,-85 1-111 0 0,-24-4-24 0 0,0 0-15 0 0,0 0 2 0 0,0 0 4 0 0,0 0-10 0 0,0 0 9 0 0,0 0 38 0 0,0 0 2 0 0,0 0 28 0 0,0 0 22 0 0,0 0-11 0 0,0 0 10 0 0,0 0 1 0 0,0 0-13 0 0,0 0-9 0 0,0 0 11 0 0,0 0 1 0 0,-11-12 350 0 0,-25-32-377 0 0,-86-95 83 0 0,121 138-210 0 0,-1-1 0 0 0,1 1 0 0 0,0-1 0 0 0,0 1 0 0 0,0-1 0 0 0,0 0 0 0 0,0 0 0 0 0,0 0 0 0 0,1 1 0 0 0,-1-1 0 0 0,1 0 0 0 0,-1 0 0 0 0,1 0 0 0 0,0 0 0 0 0,0 0 0 0 0,0 0 0 0 0,0 0 0 0 0,0 0 0 0 0,0 0 0 0 0,0 0 0 0 0,0 0 0 0 0,1 0 0 0 0,-1 1 0 0 0,1-1 0 0 0,0 0 0 0 0,0 0 55 0 0,9-11-4440 0 0,5 2-5152 0 0,-7 6-3805 0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6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1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7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7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6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1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1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5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9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25 7690 0 0,'0'0'3452'0'0,"0"0"-1264"0"0,0 0-553 0 0,0 0-12 0 0,0 0 58 0 0,0 0-102 0 0,0 0-313 0 0,0 0-333 0 0,0 0-224 0 0,0 0-105 0 0,0 0-11 0 0,0 0-11 0 0,-5 11 2698 0 0,67 7-1957 0 0,144-6-227 0 0,-152-13-938 0 0,41-13 85 0 0,-95 14-274 0 0,0-3-1828 0 0,0 9-11939 0 0,-2-2 1804 0 0</inkml:trace>
  <inkml:trace contextRef="#ctx0" brushRef="#br0" timeOffset="249.936">64 272 10354 0 0,'0'0'6787'0'0,"0"0"-4234"0"0,0 0-1335 0 0,0 0 27 0 0,0 0 95 0 0,0 0-92 0 0,0 0-207 0 0,0 0-244 0 0,0 0-173 0 0,0 0-81 0 0,0 0-115 0 0,0 0-79 0 0,0 0-47 0 0,27-4-51 0 0,79-11-45 0 0,30 12-711 0 0,-117 5-781 0 0,-2-1-6086 0 0,-14-1-4821 0 0</inkml:trace>
  <inkml:trace contextRef="#ctx0" brushRef="#br0" timeOffset="1135.879">733 478 0 0 0,'0'0'2090'0'0,"0"0"-75"0"0,0 0 71 0 0,0 0 133 0 0,0 0-15 0 0,0 0-233 0 0,0 0-322 0 0,0 0-294 0 0,0 0-210 0 0,0 0-67 0 0,0 0-42 0 0,0 0-26 0 0,0 0-24 0 0,-4 8-37 0 0,-12 27-37 0 0,12-27-53 0 0,4-8-24 0 0,0 0-35 0 0,3-4 2799 0 0,10-22-2755 0 0,9-29-514 0 0,3 1-1 0 0,1 1 1 0 0,4 1-1 0 0,15-20-329 0 0,-26 47 22 0 0,1 0 0 0 0,2 1 0 0 0,0 1 1 0 0,2 2-1 0 0,0 0 0 0 0,1 1 0 0 0,1 1 0 0 0,7-1-22 0 0,-32 18-3 0 0,0 1 0 0 0,-1 0 0 0 0,2 0 0 0 0,-1 0 0 0 0,0 0 0 0 0,0 0-1 0 0,0 1 1 0 0,0-1 0 0 0,1 0 0 0 0,-1 0 0 0 0,0 1 0 0 0,0-1 0 0 0,1 1-1 0 0,-1-1 1 0 0,1 1 0 0 0,-1-1 0 0 0,0 1 0 0 0,1 0 0 0 0,-1 0 0 0 0,1 0 0 0 0,-1 0-1 0 0,1 0 1 0 0,-1 0 0 0 0,1 0 0 0 0,-1 0 0 0 0,0 1 0 0 0,1-1 0 0 0,-1 1 0 0 0,1-1-1 0 0,-1 1 1 0 0,0-1 0 0 0,1 1 0 0 0,-1 0 0 0 0,0-1 0 0 0,0 1 0 0 0,0 0-1 0 0,1 0 1 0 0,-1 0 0 0 0,0 0 0 0 0,0 0 0 0 0,0 0 0 0 0,0 0 0 0 0,-1 0 0 0 0,1 1-1 0 0,0-1 1 0 0,0 0 0 0 0,-1 1 0 0 0,1-1 0 0 0,0 1 3 0 0,6 18 5 0 0,0-1-1 0 0,-1 1 1 0 0,-1 0-1 0 0,-1 0 1 0 0,-1 1 0 0 0,-1-1-1 0 0,0 19-4 0 0,5 33-64 0 0,-4-35 93 0 0,-2-37-43 0 0,0 0-21 0 0,30-26 172 0 0,10-19-135 0 0,3 1 0 0 0,0 3 0 0 0,3 1 0 0 0,19-11-2 0 0,-32 33-37 0 0,-34 18 30 0 0,0 0 7 0 0,0 0-17 0 0,0 0-2 0 0,4 26-117 0 0,6 36 178 0 0,-6 53-16 0 0,-8-95-53 0 0,0 0 0 0 0,-1 0 0 0 0,-2 0 0 0 0,0-1 0 0 0,0 0 1 0 0,-2 0-1 0 0,-7 10 27 0 0,13-23-50 0 0,4-5-113 0 0,-1-1 1 0 0,0 1-1 0 0,1-1 1 0 0,-1 1 0 0 0,1-1-1 0 0,-1 1 1 0 0,1-1-1 0 0,-1 1 1 0 0,1-1 0 0 0,0 1-1 0 0,-1-1 1 0 0,1 1 0 0 0,-1-1-1 0 0,1 0 1 0 0,0 0-1 0 0,-1 1 1 0 0,1-1 0 0 0,0 0-1 0 0,0 0 1 0 0,-1 0-1 0 0,1 0 1 0 0,0 1 0 0 0,-1-1-1 0 0,1 0 1 0 0,0 0-1 0 0,0 0 1 0 0,-1-1 0 0 0,1 1-1 0 0,0 0 1 0 0,-1 0 0 0 0,1 0-1 0 0,0-1 1 0 0,-1 1-1 0 0,1 0 1 0 0,0 0 0 0 0,-1-1-1 0 0,1 1 1 0 0,-1-1-1 0 0,1 1 1 0 0,0 0 0 0 0,-1-1-1 0 0,1 1 1 0 0,-1-1-1 0 0,1 0 1 0 0,-1 1 0 0 0,0-1-1 0 0,1 1 1 0 0,-1-1 0 0 0,1 0-1 0 0,-1 1 1 0 0,0-1-1 0 0,0 0 163 0 0,3 0-1666 0 0,6-5-10352 0 0</inkml:trace>
  <inkml:trace contextRef="#ctx0" brushRef="#br0" timeOffset="1818.751">2126 10 6265 0 0,'0'0'2648'0'0,"0"0"-841"0"0,0 0-86 0 0,0 0 82 0 0,0 0-54 0 0,0 0-244 0 0,0 0-330 0 0,0 0-185 0 0,0 0-105 0 0,0 0-114 0 0,0 0-59 0 0,0 0-62 0 0,0 0-15 0 0,-24 0 3930 0 0,-16-2-3060 0 0,35 1-1468 0 0,-1 0 0 0 0,0 0 0 0 0,0 1-1 0 0,0 0 1 0 0,0 0 0 0 0,0 0 0 0 0,1 1 0 0 0,-1 0 0 0 0,0 0 0 0 0,0 0 0 0 0,1 1 0 0 0,-1 0 0 0 0,1 0 0 0 0,-1 1 0 0 0,1-1 0 0 0,0 1 0 0 0,0 0-1 0 0,-4 3-36 0 0,3-1 0 0 0,-7 4 1 0 0,0 1 0 0 0,1 1 1 0 0,0 0-1 0 0,0 0 1 0 0,1 1-1 0 0,1 1 1 0 0,0 0-1 0 0,0 0 0 0 0,2 1 1 0 0,-1 1-2 0 0,2-2-18 0 0,0 0 0 0 0,1 0 1 0 0,1 1-1 0 0,0-1 0 0 0,1 1 0 0 0,0 0 1 0 0,1 1-1 0 0,1-1 0 0 0,0 0 0 0 0,1 1 1 0 0,1-1-1 0 0,0 1 0 0 0,1 2 18 0 0,1-14 6 0 0,-1 1 0 0 0,1-1 0 0 0,1 0 1 0 0,-1 0-1 0 0,0 0 0 0 0,1 0 0 0 0,0 0 0 0 0,-1 0 0 0 0,1-1 1 0 0,0 1-1 0 0,1-1 0 0 0,-1 0 0 0 0,0 0 0 0 0,0 0 0 0 0,1 0 0 0 0,0-1 1 0 0,-1 1-1 0 0,1-1 0 0 0,0 0 0 0 0,-1 0 0 0 0,1-1 0 0 0,0 1 0 0 0,0-1 1 0 0,0 1-1 0 0,0-1 0 0 0,-1 0 0 0 0,1-1 0 0 0,0 1 0 0 0,0-1 0 0 0,0 1 1 0 0,0-1-1 0 0,-1 0 0 0 0,1-1 0 0 0,0 1 0 0 0,-1-1 0 0 0,1 1 1 0 0,-1-1-1 0 0,0 0 0 0 0,0-1 0 0 0,1 1 0 0 0,-1-1-6 0 0,28-18 93 0 0,0-2 1 0 0,-2-1-1 0 0,-1-2 1 0 0,0 0-1 0 0,-3-2 0 0 0,0-1 1 0 0,14-23-94 0 0,7-5 22 0 0,-17 16 133 0 0,-33 107-328 0 0,2-50 173 0 0,1-1 0 0 0,1 0 0 0 0,0 1 0 0 0,1-1 0 0 0,1 0 0 0 0,1 1 0 0 0,0-1 0 0 0,2 6 0 0 0,-3-16 0 0 0,0 0 0 0 0,0 1 0 0 0,0-1 0 0 0,0 0 0 0 0,1-1-1 0 0,0 1 1 0 0,0 0 0 0 0,0-1 0 0 0,1 1 0 0 0,0-1 0 0 0,-1 0 0 0 0,2-1-1 0 0,-1 1 1 0 0,0 0 0 0 0,1-1 0 0 0,-1 0 0 0 0,1 0 0 0 0,0-1 0 0 0,0 1-1 0 0,0-1 1 0 0,0 0 0 0 0,1 0 0 0 0,-1-1 0 0 0,5 1 0 0 0,-7-1-104 0 0,-1-1 1 0 0,0 1-1 0 0,1-1 0 0 0,-1 0 0 0 0,1 0 1 0 0,-1 0-1 0 0,1 0 0 0 0,-1-1 1 0 0,0 1-1 0 0,1 0 0 0 0,-1-1 1 0 0,0 0-1 0 0,1 0 0 0 0,-1 0 1 0 0,0 0-1 0 0,0 0 0 0 0,0 0 1 0 0,0 0-1 0 0,0-1 0 0 0,0 1 0 0 0,0-1 1 0 0,1-1 103 0 0,16-51-6710 0 0,-19 47-5717 0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3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341 991 0 0 0,'0'0'1319'0'0,"0"0"1280"0"0,0 0 549 0 0,0 0-165 0 0,0 0-575 0 0,0 0-683 0 0,0 0-510 0 0,0 0-152 0 0,0 0-26 0 0,0 0-47 0 0,0 0-50 0 0,0 0-96 0 0,0 0-115 0 0,-5 0-86 0 0,-8-1-274 0 0,4 1-15 0 0,0-1 0 0 0,1 1 0 0 0,-1 1-1 0 0,0 0 1 0 0,1 0 0 0 0,-1 0 0 0 0,1 1 0 0 0,-1 1 0 0 0,1-1 0 0 0,-7 4-354 0 0,-3 5 119 0 0,-117 82 381 0 0,129-87-496 0 0,0-1 0 0 0,0 1 0 0 0,1 1 0 0 0,-1-1 0 0 0,2 1 0 0 0,-1 0 0 0 0,1 0 0 0 0,0 1 0 0 0,0-1 0 0 0,1 1 0 0 0,0 0 0 0 0,0-1 1 0 0,1 2-1 0 0,0-1 0 0 0,0 0 0 0 0,1 0 0 0 0,0 0 0 0 0,1 3-4 0 0,-1-6-20 0 0,1 1 1 0 0,0-1-1 0 0,0 1 1 0 0,0 0-1 0 0,1-1 1 0 0,-1 1-1 0 0,2-1 1 0 0,-1 1-1 0 0,0-1 1 0 0,1 0-1 0 0,0 0 1 0 0,0 0-1 0 0,1 0 1 0 0,-1 0-1 0 0,1 0 1 0 0,0 0-1 0 0,1-1 1 0 0,-1 1-1 0 0,1-1 1 0 0,-1 0-1 0 0,1 0 1 0 0,1 0 19 0 0,5 4-128 0 0,1 0 0 0 0,0-1 1 0 0,0-1-1 0 0,0 0 1 0 0,0 0-1 0 0,1-1 1 0 0,0-1-1 0 0,0 0 1 0 0,12 2 127 0 0,22 2-2975 0 0,0-6-3833 0 0,-31-2-4370 0 0</inkml:trace>
  <inkml:trace contextRef="#ctx0" brushRef="#br0" timeOffset="667.535">786 1079 9346 0 0,'0'0'1616'0'0,"0"0"-470"0"0,0 0-178 0 0,0 0 103 0 0,0 0 124 0 0,0 0 19 0 0,0 0-101 0 0,0 0-197 0 0,0 0-168 0 0,-34 26-134 0 0,-106 84-103 0 0,63-35 355 0 0,64-55-599 0 0,11-18-242 0 0,0-1 0 0 0,0 1 1 0 0,1-1-1 0 0,-1 1 0 0 0,1 0 0 0 0,0-1 0 0 0,-1 1 0 0 0,1 0 0 0 0,0 0 0 0 0,0 0 0 0 0,0 0 1 0 0,0 0-1 0 0,0 0 0 0 0,1 0 0 0 0,-1 1 0 0 0,1-1 0 0 0,-1 0 0 0 0,1 0 0 0 0,0 0 0 0 0,0 1 1 0 0,0-1-1 0 0,0 0 0 0 0,0 0 0 0 0,0 1 0 0 0,1-1 0 0 0,-1 0 0 0 0,1 0 0 0 0,-1 0 0 0 0,1 0 1 0 0,0 1-1 0 0,0-1 0 0 0,0 0 0 0 0,0 0 0 0 0,0-1 0 0 0,0 1 0 0 0,1 0 0 0 0,-1 0 0 0 0,1-1 1 0 0,-1 1-1 0 0,1 0 0 0 0,0-1 0 0 0,0 0 0 0 0,-1 1 0 0 0,1-1 0 0 0,0 0 0 0 0,0 0 0 0 0,0 0 0 0 0,0 0 1 0 0,0 0-1 0 0,1-1 0 0 0,-1 1 0 0 0,1-1-25 0 0,14-2 165 0 0,1 0-1 0 0,-1-2 1 0 0,1 0-1 0 0,-1-1 1 0 0,0-1 0 0 0,-1-1-1 0 0,1 0 1 0 0,-1-1 0 0 0,-1 0-1 0 0,1-2 1 0 0,-2 0-1 0 0,1 0 1 0 0,-1-2 0 0 0,-1 1-1 0 0,0-2 1 0 0,-1 0 0 0 0,0 0-1 0 0,9-15-164 0 0,33-22 79 0 0,-51 83-591 0 0,-4 6 516 0 0,-1-31-6 0 0,1-1 1 0 0,0 1 0 0 0,0 0 0 0 0,1-1 0 0 0,0 1-1 0 0,0 0 1 0 0,1 0 0 0 0,0-1 0 0 0,0 1-1 0 0,0-1 1 0 0,1 1 0 0 0,1-1 0 0 0,-1 1 0 0 0,1-1-1 0 0,0 0 1 0 0,1 0 0 0 0,0 0 0 0 0,0-1 0 0 0,0 1-1 0 0,1-1 1 0 0,0 0 0 0 0,0-1 0 0 0,3 4 1 0 0,-3-7 26 0 0,-1 0 0 0 0,1 0 0 0 0,0 0 0 0 0,-1 0 0 0 0,1-1 0 0 0,0 1 0 0 0,0-1 0 0 0,0-1 0 0 0,0 1 0 0 0,0-1 0 0 0,1 0 0 0 0,-1 0 0 0 0,0 0 0 0 0,0-1-1 0 0,0 1 1 0 0,0-1 0 0 0,0-1 0 0 0,0 1 0 0 0,0-1 0 0 0,-1 1 0 0 0,1-1 0 0 0,0-1 0 0 0,-1 1 0 0 0,0-1 0 0 0,1 0 0 0 0,2-2-26 0 0,100-97 796 0 0,-102 97-786 0 0,45-52 167 0 0,-3-1 0 0 0,-2-3-1 0 0,-3-1 1 0 0,-2-3-177 0 0,-25 38-2 0 0,-2 0 1 0 0,0-1-1 0 0,-2 0 0 0 0,-1-1 1 0 0,-1 0-1 0 0,-2 0 0 0 0,-1-1 1 0 0,-1 0-1 0 0,-1 0 0 0 0,-2-1 1 0 0,-1-10 1 0 0,-1 38-8 0 0,0 0 0 0 0,0 0 0 0 0,0 0 0 0 0,-1 0 0 0 0,1 0 1 0 0,-1-1-1 0 0,0 1 0 0 0,1 0 0 0 0,-1 0 0 0 0,-1 1 1 0 0,1-1-1 0 0,0 0 0 0 0,-1 0 0 0 0,0 1 0 0 0,1-1 0 0 0,-1 1 1 0 0,0-1-1 0 0,0 1 0 0 0,0 0 0 0 0,-1-1 0 0 0,1 1 1 0 0,-1 0-1 0 0,1 1 0 0 0,-1-1 0 0 0,1 0 0 0 0,-1 1 0 0 0,0 0 1 0 0,0-1-1 0 0,0 1 0 0 0,0 0 0 0 0,0 0 0 0 0,0 1 0 0 0,0-1 1 0 0,0 1-1 0 0,0-1 0 0 0,-3 1 8 0 0,-4 0-39 0 0,1 0-1 0 0,-1 1 1 0 0,0 0 0 0 0,1 1 0 0 0,-1 0-1 0 0,1 0 1 0 0,-1 1 0 0 0,1 1 0 0 0,0-1-1 0 0,0 1 1 0 0,-4 3 39 0 0,-3 4 1 0 0,1 0 0 0 0,0 0-1 0 0,0 2 1 0 0,1-1 0 0 0,1 2 0 0 0,0 0 0 0 0,1 1-1 0 0,1 0 1 0 0,0 0 0 0 0,1 1 0 0 0,1 1 0 0 0,0 0-1 0 0,1 0 1 0 0,1 1 0 0 0,1 0 0 0 0,0 0-1 0 0,1 0 1 0 0,1 1 0 0 0,1-1 0 0 0,1 1 0 0 0,0 0-1 0 0,2 19 0 0 0,-1-7 35 0 0,2 1 0 0 0,1 0 0 0 0,2-1 0 0 0,0 0 0 0 0,3 1 0 0 0,0-2-1 0 0,3 5-34 0 0,1-4 21 0 0,-6-11-36 0 0,1-1 0 0 0,1 0 0 0 0,1 0 0 0 0,0 0 0 0 0,2-1 0 0 0,0 0 0 0 0,1-1-1 0 0,4 5 16 0 0,-13-20-89 0 0,0-1 0 0 0,0 1 0 0 0,1 0 0 0 0,-1 0-1 0 0,1-1 1 0 0,-1 1 0 0 0,1-1 0 0 0,-1 0 0 0 0,1 0-1 0 0,0 0 1 0 0,0 0 0 0 0,-1 0 0 0 0,1-1 0 0 0,0 1-1 0 0,0-1 1 0 0,0 0 0 0 0,0 0 0 0 0,0 0 0 0 0,-1 0-1 0 0,1 0 1 0 0,3-1 89 0 0,15-5-3704 0 0,-1-3-3976 0 0,-14 2-4043 0 0</inkml:trace>
  <inkml:trace contextRef="#ctx0" brushRef="#br0" timeOffset="1015.944">1804 1131 13307 0 0,'0'0'2171'0'0,"0"0"-653"0"0,0 0-254 0 0,0 0-32 0 0,0 0-56 0 0,0 0-135 0 0,0 0-185 0 0,0 0-176 0 0,0 0-109 0 0,0 0-84 0 0,0 0-77 0 0,0 0-42 0 0,0 0-62 0 0,-22-4-65 0 0,-70-10-55 0 0,46 21 67 0 0,38-3-217 0 0,-1 0 0 0 0,1 1 0 0 0,0 1-1 0 0,1-1 1 0 0,0 1 0 0 0,0 1 0 0 0,0-1 0 0 0,0 1 0 0 0,1 0 0 0 0,0 1 0 0 0,1 0 0 0 0,-5 7-36 0 0,6-9-6 0 0,0 1 1 0 0,1-1-1 0 0,-1 1 1 0 0,1 0 0 0 0,1 0-1 0 0,-1 0 1 0 0,1 0 0 0 0,0 0-1 0 0,1 1 1 0 0,0-1-1 0 0,0 0 1 0 0,0 1 0 0 0,1-1-1 0 0,0 1 1 0 0,1-1-1 0 0,0 1 1 0 0,0-1 0 0 0,0 0-1 0 0,1 1 1 0 0,0-1-1 0 0,1 0 1 0 0,-1 0 0 0 0,1 0-1 0 0,2 2 6 0 0,0-5 5 0 0,1 0-1 0 0,0-1 0 0 0,0 1 1 0 0,1-1-1 0 0,-1 0 0 0 0,1-1 1 0 0,-1 1-1 0 0,1-1 0 0 0,0-1 1 0 0,0 1-1 0 0,0-1 0 0 0,0-1 1 0 0,0 1-1 0 0,0-1 0 0 0,0 0 1 0 0,0 0-1 0 0,0-1 0 0 0,2-1-4 0 0,16 2-98 0 0,53-16-1178 0 0,-54 5-2146 0 0,-2-2-4053 0 0,-15 9-3787 0 0</inkml:trace>
  <inkml:trace contextRef="#ctx0" brushRef="#br0" timeOffset="1897.588">2016 1108 10866 0 0,'0'0'1323'0'0,"0"0"-177"0"0,0 0 121 0 0,0 0 145 0 0,0 0-68 0 0,0 0-245 0 0,0 0-280 0 0,0 0-196 0 0,0 0-112 0 0,0 0-67 0 0,0 0-49 0 0,0 0-66 0 0,-5 32-64 0 0,-12 95-53 0 0,22-73 54 0 0,0-50-213 0 0,-2 0 20 0 0,0 0 0 0 0,1 0 0 0 0,-1-1 0 0 0,1 1 0 0 0,0-1 0 0 0,0 0 0 0 0,0 0 0 0 0,1 0 0 0 0,-1-1 0 0 0,1 0 0 0 0,-1 1 0 0 0,1-2-1 0 0,0 1 1 0 0,0 0 0 0 0,0-1 0 0 0,0 0 0 0 0,0 0 0 0 0,0-1 0 0 0,0 1 0 0 0,0-1 0 0 0,0 0 0 0 0,0 0 0 0 0,0-1 0 0 0,0 0 0 0 0,0 1 0 0 0,0-2 0 0 0,0 1 0 0 0,0-1 0 0 0,0 1 0 0 0,2-2-73 0 0,7-3 162 0 0,1-1 0 0 0,-1 0 0 0 0,-1 0 0 0 0,0-1 0 0 0,0-1 0 0 0,0 0 0 0 0,-1-1 0 0 0,0-1 1 0 0,4-5-163 0 0,63-94 374 0 0,-79 109-404 0 0,0 1-13 0 0,0 0-56 0 0,0 0-82 0 0,-1 28-870 0 0,0-24 1005 0 0,0 0-1 0 0,1 0 1 0 0,-1 0-1 0 0,1 1 1 0 0,0-1-1 0 0,0 0 1 0 0,1 0-1 0 0,-1 0 1 0 0,1 0-1 0 0,0 1 1 0 0,0-1-1 0 0,0 0 1 0 0,1 0-1 0 0,-1-1 1 0 0,1 1-1 0 0,0 0 1 0 0,0 0-1 0 0,0-1 0 0 0,1 1 1 0 0,-1-1-1 0 0,1 0 1 0 0,0 0-1 0 0,1 2 47 0 0,5-1 30 0 0,-1 1-1 0 0,1-2 0 0 0,0 1 0 0 0,0-1 1 0 0,0 0-1 0 0,0-1 0 0 0,0 0 0 0 0,1 0 1 0 0,-1-1-1 0 0,1 0 0 0 0,-1-1 0 0 0,1 0 1 0 0,0-1-1 0 0,-1 0 0 0 0,0 0 0 0 0,1-1 1 0 0,-1 0-1 0 0,0 0 0 0 0,0-1 0 0 0,0-1 1 0 0,0 0-1 0 0,0 0 0 0 0,-1 0 0 0 0,0-1 1 0 0,0 0-1 0 0,0-1 0 0 0,0 0 0 0 0,-1 0 1 0 0,0-1-1 0 0,4-5-29 0 0,9-8 421 0 0,-1-1 1 0 0,-1 0-1 0 0,-1-2 1 0 0,-1 0-1 0 0,9-17-421 0 0,-8 7 131 0 0,-1 0 0 0 0,-2-2 0 0 0,-1 0 0 0 0,-1-1 0 0 0,-3 0 0 0 0,0 0 0 0 0,-3-1 0 0 0,-1 0 0 0 0,-1 0-1 0 0,-3 0 1 0 0,-2-36-131 0 0,-1 63 0 0 0,0 1 0 0 0,0-1 1 0 0,-1 1-1 0 0,0 0 0 0 0,-1 0 0 0 0,0 0 0 0 0,0 0 0 0 0,-1 1 0 0 0,0-1 0 0 0,-5-4 0 0 0,9 10-14 0 0,-1 1 0 0 0,0-1 0 0 0,0 1-1 0 0,1 0 1 0 0,-1 0 0 0 0,-1 0 0 0 0,1 0 0 0 0,0 0 0 0 0,0 0 0 0 0,-1 1 0 0 0,1-1 0 0 0,-1 1 0 0 0,0 0 0 0 0,1-1-1 0 0,-1 1 1 0 0,0 0 0 0 0,0 1 0 0 0,0-1 0 0 0,1 0 0 0 0,-1 1 0 0 0,0 0 0 0 0,0 0 0 0 0,0-1 0 0 0,0 2 0 0 0,0-1 0 0 0,0 0-1 0 0,0 1 1 0 0,0-1 0 0 0,1 1 0 0 0,-1 0 0 0 0,0 0 0 0 0,0 0 0 0 0,1 0 0 0 0,-1 0 0 0 0,0 1 0 0 0,-1 1 14 0 0,-4 2-21 0 0,1 1 1 0 0,0 1 0 0 0,1 0-1 0 0,-1-1 1 0 0,1 2 0 0 0,1-1 0 0 0,-1 1-1 0 0,1 0 1 0 0,1 0 0 0 0,-1 1 0 0 0,1-1-1 0 0,1 1 1 0 0,0 0 0 0 0,0 0-1 0 0,1 0 1 0 0,0 0 0 0 0,0 0 0 0 0,1 1-1 0 0,0 6 21 0 0,11 185 87 0 0,-9-188-78 0 0,62 304 545 0 0,-5-159-322 0 0,-56-155-608 0 0,3 13 1096 0 0,-4-2-5468 0 0,1-14-4709 0 0,0 0-2466 0 0</inkml:trace>
  <inkml:trace contextRef="#ctx0" brushRef="#br0" timeOffset="2253.379">3014 1090 13387 0 0,'0'0'2100'0'0,"0"0"-418"0"0,0 0-192 0 0,0 0-131 0 0,0 0-251 0 0,0 0-360 0 0,0 0-364 0 0,0 0-216 0 0,0 0-72 0 0,0 0 16 0 0,0 0 23 0 0,0 0-11 0 0,0 0-4 0 0,-2 20-4 0 0,-6 61-19 0 0,8-75-71 0 0,-1 0 1 0 0,1 0-1 0 0,1 0 0 0 0,-1 0 0 0 0,1 1 0 0 0,0-1 1 0 0,0 0-1 0 0,0 0 0 0 0,1 0 0 0 0,0-1 0 0 0,1 1 0 0 0,-1 0 1 0 0,1-1-1 0 0,0 1 0 0 0,0-1 0 0 0,1 0 0 0 0,-1 0 1 0 0,1 0-1 0 0,0-1 0 0 0,1 1 0 0 0,-1-1 0 0 0,1 0 0 0 0,0 0 1 0 0,0-1-1 0 0,0 1 0 0 0,0-1 0 0 0,4 2-26 0 0,-2-4 160 0 0,0 1-1 0 0,0-1 1 0 0,0 0 0 0 0,0-1-1 0 0,0 1 1 0 0,0-2 0 0 0,0 1-1 0 0,0-1 1 0 0,0 0 0 0 0,0 0-1 0 0,0-1 1 0 0,0 1 0 0 0,0-2-1 0 0,-1 1 1 0 0,1-1 0 0 0,-1 0-1 0 0,1 0 1 0 0,-1-1 0 0 0,0 0-1 0 0,-1 0 1 0 0,1 0-1 0 0,-1-1 1 0 0,1 0 0 0 0,-1 0-1 0 0,-1 0 1 0 0,1-1 0 0 0,-1 1-1 0 0,3-6-159 0 0,1-1-14 0 0,-1 1 0 0 0,-1-1 0 0 0,0 0 0 0 0,0 0 0 0 0,-2 0 0 0 0,1-1 0 0 0,-1 0 0 0 0,-1 0 0 0 0,-1 0-1 0 0,0 0 1 0 0,0 0 0 0 0,-1 0 0 0 0,-1-1 0 0 0,0-2 14 0 0,2 8-1561 0 0,1 2-4256 0 0,-3 2-4273 0 0</inkml:trace>
  <inkml:trace contextRef="#ctx0" brushRef="#br0" timeOffset="2631.656">3720 1024 16996 0 0,'0'0'2260'0'0,"0"0"-397"0"0,0 0-257 0 0,0 0-255 0 0,0 0-234 0 0,0 0-282 0 0,0 0-241 0 0,0 0-152 0 0,0 0-89 0 0,0 0-83 0 0,0 0-68 0 0,0 0-30 0 0,0 0-114 0 0,-4-4-86 0 0,3 3 20 0 0,-1 0 0 0 0,1 0 0 0 0,-1 0 1 0 0,1 0-1 0 0,-1 0 0 0 0,1 0 0 0 0,-1 0 0 0 0,1 1 0 0 0,-1-1 0 0 0,0 0 0 0 0,1 1 0 0 0,-1-1 0 0 0,0 1 0 0 0,1 0 0 0 0,-1 0 0 0 0,0 0 0 0 0,0 0 0 0 0,1 0 0 0 0,-1 0 0 0 0,0 0 0 0 0,0 0 0 0 0,1 1 0 0 0,-1-1 0 0 0,0 1 0 0 0,0-1 0 0 0,1 1 0 0 0,-1 0 0 0 0,1-1 1 0 0,-1 1-1 0 0,1 0 0 0 0,-1 0 8 0 0,-3 2-14 0 0,2-3-3 0 0,1 1 1 0 0,-1 0-1 0 0,0-1 1 0 0,0 1-1 0 0,1 1 1 0 0,-1-1-1 0 0,0 0 1 0 0,1 1-1 0 0,-1-1 1 0 0,1 1 0 0 0,0 0-1 0 0,-1 0 1 0 0,1 0-1 0 0,0 0 1 0 0,0 0-1 0 0,0 0 1 0 0,1 1-1 0 0,-1-1 1 0 0,1 1-1 0 0,-1-1 1 0 0,1 1-1 0 0,0 0 1 0 0,0-1-1 0 0,0 1 1 0 0,0 0-1 0 0,0 0 1 0 0,0 0-1 0 0,1-1 1 0 0,0 1 0 0 0,-1 2 16 0 0,52 28-163 0 0,-44-30 175 0 0,0-2 5 0 0,1 1 0 0 0,0 1 0 0 0,-1-1 0 0 0,1 1 0 0 0,-1 1 0 0 0,0-1 0 0 0,0 1-1 0 0,0 0 1 0 0,-1 1 0 0 0,1 0 0 0 0,-1 0 0 0 0,0 0 0 0 0,-1 1 0 0 0,1-1-1 0 0,-1 1 1 0 0,0 1 0 0 0,-1-1 0 0 0,1 1 0 0 0,-1 0 0 0 0,0 0 0 0 0,-1 0 0 0 0,0 0-1 0 0,0 1 1 0 0,-1-1 0 0 0,1 1 0 0 0,-2 0 0 0 0,1 1-17 0 0,-4-2 50 0 0,-1-1 0 0 0,0 0-1 0 0,0 1 1 0 0,-1-1 0 0 0,1 0 0 0 0,-1 0 0 0 0,-1-1 0 0 0,1 1-1 0 0,-1-1 1 0 0,0 0 0 0 0,0 0 0 0 0,0-1 0 0 0,-1 1-1 0 0,0-1 1 0 0,0-1 0 0 0,0 1 0 0 0,0-1 0 0 0,0 0 0 0 0,-1 0-1 0 0,0-1 1 0 0,1 1 0 0 0,-6 0-50 0 0,9-2-117 0 0,1 0-1 0 0,-1 0 1 0 0,1-1-1 0 0,-1 1 1 0 0,0 0-1 0 0,1-1 1 0 0,-1 0-1 0 0,0 1 1 0 0,1-1-1 0 0,-1 0 1 0 0,0 0-1 0 0,0-1 1 0 0,1 1-1 0 0,-1-1 1 0 0,0 1-1 0 0,1-1 1 0 0,-1 0 0 0 0,1 0-1 0 0,-1 0 1 0 0,1 0-1 0 0,-1 0 1 0 0,-1-2 117 0 0,4 2-325 0 0,-3-6-885 0 0,-1 1-3809 0 0,1-1-6843 0 0</inkml:trace>
  <inkml:trace contextRef="#ctx0" brushRef="#br0" timeOffset="3469.687">3816 96 6161 0 0,'0'0'3458'0'0,"0"0"-1136"0"0,0 0-507 0 0,0 0-160 0 0,0 0-108 0 0,0 0-136 0 0,0 0-206 0 0,0 0-256 0 0,0 0-201 0 0,0 0-141 0 0,0 0-108 0 0,0 0-4 0 0,8-9 6 0 0,80-56 1150 0 0,-81 62-1539 0 0,1-1-1 0 0,0 1 1 0 0,0 0 0 0 0,0 1 0 0 0,0 0-1 0 0,0 0 1 0 0,1 1 0 0 0,-1 0-1 0 0,0 1 1 0 0,1 0 0 0 0,-1 0-1 0 0,1 0 1 0 0,-1 1 0 0 0,0 1 0 0 0,1-1-1 0 0,-1 1 1 0 0,0 1 0 0 0,0-1-1 0 0,0 1 1 0 0,0 1 0 0 0,-1 0-1 0 0,1 0 1 0 0,-1 0 0 0 0,0 1 0 0 0,4 3-112 0 0,3 16 113 0 0,-2 0 1 0 0,-1 0 0 0 0,-1 1-1 0 0,-1 0 1 0 0,-1 1 0 0 0,-1 0-1 0 0,-1 0 1 0 0,-2 1 0 0 0,0-1 0 0 0,-2 8-114 0 0,4 7 74 0 0,10 79 34 0 0,-5 0 0 0 0,-5 37-108 0 0,-9 290 92 0 0,-33-13 241 0 0,5-258-68 0 0,2-72-37 0 0,28-98-188 0 0,1-5 6 0 0,0-1 14 0 0,0 0 28 0 0,0 0 31 0 0,0 0 22 0 0,0 0 11 0 0,0 0 8 0 0,0 0 0 0 0,0 0-23 0 0,0 0 1 0 0,0 0-20 0 0,0 0-20 0 0,0 0 2 0 0,0 0-35 0 0,0 0-33 0 0,0 0-11 0 0,0 0-26 0 0,-19 0 312 0 0,-177 18-320 0 0,-13 8-712 0 0,204-31-2484 0 0,5 3 329 0 0,0-2-9749 0 0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7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7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6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1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1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5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9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227 538 9866 0 0,'0'0'1869'0'0,"0"0"-210"0"0,0 0-48 0 0,0 0 49 0 0,0 0 39 0 0,0 0-151 0 0,0 0-337 0 0,0 0-271 0 0,0 0-218 0 0,0 0-161 0 0,0 0-74 0 0,-6 0 280 0 0,5 0 3534 0 0,131-22-3481 0 0,69 6-351 0 0,-147 3-266 0 0,-85 3-3423 0 0,8 1-7484 0 0,21 9-1012 0 0</inkml:trace>
  <inkml:trace contextRef="#ctx0" brushRef="#br0" timeOffset="370.626">412 203 11274 0 0,'0'0'1203'0'0,"0"0"-100"0"0,0 0 212 0 0,0 0 270 0 0,0 0 39 0 0,0 0-301 0 0,0 0-399 0 0,0 0-264 0 0,0 0-82 0 0,0 0 0 0 0,0 0 41 0 0,0 0-3 0 0,-2 13-20 0 0,-4 42-39 0 0,28 50 2459 0 0,-2 193-1514 0 0,-6-125-1313 0 0,-5-126-202 0 0,-9-46-31 0 0,0-1-20 0 0,0 0-37 0 0,0 0-9 0 0,2-5-3715 0 0,-3 1-4691 0 0,1-2-4032 0 0</inkml:trace>
  <inkml:trace contextRef="#ctx0" brushRef="#br0" timeOffset="1372.762">522 70 0 0 0,'0'0'1439'0'0,"0"0"11"0"0,0 0 237 0 0,0 0 298 0 0,0 0 167 0 0,0 0-83 0 0,0 0-251 0 0,-34-5-318 0 0,-105-14-239 0 0,55 14 1565 0 0,73 7-2610 0 0,1 0 1 0 0,0 1 0 0 0,1 0-1 0 0,-1 1 1 0 0,0 0 0 0 0,1 0-1 0 0,0 1 1 0 0,0 0 0 0 0,0 0 0 0 0,1 1-1 0 0,0 1 1 0 0,0-1 0 0 0,0 1-1 0 0,1 0 1 0 0,0 1 0 0 0,0 0-1 0 0,1 0 1 0 0,0 1 0 0 0,0-1-1 0 0,1 1 1 0 0,0 0 0 0 0,0 4-217 0 0,-8 14 115 0 0,2 1 0 0 0,1 1 0 0 0,1-1 0 0 0,2 1 0 0 0,0 1 1 0 0,2-1-1 0 0,1 5-115 0 0,-2-6 72 0 0,2 0 1 0 0,1 0 0 0 0,1 1-1 0 0,1-1 1 0 0,1 0-1 0 0,2 1 1 0 0,1-1 0 0 0,1 0-1 0 0,1 0 1 0 0,2 0-1 0 0,0-1 1 0 0,2 0 0 0 0,2 0-1 0 0,0-1 1 0 0,1 0-1 0 0,12 17-72 0 0,-8-26 110 0 0,0-1-1 0 0,2-1 0 0 0,-1-1 1 0 0,2 0-1 0 0,0-1 0 0 0,0-1 1 0 0,1-1-1 0 0,0-1 1 0 0,1 0-1 0 0,1-2 0 0 0,-1 0 1 0 0,1-1-1 0 0,0-2 0 0 0,1 0 1 0 0,-1-1-1 0 0,1-2 0 0 0,0 0 1 0 0,0-1-1 0 0,19-3-109 0 0,-21 3 131 0 0,1-2 1 0 0,0 0-1 0 0,-1-1 0 0 0,1-1 0 0 0,-1-2 1 0 0,0 0-1 0 0,11-4-131 0 0,-14 1 120 0 0,0 0 0 0 0,0-1 1 0 0,-1 0-1 0 0,0-2 0 0 0,-1 0 0 0 0,0-1 0 0 0,-1 0 1 0 0,-1-1-1 0 0,0-1 0 0 0,0 0 0 0 0,-1-1 0 0 0,-1-1 1 0 0,-1 0-1 0 0,8-13-120 0 0,-10 13 66 0 0,-1 0 0 0 0,-1-1 0 0 0,0 1 0 0 0,-1-1 0 0 0,-1-1 0 0 0,-1 1 0 0 0,0-1 0 0 0,-1 1 0 0 0,-1-1 0 0 0,0-9-66 0 0,-1 8 12 0 0,-2 1-1 0 0,1 0 1 0 0,-2-1 0 0 0,-1 1-1 0 0,0 0 1 0 0,-1 0 0 0 0,-1 1-1 0 0,0-1 1 0 0,-1 1 0 0 0,-2 0-1 0 0,-6-12-11 0 0,-1 3-111 0 0,-1 1 0 0 0,-1 1-1 0 0,-1 0 1 0 0,-1 1 0 0 0,-1 1 0 0 0,-1 1-1 0 0,-1 0 1 0 0,-1 2 0 0 0,-1 1-1 0 0,0 1 1 0 0,-1 0 0 0 0,-1 2 0 0 0,-1 2-1 0 0,0 0 1 0 0,0 1 0 0 0,-7 0 111 0 0,-2 1-561 0 0,0 1 0 0 0,-1 1-1 0 0,0 3 1 0 0,0 1 0 0 0,-1 1 0 0 0,1 2 0 0 0,-1 2 0 0 0,-27 4 561 0 0,5 13-2605 0 0,26 4-3811 0 0,22-10-4794 0 0</inkml:trace>
  <inkml:trace contextRef="#ctx0" brushRef="#br0" timeOffset="2054.283">1078 19 7378 0 0,'0'0'4060'0'0,"0"0"-1810"0"0,0 0-596 0 0,0 0-86 0 0,0 0-21 0 0,0 0-136 0 0,0 0-352 0 0,0 0-425 0 0,0 0-306 0 0,0 0-126 0 0,0 0 17 0 0,0 0 64 0 0,0 0 98 0 0,7 3 55 0 0,2 1-261 0 0,-1 0 0 0 0,0 1-1 0 0,-1 0 1 0 0,1 0 0 0 0,-1 1 0 0 0,0 0-1 0 0,0 1 1 0 0,-1-1 0 0 0,0 1-1 0 0,0 0 1 0 0,0 2-175 0 0,19 34 204 0 0,-2 2-1 0 0,-3 0 0 0 0,-1 1 1 0 0,-2 1-1 0 0,-2 1 1 0 0,7 47-204 0 0,21 61 94 0 0,21 28 21 0 0,-58-199 1612 0 0,100-517-464 0 0,-42 299-1275 0 0,-45 251-5477 0 0,-13-7 511 0 0,1-3-6949 0 0</inkml:trace>
  <inkml:trace contextRef="#ctx0" brushRef="#br0" timeOffset="2508.165">1882 707 5537 0 0,'0'0'2898'0'0,"0"0"77"0"0,0 0-266 0 0,0 0-431 0 0,0 0-412 0 0,0 0-323 0 0,0 0-247 0 0,0 0-228 0 0,0 0-202 0 0,31-7-160 0 0,97-24-128 0 0,-55 0 406 0 0,-58 19-683 0 0,-8 7-197 0 0,0 1-1 0 0,0-1 0 0 0,-1 0 0 0 0,0-1 0 0 0,0 0 0 0 0,0 0 0 0 0,0 0 0 0 0,-1 0 0 0 0,0-1 0 0 0,-1 0 1 0 0,0 0-1 0 0,0 0 0 0 0,0-1 0 0 0,-1 1 0 0 0,0-1 0 0 0,0 0 0 0 0,-1 0 0 0 0,0 0 0 0 0,0 0 0 0 0,-1 0 0 0 0,0 0 1 0 0,0 0-1 0 0,-1-2-103 0 0,-3 6 0 0 0,0 0 0 0 0,0 0 0 0 0,0 0 1 0 0,0 1-1 0 0,-1-1 0 0 0,0 1 0 0 0,1 0 0 0 0,-1 0 1 0 0,0 1-1 0 0,-1-1 0 0 0,1 1 0 0 0,0 0 0 0 0,-1 0 1 0 0,1 0-1 0 0,-1 0 0 0 0,0 1 0 0 0,1 0 1 0 0,-1 0-1 0 0,0 0 0 0 0,0 0 0 0 0,0 1 0 0 0,0 0 1 0 0,0 0-1 0 0,1 0 0 0 0,-1 1 0 0 0,0 0 0 0 0,0 0 1 0 0,0 0-1 0 0,1 0 0 0 0,-1 1 0 0 0,-3 1 0 0 0,-6 3-27 0 0,0 0-1 0 0,1 1 1 0 0,0 1 0 0 0,0 0-1 0 0,1 1 1 0 0,0 0-1 0 0,1 0 1 0 0,0 2-1 0 0,0-1 1 0 0,1 1 0 0 0,0 1-1 0 0,1 0 1 0 0,0 0-1 0 0,0 4 28 0 0,5-11-10 0 0,0 0 0 0 0,0 0 0 0 0,1 1 0 0 0,0-1 0 0 0,0 1 0 0 0,1 0 0 0 0,0-1 1 0 0,0 1-1 0 0,0 0 0 0 0,0 0 0 0 0,1 1 0 0 0,0-1 0 0 0,1 0 0 0 0,-1 0 0 0 0,1 0 0 0 0,0 1 0 0 0,1-1 0 0 0,-1 0 0 0 0,1 0 0 0 0,1 0 0 0 0,-1 1 0 0 0,1-1 0 0 0,0 0 0 0 0,0-1 0 0 0,1 1 0 0 0,-1 0 0 0 0,1-1 0 0 0,1 1 0 0 0,-1-1 0 0 0,1 0 0 0 0,0 0 0 0 0,0-1 0 0 0,0 1 0 0 0,1-1 0 0 0,-1 0 1 0 0,5 3 8 0 0,2-2-24 0 0,1-1 0 0 0,-1 0-1 0 0,1 0 1 0 0,0-1-1 0 0,0-1 1 0 0,0 0 0 0 0,0-1-1 0 0,0 0 1 0 0,1-1-1 0 0,-1 0 1 0 0,0-1-1 0 0,0 0 1 0 0,1-1 0 0 0,-1 0-1 0 0,-1-1 1 0 0,12-4 25 0 0,111-50-5225 0 0,-109 44 1975 0 0,-1 2-3746 0 0,-20 9 5499 0 0,12-6-8369 0 0</inkml:trace>
  <inkml:trace contextRef="#ctx0" brushRef="#br0" timeOffset="2787.449">2735 427 11763 0 0,'0'0'2781'0'0,"0"0"-643"0"0,0 0-427 0 0,0 0-306 0 0,0 0-275 0 0,0 0-217 0 0,0 0-183 0 0,0 0-175 0 0,0 0-103 0 0,0 0-72 0 0,0 0-67 0 0,0 0-17 0 0,0 0-35 0 0,-19 11-54 0 0,-59 37-58 0 0,73-45-135 0 0,0 0 1 0 0,0 1-1 0 0,0 0 0 0 0,0 0 0 0 0,1 1 1 0 0,-1-1-1 0 0,1 1 0 0 0,0 0 1 0 0,1 0-1 0 0,-1 0 0 0 0,1 1 0 0 0,0-1 1 0 0,0 1-1 0 0,1 0 0 0 0,-1-1 1 0 0,1 1-1 0 0,0 2-14 0 0,-4 10 6 0 0,3-13-8 0 0,1 0-1 0 0,0 0 1 0 0,0 0 0 0 0,0 0-1 0 0,0 1 1 0 0,1-1-1 0 0,0 1 1 0 0,0-1-1 0 0,0 1 1 0 0,1-1-1 0 0,0 1 1 0 0,0-1-1 0 0,0 1 1 0 0,1-1-1 0 0,-1 1 1 0 0,1-1-1 0 0,1 1 1 0 0,-1-1-1 0 0,1 0 1 0 0,0 0 0 0 0,0 1-1 0 0,1-1 1 0 0,-1-1-1 0 0,1 1 1 0 0,0 0-1 0 0,0-1 1 0 0,1 1-1 0 0,0-1 1 0 0,-1 0-1 0 0,1 0 1 0 0,1-1-1 0 0,-1 1 1 0 0,0-1-1 0 0,4 2 3 0 0,7 1 52 0 0,1-1-1 0 0,0-1 0 0 0,0 0 0 0 0,1-1 0 0 0,-1-1 0 0 0,1-1 0 0 0,-1 0 0 0 0,1-1 1 0 0,0-1-1 0 0,-1 0 0 0 0,1-1 0 0 0,4-2-51 0 0,-7 2-17 0 0,0 0-1 0 0,0 0 1 0 0,0-2 0 0 0,-1 1 0 0 0,1-2-1 0 0,-1 0 1 0 0,0 0 0 0 0,0-2 0 0 0,-1 1-1 0 0,0-2 1 0 0,0 1 0 0 0,0-2 0 0 0,-1 1-1 0 0,5-6 18 0 0,-6 0-1574 0 0,-5 6-3094 0 0,-5 3-6921 0 0</inkml:trace>
  <inkml:trace contextRef="#ctx0" brushRef="#br0" timeOffset="3135.685">3510 0 17780 0 0,'0'0'3206'0'0,"0"0"-1475"0"0,0 0-487 0 0,0 0-165 0 0,0 0-168 0 0,0 0-172 0 0,0 0-255 0 0,0 0-157 0 0,0 0-65 0 0,0 0-20 0 0,0 0-5 0 0,0 0 15 0 0,0 0-4 0 0,-10 27-30 0 0,-29 87-12 0 0,29-26 74 0 0,24 150 15 0 0,3-5-450 0 0,-16-220-7 0 0,0 33-2955 0 0,-8-40-1134 0 0,1-5-3810 0 0,2-1-4158 0 0</inkml:trace>
  <inkml:trace contextRef="#ctx0" brushRef="#br0" timeOffset="3584.68">3224 453 16067 0 0,'0'0'2534'0'0,"0"0"-548"0"0,0 0-396 0 0,0 0-285 0 0,0 0-292 0 0,0 0-288 0 0,0 0-293 0 0,0 0-258 0 0,0 0-104 0 0,0 0-24 0 0,0 0 34 0 0,0 0 36 0 0,0 0-8 0 0,18-2-14 0 0,127-11-11 0 0,45 9-1133 0 0,-65-3-3429 0 0,-39-9 173 0 0,-34-4 5295 0 0,-50 23 7278 0 0,-15 16-7797 0 0,6-12-474 0 0,1 0 0 0 0,0 0 0 0 0,1 1 1 0 0,0 0-1 0 0,0 0 0 0 0,1 1 0 0 0,-1 0 1 0 0,2-1-1 0 0,0 1 0 0 0,0 0 0 0 0,0 0 1 0 0,1 1-1 0 0,1-1 0 0 0,-1 1 0 0 0,2-1 1 0 0,-1 0-1 0 0,1 1 0 0 0,1-1 0 0 0,-1 1 1 0 0,2-1-1 0 0,1 10 4 0 0,2-13 21 0 0,1 1 0 0 0,-1-1 0 0 0,1 0 0 0 0,0 0 0 0 0,1-1 0 0 0,-1 1 0 0 0,1-1 0 0 0,0-1 0 0 0,0 1 0 0 0,1-1 0 0 0,-1-1 0 0 0,1 1 0 0 0,0-2 0 0 0,0 1 0 0 0,0-1 0 0 0,0 0 0 0 0,0 0 0 0 0,1-1 0 0 0,-1 0 0 0 0,1 0 0 0 0,-1-1 0 0 0,0-1 0 0 0,1 1 0 0 0,-1-1 0 0 0,1-1 0 0 0,-1 1 0 0 0,4-2-21 0 0,-4 2 105 0 0,-1-1 1 0 0,1 1-1 0 0,-1-1 1 0 0,1 0-1 0 0,-1-1 1 0 0,1 0-1 0 0,-1 0 1 0 0,0 0-1 0 0,-1-1 1 0 0,1 0-1 0 0,0-1 1 0 0,-1 1-1 0 0,0-1 1 0 0,0 0-1 0 0,-1-1 1 0 0,1 0-1 0 0,-1 1 1 0 0,0-2-1 0 0,-1 1 1 0 0,0 0-1 0 0,0-1 1 0 0,0 0 0 0 0,0 0-1 0 0,-1 0 1 0 0,-1 0-1 0 0,1-1 1 0 0,-1 1-1 0 0,0-1 1 0 0,-1 0-1 0 0,0 1 1 0 0,0-1-1 0 0,0 0 1 0 0,-1 0-1 0 0,-1-6-105 0 0,0 9-50 0 0,-1-1-1 0 0,0 1 1 0 0,0-1-1 0 0,-1 1 1 0 0,1 0-1 0 0,-1 0 0 0 0,0 0 1 0 0,-1 0-1 0 0,1 0 1 0 0,-1 1-1 0 0,0-1 1 0 0,0 1-1 0 0,0 0 1 0 0,-1 0-1 0 0,1 1 1 0 0,-1 0-1 0 0,0-1 1 0 0,0 1-1 0 0,0 1 1 0 0,0-1-1 0 0,-1 1 1 0 0,1 0-1 0 0,-1 0 1 0 0,1 1-1 0 0,-1-1 0 0 0,0 1 1 0 0,0 0-1 0 0,1 1 1 0 0,-1 0-1 0 0,0 0 1 0 0,0 0-1 0 0,0 0 1 0 0,1 1-1 0 0,-1 0 1 0 0,-1 0 50 0 0,-33 15-2437 0 0,15 0-3677 0 0,11-5-6122 0 0</inkml:trace>
  <inkml:trace contextRef="#ctx0" brushRef="#br0" timeOffset="3907.277">4327 759 15075 0 0,'0'0'3137'0'0,"0"0"-1095"0"0,0 0-185 0 0,0 0-42 0 0,0 0-249 0 0,0 0-340 0 0,0 0-366 0 0,0 0-284 0 0,0 0-104 0 0,0 0-41 0 0,0 0-60 0 0,0 0-38 0 0,0 0-62 0 0,1-17-42 0 0,2-84 163 0 0,-3 90-352 0 0,0 1 0 0 0,1 0 0 0 0,1-1 0 0 0,-1 1-1 0 0,2 0 1 0 0,-1 0 0 0 0,1 0 0 0 0,1 0 0 0 0,0 1-1 0 0,0-1 1 0 0,1 1 0 0 0,0 0 0 0 0,1 0 0 0 0,0 1 0 0 0,0-1-1 0 0,1 1 1 0 0,0 1 0 0 0,0-1 0 0 0,1 1 0 0 0,0 0 0 0 0,0 1-1 0 0,5-3-39 0 0,78-38 7 0 0,-52 28-32 0 0,-23 30-2748 0 0,-6 4-5971 0 0,-6-11-3448 0 0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9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1198 621 11827 0 0,'0'0'2619'0'0,"0"0"-843"0"0,0 0-412 0 0,0 0-47 0 0,0 0 12 0 0,0 0-158 0 0,0 0-309 0 0,0 0-294 0 0,0 0-171 0 0,0 0-46 0 0,0 0 36 0 0,4 11 3207 0 0,-116 18-2735 0 0,-154 45-650 0 0,-41 28-41 0 0,127-34 323 0 0,173-47-471 0 0,7-21-19 0 0,0 0-13 0 0,0 0 56 0 0,0 0-38 0 0,0 0 4 0 0,0 0 1 0 0,0 0-20 0 0,0 0-2 0 0,15 18 176 0 0,49 12 187 0 0,101 11 40 0 0,-69-23-259 0 0,224 37 49 0 0,-223-33-175 0 0,-97-22 4 0 0,-1 0 0 0 0,1 0 0 0 0,0 0 0 0 0,0 0 0 0 0,0 0 0 0 0,-1 0 0 0 0,1 0 0 0 0,0 0 0 0 0,0 0 0 0 0,0 0 0 0 0,-1 1 0 0 0,1-1 0 0 0,0 0 1 0 0,0 0-1 0 0,0 0 0 0 0,0 0 0 0 0,0 0 0 0 0,-1 1 0 0 0,1-1 0 0 0,0 0 0 0 0,0 0 0 0 0,0 0 0 0 0,0 1 0 0 0,0-1 0 0 0,0 0 0 0 0,0 0 0 0 0,0 0 0 0 0,0 1 0 0 0,0-1 0 0 0,0 0 0 0 0,0 0 0 0 0,-1 0 0 0 0,1 1 1 0 0,1-1-1 0 0,-1 0 0 0 0,0 0 0 0 0,0 0 0 0 0,0 1 0 0 0,0-1 0 0 0,0 0 0 0 0,0 0-11 0 0,-23 2 340 0 0,-7-2-309 0 0,0 2 0 0 0,-1 1 0 0 0,1 2 0 0 0,1 0 0 0 0,-1 2 0 0 0,-3 3-31 0 0,-307 116 66 0 0,199-78-90 0 0,103-26 3 0 0,83 0-62 0 0,85 7 213 0 0,37-14-26 0 0,102-1 20 0 0,-124-3-68 0 0,-148-9-816 0 0,0-5-3119 0 0,2-2-3423 0 0,1 5-5803 0 0</inkml:trace>
  <inkml:trace contextRef="#ctx0" brushRef="#br0" timeOffset="5798.148">1519 300 560 0 0,'0'0'1631'0'0,"0"0"-233"0"0,0 0-37 0 0,0 0 178 0 0,0 0 174 0 0,0 0 64 0 0,0 0-28 0 0,0 0-198 0 0,0 0-168 0 0,0 0-112 0 0,0 0-147 0 0,0 0-90 0 0,0 0-105 0 0,-8 0-125 0 0,-21-3-96 0 0,22 3-129 0 0,7 0-128 0 0,0 0-116 0 0,0 0-95 0 0,0 0-10 0 0,0 0-22 0 0,0 0-23 0 0,0 0-4 0 0,0 0-30 0 0,30 3 2485 0 0,184-18 201 0 0,-23 8-967 0 0,-192 7-1737 0 0,-19-4 946 0 0,-80-62-961 0 0,11-4-74 0 0,79 57-1085 0 0,22 8-10492 0 0,-6 5-1125 0 0</inkml:trace>
  <inkml:trace contextRef="#ctx0" brushRef="#br0" timeOffset="602.17">1646 657 3697 0 0,'0'0'4123'0'0,"0"0"-1442"0"0,0 0-405 0 0,0 0 16 0 0,0 0-15 0 0,0 0-176 0 0,0 0-397 0 0,0 0-369 0 0,0 0-285 0 0,0 0-215 0 0,0 0-125 0 0,0 0-78 0 0,0-10-77 0 0,0-32-95 0 0,0 32-88 0 0,-4 29 409 0 0,-40 518 779 0 0,9-361-1443 0 0,33-159-398 0 0,2-29-855 0 0,22-42-2669 0 0,-7 23-3930 0 0,-11 19-3985 0 0</inkml:trace>
  <inkml:trace contextRef="#ctx0" brushRef="#br0" timeOffset="937.673">1539 683 11779 0 0,'0'0'2292'0'0,"0"0"-245"0"0,0 0-201 0 0,0 0-50 0 0,0 0-117 0 0,0 0-353 0 0,0 0-370 0 0,0 0-288 0 0,0 0-242 0 0,0 0-84 0 0,0 0-50 0 0,0 0-56 0 0,0 0-19 0 0,7-3 220 0 0,77 10 990 0 0,281 5 409 0 0,-263-13-1756 0 0,-119 2-6522 0 0,12 5 5107 0 0,-5 5-5659 0 0,1-7-4484 0 0</inkml:trace>
  <inkml:trace contextRef="#ctx0" brushRef="#br0" timeOffset="1154.146">1589 1007 11594 0 0,'0'0'3010'0'0,"0"0"-786"0"0,0 0-461 0 0,0 0-302 0 0,0 0-226 0 0,0 0-257 0 0,0 0-226 0 0,0 0-59 0 0,0 0 22 0 0,0 0 89 0 0,0 0 33 0 0,0 0-93 0 0,0 0-123 0 0,22 5-122 0 0,70 14-87 0 0,-82-18-342 0 0,-1 0 0 0 0,0 0 0 0 0,1-1 0 0 0,-1 0 0 0 0,1-1 0 0 0,-1 0 0 0 0,0 0 0 0 0,0-1 0 0 0,0 0 0 0 0,8-4-70 0 0,22-4 122 0 0,129-23-781 0 0,-152 27-562 0 0,-6 2-2857 0 0,-5 3-8214 0 0</inkml:trace>
  <inkml:trace contextRef="#ctx0" brushRef="#br0" timeOffset="16821.313">475 65 4337 0 0,'0'0'1280'0'0,"0"0"-82"0"0,0 0 205 0 0,0 0 322 0 0,0 0 283 0 0,0 0 67 0 0,0 0-198 0 0,0 0-386 0 0,0 0-312 0 0,0 0-244 0 0,0 0-196 0 0,-16-11-36 0 0,-50-31-30 0 0,63 41-587 0 0,1-1 0 0 0,-2 1 0 0 0,1-1 0 0 0,0 1 0 0 0,0 0 0 0 0,0 0 0 0 0,-1 1 0 0 0,1-1 0 0 0,0 0 0 0 0,-1 1 0 0 0,1 0 0 0 0,0 0 0 0 0,-1 0 0 0 0,1 0 0 0 0,0 1 0 0 0,-1-1 0 0 0,1 1 0 0 0,0 0 0 0 0,-1 0 0 0 0,1 0 0 0 0,0 0 0 0 0,0 1 0 0 0,-2 0-86 0 0,-8 4 263 0 0,-8 1 73 0 0,0 2 1 0 0,1 0-1 0 0,0 2 1 0 0,1 0 0 0 0,0 1-1 0 0,1 1 1 0 0,0 0-1 0 0,-7 8-336 0 0,11-3 51 0 0,1 0-1 0 0,0 1 0 0 0,2 1 0 0 0,0-1 1 0 0,1 2-1 0 0,1-1 0 0 0,1 1 0 0 0,1 1 0 0 0,0 0 1 0 0,2-1-1 0 0,1 2 0 0 0,0-1 0 0 0,2 0 1 0 0,1 1-1 0 0,0 5-50 0 0,2 49 100 0 0,2-1 1 0 0,4 1-1 0 0,3-1 1 0 0,4 0-1 0 0,2-1 1 0 0,15 35-101 0 0,28 144 398 0 0,-54-236-351 0 0,-1 0 0 0 0,-1 0 0 0 0,0 0 1 0 0,-1 0-1 0 0,-2 0 0 0 0,0 1 0 0 0,0-1 0 0 0,-2 0 0 0 0,0 0 0 0 0,-1 0 0 0 0,-1 0 0 0 0,-1 0 0 0 0,-1-1 0 0 0,0 1 0 0 0,-8 14-47 0 0,-27 42 433 0 0,38-23-201 0 0,3-51-206 0 0,0 30 1077 0 0,-2 14-985 0 0,0 0 470 0 0,43-48-545 0 0,281-29 322 0 0,-199 26-299 0 0,-118 2-525 0 0,-4 3-7731 0 0,-1 2-4406 0 0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3:12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85 383 0 0 0,'0'0'1056'0'0,"0"0"245"0"0,0 0 159 0 0,0 0 113 0 0,0 0 18 0 0,0 0 33 0 0,0 0 75 0 0,0 0-3 0 0,-8-2-88 0 0,-23-5-215 0 0,24 5-207 0 0,7 2-147 0 0,0 0-100 0 0,0 0-67 0 0,0 0-105 0 0,0 0-67 0 0,0 0-74 0 0,0 0-89 0 0,0 0-33 0 0,0 0-51 0 0,0 0-75 0 0,0 0-66 0 0,16 1 615 0 0,36 6-374 0 0,1-2 0 0 0,0-2 0 0 0,-1-3 0 0 0,1-2 0 0 0,-1-2-1 0 0,1-2 1 0 0,28-9-553 0 0,170-21 635 0 0,-82 28-327 0 0,-169 8-288 0 0,0 0-26 0 0,0 0 42 0 0,-1-4 2232 0 0,0 4-3533 0 0,-4 7-11420 0 0,5-7 1456 0 0</inkml:trace>
  <inkml:trace contextRef="#ctx0" brushRef="#br0" timeOffset="680.672">20 630 1272 0 0,'0'0'1350'0'0,"0"0"178"0"0,0 0 199 0 0,0 0 240 0 0,0 0 160 0 0,0 0-85 0 0,0 0-195 0 0,0 0-304 0 0,0 0-309 0 0,0 0-197 0 0,0 0-110 0 0,0 0-68 0 0,0 0-59 0 0,-3 0-86 0 0,-11 0-91 0 0,11 0-91 0 0,7 1 3190 0 0,21 6-3119 0 0,45-4 22 0 0,1-3 0 0 0,0-2 0 0 0,-1-4 0 0 0,0-3 0 0 0,21-7-625 0 0,31-3 301 0 0,210-25 183 0 0,-256 33-2302 0 0,-92 7-668 0 0,6 2-404 0 0,0 1-3939 0 0,1 1-5255 0 0</inkml:trace>
  <inkml:trace contextRef="#ctx0" brushRef="#br0" timeOffset="1313.827">486 0 13387 0 0,'0'0'1759'0'0,"0"0"-293"0"0,0 0-184 0 0,0 0 24 0 0,0 0 40 0 0,0 0-117 0 0,0 0-279 0 0,0 0-283 0 0,0 0-223 0 0,0 0-140 0 0,0 0-37 0 0,0 0-26 0 0,16 15 954 0 0,235 106 2087 0 0,-81-43-2715 0 0,-100-40-437 0 0,-1 3 0 0 0,-2 2 0 0 0,37 34-130 0 0,-63-29 90 0 0,-41-46-96 0 0,0-1 26 0 0,0-1-4 0 0,0 0 14 0 0,0 0 4 0 0,0 0-6 0 0,-49 37 1054 0 0,-316 250-909 0 0,88-86-38 0 0,206-148-60 0 0,68-50-1837 0 0,10-6-6334 0 0,-4 3-4331 0 0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1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7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7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6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1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1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5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9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1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71 2296 0 0,'0'0'1782'0'0,"0"0"-642"0"0,0 0-321 0 0,0 0 200 0 0,0 0 403 0 0,0 0 265 0 0,0 0 40 0 0,0 0-255 0 0,0 0-394 0 0,0 0-238 0 0,0 0-145 0 0,1-8-62 0 0,-1 7-529 0 0,1-32 509 0 0,-1 6 3507 0 0,0 26-3616 0 0,0 1 23 0 0,0 4 2548 0 0,-2 16-2989 0 0,1 187 1390 0 0,-25 169-1476 0 0,-2-60 410 0 0,17-242-326 0 0,11-73-91 0 0,0-1 8 0 0,0 0-3 0 0,0 0 4 0 0,0 0-7 0 0,0 0 0 0 0,0 0 5 0 0,0-26-494 0 0,4-39-2129 0 0,-4 43-935 0 0,0 1-3676 0 0,0 8 646 0 0,0 5-508 0 0</inkml:trace>
  <inkml:trace contextRef="#ctx0" brushRef="#br0" timeOffset="501.37">129 141 824 0 0,'0'0'634'0'0,"0"0"-194"0"0,0 0-40 0 0,0 0 204 0 0,0 0 383 0 0,0 0 265 0 0,0 0 163 0 0,0 0 35 0 0,0 0-133 0 0,0 0-40 0 0,0 0-70 0 0,0 0-117 0 0,0 0-11 0 0,-18-15-42 0 0,-56-47-41 0 0,41 47 3014 0 0,58 20-433 0 0,14 1-2970 0 0,182-17 1464 0 0,253-4-790 0 0,-397-17-2597 0 0,-65 30-1624 0 0,-2 10-11258 0 0,-8-4 5097 0 0</inkml:trace>
  <inkml:trace contextRef="#ctx0" brushRef="#br0" timeOffset="964.959">0 1087 3929 0 0,'0'0'1517'0'0,"0"0"-151"0"0,0 0 93 0 0,0 0 303 0 0,0 0 202 0 0,0 0-73 0 0,0 0-322 0 0,0 0-414 0 0,0 0-331 0 0,0 0-196 0 0,0 0-79 0 0,0 0-7 0 0,17 0 1917 0 0,189-46 1817 0 0,105-6-2904 0 0,-1-9-727 0 0,-297 57-6246 0 0,-23 2-4992 0 0,8 2-1120 0 0</inkml:trace>
  <inkml:trace contextRef="#ctx0" brushRef="#br0" timeOffset="3345.221">1252 693 0 0 0,'0'0'838'0'0,"0"0"571"0"0,0 0 324 0 0,0 0 178 0 0,0 0 45 0 0,0 0 0 0 0,0 0-109 0 0,0 0-143 0 0,0 0-165 0 0,0 0-213 0 0,0 0-189 0 0,0 0-142 0 0,-5-9-95 0 0,-18-31-91 0 0,10 32 2160 0 0,4 27-3064 0 0,8-17 329 0 0,-13 33-100 0 0,1 1 1 0 0,1 0 0 0 0,3 1 0 0 0,-4 27-135 0 0,-10 33 105 0 0,-4 2-88 0 0,17-78-45 0 0,9-19-8 0 0,1-2-4 0 0,0 0 0 0 0,0 0-3 0 0,0 0-9 0 0,4-12-40 0 0,100-267 187 0 0,-52 118 378 0 0,-44 248 622 0 0,-8-72-1084 0 0,1 0-1 0 0,1-1 0 0 0,0 1 1 0 0,1-1-1 0 0,1 0 1 0 0,0 0-1 0 0,1 0 0 0 0,0 0 1 0 0,1-1-1 0 0,1 0 0 0 0,0 0 1 0 0,1 0-1 0 0,5 6-10 0 0,-10-16 17 0 0,-1 1 0 0 0,0 0 0 0 0,1-1 1 0 0,0 0-1 0 0,0 0 0 0 0,0 0 0 0 0,0 0 0 0 0,0 0 0 0 0,1 0 0 0 0,-1-1 0 0 0,1 0 1 0 0,0 1-1 0 0,0-2 0 0 0,0 1 0 0 0,0 0 0 0 0,0-1 0 0 0,0 1 0 0 0,0-1 1 0 0,0 0-1 0 0,0-1 0 0 0,1 1 0 0 0,-1-1 0 0 0,0 0 0 0 0,1 0 0 0 0,-1 0 0 0 0,0 0 1 0 0,1-1-1 0 0,-1 0 0 0 0,0 0 0 0 0,0 0 0 0 0,0 0 0 0 0,2-1-17 0 0,6-12 162 0 0,-1 0-1 0 0,-1 0 0 0 0,0-1 1 0 0,-1 0-1 0 0,0 0 0 0 0,-2-1 1 0 0,1 0-1 0 0,-2-1 1 0 0,0 1-1 0 0,-2-1 0 0 0,1-1 1 0 0,-2 1-1 0 0,0 0 0 0 0,-1-8-161 0 0,3-137 406 0 0,-6 168-6216 0 0,2 5-1438 0 0,4-3-4986 0 0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2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30 808 0 0,'0'0'1546'0'0,"0"0"-346"0"0,0 0 112 0 0,0 0 405 0 0,0 0 395 0 0,0 0 78 0 0,0 0-266 0 0,0 0-374 0 0,0 0-328 0 0,0 0-170 0 0,0 0-112 0 0,-15-1 3559 0 0,-17-2-3631 0 0,18 5-776 0 0,1 1 1 0 0,0 1 0 0 0,0-1-1 0 0,1 2 1 0 0,-1 0 0 0 0,1 1-1 0 0,0 0 1 0 0,1 0-1 0 0,-1 1 1 0 0,1 1 0 0 0,1 0-1 0 0,-1 1 1 0 0,1 0 0 0 0,1 0-1 0 0,0 1 1 0 0,0 0 0 0 0,1 1-1 0 0,0 0 1 0 0,1 0 0 0 0,0 0-1 0 0,0 1-92 0 0,2-3 9 0 0,1 1 0 0 0,0-1 0 0 0,0 1-1 0 0,1-1 1 0 0,0 1 0 0 0,0 0 0 0 0,1 0 0 0 0,1 1-1 0 0,-1-1 1 0 0,2 0 0 0 0,-1 0 0 0 0,2 1-9 0 0,-1-8 6 0 0,0 0 1 0 0,1 0-1 0 0,-1-1 1 0 0,1 1 0 0 0,0 0-1 0 0,0 0 1 0 0,0 0-1 0 0,0 0 1 0 0,0-1-1 0 0,1 1 1 0 0,-1-1-1 0 0,1 1 1 0 0,0-1 0 0 0,0 0-1 0 0,0 1 1 0 0,0-1-1 0 0,0 0 1 0 0,0 0-1 0 0,0 0 1 0 0,1-1 0 0 0,-1 1-1 0 0,1 0 1 0 0,0-1-1 0 0,-1 0 1 0 0,1 0-1 0 0,0 1 1 0 0,0-2 0 0 0,-1 1-1 0 0,1 0 1 0 0,0 0-1 0 0,0-1 1 0 0,0 0-1 0 0,0 0 1 0 0,0 1-1 0 0,0-2-6 0 0,107-13 812 0 0,-86 2-659 0 0,-2-1 0 0 0,0-1 0 0 0,0-1-1 0 0,-1-1 1 0 0,-1-1 0 0 0,-1 0 0 0 0,0-2 0 0 0,-2 0-1 0 0,0-1 1 0 0,-1-1 0 0 0,-1 0 0 0 0,-1-1 0 0 0,-1-1-1 0 0,4-9-152 0 0,22-57 745 0 0,-39 88-619 0 0,0 1-23 0 0,0 0-31 0 0,1 12-32 0 0,1 1-32 0 0,0 0 0 0 0,2-1 1 0 0,-1 1-1 0 0,2-1 0 0 0,-1 0 0 0 0,2 0 0 0 0,0-1 1 0 0,0 1-1 0 0,1-1 0 0 0,0-1 0 0 0,1 1 0 0 0,0-1 1 0 0,1 0-1 0 0,0-1 0 0 0,0 0 0 0 0,1-1 1 0 0,0 0-1 0 0,1 0 0 0 0,0-1 0 0 0,0 0 0 0 0,0-1 1 0 0,1 0-1 0 0,0-1 0 0 0,0-1 0 0 0,10 3-8 0 0,49-3-488 0 0,-47-15-2607 0 0,-18 7-1138 0 0,-1 0-7899 0 0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132 208,'-4'6,"1"0,0 0,0 0,0 1,1-1,0 1,1 0,-1-1,1 1,0 0,1 0,0 0,0 0,0 0,1-1,0 1,1 0,-1 0,1-1,3 7,-4-8,6 44,-2 0,-2 0,-2 1,-4 21,2 14,-25 91,-58 82,69-229,8-24</inkml:trace>
  <inkml:trace contextRef="#ctx0" brushRef="#br0" timeOffset="582.274">555 349,'5'-5,"34"-31,1 1,2 2,2 2,0 1,2 3,48-21,-92 47,2-1,0 0,0 0,0 1,0 0,0-1,0 1,0 0,0 1,0-1,0 1,1 0,-1 0,0 0,0 0,0 1,1 0,-1 0,0 0,1 1,-4 0,0 1,0-1,-1 1,1-1,-1 1,0-1,0 1,0-1,0 1,0-1,-1 1,1-1,-1 1,0-1,1 1,-1-1,0 0,-1 1,1-1,0 0,-1 0,1 0,-1 0,1 0,-1 0,0 0,0 0,0-1,1 1,-169 200,168-199,1-1,-1 1,1-1,-1 1,1 0,0 0,0 0,0-1,0 1,1 0,-1 0,1 0,0 0,0 0,0 0,0 0,0 0,1 0,-1 0,1 0,0 0,0 0,0 0,0 0,0-1,1 1,-1 0,1-1,0 1,0-1,0 0,0 1,84 62,-63-51,-6-2,1 1,-2 0,1 1,-2 0,0 1,-1 1,6 9,-15-18,0 0,-1 0,0 0,0 0,-1 1,0 0,0-1,-1 1,0 0,0 0,-1 0,0 1,0-1,-1 0,0 0,-1 1,0-1,0 0,-1 0,-1 6,-4 5,-2 0,1 0,-2-1,-1 0,0-1,-1 0,-1-1,0 0,-2-1,1-1,-2 0,0-1,0-1,-1 0,-1-1,0-1,0-1,-1 0,0-2,-1 0,-11 2,22-6,1-1,-1 0,0 0,0-1,0 0,0-1,0 0,0 0,0-1,0 0,-1-1,9 2,0 0,0-1,0 1,0 0,1-1,-1 1,0-1,0 1,1-1,-1 1,0-1,1 0,-1 1,0-1,1 0,-1 1,1-1,-1 0,1 0,0 0,-1 1,1-1,0 0,0 0,-1 0,1 0,0 0,0 0,0 1,0-1,0 0,0 0,0 0,0 0,1 0,-1 0,0 1,0-1,1 0,-1 0,0 0,1 1,-1-1,1 0,-1 0,1 1,0-1,-1 0,1 1,0-1,-1 1,1-1,0 1,0-1,-1 1,1-1,0 1,0 0,0-1,0 1,0 0,14-8</inkml:trace>
  <inkml:trace contextRef="#ctx0" brushRef="#br0" timeOffset="832.286">1430 772,'-19'34,"-7"15,7 0,5-8</inkml:trace>
  <inkml:trace contextRef="#ctx0" brushRef="#br0" timeOffset="1221.018">1572 264,'35'-34,"2"2,2 1,1 2,0 2,3 1,0 2,5 1,71-13,-115 35,1 1,-1 0,1 0,0 0,-1 1,1-1,-1 1,1 0,-1 0,1 1,-1-1,0 1,0 0,0 0,0 0,0 1,0 0,-1-1,1 1,-1 0,1 1,-1-1,0 1,-1-1,2 3,-2 2,0 0,0 0,-1 0,0 0,-1 0,0 1,0-1,0 0,-1 0,-1 0,1 0,-1 0,-1 0,1 0,-1 0,-1-1,1 1,-1-1,-1 0,1 0,-1-1,-1 2,2-2,-46 72,-3-3,-4-1,-9 3,-34 44,90-108,3-7,0 0,1 1,0-1,0 1,1 0,-1 1,2 0,-1 0,1 0,0 0,1 0,0 1,0-1,1 1,0 0,0 0,1 0,0 0,1 0,0 0,0 0,1 0,1 0,1 8,2-9,0 0,0-1,1 0,0 0,0 0,0-1,1 0,0 0,1-1,-1 1,1-2,0 1,0-1,1 0,-1-1,1 0,-1 0,1-1,0 0,0-1,8 1,8 0,0-1,0-1,1-2,-1 0,0-1,-1-2,11-3,204-71,-221 69,-5 0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17484 0 0,'0'0'1912'0'0,"0"0"-704"0"0,0 0-423 0 0,0 0-329 0 0,0 0-176 0 0,0 0-160 0 0,0 0-344 0 0,0 0-344 0 0,0 0-449 0 0,0 0-1287 0 0,0 0-10051 0 0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1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3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6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20 104 18788 0 0,'0'0'1444'0'0,"0"0"-462"0"0,0 0-262 0 0,0 0-165 0 0,0 0-95 0 0,0 0-97 0 0,0 0-117 0 0,0 0-79 0 0,0 0-27 0 0,0 0-49 0 0,0 0-21 0 0,0 0-24 0 0,-4 33-46 0 0,-7 106 28 0 0,11-137-26 0 0,-1 0 0 0 0,0 0 0 0 0,0 0 0 0 0,1 1 0 0 0,0-1 0 0 0,-1 0 0 0 0,1 1 1 0 0,0-1-1 0 0,0 0 0 0 0,0 1 0 0 0,0-1 0 0 0,1 0 0 0 0,-1 0 0 0 0,0 1 0 0 0,1-1 0 0 0,0 0 0 0 0,0 0 1 0 0,-1 1-1 0 0,1-1 0 0 0,1 0 0 0 0,-1 0 0 0 0,0 0 0 0 0,0 0 0 0 0,1 0 0 0 0,-1-1 0 0 0,1 2-2 0 0,4 1 19 0 0,-1-1 81 0 0,0 1-1 0 0,1-1 1 0 0,-1 0-1 0 0,1-1 1 0 0,0 1-1 0 0,0-1 1 0 0,0 0-1 0 0,0-1 1 0 0,0 1-1 0 0,0-1 0 0 0,0-1 1 0 0,1 1-1 0 0,-1-1 1 0 0,0 0-1 0 0,1 0 1 0 0,-1-1-1 0 0,0 0 1 0 0,0 0-1 0 0,0 0 1 0 0,1-1-1 0 0,-1 0 1 0 0,-1 0-1 0 0,1 0 1 0 0,0-1-1 0 0,0 0 1 0 0,-1 0-1 0 0,0 0 1 0 0,0-1-1 0 0,0 0 1 0 0,0 0-1 0 0,0 0 1 0 0,-1-1-1 0 0,1 1 1 0 0,-1-1-1 0 0,-1 0 0 0 0,1 0 1 0 0,2-6-100 0 0,83-157 209 0 0,-82 150-1756 0 0,-7 10-5956 0 0,0 7-4549 0 0</inkml:trace>
  <inkml:trace contextRef="#ctx0" brushRef="#br0" timeOffset="446.009">631 41 10058 0 0,'0'0'3129'0'0,"0"0"-943"0"0,0 0-330 0 0,0 0-200 0 0,0 0-198 0 0,0 0-243 0 0,0 0-327 0 0,0 0-236 0 0,0 0-124 0 0,0 0-65 0 0,0 0-43 0 0,0 0-81 0 0,0 0-86 0 0,0-7-89 0 0,1 4-155 0 0,-1 2-5 0 0,0 0 1 0 0,1 0 0 0 0,-1 0 0 0 0,0 1-1 0 0,1-1 1 0 0,-1 0 0 0 0,0 0-1 0 0,0 0 1 0 0,0 0 0 0 0,0 0-1 0 0,0 1 1 0 0,0-1 0 0 0,0 0-1 0 0,0 0 1 0 0,0 0 0 0 0,0 0 0 0 0,0 0-1 0 0,0 0 1 0 0,-1 1 0 0 0,1-1-1 0 0,0 0 1 0 0,-1 0 0 0 0,1 0-1 0 0,-1 1 1 0 0,1-1 0 0 0,0 0-1 0 0,-1 1 1 0 0,0-1 0 0 0,1 0 0 0 0,-1 1-1 0 0,1-1 1 0 0,-1 0 0 0 0,0 1-1 0 0,0-1 1 0 0,1 1 0 0 0,-1 0-1 0 0,0-1 1 0 0,0 1 0 0 0,1-1-1 0 0,-1 1 1 0 0,0 0 0 0 0,0 0 0 0 0,0-1-1 0 0,0 1 1 0 0,0 0 0 0 0,1 0-1 0 0,-1 0 1 0 0,0 0 0 0 0,0 0-1 0 0,0 0 1 0 0,0 0 0 0 0,0 0-1 0 0,0 1 1 0 0,1-1 0 0 0,-1 0-1 0 0,0 0 1 0 0,0 1 0 0 0,0-1 0 0 0,1 1-1 0 0,-1-1 1 0 0,0 1 0 0 0,0-1-1 0 0,1 1 1 0 0,-1-1 0 0 0,0 1-1 0 0,1-1 1 0 0,-1 1 0 0 0,1 0-1 0 0,-1 0-4 0 0,-85 45 677 0 0,85-44-676 0 0,0 0 1 0 0,0 0 0 0 0,0-1-1 0 0,0 1 1 0 0,1 0 0 0 0,-1 0-1 0 0,1 0 1 0 0,-1 0 0 0 0,1 0-1 0 0,-1 0 1 0 0,1 0 0 0 0,0 0-1 0 0,0 0 1 0 0,0 0 0 0 0,1 0-1 0 0,-1 0 1 0 0,0 0 0 0 0,1 0-1 0 0,-1 0 1 0 0,1 0 0 0 0,-1 0-1 0 0,1 0 1 0 0,0 0 0 0 0,0 0-1 0 0,0-1 1 0 0,0 1 0 0 0,0 0-1 0 0,1-1 1 0 0,-1 1 0 0 0,0-1 0 0 0,1 1-1 0 0,-1-1 1 0 0,1 0 0 0 0,0 1-1 0 0,-1-1 1 0 0,1 0 0 0 0,0 0-1 0 0,-1 0 1 0 0,1 0 0 0 0,0-1-1 0 0,0 1-1 0 0,10 10 22 0 0,78 71 300 0 0,-84-75-199 0 0,0-1 0 0 0,-1 1 0 0 0,0 0 0 0 0,0 0 0 0 0,0 0 0 0 0,-1 1 0 0 0,0 0 0 0 0,-1 0 0 0 0,1 0 0 0 0,-2 0 0 0 0,1 0 0 0 0,-1 1 0 0 0,0-1 0 0 0,-1 1 0 0 0,0-1 0 0 0,0 1 0 0 0,-1 0-1 0 0,0 1-121 0 0,-2-4 50 0 0,-1 0 1 0 0,1-1 0 0 0,-1 1-1 0 0,0 0 1 0 0,-1-1 0 0 0,0 0 0 0 0,1 0-1 0 0,-1 0 1 0 0,-1 0 0 0 0,1-1 0 0 0,-1 1-1 0 0,0-1 1 0 0,0-1 0 0 0,0 1 0 0 0,0 0-1 0 0,-1-1 1 0 0,-2 1-52 0 0,5-2 14 0 0,-4 2-40 0 0,1 0-1 0 0,-1 0 1 0 0,0-1 0 0 0,-1 0-1 0 0,1 0 1 0 0,0-1 0 0 0,-1 0-1 0 0,1 0 1 0 0,-1 0-1 0 0,0-1 1 0 0,0 0 0 0 0,1-1-1 0 0,-1 0 1 0 0,0 0 0 0 0,0-1-1 0 0,1 0 1 0 0,-9-2 26 0 0,-16-28-2196 0 0,23 14-4903 0 0,8 15 5761 0 0,-3-6-11157 0 0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7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7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6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1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1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5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9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87 19428 0 0,'0'0'1112'0'0,"0"0"-551"0"0,0 0-1 0 0,0 0 80 0 0,0 0-24 0 0,0 0-128 0 0,0 0-216 0 0,0 0-192 0 0,0 0-64 0 0,0 0-40 0 0,0 0-80 0 0,-45 192-56 0 0,45-181-160 0 0,0 0-240 0 0,0-4-496 0 0,0 1-945 0 0,2-5-3336 0 0,0-3-7098 0 0</inkml:trace>
  <inkml:trace contextRef="#ctx0" brushRef="#br0" timeOffset="513.798">337 25 9994 0 0,'0'0'2391'0'0,"0"0"-361"0"0,0 0-139 0 0,0 0-184 0 0,0 0-284 0 0,0 0-367 0 0,0 0-361 0 0,0 0-249 0 0,0 0-121 0 0,0 0-20 0 0,0 0-23 0 0,0 0-26 0 0,-10 11-31 0 0,-31 36-51 0 0,38-43-145 0 0,0 1 1 0 0,1-1 0 0 0,-1 1-1 0 0,1-1 1 0 0,0 1 0 0 0,0 0 0 0 0,0 0-1 0 0,1 0 1 0 0,0 0 0 0 0,0 0-1 0 0,0 0 1 0 0,1 0 0 0 0,-1 0-1 0 0,1 3-29 0 0,0-2 18 0 0,-1 2-5 0 0,1 0 0 0 0,-1-1 0 0 0,1 1 0 0 0,1 0 0 0 0,0 0 0 0 0,0-1-1 0 0,0 1 1 0 0,1 0 0 0 0,0-1 0 0 0,0 1 0 0 0,1-1 0 0 0,0 0 0 0 0,0 0 0 0 0,1 0 0 0 0,0 0 0 0 0,0-1-1 0 0,1 0 1 0 0,0 1 0 0 0,0-2 0 0 0,0 1 0 0 0,1 0 0 0 0,-1-1 0 0 0,1 0 0 0 0,1-1 0 0 0,-1 1 0 0 0,1-1 0 0 0,-1 0-1 0 0,3 0-12 0 0,-2-3 113 0 0,-1 0 0 0 0,0 0-1 0 0,1-1 1 0 0,-1 0 0 0 0,1 0-1 0 0,-1-1 1 0 0,0 1 0 0 0,1-2-1 0 0,-1 1 1 0 0,0-1 0 0 0,0 1-1 0 0,0-2 1 0 0,0 1 0 0 0,0-1-1 0 0,0 0 1 0 0,-1 0 0 0 0,1 0-1 0 0,-1-1 1 0 0,0 0 0 0 0,0 0-1 0 0,0 0 1 0 0,-1-1 0 0 0,0 0-1 0 0,1 1 1 0 0,-2-2 0 0 0,1 1-1 0 0,0 0 1 0 0,-1-1 0 0 0,0 1-1 0 0,-1-1 1 0 0,1 0 0 0 0,-1 0-1 0 0,0 0 1 0 0,0 0 0 0 0,-1-1-1 0 0,0 1 1 0 0,0 0-1 0 0,0-1 1 0 0,-1 1 0 0 0,0 0-1 0 0,0-1 1 0 0,-1-1-113 0 0,1 0 29 0 0,0 1 0 0 0,0-1 0 0 0,0 0 0 0 0,-1 1 1 0 0,0-1-1 0 0,-1 1 0 0 0,0-1 0 0 0,0 1 0 0 0,-1 0 0 0 0,1 0 0 0 0,-2 0 0 0 0,1 0 0 0 0,-1 0 0 0 0,0 1 0 0 0,0-1 0 0 0,-1 1 0 0 0,1 0 0 0 0,-2 0 1 0 0,1 1-1 0 0,-6-5-29 0 0,6 6-165 0 0,1-1 1 0 0,-1 2 0 0 0,0-1-1 0 0,-1 1 1 0 0,1-1 0 0 0,-1 1 0 0 0,1 1-1 0 0,-1-1 1 0 0,0 1 0 0 0,0 0-1 0 0,0 0 1 0 0,0 1 0 0 0,0 0 0 0 0,-1 0-1 0 0,1 0 1 0 0,0 1 0 0 0,0 0 0 0 0,-1 0-1 0 0,1 1 1 0 0,0 0 0 0 0,0 0-1 0 0,-1 0 1 0 0,1 1 0 0 0,0-1 0 0 0,0 1-1 0 0,0 1 1 0 0,-4 2 164 0 0,-4 3-4449 0 0,3-1-7188 0 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57 210 1808 0 0,'0'0'1837'0'0,"0"0"177"0"0,0 0 322 0 0,0 0 179 0 0,0 0-92 0 0,0 0-273 0 0,0 0-392 0 0,0 0-347 0 0,0 0-252 0 0,0 0-207 0 0,0 0-192 0 0,0 0-156 0 0,0 0-129 0 0,-5-6-116 0 0,-15-19-111 0 0,15 19-81 0 0,24 415 1872 0 0,-29-215-1647 0 0,-4-171 1032 0 0,6-46-684 0 0,5 13-716 0 0,0-1 0 0 0,0 1 1 0 0,1-1-1 0 0,1 0 0 0 0,0 0 0 0 0,0 0 0 0 0,1 0 0 0 0,1 0 0 0 0,0 0 1 0 0,0 0-25 0 0,0-10 17 0 0,3-16-9 0 0,2 1 0 0 0,2-1-1 0 0,1 1 1 0 0,1 0 0 0 0,2 1 0 0 0,2 0 0 0 0,8-13-8 0 0,-7 13 28 0 0,2 1 1 0 0,1 0-1 0 0,1 2 1 0 0,2 0-1 0 0,1 1 1 0 0,1 2-1 0 0,2 0 1 0 0,24-21-29 0 0,-48 49 5 0 0,0-1 0 0 0,0 1 0 0 0,0 0 0 0 0,0 0 0 0 0,1-1 0 0 0,-1 1-1 0 0,1 0 1 0 0,-1 0 0 0 0,1 0 0 0 0,-1 0 0 0 0,1 1 0 0 0,-1-1 0 0 0,1 0 0 0 0,0 1 0 0 0,-1-1 0 0 0,1 1 0 0 0,0-1 0 0 0,0 1 0 0 0,-1 0 0 0 0,1 0 0 0 0,0 0 0 0 0,0 0 0 0 0,-1 0 0 0 0,1 0 0 0 0,0 0 0 0 0,0 0 0 0 0,-1 1 0 0 0,1-1 0 0 0,0 1 0 0 0,-1 0 0 0 0,1-1 0 0 0,0 1 0 0 0,-1 0 0 0 0,1 0 0 0 0,-1 0 0 0 0,1 0 0 0 0,-1 0 0 0 0,0 0 0 0 0,1 0 0 0 0,-1 0 0 0 0,0 1 0 0 0,0-1 0 0 0,0 1 0 0 0,0-1 0 0 0,0 1-1 0 0,0-1 1 0 0,0 1 0 0 0,0-1 0 0 0,-1 1 0 0 0,1 0 0 0 0,-1-1 0 0 0,1 3-5 0 0,9 27 54 0 0,-1 1 1 0 0,-2 0-1 0 0,-1 0 0 0 0,-1 1 0 0 0,-2 0 0 0 0,-2 0 0 0 0,0 0 0 0 0,-3 0 0 0 0,-1 8-54 0 0,2-31 16 0 0,-1 0-1 0 0,1-1 0 0 0,-2 1 1 0 0,1 0-1 0 0,-1-1 0 0 0,-1 0 1 0 0,0 0-1 0 0,0 0 0 0 0,-1 0 1 0 0,0 0-1 0 0,0-1 0 0 0,-1 0 1 0 0,0 0-1 0 0,-1 0 1 0 0,0-1-1 0 0,0 0 0 0 0,0-1 1 0 0,-1 1-1 0 0,0-1 0 0 0,0-1 1 0 0,-1 1-1 0 0,1-2 0 0 0,-1 1 1 0 0,0-1-1 0 0,0 0 1 0 0,-1-1-1 0 0,-6 1-15 0 0,-105 6-329 0 0,119-10 268 0 0,-1-1 0 0 0,1 0 0 0 0,0 1 0 0 0,0-1-1 0 0,0 0 1 0 0,0 0 0 0 0,0-1 0 0 0,0 1 0 0 0,0 0 0 0 0,0-1 0 0 0,1 1 0 0 0,-1-1 0 0 0,0 1 0 0 0,1-1 0 0 0,-1 0 0 0 0,1 0 0 0 0,0 0 0 0 0,0 0 0 0 0,0 0 0 0 0,-1 0 0 0 0,2 0 0 0 0,-1 0 0 0 0,0 0 0 0 0,0 0 0 0 0,1 0 0 0 0,-1-1 0 0 0,1 1 0 0 0,0 0 0 0 0,-1-1 0 0 0,1 1 0 0 0,0 0 0 0 0,1 0 0 0 0,-1-1 0 0 0,0 0 61 0 0,16-49-8608 0 0,-8 41-2147 0 0</inkml:trace>
  <inkml:trace contextRef="#ctx0" brushRef="#br0" timeOffset="724.586">453 552 0 0 0,'0'0'952'0'0,"0"0"793"0"0,0 0 556 0 0,0 0 204 0 0,0 0-63 0 0,0 0-400 0 0,0 0-410 0 0,0 0-261 0 0,0 0-170 0 0,0 0-92 0 0,0 0-84 0 0,0 0-54 0 0,25 3-69 0 0,80 5-80 0 0,-101-7-719 0 0,0-1 0 0 0,0 1 0 0 0,-1-1-1 0 0,1 0 1 0 0,0-1 0 0 0,0 1 0 0 0,0-1-1 0 0,0 1 1 0 0,-1-1 0 0 0,1-1-1 0 0,0 1 1 0 0,-1 0 0 0 0,1-1 0 0 0,-1 0-1 0 0,1 1 1 0 0,-1-1 0 0 0,0-1-1 0 0,0 1 1 0 0,0 0 0 0 0,0-1 0 0 0,0 0-1 0 0,0 1 1 0 0,-1-1 0 0 0,1 0-1 0 0,1-3-102 0 0,9-10 433 0 0,2-1-75 0 0,-2 0 1 0 0,1-1-1 0 0,-2-1 1 0 0,0 0-1 0 0,-2-1 0 0 0,0 0 1 0 0,2-8-359 0 0,-5 11 66 0 0,-1-1 0 0 0,0 1 0 0 0,-2-1 0 0 0,0 0 1 0 0,-1-1-1 0 0,0 1 0 0 0,-2-1 0 0 0,0-14-66 0 0,-1 27 9 0 0,1 3-8 0 0,0 1 1 0 0,-1-1-1 0 0,1 0 1 0 0,-1 1-1 0 0,0-1 1 0 0,0 0-1 0 0,0 0 0 0 0,0 1 1 0 0,0-1-1 0 0,0 0 1 0 0,-1 1-1 0 0,1-1 1 0 0,-1 1-1 0 0,0-1 0 0 0,0 0 1 0 0,0 1-1 0 0,0-1 1 0 0,0 1-1 0 0,-1 0 1 0 0,1-1-1 0 0,-1 1 0 0 0,1 0 1 0 0,-1 0-1 0 0,0 0 1 0 0,0 0-1 0 0,0 0 0 0 0,0 1 1 0 0,0-1-1 0 0,0 0 1 0 0,0 1-1 0 0,-1 0 1 0 0,1-1-1 0 0,-1 1 0 0 0,-1 0-1 0 0,0 1-21 0 0,0 1 0 0 0,0 0-1 0 0,0 0 1 0 0,0 1 0 0 0,0-1-1 0 0,0 1 1 0 0,0 0-1 0 0,0 0 1 0 0,1 0 0 0 0,-1 0-1 0 0,1 1 1 0 0,-1-1 0 0 0,1 1-1 0 0,0 0 1 0 0,0 0 0 0 0,0 0-1 0 0,1 1 1 0 0,-1-1-1 0 0,1 1 1 0 0,-1-1 0 0 0,1 1-1 0 0,1 0 1 0 0,-1 0 0 0 0,0 0-1 0 0,1 0 1 0 0,0 0-1 0 0,0 0 1 0 0,0 0 0 0 0,0 0-1 0 0,1 1 1 0 0,-1-1 0 0 0,1 0-1 0 0,0 0 1 0 0,1 1-1 0 0,-1-1 1 0 0,1 0 0 0 0,0 0-1 0 0,0 0 1 0 0,1 3 21 0 0,1-3 7 0 0,0 0 0 0 0,0-1-1 0 0,1 1 1 0 0,0-1 0 0 0,-1 0 0 0 0,1 0 0 0 0,0-1-1 0 0,0 1 1 0 0,1-1 0 0 0,-1 0 0 0 0,0 0 0 0 0,1 0-1 0 0,0-1 1 0 0,-1 1 0 0 0,1-1 0 0 0,0 0 0 0 0,-1 0 0 0 0,1-1-1 0 0,0 0 1 0 0,0 1 0 0 0,0-2 0 0 0,0 1 0 0 0,-1 0-1 0 0,6-2-6 0 0,-7 2 4 0 0,99 0 209 0 0,-100 2-189 0 0,0 1 1 0 0,0-1-1 0 0,-1 1 1 0 0,1 0-1 0 0,-1 0 0 0 0,1 0 1 0 0,-1 0-1 0 0,0 0 0 0 0,0 0 1 0 0,0 0-1 0 0,-1 0 1 0 0,1 0-1 0 0,-1 0 0 0 0,0 0 1 0 0,0 0-1 0 0,0 0 0 0 0,0 1 1 0 0,0-1-1 0 0,-1 0 1 0 0,1 0-1 0 0,-1 0 0 0 0,0 0 1 0 0,0 0-1 0 0,0 0 0 0 0,-1 1-24 0 0,-27 139 22 0 0,29-142-44 0 0,0 0 1 0 0,0 0-1 0 0,0 0 1 0 0,0 0-1 0 0,0 0 1 0 0,0 0-1 0 0,1-1 1 0 0,-1 1-1 0 0,0 0 1 0 0,0 0-1 0 0,1 0 1 0 0,-1 0-1 0 0,1 0 1 0 0,-1 0-1 0 0,1-1 1 0 0,-1 1-1 0 0,1 0 0 0 0,-1 0 1 0 0,1-1-1 0 0,0 1 1 0 0,0 0-1 0 0,-1-1 1 0 0,1 1-1 0 0,0 0 1 0 0,0-1-1 0 0,0 1 1 0 0,-1-1-1 0 0,1 0 1 0 0,0 1-1 0 0,0-1 1 0 0,0 0-1 0 0,0 1 1 0 0,0-1-1 0 0,0 0 1 0 0,0 0-1 0 0,0 0 1 0 0,0 0-1 0 0,0 0 1 0 0,0 0-1 0 0,0 0 0 0 0,0 0 1 0 0,-1 0-1 0 0,1-1 1 0 0,0 1-1 0 0,0 0 1 0 0,0 0-1 0 0,0-1 22 0 0,9 1-170 0 0,60-33-4159 0 0,-38 12-3215 0 0,-19 16-1838 0 0</inkml:trace>
  <inkml:trace contextRef="#ctx0" brushRef="#br0" timeOffset="1101.69">1224 284 560 0 0,'0'0'2659'0'0,"0"0"-969"0"0,0 0-130 0 0,0 0 315 0 0,0 0 177 0 0,0 0-63 0 0,0 0-207 0 0,0 0-315 0 0,0 0-241 0 0,0 0-126 0 0,0 0-121 0 0,0 0-130 0 0,10 14-63 0 0,32 45-53 0 0,-42-57-680 0 0,1-1 0 0 0,0 0 0 0 0,0 0 0 0 0,0 0 0 0 0,1 1 0 0 0,-1-1 1 0 0,0 0-1 0 0,0 0 0 0 0,1-1 0 0 0,-1 1 0 0 0,0 0 0 0 0,1 0 0 0 0,-1-1 0 0 0,1 1 0 0 0,-1 0 0 0 0,1-1 0 0 0,-1 0 0 0 0,1 1 0 0 0,-1-1 0 0 0,1 0 0 0 0,0 0 0 0 0,-1 0 0 0 0,1 0 0 0 0,-1 0 0 0 0,1 0 0 0 0,-1 0 0 0 0,1-1 0 0 0,0 1 1 0 0,-1 0-1 0 0,1-1 0 0 0,-1 1 0 0 0,1-1 0 0 0,0 0-53 0 0,3-1 200 0 0,6-4 16 0 0,1 0 0 0 0,-1 0 0 0 0,-1-1 0 0 0,1-1 0 0 0,-1 1 0 0 0,0-2 0 0 0,-1 1 0 0 0,0-2 0 0 0,0 1 0 0 0,-1-1 0 0 0,-1 0 0 0 0,1-1 0 0 0,-2 1 0 0 0,1-1 0 0 0,0-5-216 0 0,16-68 425 0 0,-23 82-423 0 0,1 0-1 0 0,-1 0 0 0 0,0 0 1 0 0,0 0-1 0 0,0 0 0 0 0,0 0 0 0 0,0 0 1 0 0,0 0-1 0 0,-1 1 0 0 0,1-1 1 0 0,-1 0-1 0 0,1 0 0 0 0,-1 0 0 0 0,0 0 1 0 0,0 0-1 0 0,0 1 0 0 0,0-1 1 0 0,0 0-1 0 0,0 1 0 0 0,0-1 1 0 0,0 1-1 0 0,0-1 0 0 0,-1 1 0 0 0,1 0 1 0 0,-1-1-1 0 0,1 1 0 0 0,-1 0 1 0 0,0 0-1 0 0,1 0 0 0 0,-1 0 0 0 0,0 0 1 0 0,0 1-1 0 0,1-1 0 0 0,-1 0 1 0 0,0 1-1 0 0,0 0 0 0 0,0-1 1 0 0,0 1-1 0 0,0 0 0 0 0,0 0 0 0 0,-2 0-1 0 0,-4 0-23 0 0,0 1 0 0 0,-1 0 0 0 0,1 1 0 0 0,0 0 0 0 0,0 0 0 0 0,0 1 0 0 0,0 0 0 0 0,0 0 1 0 0,1 1-1 0 0,-1-1 0 0 0,1 2 0 0 0,0-1 0 0 0,0 1 0 0 0,1 0 0 0 0,-1 1 0 0 0,1 0 0 0 0,0 0 0 0 0,1 0 0 0 0,0 0 0 0 0,0 1 0 0 0,0 0 0 0 0,-3 5 23 0 0,0 2-29 0 0,1 1 0 0 0,0-1 1 0 0,0 1-1 0 0,2 0 0 0 0,0 1 0 0 0,0 0 1 0 0,2-1-1 0 0,0 1 0 0 0,1 0 1 0 0,0 1-1 0 0,1 6 29 0 0,2-16-51 0 0,1 1 0 0 0,-1-1 0 0 0,1 0 0 0 0,1 0 0 0 0,-1 0 0 0 0,1 0 0 0 0,0 0 0 0 0,1 0 0 0 0,0-1 0 0 0,0 1-1 0 0,0-1 1 0 0,1 0 0 0 0,0 0 0 0 0,0-1 0 0 0,0 0 0 0 0,1 0 0 0 0,-1 0 0 0 0,1 0 0 0 0,1-1 0 0 0,-1 0 0 0 0,1 0 0 0 0,-1-1 0 0 0,1 0 0 0 0,0 0 0 0 0,0 0 0 0 0,0-1 0 0 0,1 0 0 0 0,-1 0 0 0 0,0-1 0 0 0,1 0 0 0 0,-1-1 0 0 0,1 1 0 0 0,0-1 0 0 0,-1-1-1 0 0,1 1 1 0 0,-1-1 0 0 0,0-1 0 0 0,1 1 0 0 0,-1-1 0 0 0,0-1 0 0 0,0 1 0 0 0,0-1 0 0 0,0-1 0 0 0,5-2 51 0 0,76-44-4784 0 0,-36 9-7159 0 0,-40 29 4761 0 0</inkml:trace>
  <inkml:trace contextRef="#ctx0" brushRef="#br0" timeOffset="1585.038">1795 77 8330 0 0,'0'0'2187'0'0,"0"0"-284"0"0,0 0-97 0 0,0 0-31 0 0,0 0-146 0 0,0 0-382 0 0,0 0-462 0 0,0 0-284 0 0,0 0-66 0 0,0 0 74 0 0,0 0 87 0 0,0 0 50 0 0,0 0-39 0 0,4 1-94 0 0,-2 0-429 0 0,0-1 0 0 0,0 1 1 0 0,0 0-1 0 0,0-1 0 0 0,0 1 0 0 0,-1 0 0 0 0,1 0 1 0 0,0 1-1 0 0,0-1 0 0 0,-1 0 0 0 0,1 1 0 0 0,-1-1 1 0 0,1 0-1 0 0,-1 1 0 0 0,1 0 0 0 0,-1-1 0 0 0,0 1 1 0 0,0 0-1 0 0,0 0 0 0 0,0 0 0 0 0,0 0 0 0 0,0 0 1 0 0,-1-1-1 0 0,1 2 0 0 0,0-1 0 0 0,-1 0 0 0 0,0 0 1 0 0,1 0-1 0 0,-1 0 0 0 0,0 1-84 0 0,15 231 1019 0 0,7-164-998 0 0,-21-69 4 0 0,0 0 0 0 0,0 0 0 0 0,0 0-1 0 0,1 0 1 0 0,-1-1 0 0 0,0 1 0 0 0,0-1 0 0 0,1 1 0 0 0,-1 0 0 0 0,0-1-1 0 0,1 0 1 0 0,-1 1 0 0 0,0-1 0 0 0,1 0 0 0 0,-1 0 0 0 0,1 0-1 0 0,-1 0 1 0 0,0 0 0 0 0,1 0 0 0 0,-1 0 0 0 0,0 0 0 0 0,1-1-1 0 0,-1 1 1 0 0,1 0 0 0 0,-1-1 0 0 0,0 1 0 0 0,0-1 0 0 0,1 0-1 0 0,-1 1 1 0 0,0-1 0 0 0,0 0 0 0 0,0 0 0 0 0,0 0 0 0 0,0 0-1 0 0,0 0 1 0 0,0 0 0 0 0,0 0 0 0 0,0 0 0 0 0,0 0 0 0 0,0-1-25 0 0,191-387 1364 0 0,-175 355-1425 0 0,-17 34 11 0 0,0 0-75 0 0,0 0-111 0 0,0 0-138 0 0,-5 15-1214 0 0,0-2 332 0 0,0 5-2581 0 0,2-6-4014 0 0,3-7-4260 0 0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9082 0 0,'0'0'2869'0'0,"0"0"-1269"0"0,0 0-441 0 0,0 0 30 0 0,0 0 106 0 0,0 0-20 0 0,0 0-205 0 0,0 0-274 0 0,0 0-221 0 0,0 0-130 0 0,0 0-34 0 0,0 0-34 0 0,-3 18-31 0 0,-12 116 589 0 0,13 292 1627 0 0,-40-183-2261 0 0,42-243-319 0 0,0 1 0 0 0,0-1 0 0 0,0 1 0 0 0,0-1 0 0 0,-1 1 0 0 0,1-1 0 0 0,0 1 0 0 0,0-1 0 0 0,0 1 0 0 0,0-1 0 0 0,0 1 0 0 0,0-1 0 0 0,0 1 0 0 0,1 0 0 0 0,-1-1 0 0 0,0 1 0 0 0,0-1 0 0 0,0 1 0 0 0,0-1 0 0 0,1 1 0 0 0,-1-1 0 0 0,0 0 0 0 0,0 1 0 0 0,1-1 0 0 0,-1 1 0 0 0,0-1 0 0 0,1 1 0 0 0,-1-1 0 0 0,1 0 0 0 0,-1 1 0 0 0,0-1 0 0 0,1 0 0 0 0,-1 1 0 0 0,1-1 0 0 0,-1 0 0 0 0,1 0 0 0 0,-1 0 0 0 0,1 1 0 0 0,-1-1 0 0 0,1 0 0 0 0,-1 0 0 0 0,1 0 0 0 0,-1 0 0 0 0,1 0 0 0 0,-1 0 0 0 0,1 0 0 0 0,0 0 0 0 0,-1 0-1 0 0,1 0 1 0 0,-1 0 0 0 0,1 0 0 0 0,-1 0 0 0 0,1 0 0 0 0,-1-1 0 0 0,1 1 0 0 0,-1 0 0 0 0,1 0 0 0 0,-1-1 0 0 0,0 1 0 0 0,1 0 0 0 0,-1-1 0 0 0,1 1 0 0 0,-1 0 0 0 0,1-1 0 0 0,-1 1 18 0 0,34-20-857 0 0,-18 9-211 0 0,14-10-2399 0 0,-13 6-4813 0 0,-10 7-3116 0 0</inkml:trace>
  <inkml:trace contextRef="#ctx0" brushRef="#br0" timeOffset="482.841">257 692 0 0 0,'0'0'287'0'0,"0"0"438"0"0,0 0 318 0 0,0 0 539 0 0,0 0 558 0 0,0 0 313 0 0,0 0-70 0 0,0 0-399 0 0,0 0-429 0 0,0 0-281 0 0,0 0-207 0 0,0 0-171 0 0,0 0-101 0 0,19 7-74 0 0,60 17-54 0 0,-76-23-569 0 0,1 1 0 0 0,-1-1-1 0 0,1 0 1 0 0,0-1 0 0 0,0 1-1 0 0,-1-1 1 0 0,1 0 0 0 0,0 0-1 0 0,0 0 1 0 0,-1 0 0 0 0,1 0 0 0 0,0-1-1 0 0,0 0 1 0 0,-1 0 0 0 0,1 0-1 0 0,0 0 1 0 0,-1 0 0 0 0,1-1-1 0 0,-1 0 1 0 0,0 0 0 0 0,1 0-98 0 0,5-3 238 0 0,-4 3-125 0 0,-1-1 1 0 0,1 1-1 0 0,0-1 0 0 0,-1-1 1 0 0,0 1-1 0 0,1-1 0 0 0,-1 1 0 0 0,-1-1 1 0 0,1 0-1 0 0,0 0 0 0 0,-1-1 1 0 0,0 1-1 0 0,0-1 0 0 0,0 0 1 0 0,-1 0-1 0 0,0 0 0 0 0,0 0 1 0 0,0 0-1 0 0,0 0 0 0 0,-1 0 1 0 0,0-1-1 0 0,0 1 0 0 0,0-1 0 0 0,-1 1 1 0 0,0-1-1 0 0,0 1 0 0 0,0 0 1 0 0,0-1-1 0 0,-1 0-113 0 0,-2 1-7 0 0,-1 1-1 0 0,1 0 1 0 0,0 0-1 0 0,-1 1 1 0 0,0-1-1 0 0,0 1 1 0 0,0-1-1 0 0,0 1 1 0 0,-1 1-1 0 0,1-1 1 0 0,-1 1 0 0 0,0-1-1 0 0,0 1 1 0 0,0 1-1 0 0,0-1 1 0 0,0 1-1 0 0,0-1 1 0 0,0 1-1 0 0,0 1 1 0 0,0-1-1 0 0,-1 1 1 0 0,1 0-1 0 0,0 0 1 0 0,0 1 0 0 0,-1-1-1 0 0,1 1 1 0 0,-2 1 7 0 0,-1 1-21 0 0,1 0 1 0 0,-1 0 0 0 0,1 1 0 0 0,0 0 0 0 0,0 0 0 0 0,0 1-1 0 0,0-1 1 0 0,1 2 0 0 0,0-1 0 0 0,0 1 0 0 0,0 0 0 0 0,0 0-1 0 0,1 0 1 0 0,1 1 0 0 0,-1 0 0 0 0,1 0 0 0 0,0 0 0 0 0,0 1-1 0 0,1-1 1 0 0,0 1 0 0 0,0 0 0 0 0,1 0 0 0 0,0 0 0 0 0,0 0-1 0 0,1 0 1 0 0,0 0 0 0 0,1 0 0 0 0,0 1 0 0 0,0-1 0 0 0,0 0-1 0 0,1 0 1 0 0,2 8 20 0 0,0-8 13 0 0,1 0 0 0 0,-1-1 0 0 0,1 0 0 0 0,1 0 0 0 0,-1 0 0 0 0,1 0 0 0 0,1-1 0 0 0,-1 0 0 0 0,1 0-1 0 0,0 0 1 0 0,0-1 0 0 0,0 0 0 0 0,1 0 0 0 0,0 0 0 0 0,0-1 0 0 0,0 0 0 0 0,1-1 0 0 0,-1 1 0 0 0,1-2 0 0 0,0 1 0 0 0,0-1 0 0 0,0 0-1 0 0,0 0 1 0 0,0-1 0 0 0,0 0 0 0 0,2-1-13 0 0,9 2-86 0 0,1 0 0 0 0,-1-2 1 0 0,0 0-1 0 0,1-1 0 0 0,-1-1 0 0 0,0-1 0 0 0,1-1 0 0 0,-1 0 0 0 0,-1-1 0 0 0,1-1 0 0 0,-1-1 0 0 0,0-1 1 0 0,-1-1-1 0 0,0 0 0 0 0,0-1 0 0 0,-1-1 0 0 0,1-1 86 0 0,11-7-2488 0 0,-2 1-6883 0 0,-15 10-1947 0 0</inkml:trace>
  <inkml:trace contextRef="#ctx0" brushRef="#br0" timeOffset="781.697">1046 619 8242 0 0,'0'0'2231'0'0,"0"0"-227"0"0,0 0-70 0 0,0 0-119 0 0,0 0-176 0 0,0 0-283 0 0,0 0-313 0 0,0 0-263 0 0,0 0-187 0 0,0 0-112 0 0,-34 2-86 0 0,-104 10-70 0 0,82 7 84 0 0,51-12-324 0 0,2-3-71 0 0,-1 1 1 0 0,1 0 0 0 0,0 1 0 0 0,0-1-1 0 0,0 0 1 0 0,1 1 0 0 0,0 0-1 0 0,0-1 1 0 0,0 1 0 0 0,1 0 0 0 0,0 0-1 0 0,0 0 1 0 0,1 0 0 0 0,-1 0-1 0 0,1 0 1 0 0,0 0 0 0 0,1 0 0 0 0,0 0-1 0 0,0 0 1 0 0,0 0 0 0 0,0 0-1 0 0,1 0 1 0 0,0-1 0 0 0,0 1 0 0 0,1-1-1 0 0,0 1 1 0 0,0-1 0 0 0,0 0 0 0 0,0 0-1 0 0,1 0 1 0 0,0 0 0 0 0,0-1-1 0 0,0 0 1 0 0,1 0 0 0 0,-1 0 0 0 0,1 0-1 0 0,0 0 1 0 0,0-1 0 0 0,0 0-1 0 0,0 0 1 0 0,1-1 0 0 0,-1 1 0 0 0,1-1-1 0 0,0 0 1 0 0,0-1 0 0 0,0 1 0 0 0,-1-1-1 0 0,1 0 1 0 0,0-1 0 0 0,0 0-1 0 0,1 0 1 0 0,3 0-15 0 0,-5 0-23 0 0,2 1-39 0 0,-1-1 0 0 0,1 0 0 0 0,0 0 0 0 0,-1 0 0 0 0,1-1 0 0 0,-1 1 0 0 0,1-2 0 0 0,-1 1 0 0 0,0-1 0 0 0,1 0 0 0 0,-1 0 0 0 0,0-1 0 0 0,0 0 0 0 0,-1 0 0 0 0,1 0 0 0 0,0-1 0 0 0,-1 1 0 0 0,1-2 62 0 0,17-15-1407 0 0,4-3-2256 0 0,-11 4-2944 0 0,-7 7-3954 0 0</inkml:trace>
  <inkml:trace contextRef="#ctx0" brushRef="#br0" timeOffset="1132.078">1492 144 7514 0 0,'0'0'3280'0'0,"0"0"-963"0"0,0 0-255 0 0,0 0-22 0 0,0 0-130 0 0,0 0-254 0 0,0 0-377 0 0,0 0-392 0 0,0 0-212 0 0,0 0-155 0 0,0 0-132 0 0,0 0-61 0 0,-4 0-67 0 0,2 0-230 0 0,0 0 0 0 0,0 1 1 0 0,1-1-1 0 0,-1 1 1 0 0,0-1-1 0 0,0 1 0 0 0,1-1 1 0 0,-1 1-1 0 0,0 0 1 0 0,1 0-1 0 0,-1 0 0 0 0,1 0 1 0 0,-1 0-1 0 0,1 0 0 0 0,-1 1 1 0 0,1-1-1 0 0,0 0 1 0 0,0 1-1 0 0,-1-1 0 0 0,1 1 1 0 0,0-1-1 0 0,1 1 0 0 0,-1 0 1 0 0,0-1-1 0 0,0 1 1 0 0,1 0-1 0 0,-1 0 0 0 0,1-1 1 0 0,-1 1-1 0 0,1 0 1 0 0,0 0-1 0 0,-1 2-30 0 0,-27 190 1252 0 0,6 191-753 0 0,13-252-658 0 0,17-140-1284 0 0,0-25-1733 0 0,-7 9-3396 0 0,-2 13 573 0 0,1 2-4490 0 0</inkml:trace>
  <inkml:trace contextRef="#ctx0" brushRef="#br0" timeOffset="1368.982">1170 575 9666 0 0,'0'0'2558'0'0,"0"0"-484"0"0,0 0-155 0 0,0 0-276 0 0,0 0-287 0 0,0 0-234 0 0,0 0-227 0 0,0 0-139 0 0,34-5-111 0 0,105-16-142 0 0,70 10 144 0 0,-141 21-1977 0 0,-51-6-2095 0 0,0 0-3451 0 0,-8-4-4605 0 0</inkml:trace>
  <inkml:trace contextRef="#ctx0" brushRef="#br0" timeOffset="1631.264">1729 681 5505 0 0,'0'0'1651'0'0,"0"0"-4"0"0,0 0 91 0 0,0 0 102 0 0,0 0-121 0 0,0 0-332 0 0,0 0-334 0 0,0 0-185 0 0,0 0-7 0 0,0 0 37 0 0,0 0-27 0 0,0 0-91 0 0,0 0-140 0 0,12 31-108 0 0,34 92-27 0 0,-31-92 84 0 0,-9-34-331 0 0,0-1 1 0 0,0 1-1 0 0,0-1 1 0 0,0 0-1 0 0,0 0 1 0 0,-1-1-1 0 0,0 1 0 0 0,0-1 1 0 0,0-1-1 0 0,-1 1 1 0 0,1 0-1 0 0,-1-1 1 0 0,-1 0-1 0 0,1 0 1 0 0,-1 0-1 0 0,0-1 1 0 0,0 0-259 0 0,1 0 212 0 0,75-173 1172 0 0,-44 90-1425 0 0,-34 102-9225 0 0,-1-7-2387 0 0</inkml:trace>
  <inkml:trace contextRef="#ctx0" brushRef="#br0" timeOffset="2017.681">2175 777 6961 0 0,'0'0'2869'0'0,"0"0"-532"0"0,0 0-182 0 0,0 0-171 0 0,0 0-217 0 0,0 0-310 0 0,0 0-391 0 0,0 0-245 0 0,0 0-88 0 0,0 0-10 0 0,0 0-16 0 0,0 0-12 0 0,4-11 2168 0 0,16-37-1972 0 0,2 0-379 0 0,-19 37-484 0 0,2 0 0 0 0,-1-1-1 0 0,2 1 1 0 0,-1 1 0 0 0,1-1 0 0 0,1 1 0 0 0,0 0 0 0 0,0 1-1 0 0,1 0 1 0 0,0 0 0 0 0,1 0 0 0 0,0 1 0 0 0,0 0-1 0 0,1 1 1 0 0,4-2-28 0 0,-14 8-46 0 0,1 0 0 0 0,0 1 1 0 0,0-1-1 0 0,1 1 0 0 0,-1-1 0 0 0,0 1 0 0 0,0-1 0 0 0,0 1 0 0 0,0 0 0 0 0,0 0 0 0 0,0-1 0 0 0,1 1 1 0 0,-1 0-1 0 0,0 0 0 0 0,0 0 0 0 0,0 0 0 0 0,0 0 0 0 0,1 0 0 0 0,-1 1 0 0 0,0-1 0 0 0,0 0 1 0 0,0 1-1 0 0,0-1 0 0 0,0 1 0 0 0,0-1 0 0 0,0 1 0 0 0,0-1 0 0 0,0 1 0 0 0,0 0 0 0 0,0-1 1 0 0,0 1-1 0 0,0 0 0 0 0,0 0 0 0 0,0 0 0 0 0,-1-1 0 0 0,1 1 0 0 0,0 0 0 0 0,-1 0 0 0 0,1 0 1 0 0,-1 0-1 0 0,1 1 0 0 0,-1-1 0 0 0,1 0 0 0 0,-1 0 46 0 0,5 17-3595 0 0,-2 0-3966 0 0,-3-13-4141 0 0</inkml:trace>
  <inkml:trace contextRef="#ctx0" brushRef="#br0" timeOffset="2620.369">2508 667 0 0 0,'0'0'488'0'0,"0"0"199"0"0,0 0 176 0 0,0 0 493 0 0,0 0 436 0 0,0 0 122 0 0,0 0-17 0 0,0 0-177 0 0,0 0-168 0 0,0 0-101 0 0,0 0-109 0 0,0 0-122 0 0,0 0-104 0 0,19 3-81 0 0,62 12-53 0 0,-76-14-769 0 0,0 0 1 0 0,0 0 0 0 0,0 0-1 0 0,0-1 1 0 0,0 0 0 0 0,0 0-1 0 0,0-1 1 0 0,0 1 0 0 0,0-1-1 0 0,0 0 1 0 0,0 0-1 0 0,0-1 1 0 0,0 1 0 0 0,-1-1-1 0 0,5-2-213 0 0,5-2 505 0 0,-5 3-381 0 0,0 0 0 0 0,-1-1 0 0 0,1 0 0 0 0,-1 0 0 0 0,0-1 0 0 0,0 0 0 0 0,0-1 1 0 0,-1 1-1 0 0,0-1 0 0 0,0-1 0 0 0,0 1 0 0 0,-1-1 0 0 0,0-1 0 0 0,0 1 0 0 0,-1-1 1 0 0,0 0-1 0 0,0 0 0 0 0,-1 0 0 0 0,0-1 0 0 0,0 0 0 0 0,-1 1 0 0 0,0-1 0 0 0,-1-1 1 0 0,0 1-1 0 0,0 0 0 0 0,-1 0 0 0 0,0-9-124 0 0,-2 17-17 0 0,-1-1-1 0 0,1 1 1 0 0,-1-1-1 0 0,1 1 1 0 0,-1 0-1 0 0,0 0 1 0 0,0-1-1 0 0,1 1 1 0 0,-1 0-1 0 0,0 0 1 0 0,0 1-1 0 0,0-1 1 0 0,0 0-1 0 0,0 1 1 0 0,0-1-1 0 0,0 1 1 0 0,0 0-1 0 0,-1 0 1 0 0,1-1-1 0 0,0 1 1 0 0,0 1-1 0 0,0-1 1 0 0,0 0-1 0 0,0 0 1 0 0,0 1-1 0 0,-2 0 18 0 0,-5-1-77 0 0,-2 2 51 0 0,-1 0 0 0 0,1 1 1 0 0,-1 0-1 0 0,1 1 0 0 0,0 0 0 0 0,0 1 1 0 0,1 0-1 0 0,0 1 0 0 0,0 0 0 0 0,0 0 0 0 0,0 1 1 0 0,1 1-1 0 0,0 0 0 0 0,1 0 0 0 0,0 0 1 0 0,0 1-1 0 0,1 0 0 0 0,0 1 0 0 0,0-1 1 0 0,1 1-1 0 0,0 1 0 0 0,1-1 0 0 0,0 1 1 0 0,1 0-1 0 0,0 2 26 0 0,2-5 26 0 0,1 0-1 0 0,0 0 1 0 0,0 0 0 0 0,0 0 0 0 0,1 0 0 0 0,1 0-1 0 0,0 0 1 0 0,0 0 0 0 0,0-1 0 0 0,1 1 0 0 0,0 0-1 0 0,0 0 1 0 0,1-1 0 0 0,0 1 0 0 0,0-1 0 0 0,1 0-1 0 0,0 0 1 0 0,0 0 0 0 0,1-1 0 0 0,0 1-1 0 0,0-1 1 0 0,0 0 0 0 0,1-1 0 0 0,0 1 0 0 0,0-1-1 0 0,0 0 1 0 0,1-1 0 0 0,0 1 0 0 0,0-1 0 0 0,0-1-1 0 0,0 1 1 0 0,5 1-26 0 0,12 5 163 0 0,1-1 0 0 0,0-1 0 0 0,0-1 0 0 0,1-1-1 0 0,0-1 1 0 0,0-1 0 0 0,0-1 0 0 0,0-2 0 0 0,1-1 0 0 0,18-2-163 0 0,26-20-277 0 0,-60 11-3138 0 0,-5-2-3426 0 0,-5 12-5498 0 0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1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3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10 114 3121 0 0,'0'0'2628'0'0,"0"0"-739"0"0,0 0-334 0 0,0 0 162 0 0,0 0 184 0 0,0 0 99 0 0,0 0-146 0 0,0 0-372 0 0,0 0-318 0 0,0 0-269 0 0,0 0-201 0 0,-1-4-44 0 0,-4-11 2735 0 0,3 23-2166 0 0,2 36-1472 0 0,1-30 596 0 0,-2-3-328 0 0,0 0-1 0 0,1 0 1 0 0,0 1-1 0 0,1-1 0 0 0,0 0 1 0 0,1 0-1 0 0,1 0 1 0 0,-1 0-1 0 0,2-1 0 0 0,-1 1 1 0 0,2-1-1 0 0,-1 1 1 0 0,1-1-1 0 0,1-1 1 0 0,0 1-1 0 0,0-1 0 0 0,1 0 1 0 0,0 0-1 0 0,0-1 1 0 0,1 0-1 0 0,4 3-14 0 0,-10-9 21 0 0,0 0 0 0 0,0-1 1 0 0,1 1-1 0 0,-1-1 0 0 0,0 1 0 0 0,1-1 0 0 0,-1 0 1 0 0,0 0-1 0 0,1 0 0 0 0,-1 0 0 0 0,1 0 0 0 0,0-1 1 0 0,-1 1-1 0 0,1-1 0 0 0,0 1 0 0 0,-1-1 0 0 0,1 0 1 0 0,0 0-1 0 0,-1 0 0 0 0,1-1 0 0 0,0 1 1 0 0,-1-1-1 0 0,1 1 0 0 0,-1-1 0 0 0,1 0 0 0 0,-1 0 1 0 0,1 0-1 0 0,-1 0 0 0 0,1-1 0 0 0,1 0-21 0 0,10-11 140 0 0,0 0 0 0 0,-1-1 0 0 0,0-1 0 0 0,-1 1 0 0 0,-1-2 0 0 0,0 0 0 0 0,-2 0 0 0 0,1-1 0 0 0,-2 0 0 0 0,0-2-140 0 0,32-75 302 0 0,-32 149-692 0 0,-8-49 390 0 0,1 0 1 0 0,1 0-1 0 0,-1 0 0 0 0,1 0 0 0 0,0-1 0 0 0,1 1 0 0 0,-1 0 0 0 0,1-1 0 0 0,0 0 0 0 0,1 1 0 0 0,-1-1 0 0 0,1-1 0 0 0,0 1 0 0 0,0 0 0 0 0,1-1 0 0 0,-1 0 0 0 0,1 0 0 0 0,0 0 0 0 0,0-1 0 0 0,0 1 0 0 0,0-1 0 0 0,1 0 1 0 0,-1-1-1 0 0,1 0 0 0 0,0 1 0 0 0,0-2 0 0 0,3 2 0 0 0,-2-2 28 0 0,0-1 1 0 0,0 0-1 0 0,1 0 0 0 0,-1 0 1 0 0,0-1-1 0 0,0 0 0 0 0,0 0 1 0 0,0-1-1 0 0,0 0 1 0 0,0 0-1 0 0,0 0 0 0 0,-1-1 1 0 0,1 0-1 0 0,-1-1 1 0 0,0 1-1 0 0,0-1 0 0 0,0-1 1 0 0,0 1-1 0 0,-1-1 1 0 0,1 0-1 0 0,3-4-28 0 0,6-8 147 0 0,1-1-1 0 0,-2-1 1 0 0,-1 0 0 0 0,0-1 0 0 0,-1 0 0 0 0,-1-1-1 0 0,4-12-146 0 0,0 3 77 0 0,-4-19 64 0 0,-11 44-4011 0 0,-1 6 3586 0 0,-3 11-3876 0 0,2-4-2281 0 0,2 0-6181 0 0</inkml:trace>
  <inkml:trace contextRef="#ctx0" brushRef="#br0" timeOffset="464.856">1019 268 6001 0 0,'0'0'2373'0'0,"0"0"106"0"0,0 0-58 0 0,0 0-317 0 0,0 0-309 0 0,0 0-275 0 0,0 0-234 0 0,0 0-206 0 0,0 0-188 0 0,0 0-142 0 0,0 0-137 0 0,0 0-109 0 0,31-7-71 0 0,95-21-57 0 0,-74 7 317 0 0,-47 17-578 0 0,-1 0 1 0 0,1-1-1 0 0,-1 0 0 0 0,-1 0 1 0 0,1 0-1 0 0,-1-1 0 0 0,1 1 1 0 0,-2-1-1 0 0,1 0 0 0 0,-1 1 1 0 0,1-1-1 0 0,-2 0 0 0 0,1-1 1 0 0,-1 1-1 0 0,0 0 0 0 0,0 0 1 0 0,0-1-1 0 0,-1 1 0 0 0,0-5-115 0 0,-3 8 8 0 0,1-1-1 0 0,0 0 1 0 0,-1 1-1 0 0,1 0 1 0 0,-1 0 0 0 0,0 0-1 0 0,0 0 1 0 0,0 0-1 0 0,0 0 1 0 0,-1 1-1 0 0,1 0 1 0 0,-1 0-1 0 0,0 0 1 0 0,1 0 0 0 0,-1 0-1 0 0,0 1 1 0 0,0-1-1 0 0,0 1 1 0 0,0 0-1 0 0,0 0 1 0 0,-1 1-1 0 0,1-1 1 0 0,0 1 0 0 0,0 0-1 0 0,0 0 1 0 0,0 0-1 0 0,-1 1 1 0 0,1 0-1 0 0,0-1 1 0 0,-2 2-8 0 0,-7 1-16 0 0,0 0 1 0 0,0 1-1 0 0,0 1 0 0 0,1 0 1 0 0,-1 0-1 0 0,1 1 0 0 0,0 1 1 0 0,1 0-1 0 0,0 1 0 0 0,0 0 1 0 0,0 1-1 0 0,1 0 0 0 0,1 0 1 0 0,-1 1-1 0 0,2 1 0 0 0,-8 9 16 0 0,11-14-3 0 0,1 1 0 0 0,-1 0 0 0 0,1 0 0 0 0,0 0 1 0 0,0 0-1 0 0,1 1 0 0 0,0-1 0 0 0,1 1 0 0 0,0 0 0 0 0,0 0 0 0 0,0 0 0 0 0,1 0 0 0 0,0 0 0 0 0,1 0 0 0 0,0 1 0 0 0,0-1 0 0 0,1 0 0 0 0,0 0 0 0 0,0 0 0 0 0,1 0 0 0 0,0 0 0 0 0,0 0 1 0 0,1-1-1 0 0,0 1 0 0 0,0 0 0 0 0,1-1 0 0 0,0 0 0 0 0,0 0 0 0 0,1 0 0 0 0,-1-1 0 0 0,2 0 0 0 0,-1 1 0 0 0,1-2 0 0 0,3 4 3 0 0,4 0 84 0 0,0 0 0 0 0,1-1 0 0 0,0-1 0 0 0,1 0 0 0 0,0-1 0 0 0,0 0 0 0 0,0-1 0 0 0,1-1 0 0 0,-1 0 0 0 0,1-1-1 0 0,0-1 1 0 0,0-1 0 0 0,0 0 0 0 0,0-1 0 0 0,0-1 0 0 0,10-1-84 0 0,-16 1 44 0 0,0 0 0 0 0,0 0-1 0 0,0-1 1 0 0,0 0 0 0 0,0-1-1 0 0,-1 0 1 0 0,1-1 0 0 0,-1 0 0 0 0,0 0-1 0 0,0-1 1 0 0,0 0 0 0 0,-1-1 0 0 0,0 0-1 0 0,0 0 1 0 0,0-1 0 0 0,0-1-44 0 0,18-59-6709 0 0,-26 63-5634 0 0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1 795 10570 0 0,'0'0'922'0'0,"0"0"-283"0"0,0 0-123 0 0,0 0 304 0 0,0 0 363 0 0,0 0 220 0 0,0 0 14 0 0,0 0-148 0 0,0 0-201 0 0,0 0-204 0 0,34 3-141 0 0,107 8-118 0 0,-49-21 350 0 0,-59-1-654 0 0,-1 0 0 0 0,0-3 1 0 0,-1 0-1 0 0,-1-2 0 0 0,-1-1 0 0 0,0-2 0 0 0,-1 0 0 0 0,-1-2 0 0 0,18-18-301 0 0,-5-1 233 0 0,-2-1-1 0 0,-2-2 1 0 0,-2-2 0 0 0,-2-1 0 0 0,-1-1-1 0 0,14-34-232 0 0,48-71 287 0 0,-9 44-64 0 0,-82 107-224 0 0,0-1 0 0 0,-1 1 1 0 0,1 0-1 0 0,0-1 0 0 0,0 1 1 0 0,0 0-1 0 0,0 0 0 0 0,0 0 1 0 0,0 1-1 0 0,0-1 0 0 0,0 0 0 0 0,0 1 1 0 0,0-1-1 0 0,1 1 0 0 0,-1 0 1 0 0,0 0-1 0 0,0 0 0 0 0,0 0 0 0 0,1 0 1 0 0,-1 0-1 0 0,0 0 0 0 0,0 1 1 0 0,0-1-1 0 0,0 1 0 0 0,0 0 1 0 0,0 0-1 0 0,0-1 0 0 0,0 1 0 0 0,0 0 1 0 0,0 1-1 0 0,0-1 0 0 0,0 0 1 0 0,-1 1-1 0 0,1-1 0 0 0,0 1 1 0 0,-1-1-1 0 0,1 1 0 0 0,-1-1 0 0 0,0 1 1 0 0,1 0-1 0 0,-1 0 0 0 0,0 0 1 0 0,0 0-1 0 0,0 1 1 0 0,33 96 83 0 0,-26 119 286 0 0,-8-192-326 0 0,-2 0-1 0 0,-1 0 1 0 0,-1 0-1 0 0,-1 0 1 0 0,-2-1-1 0 0,0 0 1 0 0,-2 0-1 0 0,0-1 1 0 0,-2 0-1 0 0,-1-1 1 0 0,0 0-1 0 0,-2-1 1 0 0,-1 0-1 0 0,0-1 1 0 0,-12 12-43 0 0,19-26-19 0 0,0 0 0 0 0,-1 0 1 0 0,0 0-1 0 0,0-1 0 0 0,0-1 0 0 0,0 1 1 0 0,-1-2-1 0 0,0 1 0 0 0,0-1 0 0 0,0-1 1 0 0,-1 0-1 0 0,1 0 0 0 0,-1-1 1 0 0,1 0-1 0 0,-1-1 0 0 0,0 0 0 0 0,0-1 1 0 0,0 0-1 0 0,1-1 0 0 0,-1 0 0 0 0,0-1 1 0 0,-6-1 18 0 0,9 1-144 0 0,-1-1 1 0 0,1 0 0 0 0,0 0-1 0 0,0-1 1 0 0,0 0 0 0 0,0 0-1 0 0,1-1 1 0 0,-1 0-1 0 0,1 0 1 0 0,1 0 0 0 0,-1-1-1 0 0,1-1 1 0 0,0 1 0 0 0,-5-7 143 0 0,-16-26-3727 0 0,6 0-4405 0 0,15 23-3698 0 0</inkml:trace>
  <inkml:trace contextRef="#ctx0" brushRef="#br0" timeOffset="483.509">1430 478 8450 0 0,'0'0'1778'0'0,"0"0"-496"0"0,0 0-1 0 0,0 0 371 0 0,0 0 298 0 0,0 0-14 0 0,0 0-319 0 0,0 0-456 0 0,0 0-383 0 0,0 0-253 0 0,0 0-161 0 0,0 0-89 0 0,0 0-32 0 0,-10 16-14 0 0,-67 108 260 0 0,72-113-467 0 0,0-1-1 0 0,0 1 1 0 0,1 0-1 0 0,1 0 1 0 0,0 1-1 0 0,0-1 1 0 0,1 1-1 0 0,1-1 1 0 0,0 1-1 0 0,0-1 1 0 0,1 6-22 0 0,1-15 4 0 0,0 0 0 0 0,-1 1 0 0 0,1-1 0 0 0,0 0 0 0 0,0 0 0 0 0,1 0 0 0 0,-1 0 1 0 0,0 0-1 0 0,1 0 0 0 0,-1 0 0 0 0,1 0 0 0 0,-1 0 0 0 0,1-1 0 0 0,0 1 1 0 0,0-1-1 0 0,0 1 0 0 0,0-1 0 0 0,0 0 0 0 0,0 1 0 0 0,0-1 0 0 0,0 0 1 0 0,0-1-1 0 0,1 1 0 0 0,-1 0 0 0 0,0-1 0 0 0,1 1 0 0 0,-1-1 0 0 0,0 1 1 0 0,1-1-1 0 0,-1 0 0 0 0,1 0 0 0 0,0-1-4 0 0,80-9 450 0 0,-65 4-307 0 0,-2-1 0 0 0,1-1-1 0 0,-1-1 1 0 0,0 0 0 0 0,-1-1-1 0 0,0-1 1 0 0,-1-1 0 0 0,0 1 0 0 0,-1-2-1 0 0,0 0 1 0 0,-1-1 0 0 0,0 0-1 0 0,-1-1 1 0 0,-1 0 0 0 0,4-7-143 0 0,-11 16 11 0 0,0 1-1 0 0,0-1 1 0 0,-1 0 0 0 0,0 0-1 0 0,0 0 1 0 0,0 0 0 0 0,-1 0 0 0 0,0 0-1 0 0,0-1 1 0 0,-1 1 0 0 0,0 0 0 0 0,0 0-1 0 0,0-1 1 0 0,0 1 0 0 0,-1 0 0 0 0,0 0-1 0 0,-1-1 1 0 0,1 1 0 0 0,-1 0 0 0 0,-1 1-1 0 0,1-1 1 0 0,-1 0 0 0 0,0 0 0 0 0,0 1-1 0 0,0 0 1 0 0,-1 0 0 0 0,0 0 0 0 0,0 0-1 0 0,0 0 1 0 0,0 1 0 0 0,-1 0 0 0 0,0 0-1 0 0,0 0 1 0 0,0 0 0 0 0,0 1 0 0 0,-3-1-11 0 0,-64-13-1435 0 0,46 17-2011 0 0,2 1-4452 0 0,9 2-4712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9882 0 0,'0'0'1917'0'0,"0"0"-333"0"0,0 0-54 0 0,0 0 61 0 0,0 0-4 0 0,0 0-207 0 0,0 0-405 0 0,0 0-365 0 0,0 0-209 0 0,0 0-51 0 0,0 0 24 0 0,0 0 97 0 0,0 0 150 0 0,4 2 82 0 0,122 11 2975 0 0,114-24-2943 0 0,-240 11-889 0 0,0 0-56 0 0,0 0-77 0 0,0 0-90 0 0,0 0-148 0 0,0 0-132 0 0,0 0-195 0 0,0 0-232 0 0,0 0-291 0 0,0 0-517 0 0,0 0-1023 0 0,0 1-2805 0 0,0 2-5365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9138 0 0,'0'0'3290'0'0,"0"0"-1702"0"0,0 0-694 0 0,0 0 3 0 0,0 0 176 0 0,0 0 86 0 0,0 0-150 0 0,0 0-277 0 0,0 0-222 0 0,0 0-46 0 0,0 0 159 0 0,0 0 134 0 0,2 2 85 0 0,115 8 3395 0 0,-82-11-3840 0 0,143-24 538 0 0,-157 20-1246 0 0,15-1 779 0 0,-11 6-7717 0 0,-25 0-3306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1192 0 0,'0'0'3285'0'0,"0"0"-965"0"0,0 0-307 0 0,0 0 18 0 0,0 0 21 0 0,0 0-95 0 0,0 0-269 0 0,0 0-333 0 0,0 0-315 0 0,0 0-246 0 0,0 0-206 0 0,-6 5-112 0 0,2-1-332 0 0,-1 1 0 0 0,0 0 0 0 0,1 0 0 0 0,0 0 0 0 0,0 0 0 0 0,1 0 0 0 0,0 1 0 0 0,-1 0 0 0 0,2 0-1 0 0,-1-1 1 0 0,1 2 0 0 0,0-1 0 0 0,0 0 0 0 0,0 3-144 0 0,-14 102 844 0 0,5 2 0 0 0,5-1 0 0 0,6 59-844 0 0,0-150 50 0 0,-1-6-45 0 0,0 0 0 0 0,2 1-1 0 0,0-1 1 0 0,0 1 0 0 0,2-1 0 0 0,0 0-1 0 0,0 0 1 0 0,1 0 0 0 0,1-1 0 0 0,1 1-1 0 0,0-1 1 0 0,1 0 0 0 0,0-1 0 0 0,3 4-5 0 0,-7-14 14 0 0,1 0 1 0 0,-1 0-1 0 0,1 0 1 0 0,-1-1-1 0 0,1 1 0 0 0,0-1 1 0 0,0 0-1 0 0,0 0 1 0 0,0-1-1 0 0,0 1 1 0 0,0-1-1 0 0,0 0 1 0 0,0 0-1 0 0,1 0 0 0 0,-1 0 1 0 0,0-1-1 0 0,1 0 1 0 0,-1 0-1 0 0,1 0 1 0 0,-1 0-1 0 0,0-1 0 0 0,1 0 1 0 0,-1 0-1 0 0,0 0 1 0 0,0 0-1 0 0,0-1 1 0 0,1 1-1 0 0,-2-1 1 0 0,1 0-1 0 0,0 0 0 0 0,0-1 1 0 0,-1 1-1 0 0,1-1 1 0 0,-1 0-1 0 0,2-1-14 0 0,12-12 80 0 0,-1-1-1 0 0,-1-1 1 0 0,0-1 0 0 0,-2 0-1 0 0,0 0 1 0 0,-1-1 0 0 0,2-7-80 0 0,33-73 63 0 0,-4-3 0 0 0,-5-1 0 0 0,-5-2 0 0 0,7-47-63 0 0,-19-13 237 0 0,-42 174 117 0 0,8 13-336 0 0,0 0 0 0 0,2 0 0 0 0,0 1 0 0 0,1 1 0 0 0,2-1 0 0 0,0 2 0 0 0,1-1 0 0 0,2 1 0 0 0,0 0 0 0 0,1 0 0 0 0,2 0 0 0 0,1 1 0 0 0,0-1 0 0 0,3 13-18 0 0,0 14 127 0 0,2-1 0 0 0,2 0 0 0 0,2-1 0 0 0,6 16-127 0 0,-7-26 48 0 0,-2 1 1 0 0,-2 0 0 0 0,-1 0 0 0 0,-3 21-49 0 0,0-16-9 0 0,-15 73-608 0 0,44-120-1548 0 0,7-24-1411 0 0,-18 10-5568 0 0,-9 9-2765 0 0</inkml:trace>
  <inkml:trace contextRef="#ctx0" brushRef="#br0" timeOffset="334.95">793 622 11562 0 0,'0'0'3246'0'0,"0"0"-1261"0"0,0 0-577 0 0,0 0-127 0 0,0 0-101 0 0,0 0-108 0 0,0 0-181 0 0,0 0-230 0 0,0 0-151 0 0,0 0-103 0 0,0 0-70 0 0,0 0-52 0 0,0 0-30 0 0,-4 22-28 0 0,-11 67-21 0 0,17 2 367 0 0,-1-82-532 0 0,1 4-14 0 0,-1 1-1 0 0,1-1 1 0 0,-2 1 0 0 0,0 0-1 0 0,-1-1 1 0 0,0 1 0 0 0,-1-1-1 0 0,-2 7-26 0 0,0 12-1109 0 0,4-31 527 0 0,0-1-186 0 0,0 0-272 0 0,6-1-1983 0 0,11-10-2043 0 0,-8 1-2627 0 0,-7 3 634 0 0</inkml:trace>
  <inkml:trace contextRef="#ctx0" brushRef="#br0" timeOffset="981.54">895 803 7001 0 0,'0'0'3461'0'0,"0"0"-1431"0"0,0 0-627 0 0,0 0-80 0 0,0 0 12 0 0,0 0-80 0 0,0 0-242 0 0,0 0-278 0 0,0 0-107 0 0,0 0 44 0 0,0 0 63 0 0,0 0 3 0 0,9 0-98 0 0,101-8 1110 0 0,81-22-992 0 0,-189 29-740 0 0,0 0-1 0 0,-1 0 0 0 0,1 0 0 0 0,-1-1 0 0 0,1 1 0 0 0,-1 0 0 0 0,0-1 0 0 0,1 1 0 0 0,-1-1 0 0 0,0 0 0 0 0,0 1 0 0 0,0-1 1 0 0,0 0-1 0 0,0 0 0 0 0,-1 1 0 0 0,1-1 0 0 0,0 0 0 0 0,-1 0 0 0 0,1 0 0 0 0,-1 0 0 0 0,0 0 0 0 0,0 0 0 0 0,0 0 0 0 0,0 0 1 0 0,0 0-1 0 0,0 0 0 0 0,0 0 0 0 0,-1 0 0 0 0,1 0 0 0 0,-1 0 0 0 0,1 0 0 0 0,-1 0 0 0 0,0 1 0 0 0,0-1 0 0 0,0 0 1 0 0,0 0-1 0 0,0 1 0 0 0,0-1 0 0 0,0 1 0 0 0,0-1 0 0 0,-1 1 0 0 0,1-1 0 0 0,-1 1 0 0 0,1 0 0 0 0,-1-1 0 0 0,1 1 0 0 0,-1 0 1 0 0,0 0-1 0 0,0 0 0 0 0,1 1 0 0 0,-1-1 0 0 0,0 0 0 0 0,-1 0-17 0 0,-10-9 20 0 0,8 5 0 0 0,0 0 0 0 0,-1 0 0 0 0,1 1 0 0 0,-1 0 0 0 0,0 0 0 0 0,0 0-1 0 0,-1 1 1 0 0,1 0 0 0 0,-1 0 0 0 0,1 1 0 0 0,-1 0 0 0 0,0 0 0 0 0,-5-1-20 0 0,12 22 4 0 0,15 187 114 0 0,-12-78-40 0 0,-6-117 44 0 0,9-37 18 0 0,16-16-136 0 0,1 1 0 0 0,3 1 0 0 0,1 2-1 0 0,11-12-3 0 0,-11 15-44 0 0,-25 31 83 0 0,-1 1-4193 0 0,0 6-3655 0 0,-1-2-4081 0 0</inkml:trace>
  <inkml:trace contextRef="#ctx0" brushRef="#br0" timeOffset="1418.225">1383 641 10210 0 0,'0'0'2365'0'0,"0"0"-520"0"0,0 0-226 0 0,0 0-86 0 0,0 0-117 0 0,0 0-241 0 0,0 0-340 0 0,0 0-230 0 0,0 0-67 0 0,0 0 33 0 0,0 0 37 0 0,0 0-54 0 0,0 0-65 0 0,13-2-61 0 0,106-18 899 0 0,-44 17-739 0 0,-74 4-568 0 0,0 0 0 0 0,-1 1 0 0 0,1-1 1 0 0,-1 1-1 0 0,1-1 0 0 0,-1 1 1 0 0,0 0-1 0 0,0-1 0 0 0,0 1 0 0 0,0-1 1 0 0,0 1-1 0 0,0 0 0 0 0,0-1 0 0 0,0 1 1 0 0,0-1-1 0 0,-1 1 0 0 0,1-1 0 0 0,-1 1 1 0 0,1-1-1 0 0,-1 1 0 0 0,0-1 0 0 0,1 1 1 0 0,-1-1-1 0 0,0 0 0 0 0,0 1 0 0 0,-1 0-20 0 0,-97 144 445 0 0,82-87-381 0 0,19-57-56 0 0,0 0 0 0 0,0 0 1 0 0,0 0-1 0 0,0 0 0 0 0,1 0 0 0 0,-1 0 1 0 0,1-1-1 0 0,-1 1 0 0 0,1-1 1 0 0,0 1-1 0 0,-1-1 0 0 0,1 0 1 0 0,0 0-1 0 0,0 0 0 0 0,0-1 0 0 0,0 1 1 0 0,0-1-1 0 0,0 1 0 0 0,0-1 1 0 0,0 0-1 0 0,0 0 0 0 0,0-1-8 0 0,15 0 105 0 0,0-1 0 0 0,0-1-1 0 0,-1 0 1 0 0,1-2-1 0 0,-1 0 1 0 0,0-1 0 0 0,-1 0-1 0 0,1-2 1 0 0,-1 0 0 0 0,11-7-105 0 0,49-33-8728 0 0,-71 44-3600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2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338 307 2040 0 0,'0'0'1505'0'0,"0"0"-241"0"0,0 0 47 0 0,0 0 256 0 0,0 0 275 0 0,0 0 75 0 0,0 0-174 0 0,0 0-262 0 0,0 0-274 0 0,0 0-250 0 0,0 0-129 0 0,-3-12-85 0 0,-33-91 2282 0 0,28 88-2733 0 0,0 1 1 0 0,-1-1-1 0 0,-1 2 0 0 0,-1-1 1 0 0,0 1-1 0 0,0 1 1 0 0,-1 0-1 0 0,-1 1 0 0 0,0 0 1 0 0,-1 1-1 0 0,0 0 0 0 0,0 1 1 0 0,-3-1-293 0 0,12 7 61 0 0,-1 0 0 0 0,1 0 0 0 0,-1 1 0 0 0,0 0 1 0 0,1 0-1 0 0,-1 0 0 0 0,0 0 0 0 0,0 1 0 0 0,0 0 0 0 0,-1 0 1 0 0,1 1-1 0 0,0 0 0 0 0,0 0 0 0 0,0 0 0 0 0,-3 1-61 0 0,6 1 9 0 0,0 0 0 0 0,0 0 0 0 0,1 0-1 0 0,-1 1 1 0 0,1-1 0 0 0,0 1 0 0 0,0-1 0 0 0,0 1 0 0 0,0 0-1 0 0,0 0 1 0 0,0 0 0 0 0,1 0 0 0 0,-1 0 0 0 0,1 0-1 0 0,0 0 1 0 0,0 1 0 0 0,0-1 0 0 0,1 0 0 0 0,-1 1-1 0 0,1-1 1 0 0,-1 0 0 0 0,1 1 0 0 0,0-1 0 0 0,1 1 0 0 0,-1 2-9 0 0,0-5 2 0 0,1 33 103 0 0,1 0 1 0 0,2 0-1 0 0,1 0 1 0 0,1-1-1 0 0,2 0 0 0 0,2 0 1 0 0,8 17-106 0 0,5 26 150 0 0,101 251 276 0 0,-94-250-291 0 0,-4 2 1 0 0,-2 0 0 0 0,-5 2 0 0 0,-2 0-1 0 0,-5 1-135 0 0,-1 150 235 0 0,-12-219-222 0 0,0 0 1 0 0,-2-1-1 0 0,1 1 0 0 0,-1-1 1 0 0,-1 0-1 0 0,0 0 0 0 0,-1 0 1 0 0,0-1-1 0 0,-1 1 0 0 0,0-1 1 0 0,-1 0-1 0 0,0-1 0 0 0,-1 0 1 0 0,0 0-1 0 0,-1-1 0 0 0,-5 6-13 0 0,10-12 3 0 0,1-1-1 0 0,-1 0 0 0 0,1 0 1 0 0,-1 0-1 0 0,0 0 0 0 0,0 0 1 0 0,1-1-1 0 0,-1 1 0 0 0,0-1 1 0 0,0 0-1 0 0,-1-1 0 0 0,1 1 1 0 0,0-1-1 0 0,0 0 0 0 0,0 1 0 0 0,0-2 1 0 0,0 1-1 0 0,-1 0 0 0 0,1-1 1 0 0,0 0-1 0 0,0 0 0 0 0,0 0 1 0 0,0-1-1 0 0,0 1 0 0 0,1-1 1 0 0,-1 0-1 0 0,0 0 0 0 0,1 0 1 0 0,-1 0-1 0 0,1-1-2 0 0,-3-5-134 0 0,1 1 1 0 0,0-1-1 0 0,0 0 0 0 0,1 0 1 0 0,0-1-1 0 0,1 1 0 0 0,0-1 1 0 0,0 0-1 0 0,0 1 1 0 0,2-1-1 0 0,-1 0 0 0 0,1-1 1 0 0,0 1-1 0 0,1 0 0 0 0,0-9 134 0 0,16-14-5104 0 0,-12 27 1952 0 0,3-3-8811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134 645 3345 0 0,'0'0'1623'0'0,"0"0"-156"0"0,0 0 186 0 0,0 0 356 0 0,0 0 174 0 0,0 0-132 0 0,0 0-475 0 0,0 0-569 0 0,0 0-405 0 0,0 0-233 0 0,0 0-54 0 0,0 0 52 0 0,-8 8 59 0 0,-95 139 1472 0 0,99-139-1881 0 0,0 0-1 0 0,1 1 1 0 0,0-1-1 0 0,1 1 1 0 0,0 0-1 0 0,0 0 1 0 0,1 0-1 0 0,0 0 1 0 0,1 0-1 0 0,0 0 1 0 0,0 0-1 0 0,1 0 1 0 0,1 5-17 0 0,0-11 30 0 0,0 1 1 0 0,0-1 0 0 0,0 0-1 0 0,1 0 1 0 0,0 1-1 0 0,-1-2 1 0 0,1 1-1 0 0,0 0 1 0 0,1 0-1 0 0,-1-1 1 0 0,0 0 0 0 0,1 0-1 0 0,-1 0 1 0 0,1 0-1 0 0,0 0 1 0 0,-1-1-1 0 0,1 1 1 0 0,0-1 0 0 0,0 0-1 0 0,0 0 1 0 0,0-1-1 0 0,0 1 1 0 0,0-1-1 0 0,0 0 1 0 0,0 0-1 0 0,0 0 1 0 0,0-1 0 0 0,0 1-1 0 0,0-1 1 0 0,0 0-1 0 0,0 0 1 0 0,0-1-1 0 0,0 1 1 0 0,0-1-1 0 0,-1 1 1 0 0,2-2-31 0 0,14-12 198 0 0,0-2 0 0 0,-1 0 0 0 0,-1 0 0 0 0,0-2 0 0 0,-2 0 0 0 0,0-1 0 0 0,-1-1 0 0 0,-1 0 0 0 0,-1 0 0 0 0,8-21-198 0 0,78-236 732 0 0,-97 276-730 0 0,9-38-20 0 0,-2-1 0 0 0,-1 0 0 0 0,-2 0 0 0 0,-2-1 0 0 0,-2 1 0 0 0,-3-24 18 0 0,3 59-12 0 0,-1 0 0 0 0,0 1 0 0 0,0-1 0 0 0,0 1 0 0 0,-1-1 0 0 0,0 1 0 0 0,0-1 0 0 0,0 1 0 0 0,-1-1 0 0 0,0 1 0 0 0,0 0 0 0 0,0 0 0 0 0,-1 0 0 0 0,1 0 0 0 0,-1 0 1 0 0,0 1-1 0 0,-1-1 0 0 0,1 1 0 0 0,-1 0 0 0 0,0 0 0 0 0,0 0 0 0 0,0 0 0 0 0,0 1 0 0 0,-1-1 0 0 0,1 1 0 0 0,-1 0 0 0 0,0 1 0 0 0,0-1 0 0 0,0 1 0 0 0,-1 0 0 0 0,1 0 0 0 0,0 1 0 0 0,-1-1 0 0 0,1 1 0 0 0,-1 1 0 0 0,0-1 12 0 0,-2 4-15 0 0,-1 1 1 0 0,1 0-1 0 0,0 1 0 0 0,0 0 0 0 0,1 0 1 0 0,0 0-1 0 0,0 1 0 0 0,0 0 0 0 0,0 0 1 0 0,1 1-1 0 0,0 0 0 0 0,0 0 0 0 0,1 1 1 0 0,0-1-1 0 0,1 1 0 0 0,-1 0 1 0 0,-2 9 13 0 0,-3 10 79 0 0,1 1-1 0 0,1 0 0 0 0,2 1 0 0 0,1-1 0 0 0,1 1 1 0 0,2 1-1 0 0,0-1 0 0 0,2 0 0 0 0,2 0 1 0 0,0 0-1 0 0,2 0 0 0 0,1 0 0 0 0,1-1 0 0 0,2 1 1 0 0,1-2-1 0 0,1 1 0 0 0,1-1 0 0 0,14 23-77 0 0,-3-2 145 0 0,2-2 0 0 0,2-1 0 0 0,2-1 0 0 0,12 12-145 0 0,-17-36-302 0 0,-17-18-2982 0 0,1-1-3283 0 0,-5-1-4899 0 0</inkml:trace>
  <inkml:trace contextRef="#ctx0" brushRef="#br0" timeOffset="649.133">618 608 9914 0 0,'0'0'2481'0'0,"0"0"-1046"0"0,0 0-446 0 0,0 0 14 0 0,0 0 24 0 0,0 0-31 0 0,0 0-132 0 0,0 0-193 0 0,0 0-119 0 0,0 0-88 0 0,0 0-66 0 0,0 0-95 0 0,-5 21-73 0 0,-16 69-43 0 0,12 41 137 0 0,8-128-323 0 0,1-1-1 0 0,0 1 1 0 0,0 0 0 0 0,0-1-1 0 0,0 1 1 0 0,0-1 0 0 0,1 1-1 0 0,-1 0 1 0 0,1-1-1 0 0,-1 1 1 0 0,1-1 0 0 0,0 1-1 0 0,0-1 1 0 0,0 1 0 0 0,1-1-1 0 0,-1 0 1 0 0,0 0 0 0 0,1 0-1 0 0,-1 0 1 0 0,1 0 0 0 0,0 0-1 0 0,0 0 1 0 0,0 0 0 0 0,0 0-1 0 0,0-1 1 0 0,0 1 0 0 0,0-1-1 0 0,1 0 1 0 0,-1 1-1 0 0,0-1 1 0 0,1 0 0 0 0,-1 0-1 0 0,1-1 1 0 0,-1 1 0 0 0,2 0-1 0 0,4-3 96 0 0,-1-1-1 0 0,0 0 1 0 0,0 0 0 0 0,0 0 0 0 0,0-1 0 0 0,0 0 0 0 0,-1 0-1 0 0,0-1 1 0 0,0 0 0 0 0,0 0 0 0 0,0 0 0 0 0,-1-1 0 0 0,0 0-1 0 0,0 0 1 0 0,0 0 0 0 0,-1 0 0 0 0,0-1 0 0 0,0 0 0 0 0,-1 0-1 0 0,0 0 1 0 0,2-5-96 0 0,7-9 323 0 0,54-134 844 0 0,-80 234-738 0 0,2-22-512 0 0,3 1-1 0 0,2 0 1 0 0,3 0-1 0 0,2 0 1 0 0,3 1-1 0 0,3-1 1 0 0,4 21 83 0 0,3 131-3 0 0,-11-199 10 0 0,-1-1 0 0 0,0 0 0 0 0,-1 1 0 0 0,0-1 0 0 0,-1 0 0 0 0,0 0 0 0 0,-1 0 0 0 0,0-1-1 0 0,0 1 1 0 0,-1-1 0 0 0,0 0 0 0 0,-1 0 0 0 0,0 0 0 0 0,0-1 0 0 0,-1 0 0 0 0,0 0 0 0 0,0-1-1 0 0,-1 0 1 0 0,0 0 0 0 0,0-1 0 0 0,-1 0 0 0 0,0 0 0 0 0,0-1 0 0 0,-8 4-7 0 0,7-5 5 0 0,-68 13 66 0 0,76-19-69 0 0,1 0 0 0 0,0-1 0 0 0,-1 1 1 0 0,1 0-1 0 0,0-1 0 0 0,0 1 0 0 0,0-1 1 0 0,1 1-1 0 0,-1-1 0 0 0,1 1 0 0 0,-1-1 0 0 0,1 0 1 0 0,0 1-1 0 0,0-1 0 0 0,0 0 0 0 0,0 1 1 0 0,0-1-1 0 0,1 1 0 0 0,-1-1 0 0 0,1 1 0 0 0,0-1-2 0 0,3-9 9 0 0,1 0 0 0 0,0 1 0 0 0,1-1 0 0 0,0 1 0 0 0,0 1 0 0 0,2-1 0 0 0,-1 1 0 0 0,1 0 0 0 0,1 1 0 0 0,6-6-9 0 0,7-10 29 0 0,222-228-704 0 0,-244 253 529 0 0,7-6-1103 0 0,-1 5-4464 0 0,-4 1-5907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35 4905 0 0,'0'0'4202'0'0,"0"0"-1623"0"0,0 0-794 0 0,0 0-269 0 0,0 0-55 0 0,0 0-79 0 0,0 0-173 0 0,0 0-244 0 0,0 0-207 0 0,0 0-187 0 0,0 0-102 0 0,-3-3-37 0 0,-67-27 3458 0 0,62 29-3812 0 0,0 1-1 0 0,0-1 1 0 0,0 1-1 0 0,0 1 1 0 0,0 0-1 0 0,0 0 1 0 0,0 0 0 0 0,0 1-1 0 0,0 0 1 0 0,0 1-1 0 0,0 0 1 0 0,1 0-1 0 0,0 0 1 0 0,-5 4-78 0 0,3-2 67 0 0,-14 27 41 0 0,25-22-99 0 0,1 0 0 0 0,0 0 0 0 0,1 0 0 0 0,0-1 0 0 0,0 0 0 0 0,1 0 0 0 0,0 0 0 0 0,1 0 1 0 0,0-1-1 0 0,0 0 0 0 0,1 0 0 0 0,0-1 0 0 0,0 0 0 0 0,0 0 0 0 0,1 0 0 0 0,0-1 1 0 0,1 0-1 0 0,3 1-9 0 0,8 10-2 0 0,-3-4 24 0 0,29 44 171 0 0,-34 21 483 0 0,-12-76-643 0 0,-1 1 0 0 0,1-1 1 0 0,-1 0-1 0 0,0 1 0 0 0,1-1 0 0 0,-1 0 0 0 0,-1 1 0 0 0,1-1 0 0 0,0 0 1 0 0,0 0-1 0 0,-1 0 0 0 0,1 0 0 0 0,-1 0 0 0 0,0 0 0 0 0,1 0 1 0 0,-1-1-1 0 0,0 1 0 0 0,0-1 0 0 0,0 1 0 0 0,0-1 0 0 0,-1 0 0 0 0,1 0 1 0 0,0 0-1 0 0,0 0 0 0 0,-1 0 0 0 0,1 0 0 0 0,-1 0 0 0 0,1-1 1 0 0,0 1-1 0 0,-1-1-33 0 0,-79 9 275 0 0,74-9-271 0 0,-1-1 0 0 0,0 0 0 0 0,1 0 0 0 0,-1 0 1 0 0,1-1-1 0 0,-1 0 0 0 0,1-1 0 0 0,0 0 0 0 0,0 0 1 0 0,0-1-1 0 0,0 0 0 0 0,1 0 0 0 0,-1-1 0 0 0,-5-5-4 0 0,0 2-125 0 0,11 7 50 0 0,0 1 1 0 0,0-1-1 0 0,0 0 1 0 0,1 1-1 0 0,-1-1 1 0 0,0 0 0 0 0,0 0-1 0 0,1 0 1 0 0,-1 0-1 0 0,1-1 1 0 0,-1 1-1 0 0,1 0 1 0 0,-1-1 0 0 0,1 1-1 0 0,0-1 1 0 0,0 1-1 0 0,0-1 1 0 0,0 0-1 0 0,0 1 1 0 0,0-1-1 0 0,0 0 1 0 0,0 0 0 0 0,1 0-1 0 0,-1 0 1 0 0,1 0-1 0 0,-1 1 1 0 0,1-1-1 0 0,0 0 1 0 0,0 0 0 0 0,0 0-1 0 0,0 0 1 0 0,0 0-1 0 0,0 0 1 0 0,1-2 74 0 0,18-5-4129 0 0,-9 7 1 0 0,-3 1-3337 0 0,2 1-3923 0 0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33 2801 0 0,'0'0'1323'0'0,"0"0"-98"0"0,0 0 242 0 0,0 0 367 0 0,0 0 164 0 0,0 0-195 0 0,0 0-471 0 0,0 0-472 0 0,0 0-274 0 0,0 0-13 0 0,0 0 135 0 0,0 0 83 0 0,0 6 27 0 0,-2 59 943 0 0,11 130-258 0 0,8-159-1423 0 0,-17-36-2 0 0,0 0 62 0 0,4-5 433 0 0,101-211 1054 0 0,-39 102-1556 0 0,-51 147-122 0 0,-1 7 112 0 0,27 73 125 0 0,-5 2 1 0 0,1 29-187 0 0,-32 10 229 0 0,-5-149-225 0 0,-1-1 0 0 0,0 1 0 0 0,0-1 0 0 0,0 1 0 0 0,-1-1 0 0 0,1 0 0 0 0,-1 1 0 0 0,0-1 0 0 0,-1 0 0 0 0,1 0 0 0 0,0-1 0 0 0,-1 1 0 0 0,0 0 0 0 0,0-1 0 0 0,0 1 0 0 0,0-1 0 0 0,-1 0 0 0 0,1 0 0 0 0,-1-1 0 0 0,0 1 0 0 0,0-1 0 0 0,0 1 0 0 0,0-1 0 0 0,0-1 0 0 0,0 1 0 0 0,-1 0 0 0 0,1-1 0 0 0,-1 0 0 0 0,1 0 0 0 0,-1 0 0 0 0,1-1 0 0 0,-2 1-4 0 0,4-4-12 0 0,0 0 0 0 0,0 1 0 0 0,0-1 0 0 0,0 0 0 0 0,0 0 0 0 0,1 0-1 0 0,0 0 1 0 0,-1 0 0 0 0,1 0 0 0 0,0 0 0 0 0,0-1 0 0 0,1 1 0 0 0,-1 0 0 0 0,1 0 0 0 0,-1-1 0 0 0,1 1 0 0 0,0-1 0 0 0,1 1 0 0 0,-1 0 0 0 0,0-1-1 0 0,1 1 1 0 0,0-2 12 0 0,0 1-11 0 0,1-12-32 0 0,2-1 1 0 0,0 1 0 0 0,1 0 0 0 0,0 0 0 0 0,2 0 0 0 0,0 1 0 0 0,0 0-1 0 0,1 0 1 0 0,7-7 42 0 0,13-30-693 0 0,-6 9-1518 0 0,-14 29-1106 0 0,0 0-3637 0 0,-2 3-3906 0 0</inkml:trace>
  <inkml:trace contextRef="#ctx0" brushRef="#br0" timeOffset="430.626">532 272 10674 0 0,'0'0'1971'0'0,"0"0"-297"0"0,0 0-154 0 0,0 0-47 0 0,0 0-101 0 0,0 0-270 0 0,0 0-369 0 0,0 0-313 0 0,0 0-189 0 0,0 0-30 0 0,0 0 66 0 0,0 0 56 0 0,0 0 23 0 0,7 1-17 0 0,57 2 553 0 0,-62-1-847 0 0,0-1-1 0 0,0 1 0 0 0,-1 0 0 0 0,1 0 0 0 0,-1 0 0 0 0,1 0 1 0 0,-1 0-1 0 0,0 1 0 0 0,0-1 0 0 0,0 0 0 0 0,0 1 0 0 0,0-1 1 0 0,-1 0-1 0 0,1 1 0 0 0,-1-1 0 0 0,1 1 0 0 0,-1-1 1 0 0,0 1-1 0 0,0-1 0 0 0,0 1 0 0 0,-1-1 0 0 0,1 1 0 0 0,0-1 1 0 0,-1 1-1 0 0,1-1 0 0 0,-1 0 0 0 0,0 1 0 0 0,0-1 0 0 0,0 0 1 0 0,0 1-1 0 0,-1-1 0 0 0,0 2-34 0 0,-15 99 615 0 0,18-100-570 0 0,1-1 0 0 0,0 0 0 0 0,0 0 0 0 0,0 0 1 0 0,0 0-1 0 0,0 0 0 0 0,0-1 0 0 0,1 1 0 0 0,-1 0 1 0 0,1-1-1 0 0,-1 0 0 0 0,1 1 0 0 0,-1-1 0 0 0,1 0 1 0 0,0-1-1 0 0,0 1 0 0 0,-1 0 0 0 0,1-1 0 0 0,0 1 1 0 0,0-1-1 0 0,0 0 0 0 0,-1 0 0 0 0,1 0 0 0 0,0-1 1 0 0,0 1-1 0 0,0 0 0 0 0,0-1 0 0 0,0 0-45 0 0,3 1 103 0 0,2-1-175 0 0,1 0 0 0 0,-1 0-1 0 0,1-1 1 0 0,-1 0 0 0 0,0-1 0 0 0,0 0-1 0 0,0 0 1 0 0,0-1 0 0 0,-1 1 0 0 0,1-2 0 0 0,-1 1-1 0 0,0-1 1 0 0,2-2 72 0 0,3 3-6236 0 0,-7 4-5614 0 0</inkml:trace>
  <inkml:trace contextRef="#ctx0" brushRef="#br0" timeOffset="-1383.359">43 1483 13219 0 0,'0'0'1654'0'0,"0"0"-341"0"0,0 0-95 0 0,0 0 83 0 0,0 0-20 0 0,0 0-194 0 0,0 0-293 0 0,0 0-279 0 0,0 0-180 0 0,0 0-56 0 0,0 0 29 0 0,0 0 57 0 0,0 6 42 0 0,-6 280 1515 0 0,24-232-1854 0 0,18-39 14 0 0,-27-18-27 0 0,1 0-1 0 0,-1-1 0 0 0,0 0 1 0 0,0 0-1 0 0,0-1 0 0 0,-1 0 1 0 0,0-1-1 0 0,0 0 0 0 0,0 0 1 0 0,-1-1-1 0 0,0 0 0 0 0,0 0 1 0 0,0-1-1 0 0,-1 1 0 0 0,-1-1 1 0 0,1-1-1 0 0,-1 1 0 0 0,0-1 1 0 0,-1 0-1 0 0,0 0 0 0 0,1-7-54 0 0,-1 9 11 0 0,2-3 51 0 0,0 0 0 0 0,-1 0 0 0 0,0 0-1 0 0,-1-1 1 0 0,0 0 0 0 0,0 0 0 0 0,-2 0-1 0 0,1 0 1 0 0,-1-1 0 0 0,0-7-62 0 0,-2 19 44 0 0,0 0-24 0 0,0 0-11 0 0,0 0-27 0 0,7 202-200 0 0,-2 75 121 0 0,-8-255 74 0 0,-1 0 1 0 0,-1 0 0 0 0,-1-1-1 0 0,0 0 1 0 0,-2 0-1 0 0,-1-1 1 0 0,0 0-1 0 0,-1 0 1 0 0,-1-1-1 0 0,-1 0 1 0 0,-1-1 0 0 0,-7 8 22 0 0,18-24-10 0 0,0 0 0 0 0,1 0 1 0 0,-1 1-1 0 0,0-1 1 0 0,0 0-1 0 0,0-1 1 0 0,0 1-1 0 0,0 0 1 0 0,-1-1-1 0 0,1 1 1 0 0,-1-1-1 0 0,1 0 1 0 0,-1 1-1 0 0,1-1 1 0 0,-1 0-1 0 0,1-1 1 0 0,-1 1-1 0 0,0 0 1 0 0,0-1-1 0 0,1 0 1 0 0,-1 1-1 0 0,0-1 1 0 0,-1 0 9 0 0,2-3-34 0 0,1 0 0 0 0,0 0 0 0 0,0 0 0 0 0,0 0 0 0 0,0 1 0 0 0,0-2 0 0 0,1 1 0 0 0,-1 0 0 0 0,1 0 0 0 0,0 0 0 0 0,0 0 0 0 0,0 0 0 0 0,0 0 0 0 0,1 0 0 0 0,-1 0 0 0 0,1 0 0 0 0,0 0 0 0 0,0-2 34 0 0,48-107-1141 0 0,-32 81-2829 0 0,-3 0-4893 0 0,-8 21-3065 0 0</inkml:trace>
  <inkml:trace contextRef="#ctx0" brushRef="#br0" timeOffset="-1137.409">449 1833 8586 0 0,'0'0'2066'0'0,"0"0"-359"0"0,0 0-123 0 0,0 0 34 0 0,0 0-18 0 0,0 0-106 0 0,0 0-181 0 0,0 0-243 0 0,0 0-234 0 0,0 0-200 0 0,0 0-148 0 0,0 0-118 0 0,5 25-52 0 0,14 78-40 0 0,-23-47 276 0 0,-3-45-384 0 0,-5 13 23 0 0,10-24-3633 0 0,2-4-3653 0 0,0 3-4414 0 0</inkml:trace>
  <inkml:trace contextRef="#ctx0" brushRef="#br0" timeOffset="2646.987">998 626 1696 0 0,'0'0'1463'0'0,"0"0"98"0"0,0 0 228 0 0,0 0 312 0 0,0 0 171 0 0,0 0-82 0 0,0 0-284 0 0,0 0-360 0 0,0 0-290 0 0,0 0-199 0 0,0 0-138 0 0,-2-3-107 0 0,-9-9 487 0 0,11 12-763 0 0,0 0-57 0 0,0 0-53 0 0,0 0-28 0 0,0 0-51 0 0,0 15 671 0 0,8 96 651 0 0,-16 507-631 0 0,-5-431-1199 0 0,13-187 61 0 0,0 0-34 0 0,0 0-2 0 0,0 0-1 0 0,0 0-41 0 0,0-23-1415 0 0,0 2 339 0 0,1-37-3409 0 0,3 22-4849 0 0,-1 20-398 0 0</inkml:trace>
  <inkml:trace contextRef="#ctx0" brushRef="#br0" timeOffset="2928.327">941 743 7266 0 0,'0'0'1260'0'0,"0"0"-568"0"0,0 0-219 0 0,0 0 348 0 0,0 0 516 0 0,0 0 397 0 0,0 0 102 0 0,0 0-215 0 0,0 0-270 0 0,0 0-265 0 0,0 0-213 0 0,0 0-124 0 0,0 0-126 0 0,34-1-74 0 0,110-8-40 0 0,0-21 657 0 0,91-43-709 0 0,-236 99-5250 0 0,-11-11 550 0 0,2-6-1839 0 0,2-1-3203 0 0</inkml:trace>
  <inkml:trace contextRef="#ctx0" brushRef="#br0" timeOffset="3182.927">1130 979 9218 0 0,'0'0'1847'0'0,"0"0"-357"0"0,0 0-70 0 0,0 0 99 0 0,0 0 75 0 0,0 0-127 0 0,0 0-356 0 0,0 0-407 0 0,0 0-271 0 0,0 0-157 0 0,0 0-81 0 0,0 0-32 0 0,18 4 425 0 0,121-40-456 0 0,-136 35-297 0 0,40-9-1005 0 0,-14 5-4655 0 0,-18 1-2491 0 0</inkml:trace>
  <inkml:trace contextRef="#ctx0" brushRef="#br0" timeOffset="4165.067">1200 972 0 0 0,'0'0'412'0'0,"0"0"556"0"0,0 0 129 0 0,0 0 24 0 0,0 0 70 0 0,0 0 63 0 0,3 0 7708 0 0,-58 44-3875 0 0,-60-26-1233 0 0,115-18-3759 0 0,0 0 5 0 0,0 0-33 0 0,0 0-32 0 0,6 18-15968 0 0,-4-17 11194 0 0,-1 2 1168 0 0</inkml:trace>
  <inkml:trace contextRef="#ctx0" brushRef="#br0" timeOffset="4962.624">1221 1410 3273 0 0,'0'0'2017'0'0,"0"0"-351"0"0,0 0-72 0 0,0 0 156 0 0,0 0 77 0 0,0 0-160 0 0,0 0-366 0 0,0 0-423 0 0,0 0-317 0 0,0 0-149 0 0,0 0-65 0 0,0 0-39 0 0,0 0-12 0 0,-4 13 6 0 0,-20 95 531 0 0,28 9 142 0 0,-4-116-957 0 0,0 0 0 0 0,0 0 0 0 0,1 0 0 0 0,-1 0 0 0 0,0 0 0 0 0,0 0 1 0 0,1 1-1 0 0,-1-1 0 0 0,0 0 0 0 0,1 0 0 0 0,-1 0 0 0 0,1 0 0 0 0,-1-1 0 0 0,1 1 0 0 0,0 0 0 0 0,-1 0 0 0 0,1 0 1 0 0,0 0-1 0 0,0-1 0 0 0,-1 1 0 0 0,1 0 0 0 0,0-1 0 0 0,0 1 0 0 0,0 0 0 0 0,0-1 0 0 0,0 1 0 0 0,0-1 0 0 0,0 0 1 0 0,0 1-1 0 0,0-1 0 0 0,0 0 0 0 0,0 1 0 0 0,0-1 0 0 0,0 0 0 0 0,0 0 0 0 0,1 0 0 0 0,-1 0 0 0 0,0 0 1 0 0,0 0-1 0 0,0 0 0 0 0,0-1 0 0 0,0 1 0 0 0,0 0 0 0 0,0-1 0 0 0,0 1 0 0 0,0 0 0 0 0,0-1-18 0 0,43-29 1232 0 0,91-153-416 0 0,-110 164-804 0 0,-25 19-24 0 0,1 9-12 0 0,2 255 203 0 0,-3-199-218 0 0,3-31 40 0 0,-3 0-1 0 0,-1-1 0 0 0,-1 1 1 0 0,-2 0-1 0 0,-1 0 0 0 0,-2-1 1 0 0,-4 9-1 0 0,7-31 4 0 0,-2 0 0 0 0,1 0 0 0 0,-1-1 1 0 0,-1 0-1 0 0,0 0 0 0 0,0 0 1 0 0,-1-1-1 0 0,0 0 0 0 0,-1-1 0 0 0,0 0 1 0 0,0 0-1 0 0,-1-1 0 0 0,0 0 1 0 0,-6 3-5 0 0,14-8 1 0 0,1-1 1 0 0,-1 0 0 0 0,1 1-1 0 0,-1-1 1 0 0,0 0 0 0 0,0 0-1 0 0,0 0 1 0 0,0 0 0 0 0,0-1-1 0 0,0 1 1 0 0,0 0 0 0 0,0-1-1 0 0,0 1 1 0 0,0-1 0 0 0,0 0-1 0 0,0 0 1 0 0,0 1-1 0 0,0-2 1 0 0,-1 1 0 0 0,1 0-1 0 0,0 0 1 0 0,0-1 0 0 0,0 1-1 0 0,0-1 1 0 0,0 1 0 0 0,0-1-1 0 0,0 0 1 0 0,0 0 0 0 0,0 0-1 0 0,1 0 1 0 0,-1 0 0 0 0,0 0-1 0 0,0-1 1 0 0,1 1 0 0 0,-1-1-1 0 0,1 1 1 0 0,-1-1 0 0 0,1 1-1 0 0,0-1 1 0 0,0 0 0 0 0,-1 0-1 0 0,1 1 1 0 0,0-1 0 0 0,1 0-1 0 0,-1 0 1 0 0,0 0 0 0 0,0 0-1 0 0,1 0 1 0 0,-1-1-2 0 0,4-12 0 0 0,0 0 0 0 0,1 0-1 0 0,1 1 1 0 0,0-1 0 0 0,0 1 0 0 0,2 0-1 0 0,0 0 1 0 0,0 1 0 0 0,1 0 0 0 0,1 0 0 0 0,0 1-1 0 0,8-7 1 0 0,19-33-160 0 0,12-16-734 0 0,-30 45-1507 0 0,-1 0-3308 0 0,-9 11-5544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7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7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6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1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1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5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9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99 10354 0 0,'0'0'2430'0'0,"0"0"-684"0"0,0 0-295 0 0,0 0-24 0 0,0 0-7 0 0,0 0-133 0 0,0 0-227 0 0,0 0-216 0 0,0 0-153 0 0,0 0-101 0 0,0 0-89 0 0,0 0-41 0 0,-2-4-40 0 0,-10-13-28 0 0,-28 12 1461 0 0,28 6-1801 0 0,1 1 1 0 0,-1 0-1 0 0,0 0 1 0 0,0 1-1 0 0,1 0 1 0 0,0 1 0 0 0,0 1-1 0 0,0 0 1 0 0,0 0-1 0 0,1 1 1 0 0,0 0-1 0 0,0 1 1 0 0,0 0-1 0 0,1 1 1 0 0,0 0-1 0 0,0 0 1 0 0,1 1 0 0 0,0 0-1 0 0,1 0 1 0 0,0 1-1 0 0,1 0 1 0 0,-1 0-1 0 0,2 0 1 0 0,0 1-1 0 0,0 0 1 0 0,1 0-1 0 0,0 1 1 0 0,1-1 0 0 0,0 1-1 0 0,1 0-52 0 0,0 78-27 0 0,2-87 27 0 0,0-1-1 0 0,1 1 1 0 0,-1-1-1 0 0,1 0 1 0 0,0 1-1 0 0,0-1 1 0 0,0 0-1 0 0,0 1 0 0 0,0-1 1 0 0,0 0-1 0 0,0 0 1 0 0,1 0-1 0 0,-1 0 1 0 0,1 0-1 0 0,0 0 1 0 0,-1 0-1 0 0,1-1 1 0 0,0 1-1 0 0,0-1 0 0 0,0 1 1 0 0,0-1-1 0 0,0 0 1 0 0,1 0-1 0 0,-1 1 1 0 0,0-2-1 0 0,0 1 1 0 0,1 0-1 0 0,-1 0 1 0 0,1-1-1 0 0,-1 1 0 0 0,1-1 1 0 0,-1 0-1 0 0,1 0 1 0 0,0 0 0 0 0,5 1 34 0 0,0-1 0 0 0,-1 0 0 0 0,1 0 0 0 0,-1-1 0 0 0,1 1 0 0 0,0-2 0 0 0,-1 1 0 0 0,0-1 0 0 0,1-1 0 0 0,-1 1 0 0 0,0-1 0 0 0,0 0 0 0 0,0-1 0 0 0,-1 1 1 0 0,3-3-35 0 0,108-114 481 0 0,-20-7-342 0 0,-93 179-327 0 0,-5-7 199 0 0,-1-33-34 0 0,1 0-1 0 0,1 0 0 0 0,0 1 0 0 0,0-1 1 0 0,1 0-1 0 0,1 1 0 0 0,0-1 1 0 0,1 0-1 0 0,0 0 0 0 0,1-1 0 0 0,0 1 1 0 0,1 0-1 0 0,0-1 0 0 0,0 0 1 0 0,6 7 23 0 0,-9-15-151 0 0,1 0 0 0 0,-1 0 0 0 0,1 0 1 0 0,-1-1-1 0 0,1 1 0 0 0,0-1 0 0 0,0 1 1 0 0,0-1-1 0 0,0 0 0 0 0,0 0 0 0 0,0 0 1 0 0,1-1-1 0 0,-1 1 0 0 0,0-1 0 0 0,1 0 1 0 0,0 0-1 0 0,-1 0 0 0 0,1 0 0 0 0,-1-1 1 0 0,1 1-1 0 0,0-1 0 0 0,0 0 0 0 0,-1 0 1 0 0,1-1-1 0 0,0 1 0 0 0,2-1 151 0 0,9-8-6026 0 0,-13 8 4937 0 0,5-3-10611 0 0</inkml:trace>
  <inkml:trace contextRef="#ctx0" brushRef="#br0" timeOffset="554.625">732 88 10410 0 0,'0'0'2849'0'0,"0"0"-798"0"0,0 0-327 0 0,0 0-125 0 0,0 0-172 0 0,0 0-265 0 0,0 0-269 0 0,0 0-192 0 0,0 0-99 0 0,0 0-60 0 0,0 0-41 0 0,0 0-53 0 0,0 0-82 0 0,-11 33-73 0 0,-35 103-74 0 0,33-65 61 0 0,15-53-161 0 0,-2-15-103 0 0,-1 0 1 0 0,1-1 0 0 0,0 1 0 0 0,0 0 0 0 0,1-1 0 0 0,-1 1 0 0 0,1 0-1 0 0,-1-1 1 0 0,1 1 0 0 0,0 0 0 0 0,0-1 0 0 0,0 0 0 0 0,0 1-1 0 0,0-1 1 0 0,1 1 0 0 0,-1-1 0 0 0,1 0 0 0 0,-1 0 0 0 0,1 0 0 0 0,0 0-1 0 0,0 0 1 0 0,0 0 0 0 0,0-1 0 0 0,0 1 0 0 0,0 0 0 0 0,0-1 0 0 0,1 0-1 0 0,-1 1 1 0 0,1-1 0 0 0,-1 0 0 0 0,1 0 0 0 0,-1-1 0 0 0,1 1-1 0 0,-1 0 1 0 0,1-1 0 0 0,0 0 0 0 0,-1 0 0 0 0,1 1 0 0 0,0-1 0 0 0,-1-1-1 0 0,3 1-16 0 0,2-1 83 0 0,0 1 0 0 0,-1-1-1 0 0,1 0 1 0 0,-1-1 0 0 0,0 1 0 0 0,1-1-1 0 0,-1-1 1 0 0,0 1 0 0 0,0-1-1 0 0,-1 0 1 0 0,1 0 0 0 0,0-1-1 0 0,-1 0 1 0 0,0 0 0 0 0,0 0-1 0 0,0 0 1 0 0,0-1 0 0 0,-1 0-1 0 0,2-2-82 0 0,90-114 403 0 0,-56 73-404 0 0,-40 94-375 0 0,-2-40 372 0 0,1 0 0 0 0,0 1 0 0 0,0-1 0 0 0,0 1 1 0 0,1 0-1 0 0,0-1 0 0 0,0 1 0 0 0,1-1 0 0 0,0 1 0 0 0,0-1 0 0 0,0 1 1 0 0,1-1-1 0 0,0 0 0 0 0,1 1 0 0 0,-1-1 0 0 0,1 0 0 0 0,0-1 1 0 0,0 1-1 0 0,1 0 0 0 0,0-1 0 0 0,0 0 0 0 0,0 0 0 0 0,0 0 1 0 0,1 0-1 0 0,1 0 4 0 0,4 2 9 0 0,0-1 1 0 0,0 0 0 0 0,1-1 0 0 0,-1 0-1 0 0,1 0 1 0 0,1-1 0 0 0,-1-1-1 0 0,0 0 1 0 0,1 0 0 0 0,0-1 0 0 0,-1-1-1 0 0,1 0 1 0 0,0 0 0 0 0,6-1-10 0 0,-10-3 57 0 0,0 1 0 0 0,-1-1 0 0 0,1 0-1 0 0,-1-1 1 0 0,0 0 0 0 0,0 0 0 0 0,0 0 0 0 0,0-1 0 0 0,-1 0 0 0 0,0 0 0 0 0,0-1 0 0 0,0 1 0 0 0,-1-2 0 0 0,0 1 0 0 0,0 0 0 0 0,0-1-1 0 0,-1 0 1 0 0,0 0 0 0 0,2-4-57 0 0,81-202 1062 0 0,-81 204-1053 0 0,-1 0 0 0 0,0 0 0 0 0,-1-1 0 0 0,0 1 0 0 0,0-1 0 0 0,-1 0 1 0 0,0 0-1 0 0,-1 0 0 0 0,0 0 0 0 0,-1-1 0 0 0,0-7-9 0 0,-24 22-4400 0 0,17 2-762 0 0,-1-2-7246 0 0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46 6777 0 0,'0'0'2141'0'0,"0"0"-246"0"0,0 0-93 0 0,0 0-81 0 0,0 0-168 0 0,0 0-294 0 0,0 0-346 0 0,0 0-247 0 0,0 0-170 0 0,0 0-85 0 0,0 0-29 0 0,6 7 2899 0 0,-1 6-2920 0 0,-2 0-1 0 0,0 1 1 0 0,0-1-1 0 0,-1 1 1 0 0,-1 0-1 0 0,0-1 1 0 0,-1 1 0 0 0,-1 9-361 0 0,0-3 193 0 0,-2 550 1910 0 0,-10-522-1687 0 0,-7 14 202 0 0,15-54-1267 0 0,6-15-2183 0 0,1-1-5196 0 0,0 5-3470 0 0</inkml:trace>
  <inkml:trace contextRef="#ctx0" brushRef="#br0" timeOffset="465.844">1 392 3249 0 0,'0'0'2278'0'0,"0"0"-206"0"0,0 0-72 0 0,0 0-71 0 0,0 0-158 0 0,0 0-244 0 0,0 0-308 0 0,0 0-226 0 0,0 0-100 0 0,0 0-48 0 0,0 0 10 0 0,0 0 5 0 0,0 0-46 0 0,0 0-72 0 0,0 0-76 0 0,0 0-73 0 0,0 0-61 0 0,0 0-50 0 0,0 0-71 0 0,24 6 1300 0 0,43 3-730 0 0,1-4 1 0 0,-1-3-1 0 0,40-4-981 0 0,-3 0 194 0 0,-70 2-181 0 0,-34-7-2649 0 0,0-1-9168 0 0,0 5-412 0 0</inkml:trace>
  <inkml:trace contextRef="#ctx0" brushRef="#br0" timeOffset="1415.615">757 68 6289 0 0,'0'0'2153'0'0,"0"0"-105"0"0,0 0-29 0 0,0 0 102 0 0,0 0-27 0 0,0 0-317 0 0,0 0-382 0 0,0 0-373 0 0,0 0-254 0 0,0 0-168 0 0,0 0-60 0 0,0 0-24 0 0,0 0-38 0 0,-7 3 538 0 0,34 255 1773 0 0,-16-147-2508 0 0,-5 1 0 0 0,-6 32-281 0 0,0-96 27 0 0,7 8 8 0 0,15-70 387 0 0,-15 6-327 0 0,160-139 116 0 0,-90 92-203 0 0,-33 44 25 0 0,-33 45 119 0 0,8 80 162 0 0,-8-20-214 0 0,-11-93-132 0 0,0-1-51 0 0,0 0 11 0 0,0 0-3 0 0,0 0-18 0 0,0 0-16 0 0,0 0-38 0 0,0 0-56 0 0,0 0-77 0 0,3-7-1238 0 0,8-14-2626 0 0,-2 9-4498 0 0,-5 8-3232 0 0</inkml:trace>
  <inkml:trace contextRef="#ctx0" brushRef="#br0" timeOffset="2434.763">1635 579 5561 0 0,'0'0'2393'0'0,"0"0"-381"0"0,0 0 83 0 0,0 0 184 0 0,0 0-121 0 0,0 0-387 0 0,0 0-405 0 0,0 0-287 0 0,0 0-126 0 0,0 0-47 0 0,0 0-107 0 0,0 0-81 0 0,0 0-109 0 0,0-2-127 0 0,0 1-436 0 0,-1 0-1 0 0,1 0 0 0 0,-1 0 1 0 0,1 0-1 0 0,-1 0 1 0 0,0 0-1 0 0,1 0 0 0 0,-1 1 1 0 0,0-1-1 0 0,0 0 0 0 0,0 0 1 0 0,1 1-1 0 0,-1-1 0 0 0,0 0 1 0 0,0 1-1 0 0,0-1 1 0 0,0 1-1 0 0,0-1 0 0 0,0 1 1 0 0,0 0-1 0 0,0-1 0 0 0,0 1 1 0 0,-1 0-1 0 0,1 0 0 0 0,0 0 1 0 0,0 0-1 0 0,0 0 1 0 0,0 0-1 0 0,0 0 0 0 0,0 0 1 0 0,0 0-1 0 0,0 0 0 0 0,0 1 1 0 0,-1-1-1 0 0,1 0 0 0 0,0 1 1 0 0,0-1-1 0 0,0 1 0 0 0,0-1 1 0 0,1 1-1 0 0,-1 0 1 0 0,0-1-1 0 0,0 1-45 0 0,-51 26 618 0 0,37-16-574 0 0,0 0-1 0 0,1 0 1 0 0,1 2-1 0 0,-1-1 1 0 0,2 2 0 0 0,0 0-1 0 0,1 0 1 0 0,0 1 0 0 0,1 1-1 0 0,0-1 1 0 0,2 2-1 0 0,0-1 1 0 0,1 1 0 0 0,-5 15-44 0 0,12-30-1 0 0,-1 0 0 0 0,1 0 0 0 0,0 0 0 0 0,0 1 0 0 0,0-1 1 0 0,0 0-1 0 0,1 0 0 0 0,-1 0 0 0 0,0 0 0 0 0,1 0 0 0 0,-1-1 0 0 0,1 1 1 0 0,0 0-1 0 0,0 0 0 0 0,0 0 0 0 0,0 0 0 0 0,0-1 0 0 0,0 1 1 0 0,0 0-1 0 0,0-1 0 0 0,1 1 0 0 0,-1-1 0 0 0,0 1 0 0 0,1-1 0 0 0,0 0 1 0 0,-1 0-1 0 0,1 1 0 0 0,0-1 0 0 0,-1 0 0 0 0,1-1 0 0 0,0 1 0 0 0,0 0 1 0 0,0 0-1 0 0,0-1 0 0 0,0 1 0 0 0,0-1 0 0 0,0 0 0 0 0,0 1 0 0 0,0-1 1 0 0,0 0-1 0 0,0 0 0 0 0,0 0 0 0 0,0-1 0 0 0,0 1 0 0 0,0 0 0 0 0,0-1 1 0 0,0 0-1 0 0,0 1 0 0 0,0-1 0 0 0,1-1 1 0 0,10-2 39 0 0,-1 0 0 0 0,0-1-1 0 0,0-1 1 0 0,0 0 0 0 0,-1 0 0 0 0,0-1-1 0 0,0-1 1 0 0,-1 0 0 0 0,0 0 0 0 0,7-9-39 0 0,-11 12 13 0 0,163-171 330 0 0,-156 168-435 0 0,-13 30 14 0 0,-1 13 101 0 0,-1-29-25 0 0,1 0 0 0 0,0 0 0 0 0,1 0 0 0 0,-1 1 0 0 0,1-1 0 0 0,1 0 0 0 0,-1 0 0 0 0,1 0 0 0 0,0 0 0 0 0,0 0 0 0 0,1 0 0 0 0,-1 0 0 0 0,2 0 0 0 0,-1 0 0 0 0,0 0 0 0 0,1-1 0 0 0,0 0 0 0 0,1 1 0 0 0,-1-1 0 0 0,1 0 0 0 0,0-1 0 0 0,0 1 0 0 0,0 0 0 0 0,1-1 0 0 0,1 1 2 0 0,2 0 8 0 0,0-1 0 0 0,1 0 0 0 0,-1 0 0 0 0,1-1 0 0 0,-1 0 0 0 0,1 0 0 0 0,0-1 1 0 0,0 0-1 0 0,0-1 0 0 0,0 0 0 0 0,0 0 0 0 0,1-1 0 0 0,-1-1 0 0 0,0 1 0 0 0,0-1 0 0 0,0-1 0 0 0,0 0 0 0 0,0 0 0 0 0,0 0 1 0 0,0-1-1 0 0,-1-1 0 0 0,0 0 0 0 0,1 0 0 0 0,-1 0 0 0 0,0-1 0 0 0,-1 0 0 0 0,1-1 0 0 0,-1 1 0 0 0,0-1 0 0 0,-1-1 0 0 0,0 1 1 0 0,2-3-9 0 0,17-17 134 0 0,-2-2 0 0 0,0 0 0 0 0,-2-1 0 0 0,15-29-134 0 0,-5 2 75 0 0,-3-1 1 0 0,-2-2 0 0 0,-3 0 0 0 0,-3-2-1 0 0,3-22-75 0 0,-19 71 6 0 0,-1 1 0 0 0,-1-1 0 0 0,0 1 0 0 0,-1-1-1 0 0,0 0 1 0 0,-1 1 0 0 0,0-1 0 0 0,-1 0-1 0 0,0 1 1 0 0,0-1 0 0 0,-2 0 0 0 0,1 1 0 0 0,-2 0-1 0 0,1 0 1 0 0,-6-10-6 0 0,7 18 3 0 0,-1 1 1 0 0,0-1-1 0 0,0 1 1 0 0,0 0-1 0 0,-1 0 0 0 0,1 0 1 0 0,0 1-1 0 0,-1-1 1 0 0,1 1-1 0 0,-1 0 0 0 0,1 0 1 0 0,-1 0-1 0 0,0 0 1 0 0,1 1-1 0 0,-1-1 0 0 0,0 1 1 0 0,0 0-1 0 0,1 0 1 0 0,-1 0-1 0 0,0 1 0 0 0,1-1 1 0 0,-1 1-1 0 0,0 0 0 0 0,1 0 1 0 0,-1 0-1 0 0,1 1 1 0 0,-1-1-1 0 0,1 1 0 0 0,0 0 1 0 0,-1 0-1 0 0,1 0 1 0 0,0 0-1 0 0,0 1 0 0 0,1-1 1 0 0,-2 2-4 0 0,-2 9 13 0 0,1 1 1 0 0,1-1-1 0 0,1 1 1 0 0,0 0-1 0 0,0 0 1 0 0,2 0-1 0 0,0 1 1 0 0,0-1-1 0 0,1 0 1 0 0,1 0-1 0 0,0 1 1 0 0,1-1-1 0 0,1 0 0 0 0,0 0 1 0 0,1 0-1 0 0,0-1 1 0 0,1 0-1 0 0,4 7-13 0 0,-8-17 2 0 0,123 401 545 0 0,-89-275-474 0 0,-20-83-9 0 0,-15-36-358 0 0,0-23-384 0 0,-2-26-593 0 0,-19-29-2903 0 0,11 46 285 0 0,-1 2-3541 0 0,7 9-4054 0 0</inkml:trace>
  <inkml:trace contextRef="#ctx0" brushRef="#br0" timeOffset="2801.627">2016 381 10010 0 0,'0'0'3481'0'0,"0"0"-1109"0"0,0 0-482 0 0,0 0-101 0 0,0 0-73 0 0,0 0-197 0 0,0 0-279 0 0,0 0-240 0 0,0 0-235 0 0,0 0-165 0 0,0 0-132 0 0,0 0-83 0 0,-2-2-59 0 0,-8-6-41 0 0,8 7-40 0 0,30 1 977 0 0,175-11 569 0 0,101-29-1258 0 0,-226 39-543 0 0,-74 2-2197 0 0,-20 2-7724 0 0,13-3-2164 0 0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1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3961 0 0,'0'0'1990'0'0,"0"0"-125"0"0,0 0 68 0 0,0 0 189 0 0,0 0 27 0 0,0 0-180 0 0,0 0-358 0 0,0 0-418 0 0,0 0-315 0 0,0 0-218 0 0,0 0-119 0 0,0 0-68 0 0,0 0-40 0 0,-4-4 493 0 0,-15 314 3524 0 0,-10-13-3921 0 0,25-280-499 0 0,0-1-1 0 0,-2 1 1 0 0,0-1 0 0 0,0 0-1 0 0,-2 0 1 0 0,0-1 0 0 0,-10 14-30 0 0,-12 25 108 0 0,22-58-2908 0 0,-4-3-6566 0 0,10 6-1898 0 0</inkml:trace>
  <inkml:trace contextRef="#ctx0" brushRef="#br0" timeOffset="525.526">166 97 1424 0 0,'0'0'1798'0'0,"0"0"-138"0"0,0 0 135 0 0,0 0 247 0 0,0 0 172 0 0,0 0-102 0 0,0 0-282 0 0,0 0-303 0 0,0 0-293 0 0,0 0-145 0 0,0 0-124 0 0,0 0-111 0 0,-3-11-85 0 0,-14-45 507 0 0,8 52 1901 0 0,16 5-792 0 0,176 17-1419 0 0,47-19-315 0 0,-203-5-613 0 0,-27 5-35 0 0,0-1-7 0 0,0 1 12 0 0,0 1-31 0 0,0 0-14 0 0,0 0-27 0 0,0 0-39 0 0,-21 10-6822 0 0,12-2-385 0 0,6-4-4560 0 0</inkml:trace>
  <inkml:trace contextRef="#ctx0" brushRef="#br0" timeOffset="859.231">58 376 11891 0 0,'0'0'1459'0'0,"0"0"-510"0"0,0 0 13 0 0,0 0 267 0 0,0 0 250 0 0,0 0 58 0 0,0 0-189 0 0,0 0-191 0 0,0 0-164 0 0,0 0-176 0 0,0 0-107 0 0,0 0-73 0 0,0 0-69 0 0,24 2-45 0 0,121 4 317 0 0,-2-14 414 0 0,-74-6-2221 0 0,-62 9-1365 0 0,-5 1-2132 0 0,0 1-5396 0 0,0 0-870 0 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3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1,'-5'5,"-1"6,0-3,5-8,0-5,-2 5,-4 1,-1 6,0 6,3 6,6 0,3-4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31 232 0 0 0,'0'0'769'0'0,"0"0"181"0"0,0 0 124 0 0,0 0 99 0 0,0 0-23 0 0,0 0-50 0 0,0 0-86 0 0,0 0-70 0 0,0 0-17 0 0,0 0 58 0 0,-2-3 70 0 0,-14-16 1700 0 0,9 15 2251 0 0,1 1 1848 0 0,14 3-6082 0 0,82-12-210 0 0,125 12 9 0 0,-115 12-386 0 0,-64-9 32 0 0,-32-1-582 0 0,-2-7 3016 0 0,-63-83-2147 0 0,13 7-172 0 0,38 47-169 0 0,9 34-175 0 0,1 0-1 0 0,0 0-14 0 0,0 0-5 0 0,0 0-28 0 0,0 0-25 0 0,0 0-39 0 0,0 0-32 0 0,0 0-58 0 0,0 0-111 0 0,0 0-133 0 0,0 0-204 0 0,16 8-5716 0 0,-10-5 762 0 0,0 1-6929 0 0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1 795 10570 0 0,'0'0'922'0'0,"0"0"-283"0"0,0 0-123 0 0,0 0 304 0 0,0 0 363 0 0,0 0 220 0 0,0 0 14 0 0,0 0-148 0 0,0 0-201 0 0,0 0-204 0 0,34 3-141 0 0,107 8-118 0 0,-49-21 350 0 0,-59-1-654 0 0,-1 0 0 0 0,0-3 1 0 0,-1 0-1 0 0,-1-2 0 0 0,-1-1 0 0 0,0-2 0 0 0,-1 0 0 0 0,-1-2 0 0 0,18-18-301 0 0,-5-1 233 0 0,-2-1-1 0 0,-2-2 1 0 0,-2-2 0 0 0,-2-1 0 0 0,-1-1-1 0 0,14-34-232 0 0,48-71 287 0 0,-9 44-64 0 0,-82 107-224 0 0,0-1 0 0 0,-1 1 1 0 0,1 0-1 0 0,0-1 0 0 0,0 1 1 0 0,0 0-1 0 0,0 0 0 0 0,0 0 1 0 0,0 1-1 0 0,0-1 0 0 0,0 0 0 0 0,0 1 1 0 0,0-1-1 0 0,1 1 0 0 0,-1 0 1 0 0,0 0-1 0 0,0 0 0 0 0,0 0 0 0 0,1 0 1 0 0,-1 0-1 0 0,0 0 0 0 0,0 1 1 0 0,0-1-1 0 0,0 1 0 0 0,0 0 1 0 0,0 0-1 0 0,0-1 0 0 0,0 1 0 0 0,0 0 1 0 0,0 1-1 0 0,0-1 0 0 0,0 0 1 0 0,-1 1-1 0 0,1-1 0 0 0,0 1 1 0 0,-1-1-1 0 0,1 1 0 0 0,-1-1 0 0 0,0 1 1 0 0,1 0-1 0 0,-1 0 0 0 0,0 0 1 0 0,0 0-1 0 0,0 1 1 0 0,33 96 83 0 0,-26 119 286 0 0,-8-192-326 0 0,-2 0-1 0 0,-1 0 1 0 0,-1 0-1 0 0,-1 0 1 0 0,-2-1-1 0 0,0 0 1 0 0,-2 0-1 0 0,0-1 1 0 0,-2 0-1 0 0,-1-1 1 0 0,0 0-1 0 0,-2-1 1 0 0,-1 0-1 0 0,0-1 1 0 0,-12 12-43 0 0,19-26-19 0 0,0 0 0 0 0,-1 0 1 0 0,0 0-1 0 0,0-1 0 0 0,0-1 0 0 0,0 1 1 0 0,-1-2-1 0 0,0 1 0 0 0,0-1 0 0 0,0-1 1 0 0,-1 0-1 0 0,1 0 0 0 0,-1-1 1 0 0,1 0-1 0 0,-1-1 0 0 0,0 0 0 0 0,0-1 1 0 0,0 0-1 0 0,1-1 0 0 0,-1 0 0 0 0,0-1 1 0 0,-6-1 18 0 0,9 1-144 0 0,-1-1 1 0 0,1 0 0 0 0,0 0-1 0 0,0-1 1 0 0,0 0 0 0 0,0 0-1 0 0,1-1 1 0 0,-1 0-1 0 0,1 0 1 0 0,1 0 0 0 0,-1-1-1 0 0,1-1 1 0 0,0 1 0 0 0,-5-7 143 0 0,-16-26-3727 0 0,6 0-4405 0 0,15 23-3698 0 0</inkml:trace>
  <inkml:trace contextRef="#ctx0" brushRef="#br0" timeOffset="483.509">1430 478 8450 0 0,'0'0'1778'0'0,"0"0"-496"0"0,0 0-1 0 0,0 0 371 0 0,0 0 298 0 0,0 0-14 0 0,0 0-319 0 0,0 0-456 0 0,0 0-383 0 0,0 0-253 0 0,0 0-161 0 0,0 0-89 0 0,0 0-32 0 0,-10 16-14 0 0,-67 108 260 0 0,72-113-467 0 0,0-1-1 0 0,0 1 1 0 0,1 0-1 0 0,1 0 1 0 0,0 1-1 0 0,0-1 1 0 0,1 1-1 0 0,1-1 1 0 0,0 1-1 0 0,0-1 1 0 0,1 6-22 0 0,1-15 4 0 0,0 0 0 0 0,-1 1 0 0 0,1-1 0 0 0,0 0 0 0 0,0 0 0 0 0,1 0 0 0 0,-1 0 1 0 0,0 0-1 0 0,1 0 0 0 0,-1 0 0 0 0,1 0 0 0 0,-1 0 0 0 0,1-1 0 0 0,0 1 1 0 0,0-1-1 0 0,0 1 0 0 0,0-1 0 0 0,0 0 0 0 0,0 1 0 0 0,0-1 0 0 0,0 0 1 0 0,0-1-1 0 0,1 1 0 0 0,-1 0 0 0 0,0-1 0 0 0,1 1 0 0 0,-1-1 0 0 0,0 1 1 0 0,1-1-1 0 0,-1 0 0 0 0,1 0 0 0 0,0-1-4 0 0,80-9 450 0 0,-65 4-307 0 0,-2-1 0 0 0,1-1-1 0 0,-1-1 1 0 0,0 0 0 0 0,-1-1-1 0 0,0-1 1 0 0,-1-1 0 0 0,0 1 0 0 0,-1-2-1 0 0,0 0 1 0 0,-1-1 0 0 0,0 0-1 0 0,-1-1 1 0 0,-1 0 0 0 0,4-7-143 0 0,-11 16 11 0 0,0 1-1 0 0,0-1 1 0 0,-1 0 0 0 0,0 0-1 0 0,0 0 1 0 0,0 0 0 0 0,-1 0 0 0 0,0 0-1 0 0,0-1 1 0 0,-1 1 0 0 0,0 0 0 0 0,0 0-1 0 0,0-1 1 0 0,0 1 0 0 0,-1 0 0 0 0,0 0-1 0 0,-1-1 1 0 0,1 1 0 0 0,-1 0 0 0 0,-1 1-1 0 0,1-1 1 0 0,-1 0 0 0 0,0 0 0 0 0,0 1-1 0 0,0 0 1 0 0,-1 0 0 0 0,0 0 0 0 0,0 0-1 0 0,0 0 1 0 0,0 1 0 0 0,-1 0 0 0 0,0 0-1 0 0,0 0 1 0 0,0 0 0 0 0,0 1 0 0 0,-3-1-11 0 0,-64-13-1435 0 0,46 17-2011 0 0,2 1-4452 0 0,9 2-4712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9882 0 0,'0'0'1917'0'0,"0"0"-333"0"0,0 0-54 0 0,0 0 61 0 0,0 0-4 0 0,0 0-207 0 0,0 0-405 0 0,0 0-365 0 0,0 0-209 0 0,0 0-51 0 0,0 0 24 0 0,0 0 97 0 0,0 0 150 0 0,4 2 82 0 0,122 11 2975 0 0,114-24-2943 0 0,-240 11-889 0 0,0 0-56 0 0,0 0-77 0 0,0 0-90 0 0,0 0-148 0 0,0 0-132 0 0,0 0-195 0 0,0 0-232 0 0,0 0-291 0 0,0 0-517 0 0,0 0-1023 0 0,0 1-2805 0 0,0 2-5365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9138 0 0,'0'0'3290'0'0,"0"0"-1702"0"0,0 0-694 0 0,0 0 3 0 0,0 0 176 0 0,0 0 86 0 0,0 0-150 0 0,0 0-277 0 0,0 0-222 0 0,0 0-46 0 0,0 0 159 0 0,0 0 134 0 0,2 2 85 0 0,115 8 3395 0 0,-82-11-3840 0 0,143-24 538 0 0,-157 20-1246 0 0,15-1 779 0 0,-11 6-7717 0 0,-25 0-3306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1192 0 0,'0'0'3285'0'0,"0"0"-965"0"0,0 0-307 0 0,0 0 18 0 0,0 0 21 0 0,0 0-95 0 0,0 0-269 0 0,0 0-333 0 0,0 0-315 0 0,0 0-246 0 0,0 0-206 0 0,-6 5-112 0 0,2-1-332 0 0,-1 1 0 0 0,0 0 0 0 0,1 0 0 0 0,0 0 0 0 0,0 0 0 0 0,1 0 0 0 0,0 1 0 0 0,-1 0 0 0 0,2 0-1 0 0,-1-1 1 0 0,1 2 0 0 0,0-1 0 0 0,0 0 0 0 0,0 3-144 0 0,-14 102 844 0 0,5 2 0 0 0,5-1 0 0 0,6 59-844 0 0,0-150 50 0 0,-1-6-45 0 0,0 0 0 0 0,2 1-1 0 0,0-1 1 0 0,0 1 0 0 0,2-1 0 0 0,0 0-1 0 0,0 0 1 0 0,1 0 0 0 0,1-1 0 0 0,1 1-1 0 0,0-1 1 0 0,1 0 0 0 0,0-1 0 0 0,3 4-5 0 0,-7-14 14 0 0,1 0 1 0 0,-1 0-1 0 0,1 0 1 0 0,-1-1-1 0 0,1 1 0 0 0,0-1 1 0 0,0 0-1 0 0,0 0 1 0 0,0-1-1 0 0,0 1 1 0 0,0-1-1 0 0,0 0 1 0 0,0 0-1 0 0,1 0 0 0 0,-1 0 1 0 0,0-1-1 0 0,1 0 1 0 0,-1 0-1 0 0,1 0 1 0 0,-1 0-1 0 0,0-1 0 0 0,1 0 1 0 0,-1 0-1 0 0,0 0 1 0 0,0 0-1 0 0,0-1 1 0 0,1 1-1 0 0,-2-1 1 0 0,1 0-1 0 0,0 0 0 0 0,0-1 1 0 0,-1 1-1 0 0,1-1 1 0 0,-1 0-1 0 0,2-1-14 0 0,12-12 80 0 0,-1-1-1 0 0,-1-1 1 0 0,0-1 0 0 0,-2 0-1 0 0,0 0 1 0 0,-1-1 0 0 0,2-7-80 0 0,33-73 63 0 0,-4-3 0 0 0,-5-1 0 0 0,-5-2 0 0 0,7-47-63 0 0,-19-13 237 0 0,-42 174 117 0 0,8 13-336 0 0,0 0 0 0 0,2 0 0 0 0,0 1 0 0 0,1 1 0 0 0,2-1 0 0 0,0 2 0 0 0,1-1 0 0 0,2 1 0 0 0,0 0 0 0 0,1 0 0 0 0,2 0 0 0 0,1 1 0 0 0,0-1 0 0 0,3 13-18 0 0,0 14 127 0 0,2-1 0 0 0,2 0 0 0 0,2-1 0 0 0,6 16-127 0 0,-7-26 48 0 0,-2 1 1 0 0,-2 0 0 0 0,-1 0 0 0 0,-3 21-49 0 0,0-16-9 0 0,-15 73-608 0 0,44-120-1548 0 0,7-24-1411 0 0,-18 10-5568 0 0,-9 9-2765 0 0</inkml:trace>
  <inkml:trace contextRef="#ctx0" brushRef="#br0" timeOffset="334.95">793 622 11562 0 0,'0'0'3246'0'0,"0"0"-1261"0"0,0 0-577 0 0,0 0-127 0 0,0 0-101 0 0,0 0-108 0 0,0 0-181 0 0,0 0-230 0 0,0 0-151 0 0,0 0-103 0 0,0 0-70 0 0,0 0-52 0 0,0 0-30 0 0,-4 22-28 0 0,-11 67-21 0 0,17 2 367 0 0,-1-82-532 0 0,1 4-14 0 0,-1 1-1 0 0,1-1 1 0 0,-2 1 0 0 0,0 0-1 0 0,-1-1 1 0 0,0 1 0 0 0,-1-1-1 0 0,-2 7-26 0 0,0 12-1109 0 0,4-31 527 0 0,0-1-186 0 0,0 0-272 0 0,6-1-1983 0 0,11-10-2043 0 0,-8 1-2627 0 0,-7 3 634 0 0</inkml:trace>
  <inkml:trace contextRef="#ctx0" brushRef="#br0" timeOffset="981.54">895 803 7001 0 0,'0'0'3461'0'0,"0"0"-1431"0"0,0 0-627 0 0,0 0-80 0 0,0 0 12 0 0,0 0-80 0 0,0 0-242 0 0,0 0-278 0 0,0 0-107 0 0,0 0 44 0 0,0 0 63 0 0,0 0 3 0 0,9 0-98 0 0,101-8 1110 0 0,81-22-992 0 0,-189 29-740 0 0,0 0-1 0 0,-1 0 0 0 0,1 0 0 0 0,-1-1 0 0 0,1 1 0 0 0,-1 0 0 0 0,0-1 0 0 0,1 1 0 0 0,-1-1 0 0 0,0 0 0 0 0,0 1 0 0 0,0-1 1 0 0,0 0-1 0 0,0 0 0 0 0,-1 1 0 0 0,1-1 0 0 0,0 0 0 0 0,-1 0 0 0 0,1 0 0 0 0,-1 0 0 0 0,0 0 0 0 0,0 0 0 0 0,0 0 0 0 0,0 0 1 0 0,0 0-1 0 0,0 0 0 0 0,0 0 0 0 0,-1 0 0 0 0,1 0 0 0 0,-1 0 0 0 0,1 0 0 0 0,-1 0 0 0 0,0 1 0 0 0,0-1 0 0 0,0 0 1 0 0,0 0-1 0 0,0 1 0 0 0,0-1 0 0 0,0 1 0 0 0,0-1 0 0 0,-1 1 0 0 0,1-1 0 0 0,-1 1 0 0 0,1 0 0 0 0,-1-1 0 0 0,1 1 0 0 0,-1 0 1 0 0,0 0-1 0 0,0 0 0 0 0,1 1 0 0 0,-1-1 0 0 0,0 0 0 0 0,-1 0-17 0 0,-10-9 20 0 0,8 5 0 0 0,0 0 0 0 0,-1 0 0 0 0,1 1 0 0 0,-1 0 0 0 0,0 0 0 0 0,0 0-1 0 0,-1 1 1 0 0,1 0 0 0 0,-1 0 0 0 0,1 1 0 0 0,-1 0 0 0 0,0 0 0 0 0,-5-1-20 0 0,12 22 4 0 0,15 187 114 0 0,-12-78-40 0 0,-6-117 44 0 0,9-37 18 0 0,16-16-136 0 0,1 1 0 0 0,3 1 0 0 0,1 2-1 0 0,11-12-3 0 0,-11 15-44 0 0,-25 31 83 0 0,-1 1-4193 0 0,0 6-3655 0 0,-1-2-4081 0 0</inkml:trace>
  <inkml:trace contextRef="#ctx0" brushRef="#br0" timeOffset="1418.225">1383 641 10210 0 0,'0'0'2365'0'0,"0"0"-520"0"0,0 0-226 0 0,0 0-86 0 0,0 0-117 0 0,0 0-241 0 0,0 0-340 0 0,0 0-230 0 0,0 0-67 0 0,0 0 33 0 0,0 0 37 0 0,0 0-54 0 0,0 0-65 0 0,13-2-61 0 0,106-18 899 0 0,-44 17-739 0 0,-74 4-568 0 0,0 0 0 0 0,-1 1 0 0 0,1-1 1 0 0,-1 1-1 0 0,1-1 0 0 0,-1 1 1 0 0,0 0-1 0 0,0-1 0 0 0,0 1 0 0 0,0-1 1 0 0,0 1-1 0 0,0 0 0 0 0,0-1 0 0 0,0 1 1 0 0,0-1-1 0 0,-1 1 0 0 0,1-1 0 0 0,-1 1 1 0 0,1-1-1 0 0,-1 1 0 0 0,0-1 0 0 0,1 1 1 0 0,-1-1-1 0 0,0 0 0 0 0,0 1 0 0 0,-1 0-20 0 0,-97 144 445 0 0,82-87-381 0 0,19-57-56 0 0,0 0 0 0 0,0 0 1 0 0,0 0-1 0 0,0 0 0 0 0,1 0 0 0 0,-1 0 1 0 0,1-1-1 0 0,-1 1 0 0 0,1-1 1 0 0,0 1-1 0 0,-1-1 0 0 0,1 0 1 0 0,0 0-1 0 0,0 0 0 0 0,0-1 0 0 0,0 1 1 0 0,0-1-1 0 0,0 1 0 0 0,0-1 1 0 0,0 0-1 0 0,0 0 0 0 0,0-1-8 0 0,15 0 105 0 0,0-1 0 0 0,0-1-1 0 0,-1 0 1 0 0,1-2-1 0 0,-1 0 1 0 0,0-1 0 0 0,-1 0-1 0 0,1-2 1 0 0,-1 0 0 0 0,11-7-105 0 0,49-33-8728 0 0,-71 44-3600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2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338 307 2040 0 0,'0'0'1505'0'0,"0"0"-241"0"0,0 0 47 0 0,0 0 256 0 0,0 0 275 0 0,0 0 75 0 0,0 0-174 0 0,0 0-262 0 0,0 0-274 0 0,0 0-250 0 0,0 0-129 0 0,-3-12-85 0 0,-33-91 2282 0 0,28 88-2733 0 0,0 1 1 0 0,-1-1-1 0 0,-1 2 0 0 0,-1-1 1 0 0,0 1-1 0 0,0 1 1 0 0,-1 0-1 0 0,-1 1 0 0 0,0 0 1 0 0,-1 1-1 0 0,0 0 0 0 0,0 1 1 0 0,-3-1-293 0 0,12 7 61 0 0,-1 0 0 0 0,1 0 0 0 0,-1 1 0 0 0,0 0 1 0 0,1 0-1 0 0,-1 0 0 0 0,0 0 0 0 0,0 1 0 0 0,0 0 0 0 0,-1 0 1 0 0,1 1-1 0 0,0 0 0 0 0,0 0 0 0 0,0 0 0 0 0,-3 1-61 0 0,6 1 9 0 0,0 0 0 0 0,0 0 0 0 0,1 0-1 0 0,-1 1 1 0 0,1-1 0 0 0,0 1 0 0 0,0-1 0 0 0,0 1 0 0 0,0 0-1 0 0,0 0 1 0 0,0 0 0 0 0,1 0 0 0 0,-1 0 0 0 0,1 0-1 0 0,0 0 1 0 0,0 1 0 0 0,0-1 0 0 0,1 0 0 0 0,-1 1-1 0 0,1-1 1 0 0,-1 0 0 0 0,1 1 0 0 0,0-1 0 0 0,1 1 0 0 0,-1 2-9 0 0,0-5 2 0 0,1 33 103 0 0,1 0 1 0 0,2 0-1 0 0,1 0 1 0 0,1-1-1 0 0,2 0 0 0 0,2 0 1 0 0,8 17-106 0 0,5 26 150 0 0,101 251 276 0 0,-94-250-291 0 0,-4 2 1 0 0,-2 0 0 0 0,-5 2 0 0 0,-2 0-1 0 0,-5 1-135 0 0,-1 150 235 0 0,-12-219-222 0 0,0 0 1 0 0,-2-1-1 0 0,1 1 0 0 0,-1-1 1 0 0,-1 0-1 0 0,0 0 0 0 0,-1 0 1 0 0,0-1-1 0 0,-1 1 0 0 0,0-1 1 0 0,-1 0-1 0 0,0-1 0 0 0,-1 0 1 0 0,0 0-1 0 0,-1-1 0 0 0,-5 6-13 0 0,10-12 3 0 0,1-1-1 0 0,-1 0 0 0 0,1 0 1 0 0,-1 0-1 0 0,0 0 0 0 0,0 0 1 0 0,1-1-1 0 0,-1 1 0 0 0,0-1 1 0 0,0 0-1 0 0,-1-1 0 0 0,1 1 1 0 0,0-1-1 0 0,0 0 0 0 0,0 1 0 0 0,0-2 1 0 0,0 1-1 0 0,-1 0 0 0 0,1-1 1 0 0,0 0-1 0 0,0 0 0 0 0,0 0 1 0 0,0-1-1 0 0,0 1 0 0 0,1-1 1 0 0,-1 0-1 0 0,0 0 0 0 0,1 0 1 0 0,-1 0-1 0 0,1-1-2 0 0,-3-5-134 0 0,1 1 1 0 0,0-1-1 0 0,0 0 0 0 0,1 0 1 0 0,0-1-1 0 0,1 1 0 0 0,0-1 1 0 0,0 0-1 0 0,0 1 1 0 0,2-1-1 0 0,-1 0 0 0 0,1-1 1 0 0,0 1-1 0 0,1 0 0 0 0,0-9 134 0 0,16-14-5104 0 0,-12 27 1952 0 0,3-3-8811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134 645 3345 0 0,'0'0'1623'0'0,"0"0"-156"0"0,0 0 186 0 0,0 0 356 0 0,0 0 174 0 0,0 0-132 0 0,0 0-475 0 0,0 0-569 0 0,0 0-405 0 0,0 0-233 0 0,0 0-54 0 0,0 0 52 0 0,-8 8 59 0 0,-95 139 1472 0 0,99-139-1881 0 0,0 0-1 0 0,1 1 1 0 0,0-1-1 0 0,1 1 1 0 0,0 0-1 0 0,0 0 1 0 0,1 0-1 0 0,0 0 1 0 0,1 0-1 0 0,0 0 1 0 0,0 0-1 0 0,1 0 1 0 0,1 5-17 0 0,0-11 30 0 0,0 1 1 0 0,0-1 0 0 0,0 0-1 0 0,1 0 1 0 0,0 1-1 0 0,-1-2 1 0 0,1 1-1 0 0,0 0 1 0 0,1 0-1 0 0,-1-1 1 0 0,0 0 0 0 0,1 0-1 0 0,-1 0 1 0 0,1 0-1 0 0,0 0 1 0 0,-1-1-1 0 0,1 1 1 0 0,0-1 0 0 0,0 0-1 0 0,0 0 1 0 0,0-1-1 0 0,0 1 1 0 0,0-1-1 0 0,0 0 1 0 0,0 0-1 0 0,0 0 1 0 0,0-1 0 0 0,0 1-1 0 0,0-1 1 0 0,0 0-1 0 0,0 0 1 0 0,0-1-1 0 0,0 1 1 0 0,0-1-1 0 0,-1 1 1 0 0,2-2-31 0 0,14-12 198 0 0,0-2 0 0 0,-1 0 0 0 0,-1 0 0 0 0,0-2 0 0 0,-2 0 0 0 0,0-1 0 0 0,-1-1 0 0 0,-1 0 0 0 0,-1 0 0 0 0,8-21-198 0 0,78-236 732 0 0,-97 276-730 0 0,9-38-20 0 0,-2-1 0 0 0,-1 0 0 0 0,-2 0 0 0 0,-2-1 0 0 0,-2 1 0 0 0,-3-24 18 0 0,3 59-12 0 0,-1 0 0 0 0,0 1 0 0 0,0-1 0 0 0,0 1 0 0 0,-1-1 0 0 0,0 1 0 0 0,0-1 0 0 0,0 1 0 0 0,-1-1 0 0 0,0 1 0 0 0,0 0 0 0 0,0 0 0 0 0,-1 0 0 0 0,1 0 0 0 0,-1 0 1 0 0,0 1-1 0 0,-1-1 0 0 0,1 1 0 0 0,-1 0 0 0 0,0 0 0 0 0,0 0 0 0 0,0 0 0 0 0,0 1 0 0 0,-1-1 0 0 0,1 1 0 0 0,-1 0 0 0 0,0 1 0 0 0,0-1 0 0 0,0 1 0 0 0,-1 0 0 0 0,1 0 0 0 0,0 1 0 0 0,-1-1 0 0 0,1 1 0 0 0,-1 1 0 0 0,0-1 12 0 0,-2 4-15 0 0,-1 1 1 0 0,1 0-1 0 0,0 1 0 0 0,0 0 0 0 0,1 0 1 0 0,0 0-1 0 0,0 1 0 0 0,0 0 0 0 0,0 0 1 0 0,1 1-1 0 0,0 0 0 0 0,0 0 0 0 0,1 1 1 0 0,0-1-1 0 0,1 1 0 0 0,-1 0 1 0 0,-2 9 13 0 0,-3 10 79 0 0,1 1-1 0 0,1 0 0 0 0,2 1 0 0 0,1-1 0 0 0,1 1 1 0 0,2 1-1 0 0,0-1 0 0 0,2 0 0 0 0,2 0 1 0 0,0 0-1 0 0,2 0 0 0 0,1 0 0 0 0,1-1 0 0 0,2 1 1 0 0,1-2-1 0 0,1 1 0 0 0,1-1 0 0 0,14 23-77 0 0,-3-2 145 0 0,2-2 0 0 0,2-1 0 0 0,2-1 0 0 0,12 12-145 0 0,-17-36-302 0 0,-17-18-2982 0 0,1-1-3283 0 0,-5-1-4899 0 0</inkml:trace>
  <inkml:trace contextRef="#ctx0" brushRef="#br0" timeOffset="649.133">618 608 9914 0 0,'0'0'2481'0'0,"0"0"-1046"0"0,0 0-446 0 0,0 0 14 0 0,0 0 24 0 0,0 0-31 0 0,0 0-132 0 0,0 0-193 0 0,0 0-119 0 0,0 0-88 0 0,0 0-66 0 0,0 0-95 0 0,-5 21-73 0 0,-16 69-43 0 0,12 41 137 0 0,8-128-323 0 0,1-1-1 0 0,0 1 1 0 0,0 0 0 0 0,0-1-1 0 0,0 1 1 0 0,0-1 0 0 0,1 1-1 0 0,-1 0 1 0 0,1-1-1 0 0,-1 1 1 0 0,1-1 0 0 0,0 1-1 0 0,0-1 1 0 0,0 1 0 0 0,1-1-1 0 0,-1 0 1 0 0,0 0 0 0 0,1 0-1 0 0,-1 0 1 0 0,1 0 0 0 0,0 0-1 0 0,0 0 1 0 0,0 0 0 0 0,0 0-1 0 0,0-1 1 0 0,0 1 0 0 0,0-1-1 0 0,1 0 1 0 0,-1 1-1 0 0,0-1 1 0 0,1 0 0 0 0,-1 0-1 0 0,1-1 1 0 0,-1 1 0 0 0,2 0-1 0 0,4-3 96 0 0,-1-1-1 0 0,0 0 1 0 0,0 0 0 0 0,0 0 0 0 0,0-1 0 0 0,0 0 0 0 0,-1 0-1 0 0,0-1 1 0 0,0 0 0 0 0,0 0 0 0 0,0 0 0 0 0,-1-1 0 0 0,0 0-1 0 0,0 0 1 0 0,0 0 0 0 0,-1 0 0 0 0,0-1 0 0 0,0 0 0 0 0,-1 0-1 0 0,0 0 1 0 0,2-5-96 0 0,7-9 323 0 0,54-134 844 0 0,-80 234-738 0 0,2-22-512 0 0,3 1-1 0 0,2 0 1 0 0,3 0-1 0 0,2 0 1 0 0,3 1-1 0 0,3-1 1 0 0,4 21 83 0 0,3 131-3 0 0,-11-199 10 0 0,-1-1 0 0 0,0 0 0 0 0,-1 1 0 0 0,0-1 0 0 0,-1 0 0 0 0,0 0 0 0 0,-1 0 0 0 0,0-1-1 0 0,0 1 1 0 0,-1-1 0 0 0,0 0 0 0 0,-1 0 0 0 0,0 0 0 0 0,0-1 0 0 0,-1 0 0 0 0,0 0 0 0 0,0-1-1 0 0,-1 0 1 0 0,0 0 0 0 0,0-1 0 0 0,-1 0 0 0 0,0 0 0 0 0,0-1 0 0 0,-8 4-7 0 0,7-5 5 0 0,-68 13 66 0 0,76-19-69 0 0,1 0 0 0 0,0-1 0 0 0,-1 1 1 0 0,1 0-1 0 0,0-1 0 0 0,0 1 0 0 0,0-1 1 0 0,1 1-1 0 0,-1-1 0 0 0,1 1 0 0 0,-1-1 0 0 0,1 0 1 0 0,0 1-1 0 0,0-1 0 0 0,0 0 0 0 0,0 1 1 0 0,0-1-1 0 0,1 1 0 0 0,-1-1 0 0 0,1 1 0 0 0,0-1-2 0 0,3-9 9 0 0,1 0 0 0 0,0 1 0 0 0,1-1 0 0 0,0 1 0 0 0,0 1 0 0 0,2-1 0 0 0,-1 1 0 0 0,1 0 0 0 0,1 1 0 0 0,6-6-9 0 0,7-10 29 0 0,222-228-704 0 0,-244 253 529 0 0,7-6-1103 0 0,-1 5-4464 0 0,-4 1-5907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33 2801 0 0,'0'0'1323'0'0,"0"0"-98"0"0,0 0 242 0 0,0 0 367 0 0,0 0 164 0 0,0 0-195 0 0,0 0-471 0 0,0 0-472 0 0,0 0-274 0 0,0 0-13 0 0,0 0 135 0 0,0 0 83 0 0,0 6 27 0 0,-2 59 943 0 0,11 130-258 0 0,8-159-1423 0 0,-17-36-2 0 0,0 0 62 0 0,4-5 433 0 0,101-211 1054 0 0,-39 102-1556 0 0,-51 147-122 0 0,-1 7 112 0 0,27 73 125 0 0,-5 2 1 0 0,1 29-187 0 0,-32 10 229 0 0,-5-149-225 0 0,-1-1 0 0 0,0 1 0 0 0,0-1 0 0 0,0 1 0 0 0,-1-1 0 0 0,1 0 0 0 0,-1 1 0 0 0,0-1 0 0 0,-1 0 0 0 0,1 0 0 0 0,0-1 0 0 0,-1 1 0 0 0,0 0 0 0 0,0-1 0 0 0,0 1 0 0 0,0-1 0 0 0,-1 0 0 0 0,1 0 0 0 0,-1-1 0 0 0,0 1 0 0 0,0-1 0 0 0,0 1 0 0 0,0-1 0 0 0,0-1 0 0 0,0 1 0 0 0,-1 0 0 0 0,1-1 0 0 0,-1 0 0 0 0,1 0 0 0 0,-1 0 0 0 0,1-1 0 0 0,-2 1-4 0 0,4-4-12 0 0,0 0 0 0 0,0 1 0 0 0,0-1 0 0 0,0 0 0 0 0,0 0 0 0 0,1 0-1 0 0,0 0 1 0 0,-1 0 0 0 0,1 0 0 0 0,0 0 0 0 0,0-1 0 0 0,1 1 0 0 0,-1 0 0 0 0,1 0 0 0 0,-1-1 0 0 0,1 1 0 0 0,0-1 0 0 0,1 1 0 0 0,-1 0 0 0 0,0-1-1 0 0,1 1 1 0 0,0-2 12 0 0,0 1-11 0 0,1-12-32 0 0,2-1 1 0 0,0 1 0 0 0,1 0 0 0 0,0 0 0 0 0,2 0 0 0 0,0 1 0 0 0,0 0-1 0 0,1 0 1 0 0,7-7 42 0 0,13-30-693 0 0,-6 9-1518 0 0,-14 29-1106 0 0,0 0-3637 0 0,-2 3-3906 0 0</inkml:trace>
  <inkml:trace contextRef="#ctx0" brushRef="#br0" timeOffset="430.626">532 272 10674 0 0,'0'0'1971'0'0,"0"0"-297"0"0,0 0-154 0 0,0 0-47 0 0,0 0-101 0 0,0 0-270 0 0,0 0-369 0 0,0 0-313 0 0,0 0-189 0 0,0 0-30 0 0,0 0 66 0 0,0 0 56 0 0,0 0 23 0 0,7 1-17 0 0,57 2 553 0 0,-62-1-847 0 0,0-1-1 0 0,0 1 0 0 0,-1 0 0 0 0,1 0 0 0 0,-1 0 0 0 0,1 0 1 0 0,-1 0-1 0 0,0 1 0 0 0,0-1 0 0 0,0 0 0 0 0,0 1 0 0 0,0-1 1 0 0,-1 0-1 0 0,1 1 0 0 0,-1-1 0 0 0,1 1 0 0 0,-1-1 1 0 0,0 1-1 0 0,0-1 0 0 0,0 1 0 0 0,-1-1 0 0 0,1 1 0 0 0,0-1 1 0 0,-1 1-1 0 0,1-1 0 0 0,-1 0 0 0 0,0 1 0 0 0,0-1 0 0 0,0 0 1 0 0,0 1-1 0 0,-1-1 0 0 0,0 2-34 0 0,-15 99 615 0 0,18-100-570 0 0,1-1 0 0 0,0 0 0 0 0,0 0 0 0 0,0 0 1 0 0,0 0-1 0 0,0 0 0 0 0,0-1 0 0 0,1 1 0 0 0,-1 0 1 0 0,1-1-1 0 0,-1 0 0 0 0,1 1 0 0 0,-1-1 0 0 0,1 0 1 0 0,0-1-1 0 0,0 1 0 0 0,-1 0 0 0 0,1-1 0 0 0,0 1 1 0 0,0-1-1 0 0,0 0 0 0 0,-1 0 0 0 0,1 0 0 0 0,0-1 1 0 0,0 1-1 0 0,0 0 0 0 0,0-1 0 0 0,0 0-45 0 0,3 1 103 0 0,2-1-175 0 0,1 0 0 0 0,-1 0-1 0 0,1-1 1 0 0,-1 0 0 0 0,0-1 0 0 0,0 0-1 0 0,0 0 1 0 0,0-1 0 0 0,-1 1 0 0 0,1-2 0 0 0,-1 1-1 0 0,0-1 1 0 0,2-2 72 0 0,3 3-6236 0 0,-7 4-5614 0 0</inkml:trace>
  <inkml:trace contextRef="#ctx0" brushRef="#br0" timeOffset="-1383.359">43 1483 13219 0 0,'0'0'1654'0'0,"0"0"-341"0"0,0 0-95 0 0,0 0 83 0 0,0 0-20 0 0,0 0-194 0 0,0 0-293 0 0,0 0-279 0 0,0 0-180 0 0,0 0-56 0 0,0 0 29 0 0,0 0 57 0 0,0 6 42 0 0,-6 280 1515 0 0,24-232-1854 0 0,18-39 14 0 0,-27-18-27 0 0,1 0-1 0 0,-1-1 0 0 0,0 0 1 0 0,0 0-1 0 0,0-1 0 0 0,-1 0 1 0 0,0-1-1 0 0,0 0 0 0 0,0 0 1 0 0,-1-1-1 0 0,0 0 0 0 0,0 0 1 0 0,0-1-1 0 0,-1 1 0 0 0,-1-1 1 0 0,1-1-1 0 0,-1 1 0 0 0,0-1 1 0 0,-1 0-1 0 0,0 0 0 0 0,1-7-54 0 0,-1 9 11 0 0,2-3 51 0 0,0 0 0 0 0,-1 0 0 0 0,0 0-1 0 0,-1-1 1 0 0,0 0 0 0 0,0 0 0 0 0,-2 0-1 0 0,1 0 1 0 0,-1-1 0 0 0,0-7-62 0 0,-2 19 44 0 0,0 0-24 0 0,0 0-11 0 0,0 0-27 0 0,7 202-200 0 0,-2 75 121 0 0,-8-255 74 0 0,-1 0 1 0 0,-1 0 0 0 0,-1-1-1 0 0,0 0 1 0 0,-2 0-1 0 0,-1-1 1 0 0,0 0-1 0 0,-1 0 1 0 0,-1-1-1 0 0,-1 0 1 0 0,-1-1 0 0 0,-7 8 22 0 0,18-24-10 0 0,0 0 0 0 0,1 0 1 0 0,-1 1-1 0 0,0-1 1 0 0,0 0-1 0 0,0-1 1 0 0,0 1-1 0 0,0 0 1 0 0,-1-1-1 0 0,1 1 1 0 0,-1-1-1 0 0,1 0 1 0 0,-1 1-1 0 0,1-1 1 0 0,-1 0-1 0 0,1-1 1 0 0,-1 1-1 0 0,0 0 1 0 0,0-1-1 0 0,1 0 1 0 0,-1 1-1 0 0,0-1 1 0 0,-1 0 9 0 0,2-3-34 0 0,1 0 0 0 0,0 0 0 0 0,0 0 0 0 0,0 0 0 0 0,0 1 0 0 0,0-2 0 0 0,1 1 0 0 0,-1 0 0 0 0,1 0 0 0 0,0 0 0 0 0,0 0 0 0 0,0 0 0 0 0,0 0 0 0 0,1 0 0 0 0,-1 0 0 0 0,1 0 0 0 0,0 0 0 0 0,0-2 34 0 0,48-107-1141 0 0,-32 81-2829 0 0,-3 0-4893 0 0,-8 21-3065 0 0</inkml:trace>
  <inkml:trace contextRef="#ctx0" brushRef="#br0" timeOffset="-1137.409">449 1833 8586 0 0,'0'0'2066'0'0,"0"0"-359"0"0,0 0-123 0 0,0 0 34 0 0,0 0-18 0 0,0 0-106 0 0,0 0-181 0 0,0 0-243 0 0,0 0-234 0 0,0 0-200 0 0,0 0-148 0 0,0 0-118 0 0,5 25-52 0 0,14 78-40 0 0,-23-47 276 0 0,-3-45-384 0 0,-5 13 23 0 0,10-24-3633 0 0,2-4-3653 0 0,0 3-4414 0 0</inkml:trace>
  <inkml:trace contextRef="#ctx0" brushRef="#br0" timeOffset="2646.987">998 626 1696 0 0,'0'0'1463'0'0,"0"0"98"0"0,0 0 228 0 0,0 0 312 0 0,0 0 171 0 0,0 0-82 0 0,0 0-284 0 0,0 0-360 0 0,0 0-290 0 0,0 0-199 0 0,0 0-138 0 0,-2-3-107 0 0,-9-9 487 0 0,11 12-763 0 0,0 0-57 0 0,0 0-53 0 0,0 0-28 0 0,0 0-51 0 0,0 15 671 0 0,8 96 651 0 0,-16 507-631 0 0,-5-431-1199 0 0,13-187 61 0 0,0 0-34 0 0,0 0-2 0 0,0 0-1 0 0,0 0-41 0 0,0-23-1415 0 0,0 2 339 0 0,1-37-3409 0 0,3 22-4849 0 0,-1 20-398 0 0</inkml:trace>
  <inkml:trace contextRef="#ctx0" brushRef="#br0" timeOffset="2928.327">941 743 7266 0 0,'0'0'1260'0'0,"0"0"-568"0"0,0 0-219 0 0,0 0 348 0 0,0 0 516 0 0,0 0 397 0 0,0 0 102 0 0,0 0-215 0 0,0 0-270 0 0,0 0-265 0 0,0 0-213 0 0,0 0-124 0 0,0 0-126 0 0,34-1-74 0 0,110-8-40 0 0,0-21 657 0 0,91-43-709 0 0,-236 99-5250 0 0,-11-11 550 0 0,2-6-1839 0 0,2-1-3203 0 0</inkml:trace>
  <inkml:trace contextRef="#ctx0" brushRef="#br0" timeOffset="3182.927">1130 979 9218 0 0,'0'0'1847'0'0,"0"0"-357"0"0,0 0-70 0 0,0 0 99 0 0,0 0 75 0 0,0 0-127 0 0,0 0-356 0 0,0 0-407 0 0,0 0-271 0 0,0 0-157 0 0,0 0-81 0 0,0 0-32 0 0,18 4 425 0 0,121-40-456 0 0,-136 35-297 0 0,40-9-1005 0 0,-14 5-4655 0 0,-18 1-2491 0 0</inkml:trace>
  <inkml:trace contextRef="#ctx0" brushRef="#br0" timeOffset="4165.067">1200 972 0 0 0,'0'0'412'0'0,"0"0"556"0"0,0 0 129 0 0,0 0 24 0 0,0 0 70 0 0,0 0 63 0 0,3 0 7708 0 0,-58 44-3875 0 0,-60-26-1233 0 0,115-18-3759 0 0,0 0 5 0 0,0 0-33 0 0,0 0-32 0 0,6 18-15968 0 0,-4-17 11194 0 0,-1 2 1168 0 0</inkml:trace>
  <inkml:trace contextRef="#ctx0" brushRef="#br0" timeOffset="4962.624">1221 1410 3273 0 0,'0'0'2017'0'0,"0"0"-351"0"0,0 0-72 0 0,0 0 156 0 0,0 0 77 0 0,0 0-160 0 0,0 0-366 0 0,0 0-423 0 0,0 0-317 0 0,0 0-149 0 0,0 0-65 0 0,0 0-39 0 0,0 0-12 0 0,-4 13 6 0 0,-20 95 531 0 0,28 9 142 0 0,-4-116-957 0 0,0 0 0 0 0,0 0 0 0 0,1 0 0 0 0,-1 0 0 0 0,0 0 0 0 0,0 0 1 0 0,1 1-1 0 0,-1-1 0 0 0,0 0 0 0 0,1 0 0 0 0,-1 0 0 0 0,1 0 0 0 0,-1-1 0 0 0,1 1 0 0 0,0 0 0 0 0,-1 0 0 0 0,1 0 1 0 0,0 0-1 0 0,0-1 0 0 0,-1 1 0 0 0,1 0 0 0 0,0-1 0 0 0,0 1 0 0 0,0 0 0 0 0,0-1 0 0 0,0 1 0 0 0,0-1 0 0 0,0 0 1 0 0,0 1-1 0 0,0-1 0 0 0,0 0 0 0 0,0 1 0 0 0,0-1 0 0 0,0 0 0 0 0,0 0 0 0 0,1 0 0 0 0,-1 0 0 0 0,0 0 1 0 0,0 0-1 0 0,0 0 0 0 0,0-1 0 0 0,0 1 0 0 0,0 0 0 0 0,0-1 0 0 0,0 1 0 0 0,0 0 0 0 0,0-1-18 0 0,43-29 1232 0 0,91-153-416 0 0,-110 164-804 0 0,-25 19-24 0 0,1 9-12 0 0,2 255 203 0 0,-3-199-218 0 0,3-31 40 0 0,-3 0-1 0 0,-1-1 0 0 0,-1 1 1 0 0,-2 0-1 0 0,-1 0 0 0 0,-2-1 1 0 0,-4 9-1 0 0,7-31 4 0 0,-2 0 0 0 0,1 0 0 0 0,-1-1 1 0 0,-1 0-1 0 0,0 0 0 0 0,0 0 1 0 0,-1-1-1 0 0,0 0 0 0 0,-1-1 0 0 0,0 0 1 0 0,0 0-1 0 0,-1-1 0 0 0,0 0 1 0 0,-6 3-5 0 0,14-8 1 0 0,1-1 1 0 0,-1 0 0 0 0,1 1-1 0 0,-1-1 1 0 0,0 0 0 0 0,0 0-1 0 0,0 0 1 0 0,0 0 0 0 0,0-1-1 0 0,0 1 1 0 0,0 0 0 0 0,0-1-1 0 0,0 1 1 0 0,0-1 0 0 0,0 0-1 0 0,0 0 1 0 0,0 1-1 0 0,0-2 1 0 0,-1 1 0 0 0,1 0-1 0 0,0 0 1 0 0,0-1 0 0 0,0 1-1 0 0,0-1 1 0 0,0 1 0 0 0,0-1-1 0 0,0 0 1 0 0,0 0 0 0 0,0 0-1 0 0,1 0 1 0 0,-1 0 0 0 0,0 0-1 0 0,0-1 1 0 0,1 1 0 0 0,-1-1-1 0 0,1 1 1 0 0,-1-1 0 0 0,1 1-1 0 0,0-1 1 0 0,0 0 0 0 0,-1 0-1 0 0,1 1 1 0 0,0-1 0 0 0,1 0-1 0 0,-1 0 1 0 0,0 0 0 0 0,0 0-1 0 0,1 0 1 0 0,-1-1-2 0 0,4-12 0 0 0,0 0 0 0 0,1 0-1 0 0,1 1 1 0 0,0-1 0 0 0,0 1 0 0 0,2 0-1 0 0,0 0 1 0 0,0 1 0 0 0,1 0 0 0 0,1 0 0 0 0,0 1-1 0 0,8-7 1 0 0,19-33-160 0 0,12-16-734 0 0,-30 45-1507 0 0,-1 0-3308 0 0,-9 11-5544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53 0 0 0,'0'0'675'0'0,"0"0"496"0"0,0 0 148 0 0,0 0 28 0 0,0 0 54 0 0,0 0 105 0 0,0 0 34 0 0,0 0 13 0 0,0 0-64 0 0,0 0-140 0 0,-10 0-179 0 0,-20 0-458 0 0,18 0 2864 0 0,12 0-3013 0 0,0 0 36 0 0,0 0 26 0 0,20 4 2894 0 0,5-4-2717 0 0,39 1 104 0 0,0-2 1 0 0,-1-3 0 0 0,1-3 0 0 0,59-15-907 0 0,-15 0 370 0 0,-100 21-793 0 0,-12 4-5328 0 0,-7 6 1901 0 0,-12 8-8731 0 0,16-12 6273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10210 0 0,'0'0'2586'0'0,"0"0"-631"0"0,0 0-412 0 0,0 0-189 0 0,0 0-118 0 0,0 0-221 0 0,0 0-282 0 0,0 0-251 0 0,0 0-159 0 0,0 0-65 0 0,0 0-20 0 0,0 0 36 0 0,8 15 3559 0 0,209-22-597 0 0,3-8-2528 0 0,-219 15-679 0 0,-1 0 20 0 0,0 0-30 0 0,0 0-32 0 0,0 0-18 0 0,0 0-5 0 0,0 0 7 0 0,0 0-11 0 0,0 0-16 0 0,0-5-2079 0 0,-4 2-11336 0 0,1 3 10601 0 0,1 0-8378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7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0 0 0,'0'0'1523'0'0,"0"0"-1"0"0,0 0 118 0 0,0 0 212 0 0,0 0 103 0 0,0 0-46 0 0,0 0-205 0 0,0 0-213 0 0,0 0-218 0 0,0 0-179 0 0,0 0-115 0 0,-10 3 489 0 0,7-3 4527 0 0,250-3-2697 0 0,-121 3-2771 0 0,-99 0 185 0 0,-26 0-697 0 0,-1 0-6 0 0,0 0-7 0 0,0 0-18 0 0,0 0 32 0 0,0 0 8 0 0,0 0-23 0 0,0 0 6 0 0,0 0 3 0 0,0 0-11 0 0,0 0 6 0 0,0 0-5 0 0,0 0-26 0 0,0 0 11 0 0,0 0 4 0 0,0 0 13 0 0,0 0-9 0 0,0 0-8 0 0,0 0-3 0 0,0 0-8 0 0,0 0 10 0 0,0 0-11 0 0,0 0-3 0 0,0 0-21 0 0,0 0-13 0 0,0 0-32 0 0,0 0-20 0 0,0 0-53 0 0,0 0-42 0 0,0 0-64 0 0,0 0-135 0 0,0 0-148 0 0,0 0-210 0 0,0 0-323 0 0,5 0-8892 0 0,-2 0-1561 0 0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8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163 168 2208 0 0,'0'0'2150'0'0,"0"0"-525"0"0,0 0-230 0 0,0 0 120 0 0,0 0 157 0 0,0 0 75 0 0,0 0-125 0 0,0 0-230 0 0,0 0-296 0 0,0 0-264 0 0,0 0-178 0 0,-8-1-95 0 0,-64-3 1213 0 0,-11 5 1981 0 0,184-1-3521 0 0,16-18 1197 0 0,-152 19-1324 0 0,1 3 0 0 0,0 0-1 0 0,0 2 1 0 0,1 2-1 0 0,-6 3-104 0 0,95 3-2334 0 0,-28-14-719 0 0,-9 0-3354 0 0,-3 0-5703 0 0</inkml:trace>
  <inkml:trace contextRef="#ctx0" brushRef="#br0" timeOffset="658.264">303 492 7330 0 0,'0'0'3022'0'0,"0"0"-1170"0"0,0 0-402 0 0,0 0 134 0 0,0 0 171 0 0,0 0-29 0 0,0 0-281 0 0,0 0-351 0 0,0 0-250 0 0,0 0-104 0 0,0 0-20 0 0,0 0 11 0 0,0 0-31 0 0,-7-9 907 0 0,18-25-1234 0 0,0 0 0 0 0,3 2 0 0 0,0-1 0 0 0,2 2 0 0 0,2-2-373 0 0,-15 29 25 0 0,7-18 32 0 0,2 1 0 0 0,0 1 0 0 0,1 0 0 0 0,1 1 0 0 0,1 0 0 0 0,1 1 0 0 0,0 0 0 0 0,2 2-1 0 0,0 0 1 0 0,0 1 0 0 0,1 1 0 0 0,1 0 0 0 0,10-4-57 0 0,-26 18 0 0 0,-1 0 0 0 0,1 0 0 0 0,0 0-1 0 0,-1 0 1 0 0,1 1 0 0 0,0 0 0 0 0,-1 0 0 0 0,1 0-1 0 0,-1 0 1 0 0,1 0 0 0 0,-1 0 0 0 0,1 1-1 0 0,-1 0 1 0 0,0 0 0 0 0,0 0 0 0 0,0 0 0 0 0,0 0-1 0 0,0 1 1 0 0,0-1 0 0 0,-1 1 0 0 0,1-1 0 0 0,-1 1-1 0 0,0 0 1 0 0,0 0 0 0 0,0 1 0 0 0,0-1-1 0 0,0 0 1 0 0,-1 0 0 0 0,1 1 0 0 0,-1-1 0 0 0,0 1-1 0 0,0 0 1 0 0,0-1 0 0 0,-1 1 0 0 0,1-1 0 0 0,-1 1-1 0 0,0 0 1 0 0,0 0 0 0 0,0-3 0 0 0,5 22-4 0 0,-2 0-1 0 0,-1 0 1 0 0,0 0 0 0 0,-2 0-1 0 0,-1 1 1 0 0,-1 5 4 0 0,1-11 0 0 0,-11 78-136 0 0,44-145 185 0 0,114-130 20 0 0,-121 153-79 0 0,0 0 0 0 0,1 3 0 0 0,2 0-1 0 0,0 1 1 0 0,2 2 0 0 0,10-5 10 0 0,-39 24 0 0 0,0 0-1 0 0,0 0 1 0 0,0 0 0 0 0,1 1-1 0 0,-1-1 1 0 0,0 0-1 0 0,1 0 1 0 0,-1 1 0 0 0,0-1-1 0 0,1 1 1 0 0,-1 0 0 0 0,1-1-1 0 0,-1 1 1 0 0,1 0 0 0 0,-1 0-1 0 0,1-1 1 0 0,-1 1 0 0 0,1 1-1 0 0,-1-1 1 0 0,1 0 0 0 0,-1 0-1 0 0,1 0 1 0 0,-1 1 0 0 0,1-1-1 0 0,-1 1 1 0 0,0-1 0 0 0,1 1-1 0 0,-1 0 1 0 0,0-1-1 0 0,1 1 1 0 0,-1 0 0 0 0,0 0-1 0 0,0 0 1 0 0,0 0 0 0 0,0 0-1 0 0,0 0 1 0 0,0 0 0 0 0,0 0-1 0 0,0 1 1 0 0,0-1 0 0 0,0 0-1 0 0,-1 0 1 0 0,1 1 0 0 0,0-1-1 0 0,-1 1 1 0 0,1-1 0 0 0,-1 1-1 0 0,0-1 1 0 0,1 0 0 0 0,-1 2 0 0 0,3 13 9 0 0,-1 0 0 0 0,0 0 0 0 0,-1 0 0 0 0,-1 1 0 0 0,0-1 0 0 0,-1 0 0 0 0,-1 0 0 0 0,-1 0 0 0 0,0 0 0 0 0,-1 0 0 0 0,-1 0 0 0 0,-2 5-9 0 0,-11 48 10 0 0,16-22-322 0 0,46-39-2615 0 0,-15-21-1262 0 0,-13 1-1851 0 0,-12 9 3729 0 0,2-2-9336 0 0</inkml:trace>
  <inkml:trace contextRef="#ctx0" brushRef="#br0" timeOffset="1274.917">1597 68 9146 0 0,'0'0'2391'0'0,"0"0"-444"0"0,0 0-206 0 0,0 0-104 0 0,0 0-168 0 0,0 0-116 0 0,0 0-201 0 0,0 0-195 0 0,0 0-167 0 0,0 0-137 0 0,0 0-139 0 0,0 0-87 0 0,-25 9-44 0 0,-77 27-63 0 0,23 12 407 0 0,53-26-532 0 0,21-19-184 0 0,-1 2 0 0 0,1-1 0 0 0,1 0 0 0 0,-1 1 0 0 0,0 0 0 0 0,1 0 0 0 0,0 0 0 0 0,1 1 0 0 0,-1-1 0 0 0,1 1 0 0 0,0 0 0 0 0,0 0 0 0 0,1 0 0 0 0,-1 0 0 0 0,1 1 0 0 0,1-1 0 0 0,-1 1 0 0 0,1-1 0 0 0,0 1 0 0 0,1-1 0 0 0,0 1 0 0 0,0 0 0 0 0,0 2-11 0 0,2-5 25 0 0,1-1 0 0 0,-1 0 0 0 0,0 1 0 0 0,1-1-1 0 0,0 0 1 0 0,0 0 0 0 0,0 0 0 0 0,0-1 0 0 0,0 1 0 0 0,1-1 0 0 0,-1 0 0 0 0,1 0 0 0 0,-1 0 0 0 0,1 0 0 0 0,0 0 0 0 0,0-1 0 0 0,0 0-1 0 0,0 0 1 0 0,0 0 0 0 0,0 0 0 0 0,0 0 0 0 0,0-1 0 0 0,0 0 0 0 0,0 0 0 0 0,0 0 0 0 0,0 0 0 0 0,0-1 0 0 0,0 1 0 0 0,0-1-1 0 0,0 0 1 0 0,0-1 0 0 0,0 1 0 0 0,0-1 0 0 0,0 1 0 0 0,1-2-25 0 0,17-10 216 0 0,-1 0-1 0 0,0-1 0 0 0,-1-1 1 0 0,-1-1-1 0 0,0-1 1 0 0,-1-1-1 0 0,-1 0 1 0 0,4-8-216 0 0,14-11 219 0 0,21-4-80 0 0,-39 85-175 0 0,31 251 31 0 0,-41-236-15 0 0,-3 0 0 0 0,-2 0 0 0 0,-5 41 20 0 0,1-84-3 0 0,-1 1 1 0 0,0-1-1 0 0,-1 0 1 0 0,-1 0-1 0 0,-1 0 1 0 0,0-1 0 0 0,-1 0-1 0 0,-1 0 1 0 0,0 0-1 0 0,-1-1 1 0 0,0 0 0 0 0,-2-1-1 0 0,1 0 1 0 0,-1-1-1 0 0,-1 0 1 0 0,0-1 0 0 0,-1 0-1 0 0,0 0 1 0 0,-1-2-1 0 0,0 0 1 0 0,0 0-1 0 0,-1-1 1 0 0,0-1 0 0 0,-1-1-1 0 0,1 0 1 0 0,-8 1 2 0 0,-59 1 81 0 0,81-10-75 0 0,-1 1-1 0 0,0-1 0 0 0,1 0 1 0 0,-1 0-1 0 0,1 1 0 0 0,0-1 1 0 0,-1-1-1 0 0,1 1 0 0 0,0 0 1 0 0,0 0-1 0 0,0 0 0 0 0,1 0 1 0 0,-1-1-1 0 0,0 1 0 0 0,1 0 1 0 0,0-1-1 0 0,-1 1 0 0 0,1 0 1 0 0,0-1-1 0 0,0 1 0 0 0,0-1 1 0 0,1 1-1 0 0,-1 0 0 0 0,1-1 1 0 0,0 0-6 0 0,-1-3-3 0 0,3-9 8 0 0,1-1 0 0 0,1 1 0 0 0,0 0 0 0 0,1 0 0 0 0,0 1 0 0 0,1 0 0 0 0,1 0 0 0 0,1 0 0 0 0,0 1 0 0 0,0 1 0 0 0,1-1 0 0 0,4-2-5 0 0,1-4-4 0 0,176-207-358 0 0,-152 178-209 0 0,-17 22-1511 0 0,0 2-5227 0 0,-14 16-5055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5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252 421 3897 0 0,'0'0'3343'0'0,"0"0"-1269"0"0,0 0-439 0 0,0 0 227 0 0,0 0 222 0 0,0 0 10 0 0,0 0-262 0 0,0 0-413 0 0,0 0-312 0 0,0 0-171 0 0,0 0-107 0 0,0 0-76 0 0,0 0-43 0 0,6-4 826 0 0,-77-37-328 0 0,-22-7-704 0 0,91 49-498 0 0,0 0 0 0 0,1-1-1 0 0,-1 2 1 0 0,0-1 0 0 0,1 0-1 0 0,-1 0 1 0 0,1 0 0 0 0,-1 1-1 0 0,1-1 1 0 0,-1 1 0 0 0,1-1-1 0 0,0 1 1 0 0,0-1 0 0 0,0 1-1 0 0,0 0 1 0 0,0 0 0 0 0,0-1-1 0 0,0 1 1 0 0,1 0 0 0 0,-1 0-1 0 0,1 0 1 0 0,-1 0 0 0 0,1 0-1 0 0,0 0 1 0 0,-1 0 0 0 0,1 0 0 0 0,0 0-1 0 0,1 0 1 0 0,-1 0 0 0 0,0 0-1 0 0,0 0 1 0 0,1 0 0 0 0,-1 0-1 0 0,1 0 1 0 0,0 0 0 0 0,0-1-1 0 0,-1 1 1 0 0,2 2-6 0 0,-1 15 51 0 0,4 53 52 0 0,2 0 0 0 0,4-1 0 0 0,2 0 0 0 0,7 11-103 0 0,26 150 284 0 0,14 412 30 0 0,-51-376 23 0 0,-10-263-312 0 0,1 0 0 0 0,-1 0 0 0 0,0 0-1 0 0,0 0 1 0 0,0 0 0 0 0,-1 0 0 0 0,0-1 0 0 0,0 1 0 0 0,0-1 0 0 0,0 1-1 0 0,-1-1 1 0 0,0 1 0 0 0,0-1 0 0 0,0 0 0 0 0,0 0 0 0 0,-1-1 0 0 0,1 1 0 0 0,-1-1-1 0 0,0 0 1 0 0,0 0 0 0 0,0 0 0 0 0,0 0 0 0 0,-1-1 0 0 0,1 1 0 0 0,-1-1-1 0 0,0 0 1 0 0,0-1 0 0 0,1 1 0 0 0,-1-1 0 0 0,0 0 0 0 0,-4 0-25 0 0,7 0 6 0 0,-2 0 10 0 0,0-1-1 0 0,1 1 1 0 0,-1 0-1 0 0,0-1 1 0 0,0 0-1 0 0,0 0 1 0 0,0 0-1 0 0,0-1 1 0 0,0 1-1 0 0,1-1 1 0 0,-1 0-1 0 0,0 0 1 0 0,0 0-1 0 0,1 0 1 0 0,-1-1-1 0 0,1 0 1 0 0,-1 1-1 0 0,-2-3-15 0 0,0-1-105 0 0,1 0 1 0 0,0 0-1 0 0,0 0 0 0 0,0-1 0 0 0,1 0 1 0 0,-1 1-1 0 0,1-2 0 0 0,1 1 0 0 0,-1 0 1 0 0,1-1-1 0 0,0 0 0 0 0,1 0 0 0 0,-1 1 1 0 0,1-2-1 0 0,1 1 0 0 0,0 0 0 0 0,0 0 1 0 0,0 0-1 0 0,0-1 0 0 0,1 1 0 0 0,1 0 1 0 0,-1-3 104 0 0,2-16-2669 0 0,2 8-6201 0 0,-2 7-3883 0 0</inkml:trace>
  <inkml:trace contextRef="#ctx0" brushRef="#br0" timeOffset="2766.897">458 1636 5857 0 0,'0'0'2881'0'0,"0"0"-1021"0"0,0 0-470 0 0,0 0-6 0 0,0 0 75 0 0,0 0-39 0 0,0 0-225 0 0,0 0-342 0 0,0 0-323 0 0,0 0-195 0 0,0 0-86 0 0,0 2 36 0 0,-17 121 2412 0 0,8 10-2214 0 0,8-113-449 0 0,0-15-29 0 0,0-1 1 0 0,1 0 0 0 0,-1 1-1 0 0,1-1 1 0 0,0 1 0 0 0,0-1-1 0 0,0 1 1 0 0,1-1-1 0 0,0 1 1 0 0,-1-1 0 0 0,2 1-1 0 0,-1-1 1 0 0,0 0-1 0 0,1 0 1 0 0,0 0 0 0 0,0 0-1 0 0,0 0 1 0 0,3 3-6 0 0,-3-6 36 0 0,1-1 1 0 0,0 0-1 0 0,-1 0 1 0 0,1 0-1 0 0,0-1 1 0 0,-1 1-1 0 0,1 0 1 0 0,0-1 0 0 0,-1 0-1 0 0,1 0 1 0 0,-1 0-1 0 0,1 0 1 0 0,-1 0-1 0 0,0 0 1 0 0,1 0-1 0 0,-1-1 1 0 0,0 0-1 0 0,0 1 1 0 0,0-1-1 0 0,0 0 1 0 0,0 0-1 0 0,0 0 1 0 0,-1 0-1 0 0,1 0 1 0 0,-1 0-1 0 0,1-2-36 0 0,1 2 19 0 0,98-152 445 0 0,-3-3-341 0 0,-97 158-118 0 0,0-1 0 0 0,0 1-1 0 0,0-1 1 0 0,0 1 0 0 0,0 0 0 0 0,0 0 0 0 0,0-1 0 0 0,-1 1-1 0 0,1 0 1 0 0,0 0 0 0 0,-1 0 0 0 0,1 0 0 0 0,0 0-1 0 0,-1 0 1 0 0,1 0 0 0 0,-1 0 0 0 0,0 0 0 0 0,1 0 0 0 0,-1 0-1 0 0,0 0 1 0 0,0 0 0 0 0,1 0 0 0 0,-1 0 0 0 0,0 0 0 0 0,0 1-1 0 0,0-1 1 0 0,0 0 0 0 0,-1 0 0 0 0,1 0 0 0 0,0 0-1 0 0,0 0 1 0 0,-1 0 0 0 0,1 0 0 0 0,0 0 0 0 0,-1 0 0 0 0,1 0-1 0 0,-1 0 1 0 0,0 0 0 0 0,0 0-5 0 0,1 5 17 0 0,2 476 91 0 0,-2-467-138 0 0,0-1 0 0 0,-1 1 0 0 0,-1 0 0 0 0,0-1 0 0 0,-1 1 0 0 0,-1-1 0 0 0,0 0 0 0 0,-1 0 0 0 0,0 0 0 0 0,-1-1 0 0 0,-1 0 0 0 0,0 0 0 0 0,-1 0 0 0 0,0-1 0 0 0,-1 0 0 0 0,0-1 0 0 0,-1 0 0 0 0,0-1 0 0 0,-1 1 0 0 0,0-2 0 0 0,-1 0 0 0 0,0 0 0 0 0,0-1 0 0 0,-6 3 30 0 0,16-10 3 0 0,0 1 1 0 0,0-1-1 0 0,0 0 0 0 0,0 1 0 0 0,0-1 0 0 0,0 0 1 0 0,-1 0-1 0 0,1-1 0 0 0,0 1 0 0 0,0 0 1 0 0,-1-1-1 0 0,1 1 0 0 0,-1-1 0 0 0,1 0 0 0 0,0 0 1 0 0,-1 0-1 0 0,1 0 0 0 0,-1 0 0 0 0,1 0 1 0 0,0-1-1 0 0,-1 1 0 0 0,1-1 0 0 0,0 0 0 0 0,-1 1 1 0 0,1-1-1 0 0,0 0 0 0 0,0-1 0 0 0,0 1 1 0 0,0 0-1 0 0,0 0 0 0 0,0-1 0 0 0,0 1 0 0 0,0-1 1 0 0,1 0-1 0 0,-1 0 0 0 0,0 1 0 0 0,1-1 0 0 0,0 0 1 0 0,-1 0-1 0 0,1 0 0 0 0,0-1 0 0 0,0 1 1 0 0,0 0-1 0 0,0 0 0 0 0,1-1 0 0 0,-1 0-3 0 0,1-6 2 0 0,1 0-1 0 0,0 0 1 0 0,1 0-1 0 0,0 0 1 0 0,0 0-1 0 0,1 0 1 0 0,0 1 0 0 0,0-1-1 0 0,1 1 1 0 0,0 0-1 0 0,1 0 1 0 0,0 1-1 0 0,0-1 1 0 0,4-3-2 0 0,2-6-11 0 0,33-36-355 0 0,-17 22-5704 0 0,-21 23-3380 0 0</inkml:trace>
  <inkml:trace contextRef="#ctx0" brushRef="#br0" timeOffset="3017.102">970 2026 9162 0 0,'0'0'5562'0'0,"0"0"-3298"0"0,0 0-1195 0 0,0 0 1 0 0,0 0 98 0 0,0 0 3 0 0,0 0-156 0 0,0 0-279 0 0,0 0-259 0 0,0 0-182 0 0,0 0-107 0 0,0 0-68 0 0,-3 30-32 0 0,-9 128 0 0 0,7-140-252 0 0,2-15-3248 0 0,0-2-3485 0 0,3-1-4847 0 0</inkml:trace>
  <inkml:trace contextRef="#ctx0" brushRef="#br0" timeOffset="4275.889">430 30 3705 0 0,'0'0'1431'0'0,"0"0"-232"0"0,0 0-43 0 0,0 0 96 0 0,0 0-1 0 0,0 0-108 0 0,0 0-235 0 0,0 0-285 0 0,0 0-198 0 0,0 0-120 0 0,0 0-44 0 0,0 0 24 0 0,0 0 159 0 0,0 22 3263 0 0,-11 70-1107 0 0,7-76-2562 0 0,1 0-1 0 0,1 1 1 0 0,0-1 0 0 0,1 0-1 0 0,0 1 1 0 0,1-1 0 0 0,1 0-1 0 0,2 10-37 0 0,-2-24 10 0 0,-1 0-1 0 0,1 0 0 0 0,-1 0 1 0 0,1 1-1 0 0,0-1 1 0 0,0 0-1 0 0,-1 0 0 0 0,1 0 1 0 0,1 0-1 0 0,-1-1 0 0 0,0 1 1 0 0,0 0-1 0 0,1 0 0 0 0,-1-1 1 0 0,1 1-1 0 0,0 0 0 0 0,-1-1 1 0 0,1 0-1 0 0,0 1 0 0 0,0-1 1 0 0,0 0-1 0 0,0 0 0 0 0,0 0 1 0 0,0 0-1 0 0,0-1 0 0 0,0 1 1 0 0,0 0-1 0 0,0-1 0 0 0,1 1 1 0 0,-1-1-1 0 0,0 0 0 0 0,0 0 1 0 0,1 0-1 0 0,-1 0 0 0 0,0 0 1 0 0,0-1-1 0 0,0 1 0 0 0,1 0 1 0 0,-1-1-1 0 0,0 0 0 0 0,0 1 1 0 0,0-1-1 0 0,0 0 0 0 0,0 0 1 0 0,0 0-1 0 0,0-1 0 0 0,0 1 1 0 0,-1 0-1 0 0,3-2-9 0 0,15-15 134 0 0,-1-1 0 0 0,-1 0 0 0 0,-1-2 0 0 0,0 1 0 0 0,-2-2 0 0 0,0 0 0 0 0,-2-1 0 0 0,3-7-134 0 0,-13 26 17 0 0,2-3 26 0 0,3-4 52 0 0,-1 0-1 0 0,0-1 0 0 0,0 0 0 0 0,-2-1 0 0 0,1 1 1 0 0,-1-1-1 0 0,-1 0 0 0 0,0 1 0 0 0,-1-4-94 0 0,-2 16 123 0 0,0 0-40 0 0,0 0-33 0 0,0 0-26 0 0,0 0-48 0 0,-6 27-300 0 0,2-5 355 0 0,1 0 0 0 0,0 1 0 0 0,2 0-1 0 0,1-1 1 0 0,1 1 0 0 0,1-1 0 0 0,0 1-1 0 0,2-1 1 0 0,1 0 0 0 0,0 0 0 0 0,5 10-31 0 0,7 39 45 0 0,-9-26-53 0 0,-1 0 0 0 0,-3 1-1 0 0,-2 0 1 0 0,-3 43 8 0 0,1-77-3 0 0,-1 0 0 0 0,-1 0 0 0 0,0-1-1 0 0,0 1 1 0 0,-1-1 0 0 0,-1 1 0 0 0,1-1 0 0 0,-2 0 0 0 0,0 0-1 0 0,0-1 1 0 0,-1 1 0 0 0,0-1 0 0 0,-1 0 0 0 0,0-1 0 0 0,-1 0-1 0 0,0 0 1 0 0,0 0 0 0 0,-1-1 0 0 0,0-1 0 0 0,0 1 0 0 0,-1-1-1 0 0,0-1 1 0 0,0 0 0 0 0,-1 0 3 0 0,9-5-3 0 0,1-1 0 0 0,-1 1 1 0 0,1-1-1 0 0,-1 0 0 0 0,0 0 0 0 0,1 1 0 0 0,-1-1 1 0 0,0 0-1 0 0,1 0 0 0 0,-1-1 0 0 0,0 1 0 0 0,1 0 1 0 0,-1 0-1 0 0,0-1 0 0 0,1 1 0 0 0,-1-1 0 0 0,1 0 1 0 0,-1 1-1 0 0,1-1 0 0 0,-1 0 0 0 0,1 0 0 0 0,-1 0 1 0 0,1 0-1 0 0,0 0 0 0 0,0 0 0 0 0,-1 0 0 0 0,1-1 1 0 0,0 1-1 0 0,0 0 0 0 0,0-1 0 0 0,0 1 0 0 0,0-1 1 0 0,1 1-1 0 0,-1-1 0 0 0,0 1 0 0 0,1-1 1 0 0,-1 1-1 0 0,1-1 0 0 0,0 0 0 0 0,-1 1 0 0 0,1-1 1 0 0,0 0-1 0 0,0 1 0 0 0,0-1 0 0 0,0 0 0 0 0,0 0 3 0 0,8-86-47 0 0,2 57 51 0 0,0 1-1 0 0,2 0 1 0 0,1 0-1 0 0,1 1 1 0 0,10-13-4 0 0,30-27-7625 0 0,-50 65-3496 0 0</inkml:trace>
  <inkml:trace contextRef="#ctx0" brushRef="#br0" timeOffset="4631.936">1019 417 1416 0 0,'0'0'2141'0'0,"0"0"-580"0"0,0 0-223 0 0,0 0-62 0 0,0 0-25 0 0,0 0 7 0 0,0 0-53 0 0,0 0-108 0 0,0 0-144 0 0,0 0-218 0 0,0 0-171 0 0,0 0-98 0 0,18-6-16 0 0,52-15 126 0 0,-69 21-538 0 0,-1 0 1 0 0,1 1-1 0 0,0-1 0 0 0,-1 0 0 0 0,1 0 0 0 0,-1 0 0 0 0,1 0 0 0 0,0 0 0 0 0,-1 1 0 0 0,1-1 0 0 0,0 0 0 0 0,-1 1 0 0 0,1-1 0 0 0,-1 0 0 0 0,1 1 0 0 0,-1-1 0 0 0,1 0 0 0 0,-1 1 0 0 0,1-1 0 0 0,-1 1 0 0 0,0-1 0 0 0,1 1 0 0 0,-1 0 0 0 0,1-1 0 0 0,-1 1 0 0 0,0-1 0 0 0,0 1 0 0 0,1-1 0 0 0,-1 1 0 0 0,0 0 0 0 0,0-1 0 0 0,0 1 0 0 0,0 0 0 0 0,0-1 0 0 0,1 1 0 0 0,-1 0 0 0 0,0-1 0 0 0,-1 1 0 0 0,1 0 0 0 0,0-1 0 0 0,0 1 0 0 0,0 0 0 0 0,0-1 0 0 0,0 1 0 0 0,-1-1 0 0 0,1 1 0 0 0,0 0 0 0 0,-1-1 0 0 0,1 1 0 0 0,0-1 0 0 0,-1 1 0 0 0,1-1 0 0 0,0 1 0 0 0,-1-1 0 0 0,1 1 1 0 0,-1-1-1 0 0,1 1 0 0 0,-1-1 0 0 0,0 0 0 0 0,1 1 0 0 0,-1-1 0 0 0,1 0 0 0 0,-1 0 0 0 0,1 1 0 0 0,-1-1 0 0 0,0 0 0 0 0,1 0 0 0 0,-1 0 0 0 0,0 1-38 0 0,-106 113 2354 0 0,106-114-2329 0 0,1 1 1 0 0,-1 0 0 0 0,0 0 0 0 0,1 0-1 0 0,-1 0 1 0 0,0 0 0 0 0,1 0 0 0 0,-1 0-1 0 0,1 0 1 0 0,0 0 0 0 0,-1 0 0 0 0,1 0-1 0 0,0 0 1 0 0,-1 0 0 0 0,1 0 0 0 0,0 0-1 0 0,0 0 1 0 0,0 1 0 0 0,0-1 0 0 0,0 0-1 0 0,0 0 1 0 0,1 0 0 0 0,-1 0 0 0 0,0 0-1 0 0,0 0 1 0 0,1 0 0 0 0,-1 0 0 0 0,1 0-1 0 0,-1 0 1 0 0,1 0 0 0 0,-1 0 0 0 0,1 0-1 0 0,0 0 1 0 0,-1 0 0 0 0,1 0 0 0 0,0 0-1 0 0,0-1 1 0 0,-1 1 0 0 0,1 0 0 0 0,0-1-1 0 0,0 1 1 0 0,0 0 0 0 0,0-1 0 0 0,0 1-1 0 0,0-1 1 0 0,0 1 0 0 0,0-1 0 0 0,0 0-1 0 0,0 0 1 0 0,1 1 0 0 0,-1-1-26 0 0,59 7 984 0 0,113-42-14 0 0,-104 16-945 0 0,-1 11-2211 0 0,-64 8-1231 0 0,-2 3-3866 0 0,-2-3 7268 0 0,2 4-11641 0 0</inkml:trace>
  <inkml:trace contextRef="#ctx0" brushRef="#br0" timeOffset="5394.854">1373 1183 1920 0 0,'0'0'1767'0'0,"0"0"-125"0"0,0 0 164 0 0,0 0 237 0 0,0 0 89 0 0,0 0-106 0 0,0 0-253 0 0,0 0-346 0 0,0 0-305 0 0,0 0-203 0 0,0 0-127 0 0,0 0-118 0 0,0 0-146 0 0,-3 8 230 0 0,-6 1-732 0 0,0 1 0 0 0,1 0 0 0 0,0 0 0 0 0,1 1 0 0 0,0-1 0 0 0,1 2 0 0 0,0-1 1 0 0,0 1-1 0 0,1 0 0 0 0,1 0 0 0 0,0 0 0 0 0,1 0 0 0 0,0 1 0 0 0,1 0 0 0 0,0-1 1 0 0,1 1-1 0 0,0 5-26 0 0,2-15 10 0 0,-1 0 1 0 0,1 0 0 0 0,0 0 0 0 0,0 0-1 0 0,0 0 1 0 0,0 0 0 0 0,0 0 0 0 0,0 0-1 0 0,1-1 1 0 0,0 1 0 0 0,-1-1 0 0 0,1 1-1 0 0,0-1 1 0 0,0 1 0 0 0,1-1 0 0 0,-1 0-1 0 0,0 0 1 0 0,1 0 0 0 0,-1 0 0 0 0,1-1-1 0 0,-1 1 1 0 0,1-1 0 0 0,0 1 0 0 0,0-1-1 0 0,0 0 1 0 0,0 0 0 0 0,0 0 0 0 0,0 0-1 0 0,0-1 1 0 0,0 1-11 0 0,96-4 476 0 0,-68-9-176 0 0,-1-2-1 0 0,0-1 1 0 0,-1-1-1 0 0,-1-2 1 0 0,0-1-1 0 0,21-19-299 0 0,-35 27 121 0 0,16-13-8 0 0,-2-2-1 0 0,0-2 1 0 0,-2 0-1 0 0,-1-1 1 0 0,-1-2-1 0 0,-2-1 1 0 0,-1 0-1 0 0,-1-1 0 0 0,-2-2 1 0 0,-1 0-1 0 0,-2 0 1 0 0,-2-2-1 0 0,-1 1 1 0 0,-2-2-1 0 0,-1 0 1 0 0,-2 0-1 0 0,-2 0 1 0 0,-1-1-1 0 0,-2 1 1 0 0,-2-1-1 0 0,-2-8-112 0 0,2 41-2 0 0,0 1 0 0 0,0-1 0 0 0,0 1 0 0 0,-1 0 0 0 0,0-1 0 0 0,0 1 0 0 0,-1 0 0 0 0,1-1 0 0 0,-1 1 0 0 0,0 0 0 0 0,-1 0 0 0 0,1 1 0 0 0,-1-1 0 0 0,0 0 0 0 0,0 1 0 0 0,0 0 0 0 0,-1-1 0 0 0,1 1 0 0 0,-1 1 0 0 0,0-1 0 0 0,0 0 0 0 0,-1 1 0 0 0,1 0 0 0 0,-1 0 0 0 0,0 0 0 0 0,1 1 0 0 0,-1-1 0 0 0,-1 1 2 0 0,-2 2-10 0 0,-1-1-1 0 0,1 1 1 0 0,0 1-1 0 0,-1 0 1 0 0,1 0-1 0 0,0 1 1 0 0,0-1-1 0 0,0 2 1 0 0,0-1-1 0 0,0 1 1 0 0,0 1-1 0 0,0-1 1 0 0,1 1 0 0 0,0 1-1 0 0,0-1 1 0 0,0 1-1 0 0,0 0 1 0 0,1 1-1 0 0,0-1 1 0 0,0 1-1 0 0,-4 7 11 0 0,-3 2 2 0 0,1 0-1 0 0,0 2 1 0 0,2-1-1 0 0,0 2 1 0 0,0-1-1 0 0,2 1 1 0 0,0 1-1 0 0,-4 16-1 0 0,6-12 27 0 0,0 0 1 0 0,2 0-1 0 0,1 1 0 0 0,0 0 1 0 0,2 0-1 0 0,1 0 0 0 0,0 0 0 0 0,2 0 1 0 0,1-1-1 0 0,1 1 0 0 0,1-1 1 0 0,1 1-1 0 0,1-1 0 0 0,1-1 1 0 0,1 0-1 0 0,1 0 0 0 0,11 19-27 0 0,-3-12 157 0 0,1-1 1 0 0,1-1-1 0 0,1-1 1 0 0,1-1-1 0 0,2-1 0 0 0,18 15-157 0 0,14 9 40 0 0,-50-45-948 0 0,-5-9-8495 0 0,-1 2-2360 0 0</inkml:trace>
  <inkml:trace contextRef="#ctx0" brushRef="#br0" timeOffset="6399.892">2157 1120 0 0 0,'0'0'757'0'0,"0"0"616"0"0,0 0 218 0 0,0 0-11 0 0,0 0-141 0 0,0 0-173 0 0,0 0-155 0 0,0 0-67 0 0,0 0 63 0 0,0 0 102 0 0,0 0 104 0 0,0 0 51 0 0,4 5 6300 0 0,-2-3-7694 0 0,-17 76 1597 0 0,13-66-1545 0 0,0 0 1 0 0,0 1 0 0 0,2-1 0 0 0,-1 0-1 0 0,2 0 1 0 0,0 0 0 0 0,0 1 0 0 0,1-1-1 0 0,0 0 1 0 0,1 0 0 0 0,1-1 0 0 0,0 1 0 0 0,0-1-1 0 0,1 1-22 0 0,-3-10 18 0 0,1 0 0 0 0,-1 0 0 0 0,0 0 0 0 0,1 0 0 0 0,-1-1 0 0 0,1 1-1 0 0,0-1 1 0 0,0 1 0 0 0,0-1 0 0 0,-1 0 0 0 0,1 0 0 0 0,0 0 0 0 0,0-1 0 0 0,0 1-1 0 0,0-1 1 0 0,1 1 0 0 0,-1-1 0 0 0,0 0 0 0 0,0 0 0 0 0,0 0 0 0 0,0-1 0 0 0,0 1-1 0 0,0-1 1 0 0,0 0 0 0 0,0 0 0 0 0,0 0 0 0 0,0 0 0 0 0,0 0 0 0 0,-1 0 0 0 0,1-1-1 0 0,0 0 1 0 0,-1 1 0 0 0,1-1 0 0 0,-1 0 0 0 0,0 0 0 0 0,1 0 0 0 0,-1-1 0 0 0,0 1-1 0 0,0 0 1 0 0,-1-1 0 0 0,1 1 0 0 0,0-2-18 0 0,20-18 133 0 0,-2-1 1 0 0,-1 0-1 0 0,0-2 1 0 0,-2 0-1 0 0,-1-1 0 0 0,-1-1 1 0 0,-1 0-1 0 0,8-24-133 0 0,-4-1 425 0 0,-17 52-358 0 0,-1 0 0 0 0,0 0-22 0 0,0 0-22 0 0,0 0 11 0 0,0 26-112 0 0,5 272 284 0 0,8 198-248 0 0,-9-386 83 0 0,-4-109-22 0 0,0-1 16 0 0,-26 11 163 0 0,-63-7-8 0 0,86-6-180 0 0,0-1 0 0 0,0 1 1 0 0,0-1-1 0 0,0 0 0 0 0,0 0 1 0 0,0 0-1 0 0,1 0 0 0 0,-1 0 0 0 0,1 0 1 0 0,0-1-1 0 0,0 1 0 0 0,1-1 1 0 0,-1 0-1 0 0,1 1 0 0 0,-1-1 1 0 0,1 0-1 0 0,0 0 0 0 0,0 0 1 0 0,1 0-1 0 0,-1 0 0 0 0,1 0 1 0 0,0 0-1 0 0,0-4-10 0 0,-1-3-4 0 0,0-2 0 0 0,0 1 0 0 0,1 0 0 0 0,0 0 0 0 0,1 0 1 0 0,0 0-1 0 0,1 0 0 0 0,1 0 0 0 0,0 1 0 0 0,0-1 0 0 0,1 1 0 0 0,1-1 0 0 0,0 1 0 0 0,5-7 4 0 0,5 0-11 0 0,1 1 0 0 0,2 0 0 0 0,-1 1-1 0 0,2 1 1 0 0,0 1 0 0 0,1 0 0 0 0,0 2 0 0 0,1 0-1 0 0,0 2 1 0 0,1 0 0 0 0,0 1 0 0 0,22-5 11 0 0,-22 5-30 0 0,-20 8-210 0 0,4-3 21 0 0,-4-1-4868 0 0,-1-1-3263 0 0,1 3-4189 0 0</inkml:trace>
  <inkml:trace contextRef="#ctx0" brushRef="#br0" timeOffset="7599.418">1342 1256 0 0 0,'0'0'629'0'0,"0"0"122"0"0,0 0 53 0 0,0 0 59 0 0,0 0 112 0 0,0 0 72 0 0,0 0-5 0 0,0 0-38 0 0,0 0-115 0 0,4-4-112 0 0,12-13-49 0 0,-12 13-24 0 0,0-1 7873 0 0,13-13-7008 0 0,-2 9-1377 0 0,1 0 1 0 0,-1 0-1 0 0,2 2 0 0 0,-1 0 1 0 0,1 1-1 0 0,0 0 0 0 0,0 1 0 0 0,0 1 1 0 0,1 1-1 0 0,15-1-192 0 0,43 4 64 0 0,-72 20-1454 0 0,-14-8-4540 0 0,6-8-5079 0 0</inkml:trace>
  <inkml:trace contextRef="#ctx0" brushRef="#br0" timeOffset="11081.856">3179 1105 2761 0 0,'0'0'3104'0'0,"0"0"-897"0"0,0 0-340 0 0,0 0 10 0 0,0 0 10 0 0,0 0-131 0 0,0 0-307 0 0,0 0-360 0 0,0 0-277 0 0,0 0-164 0 0,0 0-65 0 0,0 0 7 0 0,0 0 10 0 0,0 0 7 0 0,0 0-7 0 0,17 0 2144 0 0,40-1-1653 0 0,0-3 0 0 0,0-2 0 0 0,0-3 0 0 0,53-15-1091 0 0,52-5 649 0 0,-150 23-1574 0 0,-24 8-8987 0 0,7 2 2948 0 0,-1-1-4741 0 0</inkml:trace>
  <inkml:trace contextRef="#ctx0" brushRef="#br0" timeOffset="11448.739">3223 1359 4681 0 0,'0'0'2581'0'0,"0"0"-453"0"0,0 0-198 0 0,0 0-78 0 0,0 0-118 0 0,0 0-274 0 0,0 0-345 0 0,0 0-281 0 0,0 0-108 0 0,0 0 59 0 0,0 0 105 0 0,0 0 48 0 0,3 2-30 0 0,12 3-320 0 0,0 0 0 0 0,-1-1 0 0 0,1-1 0 0 0,1-1 0 0 0,-1 0-1 0 0,0 0 1 0 0,1-2 0 0 0,-1 0 0 0 0,13-2-588 0 0,8 1 416 0 0,156-39 573 0 0,-141 25-1289 0 0,-51 15-19 0 0,-1-3-1040 0 0,-1 3-6039 0 0,1 0-4690 0 0</inkml:trace>
  <inkml:trace contextRef="#ctx0" brushRef="#br0" timeOffset="13283.936">4346 1050 536 0 0,'0'0'1590'0'0,"0"0"5"0"0,0 0 225 0 0,0 0 229 0 0,0 0 40 0 0,0 0-115 0 0,0 0-241 0 0,0 0-248 0 0,0 0-209 0 0,0 0-163 0 0,0 0-185 0 0,-19 4 942 0 0,-87 18 1693 0 0,20 0-2160 0 0,293-21-996 0 0,-148-6-389 0 0,-59 5 0 0 0,0 0-2 0 0,0 0 17 0 0,0 0 0 0 0,0 0 7 0 0,0 0 35 0 0,0 0 27 0 0,0 0 39 0 0,-21 0 440 0 0,2 2-571 0 0,1 0-1 0 0,-1 2 0 0 0,1 0 1 0 0,0 1-1 0 0,0 0 1 0 0,0 2-1 0 0,0 0-9 0 0,-25 9-3 0 0,20-9 24 0 0,31-4-693 0 0,62-19-585 0 0,-35 8-2014 0 0,-1 0-6037 0 0,-20 4-2644 0 0</inkml:trace>
  <inkml:trace contextRef="#ctx0" brushRef="#br0" timeOffset="13985.845">4473 1418 9914 0 0,'0'0'1973'0'0,"0"0"-388"0"0,0 0-39 0 0,0 0 37 0 0,0 0-36 0 0,0 0-173 0 0,0 0-249 0 0,0 0-251 0 0,0 0-172 0 0,0 0-99 0 0,0 0-83 0 0,0 0-2 0 0,3-6-21 0 0,134-253 2797 0 0,-121 230-3167 0 0,1 0 0 0 0,2 1 0 0 0,1 1 0 0 0,1 1 0 0 0,1 1 0 0 0,1 1-1 0 0,15-12-126 0 0,-32 31 3 0 0,1 0 0 0 0,-1 0-1 0 0,1 0 1 0 0,1 1 0 0 0,-1 0-1 0 0,1 0 1 0 0,-1 1 0 0 0,1 0-1 0 0,0 0 1 0 0,0 1 0 0 0,0 0-1 0 0,0 0 1 0 0,1 1-3 0 0,3 49 53 0 0,-28 92 62 0 0,6-107-101 0 0,3-16-10 0 0,2 0 1 0 0,0 1 0 0 0,1-1 0 0 0,0 1 0 0 0,2 0 0 0 0,0 0 0 0 0,1 0 0 0 0,1 0-1 0 0,1 6-3 0 0,0-23-2 0 0,0 0 1 0 0,0-1-1 0 0,0 1 1 0 0,0 0-1 0 0,0-1 1 0 0,0 1-1 0 0,0-1 1 0 0,0 1-1 0 0,0-1 1 0 0,1 0 0 0 0,-1 0-1 0 0,0 1 1 0 0,0-1-1 0 0,1 0 1 0 0,-1 0-1 0 0,0 0 1 0 0,0 0-1 0 0,0 0 1 0 0,1-1 0 0 0,-1 1-1 0 0,0 0 1 0 0,0 0-1 0 0,0-1 1 0 0,1 1-1 0 0,-1-1 1 0 0,0 1-1 0 0,0-1 1 0 0,0 1 0 0 0,0-1-1 0 0,0 0 1 0 0,0 0-1 0 0,0 1 1 0 0,0-1-1 0 0,0 0 1 0 0,-1 0-1 0 0,1 0 1 0 0,0 0 0 0 0,0 0-1 0 0,-1 0 1 0 0,1 0-1 0 0,-1 0 1 0 0,1-1 0 0 0,110-118 70 0 0,-73 75-64 0 0,3 1 0 0 0,1 3-1 0 0,2 1 1 0 0,23-14-6 0 0,13 23-32 0 0,-71 79 48 0 0,-40 136 174 0 0,11-74-146 0 0,20-110-89 0 0,-1 1 1 0 0,1-1-1 0 0,-1 1 1 0 0,1-1 0 0 0,0 1-1 0 0,0-1 1 0 0,-1 1 0 0 0,1 0-1 0 0,0-1 1 0 0,0 1 0 0 0,0-1-1 0 0,0 1 1 0 0,-1-1-1 0 0,1 1 1 0 0,0 0 0 0 0,0-1-1 0 0,0 1 1 0 0,0-1 0 0 0,1 1-1 0 0,-1 0 1 0 0,0-1 0 0 0,0 1-1 0 0,0-1 1 0 0,0 1 0 0 0,0-1-1 0 0,1 1 1 0 0,-1 0-1 0 0,0-1 1 0 0,1 1 0 0 0,-1-1-1 0 0,0 1 1 0 0,1-1 0 0 0,-1 0-1 0 0,0 1 1 0 0,1-1 0 0 0,-1 1-1 0 0,1-1 1 0 0,-1 0-1 0 0,1 1 1 0 0,-1-1 0 0 0,1 0-1 0 0,-1 1 1 0 0,1-1 0 0 0,-1 0-1 0 0,1 0 1 0 0,0 0 0 0 0,-1 1-1 0 0,1-1 1 0 0,-1 0-1 0 0,1 0 1 0 0,0 0 0 0 0,-1 0 44 0 0,13-8-4243 0 0,1-6-4008 0 0,-7 6-3611 0 0</inkml:trace>
  <inkml:trace contextRef="#ctx0" brushRef="#br0" timeOffset="14668.938">5738 988 5545 0 0,'0'0'2226'0'0,"0"0"-351"0"0,0 0 65 0 0,0 0 216 0 0,0 0-7 0 0,0 0-202 0 0,0 0-368 0 0,0 0-332 0 0,0 0-200 0 0,0 0-159 0 0,0 0-115 0 0,0 0-168 0 0,0 0-126 0 0,-4-5-94 0 0,2 2-336 0 0,1 1-31 0 0,1 1 1 0 0,-1 0-1 0 0,0 0 1 0 0,1 0-1 0 0,-1 0 0 0 0,0 0 1 0 0,1 0-1 0 0,-1 0 0 0 0,0 1 1 0 0,0-1-1 0 0,0 0 0 0 0,0 0 1 0 0,0 1-1 0 0,0-1 0 0 0,0 0 1 0 0,0 1-1 0 0,0-1 0 0 0,-1 1 1 0 0,1 0-1 0 0,0-1 0 0 0,0 1 1 0 0,0 0-1 0 0,0-1 0 0 0,-1 1 1 0 0,1 0-1 0 0,0 0 0 0 0,0 0 1 0 0,-1 0-1 0 0,1 0 0 0 0,0 1 1 0 0,0-1-1 0 0,0 0 0 0 0,-1 1 1 0 0,1-1-1 0 0,0 0 0 0 0,0 1 1 0 0,0-1-1 0 0,0 1 0 0 0,0 0-18 0 0,-21 12 136 0 0,0 2-1 0 0,1 1 1 0 0,1 0-1 0 0,0 1 0 0 0,2 2 1 0 0,-12 14-136 0 0,-41 94-59 0 0,51-25-160 0 0,21-101 227 0 0,1 1-1 0 0,-1-1 1 0 0,1 0-1 0 0,-1 0 1 0 0,1 0-1 0 0,-1 0 0 0 0,1 0 1 0 0,-1-1-1 0 0,1 1 1 0 0,0 0-1 0 0,-1-1 1 0 0,1 1-1 0 0,0-1 1 0 0,0 0-1 0 0,0 1 1 0 0,-1-1-1 0 0,1 0 1 0 0,0 0-1 0 0,0 0 0 0 0,0 0 1 0 0,-1 0-1 0 0,1-1 1 0 0,0 1-1 0 0,0-1 1 0 0,0 1-1 0 0,-1-1 1 0 0,1 0-1 0 0,0 1 1 0 0,-1-1-1 0 0,1 0 1 0 0,-1 0-1 0 0,2-1-7 0 0,28-18 172 0 0,0-2 1 0 0,-2-1-1 0 0,0-1 1 0 0,-2-1-1 0 0,9-12-172 0 0,83-72 453 0 0,-112 103-429 0 0,-1 1 1 0 0,1 0-1 0 0,1 0 1 0 0,-1 1-1 0 0,0 0 1 0 0,1 0-1 0 0,0 1 1 0 0,0 0-1 0 0,0 0 0 0 0,0 1 1 0 0,1 0-1 0 0,3 0-24 0 0,-10 3 1 0 0,0 0 0 0 0,0 1 0 0 0,0-1 0 0 0,0 1 0 0 0,-1 0 0 0 0,1-1-1 0 0,-1 1 1 0 0,1 0 0 0 0,-1 0 0 0 0,0 0 0 0 0,0 0 0 0 0,0 0 0 0 0,0 1 0 0 0,0-1-1 0 0,0 0 1 0 0,0 0 0 0 0,-1 1 0 0 0,1-1 0 0 0,-1 0 0 0 0,0 1 0 0 0,1 1-1 0 0,-1-1 5 0 0,5 173 131 0 0,-47 156-290 0 0,36-297 157 0 0,-2 0 1 0 0,-1 0 0 0 0,-2-1-1 0 0,-1 0 1 0 0,-1-1 0 0 0,-2 0-1 0 0,-2-2 1 0 0,0 1-1 0 0,-3-2 1 0 0,0-1 0 0 0,-2 0-1 0 0,-1-1 1 0 0,-1-2 0 0 0,-1 0-1 0 0,-26 19-3 0 0,41-37 11 0 0,0 2-7 0 0,1-2 0 0 0,-2 1 0 0 0,1-1 0 0 0,-1-1 0 0 0,0 0 0 0 0,-1-1-1 0 0,0 0 1 0 0,0 0 0 0 0,0-2 0 0 0,0 1 0 0 0,-1-1 0 0 0,0-1 0 0 0,1-1 0 0 0,-3 1-4 0 0,13-4 0 0 0,0-1 0 0 0,0 1 0 0 0,1 0 0 0 0,-1-1 0 0 0,1 1 0 0 0,-1-1 0 0 0,1 0 0 0 0,-1 1 0 0 0,1-1-1 0 0,0 0 1 0 0,0 0 0 0 0,0 0 0 0 0,0 0 0 0 0,0 0 0 0 0,0 0 0 0 0,0 0 0 0 0,1 0 0 0 0,-1-1 0 0 0,1 1 0 0 0,0 0 0 0 0,-1 0 0 0 0,1 0 0 0 0,0-1 0 0 0,0 1 0 0 0,0 0 0 0 0,1 0 0 0 0,-1 0 0 0 0,1 0 0 0 0,-1-1 0 0 0,1 1 0 0 0,-1-6-1 0 0,3-11 6 0 0,2 1 0 0 0,0-1 1 0 0,1 1-1 0 0,0 0 0 0 0,2 0 0 0 0,0 1 0 0 0,1 0 0 0 0,0 0 0 0 0,2 1 0 0 0,0 0 0 0 0,7-7-5 0 0,-5 4-5 0 0,202-249-1834 0 0,-156 199-3645 0 0,-46 55-2270 0 0,-3 5-4603 0 0</inkml:trace>
  <inkml:trace contextRef="#ctx0" brushRef="#br0" timeOffset="15381.092">6507 770 13267 0 0,'0'0'2184'0'0,"0"0"-547"0"0,0 0-280 0 0,0 0-80 0 0,0 0-109 0 0,0 0-149 0 0,0 0-158 0 0,0 0-181 0 0,0 0-114 0 0,0 0-49 0 0,0 0-37 0 0,0 0-13 0 0,0 0-31 0 0,-9 16-54 0 0,-28 51-61 0 0,-10 42 771 0 0,-10-10-788 0 0,-98 78-126 0 0,84-111-81 0 0,59-48-54 0 0,12-17-57 0 0,0-1 22 0 0,18 10 22 0 0,149-2 262 0 0,108-12-206 0 0,-274 4-73 0 0,0 0-1 0 0,1 0 0 0 0,-1-1 1 0 0,0 1-1 0 0,0-1 0 0 0,1 1 1 0 0,-1-1-1 0 0,0 1 0 0 0,0-1 0 0 0,0 0 1 0 0,0 1-1 0 0,0-1 0 0 0,0 0 1 0 0,0 0-1 0 0,0 0 0 0 0,0 0 1 0 0,0 0-1 0 0,-1 0 0 0 0,1 0 1 0 0,0 0-1 0 0,-1 0 0 0 0,1 0 0 0 0,0 0 1 0 0,-1 0-1 0 0,0-1 0 0 0,1 1 1 0 0,-1 0-1 0 0,0 0 0 0 0,1-1 1 0 0,-1 1-1 0 0,0 0 0 0 0,0 0 0 0 0,0-1 1 0 0,0 1-1 0 0,0 0 0 0 0,0-1 1 0 0,-1 1-1 0 0,1 0 0 0 0,0 0 1 0 0,-1-1-1 0 0,1 1 0 0 0,-1 0 0 0 0,1 0 1 0 0,-1 0-1 0 0,1 0 0 0 0,-1 0 1 0 0,0 0-1 0 0,0 0 0 0 0,0-1-12 0 0,-2-12-17 0 0,-13-74 98 0 0,-16-64-29 0 0,24 105-64 0 0,-1 0 0 0 0,-3 0-1 0 0,-2 1 1 0 0,-3-1 12 0 0,15 40-129 0 0,-1 0-1 0 0,-1 0 1 0 0,1 1 0 0 0,-1-1 0 0 0,0 1-1 0 0,0 0 1 0 0,-1 0 0 0 0,0 1 0 0 0,0-1-1 0 0,0 1 1 0 0,-1 0 0 0 0,0 0-1 0 0,0 1 1 0 0,-2-2 129 0 0,5 16-10389 0 0,3-6-1504 0 0</inkml:trace>
  <inkml:trace contextRef="#ctx0" brushRef="#br0" timeOffset="16150.821">6700 803 14691 0 0,'0'0'1982'0'0,"0"0"-512"0"0,0 0-206 0 0,0 0-13 0 0,0 0-40 0 0,0 0-174 0 0,0 0-242 0 0,0 0-225 0 0,0 0-154 0 0,0 0-124 0 0,0 0-75 0 0,0 0-58 0 0,0 0-42 0 0,0-5 34 0 0,0-1-145 0 0,-1-7 237 0 0,1 30 125 0 0,-13 115 267 0 0,8-105-619 0 0,2 0-1 0 0,0 0 1 0 0,2 0 0 0 0,1 1 0 0 0,2-1 0 0 0,1 9-16 0 0,-3-33 2 0 0,-1 0 1 0 0,1 0 0 0 0,0-1-1 0 0,0 1 1 0 0,1 0 0 0 0,-1 0-1 0 0,1 0 1 0 0,-1 0 0 0 0,1 0-1 0 0,0 0 1 0 0,0-1 0 0 0,0 1-1 0 0,0 0 1 0 0,1-1 0 0 0,-1 1-1 0 0,1-1 1 0 0,-1 1 0 0 0,1-1-1 0 0,0 0 1 0 0,0 0 0 0 0,0 0-1 0 0,0 0 1 0 0,0 0 0 0 0,1 0-1 0 0,-1 0 1 0 0,1-1 0 0 0,-1 1-1 0 0,1-1 1 0 0,-1 0 0 0 0,1 0-1 0 0,0 0 1 0 0,0 0 0 0 0,-1 0-1 0 0,1 0 1 0 0,0-1 0 0 0,0 1-1 0 0,0-1 1 0 0,0 0 0 0 0,0 0-1 0 0,0 0 1 0 0,0 0 0 0 0,0-1-1 0 0,-1 1 1 0 0,1-1 0 0 0,0 0-1 0 0,0 0 1 0 0,0 0 0 0 0,-1 0-1 0 0,3-1-2 0 0,7-12 128 0 0,1 0 0 0 0,-2-1 0 0 0,0-1 0 0 0,-1 0 0 0 0,0 0 0 0 0,-1-1 0 0 0,-1 0-1 0 0,-1-1 1 0 0,-1 0 0 0 0,3-10-128 0 0,5-10 170 0 0,43-138 458 0 0,2 124-601 0 0,-41 77-72 0 0,-16-19 43 0 0,3 20 9 0 0,-1 0 0 0 0,-1 0 0 0 0,-1 1-1 0 0,-1-1 1 0 0,-2 1 0 0 0,-2 16-7 0 0,-43 288-117 0 0,-27 23 142 0 0,69-336-22 0 0,-1 1 0 0 0,-1-1 0 0 0,0 0-1 0 0,-1 0 1 0 0,-1-1 0 0 0,-1 0 0 0 0,-1-1 0 0 0,0 0 0 0 0,-1 0-1 0 0,0-1 1 0 0,-1 0 0 0 0,-1-1 0 0 0,-1 0 0 0 0,0-2-1 0 0,0 1 1 0 0,-1-2 0 0 0,-1 0 0 0 0,-16 9-3 0 0,23-16 16 0 0,-1 1 0 0 0,0-2 0 0 0,0 1-1 0 0,0-2 1 0 0,0 1 0 0 0,-1-1 0 0 0,1-1 0 0 0,-1 0 0 0 0,1 0 0 0 0,-5-1-16 0 0,12-2 8 0 0,1 0 0 0 0,0 1 1 0 0,1-1-1 0 0,-1 0 0 0 0,0 0 1 0 0,1 0-1 0 0,-1 0 0 0 0,1-1 1 0 0,-1 1-1 0 0,1 0 0 0 0,0-1 1 0 0,0 1-1 0 0,0 0 0 0 0,0-1 0 0 0,1 1 1 0 0,-1-1-1 0 0,0 0 0 0 0,1 1 1 0 0,0-1-1 0 0,0 1 0 0 0,0-1 1 0 0,0 0-1 0 0,0 1 0 0 0,0-1 1 0 0,1 0-1 0 0,-1 1 0 0 0,1-1 1 0 0,0 1-1 0 0,0-1 0 0 0,0 1 1 0 0,0 0-1 0 0,0-1 0 0 0,1-1-8 0 0,13-25 16 0 0,1 1-1 0 0,1 1 1 0 0,1 0-1 0 0,1 1 1 0 0,2 2-1 0 0,0 0 1 0 0,2 1-1 0 0,6-5-15 0 0,1-2 6 0 0,203-181-94 0 0,-135 147-693 0 0,-75 56-3596 0 0,0 5-4264 0 0,-19 3-3967 0 0</inkml:trace>
  <inkml:trace contextRef="#ctx0" brushRef="#br0" timeOffset="28089.779">4364 1124 0 0 0,'0'0'444'0'0,"0"0"292"0"0,0 0 22 0 0,0 0-49 0 0,5 0-53 0 0,14 0-62 0 0,-1-4 7128 0 0,-3 0-6710 0 0,-10 4-2323 0 0,2-1 5270 0 0,-13-1 2116 0 0,-150 2-3081 0 0,58 11-2029 0 0,-22 11-452 0 0,58-7-205 0 0,62-15-300 0 0,0 0 0 0 0,0 0 0 0 0,0 1 0 0 0,0-1 0 0 0,0 0 0 0 0,0 0 0 0 0,0 1 0 0 0,0-1 1 0 0,0 0-1 0 0,0 1 0 0 0,0-1 0 0 0,0 0 0 0 0,0 0 0 0 0,0 1 0 0 0,0-1 0 0 0,0 0 0 0 0,0 1 0 0 0,0-1 1 0 0,0 0-1 0 0,0 0 0 0 0,0 1 0 0 0,-1-1 0 0 0,1 0 0 0 0,0 0 0 0 0,0 1 0 0 0,0-1-8 0 0,11 0 10 0 0,31 1 46 0 0,0-2 0 0 0,0-2 1 0 0,0-1-1 0 0,39-11-56 0 0,81-18 171 0 0,-162 33-187 0 0,0 0 16 0 0,0 0-20 0 0,0 0 13 0 0,0 0 24 0 0,0 0-5 0 0,0 0-22 0 0,0 0-6 0 0,0 0 5 0 0,0 0 22 0 0,0 0 5 0 0,0 0-2 0 0,0 0-4 0 0,0 0-6 0 0,0 0-15 0 0,0 0-1 0 0,0 0-4 0 0,0 0 19 0 0,0 0 5 0 0,0 0 2 0 0,1 0 9 0 0,0 0-11 0 0,-1 0-15 0 0,0 0-11 0 0,0 0-13 0 0,0 0 22 0 0,0 0 21 0 0,0 0 9 0 0,0 0 12 0 0,0 0-29 0 0,0 0-2 0 0,0 0-14 0 0,0 0 0 0 0,0 0 17 0 0,0 0 11 0 0,0 0 1 0 0,0 0-15 0 0,0 0 3 0 0,0 0-20 0 0,0 0 3 0 0,0 0 2 0 0,0 0 16 0 0,0 0 14 0 0,0 0-8 0 0,0 0-21 0 0,0 0-4 0 0,0 0-9 0 0,0 0 21 0 0,0 0-7 0 0,0 0-5 0 0,0 0 23 0 0,0 0-15 0 0,34 0 6 0 0,-18-4 406 0 0,-16 4-374 0 0,-26 0 22 0 0,-87 14-39 0 0,44-6 4 0 0,65-5-3 0 0,4-2-26 0 0,0-1-2 0 0,0 0-5 0 0,0 0-4 0 0,0 0 10 0 0,0 0 2 0 0,0 0-3 0 0,0 0-17 0 0,0 0-25 0 0,20 0-33 0 0,88-6 850 0 0,-42 2-3184 0 0,-21 3-5395 0 0,-45 1-3605 0 0</inkml:trace>
  <inkml:trace contextRef="#ctx0" brushRef="#br0" timeOffset="40196.15">3917 1624 0 0 0,'0'0'942'0'0,"0"0"499"0"0,0 0 253 0 0,0 0 68 0 0,0 0-53 0 0,0 0-138 0 0,0 0-237 0 0,0 0-255 0 0,6-12 2507 0 0,-5 9 3886 0 0,-1 4-7341 0 0,0-1-28 0 0,0 0-30 0 0,0 0-18 0 0,0 0 6 0 0,0 0-4 0 0,0 0-26 0 0,0 29 469 0 0,0-14-258 0 0,0 3-50 0 0,0 1 0 0 0,0-1 0 0 0,2 0 1 0 0,0 1-1 0 0,2-1 0 0 0,0 0 0 0 0,3 9-192 0 0,81 120 707 0 0,-79-136-647 0 0,0 0 1 0 0,1-1-1 0 0,0 0 0 0 0,1-1 1 0 0,0 0-1 0 0,0 0 0 0 0,1-1 1 0 0,3 1-61 0 0,-6-4 45 0 0,80 44 195 0 0,-73-42-204 0 0,0-1 0 0 0,1 0 0 0 0,0-1-1 0 0,0-1 1 0 0,1-1 0 0 0,-1 0 0 0 0,1-1 0 0 0,0-1-36 0 0,103 6 261 0 0,84-25-73 0 0,-43-11-122 0 0,99-30 47 0 0,-78 25-61 0 0,-11 24-19 0 0,-158 9-30 0 0,0 1 1 0 0,0 0-1 0 0,0 1 0 0 0,0 1 0 0 0,0 0 0 0 0,0 1 1 0 0,0 1-1 0 0,0 0 0 0 0,-1 1 0 0 0,8 3-3 0 0,-13-4 3 0 0,-1 0-1 0 0,0 0 1 0 0,0 1-1 0 0,0 0 1 0 0,0 0-1 0 0,-1 1 1 0 0,0 0-1 0 0,0 0 1 0 0,0 0-1 0 0,-1 0 1 0 0,0 1-1 0 0,0 0 1 0 0,-1 0-1 0 0,0 1 1 0 0,0-1-1 0 0,-1 1 1 0 0,2 5-3 0 0,12 53 119 0 0,10 45 21 0 0,-26-90 184 0 0,8-30 391 0 0,46-91-669 0 0,-49 90-53 0 0,2 1 0 0 0,-1 0 0 0 0,1 1-1 0 0,0-1 1 0 0,1 2 0 0 0,0-1 0 0 0,0 1-1 0 0,1 0 1 0 0,-1 1 0 0 0,1 0 0 0 0,1 1 0 0 0,-1 0-1 0 0,1 1 1 0 0,0 0 0 0 0,0 0 0 0 0,0 1 0 0 0,2 0 7 0 0,3 1-7 0 0,-1-1 0 0 0,1 2 0 0 0,0 0 0 0 0,-1 1 1 0 0,1 1-1 0 0,0 0 0 0 0,-1 1 0 0 0,1 1 1 0 0,-1 0-1 0 0,0 1 0 0 0,0 1 0 0 0,11 4 7 0 0,113 28-16 0 0,43-7 38 0 0,10-22 6 0 0,-170-10-24 0 0,1-1 1 0 0,-1-1 0 0 0,0-1 0 0 0,0 0 0 0 0,-1-2 0 0 0,19-8-5 0 0,3 0 51 0 0,210-91 65 0 0,-244 100-77 0 0,0 0 1 0 0,0-1 0 0 0,0 0-1 0 0,-1 0 1 0 0,0-1-1 0 0,-1 0 1 0 0,0 0 0 0 0,0-1-1 0 0,-1 1 1 0 0,0-2 0 0 0,0 1-1 0 0,-1-1 1 0 0,0 0 0 0 0,-1 0-1 0 0,0 0 1 0 0,0 0 0 0 0,-1-1-1 0 0,-1 1 1 0 0,1-6-40 0 0,15-102 193 0 0,-4 18-709 0 0,-7 91-1956 0 0,-1 3-4028 0 0,-3 2-5632 0 0</inkml:trace>
  <inkml:trace contextRef="#ctx0" brushRef="#br0" timeOffset="41508.729">2965 2792 1640 0 0,'0'0'2234'0'0,"0"0"-511"0"0,0 0-130 0 0,0 0 43 0 0,0 0 15 0 0,0 0-28 0 0,0 0-195 0 0,0 0-226 0 0,0 0-150 0 0,0 0-197 0 0,0 0-184 0 0,0 0-143 0 0,0 0-93 0 0,-10 5-43 0 0,-67 49 619 0 0,63-38-901 0 0,1 0 0 0 0,0 1 0 0 0,1 0 1 0 0,0 1-1 0 0,2 0 0 0 0,0 1 1 0 0,1 0-1 0 0,1 1 0 0 0,0 0 1 0 0,2 0-1 0 0,1 0 0 0 0,0 1 1 0 0,1 0-1 0 0,2 0 0 0 0,0 0 1 0 0,1 0-1 0 0,1 0 0 0 0,1 5-110 0 0,-1-22 38 0 0,0 0-1 0 0,0 0 1 0 0,0 0 0 0 0,1-1-1 0 0,0 1 1 0 0,0 0-1 0 0,0 0 1 0 0,0 0 0 0 0,0-1-1 0 0,1 1 1 0 0,-1-1-1 0 0,1 1 1 0 0,0-1 0 0 0,0 0-1 0 0,0 1 1 0 0,1-1-1 0 0,-1 0 1 0 0,1-1 0 0 0,0 1-1 0 0,0 0 1 0 0,0-1-1 0 0,0 1 1 0 0,0-1 0 0 0,0 0-1 0 0,1 0 1 0 0,-1 0-1 0 0,1-1 1 0 0,-1 1 0 0 0,1-1-1 0 0,0 0 1 0 0,-1 0-1 0 0,1 0 1 0 0,0 0 0 0 0,0-1-1 0 0,0 0 1 0 0,0 1-1 0 0,-1-1 1 0 0,1-1 0 0 0,0 1-1 0 0,0-1 1 0 0,0 1-1 0 0,0-1 1 0 0,0 0 0 0 0,-1 0-1 0 0,1-1 1 0 0,-1 1-1 0 0,4-3-37 0 0,13-10 165 0 0,0-1-1 0 0,-2-1 1 0 0,1-1-1 0 0,-2 0 1 0 0,-1-1-1 0 0,0-1 1 0 0,-1-1-1 0 0,-1 0 0 0 0,7-14-164 0 0,-13 22 42 0 0,25-37-3 0 0,-2-2 1 0 0,-3 0-1 0 0,-1-2 0 0 0,-3-2 0 0 0,-2 0 1 0 0,-3-1-1 0 0,-2 0 0 0 0,-3-2 1 0 0,-2 0-1 0 0,-3 0 0 0 0,-2-1 0 0 0,-3 0 1 0 0,-3-9-40 0 0,0 57-8 0 0,-1 1-1 0 0,0-1 1 0 0,-1 1 0 0 0,-1-1 0 0 0,1 1 0 0 0,-2 0 0 0 0,1 0 0 0 0,-1 0-1 0 0,-1 0 1 0 0,0 0 0 0 0,0 0 0 0 0,-1 1 0 0 0,0 0 0 0 0,-1 0 0 0 0,1 0-1 0 0,-2 1 1 0 0,1 0 0 0 0,-2 0 0 0 0,1 0 8 0 0,3 6-9 0 0,1 0-1 0 0,-1 0 0 0 0,0 1 1 0 0,0-1-1 0 0,0 1 1 0 0,1 0-1 0 0,-1 0 1 0 0,0 1-1 0 0,0-1 1 0 0,-1 1-1 0 0,1-1 1 0 0,0 1-1 0 0,0 1 0 0 0,0-1 1 0 0,0 1-1 0 0,0-1 1 0 0,0 1-1 0 0,0 0 1 0 0,0 0-1 0 0,0 1 1 0 0,1-1-1 0 0,-1 1 1 0 0,0 0-1 0 0,1 0 0 0 0,-1 0 1 0 0,1 1-1 0 0,0-1 1 0 0,0 1-1 0 0,0-1 1 0 0,0 1-1 0 0,0 0 1 0 0,0 1 9 0 0,-11 16 19 0 0,0 1 0 0 0,1 0-1 0 0,1 1 1 0 0,1 1 0 0 0,1 0 0 0 0,1 0 0 0 0,1 1 0 0 0,1 0 0 0 0,1 1 0 0 0,1-1 0 0 0,2 1 0 0 0,0 0 0 0 0,1 0 0 0 0,2 0-1 0 0,1 1 1 0 0,2 15-19 0 0,4-13 117 0 0,1 0 0 0 0,2 0 0 0 0,0-1 0 0 0,2 0 0 0 0,1-1 0 0 0,1 0 0 0 0,1-1 0 0 0,2-1 0 0 0,18 22-117 0 0,-18-21 114 0 0,0-3 26 0 0,0 0-1 0 0,1-1 1 0 0,1-1 0 0 0,1-1-1 0 0,1 0 1 0 0,11 6-140 0 0,13-3 203 0 0,-33-19-1489 0 0,5 1-6776 0 0,-12-3 799 0 0,-1 2-3635 0 0</inkml:trace>
  <inkml:trace contextRef="#ctx0" brushRef="#br0" timeOffset="41927.791">3551 2965 6825 0 0,'0'0'1977'0'0,"0"0"-299"0"0,0 0 23 0 0,0 0 76 0 0,0 0-113 0 0,0 0-253 0 0,0 0-285 0 0,0 0-230 0 0,0 0-168 0 0,0 0-92 0 0,0 0-57 0 0,0 0-35 0 0,0 0-8 0 0,26 12-24 0 0,81 36-12 0 0,-55-42 194 0 0,-46-10-548 0 0,0 0-72 0 0,0 0 0 0 0,0-1-1 0 0,0 0 1 0 0,-1 0-1 0 0,1 0 1 0 0,-1-1-1 0 0,-1 0 1 0 0,1 0-1 0 0,-1 0 1 0 0,0-1-1 0 0,0 1 1 0 0,-1-1 0 0 0,0 0-1 0 0,0 0 1 0 0,-1 0-1 0 0,0 0 1 0 0,0 0-1 0 0,0-1 1 0 0,-1 1-1 0 0,0-1 1 0 0,-1 1-1 0 0,1-1 1 0 0,-1 1 0 0 0,-1-1-1 0 0,0 1 1 0 0,0-1-1 0 0,-1-1-73 0 0,0 4-11 0 0,0 1 0 0 0,0 0 0 0 0,-1 0-1 0 0,1 0 1 0 0,-1 0 0 0 0,0 0 0 0 0,-1 1 0 0 0,1 0 0 0 0,0-1-1 0 0,-1 1 1 0 0,0 0 0 0 0,0 1 0 0 0,0-1 0 0 0,0 1-1 0 0,0-1 1 0 0,0 1 0 0 0,-1 0 0 0 0,1 1 0 0 0,-1-1 0 0 0,1 1-1 0 0,-1 0 1 0 0,1 0 0 0 0,-1 0 0 0 0,0 1 0 0 0,0 0-1 0 0,1 0 1 0 0,-1 0 0 0 0,0 0 0 0 0,0 1 0 0 0,1 0 0 0 0,-1 0-1 0 0,1 0 1 0 0,-1 0 0 0 0,1 1 0 0 0,-1 0 0 0 0,1 0-1 0 0,0 0 1 0 0,-1 0 0 0 0,-2 3 11 0 0,-4 3-3 0 0,0 0 1 0 0,1 1-1 0 0,0 0 1 0 0,1 1-1 0 0,0 0 0 0 0,1 1 1 0 0,0-1-1 0 0,0 1 1 0 0,1 1-1 0 0,1 0 0 0 0,0 0 1 0 0,0 0-1 0 0,1 0 1 0 0,1 1-1 0 0,0 0 0 0 0,1 0 1 0 0,0 0-1 0 0,1 1 0 0 0,0-1 1 0 0,1 0-1 0 0,1 1 1 0 0,0-1-1 0 0,1 1 0 0 0,1 3 3 0 0,2-9 21 0 0,0 0-1 0 0,1 0 0 0 0,0-1 1 0 0,1 1-1 0 0,0-1 0 0 0,0 0 0 0 0,0-1 1 0 0,1 1-1 0 0,0-1 0 0 0,0-1 0 0 0,0 1 1 0 0,1-1-1 0 0,0-1 0 0 0,0 1 0 0 0,0-1 1 0 0,0-1-1 0 0,1 1 0 0 0,-1-1 1 0 0,1-1-1 0 0,0 0 0 0 0,0 0 0 0 0,0-1 1 0 0,0 0-1 0 0,0 0 0 0 0,0-1 0 0 0,1 0 1 0 0,-1-1-1 0 0,0 0 0 0 0,0 0 1 0 0,3-2-21 0 0,71-29-621 0 0,-50 11-2340 0 0,-8 5-3288 0 0,-18 12-5185 0 0</inkml:trace>
  <inkml:trace contextRef="#ctx0" brushRef="#br0" timeOffset="45561.219">4444 2799 448 0 0,'0'0'1836'0'0,"0"0"-26"0"0,0 0 99 0 0,0 0 115 0 0,0 0-25 0 0,0 0-141 0 0,0 0-212 0 0,0 0-206 0 0,0 0-192 0 0,0 0-157 0 0,0 0-133 0 0,3-2-98 0 0,12-8-52 0 0,-11 7-67 0 0,-4 3-52 0 0,0 0-51 0 0,0 0-63 0 0,0 0-100 0 0,-27 0 768 0 0,14 3-1160 0 0,0 0 1 0 0,0 1 0 0 0,1 1-1 0 0,-1 0 1 0 0,1 1-1 0 0,0 0 1 0 0,0 0-1 0 0,1 1 1 0 0,0 1 0 0 0,0 0-1 0 0,1 1 1 0 0,-3 2-84 0 0,7-7 27 0 0,-1 0 0 0 0,0 0 1 0 0,1 1-1 0 0,0 0 0 0 0,0 0 0 0 0,0 0 1 0 0,1 1-1 0 0,0 0 0 0 0,0 0 1 0 0,0 0-1 0 0,1 1 0 0 0,0 0 0 0 0,0-1 1 0 0,1 1-1 0 0,-1 1 0 0 0,2-1 1 0 0,-1 0-1 0 0,1 1 0 0 0,0-1 0 0 0,0 1 1 0 0,1 0-1 0 0,0-1 0 0 0,1 1 1 0 0,0 0-28 0 0,3-1 58 0 0,1 0 1 0 0,1-1 0 0 0,-1 0 0 0 0,1 1 0 0 0,0-2 0 0 0,0 1 0 0 0,1-1 0 0 0,0 1 0 0 0,0-2 0 0 0,0 1 0 0 0,0-1 0 0 0,1 1 0 0 0,0-2 0 0 0,0 1 0 0 0,2 0-59 0 0,5 2 79 0 0,1 0 0 0 0,0-1 1 0 0,1-1-1 0 0,-1 0 0 0 0,1-1 1 0 0,0-1-1 0 0,0 0 1 0 0,0-1-1 0 0,0-1 0 0 0,0-1 1 0 0,0 0-1 0 0,1-1-79 0 0,37-27-607 0 0,-45 4-8815 0 0,-9 21-2626 0 0</inkml:trace>
  <inkml:trace contextRef="#ctx0" brushRef="#br0" timeOffset="45998.002">4736 3090 3897 0 0,'0'0'1679'0'0,"0"0"-287"0"0,0 0 112 0 0,0 0 220 0 0,0 0 128 0 0,0 0-66 0 0,0 0-251 0 0,0 0-255 0 0,0 0-196 0 0,0 0-105 0 0,0 0-72 0 0,0 0-63 0 0,0 0-80 0 0,2 11-96 0 0,7 33-85 0 0,-7-33-72 0 0,-2-11-18 0 0,5-5 3474 0 0,52-133-2331 0 0,-51 126-1547 0 0,5-9-55 0 0,0 1 0 0 0,1 1 0 0 0,1 0 0 0 0,1 1 0 0 0,1 0 0 0 0,0 1 0 0 0,1 1 0 0 0,1 0 0 0 0,15-10-34 0 0,-7 54-2109 0 0,-22-10-920 0 0,-3-7-6670 0 0,0-10-1967 0 0</inkml:trace>
  <inkml:trace contextRef="#ctx0" brushRef="#br0" timeOffset="46357.116">5114 2979 3945 0 0,'0'0'3725'0'0,"0"0"-659"0"0,0 0-455 0 0,0 0-279 0 0,0 0-302 0 0,0 0-322 0 0,0 0-306 0 0,0 0-284 0 0,31 0-221 0 0,99-4-174 0 0,-62-10 363 0 0,-57 7-800 0 0,-7 5-210 0 0,-1 0-1 0 0,1 0 0 0 0,-1 0 1 0 0,0-1-1 0 0,0 1 0 0 0,0-1 0 0 0,0 1 1 0 0,0-1-1 0 0,-1 0 0 0 0,1 0 1 0 0,-1 0-1 0 0,0-1 0 0 0,0 1 1 0 0,0 0-1 0 0,0-1 0 0 0,-1 0 0 0 0,1 1 1 0 0,-1-1-1 0 0,0 0 0 0 0,0 1 1 0 0,0-1-1 0 0,-1 0 0 0 0,1 0 0 0 0,-1 0 1 0 0,0 0-1 0 0,0-2-75 0 0,-2 3-1 0 0,0 1-1 0 0,0 0 0 0 0,-1 0 1 0 0,1-1-1 0 0,0 1 1 0 0,-1 1-1 0 0,1-1 1 0 0,-1 0-1 0 0,0 1 1 0 0,1-1-1 0 0,-1 1 0 0 0,0 0 1 0 0,0 0-1 0 0,0 0 1 0 0,0 0-1 0 0,0 0 1 0 0,0 1-1 0 0,0-1 1 0 0,0 1-1 0 0,0 0 1 0 0,0 0-1 0 0,-1 0 0 0 0,1 0 1 0 0,0 1-1 0 0,0-1 1 0 0,-2 1 1 0 0,-3-1-33 0 0,-5 2-1 0 0,-1 0 0 0 0,2 0 0 0 0,-1 1 0 0 0,0 0 1 0 0,0 2-1 0 0,1-1 0 0 0,0 1 0 0 0,0 1 0 0 0,0 0 0 0 0,1 1 0 0 0,0 0 1 0 0,0 1-1 0 0,1 0 0 0 0,0 0 0 0 0,0 1 0 0 0,1 1 0 0 0,0 0 1 0 0,0 0-1 0 0,2 0 0 0 0,-1 1 0 0 0,1 0 0 0 0,1 1 0 0 0,0 0 1 0 0,0 1 33 0 0,4-10-6 0 0,1-1 0 0 0,-1 1 0 0 0,1 0 0 0 0,0-1 0 0 0,0 1 1 0 0,1 0-1 0 0,-1 0 0 0 0,1 0 0 0 0,-1 0 0 0 0,1 0 1 0 0,0 0-1 0 0,0 0 0 0 0,0-1 0 0 0,0 1 0 0 0,1 0 0 0 0,-1 0 1 0 0,1 0-1 0 0,0 0 0 0 0,0 0 0 0 0,0 0 0 0 0,0-1 0 0 0,0 1 1 0 0,0 0-1 0 0,1-1 0 0 0,-1 1 0 0 0,1-1 0 0 0,0 0 1 0 0,0 1-1 0 0,0-1 0 0 0,0 0 0 0 0,0 0 0 0 0,0 0 0 0 0,1-1 1 0 0,-1 1-1 0 0,1 0 0 0 0,-1-1 0 0 0,1 1 0 0 0,-1-1 0 0 0,1 0 1 0 0,0 0-1 0 0,1 0 6 0 0,27 6-299 0 0,0-1 0 0 0,1-2 1 0 0,-1-1-1 0 0,1-2 0 0 0,0 0 0 0 0,0-3 1 0 0,24-3 298 0 0,19-11-4444 0 0,-52 10-274 0 0,-5 2-6519 0 0</inkml:trace>
  <inkml:trace contextRef="#ctx0" brushRef="#br0" timeOffset="46761.792">5809 2851 9538 0 0,'0'0'2398'0'0,"0"0"-810"0"0,0 0-325 0 0,0 0-73 0 0,0 0-59 0 0,0 0-62 0 0,0 0-107 0 0,0 0-138 0 0,0 0-108 0 0,0 0-84 0 0,0 0-76 0 0,0 0-68 0 0,0 0-90 0 0,-32 11-78 0 0,-101 38-71 0 0,71-13 69 0 0,22 27-114 0 0,39-62-201 0 0,0 1-1 0 0,1-1 1 0 0,-1 1 0 0 0,1 0 0 0 0,-1-1 0 0 0,1 1-1 0 0,-1 0 1 0 0,1 0 0 0 0,0-1 0 0 0,0 1 0 0 0,0 0-1 0 0,0 0 1 0 0,0-1 0 0 0,1 1 0 0 0,-1 0 0 0 0,0 0-1 0 0,1-1 1 0 0,-1 1 0 0 0,1 0 0 0 0,0-1 0 0 0,-1 1-1 0 0,1-1 1 0 0,0 1 0 0 0,0-1 0 0 0,0 1 0 0 0,0-1-1 0 0,0 0 1 0 0,1 1 0 0 0,-1-1 0 0 0,0 0 0 0 0,1 0-1 0 0,-1 0 1 0 0,0 0 0 0 0,1 0 0 0 0,-1 0 0 0 0,1 0-1 0 0,0-1 1 0 0,-1 1 0 0 0,2 0-3 0 0,10 1 128 0 0,0-1 1 0 0,-1 0-1 0 0,1-1 1 0 0,-1-1-1 0 0,1 0 0 0 0,0 0 1 0 0,-1-1-1 0 0,0-1 0 0 0,1 0 1 0 0,-1-1-1 0 0,0 0 0 0 0,-1-1 1 0 0,1 0-1 0 0,-1-1 1 0 0,0 0-1 0 0,0-1 0 0 0,-1 0 1 0 0,0-1-1 0 0,0 0 0 0 0,5-5-128 0 0,81-64 558 0 0,-94 79-562 0 0,0 0-1 0 0,0 0 1 0 0,0 0 0 0 0,0 0 0 0 0,-1 0-1 0 0,1 0 1 0 0,0 0 0 0 0,-1 1 0 0 0,0-1-1 0 0,1 1 1 0 0,-1-1 0 0 0,0 1 0 0 0,0 0-1 0 0,-1-1 1 0 0,1 1 0 0 0,0 0 0 0 0,-1 0-1 0 0,0-1 1 0 0,1 1 0 0 0,-1 0 0 0 0,0 0-1 0 0,-1 0 1 0 0,1-1 0 0 0,0 1 4 0 0,2 12-25 0 0,-2-12-16 0 0,0 1 0 0 0,0-1 0 0 0,0 1-1 0 0,1-1 1 0 0,-1 1 0 0 0,1-1 0 0 0,0 0 0 0 0,0 1 0 0 0,0-1 0 0 0,1 0-1 0 0,-1 0 1 0 0,1 0 0 0 0,-1 0 0 0 0,1 0 0 0 0,0 0 0 0 0,1 0-1 0 0,-1 0 1 0 0,0-1 0 0 0,1 1 0 0 0,-1-1 0 0 0,1 0 0 0 0,0 0-1 0 0,0 0 1 0 0,0 0 0 0 0,0 0 0 0 0,0-1 0 0 0,0 1 0 0 0,0-1 0 0 0,0 0-1 0 0,1 0 1 0 0,-1 0 0 0 0,1 0 0 0 0,-1 0 0 0 0,1-1 0 0 0,-1 0-1 0 0,2 0 42 0 0,46-9-5147 0 0,-22-7-5425 0 0,-22 8 822 0 0</inkml:trace>
  <inkml:trace contextRef="#ctx0" brushRef="#br0" timeOffset="47095.066">6351 2799 11803 0 0,'0'0'2835'0'0,"0"0"-1055"0"0,0 0-561 0 0,0 0-189 0 0,0 0-143 0 0,0 0-118 0 0,0 0-112 0 0,0 0-122 0 0,0 0-71 0 0,0 0-53 0 0,0 0-40 0 0,0 0-35 0 0,0 0-60 0 0,-24 12-55 0 0,-70 35-55 0 0,56-18 128 0 0,38-27-284 0 0,0 0 0 0 0,1 0-1 0 0,-1-1 1 0 0,1 1-1 0 0,0-1 1 0 0,0 1-1 0 0,-1 0 1 0 0,1-1 0 0 0,0 1-1 0 0,0-1 1 0 0,1 0-1 0 0,-1 1 1 0 0,0-1-1 0 0,0 0 1 0 0,1 0-1 0 0,-1 0 1 0 0,0 1 0 0 0,1-1-1 0 0,0-1 1 0 0,-1 1-1 0 0,1 0 1 0 0,-1 0-1 0 0,1-1 1 0 0,0 1-1 0 0,-1-1 1 0 0,1 1 0 0 0,0-1-1 0 0,0 0 1 0 0,-1 1-1 0 0,1-1 1 0 0,0 0-1 0 0,0 0 1 0 0,-1 0-1 0 0,1-1 1 0 0,1 1-10 0 0,18 5 72 0 0,-16-4-32 0 0,-1 0 1 0 0,1 0-1 0 0,-1 0 0 0 0,0 1 0 0 0,1 0 0 0 0,-1-1 0 0 0,0 2 1 0 0,0-1-1 0 0,0 0 0 0 0,-1 1 0 0 0,1 0 0 0 0,0 0 0 0 0,-1 0 1 0 0,0 0-1 0 0,0 1 0 0 0,0-1 0 0 0,0 1 0 0 0,0 0 0 0 0,-1-1 0 0 0,0 1 1 0 0,1 0-1 0 0,-1 1 0 0 0,-1-1 0 0 0,1 0 0 0 0,-1 1 0 0 0,1 0-40 0 0,-2-1 41 0 0,-1 0 0 0 0,1 0 0 0 0,-1 0 0 0 0,1 0 0 0 0,-1 0 0 0 0,0 0 0 0 0,-1-1 0 0 0,1 1 0 0 0,-1 0 0 0 0,0-1 0 0 0,1 1 0 0 0,-1-1 0 0 0,-1 0 0 0 0,1 1 0 0 0,-1-1 0 0 0,1 0 0 0 0,-1 0 0 0 0,0-1 0 0 0,0 1 0 0 0,0-1 0 0 0,0 1 0 0 0,0-1 0 0 0,-1 0 0 0 0,1 0-1 0 0,-1 0 1 0 0,1-1 0 0 0,-1 1 0 0 0,-3 0-41 0 0,-78 13-939 0 0,65-26-2178 0 0,15 4-749 0 0,1-1-3826 0 0,2 1-3346 0 0</inkml:trace>
  <inkml:trace contextRef="#ctx0" brushRef="#br0" timeOffset="47514.268">6584 3053 5473 0 0,'0'0'3909'0'0,"0"0"-1220"0"0,0 0-352 0 0,0 0 39 0 0,0 0-303 0 0,0 0-510 0 0,31-9-505 0 0,98-27-345 0 0,-22-11 1152 0 0,-86 37-1491 0 0,-12 7-262 0 0,-1 0 0 0 0,1-1 0 0 0,-1 0 0 0 0,1 0 0 0 0,-1-1 0 0 0,-1 0 0 0 0,1-1 0 0 0,-1 0 0 0 0,0 0 0 0 0,0 0 0 0 0,-1-1 0 0 0,1 0 0 0 0,-2 0 0 0 0,1-1 0 0 0,0 0-112 0 0,-6 7 16 0 0,1-1 0 0 0,-1 1 0 0 0,1 0 0 0 0,-1 0 0 0 0,1 0 0 0 0,-1 0 0 0 0,1-1 1 0 0,-1 1-1 0 0,0 0 0 0 0,0 0 0 0 0,0-1 0 0 0,0 1 0 0 0,0 0 0 0 0,0 0 0 0 0,0-1 0 0 0,0 1 1 0 0,0 0-1 0 0,0-1 0 0 0,-1 1 0 0 0,1 0 0 0 0,-1 0 0 0 0,1 0 0 0 0,-1 0 0 0 0,1-1 0 0 0,-1 1 1 0 0,1 0-1 0 0,-1 0 0 0 0,0 0 0 0 0,0 0 0 0 0,0 0 0 0 0,0 0 0 0 0,1 1 0 0 0,-1-1 1 0 0,0 0-1 0 0,0 0 0 0 0,-1 1 0 0 0,1-1 0 0 0,0 0 0 0 0,0 1 0 0 0,0-1 0 0 0,0 1 0 0 0,0-1 1 0 0,-1 1-1 0 0,1 0 0 0 0,0 0 0 0 0,-1-1-16 0 0,-64-1-6 0 0,62 2 5 0 0,-12 4-17 0 0,-1 0-1 0 0,1 1 1 0 0,0 1 0 0 0,0 0-1 0 0,1 1 1 0 0,0 1-1 0 0,0 1 1 0 0,1 0-1 0 0,0 0 1 0 0,-11 11 18 0 0,13-12-12 0 0,4-3-4 0 0,0 0-1 0 0,0 0 0 0 0,0 1 0 0 0,1-1 0 0 0,0 2 1 0 0,0-1-1 0 0,1 1 0 0 0,0 0 0 0 0,0 0 0 0 0,0 1 1 0 0,1 0-1 0 0,0 0 0 0 0,1 0 0 0 0,0 0 0 0 0,0 1 0 0 0,0 0 1 0 0,1 0-1 0 0,1 0 0 0 0,0 0 0 0 0,-2 8 17 0 0,7-12 11 0 0,0-1 0 0 0,1 1 0 0 0,-1-1 0 0 0,1-1-1 0 0,0 1 1 0 0,0 0 0 0 0,0-1 0 0 0,0 0 0 0 0,0 0 0 0 0,1 0-1 0 0,0 0 1 0 0,-1-1 0 0 0,1 1 0 0 0,0-1 0 0 0,0-1 0 0 0,0 1-1 0 0,1-1 1 0 0,-1 0 0 0 0,0 0 0 0 0,0 0 0 0 0,1-1 0 0 0,-1 0 0 0 0,0 0-1 0 0,1 0-10 0 0,38 3 37 0 0,-1-3 0 0 0,1-1 1 0 0,-1-3-1 0 0,1-1 0 0 0,12-4-37 0 0,29-11-1432 0 0,-50 6-6816 0 0,-24 10-3989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3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41 432 13547 0 0,'0'0'2515'0'0,"0"0"-740"0"0,0 0-383 0 0,0 0-166 0 0,0 0-178 0 0,0 0-216 0 0,0 0-211 0 0,0 0-147 0 0,0 0-55 0 0,0 0-17 0 0,0 0 8 0 0,-5 14-36 0 0,-25 101 421 0 0,25 28-795 0 0,14-133-2214 0 0,1-9-6473 0 0,-6-1-3145 0 0</inkml:trace>
  <inkml:trace contextRef="#ctx0" brushRef="#br0" timeOffset="165.983">162 1 18428 0 0,'0'0'1288'0'0,"0"0"-520"0"0,0 0-280 0 0,0 0-71 0 0,0 0-97 0 0,0 0-160 0 0,0 0-184 0 0,0 0-88 0 0,0 0-24 0 0,0 0 8 0 0,0 0-96 0 0,0 0-225 0 0,0 0-479 0 0,87 114-1296 0 0,-69-95-3906 0 0,-7-5-5384 0 0</inkml:trace>
  <inkml:trace contextRef="#ctx0" brushRef="#br0" timeOffset="549.573">376 642 9290 0 0,'0'0'3502'0'0,"0"0"-911"0"0,0 0-398 0 0,0 0-239 0 0,0 0-339 0 0,0 0-395 0 0,0 0-336 0 0,0 0-141 0 0,0 0-143 0 0,0 0-100 0 0,0 0-97 0 0,0 0-80 0 0,0 0-43 0 0,17-33-59 0 0,56-101-45 0 0,-9 43 169 0 0,-60 85-352 0 0,0 1 0 0 0,1-1 0 0 0,0 1 0 0 0,-1 0-1 0 0,2 0 1 0 0,-1 1 0 0 0,0 0 0 0 0,1 0 0 0 0,0 0 0 0 0,0 0-1 0 0,0 1 1 0 0,0 0 0 0 0,1 0 0 0 0,-1 1 0 0 0,1 0-1 0 0,0 0 1 0 0,-1 0 0 0 0,1 1 7 0 0,16 41-263 0 0,-20-29 250 0 0,0-1 21 0 0,0-1 0 0 0,0-1 1 0 0,1 1-1 0 0,0 0 0 0 0,1-1 0 0 0,-1 0 0 0 0,2 0 0 0 0,-1-1 1 0 0,1 1-1 0 0,0-1 0 0 0,1 0 0 0 0,0-1 0 0 0,0 1 1 0 0,0-1-1 0 0,5 3-8 0 0,-7-7 103 0 0,0 0 0 0 0,0 0 1 0 0,0 0-1 0 0,0 0 0 0 0,0-1 0 0 0,1 0 1 0 0,-1 0-1 0 0,0-1 0 0 0,1 1 1 0 0,-1-1-1 0 0,0 0 0 0 0,1 0 1 0 0,-1-1-1 0 0,0 0 0 0 0,1 0 0 0 0,-1 0 1 0 0,0 0-1 0 0,0-1 0 0 0,0 0 1 0 0,0 0-1 0 0,0-1 0 0 0,0 1 0 0 0,-1-1 1 0 0,1 0-1 0 0,-1 0 0 0 0,0 0 1 0 0,0-1-1 0 0,0 0 0 0 0,1 0-103 0 0,9-10 161 0 0,-1 0-1 0 0,0-1 1 0 0,-1 0 0 0 0,0-1-1 0 0,-2 0 1 0 0,0-1-1 0 0,4-9-160 0 0,22-110-558 0 0,-28 86-2970 0 0,-6 44-1906 0 0,-2 0-7201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1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1 285 4153 0 0,'0'0'1155'0'0,"0"0"-407"0"0,0 0-61 0 0,0 0 249 0 0,0 0 356 0 0,0 0 191 0 0,0 0-32 0 0,0 0-108 0 0,0 0-147 0 0,0 0-142 0 0,0 0-132 0 0,23 5-81 0 0,73 12-114 0 0,-38-26 211 0 0,-48 3-717 0 0,3 0-31 0 0,-1 0 1 0 0,-1 0-1 0 0,1-2 0 0 0,-1 1 1 0 0,0-1-1 0 0,-1-1 1 0 0,0 0-1 0 0,0-1 0 0 0,-1 1 1 0 0,-1-2-1 0 0,1 1 1 0 0,-1-1-1 0 0,-1-1 0 0 0,0 1 1 0 0,-1-1-1 0 0,0 0 1 0 0,-1-1-1 0 0,0 0 0 0 0,-1 1 1 0 0,-1-1-1 0 0,0 0 1 0 0,0-1-1 0 0,-1 1 0 0 0,-1-1 1 0 0,0 1-1 0 0,-1-3-190 0 0,-6 137 812 0 0,7-33-711 0 0,2-30-1 0 0,-3 0-1 0 0,-3 0 1 0 0,-1 0 0 0 0,-4-1-1 0 0,-2 1 1 0 0,-13 42-100 0 0,-35 69 206 0 0,47-147-195 0 0,-28 29-301 0 0,42-80-3731 0 0,5 13 2496 0 0,11-21-2582 0 0,-4 13-2309 0 0,-4 9-3050 0 0</inkml:trace>
  <inkml:trace contextRef="#ctx0" brushRef="#br0" timeOffset="404.395">662 215 6337 0 0,'0'0'2011'0'0,"0"0"-794"0"0,0 0-313 0 0,0 0 100 0 0,0 0 176 0 0,0 0 137 0 0,0 0-9 0 0,-34 33-153 0 0,-104 108-206 0 0,23-18 866 0 0,107-115-1696 0 0,2-3-8 0 0,1-1-1 0 0,-1 1 0 0 0,1 0 1 0 0,1 0-1 0 0,-1 1 0 0 0,1 0 1 0 0,0 0-1 0 0,0 0 0 0 0,1 0 1 0 0,0 0-1 0 0,0 1 0 0 0,0-1 0 0 0,1 1 1 0 0,0 0-1 0 0,-1 5-110 0 0,4-10 39 0 0,0-1-1 0 0,1 1 0 0 0,0-1 1 0 0,-1 0-1 0 0,1 1 0 0 0,0-1 1 0 0,0 0-1 0 0,-1 0 0 0 0,1 0 1 0 0,0 0-1 0 0,0-1 1 0 0,0 1-1 0 0,0 0 0 0 0,0-1 1 0 0,1 1-1 0 0,-1-1 0 0 0,0 0 1 0 0,0 0-1 0 0,0 0 0 0 0,0 0 1 0 0,0 0-1 0 0,0 0 1 0 0,0 0-1 0 0,0-1 0 0 0,1 0-38 0 0,1 1 83 0 0,146-14 1377 0 0,95-19 70 0 0,-243 34-1490 0 0,-1 0 1 0 0,0 0 0 0 0,0 0 0 0 0,1 0 0 0 0,-1 1-1 0 0,0-1 1 0 0,0 1 0 0 0,-1-1 0 0 0,1 1 0 0 0,0-1-1 0 0,0 1 1 0 0,-1-1 0 0 0,1 1 0 0 0,-1-1 0 0 0,1 1-1 0 0,-1 0 1 0 0,0-1 0 0 0,0 1 0 0 0,1 0 0 0 0,-1 0-1 0 0,0-1 1 0 0,-1 1 0 0 0,1 0 0 0 0,0-1 0 0 0,0 1-1 0 0,-1 0 1 0 0,1-1 0 0 0,-1 1 0 0 0,1 0 0 0 0,-1-1-1 0 0,0 1 1 0 0,0-1 0 0 0,1 1 0 0 0,-1-1 0 0 0,0 0-1 0 0,-1 1 1 0 0,1-1 0 0 0,0 0 0 0 0,0 1-41 0 0,-92 140 586 0 0,93-140-600 0 0,0-1 0 0 0,-1 1 0 0 0,1-1 0 0 0,1 1 0 0 0,-1 0 0 0 0,0-1 0 0 0,0 1-1 0 0,0-1 1 0 0,1 1 0 0 0,-1-1 0 0 0,1 1 0 0 0,-1-1 0 0 0,1 1 0 0 0,0-1-1 0 0,0 1 1 0 0,0-1 0 0 0,-1 0 0 0 0,1 0 0 0 0,0 1 0 0 0,0-1 0 0 0,1 0-1 0 0,-1 0 1 0 0,0 0 0 0 0,0 0 0 0 0,1 0 0 0 0,-1 0 0 0 0,0 0 0 0 0,1-1-1 0 0,-1 1 1 0 0,1 0 0 0 0,-1-1 0 0 0,1 1 0 0 0,-1-1 0 0 0,1 0 0 0 0,-1 1-1 0 0,1-1 1 0 0,-1 0 0 0 0,1 0 0 0 0,0 0 0 0 0,-1 0 0 0 0,2 0 14 0 0,3 2-118 0 0,33 5-2991 0 0,-30-7-1882 0 0,1 1-3937 0 0,-5-1-527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71 214 5177 0 0,'0'0'1426'0'0,"0"0"-393"0"0,0 0 166 0 0,0 0 372 0 0,0 0 168 0 0,0 0-85 0 0,0 0-223 0 0,0 0-189 0 0,0 0-165 0 0,0 0-135 0 0,0 0-113 0 0,0 0-111 0 0,27-2-89 0 0,85-9-62 0 0,-109 11-503 0 0,0 0 1 0 0,0 1 0 0 0,1-2-1 0 0,-1 1 1 0 0,0 0-1 0 0,0-1 1 0 0,0 1-1 0 0,0-1 1 0 0,0 0-1 0 0,0 0 1 0 0,0 0 0 0 0,0 0-1 0 0,0 0 1 0 0,0-1-1 0 0,-1 0 1 0 0,1 1-1 0 0,-1-1 1 0 0,1 0 0 0 0,-1 0-1 0 0,1 0 1 0 0,-1-1-1 0 0,0 1 1 0 0,0 0-1 0 0,0-1 1 0 0,0 0-1 0 0,-1 1 1 0 0,1-2-65 0 0,3-6 313 0 0,-3 8-267 0 0,-1 0 0 0 0,0 0 0 0 0,0-1 0 0 0,0 1-1 0 0,0-1 1 0 0,-1 1 0 0 0,1-1 0 0 0,-1 1 0 0 0,1-1-1 0 0,-1 1 1 0 0,0-1 0 0 0,0 1 0 0 0,0-1 0 0 0,0 0-1 0 0,0 1 1 0 0,-1-1 0 0 0,1 1 0 0 0,-1-1 0 0 0,0 1-1 0 0,0-1 1 0 0,0 1 0 0 0,0 0 0 0 0,0-1-1 0 0,0 1 1 0 0,0 0 0 0 0,-1 0 0 0 0,1 0 0 0 0,-1 0-1 0 0,0 0 1 0 0,0 0 0 0 0,0 0 0 0 0,1 1 0 0 0,-1-1-1 0 0,-1 1 1 0 0,1-1 0 0 0,0 1 0 0 0,0 0 0 0 0,-2-1-46 0 0,-4-1-1 0 0,0 1 0 0 0,0 0 0 0 0,-1 0 0 0 0,1 0 0 0 0,-1 1 0 0 0,1 1 0 0 0,-1-1 0 0 0,1 1 0 0 0,-1 1 0 0 0,1 0 0 0 0,-1 0 0 0 0,1 0 0 0 0,0 1 0 0 0,-1 1 0 0 0,1-1 0 0 0,0 1 0 0 0,0 1 0 0 0,1-1 0 0 0,-1 1 0 0 0,1 1 0 0 0,0-1 0 0 0,0 1 0 0 0,0 0 0 0 0,0 1 0 0 0,1 0 0 0 0,0 0 0 0 0,1 0 1 0 0,-1 1-1 0 0,1 0 0 0 0,0 0 0 0 0,1 0 0 0 0,-1 0 0 0 0,0 3 1 0 0,3-3 6 0 0,-1 0 1 0 0,1 0-1 0 0,0 0 0 0 0,0 0 1 0 0,1 0-1 0 0,0 0 1 0 0,0 1-1 0 0,1-1 1 0 0,-1 0-1 0 0,2 1 0 0 0,-1-1 1 0 0,1 0-1 0 0,0 0 1 0 0,1 1-1 0 0,0-1 1 0 0,0 0-1 0 0,0 0 1 0 0,1 0-1 0 0,0-1 0 0 0,0 1 1 0 0,1-1-1 0 0,0 0 1 0 0,4 6-7 0 0,-4-7 10 0 0,-1 1-4 0 0,1 0 1 0 0,0 0-1 0 0,0 0 0 0 0,0 0 0 0 0,0-1 1 0 0,1 1-1 0 0,0-1 0 0 0,0 0 0 0 0,1-1 1 0 0,-1 1-1 0 0,1-1 0 0 0,0-1 0 0 0,0 1 1 0 0,1-1-1 0 0,-1 0 0 0 0,1 0 0 0 0,-1 0 1 0 0,1-1-1 0 0,0 0 0 0 0,0-1 0 0 0,0 1 1 0 0,0-1-1 0 0,0-1 0 0 0,0 1 0 0 0,0-1 1 0 0,0-1-1 0 0,0 1 0 0 0,1-1-6 0 0,77-33-1746 0 0,-33 6-6371 0 0,-38 20-3271 0 0</inkml:trace>
  <inkml:trace contextRef="#ctx0" brushRef="#br0" timeOffset="450.792">494 336 5105 0 0,'0'0'1434'0'0,"0"0"-398"0"0,0 0 158 0 0,0 0 454 0 0,0 0 360 0 0,0 0 117 0 0,0 0-146 0 0,0 0-133 0 0,0 0-137 0 0,0 0-191 0 0,0 0-271 0 0,0 0-362 0 0,0 0-284 0 0,13-11-183 0 0,38-33-84 0 0,35-71 914 0 0,-39 31-775 0 0,-47 84-451 0 0,0 0-8 0 0,0 0-10 0 0,0 0-26 0 0,0 0-36 0 0,-2 23-354 0 0,-5 3 397 0 0,-4 98-88 0 0,12-122 113 0 0,-1 1 0 0 0,1-1 0 0 0,-1 0 1 0 0,1 0-1 0 0,0 1 0 0 0,0-1 0 0 0,0 0 0 0 0,0 0 1 0 0,1 0-1 0 0,-1 0 0 0 0,0 0 0 0 0,1 0 1 0 0,-1 0-1 0 0,1-1 0 0 0,0 1 0 0 0,0-1 1 0 0,0 1-1 0 0,0-1 0 0 0,0 1 0 0 0,0-1 1 0 0,0 0-1 0 0,0 0 0 0 0,0 0 0 0 0,0 0 0 0 0,1-1 1 0 0,-1 1-1 0 0,0 0 0 0 0,1-1 0 0 0,-1 0 1 0 0,0 1-1 0 0,1-1 0 0 0,-1 0 0 0 0,1 0 1 0 0,-1-1-1 0 0,0 1 0 0 0,1 0 0 0 0,-1-1 0 0 0,0 1 1 0 0,2-2-11 0 0,89-37 1058 0 0,-86 34-1111 0 0,0 0 0 0 0,-1 0-1 0 0,0 0 1 0 0,1-1 0 0 0,-2 0 0 0 0,1 0-1 0 0,-1-1 1 0 0,0 1 0 0 0,0-1-1 0 0,-1 0 1 0 0,0 0 0 0 0,0-1 0 0 0,0 1-1 0 0,-1-1 1 0 0,0 0 0 0 0,-1 0-1 0 0,0 0 1 0 0,0 0 0 0 0,-1 0 0 0 0,0-1-1 0 0,0-1 54 0 0,-1 9-1307 0 0,-2 1-6790 0 0,-2 0-3930 0 0</inkml:trace>
  <inkml:trace contextRef="#ctx0" brushRef="#br0" timeOffset="1116.807">1048 292 2897 0 0,'0'0'3087'0'0,"0"0"-611"0"0,0 0-254 0 0,0 0-20 0 0,0 0-121 0 0,0 0-236 0 0,0 0-308 0 0,0 0-257 0 0,0 0-201 0 0,0 0-163 0 0,0 0-139 0 0,0 0-126 0 0,33-4-109 0 0,98-13-85 0 0,-75-2 129 0 0,-49 11-438 0 0,-1 4-79 0 0,0 0 1 0 0,-1 0-1 0 0,1-1 1 0 0,-1 0-1 0 0,0 0 1 0 0,0-1 0 0 0,-1 0-1 0 0,1 1 1 0 0,-1-1-1 0 0,-1-1 1 0 0,1 1-1 0 0,-1-1 1 0 0,0 1 0 0 0,0-1-1 0 0,-1 0 1 0 0,0 0-1 0 0,0 0 1 0 0,-1 0-1 0 0,0 0 1 0 0,0 0 0 0 0,0-1-1 0 0,-1 1 1 0 0,0 0-1 0 0,-1-1-69 0 0,-2 5-9 0 0,0 0 0 0 0,0 0 0 0 0,0 0 0 0 0,0 1 0 0 0,-1-1 0 0 0,1 1 0 0 0,-1 0 0 0 0,0 0 0 0 0,0 0 0 0 0,1 0 0 0 0,-1 1 0 0 0,-1 0 0 0 0,1 0 0 0 0,0 0 0 0 0,0 0 0 0 0,0 0 0 0 0,0 1 0 0 0,-1 0 0 0 0,1 0 0 0 0,0 0 0 0 0,0 0 0 0 0,-1 1 0 0 0,1-1 0 0 0,0 1 0 0 0,0 0 0 0 0,0 1 0 0 0,0-1 0 0 0,-3 2 9 0 0,-7 4-62 0 0,1 1-1 0 0,0 1 1 0 0,0 0 0 0 0,1 0-1 0 0,0 1 1 0 0,1 1-1 0 0,0 0 1 0 0,0 0 0 0 0,2 1-1 0 0,-9 12 63 0 0,13-18-30 0 0,0 2-1 0 0,1-1 0 0 0,0 0 1 0 0,0 1-1 0 0,0 0 1 0 0,1 0-1 0 0,0 0 0 0 0,1 1 1 0 0,-1-1-1 0 0,2 0 1 0 0,-1 1-1 0 0,1-1 0 0 0,1 1 1 0 0,-1 0-1 0 0,1-1 1 0 0,1 1-1 0 0,0 0 0 0 0,0 2 31 0 0,2-6 6 0 0,0-1 1 0 0,1 0-1 0 0,-1 0 0 0 0,0 0 0 0 0,1-1 0 0 0,0 1 0 0 0,0-1 0 0 0,0 0 1 0 0,1 0-1 0 0,-1 0 0 0 0,1-1 0 0 0,-1 1 0 0 0,1-1 0 0 0,0 0 0 0 0,0-1 0 0 0,0 1 1 0 0,0-1-1 0 0,0 0 0 0 0,0 0 0 0 0,0 0 0 0 0,0-1 0 0 0,0 0 0 0 0,1 0 0 0 0,-1 0 1 0 0,0-1-1 0 0,0 1 0 0 0,0-1 0 0 0,2-1-6 0 0,10 2 51 0 0,-2-3 11 0 0,0 0 0 0 0,-1 0 0 0 0,0-1 0 0 0,1-1 1 0 0,-2-1-1 0 0,1 0 0 0 0,0 0 0 0 0,-1-2 0 0 0,-1 0 0 0 0,1 0 0 0 0,-1-1 0 0 0,-1 0 0 0 0,1-1 0 0 0,-2 0 0 0 0,1-1 1 0 0,6-10-63 0 0,-6 9 41 0 0,-1-2 1 0 0,0 1 0 0 0,-1-1 0 0 0,0-1 0 0 0,-1 0 0 0 0,-1 0 0 0 0,0 0 0 0 0,-1-1-1 0 0,0 0 1 0 0,-2 0 0 0 0,0-1 0 0 0,-1 1 0 0 0,0-1 0 0 0,-2 0 0 0 0,0-1-42 0 0,-1 17-12 0 0,-1 0 1 0 0,0-1-1 0 0,0 1 1 0 0,1 0 0 0 0,-1 0-1 0 0,0 0 1 0 0,0 0-1 0 0,0 0 1 0 0,-1 0 0 0 0,1 0-1 0 0,0 0 1 0 0,0 0-1 0 0,0 1 1 0 0,-1-1 0 0 0,1 0-1 0 0,0 1 1 0 0,-1-1-1 0 0,1 1 1 0 0,-1-1-1 0 0,1 1 1 0 0,0 0 0 0 0,-1-1-1 0 0,1 1 1 0 0,-1 0-1 0 0,1 0 1 0 0,-1 0 0 0 0,1 0-1 0 0,-1 1 1 0 0,1-1-1 0 0,0 0 1 0 0,-1 1-1 0 0,1-1 1 0 0,-1 0 0 0 0,1 1-1 0 0,0 0 1 0 0,-1-1-1 0 0,1 1 1 0 0,0 0 0 0 0,0 0-1 0 0,-1-1 1 0 0,1 1-1 0 0,0 0 1 0 0,0 0-1 0 0,0 1 1 0 0,0-1 0 0 0,0 0-1 0 0,1 0 1 0 0,-1 0-1 0 0,0 0 1 0 0,0 1 11 0 0,-2 1-16 0 0,1-3 9 0 0,1 1 1 0 0,-1-1-1 0 0,1 1 0 0 0,-1-1 0 0 0,1 1 0 0 0,0 0 1 0 0,-1-1-1 0 0,1 1 0 0 0,0 0 0 0 0,-1 0 0 0 0,1 0 1 0 0,0 0-1 0 0,0 0 0 0 0,0 0 0 0 0,0 0 0 0 0,0 1 1 0 0,0-1-1 0 0,0 0 0 0 0,0 1 0 0 0,0-1 0 0 0,1 0 1 0 0,-1 1-1 0 0,1-1 0 0 0,-1 1 0 0 0,1-1 0 0 0,-1 1 0 0 0,1-1 1 0 0,0 1-1 0 0,0-1 0 0 0,0 1 0 0 0,-1 0 0 0 0,2-1 1 0 0,-1 1-1 0 0,0-1 0 0 0,0 1 0 0 0,0-1 0 0 0,1 1 1 0 0,-1-1-1 0 0,1 1 0 0 0,-1-1 0 0 0,1 1 0 0 0,0-1 1 0 0,-1 1-1 0 0,1-1 0 0 0,0 0 0 0 0,0 0 0 0 0,0 1 1 0 0,0-1-1 0 0,0 0 0 0 0,0 0 0 0 0,1 0 7 0 0,156 14 95 0 0,-150-15-101 0 0,-6 0 10 0 0,0-1-1 0 0,1 1 1 0 0,-1 0 0 0 0,0 0-1 0 0,1 0 1 0 0,-1 0-1 0 0,0 0 1 0 0,0 0 0 0 0,1 1-1 0 0,-1-1 1 0 0,0 1-1 0 0,0 0 1 0 0,0-1 0 0 0,1 1-1 0 0,-1 0 1 0 0,0 0 0 0 0,0 1-1 0 0,0-1 1 0 0,-1 0-1 0 0,1 1 1 0 0,0-1 0 0 0,0 1-1 0 0,-1-1 1 0 0,1 1 0 0 0,-1 0-1 0 0,1 0 1 0 0,-1-1-1 0 0,0 1 1 0 0,0 0 0 0 0,1 0-1 0 0,-2 0 1 0 0,1 1-1 0 0,0-1 1 0 0,0 0 0 0 0,-1 0-1 0 0,1 0 1 0 0,-1 2-4 0 0,0 7 17 0 0,-2 0 1 0 0,1 0-1 0 0,-2-1 0 0 0,1 1 1 0 0,-2 0-1 0 0,1-1 1 0 0,-1 0-1 0 0,-1 0 0 0 0,0 0 1 0 0,-5 7-18 0 0,-20 48-79 0 0,29-64-27 0 0,0 0-1 0 0,1 0 1 0 0,-1 1 0 0 0,0-1 0 0 0,1 0 0 0 0,-1 1 0 0 0,1-1 0 0 0,0 1 0 0 0,-1-1 0 0 0,1 0 0 0 0,0 1 0 0 0,0-1 0 0 0,0 1 0 0 0,0-1 0 0 0,0 1 0 0 0,0-1 0 0 0,0 1-1 0 0,1-1 1 0 0,-1 1 0 0 0,0-1 0 0 0,1 0 0 0 0,-1 1 0 0 0,1-1 0 0 0,0 0 0 0 0,-1 1 0 0 0,1-1 0 0 0,0 0 0 0 0,0 0 0 0 0,0 0 0 0 0,0 1 0 0 0,0-1 0 0 0,1 0 106 0 0,4 0-1436 0 0,5-1-2629 0 0,-4-1-2785 0 0,-3-2-3659 0 0</inkml:trace>
  <inkml:trace contextRef="#ctx0" brushRef="#br0" timeOffset="2700.491">1991 97 7178 0 0,'0'0'3234'0'0,"0"0"-1119"0"0,0 0-550 0 0,0 0-162 0 0,0 0-206 0 0,0 0-269 0 0,0 0-235 0 0,0 0-158 0 0,0 0-84 0 0,0 0-55 0 0,0 0-40 0 0,0 0-60 0 0,0 0-80 0 0,-21 11-33 0 0,-68 35-51 0 0,22 11 34 0 0,61-51-185 0 0,1 0-1 0 0,0 0 0 0 0,-1 1 0 0 0,2 0 0 0 0,-1 0 0 0 0,1 0 1 0 0,0 0-1 0 0,1 0 0 0 0,0 1 0 0 0,0 0 0 0 0,0-1 0 0 0,1 1 1 0 0,0 0-1 0 0,1 1 0 0 0,0-1 0 0 0,-1 8 20 0 0,4-15 45 0 0,0 1 0 0 0,0-1-1 0 0,0 0 1 0 0,0 1 0 0 0,0-1 0 0 0,0 0 0 0 0,1 0-1 0 0,-1 0 1 0 0,0 0 0 0 0,0-1 0 0 0,1 1-1 0 0,-1-1 1 0 0,1 1 0 0 0,-1-1 0 0 0,0 0 0 0 0,1 0-1 0 0,-1 0 1 0 0,1 0 0 0 0,-1 0 0 0 0,0-1-1 0 0,1 1 1 0 0,-1-1 0 0 0,0 1 0 0 0,1-1-45 0 0,-3 1 23 0 0,10-3 248 0 0,0 0 1 0 0,0-1 0 0 0,-1 0 0 0 0,1 0-1 0 0,-1-1 1 0 0,0 0 0 0 0,-1-1 0 0 0,1 0 0 0 0,-1 0-1 0 0,3-4-271 0 0,18-12 575 0 0,4-1-75 0 0,-14 8-347 0 0,0 1 0 0 0,1 1 0 0 0,0 1 0 0 0,1 1 0 0 0,0 0 1 0 0,1 2-1 0 0,0 1 0 0 0,22-6-153 0 0,-42 13 2 0 0,-1 0 1 0 0,1 0-1 0 0,0 0 1 0 0,-1 1-1 0 0,1-1 0 0 0,0 1 1 0 0,0-1-1 0 0,0 1 1 0 0,-1 0-1 0 0,1 0 1 0 0,0-1-1 0 0,0 1 1 0 0,0 0-1 0 0,-1 1 1 0 0,1-1-1 0 0,0 0 0 0 0,0 0 1 0 0,0 1-1 0 0,-1-1 1 0 0,1 1-1 0 0,0 0 1 0 0,-1 0-1 0 0,1-1 1 0 0,0 1-1 0 0,-1 0 1 0 0,1 0-1 0 0,-1 0 0 0 0,0 1 1 0 0,1-1-1 0 0,-1 0 1 0 0,0 0-1 0 0,1 1 1 0 0,-1-1-1 0 0,0 1 1 0 0,0-1-1 0 0,0 1 0 0 0,0-1 1 0 0,-1 1-1 0 0,1 0 1 0 0,0-1-1 0 0,-1 1 1 0 0,1 0-1 0 0,-1 0 1 0 0,0-1-1 0 0,1 1 1 0 0,-1 0-1 0 0,0 0 0 0 0,0 0 1 0 0,0 0-1 0 0,0 0-2 0 0,-15 144-16 0 0,-10-16-84 0 0,16-73 77 0 0,-2 0 0 0 0,-3-1 0 0 0,-2-1 0 0 0,-23 50 23 0 0,34-91 1 0 0,-1 0-1 0 0,-1-1 0 0 0,0 0 1 0 0,0 0-1 0 0,-2-1 1 0 0,1 0-1 0 0,-1-1 0 0 0,-1 0 1 0 0,0 0-1 0 0,-1-1 0 0 0,0 0 1 0 0,-1-1-1 0 0,0 0 0 0 0,0-1 1 0 0,-11 6-1 0 0,22-13-2 0 0,0-1 1 0 0,0 1 0 0 0,0 0 0 0 0,0-1 0 0 0,-1 1-1 0 0,1-1 1 0 0,0 1 0 0 0,0-1 0 0 0,0 0-1 0 0,0 1 1 0 0,-1-1 0 0 0,1 0 0 0 0,0 0 0 0 0,0 0-1 0 0,-1 0 1 0 0,1 0 0 0 0,0 0 0 0 0,0 0-1 0 0,0 0 1 0 0,-1-1 0 0 0,1 1 0 0 0,0 0-1 0 0,0-1 1 0 0,0 1 0 0 0,0-1 0 0 0,0 1 0 0 0,0-1-1 0 0,-1 0 1 0 0,1 1 0 0 0,1-1 0 0 0,-1 0-1 0 0,0 0 1 0 0,0 1 0 0 0,0-1 0 0 0,0 0-1 0 0,0 0 1 0 0,1 0 0 0 0,-1 0 0 0 0,0 0 0 0 0,1 0-1 0 0,-1-1 1 0 0,1 1 0 0 0,-1 0 0 0 0,1 0-1 0 0,0 0 1 0 0,-1 0 0 0 0,1-1 0 0 0,0 1 0 0 0,0 0-1 0 0,0 0 1 0 0,0 0 0 0 0,0-1 0 0 0,0 1-1 0 0,0-1 2 0 0,10-70-68 0 0,2 36 66 0 0,2 1-1 0 0,1 0 1 0 0,2 1 0 0 0,1 1-1 0 0,2 1 1 0 0,1 0 0 0 0,1 1-1 0 0,26-26 3 0 0,72-63-68 0 0,-6 50 44 0 0,-55 44 47 0 0,-55 22-16 0 0,0 0 0 0 0,-1-1 0 0 0,1 1 0 0 0,-1-1 0 0 0,0 0 0 0 0,0 0 0 0 0,0 0 0 0 0,0 0 0 0 0,-1 0 0 0 0,0-1 0 0 0,0 1 0 0 0,-1-1 0 0 0,1 0 0 0 0,-1 1 0 0 0,-1-1 0 0 0,1 0 0 0 0,-1 1 0 0 0,0-1 0 0 0,0 0 0 0 0,-1-2-7 0 0,4-16 1 0 0,6-53 78 0 0,-9 76-56 0 0,0 1 1 0 0,0 0-2 0 0,0 0-4 0 0,0 0-4 0 0,0 0-14 0 0,0 1-32 0 0,-24 32 112 0 0,20-25-76 0 0,0 1-1 0 0,1 0 0 0 0,0-1 0 0 0,0 1 0 0 0,1 0 1 0 0,0 0-1 0 0,0 1 0 0 0,1-1 0 0 0,0 0 0 0 0,1 0 1 0 0,0 1-1 0 0,1-1 0 0 0,0 0 0 0 0,0 3-3 0 0,1 22-14 0 0,-3-31 16 0 0,1 0 1 0 0,0 1-1 0 0,0-1 0 0 0,0 0 0 0 0,0 0 1 0 0,0 0-1 0 0,1 0 0 0 0,-1 0 0 0 0,1-1 1 0 0,0 1-1 0 0,0 0 0 0 0,0 0 0 0 0,0 0 1 0 0,0 0-1 0 0,1-1 0 0 0,-1 1 0 0 0,1-1 1 0 0,0 1-1 0 0,0-1 0 0 0,0 0 0 0 0,0 1 1 0 0,0-1-1 0 0,0 0 0 0 0,1 0 1 0 0,-1-1-1 0 0,1 1 0 0 0,-1 0 0 0 0,1-1 1 0 0,-1 0-1 0 0,1 1 0 0 0,0-1 0 0 0,0 0 1 0 0,0 0-1 0 0,0-1 0 0 0,0 1 0 0 0,0-1 1 0 0,0 1-1 0 0,0-1 0 0 0,0 0 0 0 0,0 0 1 0 0,0 0-1 0 0,0-1 0 0 0,0 1 0 0 0,0-1 1 0 0,0 1-1 0 0,0-1 0 0 0,-1 0 0 0 0,1 0 1 0 0,0-1-1 0 0,0 1 0 0 0,-1 0 0 0 0,2-2-2 0 0,8-7 62 0 0,-1-1-1 0 0,0 0 0 0 0,-1-1 0 0 0,0-1 0 0 0,-1 1 0 0 0,0-2 0 0 0,-1 1 1 0 0,0-1-1 0 0,-2 0 0 0 0,1-1 0 0 0,-2 1 0 0 0,2-7-61 0 0,-3 11 47 0 0,10-28 39 0 0,-12 29-56 0 0,1 1-1 0 0,0-1 0 0 0,0 1 1 0 0,1 0-1 0 0,0 0 0 0 0,1 0 1 0 0,-1 1-1 0 0,2-1 0 0 0,-1 1 1 0 0,1 0-1 0 0,0 1 0 0 0,5-5-29 0 0,-5 46 78 0 0,9 47 813 0 0,-11-35-350 0 0,9 301-303 0 0,-14-276-209 0 0,1-61-26 0 0,-1 0 0 0 0,0 0 0 0 0,-1 0 0 0 0,0 0 0 0 0,-1 0 0 0 0,0 0 0 0 0,-1-1 0 0 0,0 1 0 0 0,0-1 0 0 0,-1 0 0 0 0,-1 0 0 0 0,0-1 0 0 0,0 1 0 0 0,-1-1 0 0 0,0-1 0 0 0,0 1 0 0 0,-1-1 0 0 0,0-1 0 0 0,-1 1 0 0 0,1-1 0 0 0,-2-1 0 0 0,1 0 0 0 0,0 0 0 0 0,-11 4-3 0 0,17-8-4 0 0,-1-1-1 0 0,1 1 1 0 0,-1-1 0 0 0,0 0 0 0 0,0 0 0 0 0,1 0-1 0 0,-1-1 1 0 0,0 1 0 0 0,0-1 0 0 0,0 0 0 0 0,0 0 0 0 0,0 0-1 0 0,0-1 1 0 0,1 1 0 0 0,-1-1 0 0 0,0 0 0 0 0,0 0 0 0 0,1 0-1 0 0,-1-1 1 0 0,0 1 0 0 0,1-1 0 0 0,-1 0 0 0 0,1 0-1 0 0,0 0 1 0 0,0 0 0 0 0,0-1 0 0 0,0 1 0 0 0,0-1 0 0 0,0 0-1 0 0,1 0 1 0 0,-1 0 0 0 0,1 0 0 0 0,0 0 0 0 0,0 0-1 0 0,0-1 1 0 0,0 1 0 0 0,-1-3 4 0 0,4-7-4 0 0,0 0 0 0 0,1 0 1 0 0,1 1-1 0 0,-1-1 0 0 0,2 0 0 0 0,0 1 0 0 0,0 0 1 0 0,1 0-1 0 0,1 0 0 0 0,0 0 0 0 0,1 1 0 0 0,0 0 0 0 0,0 1 1 0 0,1-1-1 0 0,1 2 0 0 0,0-1 0 0 0,0 1 0 0 0,1 0 1 0 0,0 1-1 0 0,0 0 0 0 0,1 1 0 0 0,3-2 4 0 0,15-14 0 0 0,1 1-1 0 0,1 2 1 0 0,0 1-1 0 0,2 1 1 0 0,0 2-1 0 0,35-11 1 0 0,-24 11-1053 0 0,131-44 1825 0 0,-117 43-5505 0 0,1 4-6003 0 0,-44 9-2564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49 324 7098 0 0,'0'0'4272'0'0,"0"0"-2735"0"0,0 0-681 0 0,0 0-280 0 0,0 0-288 0 0,0 0-296 0 0,0 0-176 0 0,0 0-176 0 0,0 0-136 0 0,0 0-640 0 0,0 0-3001 0 0,0 0-4169 0 0</inkml:trace>
  <inkml:trace contextRef="#ctx0" brushRef="#br0" timeOffset="-165.983">43 737 11402 0 0,'0'0'1949'0'0,"0"0"-473"0"0,0 0-150 0 0,0 0-30 0 0,0 0-77 0 0,0 0-193 0 0,0 0-297 0 0,0 0-269 0 0,0 0-194 0 0,0 0-106 0 0,0 0-55 0 0,-5 32-41 0 0,-16 100-37 0 0,6-64-313 0 0,14-66-337 0 0,1-5-9829 0 0,0 0 8961 0 0,0-4-7162 0 0</inkml:trace>
  <inkml:trace contextRef="#ctx0" brushRef="#br0" timeOffset="419.508">216 821 10226 0 0,'0'0'1746'0'0,"0"0"-344"0"0,0 0 87 0 0,0 0 218 0 0,0 0 30 0 0,0 0-234 0 0,0 0-417 0 0,0 0-420 0 0,0 0-257 0 0,0 0-83 0 0,0 0-24 0 0,0 0 5 0 0,0 0-16 0 0,8-15-44 0 0,64-110 335 0 0,-11 47-392 0 0,-60 78-197 0 0,-1-1 0 0 0,0 0 0 0 0,1 0 0 0 0,-1 1 0 0 0,1-1 0 0 0,0 0 0 0 0,-1 1 0 0 0,1-1 0 0 0,0 0 0 0 0,-1 1 0 0 0,1-1-1 0 0,0 1 1 0 0,0-1 0 0 0,-1 1 0 0 0,1-1 0 0 0,0 1 0 0 0,0 0 0 0 0,0-1 0 0 0,-1 1 0 0 0,1 0 0 0 0,0 0 0 0 0,0-1 0 0 0,0 1 0 0 0,0 0 0 0 0,0 0 0 0 0,0 0 0 0 0,0 0 0 0 0,0 0 0 0 0,-1 1 0 0 0,1-1 0 0 0,0 0 0 0 0,0 0 0 0 0,0 0 0 0 0,0 1 0 0 0,0-1 0 0 0,-1 1 0 0 0,1-1 0 0 0,0 0 0 0 0,0 1 0 0 0,0-1 0 0 0,-1 1 0 0 0,1 0 0 0 0,0-1 0 0 0,-1 1 0 0 0,1 0 0 0 0,-1-1-1 0 0,1 1 1 0 0,0 0 7 0 0,15 47-181 0 0,-11-30 209 0 0,26 56 1 0 0,-30-72 10 0 0,1 0 0 0 0,-1 0 0 0 0,0 0 0 0 0,1 0 0 0 0,-1-1 0 0 0,1 1 0 0 0,0 0 0 0 0,0-1 0 0 0,-1 1 0 0 0,1-1 0 0 0,0 0 0 0 0,0 1 0 0 0,0-1 0 0 0,1 0 0 0 0,-1 0 0 0 0,0 0 0 0 0,0-1 0 0 0,0 1 0 0 0,1-1 0 0 0,-1 1 0 0 0,0-1 0 0 0,1 0 0 0 0,-1 1 0 0 0,1-1 0 0 0,-1 0 0 0 0,0-1 0 0 0,1 1 0 0 0,-1 0 0 0 0,0-1 0 0 0,1 1 0 0 0,-1-1-1 0 0,0 0 1 0 0,0 0 0 0 0,0 0 0 0 0,0 0 0 0 0,1 0-39 0 0,5-5 140 0 0,-1 0 0 0 0,0-1 0 0 0,0 0-1 0 0,0 0 1 0 0,-1-1 0 0 0,0 0-1 0 0,-1 0 1 0 0,0 0 0 0 0,0 0 0 0 0,0-1-1 0 0,-1 0 1 0 0,0 0 0 0 0,-1 0-1 0 0,0 0 1 0 0,-1-1 0 0 0,0 1-1 0 0,0-1 1 0 0,-1 0 0 0 0,0 1 0 0 0,-1-1-1 0 0,0-1-139 0 0,1 6-910 0 0,0-11-10452 0 0,-1 22-560 0 0</inkml:trace>
  <inkml:trace contextRef="#ctx0" brushRef="#br0" timeOffset="1108.578">862 733 6289 0 0,'0'0'1895'0'0,"0"0"-733"0"0,0 0-76 0 0,0 0 385 0 0,0 0 354 0 0,0 0 64 0 0,0 0-142 0 0,0 0-235 0 0,0 0-258 0 0,0 0-182 0 0,0 0-152 0 0,0 0-121 0 0,0 0-118 0 0,24-7-110 0 0,76-23-97 0 0,-44-7 242 0 0,-49 31-623 0 0,0 0 0 0 0,-1-1 0 0 0,0 0 0 0 0,0 0 0 0 0,0 0 0 0 0,-1-1 0 0 0,0 0 0 0 0,-1 0 0 0 0,0-1 0 0 0,0 1 0 0 0,0-1 0 0 0,-1 1 0 0 0,-1-1 0 0 0,1 0 0 0 0,-2 0 0 0 0,1-1 0 0 0,-1-1-93 0 0,-3 9-1 0 0,1 0 0 0 0,-1 0 0 0 0,0 0 1 0 0,0 1-1 0 0,0-1 0 0 0,0 1 0 0 0,-1-1 0 0 0,1 1 0 0 0,0 0 0 0 0,-1 0 0 0 0,1 0 0 0 0,0 0 0 0 0,-1 0 0 0 0,1 1 0 0 0,-1-1 0 0 0,1 1 0 0 0,-1 0 0 0 0,0-1 0 0 0,1 1 0 0 0,-1 0 0 0 0,1 1 0 0 0,-1-1 0 0 0,1 0 0 0 0,-1 1 0 0 0,1-1 0 0 0,-1 1 0 0 0,1 0 0 0 0,-1 0 0 0 0,1 0 0 0 0,-2 1 1 0 0,-7 3-37 0 0,1 1-1 0 0,-1 1 1 0 0,1 0 0 0 0,0 0-1 0 0,0 1 1 0 0,1 0 0 0 0,0 1-1 0 0,0 0 1 0 0,1 1 0 0 0,1-1-1 0 0,-1 1 1 0 0,2 1 0 0 0,-1 0-1 0 0,1-1 1 0 0,1 2 0 0 0,0-1-1 0 0,1 1 1 0 0,-3 8 37 0 0,6-16-4 0 0,0 0 0 0 0,0 0 0 0 0,0-1 1 0 0,0 1-1 0 0,0 0 0 0 0,1 0 0 0 0,0 0 0 0 0,0 0 1 0 0,0 0-1 0 0,0 0 0 0 0,0 0 0 0 0,1 0 0 0 0,0 0 0 0 0,0-1 1 0 0,0 1-1 0 0,0 0 0 0 0,1 0 0 0 0,-1-1 0 0 0,1 1 1 0 0,0-1-1 0 0,0 0 0 0 0,0 1 0 0 0,0-1 0 0 0,1 0 0 0 0,-1 0 1 0 0,1 0-1 0 0,0-1 0 0 0,0 1 0 0 0,0 0 0 0 0,0-1 1 0 0,1 0-1 0 0,-1 0 0 0 0,0 0 0 0 0,1 0 0 0 0,0-1 0 0 0,-1 1 1 0 0,4 0 3 0 0,6 2 17 0 0,-1-1 0 0 0,1-1 0 0 0,-1 0 1 0 0,1 0-1 0 0,0-1 0 0 0,0-1 0 0 0,-1 0 1 0 0,1-1-1 0 0,0 0 0 0 0,0-1 0 0 0,-1 0 1 0 0,1-1-1 0 0,-1-1 0 0 0,0 0 0 0 0,0 0 1 0 0,0-1-1 0 0,0-1 0 0 0,-1 0 1 0 0,9-6-18 0 0,8-8 60 0 0,0-2 1 0 0,-1 0 0 0 0,-1-2-1 0 0,-2 0 1 0 0,0-2 0 0 0,14-21-61 0 0,39-42 32 0 0,-56 69-22 0 0,0-2 0 0 0,-2-1-1 0 0,-1 0 1 0 0,0-2 0 0 0,-2 0 0 0 0,-1 0-1 0 0,-1-2 1 0 0,-1 0 0 0 0,3-12-10 0 0,-9 15 12 0 0,-2 1 1 0 0,0-1-1 0 0,-2 1 0 0 0,0-1 1 0 0,-2 0-1 0 0,-1 0 0 0 0,-2-20-12 0 0,3 43 5 0 0,-1 0-1 0 0,0 0 0 0 0,0 0 0 0 0,0 0 0 0 0,0 0 0 0 0,0 0 0 0 0,-1 0 0 0 0,1 0 0 0 0,0 0 1 0 0,0 0-1 0 0,-1 0 0 0 0,1 0 0 0 0,0 1 0 0 0,-1-1 0 0 0,1 0 0 0 0,-1 0 0 0 0,1 0 0 0 0,-1 0 1 0 0,0 0-1 0 0,1 1 0 0 0,-1-1 0 0 0,0 0 0 0 0,1 1 0 0 0,-1-1 0 0 0,0 0 0 0 0,0 1 0 0 0,0-1 1 0 0,0 1-1 0 0,1-1 0 0 0,-1 1 0 0 0,0 0 0 0 0,0-1 0 0 0,0 1 0 0 0,0 0 0 0 0,0 0 0 0 0,0-1 1 0 0,0 1-1 0 0,0 0 0 0 0,0 0 0 0 0,0 0 0 0 0,0 0 0 0 0,0 0 0 0 0,0 1 0 0 0,0-1 0 0 0,0 0 1 0 0,0 0-1 0 0,0 1 0 0 0,0-1 0 0 0,0 0 0 0 0,0 1 0 0 0,0-1 0 0 0,0 1 0 0 0,1-1-4 0 0,-44 34 84 0 0,28-10-61 0 0,2 0 0 0 0,1 1 0 0 0,1 1 0 0 0,1 0 0 0 0,1 0-1 0 0,2 1 1 0 0,0 0 0 0 0,2 1 0 0 0,1-1 0 0 0,1 1 0 0 0,1 0 0 0 0,2 0 0 0 0,1 1 0 0 0,1-1 0 0 0,3 19-23 0 0,-2-22-51 0 0,2 1 0 0 0,0-1 0 0 0,1 0 0 0 0,2 0 0 0 0,0 0 1 0 0,2-1-1 0 0,0 0 0 0 0,2-1 0 0 0,1 0 0 0 0,0 0 0 0 0,2-2 0 0 0,11 14 51 0 0,-31-68-6897 0 0,-15 1 1421 0 0,0 3-4228 0 0,16 20 4746 0 0</inkml:trace>
  <inkml:trace contextRef="#ctx0" brushRef="#br0" timeOffset="1332.536">1256 343 10330 0 0,'0'0'2781'0'0,"0"0"-698"0"0,0 0-516 0 0,0 0-372 0 0,0 0-188 0 0,0 0-11 0 0,0 0-25 0 0,0 0-50 0 0,0 0-46 0 0,0 0-155 0 0,0 0-162 0 0,0 0-81 0 0,0 0-70 0 0,25 10-74 0 0,81 32-50 0 0,-22-21 169 0 0,128-6 610 0 0,-166-15-4555 0 0,-1 0-4212 0 0,-24 0 2465 0 0,-17 0-5340 0 0</inkml:trace>
  <inkml:trace contextRef="#ctx0" brushRef="#br0" timeOffset="1579.311">1981 645 10874 0 0,'0'0'2251'0'0,"0"0"-692"0"0,0 0-418 0 0,0 0-129 0 0,0 0-120 0 0,0 0-129 0 0,0 0-179 0 0,0 0-177 0 0,0 0-120 0 0,0 0-95 0 0,0 0-35 0 0,0 0-29 0 0,0 0-37 0 0,10 10-71 0 0,31 30-131 0 0,-40-40 72 0 0,0 0 0 0 0,0 1 0 0 0,0-1-1 0 0,0 0 1 0 0,0 0 0 0 0,0 0 0 0 0,0 0 0 0 0,0 0 0 0 0,0 0 0 0 0,0 0 0 0 0,1-1 0 0 0,-1 1-1 0 0,0 0 1 0 0,0-1 0 0 0,0 1 0 0 0,0 0 0 0 0,0-1 0 0 0,-1 1 0 0 0,1-1 0 0 0,0 0-1 0 0,0 1 1 0 0,0-1 0 0 0,0 0 0 0 0,-1 1 0 0 0,1-1 0 0 0,0 0 0 0 0,0 0 0 0 0,-1 0-1 0 0,1 0 1 0 0,-1 0 0 0 0,1 1 0 0 0,-1-1 0 0 0,1 0 0 0 0,-1 0 0 0 0,0 0 0 0 0,1 0-1 0 0,-1-1 1 0 0,0 1 0 0 0,0 0 0 0 0,0 0 0 0 0,1 0 0 0 0,-1 0 0 0 0,-1-1 39 0 0,3-1-445 0 0,6-24-3104 0 0,-3 1-4038 0 0,-4 17 603 0 0</inkml:trace>
  <inkml:trace contextRef="#ctx0" brushRef="#br0" timeOffset="1749.601">2000 310 5057 0 0,'0'0'2561'0'0,"0"0"-1417"0"0,0 0-680 0 0,0 0-328 0 0,0 0-216 0 0,0 0-40 0 0,0 0-72 0 0,0 0-184 0 0,0 0-336 0 0,0 0-745 0 0,0 0-1503 0 0,0 0-505 0 0</inkml:trace>
  <inkml:trace contextRef="#ctx0" brushRef="#br0" timeOffset="1901.17">2340 398 6369 0 0,'0'0'3807'0'0,"0"0"-947"0"0,0 0-522 0 0,0 0-204 0 0,0 0-255 0 0,0 0-262 0 0,0 0-283 0 0,0 0-296 0 0,0 0-261 0 0,0 0-182 0 0,0 0-158 0 0,0 0-155 0 0,0 0-118 0 0,-3 7-76 0 0,-34 48 39 0 0,29-49-122 0 0,1 0 1 0 0,0 0-1 0 0,0 0 1 0 0,0 1-1 0 0,1 0 1 0 0,0 1 0 0 0,0-1-1 0 0,1 1 1 0 0,0 0-1 0 0,0 0 1 0 0,1 1-1 0 0,0-1 1 0 0,0 1 0 0 0,1 0-1 0 0,0 0 1 0 0,1 0-1 0 0,0 0 1 0 0,0 1 0 0 0,1-1-1 0 0,0 1 1 0 0,1-1-1 0 0,0 6-5 0 0,3-11 12 0 0,0-1-1 0 0,0 1 1 0 0,0-1-1 0 0,0 1 1 0 0,1-1-1 0 0,-1 0 0 0 0,1 0 1 0 0,0-1-1 0 0,0 1 1 0 0,0-1-1 0 0,0 0 1 0 0,0 0-1 0 0,0 0 1 0 0,0 0-1 0 0,1-1 1 0 0,-1 0-1 0 0,1 0 0 0 0,-1 0 1 0 0,1 0-1 0 0,0-1 1 0 0,-1 0-1 0 0,5 0-11 0 0,9 1 61 0 0,-1-1-1 0 0,1-1 0 0 0,0-1 0 0 0,-1 0 1 0 0,1-1-1 0 0,-1-1 0 0 0,0-1 0 0 0,0 0 1 0 0,0-1-1 0 0,-1-1 0 0 0,11-6-60 0 0,6-16-1853 0 0,-22 14-8978 0 0,-9 11-1896 0 0</inkml:trace>
  <inkml:trace contextRef="#ctx0" brushRef="#br0" timeOffset="2850.745">2026 302 0 0 0,'0'0'1132'0'0,"0"0"225"0"0,0 0-36 0 0,0 0-158 0 0,0 0-104 0 0,0 0 12 0 0,0 0 40 0 0,0 0 49 0 0,0 0-24 0 0,0 0-100 0 0,18-29 5340 0 0,-18 28-6332 0 0,0 1 0 0 0,0-1 0 0 0,1 1-1 0 0,-1 0 1 0 0,0-1 0 0 0,0 1-1 0 0,0-1 1 0 0,0 1 0 0 0,0-1 0 0 0,0 1-1 0 0,1-1 1 0 0,-1 1 0 0 0,0-1-1 0 0,-1 1 1 0 0,1-1 0 0 0,0 1 0 0 0,0-1-1 0 0,0 1 1 0 0,0-1 0 0 0,0 1-1 0 0,0-1 1 0 0,-1 1 0 0 0,1-1-1 0 0,0 1 1 0 0,0 0 0 0 0,-1-1 0 0 0,1 1-1 0 0,0-1 1 0 0,0 1 0 0 0,-1 0-1 0 0,1-1 1 0 0,0 1 0 0 0,-1 0 0 0 0,1-1-1 0 0,-1 1 1 0 0,1 0 0 0 0,-1 0-1 0 0,1-1 1 0 0,0 1 0 0 0,-1 0 0 0 0,1 0-1 0 0,-1 0 1 0 0,1 0 0 0 0,-1 0-1 0 0,1-1 1 0 0,-1 1 0 0 0,1 0-1 0 0,-1 0 1 0 0,1 0 0 0 0,-1 0 0 0 0,1 0-1 0 0,-1 1 1 0 0,1-1 0 0 0,-1 0-1 0 0,1 0 1 0 0,-1 0 0 0 0,1 0 0 0 0,-1 0-1 0 0,1 1 1 0 0,0-1 0 0 0,-1 0-1 0 0,1 0 1 0 0,-1 1 0 0 0,1-1-1 0 0,-1 1-43 0 0,-28 16-305 0 0,28-17 362 0 0,1 0 4 0 0,0 0 18 0 0,0 0 22 0 0,0 0 41 0 0,0 0 39 0 0,0 0 62 0 0,0 0 58 0 0,0 0-5 0 0,16-18 793 0 0,-4 11-1772 0 0,-12 8-163 0 0,0 1-96 0 0,0 0-2761 0 0,0 4-5417 0 0</inkml:trace>
  <inkml:trace contextRef="#ctx0" brushRef="#br0" timeOffset="3730.476">1991 575 0 0 0,'0'0'285'0'0,"0"0"960"0"0,0 0 260 0 0,0 0-58 0 0,0 0-81 0 0,0 0-55 0 0,0 0-15 0 0,0 0 24 0 0,0 0 23 0 0,0 0-22 0 0,0 0-74 0 0,0 0-112 0 0,6-7-93 0 0,20-17-72 0 0,-20 18-65 0 0,-6 6-58 0 0,0 0-68 0 0,0 0-97 0 0,0 0-124 0 0,0 0-106 0 0,0 0-95 0 0,0 0-23 0 0,0 0-7 0 0,0 0-8 0 0,0 0 0 0 0,0 0-49 0 0,0 0-8 0 0,0 0-12 0 0,0 0-23 0 0,0 0 5 0 0,-14 59 1834 0 0,9-6-1929 0 0,-19 66 87 0 0,13-101 84 0 0,12-32 598 0 0,70-188-690 0 0,-70 196-182 0 0,2-13-35 0 0,-12 26-92 0 0,-3 13 95 0 0,2 0 1 0 0,1 0-1 0 0,0 1 0 0 0,2 0 0 0 0,0 0 1 0 0,2 1-1 0 0,-2 9-2 0 0,11-4-1170 0 0,4-25-2071 0 0,3-1-3518 0 0,-6-1-5404 0 0</inkml:trace>
  <inkml:trace contextRef="#ctx0" brushRef="#br0" timeOffset="11240.844">43 328 0 0 0,'0'0'191'0'0,"0"0"533"0"0,0 0-45 0 0,0 0-210 0 0,0 0-91 0 0,0 0 72 0 0,0 0 148 0 0,0 0 138 0 0,2 1-131 0 0,4 1 10981 0 0,-5-1-9889 0 0,-33 8-745 0 0,26-6-844 0 0,22-8 248 0 0,30-17 387 0 0,-46 22-572 0 0,0 0 36 0 0,0 0 30 0 0,0 0 13 0 0,-20 7 599 0 0,20-7-768 0 0,0 0 2 0 0,0 0 9 0 0,0 0 16 0 0,0 0-16 0 0,0 0 11 0 0,0 0-14 0 0,0 0-15 0 0,0 0-12 0 0,0 0-11 0 0,0 0-7 0 0,0 0-13 0 0,0 0 2 0 0,0 0-12 0 0,0 0 2 0 0,0 0 1 0 0,0 0 0 0 0,0 0 0 0 0,0 0 1 0 0,0 0 7 0 0,0 0 14 0 0,9 14 920 0 0,-9-13-971 0 0,0-1-3 0 0,0 0-3 0 0,0 0-7 0 0,0 0 7 0 0,0 0 2 0 0,0 0-3 0 0,24 0 1163 0 0,-41 15-1303 0 0,58-40 264 0 0,-41 24-128 0 0,0 1-2 0 0,0 0 4 0 0,0 0 4 0 0,0 0 2 0 0,0 0 0 0 0,0 0 0 0 0,0 0 0 0 0,0 0 3 0 0,0 0 12 0 0,0 0 6 0 0,0 0-1 0 0,0 0 12 0 0,0 0 15 0 0,0 0 9 0 0,0 0 6 0 0,0 0 2 0 0,0 0 2 0 0,0 0 7 0 0,0 0 15 0 0,0 0 13 0 0,0 0 2 0 0,0 0-8 0 0,0 0-14 0 0,0 0-14 0 0,0 0-26 0 0,0 0-1 0 0,0 0-18 0 0,0 0-10 0 0,0 0-15 0 0,0 0 2 0 0,0 0 1 0 0,0 0-2 0 0,0 0-3 0 0,0 0 2 0 0,0 0-6 0 0,0 0-10 0 0,0 0 6 0 0,0 0-6 0 0,0 0 10 0 0,0 0 6 0 0,0 0-3 0 0,0 0-5 0 0,0 0-8 0 0,0 0 2 0 0,0 0-27 0 0,0 0-24 0 0,0 0-44 0 0,0 0-90 0 0,-14 2-3816 0 0,11-1 447 0 0,0 0-3579 0 0,3-1-3356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7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7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6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1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1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0,'0'0'2490'0'0,"0"0"-325"0"0,0 0 18 0 0,0 0 88 0 0,0 0-71 0 0,0 0-222 0 0,0 0-340 0 0,0 0-361 0 0,0 0-278 0 0,0 0-141 0 0,0 0-98 0 0,0 0-56 0 0,0 0-34 0 0,0 0-92 0 0,0 0-66 0 0,0 0-57 0 0,4 0 3615 0 0,16 0-3592 0 0,235 8 1417 0 0,-101-16-1956 0 0,-164 10-671 0 0,4-1-1241 0 0,1 0-4274 0 0,3-1-5647 0 0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5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9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5961 0 0,'0'0'2355'0'0,"0"0"-474"0"0,0 0-102 0 0,0 0 160 0 0,0 0 72 0 0,0 0-164 0 0,0 0-337 0 0,0 0-326 0 0,0 0-205 0 0,0 0-95 0 0,0 0-26 0 0,0 0-13 0 0,0 0-25 0 0,1 3 2418 0 0,1-27-3086 0 0,0 1-1 0 0,2 0 0 0 0,1 0 0 0 0,0 0 0 0 0,2 0 0 0 0,0 1 1 0 0,2 0-1 0 0,0 1 0 0 0,2 0 0 0 0,0 0 0 0 0,1 1 0 0 0,1 0 1 0 0,1 1-1 0 0,1 1 0 0 0,0 0 0 0 0,1 1 0 0 0,15-11-151 0 0,-21 20 2 0 0,1 0 0 0 0,0 0 1 0 0,1 1-1 0 0,0 1 0 0 0,0 0 0 0 0,1 0 0 0 0,-1 1 0 0 0,1 1 0 0 0,0 0 1 0 0,4 0-3 0 0,73 4-52 0 0,-88 0 47 0 0,-1 1-1 0 0,1-1 1 0 0,-1 1 0 0 0,0 0 0 0 0,1 0 0 0 0,-1 0 0 0 0,1 0 0 0 0,-1 0 0 0 0,0 0 0 0 0,0 0 0 0 0,0 1 0 0 0,0-1 0 0 0,0 0 0 0 0,0 1 0 0 0,0-1 0 0 0,0 1 0 0 0,0-1 0 0 0,-1 1 0 0 0,1-1 0 0 0,0 1 0 0 0,-1-1 0 0 0,1 1 0 0 0,-1 0 0 0 0,0-1 0 0 0,0 1 0 0 0,1 0 5 0 0,3 12-24 0 0,7 94-37 0 0,-13-74 46 0 0,6 47-57 0 0,11-84 231 0 0,38-78-26 0 0,105-103-122 0 0,-77 122-15 0 0,-79 62 0 0 0,0-1 1 0 0,0 1-1 0 0,0 0 1 0 0,0 0-1 0 0,0 0 1 0 0,0 0-1 0 0,0 0 1 0 0,0 1-1 0 0,0-1 1 0 0,0 0-1 0 0,-1 1 1 0 0,1 0-1 0 0,0-1 1 0 0,0 1-1 0 0,0 0 1 0 0,0 0-1 0 0,-1 0 1 0 0,1 0-1 0 0,-1 0 1 0 0,1 0-1 0 0,0 1 1 0 0,-1-1-1 0 0,0 0 1 0 0,1 1-1 0 0,-1-1 1 0 0,0 1-1 0 0,0 0 1 0 0,0-1-1 0 0,0 1 1 0 0,0 0-1 0 0,0-1 1 0 0,0 1-1 0 0,-1 0 1 0 0,1 0-1 0 0,0 2 4 0 0,16 73-137 0 0,-16-70 134 0 0,0 7 10 0 0,0 0-1 0 0,-2 0 1 0 0,0-1 0 0 0,0 1 0 0 0,-1 0 0 0 0,-1-1-1 0 0,0 1 1 0 0,-1-1 0 0 0,0 0 0 0 0,-3 5-7 0 0,1-1-3 0 0,1-5-82 0 0,4-10-4591 0 0,1-2-4910 0 0,0 0-2031 0 0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19 11554 0 0,'0'0'1837'0'0,"0"0"-250"0"0,0 0-87 0 0,0 0 23 0 0,0 0-72 0 0,0 0-208 0 0,0 0-232 0 0,0 0-227 0 0,0 0-130 0 0,0 0-84 0 0,0 0-53 0 0,0 0-13 0 0,0 0-28 0 0,-20-3-26 0 0,-62-9-45 0 0,77 11-338 0 0,0 0 1 0 0,1 0 0 0 0,-1 1-1 0 0,0 0 1 0 0,1 0 0 0 0,-1 0-1 0 0,1 1 1 0 0,-1 0 0 0 0,0-1-1 0 0,1 2 1 0 0,-1-1-1 0 0,1 0 1 0 0,0 1 0 0 0,-1 0-1 0 0,1 0 1 0 0,-3 2-68 0 0,-12 5 210 0 0,1 0-152 0 0,0 1-1 0 0,1 1 1 0 0,0 0 0 0 0,1 1 0 0 0,0 1-1 0 0,1 0 1 0 0,0 2 0 0 0,1-1 0 0 0,1 2-1 0 0,0-1 1 0 0,2 2 0 0 0,-1 0 0 0 0,-1 5-58 0 0,11-20-2 0 0,0 1 0 0 0,0-1 0 0 0,0 0 0 0 0,1 0 1 0 0,-1 1-1 0 0,1-1 0 0 0,-1 1 0 0 0,1 0 0 0 0,0-1 0 0 0,0 1 1 0 0,0 0-1 0 0,0 0 0 0 0,1-1 0 0 0,-1 1 0 0 0,1 0 1 0 0,0 0-1 0 0,-1 0 0 0 0,1 0 0 0 0,0 0 0 0 0,1 0 0 0 0,-1-1 1 0 0,1 1-1 0 0,-1 0 0 0 0,1 0 0 0 0,0 0 0 0 0,0-1 1 0 0,0 1-1 0 0,0 0 0 0 0,0-1 0 0 0,1 1 0 0 0,-1-1 0 0 0,1 1 1 0 0,0-1-1 0 0,0 0 0 0 0,0 0 0 0 0,0 0 0 0 0,0 0 1 0 0,0 0-1 0 0,0 0 0 0 0,1 0 0 0 0,-1-1 0 0 0,1 1 0 0 0,-1-1 1 0 0,3 1 1 0 0,9-3 95 0 0,1 0 0 0 0,-1-1-1 0 0,0-1 1 0 0,0 0 0 0 0,0-1 0 0 0,0 0 0 0 0,-1-2 0 0 0,0 1 0 0 0,0-2 0 0 0,0 1 0 0 0,-1-2 0 0 0,0 0 0 0 0,0 0 0 0 0,-1-1 0 0 0,0 0 0 0 0,0-1 0 0 0,3-5-95 0 0,27-19 235 0 0,78-76 376 0 0,-74 80-521 0 0,-37 49-146 0 0,12 79 97 0 0,-19-90-38 0 0,0 1 0 0 0,1-1 0 0 0,1 0-1 0 0,-1 0 1 0 0,1 0 0 0 0,1-1 0 0 0,0 1 0 0 0,0-1 0 0 0,0 1 0 0 0,1-1 0 0 0,0-1 0 0 0,0 1 0 0 0,0-1-1 0 0,1 0 1 0 0,0 0 0 0 0,1 0 0 0 0,-1-1 0 0 0,1 0 0 0 0,0 0 0 0 0,0-1 0 0 0,0 0 0 0 0,1 0-1 0 0,0-1 1 0 0,0 1 0 0 0,-1-2 0 0 0,2 1 0 0 0,-1-1 0 0 0,0-1 0 0 0,2 1-3 0 0,5 0-21 0 0,-14-2 11 0 0,0 1 0 0 0,0-1 0 0 0,0 1-1 0 0,0-1 1 0 0,0 1 0 0 0,0-1-1 0 0,0 0 1 0 0,0 1 0 0 0,0-1 0 0 0,0 0-1 0 0,0 0 1 0 0,0 0 0 0 0,0 0-1 0 0,0 0 1 0 0,0 0 0 0 0,0 0 0 0 0,0 0-1 0 0,0 0 1 0 0,0-1 0 0 0,0 1-1 0 0,0 0 1 0 0,0-1 0 0 0,0 1 0 0 0,0 0-1 0 0,0-1 1 0 0,0 1 0 0 0,0-1-1 0 0,-1 0 1 0 0,1 1 0 0 0,0-1 0 0 0,0 0-1 0 0,0 1 1 0 0,-1-1 0 0 0,1 0-1 0 0,0 0 1 0 0,-1 0 0 0 0,1 0 0 0 0,-1 1-1 0 0,1-1 1 0 0,-1 0 0 0 0,1 0-1 0 0,-1 0 1 0 0,0-1 10 0 0,5-17-4655 0 0,-5 17 2931 0 0,1-2-10768 0 0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1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31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7 221 5633 0 0,'0'0'2990'0'0,"0"0"-675"0"0,0 0-276 0 0,0 0-106 0 0,0 0-106 0 0,0 0-203 0 0,0 0-282 0 0,0 0-283 0 0,0 0-287 0 0,0 0-221 0 0,0 0-106 0 0,-7 0 2256 0 0,103 23-31 0 0,265-9-1126 0 0,-360-14-1525 0 0,-1 0 27 0 0,0 0-18 0 0,0 0 10 0 0,0 0 12 0 0,0 0 20 0 0,0 0 6 0 0,0 0-6 0 0,0 0 10 0 0,0 0-10 0 0,0 0-1 0 0,0 0 3 0 0,0 0 17 0 0,0 0-29 0 0,0 0-21 0 0,0 0-7 0 0,0 0-40 0 0,0 0 29 0 0,0 0 10 0 0,0 0 0 0 0,0 0 14 0 0,0 0-15 0 0,0 0-2 0 0,0 0 10 0 0,0 0-15 0 0,0 0-2 0 0,0 0-3 0 0,0 0-1 0 0,0 0 7 0 0,0 0 7 0 0,0 0 6 0 0,0 0 16 0 0,0 0-9 0 0,0 0 19 0 0,0 0-2 0 0,0 0 11 0 0,0 0 11 0 0,0 0-4 0 0,0 0 14 0 0,0 0 11 0 0,0 0 5 0 0,0 0-1 0 0,0 0 8 0 0,-15-48 393 0 0,-27-103-396 0 0,22 104-249 0 0,20 46-1 0 0,4-6-4998 0 0,4 6-1850 0 0,0-2-6144 0 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3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1 795 10570 0 0,'0'0'922'0'0,"0"0"-283"0"0,0 0-123 0 0,0 0 304 0 0,0 0 363 0 0,0 0 220 0 0,0 0 14 0 0,0 0-148 0 0,0 0-201 0 0,0 0-204 0 0,34 3-141 0 0,107 8-118 0 0,-49-21 350 0 0,-59-1-654 0 0,-1 0 0 0 0,0-3 1 0 0,-1 0-1 0 0,-1-2 0 0 0,-1-1 0 0 0,0-2 0 0 0,-1 0 0 0 0,-1-2 0 0 0,18-18-301 0 0,-5-1 233 0 0,-2-1-1 0 0,-2-2 1 0 0,-2-2 0 0 0,-2-1 0 0 0,-1-1-1 0 0,14-34-232 0 0,48-71 287 0 0,-9 44-64 0 0,-82 107-224 0 0,0-1 0 0 0,-1 1 1 0 0,1 0-1 0 0,0-1 0 0 0,0 1 1 0 0,0 0-1 0 0,0 0 0 0 0,0 0 1 0 0,0 1-1 0 0,0-1 0 0 0,0 0 0 0 0,0 1 1 0 0,0-1-1 0 0,1 1 0 0 0,-1 0 1 0 0,0 0-1 0 0,0 0 0 0 0,0 0 0 0 0,1 0 1 0 0,-1 0-1 0 0,0 0 0 0 0,0 1 1 0 0,0-1-1 0 0,0 1 0 0 0,0 0 1 0 0,0 0-1 0 0,0-1 0 0 0,0 1 0 0 0,0 0 1 0 0,0 1-1 0 0,0-1 0 0 0,0 0 1 0 0,-1 1-1 0 0,1-1 0 0 0,0 1 1 0 0,-1-1-1 0 0,1 1 0 0 0,-1-1 0 0 0,0 1 1 0 0,1 0-1 0 0,-1 0 0 0 0,0 0 1 0 0,0 0-1 0 0,0 1 1 0 0,33 96 83 0 0,-26 119 286 0 0,-8-192-326 0 0,-2 0-1 0 0,-1 0 1 0 0,-1 0-1 0 0,-1 0 1 0 0,-2-1-1 0 0,0 0 1 0 0,-2 0-1 0 0,0-1 1 0 0,-2 0-1 0 0,-1-1 1 0 0,0 0-1 0 0,-2-1 1 0 0,-1 0-1 0 0,0-1 1 0 0,-12 12-43 0 0,19-26-19 0 0,0 0 0 0 0,-1 0 1 0 0,0 0-1 0 0,0-1 0 0 0,0-1 0 0 0,0 1 1 0 0,-1-2-1 0 0,0 1 0 0 0,0-1 0 0 0,0-1 1 0 0,-1 0-1 0 0,1 0 0 0 0,-1-1 1 0 0,1 0-1 0 0,-1-1 0 0 0,0 0 0 0 0,0-1 1 0 0,0 0-1 0 0,1-1 0 0 0,-1 0 0 0 0,0-1 1 0 0,-6-1 18 0 0,9 1-144 0 0,-1-1 1 0 0,1 0 0 0 0,0 0-1 0 0,0-1 1 0 0,0 0 0 0 0,0 0-1 0 0,1-1 1 0 0,-1 0-1 0 0,1 0 1 0 0,1 0 0 0 0,-1-1-1 0 0,1-1 1 0 0,0 1 0 0 0,-5-7 143 0 0,-16-26-3727 0 0,6 0-4405 0 0,15 23-3698 0 0</inkml:trace>
  <inkml:trace contextRef="#ctx0" brushRef="#br0" timeOffset="483.509">1430 478 8450 0 0,'0'0'1778'0'0,"0"0"-496"0"0,0 0-1 0 0,0 0 371 0 0,0 0 298 0 0,0 0-14 0 0,0 0-319 0 0,0 0-456 0 0,0 0-383 0 0,0 0-253 0 0,0 0-161 0 0,0 0-89 0 0,0 0-32 0 0,-10 16-14 0 0,-67 108 260 0 0,72-113-467 0 0,0-1-1 0 0,0 1 1 0 0,1 0-1 0 0,1 0 1 0 0,0 1-1 0 0,0-1 1 0 0,1 1-1 0 0,1-1 1 0 0,0 1-1 0 0,0-1 1 0 0,1 6-22 0 0,1-15 4 0 0,0 0 0 0 0,-1 1 0 0 0,1-1 0 0 0,0 0 0 0 0,0 0 0 0 0,1 0 0 0 0,-1 0 1 0 0,0 0-1 0 0,1 0 0 0 0,-1 0 0 0 0,1 0 0 0 0,-1 0 0 0 0,1-1 0 0 0,0 1 1 0 0,0-1-1 0 0,0 1 0 0 0,0-1 0 0 0,0 0 0 0 0,0 1 0 0 0,0-1 0 0 0,0 0 1 0 0,0-1-1 0 0,1 1 0 0 0,-1 0 0 0 0,0-1 0 0 0,1 1 0 0 0,-1-1 0 0 0,0 1 1 0 0,1-1-1 0 0,-1 0 0 0 0,1 0 0 0 0,0-1-4 0 0,80-9 450 0 0,-65 4-307 0 0,-2-1 0 0 0,1-1-1 0 0,-1-1 1 0 0,0 0 0 0 0,-1-1-1 0 0,0-1 1 0 0,-1-1 0 0 0,0 1 0 0 0,-1-2-1 0 0,0 0 1 0 0,-1-1 0 0 0,0 0-1 0 0,-1-1 1 0 0,-1 0 0 0 0,4-7-143 0 0,-11 16 11 0 0,0 1-1 0 0,0-1 1 0 0,-1 0 0 0 0,0 0-1 0 0,0 0 1 0 0,0 0 0 0 0,-1 0 0 0 0,0 0-1 0 0,0-1 1 0 0,-1 1 0 0 0,0 0 0 0 0,0 0-1 0 0,0-1 1 0 0,0 1 0 0 0,-1 0 0 0 0,0 0-1 0 0,-1-1 1 0 0,1 1 0 0 0,-1 0 0 0 0,-1 1-1 0 0,1-1 1 0 0,-1 0 0 0 0,0 0 0 0 0,0 1-1 0 0,0 0 1 0 0,-1 0 0 0 0,0 0 0 0 0,0 0-1 0 0,0 0 1 0 0,0 1 0 0 0,-1 0 0 0 0,0 0-1 0 0,0 0 1 0 0,0 0 0 0 0,0 1 0 0 0,-3-1-11 0 0,-64-13-1435 0 0,46 17-2011 0 0,2 1-4452 0 0,9 2-4712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9882 0 0,'0'0'1917'0'0,"0"0"-333"0"0,0 0-54 0 0,0 0 61 0 0,0 0-4 0 0,0 0-207 0 0,0 0-405 0 0,0 0-365 0 0,0 0-209 0 0,0 0-51 0 0,0 0 24 0 0,0 0 97 0 0,0 0 150 0 0,4 2 82 0 0,122 11 2975 0 0,114-24-2943 0 0,-240 11-889 0 0,0 0-56 0 0,0 0-77 0 0,0 0-90 0 0,0 0-148 0 0,0 0-132 0 0,0 0-195 0 0,0 0-232 0 0,0 0-291 0 0,0 0-517 0 0,0 0-1023 0 0,0 1-2805 0 0,0 2-5365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9138 0 0,'0'0'3290'0'0,"0"0"-1702"0"0,0 0-694 0 0,0 0 3 0 0,0 0 176 0 0,0 0 86 0 0,0 0-150 0 0,0 0-277 0 0,0 0-222 0 0,0 0-46 0 0,0 0 159 0 0,0 0 134 0 0,2 2 85 0 0,115 8 3395 0 0,-82-11-3840 0 0,143-24 538 0 0,-157 20-1246 0 0,15-1 779 0 0,-11 6-7717 0 0,-25 0-3306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1192 0 0,'0'0'3285'0'0,"0"0"-965"0"0,0 0-307 0 0,0 0 18 0 0,0 0 21 0 0,0 0-95 0 0,0 0-269 0 0,0 0-333 0 0,0 0-315 0 0,0 0-246 0 0,0 0-206 0 0,-6 5-112 0 0,2-1-332 0 0,-1 1 0 0 0,0 0 0 0 0,1 0 0 0 0,0 0 0 0 0,0 0 0 0 0,1 0 0 0 0,0 1 0 0 0,-1 0 0 0 0,2 0-1 0 0,-1-1 1 0 0,1 2 0 0 0,0-1 0 0 0,0 0 0 0 0,0 3-144 0 0,-14 102 844 0 0,5 2 0 0 0,5-1 0 0 0,6 59-844 0 0,0-150 50 0 0,-1-6-45 0 0,0 0 0 0 0,2 1-1 0 0,0-1 1 0 0,0 1 0 0 0,2-1 0 0 0,0 0-1 0 0,0 0 1 0 0,1 0 0 0 0,1-1 0 0 0,1 1-1 0 0,0-1 1 0 0,1 0 0 0 0,0-1 0 0 0,3 4-5 0 0,-7-14 14 0 0,1 0 1 0 0,-1 0-1 0 0,1 0 1 0 0,-1-1-1 0 0,1 1 0 0 0,0-1 1 0 0,0 0-1 0 0,0 0 1 0 0,0-1-1 0 0,0 1 1 0 0,0-1-1 0 0,0 0 1 0 0,0 0-1 0 0,1 0 0 0 0,-1 0 1 0 0,0-1-1 0 0,1 0 1 0 0,-1 0-1 0 0,1 0 1 0 0,-1 0-1 0 0,0-1 0 0 0,1 0 1 0 0,-1 0-1 0 0,0 0 1 0 0,0 0-1 0 0,0-1 1 0 0,1 1-1 0 0,-2-1 1 0 0,1 0-1 0 0,0 0 0 0 0,0-1 1 0 0,-1 1-1 0 0,1-1 1 0 0,-1 0-1 0 0,2-1-14 0 0,12-12 80 0 0,-1-1-1 0 0,-1-1 1 0 0,0-1 0 0 0,-2 0-1 0 0,0 0 1 0 0,-1-1 0 0 0,2-7-80 0 0,33-73 63 0 0,-4-3 0 0 0,-5-1 0 0 0,-5-2 0 0 0,7-47-63 0 0,-19-13 237 0 0,-42 174 117 0 0,8 13-336 0 0,0 0 0 0 0,2 0 0 0 0,0 1 0 0 0,1 1 0 0 0,2-1 0 0 0,0 2 0 0 0,1-1 0 0 0,2 1 0 0 0,0 0 0 0 0,1 0 0 0 0,2 0 0 0 0,1 1 0 0 0,0-1 0 0 0,3 13-18 0 0,0 14 127 0 0,2-1 0 0 0,2 0 0 0 0,2-1 0 0 0,6 16-127 0 0,-7-26 48 0 0,-2 1 1 0 0,-2 0 0 0 0,-1 0 0 0 0,-3 21-49 0 0,0-16-9 0 0,-15 73-608 0 0,44-120-1548 0 0,7-24-1411 0 0,-18 10-5568 0 0,-9 9-2765 0 0</inkml:trace>
  <inkml:trace contextRef="#ctx0" brushRef="#br0" timeOffset="334.95">793 622 11562 0 0,'0'0'3246'0'0,"0"0"-1261"0"0,0 0-577 0 0,0 0-127 0 0,0 0-101 0 0,0 0-108 0 0,0 0-181 0 0,0 0-230 0 0,0 0-151 0 0,0 0-103 0 0,0 0-70 0 0,0 0-52 0 0,0 0-30 0 0,-4 22-28 0 0,-11 67-21 0 0,17 2 367 0 0,-1-82-532 0 0,1 4-14 0 0,-1 1-1 0 0,1-1 1 0 0,-2 1 0 0 0,0 0-1 0 0,-1-1 1 0 0,0 1 0 0 0,-1-1-1 0 0,-2 7-26 0 0,0 12-1109 0 0,4-31 527 0 0,0-1-186 0 0,0 0-272 0 0,6-1-1983 0 0,11-10-2043 0 0,-8 1-2627 0 0,-7 3 634 0 0</inkml:trace>
  <inkml:trace contextRef="#ctx0" brushRef="#br0" timeOffset="981.54">895 803 7001 0 0,'0'0'3461'0'0,"0"0"-1431"0"0,0 0-627 0 0,0 0-80 0 0,0 0 12 0 0,0 0-80 0 0,0 0-242 0 0,0 0-278 0 0,0 0-107 0 0,0 0 44 0 0,0 0 63 0 0,0 0 3 0 0,9 0-98 0 0,101-8 1110 0 0,81-22-992 0 0,-189 29-740 0 0,0 0-1 0 0,-1 0 0 0 0,1 0 0 0 0,-1-1 0 0 0,1 1 0 0 0,-1 0 0 0 0,0-1 0 0 0,1 1 0 0 0,-1-1 0 0 0,0 0 0 0 0,0 1 0 0 0,0-1 1 0 0,0 0-1 0 0,0 0 0 0 0,-1 1 0 0 0,1-1 0 0 0,0 0 0 0 0,-1 0 0 0 0,1 0 0 0 0,-1 0 0 0 0,0 0 0 0 0,0 0 0 0 0,0 0 0 0 0,0 0 1 0 0,0 0-1 0 0,0 0 0 0 0,0 0 0 0 0,-1 0 0 0 0,1 0 0 0 0,-1 0 0 0 0,1 0 0 0 0,-1 0 0 0 0,0 1 0 0 0,0-1 0 0 0,0 0 1 0 0,0 0-1 0 0,0 1 0 0 0,0-1 0 0 0,0 1 0 0 0,0-1 0 0 0,-1 1 0 0 0,1-1 0 0 0,-1 1 0 0 0,1 0 0 0 0,-1-1 0 0 0,1 1 0 0 0,-1 0 1 0 0,0 0-1 0 0,0 0 0 0 0,1 1 0 0 0,-1-1 0 0 0,0 0 0 0 0,-1 0-17 0 0,-10-9 20 0 0,8 5 0 0 0,0 0 0 0 0,-1 0 0 0 0,1 1 0 0 0,-1 0 0 0 0,0 0 0 0 0,0 0-1 0 0,-1 1 1 0 0,1 0 0 0 0,-1 0 0 0 0,1 1 0 0 0,-1 0 0 0 0,0 0 0 0 0,-5-1-20 0 0,12 22 4 0 0,15 187 114 0 0,-12-78-40 0 0,-6-117 44 0 0,9-37 18 0 0,16-16-136 0 0,1 1 0 0 0,3 1 0 0 0,1 2-1 0 0,11-12-3 0 0,-11 15-44 0 0,-25 31 83 0 0,-1 1-4193 0 0,0 6-3655 0 0,-1-2-4081 0 0</inkml:trace>
  <inkml:trace contextRef="#ctx0" brushRef="#br0" timeOffset="1418.225">1383 641 10210 0 0,'0'0'2365'0'0,"0"0"-520"0"0,0 0-226 0 0,0 0-86 0 0,0 0-117 0 0,0 0-241 0 0,0 0-340 0 0,0 0-230 0 0,0 0-67 0 0,0 0 33 0 0,0 0 37 0 0,0 0-54 0 0,0 0-65 0 0,13-2-61 0 0,106-18 899 0 0,-44 17-739 0 0,-74 4-568 0 0,0 0 0 0 0,-1 1 0 0 0,1-1 1 0 0,-1 1-1 0 0,1-1 0 0 0,-1 1 1 0 0,0 0-1 0 0,0-1 0 0 0,0 1 0 0 0,0-1 1 0 0,0 1-1 0 0,0 0 0 0 0,0-1 0 0 0,0 1 1 0 0,0-1-1 0 0,-1 1 0 0 0,1-1 0 0 0,-1 1 1 0 0,1-1-1 0 0,-1 1 0 0 0,0-1 0 0 0,1 1 1 0 0,-1-1-1 0 0,0 0 0 0 0,0 1 0 0 0,-1 0-20 0 0,-97 144 445 0 0,82-87-381 0 0,19-57-56 0 0,0 0 0 0 0,0 0 1 0 0,0 0-1 0 0,0 0 0 0 0,1 0 0 0 0,-1 0 1 0 0,1-1-1 0 0,-1 1 0 0 0,1-1 1 0 0,0 1-1 0 0,-1-1 0 0 0,1 0 1 0 0,0 0-1 0 0,0 0 0 0 0,0-1 0 0 0,0 1 1 0 0,0-1-1 0 0,0 1 0 0 0,0-1 1 0 0,0 0-1 0 0,0 0 0 0 0,0-1-8 0 0,15 0 105 0 0,0-1 0 0 0,0-1-1 0 0,-1 0 1 0 0,1-2-1 0 0,-1 0 1 0 0,0-1 0 0 0,-1 0-1 0 0,1-2 1 0 0,-1 0 0 0 0,11-7-105 0 0,49-33-8728 0 0,-71 44-3600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272 734 3921 0 0,'0'0'3126'0'0,"0"0"-340"0"0,0 0-279 0 0,0 0-241 0 0,0 0-271 0 0,0 0-296 0 0,0 0-275 0 0,0 0-208 0 0,0 0-178 0 0,0 0-123 0 0,0 0-95 0 0,0 0-80 0 0,0 0-86 0 0,-6-10-68 0 0,-22-29-59 0 0,26 37-467 0 0,1 1 0 0 0,0-1 0 0 0,-1 1 0 0 0,1 0 0 0 0,-1 0 0 0 0,1 0 0 0 0,-1 0 0 0 0,1 0 0 0 0,-1 0 0 0 0,0 0 0 0 0,0 0 0 0 0,1 1 0 0 0,-1-1 0 0 0,0 1 0 0 0,0-1-1 0 0,0 1 1 0 0,0 0 0 0 0,0-1 0 0 0,0 1 0 0 0,1 0 0 0 0,-1 0 0 0 0,0 1 0 0 0,0-1 0 0 0,0 0 0 0 0,0 1 0 0 0,-1 0-60 0 0,-8 0 247 0 0,2 1-187 0 0,0 0 0 0 0,0 1 0 0 0,0 1 1 0 0,0 0-1 0 0,0 0 0 0 0,1 0 0 0 0,-1 1 0 0 0,1 0 0 0 0,0 1 1 0 0,1 0-1 0 0,-1 0 0 0 0,1 1 0 0 0,1 0 0 0 0,-1 0 0 0 0,0 2-60 0 0,3-5 9 0 0,-1 0-3 0 0,1 1 0 0 0,0-1 0 0 0,0 1 0 0 0,1 0 0 0 0,-1 0 0 0 0,1 1 0 0 0,0-1 0 0 0,0 1 0 0 0,1-1 0 0 0,0 1-1 0 0,0 0 1 0 0,0 0 0 0 0,1 0 0 0 0,-1 0 0 0 0,2 0 0 0 0,-1 0 0 0 0,1 0 0 0 0,-1 1 0 0 0,2-1 0 0 0,-1 0 0 0 0,1 0 0 0 0,0 0 0 0 0,0 0 0 0 0,0 0 0 0 0,1 0 0 0 0,0 0 0 0 0,0 0 0 0 0,1-1 0 0 0,0 1 0 0 0,0-1 0 0 0,0 1 0 0 0,0-1 0 0 0,1 0 0 0 0,0-1 0 0 0,0 1 0 0 0,0 0 0 0 0,1-1 0 0 0,0 1-6 0 0,5-1 40 0 0,0-1 1 0 0,0 1-1 0 0,0-1 0 0 0,0-1 1 0 0,0 0-1 0 0,1 0 1 0 0,-1-1-1 0 0,0-1 1 0 0,1 1-1 0 0,-1-2 1 0 0,1 1-1 0 0,-1-2 1 0 0,1 1-1 0 0,-1-1 1 0 0,0-1-1 0 0,0 0 1 0 0,9-4-41 0 0,30-12 114 0 0,20 1-2425 0 0,2-10-1743 0 0,-25-8 1581 0 0,-28 19-2948 0 0,-12 9-4301 0 0</inkml:trace>
  <inkml:trace contextRef="#ctx0" brushRef="#br0" timeOffset="554.187">977 9 9418 0 0,'0'0'3151'0'0,"0"0"-685"0"0,0 0-361 0 0,0 0-217 0 0,0 0-141 0 0,0 0-215 0 0,0 0-274 0 0,0 0-248 0 0,0 0-228 0 0,0 0-184 0 0,0 0-125 0 0,0 0-105 0 0,0 0-97 0 0,-6-2-74 0 0,-20-4-62 0 0,20 48 557 0 0,30 102 351 0 0,-20-77-945 0 0,-4 1 1 0 0,-2-1-1 0 0,-3 0 0 0 0,-4 0 0 0 0,-12 49-98 0 0,19-104-8 0 0,-4 15 3 0 0,1 0 0 0 0,1 0 0 0 0,2 0 0 0 0,1 0 1 0 0,0 0-1 0 0,4 16 5 0 0,12 8-2365 0 0,-47-96-2489 0 0,18 28-2357 0 0,9 9-4090 0 0</inkml:trace>
  <inkml:trace contextRef="#ctx0" brushRef="#br0" timeOffset="799.4">637 661 9074 0 0,'0'0'3593'0'0,"0"0"-906"0"0,0 0-668 0 0,0 0-316 0 0,0 0-180 0 0,0 0-211 0 0,0 0-226 0 0,0 0-218 0 0,0 0-140 0 0,0 0-121 0 0,0 0-111 0 0,32-13-56 0 0,101-40-66 0 0,-40 30 228 0 0,127 9-220 0 0,-155 35-3928 0 0,-46-13-4617 0 0,-12-4-4125 0 0</inkml:trace>
  <inkml:trace contextRef="#ctx0" brushRef="#br0" timeOffset="1050.168">1285 594 14091 0 0,'0'0'2994'0'0,"0"0"-1452"0"0,0 0-686 0 0,0 0-152 0 0,0 0-15 0 0,0 0 5 0 0,0 0-130 0 0,0 0-171 0 0,0 0-131 0 0,0 0-87 0 0,0 0-25 0 0,0 0-16 0 0,0 0-26 0 0,-3 35-16 0 0,-5 105-27 0 0,19-79-5 0 0,-7-54-45 0 0,2-1 92 0 0,-1-1 0 0 0,1 1 0 0 0,-1-1 0 0 0,1 0 0 0 0,1-1 0 0 0,-1 1 0 0 0,1-1 0 0 0,0-1 1 0 0,0 1-1 0 0,0-1 0 0 0,0 0 0 0 0,0-1 0 0 0,1 0 0 0 0,0 0 0 0 0,-1 0 0 0 0,1-1 0 0 0,0 0 0 0 0,-1-1 0 0 0,1 1 0 0 0,7-2-107 0 0,-9 1 131 0 0,-1 0 0 0 0,1 0-1 0 0,0-1 1 0 0,0 0-1 0 0,0 0 1 0 0,-1 0-1 0 0,1-1 1 0 0,0 0-1 0 0,-1 0 1 0 0,0 0-1 0 0,1-1 1 0 0,-1 0-1 0 0,0 0 1 0 0,0 0-1 0 0,-1 0 1 0 0,1-1-1 0 0,-1 0 1 0 0,1 0-1 0 0,-1 0 1 0 0,0-1-1 0 0,-1 1 1 0 0,1-1-1 0 0,2-4-130 0 0,-1 2 41 0 0,0 0-1 0 0,0-1 0 0 0,-1 1 0 0 0,0-1 0 0 0,0 1 0 0 0,-1-1 0 0 0,0-1 0 0 0,0 1 0 0 0,-1 0 0 0 0,0-1 0 0 0,-1 1 0 0 0,0-1 0 0 0,0 1 0 0 0,0-1 0 0 0,-1 0 0 0 0,-1 1 0 0 0,1-1 0 0 0,-2 1 0 0 0,1-1 0 0 0,-1 1 0 0 0,0-1 0 0 0,-1 1 1 0 0,0 0-1 0 0,0 0 0 0 0,-1 0 0 0 0,0 0 0 0 0,0 1 0 0 0,0-1 0 0 0,-1 1 0 0 0,-1 1 0 0 0,1-1 0 0 0,-1 0 0 0 0,0 1 0 0 0,-1 0 0 0 0,1 1 0 0 0,-5-3-40 0 0,8 6-69 0 0,1 1 0 0 0,0 0 0 0 0,-1 0 0 0 0,1 0 0 0 0,0 0 0 0 0,-1 1 0 0 0,1-1-1 0 0,-1 1 1 0 0,1-1 0 0 0,-1 1 0 0 0,1 0 0 0 0,-1 0 0 0 0,0 0 0 0 0,1 1 0 0 0,-1-1 0 0 0,1 0 0 0 0,-1 1 0 0 0,1 0 0 0 0,-1-1 0 0 0,1 1-1 0 0,0 0 1 0 0,-1 0 0 0 0,1 1 0 0 0,0-1 0 0 0,0 0 0 0 0,0 1 69 0 0,-34 27-4900 0 0,29-22 2809 0 0,-4 1-9909 0 0</inkml:trace>
  <inkml:trace contextRef="#ctx0" brushRef="#br0" timeOffset="1356.201">1804 900 18644 0 0,'0'0'2346'0'0,"0"0"-847"0"0,0 0-408 0 0,0 0-56 0 0,0 0-13 0 0,0 0-87 0 0,0 0-146 0 0,0 0-169 0 0,0 0-150 0 0,0 0-106 0 0,0 0-55 0 0,0 0-57 0 0,-8-32-38 0 0,-22-99-22 0 0,28 126-176 0 0,0 0 0 0 0,0 1 0 0 0,1-1 0 0 0,0 0 1 0 0,0 0-1 0 0,1 0 0 0 0,-1 0 0 0 0,1 0 0 0 0,0 0 0 0 0,0 0 0 0 0,1 0 0 0 0,-1 0 0 0 0,1 0 0 0 0,0 0 0 0 0,1 0 0 0 0,-1 0 0 0 0,1 0 0 0 0,1-1-16 0 0,3-8 23 0 0,-4 8-28 0 0,0 0 0 0 0,0 1 0 0 0,0 0 0 0 0,0 0 0 0 0,1-1 1 0 0,0 1-1 0 0,0 1 0 0 0,0-1 0 0 0,1 0 0 0 0,0 1 0 0 0,0 0 0 0 0,0 0 0 0 0,0 0 0 0 0,0 0 0 0 0,1 1 0 0 0,0-1 0 0 0,0 1 0 0 0,0 0 0 0 0,0 1 0 0 0,0-1 0 0 0,0 1 0 0 0,1 0 0 0 0,-1 1 0 0 0,1-1 0 0 0,-1 1 0 0 0,1 0 0 0 0,1 0 5 0 0,-5 1-72 0 0,0-1 1 0 0,0 1-1 0 0,0 0 1 0 0,-1 0-1 0 0,1 0 1 0 0,0 0-1 0 0,0 0 1 0 0,0 1-1 0 0,0-1 1 0 0,-1 1-1 0 0,1-1 1 0 0,0 1-1 0 0,0-1 1 0 0,-1 1-1 0 0,1 0 1 0 0,0 0-1 0 0,-1 0 1 0 0,1 0-1 0 0,-1 0 1 0 0,1 0-1 0 0,-1 0 1 0 0,0 0-1 0 0,1 1 1 0 0,-1-1-1 0 0,0 1 1 0 0,0-1 0 0 0,0 1-1 0 0,0-1 1 0 0,0 1-1 0 0,0-1 1 0 0,0 1-1 0 0,-1 0 1 0 0,1 0 71 0 0,4 7-1317 0 0,-2-1-1726 0 0,-1-3-1913 0 0,-2-1-7264 0 0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2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338 307 2040 0 0,'0'0'1505'0'0,"0"0"-241"0"0,0 0 47 0 0,0 0 256 0 0,0 0 275 0 0,0 0 75 0 0,0 0-174 0 0,0 0-262 0 0,0 0-274 0 0,0 0-250 0 0,0 0-129 0 0,-3-12-85 0 0,-33-91 2282 0 0,28 88-2733 0 0,0 1 1 0 0,-1-1-1 0 0,-1 2 0 0 0,-1-1 1 0 0,0 1-1 0 0,0 1 1 0 0,-1 0-1 0 0,-1 1 0 0 0,0 0 1 0 0,-1 1-1 0 0,0 0 0 0 0,0 1 1 0 0,-3-1-293 0 0,12 7 61 0 0,-1 0 0 0 0,1 0 0 0 0,-1 1 0 0 0,0 0 1 0 0,1 0-1 0 0,-1 0 0 0 0,0 0 0 0 0,0 1 0 0 0,0 0 0 0 0,-1 0 1 0 0,1 1-1 0 0,0 0 0 0 0,0 0 0 0 0,0 0 0 0 0,-3 1-61 0 0,6 1 9 0 0,0 0 0 0 0,0 0 0 0 0,1 0-1 0 0,-1 1 1 0 0,1-1 0 0 0,0 1 0 0 0,0-1 0 0 0,0 1 0 0 0,0 0-1 0 0,0 0 1 0 0,0 0 0 0 0,1 0 0 0 0,-1 0 0 0 0,1 0-1 0 0,0 0 1 0 0,0 1 0 0 0,0-1 0 0 0,1 0 0 0 0,-1 1-1 0 0,1-1 1 0 0,-1 0 0 0 0,1 1 0 0 0,0-1 0 0 0,1 1 0 0 0,-1 2-9 0 0,0-5 2 0 0,1 33 103 0 0,1 0 1 0 0,2 0-1 0 0,1 0 1 0 0,1-1-1 0 0,2 0 0 0 0,2 0 1 0 0,8 17-106 0 0,5 26 150 0 0,101 251 276 0 0,-94-250-291 0 0,-4 2 1 0 0,-2 0 0 0 0,-5 2 0 0 0,-2 0-1 0 0,-5 1-135 0 0,-1 150 235 0 0,-12-219-222 0 0,0 0 1 0 0,-2-1-1 0 0,1 1 0 0 0,-1-1 1 0 0,-1 0-1 0 0,0 0 0 0 0,-1 0 1 0 0,0-1-1 0 0,-1 1 0 0 0,0-1 1 0 0,-1 0-1 0 0,0-1 0 0 0,-1 0 1 0 0,0 0-1 0 0,-1-1 0 0 0,-5 6-13 0 0,10-12 3 0 0,1-1-1 0 0,-1 0 0 0 0,1 0 1 0 0,-1 0-1 0 0,0 0 0 0 0,0 0 1 0 0,1-1-1 0 0,-1 1 0 0 0,0-1 1 0 0,0 0-1 0 0,-1-1 0 0 0,1 1 1 0 0,0-1-1 0 0,0 0 0 0 0,0 1 0 0 0,0-2 1 0 0,0 1-1 0 0,-1 0 0 0 0,1-1 1 0 0,0 0-1 0 0,0 0 0 0 0,0 0 1 0 0,0-1-1 0 0,0 1 0 0 0,1-1 1 0 0,-1 0-1 0 0,0 0 0 0 0,1 0 1 0 0,-1 0-1 0 0,1-1-2 0 0,-3-5-134 0 0,1 1 1 0 0,0-1-1 0 0,0 0 0 0 0,1 0 1 0 0,0-1-1 0 0,1 1 0 0 0,0-1 1 0 0,0 0-1 0 0,0 1 1 0 0,2-1-1 0 0,-1 0 0 0 0,1-1 1 0 0,0 1-1 0 0,1 0 0 0 0,0-9 134 0 0,16-14-5104 0 0,-12 27 1952 0 0,3-3-8811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134 645 3345 0 0,'0'0'1623'0'0,"0"0"-156"0"0,0 0 186 0 0,0 0 356 0 0,0 0 174 0 0,0 0-132 0 0,0 0-475 0 0,0 0-569 0 0,0 0-405 0 0,0 0-233 0 0,0 0-54 0 0,0 0 52 0 0,-8 8 59 0 0,-95 139 1472 0 0,99-139-1881 0 0,0 0-1 0 0,1 1 1 0 0,0-1-1 0 0,1 1 1 0 0,0 0-1 0 0,0 0 1 0 0,1 0-1 0 0,0 0 1 0 0,1 0-1 0 0,0 0 1 0 0,0 0-1 0 0,1 0 1 0 0,1 5-17 0 0,0-11 30 0 0,0 1 1 0 0,0-1 0 0 0,0 0-1 0 0,1 0 1 0 0,0 1-1 0 0,-1-2 1 0 0,1 1-1 0 0,0 0 1 0 0,1 0-1 0 0,-1-1 1 0 0,0 0 0 0 0,1 0-1 0 0,-1 0 1 0 0,1 0-1 0 0,0 0 1 0 0,-1-1-1 0 0,1 1 1 0 0,0-1 0 0 0,0 0-1 0 0,0 0 1 0 0,0-1-1 0 0,0 1 1 0 0,0-1-1 0 0,0 0 1 0 0,0 0-1 0 0,0 0 1 0 0,0-1 0 0 0,0 1-1 0 0,0-1 1 0 0,0 0-1 0 0,0 0 1 0 0,0-1-1 0 0,0 1 1 0 0,0-1-1 0 0,-1 1 1 0 0,2-2-31 0 0,14-12 198 0 0,0-2 0 0 0,-1 0 0 0 0,-1 0 0 0 0,0-2 0 0 0,-2 0 0 0 0,0-1 0 0 0,-1-1 0 0 0,-1 0 0 0 0,-1 0 0 0 0,8-21-198 0 0,78-236 732 0 0,-97 276-730 0 0,9-38-20 0 0,-2-1 0 0 0,-1 0 0 0 0,-2 0 0 0 0,-2-1 0 0 0,-2 1 0 0 0,-3-24 18 0 0,3 59-12 0 0,-1 0 0 0 0,0 1 0 0 0,0-1 0 0 0,0 1 0 0 0,-1-1 0 0 0,0 1 0 0 0,0-1 0 0 0,0 1 0 0 0,-1-1 0 0 0,0 1 0 0 0,0 0 0 0 0,0 0 0 0 0,-1 0 0 0 0,1 0 0 0 0,-1 0 1 0 0,0 1-1 0 0,-1-1 0 0 0,1 1 0 0 0,-1 0 0 0 0,0 0 0 0 0,0 0 0 0 0,0 0 0 0 0,0 1 0 0 0,-1-1 0 0 0,1 1 0 0 0,-1 0 0 0 0,0 1 0 0 0,0-1 0 0 0,0 1 0 0 0,-1 0 0 0 0,1 0 0 0 0,0 1 0 0 0,-1-1 0 0 0,1 1 0 0 0,-1 1 0 0 0,0-1 12 0 0,-2 4-15 0 0,-1 1 1 0 0,1 0-1 0 0,0 1 0 0 0,0 0 0 0 0,1 0 1 0 0,0 0-1 0 0,0 1 0 0 0,0 0 0 0 0,0 0 1 0 0,1 1-1 0 0,0 0 0 0 0,0 0 0 0 0,1 1 1 0 0,0-1-1 0 0,1 1 0 0 0,-1 0 1 0 0,-2 9 13 0 0,-3 10 79 0 0,1 1-1 0 0,1 0 0 0 0,2 1 0 0 0,1-1 0 0 0,1 1 1 0 0,2 1-1 0 0,0-1 0 0 0,2 0 0 0 0,2 0 1 0 0,0 0-1 0 0,2 0 0 0 0,1 0 0 0 0,1-1 0 0 0,2 1 1 0 0,1-2-1 0 0,1 1 0 0 0,1-1 0 0 0,14 23-77 0 0,-3-2 145 0 0,2-2 0 0 0,2-1 0 0 0,2-1 0 0 0,12 12-145 0 0,-17-36-302 0 0,-17-18-2982 0 0,1-1-3283 0 0,-5-1-4899 0 0</inkml:trace>
  <inkml:trace contextRef="#ctx0" brushRef="#br0" timeOffset="649.133">618 608 9914 0 0,'0'0'2481'0'0,"0"0"-1046"0"0,0 0-446 0 0,0 0 14 0 0,0 0 24 0 0,0 0-31 0 0,0 0-132 0 0,0 0-193 0 0,0 0-119 0 0,0 0-88 0 0,0 0-66 0 0,0 0-95 0 0,-5 21-73 0 0,-16 69-43 0 0,12 41 137 0 0,8-128-323 0 0,1-1-1 0 0,0 1 1 0 0,0 0 0 0 0,0-1-1 0 0,0 1 1 0 0,0-1 0 0 0,1 1-1 0 0,-1 0 1 0 0,1-1-1 0 0,-1 1 1 0 0,1-1 0 0 0,0 1-1 0 0,0-1 1 0 0,0 1 0 0 0,1-1-1 0 0,-1 0 1 0 0,0 0 0 0 0,1 0-1 0 0,-1 0 1 0 0,1 0 0 0 0,0 0-1 0 0,0 0 1 0 0,0 0 0 0 0,0 0-1 0 0,0-1 1 0 0,0 1 0 0 0,0-1-1 0 0,1 0 1 0 0,-1 1-1 0 0,0-1 1 0 0,1 0 0 0 0,-1 0-1 0 0,1-1 1 0 0,-1 1 0 0 0,2 0-1 0 0,4-3 96 0 0,-1-1-1 0 0,0 0 1 0 0,0 0 0 0 0,0 0 0 0 0,0-1 0 0 0,0 0 0 0 0,-1 0-1 0 0,0-1 1 0 0,0 0 0 0 0,0 0 0 0 0,0 0 0 0 0,-1-1 0 0 0,0 0-1 0 0,0 0 1 0 0,0 0 0 0 0,-1 0 0 0 0,0-1 0 0 0,0 0 0 0 0,-1 0-1 0 0,0 0 1 0 0,2-5-96 0 0,7-9 323 0 0,54-134 844 0 0,-80 234-738 0 0,2-22-512 0 0,3 1-1 0 0,2 0 1 0 0,3 0-1 0 0,2 0 1 0 0,3 1-1 0 0,3-1 1 0 0,4 21 83 0 0,3 131-3 0 0,-11-199 10 0 0,-1-1 0 0 0,0 0 0 0 0,-1 1 0 0 0,0-1 0 0 0,-1 0 0 0 0,0 0 0 0 0,-1 0 0 0 0,0-1-1 0 0,0 1 1 0 0,-1-1 0 0 0,0 0 0 0 0,-1 0 0 0 0,0 0 0 0 0,0-1 0 0 0,-1 0 0 0 0,0 0 0 0 0,0-1-1 0 0,-1 0 1 0 0,0 0 0 0 0,0-1 0 0 0,-1 0 0 0 0,0 0 0 0 0,0-1 0 0 0,-8 4-7 0 0,7-5 5 0 0,-68 13 66 0 0,76-19-69 0 0,1 0 0 0 0,0-1 0 0 0,-1 1 1 0 0,1 0-1 0 0,0-1 0 0 0,0 1 0 0 0,0-1 1 0 0,1 1-1 0 0,-1-1 0 0 0,1 1 0 0 0,-1-1 0 0 0,1 0 1 0 0,0 1-1 0 0,0-1 0 0 0,0 0 0 0 0,0 1 1 0 0,0-1-1 0 0,1 1 0 0 0,-1-1 0 0 0,1 1 0 0 0,0-1-2 0 0,3-9 9 0 0,1 0 0 0 0,0 1 0 0 0,1-1 0 0 0,0 1 0 0 0,0 1 0 0 0,2-1 0 0 0,-1 1 0 0 0,1 0 0 0 0,1 1 0 0 0,6-6-9 0 0,7-10 29 0 0,222-228-704 0 0,-244 253 529 0 0,7-6-1103 0 0,-1 5-4464 0 0,-4 1-5907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33 2801 0 0,'0'0'1323'0'0,"0"0"-98"0"0,0 0 242 0 0,0 0 367 0 0,0 0 164 0 0,0 0-195 0 0,0 0-471 0 0,0 0-472 0 0,0 0-274 0 0,0 0-13 0 0,0 0 135 0 0,0 0 83 0 0,0 6 27 0 0,-2 59 943 0 0,11 130-258 0 0,8-159-1423 0 0,-17-36-2 0 0,0 0 62 0 0,4-5 433 0 0,101-211 1054 0 0,-39 102-1556 0 0,-51 147-122 0 0,-1 7 112 0 0,27 73 125 0 0,-5 2 1 0 0,1 29-187 0 0,-32 10 229 0 0,-5-149-225 0 0,-1-1 0 0 0,0 1 0 0 0,0-1 0 0 0,0 1 0 0 0,-1-1 0 0 0,1 0 0 0 0,-1 1 0 0 0,0-1 0 0 0,-1 0 0 0 0,1 0 0 0 0,0-1 0 0 0,-1 1 0 0 0,0 0 0 0 0,0-1 0 0 0,0 1 0 0 0,0-1 0 0 0,-1 0 0 0 0,1 0 0 0 0,-1-1 0 0 0,0 1 0 0 0,0-1 0 0 0,0 1 0 0 0,0-1 0 0 0,0-1 0 0 0,0 1 0 0 0,-1 0 0 0 0,1-1 0 0 0,-1 0 0 0 0,1 0 0 0 0,-1 0 0 0 0,1-1 0 0 0,-2 1-4 0 0,4-4-12 0 0,0 0 0 0 0,0 1 0 0 0,0-1 0 0 0,0 0 0 0 0,0 0 0 0 0,1 0-1 0 0,0 0 1 0 0,-1 0 0 0 0,1 0 0 0 0,0 0 0 0 0,0-1 0 0 0,1 1 0 0 0,-1 0 0 0 0,1 0 0 0 0,-1-1 0 0 0,1 1 0 0 0,0-1 0 0 0,1 1 0 0 0,-1 0 0 0 0,0-1-1 0 0,1 1 1 0 0,0-2 12 0 0,0 1-11 0 0,1-12-32 0 0,2-1 1 0 0,0 1 0 0 0,1 0 0 0 0,0 0 0 0 0,2 0 0 0 0,0 1 0 0 0,0 0-1 0 0,1 0 1 0 0,7-7 42 0 0,13-30-693 0 0,-6 9-1518 0 0,-14 29-1106 0 0,0 0-3637 0 0,-2 3-3906 0 0</inkml:trace>
  <inkml:trace contextRef="#ctx0" brushRef="#br0" timeOffset="430.626">532 272 10674 0 0,'0'0'1971'0'0,"0"0"-297"0"0,0 0-154 0 0,0 0-47 0 0,0 0-101 0 0,0 0-270 0 0,0 0-369 0 0,0 0-313 0 0,0 0-189 0 0,0 0-30 0 0,0 0 66 0 0,0 0 56 0 0,0 0 23 0 0,7 1-17 0 0,57 2 553 0 0,-62-1-847 0 0,0-1-1 0 0,0 1 0 0 0,-1 0 0 0 0,1 0 0 0 0,-1 0 0 0 0,1 0 1 0 0,-1 0-1 0 0,0 1 0 0 0,0-1 0 0 0,0 0 0 0 0,0 1 0 0 0,0-1 1 0 0,-1 0-1 0 0,1 1 0 0 0,-1-1 0 0 0,1 1 0 0 0,-1-1 1 0 0,0 1-1 0 0,0-1 0 0 0,0 1 0 0 0,-1-1 0 0 0,1 1 0 0 0,0-1 1 0 0,-1 1-1 0 0,1-1 0 0 0,-1 0 0 0 0,0 1 0 0 0,0-1 0 0 0,0 0 1 0 0,0 1-1 0 0,-1-1 0 0 0,0 2-34 0 0,-15 99 615 0 0,18-100-570 0 0,1-1 0 0 0,0 0 0 0 0,0 0 0 0 0,0 0 1 0 0,0 0-1 0 0,0 0 0 0 0,0-1 0 0 0,1 1 0 0 0,-1 0 1 0 0,1-1-1 0 0,-1 0 0 0 0,1 1 0 0 0,-1-1 0 0 0,1 0 1 0 0,0-1-1 0 0,0 1 0 0 0,-1 0 0 0 0,1-1 0 0 0,0 1 1 0 0,0-1-1 0 0,0 0 0 0 0,-1 0 0 0 0,1 0 0 0 0,0-1 1 0 0,0 1-1 0 0,0 0 0 0 0,0-1 0 0 0,0 0-45 0 0,3 1 103 0 0,2-1-175 0 0,1 0 0 0 0,-1 0-1 0 0,1-1 1 0 0,-1 0 0 0 0,0-1 0 0 0,0 0-1 0 0,0 0 1 0 0,0-1 0 0 0,-1 1 0 0 0,1-2 0 0 0,-1 1-1 0 0,0-1 1 0 0,2-2 72 0 0,3 3-6236 0 0,-7 4-5614 0 0</inkml:trace>
  <inkml:trace contextRef="#ctx0" brushRef="#br0" timeOffset="-1383.359">43 1483 13219 0 0,'0'0'1654'0'0,"0"0"-341"0"0,0 0-95 0 0,0 0 83 0 0,0 0-20 0 0,0 0-194 0 0,0 0-293 0 0,0 0-279 0 0,0 0-180 0 0,0 0-56 0 0,0 0 29 0 0,0 0 57 0 0,0 6 42 0 0,-6 280 1515 0 0,24-232-1854 0 0,18-39 14 0 0,-27-18-27 0 0,1 0-1 0 0,-1-1 0 0 0,0 0 1 0 0,0 0-1 0 0,0-1 0 0 0,-1 0 1 0 0,0-1-1 0 0,0 0 0 0 0,0 0 1 0 0,-1-1-1 0 0,0 0 0 0 0,0 0 1 0 0,0-1-1 0 0,-1 1 0 0 0,-1-1 1 0 0,1-1-1 0 0,-1 1 0 0 0,0-1 1 0 0,-1 0-1 0 0,0 0 0 0 0,1-7-54 0 0,-1 9 11 0 0,2-3 51 0 0,0 0 0 0 0,-1 0 0 0 0,0 0-1 0 0,-1-1 1 0 0,0 0 0 0 0,0 0 0 0 0,-2 0-1 0 0,1 0 1 0 0,-1-1 0 0 0,0-7-62 0 0,-2 19 44 0 0,0 0-24 0 0,0 0-11 0 0,0 0-27 0 0,7 202-200 0 0,-2 75 121 0 0,-8-255 74 0 0,-1 0 1 0 0,-1 0 0 0 0,-1-1-1 0 0,0 0 1 0 0,-2 0-1 0 0,-1-1 1 0 0,0 0-1 0 0,-1 0 1 0 0,-1-1-1 0 0,-1 0 1 0 0,-1-1 0 0 0,-7 8 22 0 0,18-24-10 0 0,0 0 0 0 0,1 0 1 0 0,-1 1-1 0 0,0-1 1 0 0,0 0-1 0 0,0-1 1 0 0,0 1-1 0 0,0 0 1 0 0,-1-1-1 0 0,1 1 1 0 0,-1-1-1 0 0,1 0 1 0 0,-1 1-1 0 0,1-1 1 0 0,-1 0-1 0 0,1-1 1 0 0,-1 1-1 0 0,0 0 1 0 0,0-1-1 0 0,1 0 1 0 0,-1 1-1 0 0,0-1 1 0 0,-1 0 9 0 0,2-3-34 0 0,1 0 0 0 0,0 0 0 0 0,0 0 0 0 0,0 0 0 0 0,0 1 0 0 0,0-2 0 0 0,1 1 0 0 0,-1 0 0 0 0,1 0 0 0 0,0 0 0 0 0,0 0 0 0 0,0 0 0 0 0,0 0 0 0 0,1 0 0 0 0,-1 0 0 0 0,1 0 0 0 0,0 0 0 0 0,0-2 34 0 0,48-107-1141 0 0,-32 81-2829 0 0,-3 0-4893 0 0,-8 21-3065 0 0</inkml:trace>
  <inkml:trace contextRef="#ctx0" brushRef="#br0" timeOffset="-1137.409">449 1833 8586 0 0,'0'0'2066'0'0,"0"0"-359"0"0,0 0-123 0 0,0 0 34 0 0,0 0-18 0 0,0 0-106 0 0,0 0-181 0 0,0 0-243 0 0,0 0-234 0 0,0 0-200 0 0,0 0-148 0 0,0 0-118 0 0,5 25-52 0 0,14 78-40 0 0,-23-47 276 0 0,-3-45-384 0 0,-5 13 23 0 0,10-24-3633 0 0,2-4-3653 0 0,0 3-4414 0 0</inkml:trace>
  <inkml:trace contextRef="#ctx0" brushRef="#br0" timeOffset="2646.987">998 626 1696 0 0,'0'0'1463'0'0,"0"0"98"0"0,0 0 228 0 0,0 0 312 0 0,0 0 171 0 0,0 0-82 0 0,0 0-284 0 0,0 0-360 0 0,0 0-290 0 0,0 0-199 0 0,0 0-138 0 0,-2-3-107 0 0,-9-9 487 0 0,11 12-763 0 0,0 0-57 0 0,0 0-53 0 0,0 0-28 0 0,0 0-51 0 0,0 15 671 0 0,8 96 651 0 0,-16 507-631 0 0,-5-431-1199 0 0,13-187 61 0 0,0 0-34 0 0,0 0-2 0 0,0 0-1 0 0,0 0-41 0 0,0-23-1415 0 0,0 2 339 0 0,1-37-3409 0 0,3 22-4849 0 0,-1 20-398 0 0</inkml:trace>
  <inkml:trace contextRef="#ctx0" brushRef="#br0" timeOffset="2928.327">941 743 7266 0 0,'0'0'1260'0'0,"0"0"-568"0"0,0 0-219 0 0,0 0 348 0 0,0 0 516 0 0,0 0 397 0 0,0 0 102 0 0,0 0-215 0 0,0 0-270 0 0,0 0-265 0 0,0 0-213 0 0,0 0-124 0 0,0 0-126 0 0,34-1-74 0 0,110-8-40 0 0,0-21 657 0 0,91-43-709 0 0,-236 99-5250 0 0,-11-11 550 0 0,2-6-1839 0 0,2-1-3203 0 0</inkml:trace>
  <inkml:trace contextRef="#ctx0" brushRef="#br0" timeOffset="3182.927">1130 979 9218 0 0,'0'0'1847'0'0,"0"0"-357"0"0,0 0-70 0 0,0 0 99 0 0,0 0 75 0 0,0 0-127 0 0,0 0-356 0 0,0 0-407 0 0,0 0-271 0 0,0 0-157 0 0,0 0-81 0 0,0 0-32 0 0,18 4 425 0 0,121-40-456 0 0,-136 35-297 0 0,40-9-1005 0 0,-14 5-4655 0 0,-18 1-2491 0 0</inkml:trace>
  <inkml:trace contextRef="#ctx0" brushRef="#br0" timeOffset="4165.067">1200 972 0 0 0,'0'0'412'0'0,"0"0"556"0"0,0 0 129 0 0,0 0 24 0 0,0 0 70 0 0,0 0 63 0 0,3 0 7708 0 0,-58 44-3875 0 0,-60-26-1233 0 0,115-18-3759 0 0,0 0 5 0 0,0 0-33 0 0,0 0-32 0 0,6 18-15968 0 0,-4-17 11194 0 0,-1 2 1168 0 0</inkml:trace>
  <inkml:trace contextRef="#ctx0" brushRef="#br0" timeOffset="4962.624">1221 1410 3273 0 0,'0'0'2017'0'0,"0"0"-351"0"0,0 0-72 0 0,0 0 156 0 0,0 0 77 0 0,0 0-160 0 0,0 0-366 0 0,0 0-423 0 0,0 0-317 0 0,0 0-149 0 0,0 0-65 0 0,0 0-39 0 0,0 0-12 0 0,-4 13 6 0 0,-20 95 531 0 0,28 9 142 0 0,-4-116-957 0 0,0 0 0 0 0,0 0 0 0 0,1 0 0 0 0,-1 0 0 0 0,0 0 0 0 0,0 0 1 0 0,1 1-1 0 0,-1-1 0 0 0,0 0 0 0 0,1 0 0 0 0,-1 0 0 0 0,1 0 0 0 0,-1-1 0 0 0,1 1 0 0 0,0 0 0 0 0,-1 0 0 0 0,1 0 1 0 0,0 0-1 0 0,0-1 0 0 0,-1 1 0 0 0,1 0 0 0 0,0-1 0 0 0,0 1 0 0 0,0 0 0 0 0,0-1 0 0 0,0 1 0 0 0,0-1 0 0 0,0 0 1 0 0,0 1-1 0 0,0-1 0 0 0,0 0 0 0 0,0 1 0 0 0,0-1 0 0 0,0 0 0 0 0,0 0 0 0 0,1 0 0 0 0,-1 0 0 0 0,0 0 1 0 0,0 0-1 0 0,0 0 0 0 0,0-1 0 0 0,0 1 0 0 0,0 0 0 0 0,0-1 0 0 0,0 1 0 0 0,0 0 0 0 0,0-1-18 0 0,43-29 1232 0 0,91-153-416 0 0,-110 164-804 0 0,-25 19-24 0 0,1 9-12 0 0,2 255 203 0 0,-3-199-218 0 0,3-31 40 0 0,-3 0-1 0 0,-1-1 0 0 0,-1 1 1 0 0,-2 0-1 0 0,-1 0 0 0 0,-2-1 1 0 0,-4 9-1 0 0,7-31 4 0 0,-2 0 0 0 0,1 0 0 0 0,-1-1 1 0 0,-1 0-1 0 0,0 0 0 0 0,0 0 1 0 0,-1-1-1 0 0,0 0 0 0 0,-1-1 0 0 0,0 0 1 0 0,0 0-1 0 0,-1-1 0 0 0,0 0 1 0 0,-6 3-5 0 0,14-8 1 0 0,1-1 1 0 0,-1 0 0 0 0,1 1-1 0 0,-1-1 1 0 0,0 0 0 0 0,0 0-1 0 0,0 0 1 0 0,0 0 0 0 0,0-1-1 0 0,0 1 1 0 0,0 0 0 0 0,0-1-1 0 0,0 1 1 0 0,0-1 0 0 0,0 0-1 0 0,0 0 1 0 0,0 1-1 0 0,0-2 1 0 0,-1 1 0 0 0,1 0-1 0 0,0 0 1 0 0,0-1 0 0 0,0 1-1 0 0,0-1 1 0 0,0 1 0 0 0,0-1-1 0 0,0 0 1 0 0,0 0 0 0 0,0 0-1 0 0,1 0 1 0 0,-1 0 0 0 0,0 0-1 0 0,0-1 1 0 0,1 1 0 0 0,-1-1-1 0 0,1 1 1 0 0,-1-1 0 0 0,1 1-1 0 0,0-1 1 0 0,0 0 0 0 0,-1 0-1 0 0,1 1 1 0 0,0-1 0 0 0,1 0-1 0 0,-1 0 1 0 0,0 0 0 0 0,0 0-1 0 0,1 0 1 0 0,-1-1-2 0 0,4-12 0 0 0,0 0 0 0 0,1 0-1 0 0,1 1 1 0 0,0-1 0 0 0,0 1 0 0 0,2 0-1 0 0,0 0 1 0 0,0 1 0 0 0,1 0 0 0 0,1 0 0 0 0,0 1-1 0 0,8-7 1 0 0,19-33-160 0 0,12-16-734 0 0,-30 45-1507 0 0,-1 0-3308 0 0,-9 11-5544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53 0 0 0,'0'0'675'0'0,"0"0"496"0"0,0 0 148 0 0,0 0 28 0 0,0 0 54 0 0,0 0 105 0 0,0 0 34 0 0,0 0 13 0 0,0 0-64 0 0,0 0-140 0 0,-10 0-179 0 0,-20 0-458 0 0,18 0 2864 0 0,12 0-3013 0 0,0 0 36 0 0,0 0 26 0 0,20 4 2894 0 0,5-4-2717 0 0,39 1 104 0 0,0-2 1 0 0,-1-3 0 0 0,1-3 0 0 0,59-15-907 0 0,-15 0 370 0 0,-100 21-793 0 0,-12 4-5328 0 0,-7 6 1901 0 0,-12 8-8731 0 0,16-12 6273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10210 0 0,'0'0'2586'0'0,"0"0"-631"0"0,0 0-412 0 0,0 0-189 0 0,0 0-118 0 0,0 0-221 0 0,0 0-282 0 0,0 0-251 0 0,0 0-159 0 0,0 0-65 0 0,0 0-20 0 0,0 0 36 0 0,8 15 3559 0 0,209-22-597 0 0,3-8-2528 0 0,-219 15-679 0 0,-1 0 20 0 0,0 0-30 0 0,0 0-32 0 0,0 0-18 0 0,0 0-5 0 0,0 0 7 0 0,0 0-11 0 0,0 0-16 0 0,0-5-2079 0 0,-4 2-11336 0 0,1 3 10601 0 0,1 0-8378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8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163 168 2208 0 0,'0'0'2150'0'0,"0"0"-525"0"0,0 0-230 0 0,0 0 120 0 0,0 0 157 0 0,0 0 75 0 0,0 0-125 0 0,0 0-230 0 0,0 0-296 0 0,0 0-264 0 0,0 0-178 0 0,-8-1-95 0 0,-64-3 1213 0 0,-11 5 1981 0 0,184-1-3521 0 0,16-18 1197 0 0,-152 19-1324 0 0,1 3 0 0 0,0 0-1 0 0,0 2 1 0 0,1 2-1 0 0,-6 3-104 0 0,95 3-2334 0 0,-28-14-719 0 0,-9 0-3354 0 0,-3 0-5703 0 0</inkml:trace>
  <inkml:trace contextRef="#ctx0" brushRef="#br0" timeOffset="658.264">303 492 7330 0 0,'0'0'3022'0'0,"0"0"-1170"0"0,0 0-402 0 0,0 0 134 0 0,0 0 171 0 0,0 0-29 0 0,0 0-281 0 0,0 0-351 0 0,0 0-250 0 0,0 0-104 0 0,0 0-20 0 0,0 0 11 0 0,0 0-31 0 0,-7-9 907 0 0,18-25-1234 0 0,0 0 0 0 0,3 2 0 0 0,0-1 0 0 0,2 2 0 0 0,2-2-373 0 0,-15 29 25 0 0,7-18 32 0 0,2 1 0 0 0,0 1 0 0 0,1 0 0 0 0,1 1 0 0 0,1 0 0 0 0,1 1 0 0 0,0 0 0 0 0,2 2-1 0 0,0 0 1 0 0,0 1 0 0 0,1 1 0 0 0,1 0 0 0 0,10-4-57 0 0,-26 18 0 0 0,-1 0 0 0 0,1 0 0 0 0,0 0-1 0 0,-1 0 1 0 0,1 1 0 0 0,0 0 0 0 0,-1 0 0 0 0,1 0-1 0 0,-1 0 1 0 0,1 0 0 0 0,-1 0 0 0 0,1 1-1 0 0,-1 0 1 0 0,0 0 0 0 0,0 0 0 0 0,0 0 0 0 0,0 0-1 0 0,0 1 1 0 0,0-1 0 0 0,-1 1 0 0 0,1-1 0 0 0,-1 1-1 0 0,0 0 1 0 0,0 0 0 0 0,0 1 0 0 0,0-1-1 0 0,0 0 1 0 0,-1 0 0 0 0,1 1 0 0 0,-1-1 0 0 0,0 1-1 0 0,0 0 1 0 0,0-1 0 0 0,-1 1 0 0 0,1-1 0 0 0,-1 1-1 0 0,0 0 1 0 0,0 0 0 0 0,0-3 0 0 0,5 22-4 0 0,-2 0-1 0 0,-1 0 1 0 0,0 0 0 0 0,-2 0-1 0 0,-1 1 1 0 0,-1 5 4 0 0,1-11 0 0 0,-11 78-136 0 0,44-145 185 0 0,114-130 20 0 0,-121 153-79 0 0,0 0 0 0 0,1 3 0 0 0,2 0-1 0 0,0 1 1 0 0,2 2 0 0 0,10-5 10 0 0,-39 24 0 0 0,0 0-1 0 0,0 0 1 0 0,0 0 0 0 0,1 1-1 0 0,-1-1 1 0 0,0 0-1 0 0,1 0 1 0 0,-1 1 0 0 0,0-1-1 0 0,1 1 1 0 0,-1 0 0 0 0,1-1-1 0 0,-1 1 1 0 0,1 0 0 0 0,-1 0-1 0 0,1-1 1 0 0,-1 1 0 0 0,1 1-1 0 0,-1-1 1 0 0,1 0 0 0 0,-1 0-1 0 0,1 0 1 0 0,-1 1 0 0 0,1-1-1 0 0,-1 1 1 0 0,0-1 0 0 0,1 1-1 0 0,-1 0 1 0 0,0-1-1 0 0,1 1 1 0 0,-1 0 0 0 0,0 0-1 0 0,0 0 1 0 0,0 0 0 0 0,0 0-1 0 0,0 0 1 0 0,0 0 0 0 0,0 0-1 0 0,0 1 1 0 0,0-1 0 0 0,0 0-1 0 0,-1 0 1 0 0,1 1 0 0 0,0-1-1 0 0,-1 1 1 0 0,1-1 0 0 0,-1 1-1 0 0,0-1 1 0 0,1 0 0 0 0,-1 2 0 0 0,3 13 9 0 0,-1 0 0 0 0,0 0 0 0 0,-1 0 0 0 0,-1 1 0 0 0,0-1 0 0 0,-1 0 0 0 0,-1 0 0 0 0,-1 0 0 0 0,0 0 0 0 0,-1 0 0 0 0,-1 0 0 0 0,-2 5-9 0 0,-11 48 10 0 0,16-22-322 0 0,46-39-2615 0 0,-15-21-1262 0 0,-13 1-1851 0 0,-12 9 3729 0 0,2-2-9336 0 0</inkml:trace>
  <inkml:trace contextRef="#ctx0" brushRef="#br0" timeOffset="1274.917">1597 68 9146 0 0,'0'0'2391'0'0,"0"0"-444"0"0,0 0-206 0 0,0 0-104 0 0,0 0-168 0 0,0 0-116 0 0,0 0-201 0 0,0 0-195 0 0,0 0-167 0 0,0 0-137 0 0,0 0-139 0 0,0 0-87 0 0,-25 9-44 0 0,-77 27-63 0 0,23 12 407 0 0,53-26-532 0 0,21-19-184 0 0,-1 2 0 0 0,1-1 0 0 0,1 0 0 0 0,-1 1 0 0 0,0 0 0 0 0,1 0 0 0 0,0 0 0 0 0,1 1 0 0 0,-1-1 0 0 0,1 1 0 0 0,0 0 0 0 0,0 0 0 0 0,1 0 0 0 0,-1 0 0 0 0,1 1 0 0 0,1-1 0 0 0,-1 1 0 0 0,1-1 0 0 0,0 1 0 0 0,1-1 0 0 0,0 1 0 0 0,0 0 0 0 0,0 2-11 0 0,2-5 25 0 0,1-1 0 0 0,-1 0 0 0 0,0 1 0 0 0,1-1-1 0 0,0 0 1 0 0,0 0 0 0 0,0 0 0 0 0,0-1 0 0 0,0 1 0 0 0,1-1 0 0 0,-1 0 0 0 0,1 0 0 0 0,-1 0 0 0 0,1 0 0 0 0,0 0 0 0 0,0-1 0 0 0,0 0-1 0 0,0 0 1 0 0,0 0 0 0 0,0 0 0 0 0,0 0 0 0 0,0-1 0 0 0,0 0 0 0 0,0 0 0 0 0,0 0 0 0 0,0 0 0 0 0,0-1 0 0 0,0 1 0 0 0,0-1-1 0 0,0 0 1 0 0,0-1 0 0 0,0 1 0 0 0,0-1 0 0 0,0 1 0 0 0,1-2-25 0 0,17-10 216 0 0,-1 0-1 0 0,0-1 0 0 0,-1-1 1 0 0,-1-1-1 0 0,0-1 1 0 0,-1-1-1 0 0,-1 0 1 0 0,4-8-216 0 0,14-11 219 0 0,21-4-80 0 0,-39 85-175 0 0,31 251 31 0 0,-41-236-15 0 0,-3 0 0 0 0,-2 0 0 0 0,-5 41 20 0 0,1-84-3 0 0,-1 1 1 0 0,0-1-1 0 0,-1 0 1 0 0,-1 0-1 0 0,-1 0 1 0 0,0-1 0 0 0,-1 0-1 0 0,-1 0 1 0 0,0 0-1 0 0,-1-1 1 0 0,0 0 0 0 0,-2-1-1 0 0,1 0 1 0 0,-1-1-1 0 0,-1 0 1 0 0,0-1 0 0 0,-1 0-1 0 0,0 0 1 0 0,-1-2-1 0 0,0 0 1 0 0,0 0-1 0 0,-1-1 1 0 0,0-1 0 0 0,-1-1-1 0 0,1 0 1 0 0,-8 1 2 0 0,-59 1 81 0 0,81-10-75 0 0,-1 1-1 0 0,0-1 0 0 0,1 0 1 0 0,-1 0-1 0 0,1 1 0 0 0,0-1 1 0 0,-1-1-1 0 0,1 1 0 0 0,0 0 1 0 0,0 0-1 0 0,0 0 0 0 0,1 0 1 0 0,-1-1-1 0 0,0 1 0 0 0,1 0 1 0 0,0-1-1 0 0,-1 1 0 0 0,1 0 1 0 0,0-1-1 0 0,0 1 0 0 0,0-1 1 0 0,1 1-1 0 0,-1 0 0 0 0,1-1 1 0 0,0 0-6 0 0,-1-3-3 0 0,3-9 8 0 0,1-1 0 0 0,1 1 0 0 0,0 0 0 0 0,1 0 0 0 0,0 1 0 0 0,1 0 0 0 0,1 0 0 0 0,1 0 0 0 0,0 1 0 0 0,0 1 0 0 0,1-1 0 0 0,4-2-5 0 0,1-4-4 0 0,176-207-358 0 0,-152 178-209 0 0,-17 22-1511 0 0,0 2-5227 0 0,-14 16-5055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5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252 421 3897 0 0,'0'0'3343'0'0,"0"0"-1269"0"0,0 0-439 0 0,0 0 227 0 0,0 0 222 0 0,0 0 10 0 0,0 0-262 0 0,0 0-413 0 0,0 0-312 0 0,0 0-171 0 0,0 0-107 0 0,0 0-76 0 0,0 0-43 0 0,6-4 826 0 0,-77-37-328 0 0,-22-7-704 0 0,91 49-498 0 0,0 0 0 0 0,1-1-1 0 0,-1 2 1 0 0,0-1 0 0 0,1 0-1 0 0,-1 0 1 0 0,1 0 0 0 0,-1 1-1 0 0,1-1 1 0 0,-1 1 0 0 0,1-1-1 0 0,0 1 1 0 0,0-1 0 0 0,0 1-1 0 0,0 0 1 0 0,0 0 0 0 0,0-1-1 0 0,0 1 1 0 0,1 0 0 0 0,-1 0-1 0 0,1 0 1 0 0,-1 0 0 0 0,1 0-1 0 0,0 0 1 0 0,-1 0 0 0 0,1 0 0 0 0,0 0-1 0 0,1 0 1 0 0,-1 0 0 0 0,0 0-1 0 0,0 0 1 0 0,1 0 0 0 0,-1 0-1 0 0,1 0 1 0 0,0 0 0 0 0,0-1-1 0 0,-1 1 1 0 0,2 2-6 0 0,-1 15 51 0 0,4 53 52 0 0,2 0 0 0 0,4-1 0 0 0,2 0 0 0 0,7 11-103 0 0,26 150 284 0 0,14 412 30 0 0,-51-376 23 0 0,-10-263-312 0 0,1 0 0 0 0,-1 0 0 0 0,0 0-1 0 0,0 0 1 0 0,0 0 0 0 0,-1 0 0 0 0,0-1 0 0 0,0 1 0 0 0,0-1 0 0 0,0 1-1 0 0,-1-1 1 0 0,0 1 0 0 0,0-1 0 0 0,0 0 0 0 0,0 0 0 0 0,-1-1 0 0 0,1 1 0 0 0,-1-1-1 0 0,0 0 1 0 0,0 0 0 0 0,0 0 0 0 0,0 0 0 0 0,-1-1 0 0 0,1 1 0 0 0,-1-1-1 0 0,0 0 1 0 0,0-1 0 0 0,1 1 0 0 0,-1-1 0 0 0,0 0 0 0 0,-4 0-25 0 0,7 0 6 0 0,-2 0 10 0 0,0-1-1 0 0,1 1 1 0 0,-1 0-1 0 0,0-1 1 0 0,0 0-1 0 0,0 0 1 0 0,0 0-1 0 0,0-1 1 0 0,0 1-1 0 0,1-1 1 0 0,-1 0-1 0 0,0 0 1 0 0,0 0-1 0 0,1 0 1 0 0,-1-1-1 0 0,1 0 1 0 0,-1 1-1 0 0,-2-3-15 0 0,0-1-105 0 0,1 0 1 0 0,0 0-1 0 0,0 0 0 0 0,0-1 0 0 0,1 0 1 0 0,-1 1-1 0 0,1-2 0 0 0,1 1 0 0 0,-1 0 1 0 0,1-1-1 0 0,0 0 0 0 0,1 0 0 0 0,-1 1 1 0 0,1-2-1 0 0,1 1 0 0 0,0 0 0 0 0,0 0 1 0 0,0 0-1 0 0,0-1 0 0 0,1 1 0 0 0,1 0 1 0 0,-1-3 104 0 0,2-16-2669 0 0,2 8-6201 0 0,-2 7-3883 0 0</inkml:trace>
  <inkml:trace contextRef="#ctx0" brushRef="#br0" timeOffset="2766.897">458 1636 5857 0 0,'0'0'2881'0'0,"0"0"-1021"0"0,0 0-470 0 0,0 0-6 0 0,0 0 75 0 0,0 0-39 0 0,0 0-225 0 0,0 0-342 0 0,0 0-323 0 0,0 0-195 0 0,0 0-86 0 0,0 2 36 0 0,-17 121 2412 0 0,8 10-2214 0 0,8-113-449 0 0,0-15-29 0 0,0-1 1 0 0,1 0 0 0 0,-1 1-1 0 0,1-1 1 0 0,0 1 0 0 0,0-1-1 0 0,0 1 1 0 0,1-1-1 0 0,0 1 1 0 0,-1-1 0 0 0,2 1-1 0 0,-1-1 1 0 0,0 0-1 0 0,1 0 1 0 0,0 0 0 0 0,0 0-1 0 0,0 0 1 0 0,3 3-6 0 0,-3-6 36 0 0,1-1 1 0 0,0 0-1 0 0,-1 0 1 0 0,1 0-1 0 0,0-1 1 0 0,-1 1-1 0 0,1 0 1 0 0,0-1 0 0 0,-1 0-1 0 0,1 0 1 0 0,-1 0-1 0 0,1 0 1 0 0,-1 0-1 0 0,0 0 1 0 0,1 0-1 0 0,-1-1 1 0 0,0 0-1 0 0,0 1 1 0 0,0-1-1 0 0,0 0 1 0 0,0 0-1 0 0,0 0 1 0 0,-1 0-1 0 0,1 0 1 0 0,-1 0-1 0 0,1-2-36 0 0,1 2 19 0 0,98-152 445 0 0,-3-3-341 0 0,-97 158-118 0 0,0-1 0 0 0,0 1-1 0 0,0-1 1 0 0,0 1 0 0 0,0 0 0 0 0,0 0 0 0 0,0-1 0 0 0,-1 1-1 0 0,1 0 1 0 0,0 0 0 0 0,-1 0 0 0 0,1 0 0 0 0,0 0-1 0 0,-1 0 1 0 0,1 0 0 0 0,-1 0 0 0 0,0 0 0 0 0,1 0 0 0 0,-1 0-1 0 0,0 0 1 0 0,0 0 0 0 0,1 0 0 0 0,-1 0 0 0 0,0 0 0 0 0,0 1-1 0 0,0-1 1 0 0,0 0 0 0 0,-1 0 0 0 0,1 0 0 0 0,0 0-1 0 0,0 0 1 0 0,-1 0 0 0 0,1 0 0 0 0,0 0 0 0 0,-1 0 0 0 0,1 0-1 0 0,-1 0 1 0 0,0 0 0 0 0,0 0-5 0 0,1 5 17 0 0,2 476 91 0 0,-2-467-138 0 0,0-1 0 0 0,-1 1 0 0 0,-1 0 0 0 0,0-1 0 0 0,-1 1 0 0 0,-1-1 0 0 0,0 0 0 0 0,-1 0 0 0 0,0 0 0 0 0,-1-1 0 0 0,-1 0 0 0 0,0 0 0 0 0,-1 0 0 0 0,0-1 0 0 0,-1 0 0 0 0,0-1 0 0 0,-1 0 0 0 0,0-1 0 0 0,-1 1 0 0 0,0-2 0 0 0,-1 0 0 0 0,0 0 0 0 0,0-1 0 0 0,-6 3 30 0 0,16-10 3 0 0,0 1 1 0 0,0-1-1 0 0,0 0 0 0 0,0 1 0 0 0,0-1 0 0 0,0 0 1 0 0,-1 0-1 0 0,1-1 0 0 0,0 1 0 0 0,0 0 1 0 0,-1-1-1 0 0,1 1 0 0 0,-1-1 0 0 0,1 0 0 0 0,0 0 1 0 0,-1 0-1 0 0,1 0 0 0 0,-1 0 0 0 0,1 0 1 0 0,0-1-1 0 0,-1 1 0 0 0,1-1 0 0 0,0 0 0 0 0,-1 1 1 0 0,1-1-1 0 0,0 0 0 0 0,0-1 0 0 0,0 1 1 0 0,0 0-1 0 0,0 0 0 0 0,0-1 0 0 0,0 1 0 0 0,0-1 1 0 0,1 0-1 0 0,-1 0 0 0 0,0 1 0 0 0,1-1 0 0 0,0 0 1 0 0,-1 0-1 0 0,1 0 0 0 0,0-1 0 0 0,0 1 1 0 0,0 0-1 0 0,0 0 0 0 0,1-1 0 0 0,-1 0-3 0 0,1-6 2 0 0,1 0-1 0 0,0 0 1 0 0,1 0-1 0 0,0 0 1 0 0,0 0-1 0 0,1 0 1 0 0,0 1 0 0 0,0-1-1 0 0,1 1 1 0 0,0 0-1 0 0,1 0 1 0 0,0 1-1 0 0,0-1 1 0 0,4-3-2 0 0,2-6-11 0 0,33-36-355 0 0,-17 22-5704 0 0,-21 23-3380 0 0</inkml:trace>
  <inkml:trace contextRef="#ctx0" brushRef="#br0" timeOffset="3017.102">970 2026 9162 0 0,'0'0'5562'0'0,"0"0"-3298"0"0,0 0-1195 0 0,0 0 1 0 0,0 0 98 0 0,0 0 3 0 0,0 0-156 0 0,0 0-279 0 0,0 0-259 0 0,0 0-182 0 0,0 0-107 0 0,0 0-68 0 0,-3 30-32 0 0,-9 128 0 0 0,7-140-252 0 0,2-15-3248 0 0,0-2-3485 0 0,3-1-4847 0 0</inkml:trace>
  <inkml:trace contextRef="#ctx0" brushRef="#br0" timeOffset="4275.889">430 30 3705 0 0,'0'0'1431'0'0,"0"0"-232"0"0,0 0-43 0 0,0 0 96 0 0,0 0-1 0 0,0 0-108 0 0,0 0-235 0 0,0 0-285 0 0,0 0-198 0 0,0 0-120 0 0,0 0-44 0 0,0 0 24 0 0,0 0 159 0 0,0 22 3263 0 0,-11 70-1107 0 0,7-76-2562 0 0,1 0-1 0 0,1 1 1 0 0,0-1 0 0 0,1 0-1 0 0,0 1 1 0 0,1-1 0 0 0,1 0-1 0 0,2 10-37 0 0,-2-24 10 0 0,-1 0-1 0 0,1 0 0 0 0,-1 0 1 0 0,1 1-1 0 0,0-1 1 0 0,0 0-1 0 0,-1 0 0 0 0,1 0 1 0 0,1 0-1 0 0,-1-1 0 0 0,0 1 1 0 0,0 0-1 0 0,1 0 0 0 0,-1-1 1 0 0,1 1-1 0 0,0 0 0 0 0,-1-1 1 0 0,1 0-1 0 0,0 1 0 0 0,0-1 1 0 0,0 0-1 0 0,0 0 0 0 0,0 0 1 0 0,0 0-1 0 0,0-1 0 0 0,0 1 1 0 0,0 0-1 0 0,0-1 0 0 0,1 1 1 0 0,-1-1-1 0 0,0 0 0 0 0,0 0 1 0 0,1 0-1 0 0,-1 0 0 0 0,0 0 1 0 0,0-1-1 0 0,0 1 0 0 0,1 0 1 0 0,-1-1-1 0 0,0 0 0 0 0,0 1 1 0 0,0-1-1 0 0,0 0 0 0 0,0 0 1 0 0,0 0-1 0 0,0-1 0 0 0,0 1 1 0 0,-1 0-1 0 0,3-2-9 0 0,15-15 134 0 0,-1-1 0 0 0,-1 0 0 0 0,-1-2 0 0 0,0 1 0 0 0,-2-2 0 0 0,0 0 0 0 0,-2-1 0 0 0,3-7-134 0 0,-13 26 17 0 0,2-3 26 0 0,3-4 52 0 0,-1 0-1 0 0,0-1 0 0 0,0 0 0 0 0,-2-1 0 0 0,1 1 1 0 0,-1-1-1 0 0,-1 0 0 0 0,0 1 0 0 0,-1-4-94 0 0,-2 16 123 0 0,0 0-40 0 0,0 0-33 0 0,0 0-26 0 0,0 0-48 0 0,-6 27-300 0 0,2-5 355 0 0,1 0 0 0 0,0 1 0 0 0,2 0-1 0 0,1-1 1 0 0,1 1 0 0 0,1-1 0 0 0,0 1-1 0 0,2-1 1 0 0,1 0 0 0 0,0 0 0 0 0,5 10-31 0 0,7 39 45 0 0,-9-26-53 0 0,-1 0 0 0 0,-3 1-1 0 0,-2 0 1 0 0,-3 43 8 0 0,1-77-3 0 0,-1 0 0 0 0,-1 0 0 0 0,0-1-1 0 0,0 1 1 0 0,-1-1 0 0 0,-1 1 0 0 0,1-1 0 0 0,-2 0 0 0 0,0 0-1 0 0,0-1 1 0 0,-1 1 0 0 0,0-1 0 0 0,-1 0 0 0 0,0-1 0 0 0,-1 0-1 0 0,0 0 1 0 0,0 0 0 0 0,-1-1 0 0 0,0-1 0 0 0,0 1 0 0 0,-1-1-1 0 0,0-1 1 0 0,0 0 0 0 0,-1 0 3 0 0,9-5-3 0 0,1-1 0 0 0,-1 1 1 0 0,1-1-1 0 0,-1 0 0 0 0,0 0 0 0 0,1 1 0 0 0,-1-1 1 0 0,0 0-1 0 0,1 0 0 0 0,-1-1 0 0 0,0 1 0 0 0,1 0 1 0 0,-1 0-1 0 0,0-1 0 0 0,1 1 0 0 0,-1-1 0 0 0,1 0 1 0 0,-1 1-1 0 0,1-1 0 0 0,-1 0 0 0 0,1 0 0 0 0,-1 0 1 0 0,1 0-1 0 0,0 0 0 0 0,0 0 0 0 0,-1 0 0 0 0,1-1 1 0 0,0 1-1 0 0,0 0 0 0 0,0-1 0 0 0,0 1 0 0 0,0-1 1 0 0,1 1-1 0 0,-1-1 0 0 0,0 1 0 0 0,1-1 1 0 0,-1 1-1 0 0,1-1 0 0 0,0 0 0 0 0,-1 1 0 0 0,1-1 1 0 0,0 0-1 0 0,0 1 0 0 0,0-1 0 0 0,0 0 0 0 0,0 0 3 0 0,8-86-47 0 0,2 57 51 0 0,0 1-1 0 0,2 0 1 0 0,1 0-1 0 0,1 1 1 0 0,10-13-4 0 0,30-27-7625 0 0,-50 65-3496 0 0</inkml:trace>
  <inkml:trace contextRef="#ctx0" brushRef="#br0" timeOffset="4631.936">1019 417 1416 0 0,'0'0'2141'0'0,"0"0"-580"0"0,0 0-223 0 0,0 0-62 0 0,0 0-25 0 0,0 0 7 0 0,0 0-53 0 0,0 0-108 0 0,0 0-144 0 0,0 0-218 0 0,0 0-171 0 0,0 0-98 0 0,18-6-16 0 0,52-15 126 0 0,-69 21-538 0 0,-1 0 1 0 0,1 1-1 0 0,0-1 0 0 0,-1 0 0 0 0,1 0 0 0 0,-1 0 0 0 0,1 0 0 0 0,0 0 0 0 0,-1 1 0 0 0,1-1 0 0 0,0 0 0 0 0,-1 1 0 0 0,1-1 0 0 0,-1 0 0 0 0,1 1 0 0 0,-1-1 0 0 0,1 0 0 0 0,-1 1 0 0 0,1-1 0 0 0,-1 1 0 0 0,0-1 0 0 0,1 1 0 0 0,-1 0 0 0 0,1-1 0 0 0,-1 1 0 0 0,0-1 0 0 0,0 1 0 0 0,1-1 0 0 0,-1 1 0 0 0,0 0 0 0 0,0-1 0 0 0,0 1 0 0 0,0 0 0 0 0,0-1 0 0 0,1 1 0 0 0,-1 0 0 0 0,0-1 0 0 0,-1 1 0 0 0,1 0 0 0 0,0-1 0 0 0,0 1 0 0 0,0 0 0 0 0,0-1 0 0 0,0 1 0 0 0,-1-1 0 0 0,1 1 0 0 0,0 0 0 0 0,-1-1 0 0 0,1 1 0 0 0,0-1 0 0 0,-1 1 0 0 0,1-1 0 0 0,0 1 0 0 0,-1-1 0 0 0,1 1 1 0 0,-1-1-1 0 0,1 1 0 0 0,-1-1 0 0 0,0 0 0 0 0,1 1 0 0 0,-1-1 0 0 0,1 0 0 0 0,-1 0 0 0 0,1 1 0 0 0,-1-1 0 0 0,0 0 0 0 0,1 0 0 0 0,-1 0 0 0 0,0 1-38 0 0,-106 113 2354 0 0,106-114-2329 0 0,1 1 1 0 0,-1 0 0 0 0,0 0 0 0 0,1 0-1 0 0,-1 0 1 0 0,0 0 0 0 0,1 0 0 0 0,-1 0-1 0 0,1 0 1 0 0,0 0 0 0 0,-1 0 0 0 0,1 0-1 0 0,0 0 1 0 0,-1 0 0 0 0,1 0 0 0 0,0 0-1 0 0,0 0 1 0 0,0 1 0 0 0,0-1 0 0 0,0 0-1 0 0,0 0 1 0 0,1 0 0 0 0,-1 0 0 0 0,0 0-1 0 0,0 0 1 0 0,1 0 0 0 0,-1 0 0 0 0,1 0-1 0 0,-1 0 1 0 0,1 0 0 0 0,-1 0 0 0 0,1 0-1 0 0,0 0 1 0 0,-1 0 0 0 0,1 0 0 0 0,0 0-1 0 0,0-1 1 0 0,-1 1 0 0 0,1 0 0 0 0,0-1-1 0 0,0 1 1 0 0,0 0 0 0 0,0-1 0 0 0,0 1-1 0 0,0-1 1 0 0,0 1 0 0 0,0-1 0 0 0,0 0-1 0 0,0 0 1 0 0,1 1 0 0 0,-1-1-26 0 0,59 7 984 0 0,113-42-14 0 0,-104 16-945 0 0,-1 11-2211 0 0,-64 8-1231 0 0,-2 3-3866 0 0,-2-3 7268 0 0,2 4-11641 0 0</inkml:trace>
  <inkml:trace contextRef="#ctx0" brushRef="#br0" timeOffset="5394.854">1373 1183 1920 0 0,'0'0'1767'0'0,"0"0"-125"0"0,0 0 164 0 0,0 0 237 0 0,0 0 89 0 0,0 0-106 0 0,0 0-253 0 0,0 0-346 0 0,0 0-305 0 0,0 0-203 0 0,0 0-127 0 0,0 0-118 0 0,0 0-146 0 0,-3 8 230 0 0,-6 1-732 0 0,0 1 0 0 0,1 0 0 0 0,0 0 0 0 0,1 1 0 0 0,0-1 0 0 0,1 2 0 0 0,0-1 1 0 0,0 1-1 0 0,1 0 0 0 0,1 0 0 0 0,0 0 0 0 0,1 0 0 0 0,0 1 0 0 0,1 0 0 0 0,0-1 1 0 0,1 1-1 0 0,0 5-26 0 0,2-15 10 0 0,-1 0 1 0 0,1 0 0 0 0,0 0 0 0 0,0 0-1 0 0,0 0 1 0 0,0 0 0 0 0,0 0 0 0 0,0 0-1 0 0,1-1 1 0 0,0 1 0 0 0,-1-1 0 0 0,1 1-1 0 0,0-1 1 0 0,0 1 0 0 0,1-1 0 0 0,-1 0-1 0 0,0 0 1 0 0,1 0 0 0 0,-1 0 0 0 0,1-1-1 0 0,-1 1 1 0 0,1-1 0 0 0,0 1 0 0 0,0-1-1 0 0,0 0 1 0 0,0 0 0 0 0,0 0 0 0 0,0 0-1 0 0,0-1 1 0 0,0 1-11 0 0,96-4 476 0 0,-68-9-176 0 0,-1-2-1 0 0,0-1 1 0 0,-1-1-1 0 0,-1-2 1 0 0,0-1-1 0 0,21-19-299 0 0,-35 27 121 0 0,16-13-8 0 0,-2-2-1 0 0,0-2 1 0 0,-2 0-1 0 0,-1-1 1 0 0,-1-2-1 0 0,-2-1 1 0 0,-1 0-1 0 0,-1-1 0 0 0,-2-2 1 0 0,-1 0-1 0 0,-2 0 1 0 0,-2-2-1 0 0,-1 1 1 0 0,-2-2-1 0 0,-1 0 1 0 0,-2 0-1 0 0,-2 0 1 0 0,-1-1-1 0 0,-2 1 1 0 0,-2-1-1 0 0,-2-8-112 0 0,2 41-2 0 0,0 1 0 0 0,0-1 0 0 0,0 1 0 0 0,-1 0 0 0 0,0-1 0 0 0,0 1 0 0 0,-1 0 0 0 0,1-1 0 0 0,-1 1 0 0 0,0 0 0 0 0,-1 0 0 0 0,1 1 0 0 0,-1-1 0 0 0,0 0 0 0 0,0 1 0 0 0,0 0 0 0 0,-1-1 0 0 0,1 1 0 0 0,-1 1 0 0 0,0-1 0 0 0,0 0 0 0 0,-1 1 0 0 0,1 0 0 0 0,-1 0 0 0 0,0 0 0 0 0,1 1 0 0 0,-1-1 0 0 0,-1 1 2 0 0,-2 2-10 0 0,-1-1-1 0 0,1 1 1 0 0,0 1-1 0 0,-1 0 1 0 0,1 0-1 0 0,0 1 1 0 0,0-1-1 0 0,0 2 1 0 0,0-1-1 0 0,0 1 1 0 0,0 1-1 0 0,0-1 1 0 0,1 1 0 0 0,0 1-1 0 0,0-1 1 0 0,0 1-1 0 0,0 0 1 0 0,1 1-1 0 0,0-1 1 0 0,0 1-1 0 0,-4 7 11 0 0,-3 2 2 0 0,1 0-1 0 0,0 2 1 0 0,2-1-1 0 0,0 2 1 0 0,0-1-1 0 0,2 1 1 0 0,0 1-1 0 0,-4 16-1 0 0,6-12 27 0 0,0 0 1 0 0,2 0-1 0 0,1 1 0 0 0,0 0 1 0 0,2 0-1 0 0,1 0 0 0 0,0 0 0 0 0,2 0 1 0 0,1-1-1 0 0,1 1 0 0 0,1-1 1 0 0,1 1-1 0 0,1-1 0 0 0,1-1 1 0 0,1 0-1 0 0,1 0 0 0 0,11 19-27 0 0,-3-12 157 0 0,1-1 1 0 0,1-1-1 0 0,1-1 1 0 0,1-1-1 0 0,2-1 0 0 0,18 15-157 0 0,14 9 40 0 0,-50-45-948 0 0,-5-9-8495 0 0,-1 2-2360 0 0</inkml:trace>
  <inkml:trace contextRef="#ctx0" brushRef="#br0" timeOffset="6399.892">2157 1120 0 0 0,'0'0'757'0'0,"0"0"616"0"0,0 0 218 0 0,0 0-11 0 0,0 0-141 0 0,0 0-173 0 0,0 0-155 0 0,0 0-67 0 0,0 0 63 0 0,0 0 102 0 0,0 0 104 0 0,0 0 51 0 0,4 5 6300 0 0,-2-3-7694 0 0,-17 76 1597 0 0,13-66-1545 0 0,0 0 1 0 0,0 1 0 0 0,2-1 0 0 0,-1 0-1 0 0,2 0 1 0 0,0 0 0 0 0,0 1 0 0 0,1-1-1 0 0,0 0 1 0 0,1 0 0 0 0,1-1 0 0 0,0 1 0 0 0,0-1-1 0 0,1 1-22 0 0,-3-10 18 0 0,1 0 0 0 0,-1 0 0 0 0,0 0 0 0 0,1 0 0 0 0,-1-1 0 0 0,1 1-1 0 0,0-1 1 0 0,0 1 0 0 0,0-1 0 0 0,-1 0 0 0 0,1 0 0 0 0,0 0 0 0 0,0-1 0 0 0,0 1-1 0 0,0-1 1 0 0,1 1 0 0 0,-1-1 0 0 0,0 0 0 0 0,0 0 0 0 0,0 0 0 0 0,0-1 0 0 0,0 1-1 0 0,0-1 1 0 0,0 0 0 0 0,0 0 0 0 0,0 0 0 0 0,0 0 0 0 0,0 0 0 0 0,-1 0 0 0 0,1-1-1 0 0,0 0 1 0 0,-1 1 0 0 0,1-1 0 0 0,-1 0 0 0 0,0 0 0 0 0,1 0 0 0 0,-1-1 0 0 0,0 1-1 0 0,0 0 1 0 0,-1-1 0 0 0,1 1 0 0 0,0-2-18 0 0,20-18 133 0 0,-2-1 1 0 0,-1 0-1 0 0,0-2 1 0 0,-2 0-1 0 0,-1-1 0 0 0,-1-1 1 0 0,-1 0-1 0 0,8-24-133 0 0,-4-1 425 0 0,-17 52-358 0 0,-1 0 0 0 0,0 0-22 0 0,0 0-22 0 0,0 0 11 0 0,0 26-112 0 0,5 272 284 0 0,8 198-248 0 0,-9-386 83 0 0,-4-109-22 0 0,0-1 16 0 0,-26 11 163 0 0,-63-7-8 0 0,86-6-180 0 0,0-1 0 0 0,0 1 1 0 0,0-1-1 0 0,0 0 0 0 0,0 0 1 0 0,0 0-1 0 0,1 0 0 0 0,-1 0 0 0 0,1 0 1 0 0,0-1-1 0 0,0 1 0 0 0,1-1 1 0 0,-1 0-1 0 0,1 1 0 0 0,-1-1 1 0 0,1 0-1 0 0,0 0 0 0 0,0 0 1 0 0,1 0-1 0 0,-1 0 0 0 0,1 0 1 0 0,0 0-1 0 0,0-4-10 0 0,-1-3-4 0 0,0-2 0 0 0,0 1 0 0 0,1 0 0 0 0,0 0 0 0 0,1 0 1 0 0,0 0-1 0 0,1 0 0 0 0,1 0 0 0 0,0 1 0 0 0,0-1 0 0 0,1 1 0 0 0,1-1 0 0 0,0 1 0 0 0,5-7 4 0 0,5 0-11 0 0,1 1 0 0 0,2 0 0 0 0,-1 1-1 0 0,2 1 1 0 0,0 1 0 0 0,1 0 0 0 0,0 2 0 0 0,1 0-1 0 0,0 2 1 0 0,1 0 0 0 0,0 1 0 0 0,22-5 11 0 0,-22 5-30 0 0,-20 8-210 0 0,4-3 21 0 0,-4-1-4868 0 0,-1-1-3263 0 0,1 3-4189 0 0</inkml:trace>
  <inkml:trace contextRef="#ctx0" brushRef="#br0" timeOffset="7599.418">1342 1256 0 0 0,'0'0'629'0'0,"0"0"122"0"0,0 0 53 0 0,0 0 59 0 0,0 0 112 0 0,0 0 72 0 0,0 0-5 0 0,0 0-38 0 0,0 0-115 0 0,4-4-112 0 0,12-13-49 0 0,-12 13-24 0 0,0-1 7873 0 0,13-13-7008 0 0,-2 9-1377 0 0,1 0 1 0 0,-1 0-1 0 0,2 2 0 0 0,-1 0 1 0 0,1 1-1 0 0,0 0 0 0 0,0 1 0 0 0,0 1 1 0 0,1 1-1 0 0,15-1-192 0 0,43 4 64 0 0,-72 20-1454 0 0,-14-8-4540 0 0,6-8-5079 0 0</inkml:trace>
  <inkml:trace contextRef="#ctx0" brushRef="#br0" timeOffset="11081.856">3179 1105 2761 0 0,'0'0'3104'0'0,"0"0"-897"0"0,0 0-340 0 0,0 0 10 0 0,0 0 10 0 0,0 0-131 0 0,0 0-307 0 0,0 0-360 0 0,0 0-277 0 0,0 0-164 0 0,0 0-65 0 0,0 0 7 0 0,0 0 10 0 0,0 0 7 0 0,0 0-7 0 0,17 0 2144 0 0,40-1-1653 0 0,0-3 0 0 0,0-2 0 0 0,0-3 0 0 0,53-15-1091 0 0,52-5 649 0 0,-150 23-1574 0 0,-24 8-8987 0 0,7 2 2948 0 0,-1-1-4741 0 0</inkml:trace>
  <inkml:trace contextRef="#ctx0" brushRef="#br0" timeOffset="11448.739">3223 1359 4681 0 0,'0'0'2581'0'0,"0"0"-453"0"0,0 0-198 0 0,0 0-78 0 0,0 0-118 0 0,0 0-274 0 0,0 0-345 0 0,0 0-281 0 0,0 0-108 0 0,0 0 59 0 0,0 0 105 0 0,0 0 48 0 0,3 2-30 0 0,12 3-320 0 0,0 0 0 0 0,-1-1 0 0 0,1-1 0 0 0,1-1 0 0 0,-1 0-1 0 0,0 0 1 0 0,1-2 0 0 0,-1 0 0 0 0,13-2-588 0 0,8 1 416 0 0,156-39 573 0 0,-141 25-1289 0 0,-51 15-19 0 0,-1-3-1040 0 0,-1 3-6039 0 0,1 0-4690 0 0</inkml:trace>
  <inkml:trace contextRef="#ctx0" brushRef="#br0" timeOffset="13283.936">4346 1050 536 0 0,'0'0'1590'0'0,"0"0"5"0"0,0 0 225 0 0,0 0 229 0 0,0 0 40 0 0,0 0-115 0 0,0 0-241 0 0,0 0-248 0 0,0 0-209 0 0,0 0-163 0 0,0 0-185 0 0,-19 4 942 0 0,-87 18 1693 0 0,20 0-2160 0 0,293-21-996 0 0,-148-6-389 0 0,-59 5 0 0 0,0 0-2 0 0,0 0 17 0 0,0 0 0 0 0,0 0 7 0 0,0 0 35 0 0,0 0 27 0 0,0 0 39 0 0,-21 0 440 0 0,2 2-571 0 0,1 0-1 0 0,-1 2 0 0 0,1 0 1 0 0,0 1-1 0 0,0 0 1 0 0,0 2-1 0 0,0 0-9 0 0,-25 9-3 0 0,20-9 24 0 0,31-4-693 0 0,62-19-585 0 0,-35 8-2014 0 0,-1 0-6037 0 0,-20 4-2644 0 0</inkml:trace>
  <inkml:trace contextRef="#ctx0" brushRef="#br0" timeOffset="13985.845">4473 1418 9914 0 0,'0'0'1973'0'0,"0"0"-388"0"0,0 0-39 0 0,0 0 37 0 0,0 0-36 0 0,0 0-173 0 0,0 0-249 0 0,0 0-251 0 0,0 0-172 0 0,0 0-99 0 0,0 0-83 0 0,0 0-2 0 0,3-6-21 0 0,134-253 2797 0 0,-121 230-3167 0 0,1 0 0 0 0,2 1 0 0 0,1 1 0 0 0,1 1 0 0 0,1 1 0 0 0,1 1-1 0 0,15-12-126 0 0,-32 31 3 0 0,1 0 0 0 0,-1 0-1 0 0,1 0 1 0 0,1 1 0 0 0,-1 0-1 0 0,1 0 1 0 0,-1 1 0 0 0,1 0-1 0 0,0 0 1 0 0,0 1 0 0 0,0 0-1 0 0,0 0 1 0 0,1 1-3 0 0,3 49 53 0 0,-28 92 62 0 0,6-107-101 0 0,3-16-10 0 0,2 0 1 0 0,0 1 0 0 0,1-1 0 0 0,0 1 0 0 0,2 0 0 0 0,0 0 0 0 0,1 0 0 0 0,1 0-1 0 0,1 6-3 0 0,0-23-2 0 0,0 0 1 0 0,0-1-1 0 0,0 1 1 0 0,0 0-1 0 0,0-1 1 0 0,0 1-1 0 0,0-1 1 0 0,0 1-1 0 0,0-1 1 0 0,1 0 0 0 0,-1 0-1 0 0,0 1 1 0 0,0-1-1 0 0,1 0 1 0 0,-1 0-1 0 0,0 0 1 0 0,0 0-1 0 0,0 0 1 0 0,1-1 0 0 0,-1 1-1 0 0,0 0 1 0 0,0 0-1 0 0,0-1 1 0 0,1 1-1 0 0,-1-1 1 0 0,0 1-1 0 0,0-1 1 0 0,0 1 0 0 0,0-1-1 0 0,0 0 1 0 0,0 0-1 0 0,0 1 1 0 0,0-1-1 0 0,0 0 1 0 0,-1 0-1 0 0,1 0 1 0 0,0 0 0 0 0,0 0-1 0 0,-1 0 1 0 0,1 0-1 0 0,-1 0 1 0 0,1-1 0 0 0,110-118 70 0 0,-73 75-64 0 0,3 1 0 0 0,1 3-1 0 0,2 1 1 0 0,23-14-6 0 0,13 23-32 0 0,-71 79 48 0 0,-40 136 174 0 0,11-74-146 0 0,20-110-89 0 0,-1 1 1 0 0,1-1-1 0 0,-1 1 1 0 0,1-1 0 0 0,0 1-1 0 0,0-1 1 0 0,-1 1 0 0 0,1 0-1 0 0,0-1 1 0 0,0 1 0 0 0,0-1-1 0 0,0 1 1 0 0,-1-1-1 0 0,1 1 1 0 0,0 0 0 0 0,0-1-1 0 0,0 1 1 0 0,0-1 0 0 0,1 1-1 0 0,-1 0 1 0 0,0-1 0 0 0,0 1-1 0 0,0-1 1 0 0,0 1 0 0 0,0-1-1 0 0,1 1 1 0 0,-1 0-1 0 0,0-1 1 0 0,1 1 0 0 0,-1-1-1 0 0,0 1 1 0 0,1-1 0 0 0,-1 0-1 0 0,0 1 1 0 0,1-1 0 0 0,-1 1-1 0 0,1-1 1 0 0,-1 0-1 0 0,1 1 1 0 0,-1-1 0 0 0,1 0-1 0 0,-1 1 1 0 0,1-1 0 0 0,-1 0-1 0 0,1 0 1 0 0,0 0 0 0 0,-1 1-1 0 0,1-1 1 0 0,-1 0-1 0 0,1 0 1 0 0,0 0 0 0 0,-1 0 44 0 0,13-8-4243 0 0,1-6-4008 0 0,-7 6-3611 0 0</inkml:trace>
  <inkml:trace contextRef="#ctx0" brushRef="#br0" timeOffset="14668.938">5738 988 5545 0 0,'0'0'2226'0'0,"0"0"-351"0"0,0 0 65 0 0,0 0 216 0 0,0 0-7 0 0,0 0-202 0 0,0 0-368 0 0,0 0-332 0 0,0 0-200 0 0,0 0-159 0 0,0 0-115 0 0,0 0-168 0 0,0 0-126 0 0,-4-5-94 0 0,2 2-336 0 0,1 1-31 0 0,1 1 1 0 0,-1 0-1 0 0,0 0 1 0 0,1 0-1 0 0,-1 0 0 0 0,0 0 1 0 0,1 0-1 0 0,-1 0 0 0 0,0 1 1 0 0,0-1-1 0 0,0 0 0 0 0,0 0 1 0 0,0 1-1 0 0,0-1 0 0 0,0 0 1 0 0,0 1-1 0 0,0-1 0 0 0,-1 1 1 0 0,1 0-1 0 0,0-1 0 0 0,0 1 1 0 0,0 0-1 0 0,0-1 0 0 0,-1 1 1 0 0,1 0-1 0 0,0 0 0 0 0,0 0 1 0 0,-1 0-1 0 0,1 0 0 0 0,0 1 1 0 0,0-1-1 0 0,0 0 0 0 0,-1 1 1 0 0,1-1-1 0 0,0 0 0 0 0,0 1 1 0 0,0-1-1 0 0,0 1 0 0 0,0 0-18 0 0,-21 12 136 0 0,0 2-1 0 0,1 1 1 0 0,1 0-1 0 0,0 1 0 0 0,2 2 1 0 0,-12 14-136 0 0,-41 94-59 0 0,51-25-160 0 0,21-101 227 0 0,1 1-1 0 0,-1-1 1 0 0,1 0-1 0 0,-1 0 1 0 0,1 0-1 0 0,-1 0 0 0 0,1 0 1 0 0,-1-1-1 0 0,1 1 1 0 0,0 0-1 0 0,-1-1 1 0 0,1 1-1 0 0,0-1 1 0 0,0 0-1 0 0,0 1 1 0 0,-1-1-1 0 0,1 0 1 0 0,0 0-1 0 0,0 0 0 0 0,0 0 1 0 0,-1 0-1 0 0,1-1 1 0 0,0 1-1 0 0,0-1 1 0 0,0 1-1 0 0,-1-1 1 0 0,1 0-1 0 0,0 1 1 0 0,-1-1-1 0 0,1 0 1 0 0,-1 0-1 0 0,2-1-7 0 0,28-18 172 0 0,0-2 1 0 0,-2-1-1 0 0,0-1 1 0 0,-2-1-1 0 0,9-12-172 0 0,83-72 453 0 0,-112 103-429 0 0,-1 1 1 0 0,1 0-1 0 0,1 0 1 0 0,-1 1-1 0 0,0 0 1 0 0,1 0-1 0 0,0 1 1 0 0,0 0-1 0 0,0 0 0 0 0,0 1 1 0 0,1 0-1 0 0,3 0-24 0 0,-10 3 1 0 0,0 0 0 0 0,0 1 0 0 0,0-1 0 0 0,0 1 0 0 0,-1 0 0 0 0,1-1-1 0 0,-1 1 1 0 0,1 0 0 0 0,-1 0 0 0 0,0 0 0 0 0,0 0 0 0 0,0 0 0 0 0,0 1 0 0 0,0-1-1 0 0,0 0 1 0 0,0 0 0 0 0,-1 1 0 0 0,1-1 0 0 0,-1 0 0 0 0,0 1 0 0 0,1 1-1 0 0,-1-1 5 0 0,5 173 131 0 0,-47 156-290 0 0,36-297 157 0 0,-2 0 1 0 0,-1 0 0 0 0,-2-1-1 0 0,-1 0 1 0 0,-1-1 0 0 0,-2 0-1 0 0,-2-2 1 0 0,0 1-1 0 0,-3-2 1 0 0,0-1 0 0 0,-2 0-1 0 0,-1-1 1 0 0,-1-2 0 0 0,-1 0-1 0 0,-26 19-3 0 0,41-37 11 0 0,0 2-7 0 0,1-2 0 0 0,-2 1 0 0 0,1-1 0 0 0,-1-1 0 0 0,0 0 0 0 0,-1-1-1 0 0,0 0 1 0 0,0 0 0 0 0,0-2 0 0 0,0 1 0 0 0,-1-1 0 0 0,0-1 0 0 0,1-1 0 0 0,-3 1-4 0 0,13-4 0 0 0,0-1 0 0 0,0 1 0 0 0,1 0 0 0 0,-1-1 0 0 0,1 1 0 0 0,-1-1 0 0 0,1 0 0 0 0,-1 1 0 0 0,1-1-1 0 0,0 0 1 0 0,0 0 0 0 0,0 0 0 0 0,0 0 0 0 0,0 0 0 0 0,0 0 0 0 0,0 0 0 0 0,1 0 0 0 0,-1-1 0 0 0,1 1 0 0 0,0 0 0 0 0,-1 0 0 0 0,1 0 0 0 0,0-1 0 0 0,0 1 0 0 0,0 0 0 0 0,1 0 0 0 0,-1 0 0 0 0,1 0 0 0 0,-1-1 0 0 0,1 1 0 0 0,-1-6-1 0 0,3-11 6 0 0,2 1 0 0 0,0-1 1 0 0,1 1-1 0 0,0 0 0 0 0,2 0 0 0 0,0 1 0 0 0,1 0 0 0 0,0 0 0 0 0,2 1 0 0 0,0 0 0 0 0,7-7-5 0 0,-5 4-5 0 0,202-249-1834 0 0,-156 199-3645 0 0,-46 55-2270 0 0,-3 5-4603 0 0</inkml:trace>
  <inkml:trace contextRef="#ctx0" brushRef="#br0" timeOffset="15381.092">6507 770 13267 0 0,'0'0'2184'0'0,"0"0"-547"0"0,0 0-280 0 0,0 0-80 0 0,0 0-109 0 0,0 0-149 0 0,0 0-158 0 0,0 0-181 0 0,0 0-114 0 0,0 0-49 0 0,0 0-37 0 0,0 0-13 0 0,0 0-31 0 0,-9 16-54 0 0,-28 51-61 0 0,-10 42 771 0 0,-10-10-788 0 0,-98 78-126 0 0,84-111-81 0 0,59-48-54 0 0,12-17-57 0 0,0-1 22 0 0,18 10 22 0 0,149-2 262 0 0,108-12-206 0 0,-274 4-73 0 0,0 0-1 0 0,1 0 0 0 0,-1-1 1 0 0,0 1-1 0 0,0-1 0 0 0,1 1 1 0 0,-1-1-1 0 0,0 1 0 0 0,0-1 0 0 0,0 0 1 0 0,0 1-1 0 0,0-1 0 0 0,0 0 1 0 0,0 0-1 0 0,0 0 0 0 0,0 0 1 0 0,0 0-1 0 0,-1 0 0 0 0,1 0 1 0 0,0 0-1 0 0,-1 0 0 0 0,1 0 0 0 0,0 0 1 0 0,-1 0-1 0 0,0-1 0 0 0,1 1 1 0 0,-1 0-1 0 0,0 0 0 0 0,1-1 1 0 0,-1 1-1 0 0,0 0 0 0 0,0 0 0 0 0,0-1 1 0 0,0 1-1 0 0,0 0 0 0 0,0-1 1 0 0,-1 1-1 0 0,1 0 0 0 0,0 0 1 0 0,-1-1-1 0 0,1 1 0 0 0,-1 0 0 0 0,1 0 1 0 0,-1 0-1 0 0,1 0 0 0 0,-1 0 1 0 0,0 0-1 0 0,0 0 0 0 0,0-1-12 0 0,-2-12-17 0 0,-13-74 98 0 0,-16-64-29 0 0,24 105-64 0 0,-1 0 0 0 0,-3 0-1 0 0,-2 1 1 0 0,-3-1 12 0 0,15 40-129 0 0,-1 0-1 0 0,-1 0 1 0 0,1 1 0 0 0,-1-1 0 0 0,0 1-1 0 0,0 0 1 0 0,-1 0 0 0 0,0 1 0 0 0,0-1-1 0 0,0 1 1 0 0,-1 0 0 0 0,0 0-1 0 0,0 1 1 0 0,-2-2 129 0 0,5 16-10389 0 0,3-6-1504 0 0</inkml:trace>
  <inkml:trace contextRef="#ctx0" brushRef="#br0" timeOffset="16150.821">6700 803 14691 0 0,'0'0'1982'0'0,"0"0"-512"0"0,0 0-206 0 0,0 0-13 0 0,0 0-40 0 0,0 0-174 0 0,0 0-242 0 0,0 0-225 0 0,0 0-154 0 0,0 0-124 0 0,0 0-75 0 0,0 0-58 0 0,0 0-42 0 0,0-5 34 0 0,0-1-145 0 0,-1-7 237 0 0,1 30 125 0 0,-13 115 267 0 0,8-105-619 0 0,2 0-1 0 0,0 0 1 0 0,2 0 0 0 0,1 1 0 0 0,2-1 0 0 0,1 9-16 0 0,-3-33 2 0 0,-1 0 1 0 0,1 0 0 0 0,0-1-1 0 0,0 1 1 0 0,1 0 0 0 0,-1 0-1 0 0,1 0 1 0 0,-1 0 0 0 0,1 0-1 0 0,0 0 1 0 0,0-1 0 0 0,0 1-1 0 0,0 0 1 0 0,1-1 0 0 0,-1 1-1 0 0,1-1 1 0 0,-1 1 0 0 0,1-1-1 0 0,0 0 1 0 0,0 0 0 0 0,0 0-1 0 0,0 0 1 0 0,0 0 0 0 0,1 0-1 0 0,-1 0 1 0 0,1-1 0 0 0,-1 1-1 0 0,1-1 1 0 0,-1 0 0 0 0,1 0-1 0 0,0 0 1 0 0,0 0 0 0 0,-1 0-1 0 0,1 0 1 0 0,0-1 0 0 0,0 1-1 0 0,0-1 1 0 0,0 0 0 0 0,0 0-1 0 0,0 0 1 0 0,0 0 0 0 0,0-1-1 0 0,-1 1 1 0 0,1-1 0 0 0,0 0-1 0 0,0 0 1 0 0,0 0 0 0 0,-1 0-1 0 0,3-1-2 0 0,7-12 128 0 0,1 0 0 0 0,-2-1 0 0 0,0-1 0 0 0,-1 0 0 0 0,0 0 0 0 0,-1-1 0 0 0,-1 0-1 0 0,-1-1 1 0 0,-1 0 0 0 0,3-10-128 0 0,5-10 170 0 0,43-138 458 0 0,2 124-601 0 0,-41 77-72 0 0,-16-19 43 0 0,3 20 9 0 0,-1 0 0 0 0,-1 0 0 0 0,-1 1-1 0 0,-1-1 1 0 0,-2 1 0 0 0,-2 16-7 0 0,-43 288-117 0 0,-27 23 142 0 0,69-336-22 0 0,-1 1 0 0 0,-1-1 0 0 0,0 0-1 0 0,-1 0 1 0 0,-1-1 0 0 0,-1 0 0 0 0,-1-1 0 0 0,0 0 0 0 0,-1 0-1 0 0,0-1 1 0 0,-1 0 0 0 0,-1-1 0 0 0,-1 0 0 0 0,0-2-1 0 0,0 1 1 0 0,-1-2 0 0 0,-1 0 0 0 0,-16 9-3 0 0,23-16 16 0 0,-1 1 0 0 0,0-2 0 0 0,0 1-1 0 0,0-2 1 0 0,0 1 0 0 0,-1-1 0 0 0,1-1 0 0 0,-1 0 0 0 0,1 0 0 0 0,-5-1-16 0 0,12-2 8 0 0,1 0 0 0 0,0 1 1 0 0,1-1-1 0 0,-1 0 0 0 0,0 0 1 0 0,1 0-1 0 0,-1 0 0 0 0,1-1 1 0 0,-1 1-1 0 0,1 0 0 0 0,0-1 1 0 0,0 1-1 0 0,0 0 0 0 0,0-1 0 0 0,1 1 1 0 0,-1-1-1 0 0,0 0 0 0 0,1 1 1 0 0,0-1-1 0 0,0 1 0 0 0,0-1 1 0 0,0 0-1 0 0,0 1 0 0 0,0-1 1 0 0,1 0-1 0 0,-1 1 0 0 0,1-1 1 0 0,0 1-1 0 0,0-1 0 0 0,0 1 1 0 0,0 0-1 0 0,0-1 0 0 0,1-1-8 0 0,13-25 16 0 0,1 1-1 0 0,1 1 1 0 0,1 0-1 0 0,1 1 1 0 0,2 2-1 0 0,0 0 1 0 0,2 1-1 0 0,6-5-15 0 0,1-2 6 0 0,203-181-94 0 0,-135 147-693 0 0,-75 56-3596 0 0,0 5-4264 0 0,-19 3-3967 0 0</inkml:trace>
  <inkml:trace contextRef="#ctx0" brushRef="#br0" timeOffset="28089.779">4364 1124 0 0 0,'0'0'444'0'0,"0"0"292"0"0,0 0 22 0 0,0 0-49 0 0,5 0-53 0 0,14 0-62 0 0,-1-4 7128 0 0,-3 0-6710 0 0,-10 4-2323 0 0,2-1 5270 0 0,-13-1 2116 0 0,-150 2-3081 0 0,58 11-2029 0 0,-22 11-452 0 0,58-7-205 0 0,62-15-300 0 0,0 0 0 0 0,0 0 0 0 0,0 1 0 0 0,0-1 0 0 0,0 0 0 0 0,0 0 0 0 0,0 1 0 0 0,0-1 1 0 0,0 0-1 0 0,0 1 0 0 0,0-1 0 0 0,0 0 0 0 0,0 0 0 0 0,0 1 0 0 0,0-1 0 0 0,0 0 0 0 0,0 1 0 0 0,0-1 1 0 0,0 0-1 0 0,0 0 0 0 0,0 1 0 0 0,-1-1 0 0 0,1 0 0 0 0,0 0 0 0 0,0 1 0 0 0,0-1-8 0 0,11 0 10 0 0,31 1 46 0 0,0-2 0 0 0,0-2 1 0 0,0-1-1 0 0,39-11-56 0 0,81-18 171 0 0,-162 33-187 0 0,0 0 16 0 0,0 0-20 0 0,0 0 13 0 0,0 0 24 0 0,0 0-5 0 0,0 0-22 0 0,0 0-6 0 0,0 0 5 0 0,0 0 22 0 0,0 0 5 0 0,0 0-2 0 0,0 0-4 0 0,0 0-6 0 0,0 0-15 0 0,0 0-1 0 0,0 0-4 0 0,0 0 19 0 0,0 0 5 0 0,0 0 2 0 0,1 0 9 0 0,0 0-11 0 0,-1 0-15 0 0,0 0-11 0 0,0 0-13 0 0,0 0 22 0 0,0 0 21 0 0,0 0 9 0 0,0 0 12 0 0,0 0-29 0 0,0 0-2 0 0,0 0-14 0 0,0 0 0 0 0,0 0 17 0 0,0 0 11 0 0,0 0 1 0 0,0 0-15 0 0,0 0 3 0 0,0 0-20 0 0,0 0 3 0 0,0 0 2 0 0,0 0 16 0 0,0 0 14 0 0,0 0-8 0 0,0 0-21 0 0,0 0-4 0 0,0 0-9 0 0,0 0 21 0 0,0 0-7 0 0,0 0-5 0 0,0 0 23 0 0,0 0-15 0 0,34 0 6 0 0,-18-4 406 0 0,-16 4-374 0 0,-26 0 22 0 0,-87 14-39 0 0,44-6 4 0 0,65-5-3 0 0,4-2-26 0 0,0-1-2 0 0,0 0-5 0 0,0 0-4 0 0,0 0 10 0 0,0 0 2 0 0,0 0-3 0 0,0 0-17 0 0,0 0-25 0 0,20 0-33 0 0,88-6 850 0 0,-42 2-3184 0 0,-21 3-5395 0 0,-45 1-3605 0 0</inkml:trace>
  <inkml:trace contextRef="#ctx0" brushRef="#br0" timeOffset="40196.15">3917 1624 0 0 0,'0'0'942'0'0,"0"0"499"0"0,0 0 253 0 0,0 0 68 0 0,0 0-53 0 0,0 0-138 0 0,0 0-237 0 0,0 0-255 0 0,6-12 2507 0 0,-5 9 3886 0 0,-1 4-7341 0 0,0-1-28 0 0,0 0-30 0 0,0 0-18 0 0,0 0 6 0 0,0 0-4 0 0,0 0-26 0 0,0 29 469 0 0,0-14-258 0 0,0 3-50 0 0,0 1 0 0 0,0-1 0 0 0,2 0 1 0 0,0 1-1 0 0,2-1 0 0 0,0 0 0 0 0,3 9-192 0 0,81 120 707 0 0,-79-136-647 0 0,0 0 1 0 0,1-1-1 0 0,0 0 0 0 0,1-1 1 0 0,0 0-1 0 0,0 0 0 0 0,1-1 1 0 0,3 1-61 0 0,-6-4 45 0 0,80 44 195 0 0,-73-42-204 0 0,0-1 0 0 0,1 0 0 0 0,0-1-1 0 0,0-1 1 0 0,1-1 0 0 0,-1 0 0 0 0,1-1 0 0 0,0-1-36 0 0,103 6 261 0 0,84-25-73 0 0,-43-11-122 0 0,99-30 47 0 0,-78 25-61 0 0,-11 24-19 0 0,-158 9-30 0 0,0 1 1 0 0,0 0-1 0 0,0 1 0 0 0,0 1 0 0 0,0 0 0 0 0,0 1 1 0 0,0 1-1 0 0,0 0 0 0 0,-1 1 0 0 0,8 3-3 0 0,-13-4 3 0 0,-1 0-1 0 0,0 0 1 0 0,0 1-1 0 0,0 0 1 0 0,0 0-1 0 0,-1 1 1 0 0,0 0-1 0 0,0 0 1 0 0,0 0-1 0 0,-1 0 1 0 0,0 1-1 0 0,0 0 1 0 0,-1 0-1 0 0,0 1 1 0 0,0-1-1 0 0,-1 1 1 0 0,2 5-3 0 0,12 53 119 0 0,10 45 21 0 0,-26-90 184 0 0,8-30 391 0 0,46-91-669 0 0,-49 90-53 0 0,2 1 0 0 0,-1 0 0 0 0,1 1-1 0 0,0-1 1 0 0,1 2 0 0 0,0-1 0 0 0,0 1-1 0 0,1 0 1 0 0,-1 1 0 0 0,1 0 0 0 0,1 1 0 0 0,-1 0-1 0 0,1 1 1 0 0,0 0 0 0 0,0 0 0 0 0,0 1 0 0 0,2 0 7 0 0,3 1-7 0 0,-1-1 0 0 0,1 2 0 0 0,0 0 0 0 0,-1 1 1 0 0,1 1-1 0 0,0 0 0 0 0,-1 1 0 0 0,1 1 1 0 0,-1 0-1 0 0,0 1 0 0 0,0 1 0 0 0,11 4 7 0 0,113 28-16 0 0,43-7 38 0 0,10-22 6 0 0,-170-10-24 0 0,1-1 1 0 0,-1-1 0 0 0,0-1 0 0 0,0 0 0 0 0,-1-2 0 0 0,19-8-5 0 0,3 0 51 0 0,210-91 65 0 0,-244 100-77 0 0,0 0 1 0 0,0-1 0 0 0,0 0-1 0 0,-1 0 1 0 0,0-1-1 0 0,-1 0 1 0 0,0 0 0 0 0,0-1-1 0 0,-1 1 1 0 0,0-2 0 0 0,0 1-1 0 0,-1-1 1 0 0,0 0 0 0 0,-1 0-1 0 0,0 0 1 0 0,0 0 0 0 0,-1-1-1 0 0,-1 1 1 0 0,1-6-40 0 0,15-102 193 0 0,-4 18-709 0 0,-7 91-1956 0 0,-1 3-4028 0 0,-3 2-5632 0 0</inkml:trace>
  <inkml:trace contextRef="#ctx0" brushRef="#br0" timeOffset="41508.729">2965 2792 1640 0 0,'0'0'2234'0'0,"0"0"-511"0"0,0 0-130 0 0,0 0 43 0 0,0 0 15 0 0,0 0-28 0 0,0 0-195 0 0,0 0-226 0 0,0 0-150 0 0,0 0-197 0 0,0 0-184 0 0,0 0-143 0 0,0 0-93 0 0,-10 5-43 0 0,-67 49 619 0 0,63-38-901 0 0,1 0 0 0 0,0 1 0 0 0,1 0 1 0 0,0 1-1 0 0,2 0 0 0 0,0 1 1 0 0,1 0-1 0 0,1 1 0 0 0,0 0 1 0 0,2 0-1 0 0,1 0 0 0 0,0 1 1 0 0,1 0-1 0 0,2 0 0 0 0,0 0 1 0 0,1 0-1 0 0,1 0 0 0 0,1 5-110 0 0,-1-22 38 0 0,0 0-1 0 0,0 0 1 0 0,0 0 0 0 0,1-1-1 0 0,0 1 1 0 0,0 0-1 0 0,0 0 1 0 0,0 0 0 0 0,0-1-1 0 0,1 1 1 0 0,-1-1-1 0 0,1 1 1 0 0,0-1 0 0 0,0 0-1 0 0,0 1 1 0 0,1-1-1 0 0,-1 0 1 0 0,1-1 0 0 0,0 1-1 0 0,0 0 1 0 0,0-1-1 0 0,0 1 1 0 0,0-1 0 0 0,0 0-1 0 0,1 0 1 0 0,-1 0-1 0 0,1-1 1 0 0,-1 1 0 0 0,1-1-1 0 0,0 0 1 0 0,-1 0-1 0 0,1 0 1 0 0,0 0 0 0 0,0-1-1 0 0,0 0 1 0 0,0 1-1 0 0,-1-1 1 0 0,1-1 0 0 0,0 1-1 0 0,0-1 1 0 0,0 1-1 0 0,0-1 1 0 0,0 0 0 0 0,-1 0-1 0 0,1-1 1 0 0,-1 1-1 0 0,4-3-37 0 0,13-10 165 0 0,0-1-1 0 0,-2-1 1 0 0,1-1-1 0 0,-2 0 1 0 0,-1-1-1 0 0,0-1 1 0 0,-1-1-1 0 0,-1 0 0 0 0,7-14-164 0 0,-13 22 42 0 0,25-37-3 0 0,-2-2 1 0 0,-3 0-1 0 0,-1-2 0 0 0,-3-2 0 0 0,-2 0 1 0 0,-3-1-1 0 0,-2 0 0 0 0,-3-2 1 0 0,-2 0-1 0 0,-3 0 0 0 0,-2-1 0 0 0,-3 0 1 0 0,-3-9-40 0 0,0 57-8 0 0,-1 1-1 0 0,0-1 1 0 0,-1 1 0 0 0,-1-1 0 0 0,1 1 0 0 0,-2 0 0 0 0,1 0 0 0 0,-1 0-1 0 0,-1 0 1 0 0,0 0 0 0 0,0 0 0 0 0,-1 1 0 0 0,0 0 0 0 0,-1 0 0 0 0,1 0-1 0 0,-2 1 1 0 0,1 0 0 0 0,-2 0 0 0 0,1 0 8 0 0,3 6-9 0 0,1 0-1 0 0,-1 0 0 0 0,0 1 1 0 0,0-1-1 0 0,0 1 1 0 0,1 0-1 0 0,-1 0 1 0 0,0 1-1 0 0,0-1 1 0 0,-1 1-1 0 0,1-1 1 0 0,0 1-1 0 0,0 1 0 0 0,0-1 1 0 0,0 1-1 0 0,0-1 1 0 0,0 1-1 0 0,0 0 1 0 0,0 0-1 0 0,0 1 1 0 0,1-1-1 0 0,-1 1 1 0 0,0 0-1 0 0,1 0 0 0 0,-1 0 1 0 0,1 1-1 0 0,0-1 1 0 0,0 1-1 0 0,0-1 1 0 0,0 1-1 0 0,0 0 1 0 0,0 1 9 0 0,-11 16 19 0 0,0 1 0 0 0,1 0-1 0 0,1 1 1 0 0,1 1 0 0 0,1 0 0 0 0,1 0 0 0 0,1 1 0 0 0,1 0 0 0 0,1 1 0 0 0,1-1 0 0 0,2 1 0 0 0,0 0 0 0 0,1 0 0 0 0,2 0-1 0 0,1 1 1 0 0,2 15-19 0 0,4-13 117 0 0,1 0 0 0 0,2 0 0 0 0,0-1 0 0 0,2 0 0 0 0,1-1 0 0 0,1 0 0 0 0,1-1 0 0 0,2-1 0 0 0,18 22-117 0 0,-18-21 114 0 0,0-3 26 0 0,0 0-1 0 0,1-1 1 0 0,1-1 0 0 0,1-1-1 0 0,1 0 1 0 0,11 6-140 0 0,13-3 203 0 0,-33-19-1489 0 0,5 1-6776 0 0,-12-3 799 0 0,-1 2-3635 0 0</inkml:trace>
  <inkml:trace contextRef="#ctx0" brushRef="#br0" timeOffset="41927.791">3551 2965 6825 0 0,'0'0'1977'0'0,"0"0"-299"0"0,0 0 23 0 0,0 0 76 0 0,0 0-113 0 0,0 0-253 0 0,0 0-285 0 0,0 0-230 0 0,0 0-168 0 0,0 0-92 0 0,0 0-57 0 0,0 0-35 0 0,0 0-8 0 0,26 12-24 0 0,81 36-12 0 0,-55-42 194 0 0,-46-10-548 0 0,0 0-72 0 0,0 0 0 0 0,0-1-1 0 0,0 0 1 0 0,-1 0-1 0 0,1 0 1 0 0,-1-1-1 0 0,-1 0 1 0 0,1 0-1 0 0,-1 0 1 0 0,0-1-1 0 0,0 1 1 0 0,-1-1 0 0 0,0 0-1 0 0,0 0 1 0 0,-1 0-1 0 0,0 0 1 0 0,0 0-1 0 0,0-1 1 0 0,-1 1-1 0 0,0-1 1 0 0,-1 1-1 0 0,1-1 1 0 0,-1 1 0 0 0,-1-1-1 0 0,0 1 1 0 0,0-1-1 0 0,-1-1-73 0 0,0 4-11 0 0,0 1 0 0 0,0 0 0 0 0,-1 0-1 0 0,1 0 1 0 0,-1 0 0 0 0,0 0 0 0 0,-1 1 0 0 0,1 0 0 0 0,0-1-1 0 0,-1 1 1 0 0,0 0 0 0 0,0 1 0 0 0,0-1 0 0 0,0 1-1 0 0,0-1 1 0 0,0 1 0 0 0,-1 0 0 0 0,1 1 0 0 0,-1-1 0 0 0,1 1-1 0 0,-1 0 1 0 0,1 0 0 0 0,-1 0 0 0 0,0 1 0 0 0,0 0-1 0 0,1 0 1 0 0,-1 0 0 0 0,0 0 0 0 0,0 1 0 0 0,1 0 0 0 0,-1 0-1 0 0,1 0 1 0 0,-1 0 0 0 0,1 1 0 0 0,-1 0 0 0 0,1 0-1 0 0,0 0 1 0 0,-1 0 0 0 0,-2 3 11 0 0,-4 3-3 0 0,0 0 1 0 0,1 1-1 0 0,0 0 1 0 0,1 1-1 0 0,0 0 0 0 0,1 1 1 0 0,0-1-1 0 0,0 1 1 0 0,1 1-1 0 0,1 0 0 0 0,0 0 1 0 0,0 0-1 0 0,1 0 1 0 0,1 1-1 0 0,0 0 0 0 0,1 0 1 0 0,0 0-1 0 0,1 1 0 0 0,0-1 1 0 0,1 0-1 0 0,1 1 1 0 0,0-1-1 0 0,1 1 0 0 0,1 3 3 0 0,2-9 21 0 0,0 0-1 0 0,1 0 0 0 0,0-1 1 0 0,1 1-1 0 0,0-1 0 0 0,0 0 0 0 0,0-1 1 0 0,1 1-1 0 0,0-1 0 0 0,0-1 0 0 0,0 1 1 0 0,1-1-1 0 0,0-1 0 0 0,0 1 0 0 0,0-1 1 0 0,0-1-1 0 0,1 1 0 0 0,-1-1 1 0 0,1-1-1 0 0,0 0 0 0 0,0 0 0 0 0,0-1 1 0 0,0 0-1 0 0,0 0 0 0 0,0-1 0 0 0,1 0 1 0 0,-1-1-1 0 0,0 0 0 0 0,0 0 1 0 0,3-2-21 0 0,71-29-621 0 0,-50 11-2340 0 0,-8 5-3288 0 0,-18 12-5185 0 0</inkml:trace>
  <inkml:trace contextRef="#ctx0" brushRef="#br0" timeOffset="45561.219">4444 2799 448 0 0,'0'0'1836'0'0,"0"0"-26"0"0,0 0 99 0 0,0 0 115 0 0,0 0-25 0 0,0 0-141 0 0,0 0-212 0 0,0 0-206 0 0,0 0-192 0 0,0 0-157 0 0,0 0-133 0 0,3-2-98 0 0,12-8-52 0 0,-11 7-67 0 0,-4 3-52 0 0,0 0-51 0 0,0 0-63 0 0,0 0-100 0 0,-27 0 768 0 0,14 3-1160 0 0,0 0 1 0 0,0 1 0 0 0,1 1-1 0 0,-1 0 1 0 0,1 1-1 0 0,0 0 1 0 0,0 0-1 0 0,1 1 1 0 0,0 1 0 0 0,0 0-1 0 0,1 1 1 0 0,-3 2-84 0 0,7-7 27 0 0,-1 0 0 0 0,0 0 1 0 0,1 1-1 0 0,0 0 0 0 0,0 0 0 0 0,0 0 1 0 0,1 1-1 0 0,0 0 0 0 0,0 0 1 0 0,0 0-1 0 0,1 1 0 0 0,0 0 0 0 0,0-1 1 0 0,1 1-1 0 0,-1 1 0 0 0,2-1 1 0 0,-1 0-1 0 0,1 1 0 0 0,0-1 0 0 0,0 1 1 0 0,1 0-1 0 0,0-1 0 0 0,1 1 1 0 0,0 0-28 0 0,3-1 58 0 0,1 0 1 0 0,1-1 0 0 0,-1 0 0 0 0,1 1 0 0 0,0-2 0 0 0,0 1 0 0 0,1-1 0 0 0,0 1 0 0 0,0-2 0 0 0,0 1 0 0 0,0-1 0 0 0,1 1 0 0 0,0-2 0 0 0,0 1 0 0 0,2 0-59 0 0,5 2 79 0 0,1 0 0 0 0,0-1 1 0 0,1-1-1 0 0,-1 0 0 0 0,1-1 1 0 0,0-1-1 0 0,0 0 1 0 0,0-1-1 0 0,0-1 0 0 0,0-1 1 0 0,0 0-1 0 0,1-1-79 0 0,37-27-607 0 0,-45 4-8815 0 0,-9 21-2626 0 0</inkml:trace>
  <inkml:trace contextRef="#ctx0" brushRef="#br0" timeOffset="45998.002">4736 3090 3897 0 0,'0'0'1679'0'0,"0"0"-287"0"0,0 0 112 0 0,0 0 220 0 0,0 0 128 0 0,0 0-66 0 0,0 0-251 0 0,0 0-255 0 0,0 0-196 0 0,0 0-105 0 0,0 0-72 0 0,0 0-63 0 0,0 0-80 0 0,2 11-96 0 0,7 33-85 0 0,-7-33-72 0 0,-2-11-18 0 0,5-5 3474 0 0,52-133-2331 0 0,-51 126-1547 0 0,5-9-55 0 0,0 1 0 0 0,1 1 0 0 0,1 0 0 0 0,1 1 0 0 0,1 0 0 0 0,0 1 0 0 0,1 1 0 0 0,1 0 0 0 0,15-10-34 0 0,-7 54-2109 0 0,-22-10-920 0 0,-3-7-6670 0 0,0-10-1967 0 0</inkml:trace>
  <inkml:trace contextRef="#ctx0" brushRef="#br0" timeOffset="46357.116">5114 2979 3945 0 0,'0'0'3725'0'0,"0"0"-659"0"0,0 0-455 0 0,0 0-279 0 0,0 0-302 0 0,0 0-322 0 0,0 0-306 0 0,0 0-284 0 0,31 0-221 0 0,99-4-174 0 0,-62-10 363 0 0,-57 7-800 0 0,-7 5-210 0 0,-1 0-1 0 0,1 0 0 0 0,-1 0 1 0 0,0-1-1 0 0,0 1 0 0 0,0-1 0 0 0,0 1 1 0 0,0-1-1 0 0,-1 0 0 0 0,1 0 1 0 0,-1 0-1 0 0,0-1 0 0 0,0 1 1 0 0,0 0-1 0 0,0-1 0 0 0,-1 0 0 0 0,1 1 1 0 0,-1-1-1 0 0,0 0 0 0 0,0 1 1 0 0,0-1-1 0 0,-1 0 0 0 0,1 0 0 0 0,-1 0 1 0 0,0 0-1 0 0,0-2-75 0 0,-2 3-1 0 0,0 1-1 0 0,0 0 0 0 0,-1 0 1 0 0,1-1-1 0 0,0 1 1 0 0,-1 1-1 0 0,1-1 1 0 0,-1 0-1 0 0,0 1 1 0 0,1-1-1 0 0,-1 1 0 0 0,0 0 1 0 0,0 0-1 0 0,0 0 1 0 0,0 0-1 0 0,0 0 1 0 0,0 1-1 0 0,0-1 1 0 0,0 1-1 0 0,0 0 1 0 0,0 0-1 0 0,-1 0 0 0 0,1 0 1 0 0,0 1-1 0 0,0-1 1 0 0,-2 1 1 0 0,-3-1-33 0 0,-5 2-1 0 0,-1 0 0 0 0,2 0 0 0 0,-1 1 0 0 0,0 0 1 0 0,0 2-1 0 0,1-1 0 0 0,0 1 0 0 0,0 1 0 0 0,0 0 0 0 0,1 1 0 0 0,0 0 1 0 0,0 1-1 0 0,1 0 0 0 0,0 0 0 0 0,0 1 0 0 0,1 1 0 0 0,0 0 1 0 0,0 0-1 0 0,2 0 0 0 0,-1 1 0 0 0,1 0 0 0 0,1 1 0 0 0,0 0 1 0 0,0 1 33 0 0,4-10-6 0 0,1-1 0 0 0,-1 1 0 0 0,1 0 0 0 0,0-1 0 0 0,0 1 1 0 0,1 0-1 0 0,-1 0 0 0 0,1 0 0 0 0,-1 0 0 0 0,1 0 1 0 0,0 0-1 0 0,0 0 0 0 0,0-1 0 0 0,0 1 0 0 0,1 0 0 0 0,-1 0 1 0 0,1 0-1 0 0,0 0 0 0 0,0 0 0 0 0,0 0 0 0 0,0-1 0 0 0,0 1 1 0 0,0 0-1 0 0,1-1 0 0 0,-1 1 0 0 0,1-1 0 0 0,0 0 1 0 0,0 1-1 0 0,0-1 0 0 0,0 0 0 0 0,0 0 0 0 0,0 0 0 0 0,1-1 1 0 0,-1 1-1 0 0,1 0 0 0 0,-1-1 0 0 0,1 1 0 0 0,-1-1 0 0 0,1 0 1 0 0,0 0-1 0 0,1 0 6 0 0,27 6-299 0 0,0-1 0 0 0,1-2 1 0 0,-1-1-1 0 0,1-2 0 0 0,0 0 0 0 0,0-3 1 0 0,24-3 298 0 0,19-11-4444 0 0,-52 10-274 0 0,-5 2-6519 0 0</inkml:trace>
  <inkml:trace contextRef="#ctx0" brushRef="#br0" timeOffset="46761.792">5809 2851 9538 0 0,'0'0'2398'0'0,"0"0"-810"0"0,0 0-325 0 0,0 0-73 0 0,0 0-59 0 0,0 0-62 0 0,0 0-107 0 0,0 0-138 0 0,0 0-108 0 0,0 0-84 0 0,0 0-76 0 0,0 0-68 0 0,0 0-90 0 0,-32 11-78 0 0,-101 38-71 0 0,71-13 69 0 0,22 27-114 0 0,39-62-201 0 0,0 1-1 0 0,1-1 1 0 0,-1 1 0 0 0,1 0 0 0 0,-1-1 0 0 0,1 1-1 0 0,-1 0 1 0 0,1 0 0 0 0,0-1 0 0 0,0 1 0 0 0,0 0-1 0 0,0 0 1 0 0,0-1 0 0 0,1 1 0 0 0,-1 0 0 0 0,0 0-1 0 0,1-1 1 0 0,-1 1 0 0 0,1 0 0 0 0,0-1 0 0 0,-1 1-1 0 0,1-1 1 0 0,0 1 0 0 0,0-1 0 0 0,0 1 0 0 0,0-1-1 0 0,0 0 1 0 0,1 1 0 0 0,-1-1 0 0 0,0 0 0 0 0,1 0-1 0 0,-1 0 1 0 0,0 0 0 0 0,1 0 0 0 0,-1 0 0 0 0,1 0-1 0 0,0-1 1 0 0,-1 1 0 0 0,2 0-3 0 0,10 1 128 0 0,0-1 1 0 0,-1 0-1 0 0,1-1 1 0 0,-1-1-1 0 0,1 0 0 0 0,0 0 1 0 0,-1-1-1 0 0,0-1 0 0 0,1 0 1 0 0,-1-1-1 0 0,0 0 0 0 0,-1-1 1 0 0,1 0-1 0 0,-1-1 1 0 0,0 0-1 0 0,0-1 0 0 0,-1 0 1 0 0,0-1-1 0 0,0 0 0 0 0,5-5-128 0 0,81-64 558 0 0,-94 79-562 0 0,0 0-1 0 0,0 0 1 0 0,0 0 0 0 0,0 0 0 0 0,-1 0-1 0 0,1 0 1 0 0,0 0 0 0 0,-1 1 0 0 0,0-1-1 0 0,1 1 1 0 0,-1-1 0 0 0,0 1 0 0 0,0 0-1 0 0,-1-1 1 0 0,1 1 0 0 0,0 0 0 0 0,-1 0-1 0 0,0-1 1 0 0,1 1 0 0 0,-1 0 0 0 0,0 0-1 0 0,-1 0 1 0 0,1-1 0 0 0,0 1 4 0 0,2 12-25 0 0,-2-12-16 0 0,0 1 0 0 0,0-1 0 0 0,0 1-1 0 0,1-1 1 0 0,-1 1 0 0 0,1-1 0 0 0,0 0 0 0 0,0 1 0 0 0,0-1 0 0 0,1 0-1 0 0,-1 0 1 0 0,1 0 0 0 0,-1 0 0 0 0,1 0 0 0 0,0 0 0 0 0,1 0-1 0 0,-1 0 1 0 0,0-1 0 0 0,1 1 0 0 0,-1-1 0 0 0,1 0 0 0 0,0 0-1 0 0,0 0 1 0 0,0 0 0 0 0,0 0 0 0 0,0-1 0 0 0,0 1 0 0 0,0-1 0 0 0,0 0-1 0 0,1 0 1 0 0,-1 0 0 0 0,1 0 0 0 0,-1 0 0 0 0,1-1 0 0 0,-1 0-1 0 0,2 0 42 0 0,46-9-5147 0 0,-22-7-5425 0 0,-22 8 822 0 0</inkml:trace>
  <inkml:trace contextRef="#ctx0" brushRef="#br0" timeOffset="47095.066">6351 2799 11803 0 0,'0'0'2835'0'0,"0"0"-1055"0"0,0 0-561 0 0,0 0-189 0 0,0 0-143 0 0,0 0-118 0 0,0 0-112 0 0,0 0-122 0 0,0 0-71 0 0,0 0-53 0 0,0 0-40 0 0,0 0-35 0 0,0 0-60 0 0,-24 12-55 0 0,-70 35-55 0 0,56-18 128 0 0,38-27-284 0 0,0 0 0 0 0,1 0-1 0 0,-1-1 1 0 0,1 1-1 0 0,0-1 1 0 0,0 1-1 0 0,-1 0 1 0 0,1-1 0 0 0,0 1-1 0 0,0-1 1 0 0,1 0-1 0 0,-1 1 1 0 0,0-1-1 0 0,0 0 1 0 0,1 0-1 0 0,-1 0 1 0 0,0 1 0 0 0,1-1-1 0 0,0-1 1 0 0,-1 1-1 0 0,1 0 1 0 0,-1 0-1 0 0,1-1 1 0 0,0 1-1 0 0,-1-1 1 0 0,1 1 0 0 0,0-1-1 0 0,0 0 1 0 0,-1 1-1 0 0,1-1 1 0 0,0 0-1 0 0,0 0 1 0 0,-1 0-1 0 0,1-1 1 0 0,1 1-10 0 0,18 5 72 0 0,-16-4-32 0 0,-1 0 1 0 0,1 0-1 0 0,-1 0 0 0 0,0 1 0 0 0,1 0 0 0 0,-1-1 0 0 0,0 2 1 0 0,0-1-1 0 0,0 0 0 0 0,-1 1 0 0 0,1 0 0 0 0,0 0 0 0 0,-1 0 1 0 0,0 0-1 0 0,0 1 0 0 0,0-1 0 0 0,0 1 0 0 0,0 0 0 0 0,-1-1 0 0 0,0 1 1 0 0,1 0-1 0 0,-1 1 0 0 0,-1-1 0 0 0,1 0 0 0 0,-1 1 0 0 0,1 0-40 0 0,-2-1 41 0 0,-1 0 0 0 0,1 0 0 0 0,-1 0 0 0 0,1 0 0 0 0,-1 0 0 0 0,0 0 0 0 0,-1-1 0 0 0,1 1 0 0 0,-1 0 0 0 0,0-1 0 0 0,1 1 0 0 0,-1-1 0 0 0,-1 0 0 0 0,1 1 0 0 0,-1-1 0 0 0,1 0 0 0 0,-1 0 0 0 0,0-1 0 0 0,0 1 0 0 0,0-1 0 0 0,0 1 0 0 0,0-1 0 0 0,-1 0 0 0 0,1 0-1 0 0,-1 0 1 0 0,1-1 0 0 0,-1 1 0 0 0,-3 0-41 0 0,-78 13-939 0 0,65-26-2178 0 0,15 4-749 0 0,1-1-3826 0 0,2 1-3346 0 0</inkml:trace>
  <inkml:trace contextRef="#ctx0" brushRef="#br0" timeOffset="47514.268">6584 3053 5473 0 0,'0'0'3909'0'0,"0"0"-1220"0"0,0 0-352 0 0,0 0 39 0 0,0 0-303 0 0,0 0-510 0 0,31-9-505 0 0,98-27-345 0 0,-22-11 1152 0 0,-86 37-1491 0 0,-12 7-262 0 0,-1 0 0 0 0,1-1 0 0 0,-1 0 0 0 0,1 0 0 0 0,-1-1 0 0 0,-1 0 0 0 0,1-1 0 0 0,-1 0 0 0 0,0 0 0 0 0,0 0 0 0 0,-1-1 0 0 0,1 0 0 0 0,-2 0 0 0 0,1-1 0 0 0,0 0-112 0 0,-6 7 16 0 0,1-1 0 0 0,-1 1 0 0 0,1 0 0 0 0,-1 0 0 0 0,1 0 0 0 0,-1 0 0 0 0,1-1 1 0 0,-1 1-1 0 0,0 0 0 0 0,0 0 0 0 0,0-1 0 0 0,0 1 0 0 0,0 0 0 0 0,0 0 0 0 0,0-1 0 0 0,0 1 1 0 0,0 0-1 0 0,0-1 0 0 0,-1 1 0 0 0,1 0 0 0 0,-1 0 0 0 0,1 0 0 0 0,-1 0 0 0 0,1-1 0 0 0,-1 1 1 0 0,1 0-1 0 0,-1 0 0 0 0,0 0 0 0 0,0 0 0 0 0,0 0 0 0 0,0 0 0 0 0,1 1 0 0 0,-1-1 1 0 0,0 0-1 0 0,0 0 0 0 0,-1 1 0 0 0,1-1 0 0 0,0 0 0 0 0,0 1 0 0 0,0-1 0 0 0,0 1 0 0 0,0-1 1 0 0,-1 1-1 0 0,1 0 0 0 0,0 0 0 0 0,-1-1-16 0 0,-64-1-6 0 0,62 2 5 0 0,-12 4-17 0 0,-1 0-1 0 0,1 1 1 0 0,0 1 0 0 0,0 0-1 0 0,1 1 1 0 0,0 1-1 0 0,0 1 1 0 0,1 0-1 0 0,0 0 1 0 0,-11 11 18 0 0,13-12-12 0 0,4-3-4 0 0,0 0-1 0 0,0 0 0 0 0,0 1 0 0 0,1-1 0 0 0,0 2 1 0 0,0-1-1 0 0,1 1 0 0 0,0 0 0 0 0,0 0 0 0 0,0 1 1 0 0,1 0-1 0 0,0 0 0 0 0,1 0 0 0 0,0 0 0 0 0,0 1 0 0 0,0 0 1 0 0,1 0-1 0 0,1 0 0 0 0,0 0 0 0 0,-2 8 17 0 0,7-12 11 0 0,0-1 0 0 0,1 1 0 0 0,-1-1 0 0 0,1-1-1 0 0,0 1 1 0 0,0 0 0 0 0,0-1 0 0 0,0 0 0 0 0,0 0 0 0 0,1 0-1 0 0,0 0 1 0 0,-1-1 0 0 0,1 1 0 0 0,0-1 0 0 0,0-1 0 0 0,0 1-1 0 0,1-1 1 0 0,-1 0 0 0 0,0 0 0 0 0,0 0 0 0 0,1-1 0 0 0,-1 0 0 0 0,0 0-1 0 0,1 0-10 0 0,38 3 37 0 0,-1-3 0 0 0,1-1 1 0 0,-1-3-1 0 0,1-1 0 0 0,12-4-37 0 0,29-11-1432 0 0,-50 6-6816 0 0,-24 10-3989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3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41 432 13547 0 0,'0'0'2515'0'0,"0"0"-740"0"0,0 0-383 0 0,0 0-166 0 0,0 0-178 0 0,0 0-216 0 0,0 0-211 0 0,0 0-147 0 0,0 0-55 0 0,0 0-17 0 0,0 0 8 0 0,-5 14-36 0 0,-25 101 421 0 0,25 28-795 0 0,14-133-2214 0 0,1-9-6473 0 0,-6-1-3145 0 0</inkml:trace>
  <inkml:trace contextRef="#ctx0" brushRef="#br0" timeOffset="165.983">162 1 18428 0 0,'0'0'1288'0'0,"0"0"-520"0"0,0 0-280 0 0,0 0-71 0 0,0 0-97 0 0,0 0-160 0 0,0 0-184 0 0,0 0-88 0 0,0 0-24 0 0,0 0 8 0 0,0 0-96 0 0,0 0-225 0 0,0 0-479 0 0,87 114-1296 0 0,-69-95-3906 0 0,-7-5-5384 0 0</inkml:trace>
  <inkml:trace contextRef="#ctx0" brushRef="#br0" timeOffset="549.573">376 642 9290 0 0,'0'0'3502'0'0,"0"0"-911"0"0,0 0-398 0 0,0 0-239 0 0,0 0-339 0 0,0 0-395 0 0,0 0-336 0 0,0 0-141 0 0,0 0-143 0 0,0 0-100 0 0,0 0-97 0 0,0 0-80 0 0,0 0-43 0 0,17-33-59 0 0,56-101-45 0 0,-9 43 169 0 0,-60 85-352 0 0,0 1 0 0 0,1-1 0 0 0,0 1 0 0 0,-1 0-1 0 0,2 0 1 0 0,-1 1 0 0 0,0 0 0 0 0,1 0 0 0 0,0 0 0 0 0,0 0-1 0 0,0 1 1 0 0,0 0 0 0 0,1 0 0 0 0,-1 1 0 0 0,1 0-1 0 0,0 0 1 0 0,-1 0 0 0 0,1 1 7 0 0,16 41-263 0 0,-20-29 250 0 0,0-1 21 0 0,0-1 0 0 0,0-1 1 0 0,1 1-1 0 0,0 0 0 0 0,1-1 0 0 0,-1 0 0 0 0,2 0 0 0 0,-1-1 1 0 0,1 1-1 0 0,0-1 0 0 0,1 0 0 0 0,0-1 0 0 0,0 1 1 0 0,0-1-1 0 0,5 3-8 0 0,-7-7 103 0 0,0 0 0 0 0,0 0 1 0 0,0 0-1 0 0,0 0 0 0 0,0-1 0 0 0,1 0 1 0 0,-1 0-1 0 0,0-1 0 0 0,1 1 1 0 0,-1-1-1 0 0,0 0 0 0 0,1 0 1 0 0,-1-1-1 0 0,0 0 0 0 0,1 0 0 0 0,-1 0 1 0 0,0 0-1 0 0,0-1 0 0 0,0 0 1 0 0,0 0-1 0 0,0-1 0 0 0,0 1 0 0 0,-1-1 1 0 0,1 0-1 0 0,-1 0 0 0 0,0 0 1 0 0,0-1-1 0 0,0 0 0 0 0,1 0-103 0 0,9-10 161 0 0,-1 0-1 0 0,0-1 1 0 0,-1 0 0 0 0,0-1-1 0 0,-2 0 1 0 0,0-1-1 0 0,4-9-160 0 0,22-110-558 0 0,-28 86-2970 0 0,-6 44-1906 0 0,-2 0-7201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1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1 285 4153 0 0,'0'0'1155'0'0,"0"0"-407"0"0,0 0-61 0 0,0 0 249 0 0,0 0 356 0 0,0 0 191 0 0,0 0-32 0 0,0 0-108 0 0,0 0-147 0 0,0 0-142 0 0,0 0-132 0 0,23 5-81 0 0,73 12-114 0 0,-38-26 211 0 0,-48 3-717 0 0,3 0-31 0 0,-1 0 1 0 0,-1 0-1 0 0,1-2 0 0 0,-1 1 1 0 0,0-1-1 0 0,-1-1 1 0 0,0 0-1 0 0,0-1 0 0 0,-1 1 1 0 0,-1-2-1 0 0,1 1 1 0 0,-1-1-1 0 0,-1-1 0 0 0,0 1 1 0 0,-1-1-1 0 0,0 0 1 0 0,-1-1-1 0 0,0 0 0 0 0,-1 1 1 0 0,-1-1-1 0 0,0 0 1 0 0,0-1-1 0 0,-1 1 0 0 0,-1-1 1 0 0,0 1-1 0 0,-1-3-190 0 0,-6 137 812 0 0,7-33-711 0 0,2-30-1 0 0,-3 0-1 0 0,-3 0 1 0 0,-1 0 0 0 0,-4-1-1 0 0,-2 1 1 0 0,-13 42-100 0 0,-35 69 206 0 0,47-147-195 0 0,-28 29-301 0 0,42-80-3731 0 0,5 13 2496 0 0,11-21-2582 0 0,-4 13-2309 0 0,-4 9-3050 0 0</inkml:trace>
  <inkml:trace contextRef="#ctx0" brushRef="#br0" timeOffset="404.395">662 215 6337 0 0,'0'0'2011'0'0,"0"0"-794"0"0,0 0-313 0 0,0 0 100 0 0,0 0 176 0 0,0 0 137 0 0,0 0-9 0 0,-34 33-153 0 0,-104 108-206 0 0,23-18 866 0 0,107-115-1696 0 0,2-3-8 0 0,1-1-1 0 0,-1 1 0 0 0,1 0 1 0 0,1 0-1 0 0,-1 1 0 0 0,1 0 1 0 0,0 0-1 0 0,0 0 0 0 0,1 0 1 0 0,0 0-1 0 0,0 1 0 0 0,0-1 0 0 0,1 1 1 0 0,0 0-1 0 0,-1 5-110 0 0,4-10 39 0 0,0-1-1 0 0,1 1 0 0 0,0-1 1 0 0,-1 0-1 0 0,1 1 0 0 0,0-1 1 0 0,0 0-1 0 0,-1 0 0 0 0,1 0 1 0 0,0 0-1 0 0,0-1 1 0 0,0 1-1 0 0,0 0 0 0 0,0-1 1 0 0,1 1-1 0 0,-1-1 0 0 0,0 0 1 0 0,0 0-1 0 0,0 0 0 0 0,0 0 1 0 0,0 0-1 0 0,0 0 1 0 0,0 0-1 0 0,0-1 0 0 0,1 0-38 0 0,1 1 83 0 0,146-14 1377 0 0,95-19 70 0 0,-243 34-1490 0 0,-1 0 1 0 0,0 0 0 0 0,0 0 0 0 0,1 0 0 0 0,-1 1-1 0 0,0-1 1 0 0,0 1 0 0 0,-1-1 0 0 0,1 1 0 0 0,0-1-1 0 0,0 1 1 0 0,-1-1 0 0 0,1 1 0 0 0,-1-1 0 0 0,1 1-1 0 0,-1 0 1 0 0,0-1 0 0 0,0 1 0 0 0,1 0 0 0 0,-1 0-1 0 0,0-1 1 0 0,-1 1 0 0 0,1 0 0 0 0,0-1 0 0 0,0 1-1 0 0,-1 0 1 0 0,1-1 0 0 0,-1 1 0 0 0,1 0 0 0 0,-1-1-1 0 0,0 1 1 0 0,0-1 0 0 0,1 1 0 0 0,-1-1 0 0 0,0 0-1 0 0,-1 1 1 0 0,1-1 0 0 0,0 0 0 0 0,0 1-41 0 0,-92 140 586 0 0,93-140-600 0 0,0-1 0 0 0,-1 1 0 0 0,1-1 0 0 0,1 1 0 0 0,-1 0 0 0 0,0-1 0 0 0,0 1-1 0 0,0-1 1 0 0,1 1 0 0 0,-1-1 0 0 0,1 1 0 0 0,-1-1 0 0 0,1 1 0 0 0,0-1-1 0 0,0 1 1 0 0,0-1 0 0 0,-1 0 0 0 0,1 0 0 0 0,0 1 0 0 0,0-1 0 0 0,1 0-1 0 0,-1 0 1 0 0,0 0 0 0 0,0 0 0 0 0,1 0 0 0 0,-1 0 0 0 0,0 0 0 0 0,1-1-1 0 0,-1 1 1 0 0,1 0 0 0 0,-1-1 0 0 0,1 1 0 0 0,-1-1 0 0 0,1 0 0 0 0,-1 1-1 0 0,1-1 1 0 0,-1 0 0 0 0,1 0 0 0 0,0 0 0 0 0,-1 0 0 0 0,2 0 14 0 0,3 2-118 0 0,33 5-2991 0 0,-30-7-1882 0 0,1 1-3937 0 0,-5-1-527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71 214 5177 0 0,'0'0'1426'0'0,"0"0"-393"0"0,0 0 166 0 0,0 0 372 0 0,0 0 168 0 0,0 0-85 0 0,0 0-223 0 0,0 0-189 0 0,0 0-165 0 0,0 0-135 0 0,0 0-113 0 0,0 0-111 0 0,27-2-89 0 0,85-9-62 0 0,-109 11-503 0 0,0 0 1 0 0,0 1 0 0 0,1-2-1 0 0,-1 1 1 0 0,0 0-1 0 0,0-1 1 0 0,0 1-1 0 0,0-1 1 0 0,0 0-1 0 0,0 0 1 0 0,0 0 0 0 0,0 0-1 0 0,0 0 1 0 0,0-1-1 0 0,-1 0 1 0 0,1 1-1 0 0,-1-1 1 0 0,1 0 0 0 0,-1 0-1 0 0,1 0 1 0 0,-1-1-1 0 0,0 1 1 0 0,0 0-1 0 0,0-1 1 0 0,0 0-1 0 0,-1 1 1 0 0,1-2-65 0 0,3-6 313 0 0,-3 8-267 0 0,-1 0 0 0 0,0 0 0 0 0,0-1 0 0 0,0 1-1 0 0,0-1 1 0 0,-1 1 0 0 0,1-1 0 0 0,-1 1 0 0 0,1-1-1 0 0,-1 1 1 0 0,0-1 0 0 0,0 1 0 0 0,0-1 0 0 0,0 0-1 0 0,0 1 1 0 0,-1-1 0 0 0,1 1 0 0 0,-1-1 0 0 0,0 1-1 0 0,0-1 1 0 0,0 1 0 0 0,0 0 0 0 0,0-1-1 0 0,0 1 1 0 0,0 0 0 0 0,-1 0 0 0 0,1 0 0 0 0,-1 0-1 0 0,0 0 1 0 0,0 0 0 0 0,0 0 0 0 0,1 1 0 0 0,-1-1-1 0 0,-1 1 1 0 0,1-1 0 0 0,0 1 0 0 0,0 0 0 0 0,-2-1-46 0 0,-4-1-1 0 0,0 1 0 0 0,0 0 0 0 0,-1 0 0 0 0,1 0 0 0 0,-1 1 0 0 0,1 1 0 0 0,-1-1 0 0 0,1 1 0 0 0,-1 1 0 0 0,1 0 0 0 0,-1 0 0 0 0,1 0 0 0 0,0 1 0 0 0,-1 1 0 0 0,1-1 0 0 0,0 1 0 0 0,0 1 0 0 0,1-1 0 0 0,-1 1 0 0 0,1 1 0 0 0,0-1 0 0 0,0 1 0 0 0,0 0 0 0 0,0 1 0 0 0,1 0 0 0 0,0 0 0 0 0,1 0 1 0 0,-1 1-1 0 0,1 0 0 0 0,0 0 0 0 0,1 0 0 0 0,-1 0 0 0 0,0 3 1 0 0,3-3 6 0 0,-1 0 1 0 0,1 0-1 0 0,0 0 0 0 0,0 0 1 0 0,1 0-1 0 0,0 0 1 0 0,0 1-1 0 0,1-1 1 0 0,-1 0-1 0 0,2 1 0 0 0,-1-1 1 0 0,1 0-1 0 0,0 0 1 0 0,1 1-1 0 0,0-1 1 0 0,0 0-1 0 0,0 0 1 0 0,1 0-1 0 0,0-1 0 0 0,0 1 1 0 0,1-1-1 0 0,0 0 1 0 0,4 6-7 0 0,-4-7 10 0 0,-1 1-4 0 0,1 0 1 0 0,0 0-1 0 0,0 0 0 0 0,0 0 0 0 0,0-1 1 0 0,1 1-1 0 0,0-1 0 0 0,0 0 0 0 0,1-1 1 0 0,-1 1-1 0 0,1-1 0 0 0,0-1 0 0 0,0 1 1 0 0,1-1-1 0 0,-1 0 0 0 0,1 0 0 0 0,-1 0 1 0 0,1-1-1 0 0,0 0 0 0 0,0-1 0 0 0,0 1 1 0 0,0-1-1 0 0,0-1 0 0 0,0 1 0 0 0,0-1 1 0 0,0-1-1 0 0,0 1 0 0 0,1-1-6 0 0,77-33-1746 0 0,-33 6-6371 0 0,-38 20-3271 0 0</inkml:trace>
  <inkml:trace contextRef="#ctx0" brushRef="#br0" timeOffset="450.792">494 336 5105 0 0,'0'0'1434'0'0,"0"0"-398"0"0,0 0 158 0 0,0 0 454 0 0,0 0 360 0 0,0 0 117 0 0,0 0-146 0 0,0 0-133 0 0,0 0-137 0 0,0 0-191 0 0,0 0-271 0 0,0 0-362 0 0,0 0-284 0 0,13-11-183 0 0,38-33-84 0 0,35-71 914 0 0,-39 31-775 0 0,-47 84-451 0 0,0 0-8 0 0,0 0-10 0 0,0 0-26 0 0,0 0-36 0 0,-2 23-354 0 0,-5 3 397 0 0,-4 98-88 0 0,12-122 113 0 0,-1 1 0 0 0,1-1 0 0 0,-1 0 1 0 0,1 0-1 0 0,0 1 0 0 0,0-1 0 0 0,0 0 0 0 0,0 0 1 0 0,1 0-1 0 0,-1 0 0 0 0,0 0 0 0 0,1 0 1 0 0,-1 0-1 0 0,1-1 0 0 0,0 1 0 0 0,0-1 1 0 0,0 1-1 0 0,0-1 0 0 0,0 1 0 0 0,0-1 1 0 0,0 0-1 0 0,0 0 0 0 0,0 0 0 0 0,0 0 0 0 0,1-1 1 0 0,-1 1-1 0 0,0 0 0 0 0,1-1 0 0 0,-1 0 1 0 0,0 1-1 0 0,1-1 0 0 0,-1 0 0 0 0,1 0 1 0 0,-1-1-1 0 0,0 1 0 0 0,1 0 0 0 0,-1-1 0 0 0,0 1 1 0 0,2-2-11 0 0,89-37 1058 0 0,-86 34-1111 0 0,0 0 0 0 0,-1 0-1 0 0,0 0 1 0 0,1-1 0 0 0,-2 0 0 0 0,1 0-1 0 0,-1-1 1 0 0,0 1 0 0 0,0-1-1 0 0,-1 0 1 0 0,0 0 0 0 0,0-1 0 0 0,0 1-1 0 0,-1-1 1 0 0,0 0 0 0 0,-1 0-1 0 0,0 0 1 0 0,0 0 0 0 0,-1 0 0 0 0,0-1-1 0 0,0-1 54 0 0,-1 9-1307 0 0,-2 1-6790 0 0,-2 0-3930 0 0</inkml:trace>
  <inkml:trace contextRef="#ctx0" brushRef="#br0" timeOffset="1116.807">1048 292 2897 0 0,'0'0'3087'0'0,"0"0"-611"0"0,0 0-254 0 0,0 0-20 0 0,0 0-121 0 0,0 0-236 0 0,0 0-308 0 0,0 0-257 0 0,0 0-201 0 0,0 0-163 0 0,0 0-139 0 0,0 0-126 0 0,33-4-109 0 0,98-13-85 0 0,-75-2 129 0 0,-49 11-438 0 0,-1 4-79 0 0,0 0 1 0 0,-1 0-1 0 0,1-1 1 0 0,-1 0-1 0 0,0 0 1 0 0,0-1 0 0 0,-1 0-1 0 0,1 1 1 0 0,-1-1-1 0 0,-1-1 1 0 0,1 1-1 0 0,-1-1 1 0 0,0 1 0 0 0,0-1-1 0 0,-1 0 1 0 0,0 0-1 0 0,0 0 1 0 0,-1 0-1 0 0,0 0 1 0 0,0 0 0 0 0,0-1-1 0 0,-1 1 1 0 0,0 0-1 0 0,-1-1-69 0 0,-2 5-9 0 0,0 0 0 0 0,0 0 0 0 0,0 0 0 0 0,0 1 0 0 0,-1-1 0 0 0,1 1 0 0 0,-1 0 0 0 0,0 0 0 0 0,0 0 0 0 0,1 0 0 0 0,-1 1 0 0 0,-1 0 0 0 0,1 0 0 0 0,0 0 0 0 0,0 0 0 0 0,0 0 0 0 0,0 1 0 0 0,-1 0 0 0 0,1 0 0 0 0,0 0 0 0 0,0 0 0 0 0,-1 1 0 0 0,1-1 0 0 0,0 1 0 0 0,0 0 0 0 0,0 1 0 0 0,0-1 0 0 0,-3 2 9 0 0,-7 4-62 0 0,1 1-1 0 0,0 1 1 0 0,0 0 0 0 0,1 0-1 0 0,0 1 1 0 0,1 1-1 0 0,0 0 1 0 0,0 0 0 0 0,2 1-1 0 0,-9 12 63 0 0,13-18-30 0 0,0 2-1 0 0,1-1 0 0 0,0 0 1 0 0,0 1-1 0 0,0 0 1 0 0,1 0-1 0 0,0 0 0 0 0,1 1 1 0 0,-1-1-1 0 0,2 0 1 0 0,-1 1-1 0 0,1-1 0 0 0,1 1 1 0 0,-1 0-1 0 0,1-1 1 0 0,1 1-1 0 0,0 0 0 0 0,0 2 31 0 0,2-6 6 0 0,0-1 1 0 0,1 0-1 0 0,-1 0 0 0 0,0 0 0 0 0,1-1 0 0 0,0 1 0 0 0,0-1 0 0 0,0 0 1 0 0,1 0-1 0 0,-1 0 0 0 0,1-1 0 0 0,-1 1 0 0 0,1-1 0 0 0,0 0 0 0 0,0-1 0 0 0,0 1 1 0 0,0-1-1 0 0,0 0 0 0 0,0 0 0 0 0,0 0 0 0 0,0-1 0 0 0,0 0 0 0 0,1 0 0 0 0,-1 0 1 0 0,0-1-1 0 0,0 1 0 0 0,0-1 0 0 0,2-1-6 0 0,10 2 51 0 0,-2-3 11 0 0,0 0 0 0 0,-1 0 0 0 0,0-1 0 0 0,1-1 1 0 0,-2-1-1 0 0,1 0 0 0 0,0 0 0 0 0,-1-2 0 0 0,-1 0 0 0 0,1 0 0 0 0,-1-1 0 0 0,-1 0 0 0 0,1-1 0 0 0,-2 0 0 0 0,1-1 1 0 0,6-10-63 0 0,-6 9 41 0 0,-1-2 1 0 0,0 1 0 0 0,-1-1 0 0 0,0-1 0 0 0,-1 0 0 0 0,-1 0 0 0 0,0 0 0 0 0,-1-1-1 0 0,0 0 1 0 0,-2 0 0 0 0,0-1 0 0 0,-1 1 0 0 0,0-1 0 0 0,-2 0 0 0 0,0-1-42 0 0,-1 17-12 0 0,-1 0 1 0 0,0-1-1 0 0,0 1 1 0 0,1 0 0 0 0,-1 0-1 0 0,0 0 1 0 0,0 0-1 0 0,0 0 1 0 0,-1 0 0 0 0,1 0-1 0 0,0 0 1 0 0,0 0-1 0 0,0 1 1 0 0,-1-1 0 0 0,1 0-1 0 0,0 1 1 0 0,-1-1-1 0 0,1 1 1 0 0,-1-1-1 0 0,1 1 1 0 0,0 0 0 0 0,-1-1-1 0 0,1 1 1 0 0,-1 0-1 0 0,1 0 1 0 0,-1 0 0 0 0,1 0-1 0 0,-1 1 1 0 0,1-1-1 0 0,0 0 1 0 0,-1 1-1 0 0,1-1 1 0 0,-1 0 0 0 0,1 1-1 0 0,0 0 1 0 0,-1-1-1 0 0,1 1 1 0 0,0 0 0 0 0,0 0-1 0 0,-1-1 1 0 0,1 1-1 0 0,0 0 1 0 0,0 0-1 0 0,0 1 1 0 0,0-1 0 0 0,0 0-1 0 0,1 0 1 0 0,-1 0-1 0 0,0 0 1 0 0,0 1 11 0 0,-2 1-16 0 0,1-3 9 0 0,1 1 1 0 0,-1-1-1 0 0,1 1 0 0 0,-1-1 0 0 0,1 1 0 0 0,0 0 1 0 0,-1-1-1 0 0,1 1 0 0 0,0 0 0 0 0,-1 0 0 0 0,1 0 1 0 0,0 0-1 0 0,0 0 0 0 0,0 0 0 0 0,0 0 0 0 0,0 1 1 0 0,0-1-1 0 0,0 0 0 0 0,0 1 0 0 0,0-1 0 0 0,1 0 1 0 0,-1 1-1 0 0,1-1 0 0 0,-1 1 0 0 0,1-1 0 0 0,-1 1 0 0 0,1-1 1 0 0,0 1-1 0 0,0-1 0 0 0,0 1 0 0 0,-1 0 0 0 0,2-1 1 0 0,-1 1-1 0 0,0-1 0 0 0,0 1 0 0 0,0-1 0 0 0,1 1 1 0 0,-1-1-1 0 0,1 1 0 0 0,-1-1 0 0 0,1 1 0 0 0,0-1 1 0 0,-1 1-1 0 0,1-1 0 0 0,0 0 0 0 0,0 0 0 0 0,0 1 1 0 0,0-1-1 0 0,0 0 0 0 0,0 0 0 0 0,1 0 7 0 0,156 14 95 0 0,-150-15-101 0 0,-6 0 10 0 0,0-1-1 0 0,1 1 1 0 0,-1 0 0 0 0,0 0-1 0 0,1 0 1 0 0,-1 0-1 0 0,0 0 1 0 0,0 0 0 0 0,1 1-1 0 0,-1-1 1 0 0,0 1-1 0 0,0 0 1 0 0,0-1 0 0 0,1 1-1 0 0,-1 0 1 0 0,0 0 0 0 0,0 1-1 0 0,0-1 1 0 0,-1 0-1 0 0,1 1 1 0 0,0-1 0 0 0,0 1-1 0 0,-1-1 1 0 0,1 1 0 0 0,-1 0-1 0 0,1 0 1 0 0,-1-1-1 0 0,0 1 1 0 0,0 0 0 0 0,1 0-1 0 0,-2 0 1 0 0,1 1-1 0 0,0-1 1 0 0,0 0 0 0 0,-1 0-1 0 0,1 0 1 0 0,-1 2-4 0 0,0 7 17 0 0,-2 0 1 0 0,1 0-1 0 0,-2-1 0 0 0,1 1 1 0 0,-2 0-1 0 0,1-1 1 0 0,-1 0-1 0 0,-1 0 0 0 0,0 0 1 0 0,-5 7-18 0 0,-20 48-79 0 0,29-64-27 0 0,0 0-1 0 0,1 0 1 0 0,-1 1 0 0 0,0-1 0 0 0,1 0 0 0 0,-1 1 0 0 0,1-1 0 0 0,0 1 0 0 0,-1-1 0 0 0,1 0 0 0 0,0 1 0 0 0,0-1 0 0 0,0 1 0 0 0,0-1 0 0 0,0 1 0 0 0,0-1 0 0 0,0 1-1 0 0,1-1 1 0 0,-1 1 0 0 0,0-1 0 0 0,1 0 0 0 0,-1 1 0 0 0,1-1 0 0 0,0 0 0 0 0,-1 1 0 0 0,1-1 0 0 0,0 0 0 0 0,0 0 0 0 0,0 0 0 0 0,0 1 0 0 0,0-1 0 0 0,1 0 106 0 0,4 0-1436 0 0,5-1-2629 0 0,-4-1-2785 0 0,-3-2-3659 0 0</inkml:trace>
  <inkml:trace contextRef="#ctx0" brushRef="#br0" timeOffset="2700.491">1991 97 7178 0 0,'0'0'3234'0'0,"0"0"-1119"0"0,0 0-550 0 0,0 0-162 0 0,0 0-206 0 0,0 0-269 0 0,0 0-235 0 0,0 0-158 0 0,0 0-84 0 0,0 0-55 0 0,0 0-40 0 0,0 0-60 0 0,0 0-80 0 0,-21 11-33 0 0,-68 35-51 0 0,22 11 34 0 0,61-51-185 0 0,1 0-1 0 0,0 0 0 0 0,-1 1 0 0 0,2 0 0 0 0,-1 0 0 0 0,1 0 1 0 0,0 0-1 0 0,1 0 0 0 0,0 1 0 0 0,0 0 0 0 0,0-1 0 0 0,1 1 1 0 0,0 0-1 0 0,1 1 0 0 0,0-1 0 0 0,-1 8 20 0 0,4-15 45 0 0,0 1 0 0 0,0-1-1 0 0,0 0 1 0 0,0 1 0 0 0,0-1 0 0 0,0 0 0 0 0,1 0-1 0 0,-1 0 1 0 0,0 0 0 0 0,0-1 0 0 0,1 1-1 0 0,-1-1 1 0 0,1 1 0 0 0,-1-1 0 0 0,0 0 0 0 0,1 0-1 0 0,-1 0 1 0 0,1 0 0 0 0,-1 0 0 0 0,0-1-1 0 0,1 1 1 0 0,-1-1 0 0 0,0 1 0 0 0,1-1-45 0 0,-3 1 23 0 0,10-3 248 0 0,0 0 1 0 0,0-1 0 0 0,-1 0 0 0 0,1 0-1 0 0,-1-1 1 0 0,0 0 0 0 0,-1-1 0 0 0,1 0 0 0 0,-1 0-1 0 0,3-4-271 0 0,18-12 575 0 0,4-1-75 0 0,-14 8-347 0 0,0 1 0 0 0,1 1 0 0 0,0 1 0 0 0,1 1 0 0 0,0 0 1 0 0,1 2-1 0 0,0 1 0 0 0,22-6-153 0 0,-42 13 2 0 0,-1 0 1 0 0,1 0-1 0 0,0 0 1 0 0,-1 1-1 0 0,1-1 0 0 0,0 1 1 0 0,0-1-1 0 0,0 1 1 0 0,-1 0-1 0 0,1 0 1 0 0,0-1-1 0 0,0 1 1 0 0,0 0-1 0 0,-1 1 1 0 0,1-1-1 0 0,0 0 0 0 0,0 0 1 0 0,0 1-1 0 0,-1-1 1 0 0,1 1-1 0 0,0 0 1 0 0,-1 0-1 0 0,1-1 1 0 0,0 1-1 0 0,-1 0 1 0 0,1 0-1 0 0,-1 0 0 0 0,0 1 1 0 0,1-1-1 0 0,-1 0 1 0 0,0 0-1 0 0,1 1 1 0 0,-1-1-1 0 0,0 1 1 0 0,0-1-1 0 0,0 1 0 0 0,0-1 1 0 0,-1 1-1 0 0,1 0 1 0 0,0-1-1 0 0,-1 1 1 0 0,1 0-1 0 0,-1 0 1 0 0,0-1-1 0 0,1 1 1 0 0,-1 0-1 0 0,0 0 0 0 0,0 0 1 0 0,0 0-1 0 0,0 0-2 0 0,-15 144-16 0 0,-10-16-84 0 0,16-73 77 0 0,-2 0 0 0 0,-3-1 0 0 0,-2-1 0 0 0,-23 50 23 0 0,34-91 1 0 0,-1 0-1 0 0,-1-1 0 0 0,0 0 1 0 0,0 0-1 0 0,-2-1 1 0 0,1 0-1 0 0,-1-1 0 0 0,-1 0 1 0 0,0 0-1 0 0,-1-1 0 0 0,0 0 1 0 0,-1-1-1 0 0,0 0 0 0 0,0-1 1 0 0,-11 6-1 0 0,22-13-2 0 0,0-1 1 0 0,0 1 0 0 0,0 0 0 0 0,0-1 0 0 0,-1 1-1 0 0,1-1 1 0 0,0 1 0 0 0,0-1 0 0 0,0 0-1 0 0,0 1 1 0 0,-1-1 0 0 0,1 0 0 0 0,0 0 0 0 0,0 0-1 0 0,-1 0 1 0 0,1 0 0 0 0,0 0 0 0 0,0 0-1 0 0,0 0 1 0 0,-1-1 0 0 0,1 1 0 0 0,0 0-1 0 0,0-1 1 0 0,0 1 0 0 0,0-1 0 0 0,0 1 0 0 0,0-1-1 0 0,-1 0 1 0 0,1 1 0 0 0,1-1 0 0 0,-1 0-1 0 0,0 0 1 0 0,0 1 0 0 0,0-1 0 0 0,0 0-1 0 0,0 0 1 0 0,1 0 0 0 0,-1 0 0 0 0,0 0 0 0 0,1 0-1 0 0,-1-1 1 0 0,1 1 0 0 0,-1 0 0 0 0,1 0-1 0 0,0 0 1 0 0,-1 0 0 0 0,1-1 0 0 0,0 1 0 0 0,0 0-1 0 0,0 0 1 0 0,0 0 0 0 0,0-1 0 0 0,0 1-1 0 0,0-1 2 0 0,10-70-68 0 0,2 36 66 0 0,2 1-1 0 0,1 0 1 0 0,2 1 0 0 0,1 1-1 0 0,2 1 1 0 0,1 0 0 0 0,1 1-1 0 0,26-26 3 0 0,72-63-68 0 0,-6 50 44 0 0,-55 44 47 0 0,-55 22-16 0 0,0 0 0 0 0,-1-1 0 0 0,1 1 0 0 0,-1-1 0 0 0,0 0 0 0 0,0 0 0 0 0,0 0 0 0 0,0 0 0 0 0,-1 0 0 0 0,0-1 0 0 0,0 1 0 0 0,-1-1 0 0 0,1 0 0 0 0,-1 1 0 0 0,-1-1 0 0 0,1 0 0 0 0,-1 1 0 0 0,0-1 0 0 0,0 0 0 0 0,-1-2-7 0 0,4-16 1 0 0,6-53 78 0 0,-9 76-56 0 0,0 1 1 0 0,0 0-2 0 0,0 0-4 0 0,0 0-4 0 0,0 0-14 0 0,0 1-32 0 0,-24 32 112 0 0,20-25-76 0 0,0 1-1 0 0,1 0 0 0 0,0-1 0 0 0,0 1 0 0 0,1 0 1 0 0,0 0-1 0 0,0 1 0 0 0,1-1 0 0 0,0 0 0 0 0,1 0 1 0 0,0 1-1 0 0,1-1 0 0 0,0 0 0 0 0,0 3-3 0 0,1 22-14 0 0,-3-31 16 0 0,1 0 1 0 0,0 1-1 0 0,0-1 0 0 0,0 0 0 0 0,0 0 1 0 0,0 0-1 0 0,1 0 0 0 0,-1 0 0 0 0,1-1 1 0 0,0 1-1 0 0,0 0 0 0 0,0 0 0 0 0,0 0 1 0 0,0 0-1 0 0,1-1 0 0 0,-1 1 0 0 0,1-1 1 0 0,0 1-1 0 0,0-1 0 0 0,0 0 0 0 0,0 1 1 0 0,0-1-1 0 0,0 0 0 0 0,1 0 1 0 0,-1-1-1 0 0,1 1 0 0 0,-1 0 0 0 0,1-1 1 0 0,-1 0-1 0 0,1 1 0 0 0,0-1 0 0 0,0 0 1 0 0,0 0-1 0 0,0-1 0 0 0,0 1 0 0 0,0-1 1 0 0,0 1-1 0 0,0-1 0 0 0,0 0 0 0 0,0 0 1 0 0,0 0-1 0 0,0-1 0 0 0,0 1 0 0 0,0-1 1 0 0,0 1-1 0 0,0-1 0 0 0,-1 0 0 0 0,1 0 1 0 0,0-1-1 0 0,0 1 0 0 0,-1 0 0 0 0,2-2-2 0 0,8-7 62 0 0,-1-1-1 0 0,0 0 0 0 0,-1-1 0 0 0,0-1 0 0 0,-1 1 0 0 0,0-2 0 0 0,-1 1 1 0 0,0-1-1 0 0,-2 0 0 0 0,1-1 0 0 0,-2 1 0 0 0,2-7-61 0 0,-3 11 47 0 0,10-28 39 0 0,-12 29-56 0 0,1 1-1 0 0,0-1 0 0 0,0 1 1 0 0,1 0-1 0 0,0 0 0 0 0,1 0 1 0 0,-1 1-1 0 0,2-1 0 0 0,-1 1 1 0 0,1 0-1 0 0,0 1 0 0 0,5-5-29 0 0,-5 46 78 0 0,9 47 813 0 0,-11-35-350 0 0,9 301-303 0 0,-14-276-209 0 0,1-61-26 0 0,-1 0 0 0 0,0 0 0 0 0,-1 0 0 0 0,0 0 0 0 0,-1 0 0 0 0,0 0 0 0 0,-1-1 0 0 0,0 1 0 0 0,0-1 0 0 0,-1 0 0 0 0,-1 0 0 0 0,0-1 0 0 0,0 1 0 0 0,-1-1 0 0 0,0-1 0 0 0,0 1 0 0 0,-1-1 0 0 0,0-1 0 0 0,-1 1 0 0 0,1-1 0 0 0,-2-1 0 0 0,1 0 0 0 0,0 0 0 0 0,-11 4-3 0 0,17-8-4 0 0,-1-1-1 0 0,1 1 1 0 0,-1-1 0 0 0,0 0 0 0 0,0 0 0 0 0,1 0-1 0 0,-1-1 1 0 0,0 1 0 0 0,0-1 0 0 0,0 0 0 0 0,0 0 0 0 0,0 0-1 0 0,0-1 1 0 0,1 1 0 0 0,-1-1 0 0 0,0 0 0 0 0,0 0 0 0 0,1 0-1 0 0,-1-1 1 0 0,0 1 0 0 0,1-1 0 0 0,-1 0 0 0 0,1 0-1 0 0,0 0 1 0 0,0 0 0 0 0,0-1 0 0 0,0 1 0 0 0,0-1 0 0 0,0 0-1 0 0,1 0 1 0 0,-1 0 0 0 0,1 0 0 0 0,0 0 0 0 0,0 0-1 0 0,0-1 1 0 0,0 1 0 0 0,-1-3 4 0 0,4-7-4 0 0,0 0 0 0 0,1 0 1 0 0,1 1-1 0 0,-1-1 0 0 0,2 0 0 0 0,0 1 0 0 0,0 0 1 0 0,1 0-1 0 0,1 0 0 0 0,0 0 0 0 0,1 1 0 0 0,0 0 0 0 0,0 1 1 0 0,1-1-1 0 0,1 2 0 0 0,0-1 0 0 0,0 1 0 0 0,1 0 1 0 0,0 1-1 0 0,0 0 0 0 0,1 1 0 0 0,3-2 4 0 0,15-14 0 0 0,1 1-1 0 0,1 2 1 0 0,0 1-1 0 0,2 1 1 0 0,0 2-1 0 0,35-11 1 0 0,-24 11-1053 0 0,131-44 1825 0 0,-117 43-5505 0 0,1 4-6003 0 0,-44 9-2564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13 125 6897 0 0,'0'0'2486'0'0,"0"0"-157"0"0,0 0-118 0 0,0 0-80 0 0,0 0-168 0 0,0 0-257 0 0,0 0-322 0 0,0 0-296 0 0,0 0-257 0 0,0 0-232 0 0,0 0-143 0 0,-1-8-112 0 0,-6-24-64 0 0,2 121 1319 0 0,8 5-1126 0 0,5-1-1 0 0,3 0 1 0 0,19 72-473 0 0,-21-122 58 0 0,-5-13-7 0 0,2 1-1 0 0,2-1 1 0 0,1 0-1 0 0,1 0 1 0 0,1-1-1 0 0,1-1 1 0 0,10 15-51 0 0,12-17 613 0 0,-19-50 458 0 0,19-48-864 0 0,-3-1-1 0 0,-4-1 0 0 0,-3-2 1 0 0,-3-1-1 0 0,10-70-206 0 0,-13 64 43 0 0,55-182-27 0 0,-65 218-224 0 0,-8 46 106 0 0,0 1-53 0 0,0 0-68 0 0,0 0-108 0 0,0 0-157 0 0,0 0-193 0 0,-10 23-5969 0 0,6-10 181 0 0,1-1-5500 0 0</inkml:trace>
  <inkml:trace contextRef="#ctx0" brushRef="#br0" timeOffset="747.824">694 655 1808 0 0,'0'0'2298'0'0,"0"0"181"0"0,0 0 91 0 0,0 0-123 0 0,0 0-402 0 0,0 0-395 0 0,0 0-285 0 0,0 0-251 0 0,0 0-171 0 0,0 0-100 0 0,0 0-97 0 0,0 0-60 0 0,0 0-65 0 0,10 5-70 0 0,29 15-51 0 0,-36-19-383 0 0,-1 1 0 0 0,1-1-1 0 0,0 0 1 0 0,-1-1 0 0 0,1 1 0 0 0,0 0-1 0 0,0-1 1 0 0,0 1 0 0 0,0-1 0 0 0,0 0 0 0 0,-1 0-1 0 0,1 0 1 0 0,0-1 0 0 0,0 1 0 0 0,0-1-1 0 0,0 1 1 0 0,-1-1 0 0 0,1 0 0 0 0,0 0-1 0 0,0 0 1 0 0,-1 0 0 0 0,1-1 0 0 0,-1 1-1 0 0,1-1 1 0 0,-1 1 0 0 0,0-1 0 0 0,0 0-1 0 0,0 0 1 0 0,1 0-117 0 0,3-4 113 0 0,-1 0-1 0 0,0 0 1 0 0,0 0 0 0 0,0-1-1 0 0,-1 1 1 0 0,0-1 0 0 0,0 0-1 0 0,-1 0 1 0 0,0-1-1 0 0,0 1 1 0 0,0 0 0 0 0,-1-1-1 0 0,0 0 1 0 0,-1 0-1 0 0,0 0 1 0 0,0 1 0 0 0,-1-1-1 0 0,0-2-112 0 0,-2 7 16 0 0,0 0-1 0 0,0 1 0 0 0,0-1 0 0 0,0 1 1 0 0,-1 0-1 0 0,1-1 0 0 0,-1 1 1 0 0,0 0-1 0 0,1 1 0 0 0,-1-1 0 0 0,0 0 1 0 0,0 1-1 0 0,0 0 0 0 0,-1-1 1 0 0,1 1-1 0 0,0 1 0 0 0,0-1 0 0 0,0 0 1 0 0,-1 1-1 0 0,1-1 0 0 0,0 1 1 0 0,-1 0-1 0 0,1 0 0 0 0,0 1 0 0 0,-1-1 1 0 0,-2 1-16 0 0,-7 2 6 0 0,-1 0-1 0 0,1 1 1 0 0,-1 0 0 0 0,1 1 0 0 0,1 0 0 0 0,-1 1 0 0 0,1 1 0 0 0,0 0-1 0 0,0 1 1 0 0,1 0 0 0 0,0 1 0 0 0,0 0 0 0 0,-7 9-6 0 0,12-13 14 0 0,0 0 1 0 0,0 1-1 0 0,1-1 1 0 0,0 1-1 0 0,0 0 1 0 0,1 1-1 0 0,0-1 1 0 0,0 1-1 0 0,0 0 0 0 0,1 0 1 0 0,0 0-1 0 0,0 0 1 0 0,1 1-1 0 0,0-1 1 0 0,0 1-1 0 0,1-1 1 0 0,0 1-1 0 0,0 0 1 0 0,1-1-1 0 0,0 6-14 0 0,2 0 63 0 0,1-1 0 0 0,0 1 0 0 0,1-1-1 0 0,1 0 1 0 0,-1-1 0 0 0,2 1 0 0 0,0-1-1 0 0,0 0 1 0 0,1 0 0 0 0,1 0 0 0 0,0-1 0 0 0,0-1-1 0 0,1 1 1 0 0,0-1 0 0 0,0-1 0 0 0,1 1-1 0 0,0-2 1 0 0,1 0 0 0 0,0 0 0 0 0,0 0 0 0 0,0-2-1 0 0,1 1 1 0 0,-1-1 0 0 0,2-1 0 0 0,-1 0-1 0 0,0-1 1 0 0,9 1-63 0 0,-6-1 77 0 0,-1-1-1 0 0,0 0 0 0 0,1-1 1 0 0,-1-1-1 0 0,1 0 1 0 0,-1-1-1 0 0,1 0 1 0 0,-1-2-1 0 0,0 1 0 0 0,1-2-76 0 0,5-4-1063 0 0,-21 7 676 0 0,1-1-2067 0 0,-1 1-6184 0 0,1 1-4008 0 0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49 324 7098 0 0,'0'0'4272'0'0,"0"0"-2735"0"0,0 0-681 0 0,0 0-280 0 0,0 0-288 0 0,0 0-296 0 0,0 0-176 0 0,0 0-176 0 0,0 0-136 0 0,0 0-640 0 0,0 0-3001 0 0,0 0-4169 0 0</inkml:trace>
  <inkml:trace contextRef="#ctx0" brushRef="#br0" timeOffset="-165.983">43 737 11402 0 0,'0'0'1949'0'0,"0"0"-473"0"0,0 0-150 0 0,0 0-30 0 0,0 0-77 0 0,0 0-193 0 0,0 0-297 0 0,0 0-269 0 0,0 0-194 0 0,0 0-106 0 0,0 0-55 0 0,-5 32-41 0 0,-16 100-37 0 0,6-64-313 0 0,14-66-337 0 0,1-5-9829 0 0,0 0 8961 0 0,0-4-7162 0 0</inkml:trace>
  <inkml:trace contextRef="#ctx0" brushRef="#br0" timeOffset="419.508">216 821 10226 0 0,'0'0'1746'0'0,"0"0"-344"0"0,0 0 87 0 0,0 0 218 0 0,0 0 30 0 0,0 0-234 0 0,0 0-417 0 0,0 0-420 0 0,0 0-257 0 0,0 0-83 0 0,0 0-24 0 0,0 0 5 0 0,0 0-16 0 0,8-15-44 0 0,64-110 335 0 0,-11 47-392 0 0,-60 78-197 0 0,-1-1 0 0 0,0 0 0 0 0,1 0 0 0 0,-1 1 0 0 0,1-1 0 0 0,0 0 0 0 0,-1 1 0 0 0,1-1 0 0 0,0 0 0 0 0,-1 1 0 0 0,1-1-1 0 0,0 1 1 0 0,0-1 0 0 0,-1 1 0 0 0,1-1 0 0 0,0 1 0 0 0,0 0 0 0 0,0-1 0 0 0,-1 1 0 0 0,1 0 0 0 0,0 0 0 0 0,0-1 0 0 0,0 1 0 0 0,0 0 0 0 0,0 0 0 0 0,0 0 0 0 0,0 0 0 0 0,0 0 0 0 0,-1 1 0 0 0,1-1 0 0 0,0 0 0 0 0,0 0 0 0 0,0 0 0 0 0,0 1 0 0 0,0-1 0 0 0,-1 1 0 0 0,1-1 0 0 0,0 0 0 0 0,0 1 0 0 0,0-1 0 0 0,-1 1 0 0 0,1 0 0 0 0,0-1 0 0 0,-1 1 0 0 0,1 0 0 0 0,-1-1-1 0 0,1 1 1 0 0,0 0 7 0 0,15 47-181 0 0,-11-30 209 0 0,26 56 1 0 0,-30-72 10 0 0,1 0 0 0 0,-1 0 0 0 0,0 0 0 0 0,1 0 0 0 0,-1-1 0 0 0,1 1 0 0 0,0 0 0 0 0,0-1 0 0 0,-1 1 0 0 0,1-1 0 0 0,0 0 0 0 0,0 1 0 0 0,0-1 0 0 0,1 0 0 0 0,-1 0 0 0 0,0 0 0 0 0,0-1 0 0 0,0 1 0 0 0,1-1 0 0 0,-1 1 0 0 0,0-1 0 0 0,1 0 0 0 0,-1 1 0 0 0,1-1 0 0 0,-1 0 0 0 0,0-1 0 0 0,1 1 0 0 0,-1 0 0 0 0,0-1 0 0 0,1 1 0 0 0,-1-1-1 0 0,0 0 1 0 0,0 0 0 0 0,0 0 0 0 0,0 0 0 0 0,1 0-39 0 0,5-5 140 0 0,-1 0 0 0 0,0-1 0 0 0,0 0-1 0 0,0 0 1 0 0,-1-1 0 0 0,0 0-1 0 0,-1 0 1 0 0,0 0 0 0 0,0 0 0 0 0,0-1-1 0 0,-1 0 1 0 0,0 0 0 0 0,-1 0-1 0 0,0 0 1 0 0,-1-1 0 0 0,0 1-1 0 0,0-1 1 0 0,-1 0 0 0 0,0 1 0 0 0,-1-1-1 0 0,0-1-139 0 0,1 6-910 0 0,0-11-10452 0 0,-1 22-560 0 0</inkml:trace>
  <inkml:trace contextRef="#ctx0" brushRef="#br0" timeOffset="1108.578">862 733 6289 0 0,'0'0'1895'0'0,"0"0"-733"0"0,0 0-76 0 0,0 0 385 0 0,0 0 354 0 0,0 0 64 0 0,0 0-142 0 0,0 0-235 0 0,0 0-258 0 0,0 0-182 0 0,0 0-152 0 0,0 0-121 0 0,0 0-118 0 0,24-7-110 0 0,76-23-97 0 0,-44-7 242 0 0,-49 31-623 0 0,0 0 0 0 0,-1-1 0 0 0,0 0 0 0 0,0 0 0 0 0,0 0 0 0 0,-1-1 0 0 0,0 0 0 0 0,-1 0 0 0 0,0-1 0 0 0,0 1 0 0 0,0-1 0 0 0,-1 1 0 0 0,-1-1 0 0 0,1 0 0 0 0,-2 0 0 0 0,1-1 0 0 0,-1-1-93 0 0,-3 9-1 0 0,1 0 0 0 0,-1 0 0 0 0,0 0 1 0 0,0 1-1 0 0,0-1 0 0 0,0 1 0 0 0,-1-1 0 0 0,1 1 0 0 0,0 0 0 0 0,-1 0 0 0 0,1 0 0 0 0,0 0 0 0 0,-1 0 0 0 0,1 1 0 0 0,-1-1 0 0 0,1 1 0 0 0,-1 0 0 0 0,0-1 0 0 0,1 1 0 0 0,-1 0 0 0 0,1 1 0 0 0,-1-1 0 0 0,1 0 0 0 0,-1 1 0 0 0,1-1 0 0 0,-1 1 0 0 0,1 0 0 0 0,-1 0 0 0 0,1 0 0 0 0,-2 1 1 0 0,-7 3-37 0 0,1 1-1 0 0,-1 1 1 0 0,1 0 0 0 0,0 0-1 0 0,0 1 1 0 0,1 0 0 0 0,0 1-1 0 0,0 0 1 0 0,1 1 0 0 0,1-1-1 0 0,-1 1 1 0 0,2 1 0 0 0,-1 0-1 0 0,1-1 1 0 0,1 2 0 0 0,0-1-1 0 0,1 1 1 0 0,-3 8 37 0 0,6-16-4 0 0,0 0 0 0 0,0 0 0 0 0,0-1 1 0 0,0 1-1 0 0,0 0 0 0 0,1 0 0 0 0,0 0 0 0 0,0 0 1 0 0,0 0-1 0 0,0 0 0 0 0,0 0 0 0 0,1 0 0 0 0,0 0 0 0 0,0-1 1 0 0,0 1-1 0 0,0 0 0 0 0,1 0 0 0 0,-1-1 0 0 0,1 1 1 0 0,0-1-1 0 0,0 0 0 0 0,0 1 0 0 0,0-1 0 0 0,1 0 0 0 0,-1 0 1 0 0,1 0-1 0 0,0-1 0 0 0,0 1 0 0 0,0 0 0 0 0,0-1 1 0 0,1 0-1 0 0,-1 0 0 0 0,0 0 0 0 0,1 0 0 0 0,0-1 0 0 0,-1 1 1 0 0,4 0 3 0 0,6 2 17 0 0,-1-1 0 0 0,1-1 0 0 0,-1 0 1 0 0,1 0-1 0 0,0-1 0 0 0,0-1 0 0 0,-1 0 1 0 0,1-1-1 0 0,0 0 0 0 0,0-1 0 0 0,-1 0 1 0 0,1-1-1 0 0,-1-1 0 0 0,0 0 0 0 0,0 0 1 0 0,0-1-1 0 0,0-1 0 0 0,-1 0 1 0 0,9-6-18 0 0,8-8 60 0 0,0-2 1 0 0,-1 0 0 0 0,-1-2-1 0 0,-2 0 1 0 0,0-2 0 0 0,14-21-61 0 0,39-42 32 0 0,-56 69-22 0 0,0-2 0 0 0,-2-1-1 0 0,-1 0 1 0 0,0-2 0 0 0,-2 0 0 0 0,-1 0-1 0 0,-1-2 1 0 0,-1 0 0 0 0,3-12-10 0 0,-9 15 12 0 0,-2 1 1 0 0,0-1-1 0 0,-2 1 0 0 0,0-1 1 0 0,-2 0-1 0 0,-1 0 0 0 0,-2-20-12 0 0,3 43 5 0 0,-1 0-1 0 0,0 0 0 0 0,0 0 0 0 0,0 0 0 0 0,0 0 0 0 0,0 0 0 0 0,-1 0 0 0 0,1 0 0 0 0,0 0 1 0 0,0 0-1 0 0,-1 0 0 0 0,1 0 0 0 0,0 1 0 0 0,-1-1 0 0 0,1 0 0 0 0,-1 0 0 0 0,1 0 0 0 0,-1 0 1 0 0,0 0-1 0 0,1 1 0 0 0,-1-1 0 0 0,0 0 0 0 0,1 1 0 0 0,-1-1 0 0 0,0 0 0 0 0,0 1 0 0 0,0-1 1 0 0,0 1-1 0 0,1-1 0 0 0,-1 1 0 0 0,0 0 0 0 0,0-1 0 0 0,0 1 0 0 0,0 0 0 0 0,0 0 0 0 0,0-1 1 0 0,0 1-1 0 0,0 0 0 0 0,0 0 0 0 0,0 0 0 0 0,0 0 0 0 0,0 0 0 0 0,0 1 0 0 0,0-1 0 0 0,0 0 1 0 0,0 0-1 0 0,0 1 0 0 0,0-1 0 0 0,0 0 0 0 0,0 1 0 0 0,0-1 0 0 0,0 1 0 0 0,1-1-4 0 0,-44 34 84 0 0,28-10-61 0 0,2 0 0 0 0,1 1 0 0 0,1 1 0 0 0,1 0 0 0 0,1 0-1 0 0,2 1 1 0 0,0 0 0 0 0,2 1 0 0 0,1-1 0 0 0,1 1 0 0 0,1 0 0 0 0,2 0 0 0 0,1 1 0 0 0,1-1 0 0 0,3 19-23 0 0,-2-22-51 0 0,2 1 0 0 0,0-1 0 0 0,1 0 0 0 0,2 0 0 0 0,0 0 1 0 0,2-1-1 0 0,0 0 0 0 0,2-1 0 0 0,1 0 0 0 0,0 0 0 0 0,2-2 0 0 0,11 14 51 0 0,-31-68-6897 0 0,-15 1 1421 0 0,0 3-4228 0 0,16 20 4746 0 0</inkml:trace>
  <inkml:trace contextRef="#ctx0" brushRef="#br0" timeOffset="1332.536">1256 343 10330 0 0,'0'0'2781'0'0,"0"0"-698"0"0,0 0-516 0 0,0 0-372 0 0,0 0-188 0 0,0 0-11 0 0,0 0-25 0 0,0 0-50 0 0,0 0-46 0 0,0 0-155 0 0,0 0-162 0 0,0 0-81 0 0,0 0-70 0 0,25 10-74 0 0,81 32-50 0 0,-22-21 169 0 0,128-6 610 0 0,-166-15-4555 0 0,-1 0-4212 0 0,-24 0 2465 0 0,-17 0-5340 0 0</inkml:trace>
  <inkml:trace contextRef="#ctx0" brushRef="#br0" timeOffset="1579.311">1981 645 10874 0 0,'0'0'2251'0'0,"0"0"-692"0"0,0 0-418 0 0,0 0-129 0 0,0 0-120 0 0,0 0-129 0 0,0 0-179 0 0,0 0-177 0 0,0 0-120 0 0,0 0-95 0 0,0 0-35 0 0,0 0-29 0 0,0 0-37 0 0,10 10-71 0 0,31 30-131 0 0,-40-40 72 0 0,0 0 0 0 0,0 1 0 0 0,0-1-1 0 0,0 0 1 0 0,0 0 0 0 0,0 0 0 0 0,0 0 0 0 0,0 0 0 0 0,0 0 0 0 0,0 0 0 0 0,1-1 0 0 0,-1 1-1 0 0,0 0 1 0 0,0-1 0 0 0,0 1 0 0 0,0 0 0 0 0,0-1 0 0 0,-1 1 0 0 0,1-1 0 0 0,0 0-1 0 0,0 1 1 0 0,0-1 0 0 0,0 0 0 0 0,-1 1 0 0 0,1-1 0 0 0,0 0 0 0 0,0 0 0 0 0,-1 0-1 0 0,1 0 1 0 0,-1 0 0 0 0,1 1 0 0 0,-1-1 0 0 0,1 0 0 0 0,-1 0 0 0 0,0 0 0 0 0,1 0-1 0 0,-1-1 1 0 0,0 1 0 0 0,0 0 0 0 0,0 0 0 0 0,1 0 0 0 0,-1 0 0 0 0,-1-1 39 0 0,3-1-445 0 0,6-24-3104 0 0,-3 1-4038 0 0,-4 17 603 0 0</inkml:trace>
  <inkml:trace contextRef="#ctx0" brushRef="#br0" timeOffset="1749.601">2000 310 5057 0 0,'0'0'2561'0'0,"0"0"-1417"0"0,0 0-680 0 0,0 0-328 0 0,0 0-216 0 0,0 0-40 0 0,0 0-72 0 0,0 0-184 0 0,0 0-336 0 0,0 0-745 0 0,0 0-1503 0 0,0 0-505 0 0</inkml:trace>
  <inkml:trace contextRef="#ctx0" brushRef="#br0" timeOffset="1901.17">2340 398 6369 0 0,'0'0'3807'0'0,"0"0"-947"0"0,0 0-522 0 0,0 0-204 0 0,0 0-255 0 0,0 0-262 0 0,0 0-283 0 0,0 0-296 0 0,0 0-261 0 0,0 0-182 0 0,0 0-158 0 0,0 0-155 0 0,0 0-118 0 0,-3 7-76 0 0,-34 48 39 0 0,29-49-122 0 0,1 0 1 0 0,0 0-1 0 0,0 0 1 0 0,0 1-1 0 0,1 0 1 0 0,0 1 0 0 0,0-1-1 0 0,1 1 1 0 0,0 0-1 0 0,0 0 1 0 0,1 1-1 0 0,0-1 1 0 0,0 1 0 0 0,1 0-1 0 0,0 0 1 0 0,1 0-1 0 0,0 0 1 0 0,0 1 0 0 0,1-1-1 0 0,0 1 1 0 0,1-1-1 0 0,0 6-5 0 0,3-11 12 0 0,0-1-1 0 0,0 1 1 0 0,0-1-1 0 0,0 1 1 0 0,1-1-1 0 0,-1 0 0 0 0,1 0 1 0 0,0-1-1 0 0,0 1 1 0 0,0-1-1 0 0,0 0 1 0 0,0 0-1 0 0,0 0 1 0 0,0 0-1 0 0,1-1 1 0 0,-1 0-1 0 0,1 0 0 0 0,-1 0 1 0 0,1 0-1 0 0,0-1 1 0 0,-1 0-1 0 0,5 0-11 0 0,9 1 61 0 0,-1-1-1 0 0,1-1 0 0 0,0-1 0 0 0,-1 0 1 0 0,1-1-1 0 0,-1-1 0 0 0,0-1 0 0 0,0 0 1 0 0,0-1-1 0 0,-1-1 0 0 0,11-6-60 0 0,6-16-1853 0 0,-22 14-8978 0 0,-9 11-1896 0 0</inkml:trace>
  <inkml:trace contextRef="#ctx0" brushRef="#br0" timeOffset="2850.745">2026 302 0 0 0,'0'0'1132'0'0,"0"0"225"0"0,0 0-36 0 0,0 0-158 0 0,0 0-104 0 0,0 0 12 0 0,0 0 40 0 0,0 0 49 0 0,0 0-24 0 0,0 0-100 0 0,18-29 5340 0 0,-18 28-6332 0 0,0 1 0 0 0,0-1 0 0 0,1 1-1 0 0,-1 0 1 0 0,0-1 0 0 0,0 1-1 0 0,0-1 1 0 0,0 1 0 0 0,0-1 0 0 0,0 1-1 0 0,1-1 1 0 0,-1 1 0 0 0,0-1-1 0 0,-1 1 1 0 0,1-1 0 0 0,0 1 0 0 0,0-1-1 0 0,0 1 1 0 0,0-1 0 0 0,0 1-1 0 0,0-1 1 0 0,-1 1 0 0 0,1-1-1 0 0,0 1 1 0 0,0 0 0 0 0,-1-1 0 0 0,1 1-1 0 0,0-1 1 0 0,0 1 0 0 0,-1 0-1 0 0,1-1 1 0 0,0 1 0 0 0,-1 0 0 0 0,1-1-1 0 0,-1 1 1 0 0,1 0 0 0 0,-1 0-1 0 0,1-1 1 0 0,0 1 0 0 0,-1 0 0 0 0,1 0-1 0 0,-1 0 1 0 0,1 0 0 0 0,-1 0-1 0 0,1-1 1 0 0,-1 1 0 0 0,1 0-1 0 0,-1 0 1 0 0,1 0 0 0 0,-1 0 0 0 0,1 0-1 0 0,-1 1 1 0 0,1-1 0 0 0,-1 0-1 0 0,1 0 1 0 0,-1 0 0 0 0,1 0 0 0 0,-1 0-1 0 0,1 1 1 0 0,0-1 0 0 0,-1 0-1 0 0,1 0 1 0 0,-1 1 0 0 0,1-1-1 0 0,-1 1-43 0 0,-28 16-305 0 0,28-17 362 0 0,1 0 4 0 0,0 0 18 0 0,0 0 22 0 0,0 0 41 0 0,0 0 39 0 0,0 0 62 0 0,0 0 58 0 0,0 0-5 0 0,16-18 793 0 0,-4 11-1772 0 0,-12 8-163 0 0,0 1-96 0 0,0 0-2761 0 0,0 4-5417 0 0</inkml:trace>
  <inkml:trace contextRef="#ctx0" brushRef="#br0" timeOffset="3730.476">1991 575 0 0 0,'0'0'285'0'0,"0"0"960"0"0,0 0 260 0 0,0 0-58 0 0,0 0-81 0 0,0 0-55 0 0,0 0-15 0 0,0 0 24 0 0,0 0 23 0 0,0 0-22 0 0,0 0-74 0 0,0 0-112 0 0,6-7-93 0 0,20-17-72 0 0,-20 18-65 0 0,-6 6-58 0 0,0 0-68 0 0,0 0-97 0 0,0 0-124 0 0,0 0-106 0 0,0 0-95 0 0,0 0-23 0 0,0 0-7 0 0,0 0-8 0 0,0 0 0 0 0,0 0-49 0 0,0 0-8 0 0,0 0-12 0 0,0 0-23 0 0,0 0 5 0 0,-14 59 1834 0 0,9-6-1929 0 0,-19 66 87 0 0,13-101 84 0 0,12-32 598 0 0,70-188-690 0 0,-70 196-182 0 0,2-13-35 0 0,-12 26-92 0 0,-3 13 95 0 0,2 0 1 0 0,1 0-1 0 0,0 1 0 0 0,2 0 0 0 0,0 0 1 0 0,2 1-1 0 0,-2 9-2 0 0,11-4-1170 0 0,4-25-2071 0 0,3-1-3518 0 0,-6-1-5404 0 0</inkml:trace>
  <inkml:trace contextRef="#ctx0" brushRef="#br0" timeOffset="11240.844">43 328 0 0 0,'0'0'191'0'0,"0"0"533"0"0,0 0-45 0 0,0 0-210 0 0,0 0-91 0 0,0 0 72 0 0,0 0 148 0 0,0 0 138 0 0,2 1-131 0 0,4 1 10981 0 0,-5-1-9889 0 0,-33 8-745 0 0,26-6-844 0 0,22-8 248 0 0,30-17 387 0 0,-46 22-572 0 0,0 0 36 0 0,0 0 30 0 0,0 0 13 0 0,-20 7 599 0 0,20-7-768 0 0,0 0 2 0 0,0 0 9 0 0,0 0 16 0 0,0 0-16 0 0,0 0 11 0 0,0 0-14 0 0,0 0-15 0 0,0 0-12 0 0,0 0-11 0 0,0 0-7 0 0,0 0-13 0 0,0 0 2 0 0,0 0-12 0 0,0 0 2 0 0,0 0 1 0 0,0 0 0 0 0,0 0 0 0 0,0 0 1 0 0,0 0 7 0 0,0 0 14 0 0,9 14 920 0 0,-9-13-971 0 0,0-1-3 0 0,0 0-3 0 0,0 0-7 0 0,0 0 7 0 0,0 0 2 0 0,0 0-3 0 0,24 0 1163 0 0,-41 15-1303 0 0,58-40 264 0 0,-41 24-128 0 0,0 1-2 0 0,0 0 4 0 0,0 0 4 0 0,0 0 2 0 0,0 0 0 0 0,0 0 0 0 0,0 0 0 0 0,0 0 3 0 0,0 0 12 0 0,0 0 6 0 0,0 0-1 0 0,0 0 12 0 0,0 0 15 0 0,0 0 9 0 0,0 0 6 0 0,0 0 2 0 0,0 0 2 0 0,0 0 7 0 0,0 0 15 0 0,0 0 13 0 0,0 0 2 0 0,0 0-8 0 0,0 0-14 0 0,0 0-14 0 0,0 0-26 0 0,0 0-1 0 0,0 0-18 0 0,0 0-10 0 0,0 0-15 0 0,0 0 2 0 0,0 0 1 0 0,0 0-2 0 0,0 0-3 0 0,0 0 2 0 0,0 0-6 0 0,0 0-10 0 0,0 0 6 0 0,0 0-6 0 0,0 0 10 0 0,0 0 6 0 0,0 0-3 0 0,0 0-5 0 0,0 0-8 0 0,0 0 2 0 0,0 0-27 0 0,0 0-24 0 0,0 0-44 0 0,0 0-90 0 0,-14 2-3816 0 0,11-1 447 0 0,0 0-3579 0 0,3-1-3356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7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39 0 0 0,'0'0'1748'0'0,"0"0"481"0"0,0 0 158 0 0,0 0-105 0 0,0 0-210 0 0,0 0-250 0 0,0 0-228 0 0,0 0-182 0 0,0 0-140 0 0,0 0-73 0 0,2-4-75 0 0,-2 3-1051 0 0,0 0-1 0 0,1 0 0 0 0,-1 0 0 0 0,0 0 1 0 0,0 0-1 0 0,0 0 0 0 0,1 0 0 0 0,-1 0 0 0 0,0-1 1 0 0,-1 1-1 0 0,1 0 0 0 0,0 0 0 0 0,0 0 0 0 0,0 0 1 0 0,-1 0-1 0 0,1 0 0 0 0,0 0 0 0 0,-1 0 1 0 0,1 0-1 0 0,-1 0 0 0 0,1 0 0 0 0,-1 0 0 0 0,0 0 1 0 0,1 1-1 0 0,-1-1 0 0 0,0 0 0 0 0,0 0 1 0 0,1 0-1 0 0,-1 1 0 0 0,0-1 0 0 0,0 1 0 0 0,0-1 1 0 0,0 0-1 0 0,0 1 0 0 0,0 0 0 0 0,0-1 1 0 0,0 1-1 0 0,0 0 0 0 0,0-1 0 0 0,0 1 0 0 0,0 0 1 0 0,0 0-1 0 0,0 0 0 0 0,-1 0 0 0 0,1 0 0 0 0,0 0 1 0 0,0 0-1 0 0,0 0 0 0 0,0 0 0 0 0,0 1 1 0 0,0-1-1 0 0,0 0 0 0 0,0 1 0 0 0,0-1 0 0 0,0 1 1 0 0,0-1-1 0 0,0 1 0 0 0,0-1 0 0 0,0 1-72 0 0,-12 2 104 0 0,1 0 0 0 0,0 0 0 0 0,0 1 0 0 0,1 1 0 0 0,-1 0 0 0 0,1 0 0 0 0,0 1 0 0 0,0 1 0 0 0,1 0 0 0 0,0 0 0 0 0,0 1 0 0 0,0 0 0 0 0,1 1 0 0 0,1 0 0 0 0,-1 0 0 0 0,0 3-104 0 0,0-3 34 0 0,3-3-21 0 0,0 1 0 0 0,0 0 1 0 0,0 0-1 0 0,1 0 0 0 0,1 1 0 0 0,-1-1 0 0 0,1 1 0 0 0,0 0 1 0 0,1 1-1 0 0,0-1 0 0 0,0 1 0 0 0,1-1 0 0 0,0 1 0 0 0,0 0 1 0 0,1 0-1 0 0,0 8-13 0 0,1-14 12 0 0,0 0 0 0 0,1-1 0 0 0,0 1 0 0 0,-1 0 0 0 0,1-1 0 0 0,0 1 0 0 0,0-1 0 0 0,0 1 1 0 0,0-1-1 0 0,1 1 0 0 0,-1-1 0 0 0,1 0 0 0 0,0 0 0 0 0,-1 0 0 0 0,1 0 0 0 0,0 0 0 0 0,0 0 0 0 0,0 0 0 0 0,0-1 1 0 0,1 1-1 0 0,-1-1 0 0 0,0 1 0 0 0,1-1 0 0 0,-1 0 0 0 0,1 0 0 0 0,-1 0 0 0 0,1 0 0 0 0,-1 0 0 0 0,1-1 0 0 0,0 1 1 0 0,-1-1-1 0 0,2 0-12 0 0,92 3 766 0 0,-70-8-605 0 0,0-2 0 0 0,0-1-1 0 0,0-1 1 0 0,-1-1 0 0 0,-1-1-1 0 0,0-1 1 0 0,0-1 0 0 0,-1-2-1 0 0,12-9-160 0 0,-32 22 11 0 0,155-130 711 0 0,-158 132-717 0 0,0 1 0 0 0,0-1 0 0 0,0 0-1 0 0,0 1 1 0 0,0-1 0 0 0,0 1-1 0 0,0-1 1 0 0,0 1 0 0 0,0-1-1 0 0,0 1 1 0 0,1-1 0 0 0,-1 1 0 0 0,0-1-1 0 0,0 0 1 0 0,0 1 0 0 0,1-1-1 0 0,-1 1 1 0 0,0-1 0 0 0,1 0-1 0 0,-1 1 1 0 0,0-1 0 0 0,1 0 0 0 0,-1 1-1 0 0,0-1 1 0 0,1 0 0 0 0,-1 0-1 0 0,1 1 1 0 0,-1-1 0 0 0,1 0-1 0 0,-1 0 1 0 0,0 0 0 0 0,1 1 0 0 0,-1-1-1 0 0,1 0 1 0 0,-1 0 0 0 0,1 0-1 0 0,-1 0 1 0 0,1 0 0 0 0,-1 0-1 0 0,1 0 1 0 0,-1 0 0 0 0,1 0 0 0 0,-1 0-1 0 0,1-1 1 0 0,-1 1 0 0 0,0 0-1 0 0,1 0 1 0 0,-1 0 0 0 0,1 0-1 0 0,0-1-4 0 0,-2 17 28 0 0,2 137-184 0 0,0-148 76 0 0,0-1-1 0 0,0 0 1 0 0,1 0-1 0 0,-1 0 1 0 0,1 0 0 0 0,0-1-1 0 0,0 1 1 0 0,1 0-1 0 0,-1-1 1 0 0,1 0-1 0 0,0 1 1 0 0,0-1 0 0 0,0 0-1 0 0,0 0 1 0 0,0-1-1 0 0,1 1 1 0 0,-1-1-1 0 0,1 1 1 0 0,0-1 0 0 0,-1 0-1 0 0,1-1 1 0 0,0 1-1 0 0,0-1 1 0 0,3 1 80 0 0,28 6-4060 0 0,1-6-4904 0 0,-26-2-2920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0 589 3041 0 0,'0'0'1936'0'0,"0"0"-252"0"0,0 0 106 0 0,0 0 181 0 0,0 0 47 0 0,0 0-190 0 0,0 0-338 0 0,0 0-311 0 0,0 0-208 0 0,0 0-107 0 0,0 0-53 0 0,0 0-39 0 0,4-5 2750 0 0,2-18-3213 0 0,0 1 0 0 0,2 1-1 0 0,0-1 1 0 0,1 1 0 0 0,1 1 0 0 0,1-1 0 0 0,10-11-309 0 0,-4 2 217 0 0,9-8-92 0 0,1 2-1 0 0,1 1 0 0 0,3 1 1 0 0,0 1-1 0 0,2 2 0 0 0,2 2 1 0 0,10-7-125 0 0,-44 35 1 0 0,27-14 51 0 0,-28 15-46 0 0,0 33 70 0 0,0 225 169 0 0,0-257-245 0 0,0 1-1 0 0,0-1 0 0 0,-1 1 1 0 0,1-1-1 0 0,0 0 1 0 0,0 1-1 0 0,0-1 0 0 0,1 1 1 0 0,-1-1-1 0 0,0 0 1 0 0,0 1-1 0 0,1-1 0 0 0,-1 0 1 0 0,1 1-1 0 0,-1-1 1 0 0,1 0-1 0 0,0 1 0 0 0,-1-1 1 0 0,1 0-1 0 0,0 0 1 0 0,0 0-1 0 0,0 0 0 0 0,0 0 1 0 0,0 0-1 0 0,0 0 1 0 0,0 0-1 0 0,0 0 0 0 0,0 0 1 0 0,0-1-1 0 0,1 1 1 0 0,-1 0-1 0 0,0-1 0 0 0,0 1 1 0 0,1-1-1 0 0,-1 1 1 0 0,1-1-1 0 0,-1 0 0 0 0,0 1 1 0 0,1-1-1 0 0,-1 0 1 0 0,1 0-1 0 0,-1 0 0 0 0,0 0 1 0 0,1 0-1 0 0,-1-1 1 0 0,1 1-1 0 0,-1 0 0 0 0,0-1 1 0 0,1 1-1 0 0,-1-1 1 0 0,0 1-1 0 0,1-1 0 0 0,-1 1 1 0 0,0-1-1 0 0,0 0 1 0 0,0 0-1 0 0,0 0 0 0 0,0 0 1 0 0,0 0-1 0 0,0 0 1 0 0,0 0-1 0 0,1 0 1 0 0,152-156 19 0 0,-123 129-37 0 0,4-5 36 0 0,1 1 0 0 0,1 1-1 0 0,2 2 1 0 0,0 2 0 0 0,2 2 0 0 0,22-9-18 0 0,-62 33 0 0 0,-1 1 0 0 0,1-1 0 0 0,0 0 1 0 0,0 1-1 0 0,-1-1 0 0 0,1 1 0 0 0,0-1 0 0 0,0 1 1 0 0,0 0-1 0 0,-1-1 0 0 0,1 1 0 0 0,0 0 0 0 0,0 0 1 0 0,0-1-1 0 0,0 1 0 0 0,0 0 0 0 0,0 0 0 0 0,0 0 1 0 0,0 0-1 0 0,0 0 0 0 0,-1 0 0 0 0,1 1 0 0 0,0-1 1 0 0,0 0-1 0 0,0 0 0 0 0,0 1 0 0 0,0-1 0 0 0,0 0 1 0 0,-1 1-1 0 0,1-1 0 0 0,0 1 0 0 0,0-1 0 0 0,-1 1 1 0 0,1-1-1 0 0,0 1 0 0 0,-1 0 0 0 0,1-1 0 0 0,0 1 1 0 0,-1 0-1 0 0,1 0 0 0 0,-1-1 0 0 0,1 1 0 0 0,-1 0 1 0 0,0 0-1 0 0,1 0 0 0 0,-1-1 0 0 0,0 1 0 0 0,1 0 1 0 0,-1 0-1 0 0,0 0 0 0 0,0 0 0 0 0,0 0 0 0 0,0 0 1 0 0,0 0-1 0 0,0 0 0 0 0,0-1 0 0 0,0 1 0 0 0,0 0 1 0 0,0 0-1 0 0,-1 0 0 0 0,1 0 0 0 0,0 0 0 0 0,0 0 1 0 0,-1-1-1 0 0,1 1 0 0 0,-1 0 0 0 0,0 0 0 0 0,1 10 27 0 0,-1 7-1 0 0,-2-1 0 0 0,0 0 0 0 0,0 0-1 0 0,-2 0 1 0 0,0-1 0 0 0,-1 1 0 0 0,-1-1 0 0 0,-3 5-26 0 0,-31 102 108 0 0,33-42-250 0 0,10-79-17 0 0,-1 0 1 0 0,1 0-1 0 0,0 0 0 0 0,-1 0 0 0 0,1 0 0 0 0,0 0 0 0 0,0 0 0 0 0,0-1 1 0 0,1 1-1 0 0,-1-1 0 0 0,0 0 0 0 0,1 1 0 0 0,-1-1 0 0 0,0 0 0 0 0,1 0 1 0 0,-1-1-1 0 0,1 1 0 0 0,0 0 0 0 0,-1-1 0 0 0,1 0 0 0 0,-1 1 1 0 0,1-1-1 0 0,0 0 0 0 0,-1 0 0 0 0,1-1 0 0 0,0 1 0 0 0,-1 0 0 0 0,1-1 1 0 0,0 0-1 0 0,-1 0 0 0 0,1 1 0 0 0,-1-1 0 0 0,0-1 0 0 0,1 1 0 0 0,0-1 159 0 0,27-14-7662 0 0,-21 10 2108 0 0,-2 2-3461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31 856 10746 0 0,'0'0'2149'0'0,"0"0"-393"0"0,0 0-78 0 0,0 0-63 0 0,0 0-164 0 0,0 0-228 0 0,0 0-204 0 0,0 0-145 0 0,0 0-81 0 0,0 0-45 0 0,0 0-59 0 0,0 0-89 0 0,0 0-91 0 0,-5-27-75 0 0,-14-85-56 0 0,17 107-325 0 0,1 0 1 0 0,0-1-1 0 0,0 1 1 0 0,0 0-1 0 0,1-1 1 0 0,0 1-1 0 0,0-1 1 0 0,0 1-1 0 0,0 0 1 0 0,1-1-1 0 0,0 1 1 0 0,0 0-1 0 0,1 0 1 0 0,0-1-1 0 0,0 1 1 0 0,0 0 0 0 0,0 0-1 0 0,1 1 1 0 0,1-3-54 0 0,4-6 106 0 0,-6 7-161 0 0,1 0 0 0 0,0 0 0 0 0,1 0 0 0 0,-1 1 0 0 0,1 0 0 0 0,1-1 0 0 0,-1 2 0 0 0,0-1 0 0 0,1 0 1 0 0,0 1-1 0 0,0 0 0 0 0,1 0 0 0 0,-1 0 0 0 0,1 1 0 0 0,-1 0 0 0 0,1 0 0 0 0,0 0 0 0 0,0 1 0 0 0,1 0 0 0 0,-1 0 0 0 0,0 1 1 0 0,1-1-1 0 0,1 1 55 0 0,11 4-2544 0 0,-8 5-5091 0 0,-9-4-4211 0 0</inkml:trace>
  <inkml:trace contextRef="#ctx0" brushRef="#br0" timeOffset="653.275">456 539 11666 0 0,'0'0'2620'0'0,"0"0"-676"0"0,0 0-235 0 0,0 0-134 0 0,0 0-263 0 0,0 0-271 0 0,0 0-275 0 0,0 0-215 0 0,0 0-147 0 0,0 0-138 0 0,0 0-94 0 0,0 0-62 0 0,0 0-39 0 0,-27 6-34 0 0,-83 18-13 0 0,106-23-24 0 0,1-1 1 0 0,0 0 0 0 0,0 1-1 0 0,0 0 1 0 0,0 0 0 0 0,0 0-1 0 0,0 0 1 0 0,0 0-1 0 0,0 1 1 0 0,0-1 0 0 0,1 1-1 0 0,-1 0 1 0 0,0 0-1 0 0,1 0 1 0 0,0 0 0 0 0,-1 0-1 0 0,1 0 1 0 0,0 1 0 0 0,0-1-1 0 0,0 2 0 0 0,-6 7 3 0 0,6-9-7 0 0,0 0 1 0 0,0 0 0 0 0,1 0 0 0 0,-1 0 0 0 0,1 0 0 0 0,-1 0 0 0 0,1 1 0 0 0,0-1 0 0 0,0 0 0 0 0,0 1 0 0 0,0-1 0 0 0,0 1 0 0 0,0 0 0 0 0,1-1 0 0 0,-1 1 0 0 0,1-1 0 0 0,0 1 0 0 0,0 0 0 0 0,0-1 0 0 0,0 1 0 0 0,0 0 0 0 0,1-1 0 0 0,-1 1 0 0 0,1-1 0 0 0,0 1 0 0 0,-1 0 0 0 0,1-1-1 0 0,0 0 1 0 0,1 1 0 0 0,-1-1 0 0 0,0 0 0 0 0,1 1 0 0 0,-1-1 0 0 0,1 0 0 0 0,0 0 0 0 0,0 0 0 0 0,-1 0 0 0 0,1-1 0 0 0,1 1 0 0 0,-1 0 0 0 0,0-1 0 0 0,0 1 0 0 0,0-1 0 0 0,1 0 0 0 0,-1 0 0 0 0,1 0 0 0 0,-1 0 3 0 0,10 3 108 0 0,0 0 0 0 0,0 0 0 0 0,0-2 1 0 0,0 1-1 0 0,1-1 0 0 0,-1-1 0 0 0,0 0 0 0 0,1-1 1 0 0,-1-1-1 0 0,1 0 0 0 0,-1 0 0 0 0,0-1 0 0 0,1-1 1 0 0,-1 0-1 0 0,0 0 0 0 0,0-1 0 0 0,-1-1 1 0 0,0 0-1 0 0,1-1 0 0 0,-2 0 0 0 0,1-1 0 0 0,0 0-108 0 0,47-33 458 0 0,-49 81-568 0 0,-9-34 96 0 0,-1-3-12 0 0,0 1 1 0 0,1-1-1 0 0,-1 1 0 0 0,1-1 1 0 0,0 1-1 0 0,1 0 1 0 0,-1-1-1 0 0,1 1 0 0 0,0-1 1 0 0,0 1-1 0 0,0-1 0 0 0,1 0 1 0 0,0 0-1 0 0,-1 1 1 0 0,2-1-1 0 0,-1 0 0 0 0,0 0 1 0 0,1-1-1 0 0,-1 1 1 0 0,1 0-1 0 0,0-1 0 0 0,1 0 1 0 0,-1 0-1 0 0,0 0 1 0 0,1 0-1 0 0,0 0 0 0 0,0-1 1 0 0,-1 1-1 0 0,1-1 1 0 0,1 0 25 0 0,7 0 26 0 0,1 0 1 0 0,0-1 0 0 0,-1 0 0 0 0,1-1 0 0 0,-1 0-1 0 0,1-1 1 0 0,0-1 0 0 0,-1 0 0 0 0,0 0 0 0 0,1-1-1 0 0,-1-1 1 0 0,0 0 0 0 0,-1-1 0 0 0,1 0 0 0 0,-1-1-1 0 0,0 0 1 0 0,0-1 0 0 0,-1 0 0 0 0,0 0 0 0 0,0-1-1 0 0,6-7-26 0 0,11-7 150 0 0,-2-2 1 0 0,0-1-1 0 0,-2-1 0 0 0,0 0 0 0 0,-2-2 0 0 0,-1-1 0 0 0,-2 0 0 0 0,0-2 0 0 0,10-27-150 0 0,-16 35-7 0 0,-2-1 0 0 0,0 0-1 0 0,-2 0 1 0 0,-1-1 0 0 0,-1 1-1 0 0,-1-2 1 0 0,-1 1 0 0 0,-1-1-1 0 0,-1 1 1 0 0,-1-1 0 0 0,-2 1-1 0 0,-1-3 8 0 0,3 23-7 0 0,-1 1 0 0 0,0 0-1 0 0,-1 0 1 0 0,1 0 0 0 0,-1-1-1 0 0,1 1 1 0 0,-1 0 0 0 0,-1 0-1 0 0,1 0 1 0 0,0 0 0 0 0,-1 0-1 0 0,0 0 1 0 0,0 1 0 0 0,0-1-1 0 0,0 1 1 0 0,-1-1 0 0 0,1 1 0 0 0,-1 0-1 0 0,0 0 1 0 0,0 0 0 0 0,0 0-1 0 0,0 0 1 0 0,-1 1 0 0 0,1-1-1 0 0,-1 1 1 0 0,1 0 0 0 0,-1 0-1 0 0,0 0 1 0 0,0 1 0 0 0,0-1-1 0 0,0 1 1 0 0,0 0 0 0 0,0 0-1 0 0,0 1 1 0 0,-1-1 0 0 0,1 1-1 0 0,0 0 1 0 0,0 0 0 0 0,0 0-1 0 0,-1 0 1 0 0,1 1 0 0 0,0 0 0 0 0,0 0-1 0 0,0 0 1 0 0,-3 1 7 0 0,-7 5-3 0 0,1 1 1 0 0,0 0-1 0 0,0 1 1 0 0,1 0-1 0 0,0 1 0 0 0,1 0 1 0 0,0 1-1 0 0,1 1 1 0 0,0-1-1 0 0,1 1 0 0 0,0 1 1 0 0,1 0-1 0 0,0 0 1 0 0,1 1-1 0 0,0 0 1 0 0,1 0-1 0 0,1 0 0 0 0,1 1 1 0 0,0 0-1 0 0,0 0 1 0 0,2 0-1 0 0,0 0 0 0 0,0 0 1 0 0,1 1-1 0 0,1-1 1 0 0,1 0-1 0 0,0 1 0 0 0,1-1 1 0 0,1 0-1 0 0,0 0 1 0 0,1 0-1 0 0,1-1 1 0 0,2 6 2 0 0,11 12 109 0 0,2 0 1 0 0,0-1-1 0 0,3-1 1 0 0,0-1-1 0 0,2-1 1 0 0,1-1-1 0 0,1-1 1 0 0,24 17-110 0 0,-15-17 98 0 0,1-1 0 0 0,1-2 0 0 0,1-2 0 0 0,0-1 0 0 0,2-2 0 0 0,42 12-98 0 0,-14-16-559 0 0,-42-20-2792 0 0,-23 2-2000 0 0,-4 0-7035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3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1044 3537 0 0,'0'0'2722'0'0,"0"0"-715"0"0,0 0-366 0 0,0 0-63 0 0,0 0 28 0 0,0 0-69 0 0,0 0-240 0 0,0 0-261 0 0,0 0-169 0 0,0 0-92 0 0,0 0-19 0 0,0 0 3 0 0,0 0-21 0 0,5 0 3 0 0,-1-1-608 0 0,-1 1 1 0 0,1-1 0 0 0,-1 0 0 0 0,0 0 0 0 0,1 0-1 0 0,-1 0 1 0 0,0 0 0 0 0,0-1 0 0 0,0 0-1 0 0,0 1 1 0 0,0-1 0 0 0,0 0 0 0 0,0 0 0 0 0,-1-1-1 0 0,1 1 1 0 0,-1-1 0 0 0,0 1 0 0 0,1-1-1 0 0,-1-1-133 0 0,146-201 2258 0 0,-34 29-1655 0 0,-119 279-538 0 0,5-97-62 0 0,0 1 0 0 0,0-1 0 0 0,1 1 0 0 0,0-1 0 0 0,1 1 0 0 0,-1-1 0 0 0,1 0 0 0 0,1 1 0 0 0,-1-1 0 0 0,1 0 0 0 0,0 0 0 0 0,0-1-1 0 0,0 1 1 0 0,1-1 0 0 0,0 0 0 0 0,0 0 0 0 0,1 0 0 0 0,-1 0 0 0 0,1-1 0 0 0,0 1 0 0 0,1-1-3 0 0,-2 0 34 0 0,0 0 1 0 0,0-1 0 0 0,1 0-1 0 0,0 0 1 0 0,0 0 0 0 0,0 0-1 0 0,0 0 1 0 0,0-1-1 0 0,0 0 1 0 0,1 0 0 0 0,-1-1-1 0 0,1 0 1 0 0,-1 0 0 0 0,1 0-1 0 0,-1 0 1 0 0,1-1-1 0 0,0 0 1 0 0,-1 0 0 0 0,1 0-1 0 0,0-1 1 0 0,-1 0 0 0 0,1 0-1 0 0,-1-1 1 0 0,1 1-1 0 0,-1-1 1 0 0,0 0 0 0 0,1-1-1 0 0,0 0-34 0 0,5-4 68 0 0,0-2 0 0 0,0 1 0 0 0,-1-1-1 0 0,0-1 1 0 0,0 0 0 0 0,-1 0 0 0 0,-1-1-1 0 0,1 0 1 0 0,-2-1 0 0 0,0 0 0 0 0,0 0-1 0 0,-1 0 1 0 0,-1-1 0 0 0,0 0 0 0 0,0 0 0 0 0,-1 0-1 0 0,-1-1 1 0 0,-1 1 0 0 0,1-2-68 0 0,1-88-6262 0 0,-2 112 2447 0 0,0-4-1555 0 0,3-1-6334 0 0</inkml:trace>
  <inkml:trace contextRef="#ctx0" brushRef="#br0" timeOffset="657.339">1155 602 8586 0 0,'0'0'2640'0'0,"0"0"-621"0"0,0 0-202 0 0,0 0-29 0 0,0 0-167 0 0,0 0-365 0 0,0 0-356 0 0,0 0-240 0 0,0 0-106 0 0,0 0-70 0 0,0 0-51 0 0,0 0-46 0 0,-31 15-64 0 0,-96 47-62 0 0,19 5 148 0 0,102-63-396 0 0,-1 0-1 0 0,1 1 0 0 0,0-1 1 0 0,1 2-1 0 0,-1-1 0 0 0,1 1 0 0 0,0-1 1 0 0,0 2-1 0 0,1-1 0 0 0,-1 0 1 0 0,1 1-1 0 0,1 0 0 0 0,-1 0 0 0 0,1 0 1 0 0,1 0-1 0 0,-1 0 0 0 0,1 1 1 0 0,1-1-1 0 0,-1 2-12 0 0,3-7 2 0 0,1 1 0 0 0,-1-1 0 0 0,1 0 0 0 0,-1 0 0 0 0,1 0 0 0 0,0 0 0 0 0,0 0 0 0 0,0 0 0 0 0,0 0 0 0 0,0-1 0 0 0,0 1 0 0 0,0-1 0 0 0,0 0 1 0 0,1 1-1 0 0,-1-1 0 0 0,1 0 0 0 0,-1 0 0 0 0,1-1 0 0 0,-1 1 0 0 0,1 0 0 0 0,-1-1 0 0 0,1 0 0 0 0,0 1 0 0 0,-1-1 0 0 0,1 0 0 0 0,0-1 0 0 0,-1 1 0 0 0,1 0 0 0 0,0-1 0 0 0,-1 1 0 0 0,1-1 0 0 0,-1 0-2 0 0,6 1 32 0 0,13-3 46 0 0,-2 0 0 0 0,1-2-1 0 0,0 0 1 0 0,-1-1 0 0 0,0-1 0 0 0,0-1-1 0 0,-1-1 1 0 0,0 0 0 0 0,-1-1 0 0 0,0-1-1 0 0,0-1 1 0 0,6-6-78 0 0,45-27 281 0 0,-14 16-153 0 0,-46 66-48 0 0,-8-28-88 0 0,2 1-1 0 0,-1 0 1 0 0,2-1 0 0 0,-1 1 0 0 0,1-1-1 0 0,0 1 1 0 0,1-1 0 0 0,0 0 0 0 0,1-1-1 0 0,0 1 1 0 0,0-1 0 0 0,1 0 0 0 0,0 0 0 0 0,0 0-1 0 0,2 0 9 0 0,-5-4 1 0 0,1-1 0 0 0,0 1-1 0 0,-1-1 1 0 0,1 0-1 0 0,0-1 1 0 0,1 1 0 0 0,-1-1-1 0 0,0 0 1 0 0,1 0 0 0 0,-1 0-1 0 0,1 0 1 0 0,0-1 0 0 0,-1 0-1 0 0,1 0 1 0 0,0 0-1 0 0,0 0 1 0 0,0-1 0 0 0,0 0-1 0 0,0 0 1 0 0,0 0 0 0 0,0-1-1 0 0,-1 0 1 0 0,1 0-1 0 0,0 0 1 0 0,0 0 0 0 0,-1-1-1 0 0,1 1 1 0 0,-1-1 0 0 0,1-1-1 0 0,-1 1 1 0 0,1-1-1 0 0,20-14 79 0 0,-2-2 1 0 0,-1 0 0 0 0,0-2-1 0 0,-1 0 1 0 0,-1-1-1 0 0,-1-1 1 0 0,14-24-80 0 0,-12 20 87 0 0,2-6-42 0 0,-1 0-1 0 0,-1-2 1 0 0,-2 0 0 0 0,-1-1 0 0 0,-2-1-1 0 0,-2 0 1 0 0,-1-1 0 0 0,-2-1 0 0 0,6-39-45 0 0,-3-123 14 0 0,-33 127 43 0 0,18 72-52 0 0,0 1-1 0 0,1-1 1 0 0,-1 1-1 0 0,0-1 0 0 0,0 1 1 0 0,0 0-1 0 0,0-1 0 0 0,0 1 1 0 0,0 0-1 0 0,0 0 1 0 0,0 0-1 0 0,-1 0 0 0 0,1 0 1 0 0,0 0-1 0 0,-1 0 0 0 0,1 0 1 0 0,0 0-1 0 0,-1 1 1 0 0,1-1-1 0 0,-1 1 0 0 0,1-1 1 0 0,-1 1-1 0 0,0-1 1 0 0,1 1-1 0 0,-1 0 0 0 0,1 0 1 0 0,-1 0-1 0 0,0 0 0 0 0,1 0 1 0 0,-1 0-1 0 0,0 0 1 0 0,1 1-1 0 0,-1-1 0 0 0,1 0 1 0 0,-1 1-1 0 0,1 0 0 0 0,-1-1 1 0 0,1 1-1 0 0,-1 0 1 0 0,1-1-1 0 0,0 1 0 0 0,-1 0 1 0 0,0 1-5 0 0,-8 9 17 0 0,0-1 0 0 0,1 2 0 0 0,1-1 0 0 0,0 1 0 0 0,0 0 0 0 0,1 1-1 0 0,1 0 1 0 0,0 0 0 0 0,1 0 0 0 0,0 1 0 0 0,1-1 0 0 0,1 1 0 0 0,0 0 0 0 0,0 10-17 0 0,-5 29 107 0 0,2 0-1 0 0,2 0 0 0 0,3 1 1 0 0,3 19-107 0 0,1-34 4 0 0,2 0 1 0 0,2-1 0 0 0,1 0 0 0 0,2 0-1 0 0,1-1 1 0 0,3-1 0 0 0,0 0 0 0 0,2 0-1 0 0,2-2-4 0 0,19 15-2314 0 0,-37-49 1489 0 0,-3-11-3611 0 0,-5 4 1320 0 0,-1-1-3395 0 0,2 1-4086 0 0</inkml:trace>
  <inkml:trace contextRef="#ctx0" brushRef="#br0" timeOffset="903.839">1412 491 13963 0 0,'0'0'2135'0'0,"0"0"-529"0"0,0 0-181 0 0,0 0-50 0 0,0 0-146 0 0,0 0-198 0 0,0 0-225 0 0,0 0-165 0 0,35-2-117 0 0,107-8-91 0 0,-11 8 385 0 0,-114 2-1365 0 0,114 7 1389 0 0,-90 4-4225 0 0,-5 7-4911 0 0,-29-14-3533 0 0</inkml:trace>
  <inkml:trace contextRef="#ctx0" brushRef="#br0" timeOffset="1155.322">2020 672 0 0 0,'0'0'3783'0'0,"0"0"-1082"0"0,0 0-351 0 0,0 0-60 0 0,0 0-195 0 0,0 0-243 0 0,0 0-255 0 0,0 0-229 0 0,0 0-156 0 0,0 0-126 0 0,0 0-133 0 0,0 0-129 0 0,29 24-121 0 0,92 70-92 0 0,-83-74-167 0 0,-27-29-12 0 0,-8 5-257 0 0,6-9 15 0 0,-1 1 1 0 0,-1-2 0 0 0,0 1-1 0 0,-1-1 1 0 0,0 0-1 0 0,-1-1 1 0 0,-1 1-1 0 0,0-1 1 0 0,-1 0-1 0 0,0-2-190 0 0,1-3 43 0 0,-3 15-212 0 0,12-59 105 0 0,-12 37-3770 0 0,-1 27 1457 0 0,1 1-3616 0 0,-2 1 3090 0 0,1-2 1129 0 0,0 4-7536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1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97 199 5385 0 0,'0'0'5179'0'0,"0"0"-2272"0"0,0 0-977 0 0,0 0-279 0 0,0 0-235 0 0,0 0-236 0 0,0 0-221 0 0,0 0-208 0 0,0 0-142 0 0,0 0-91 0 0,0 0-89 0 0,0 0-70 0 0,-16 32-67 0 0,-48 99-48 0 0,63-130-230 0 0,-1 1 1 0 0,1 0-1 0 0,-1 0 0 0 0,1-1 1 0 0,0 1-1 0 0,-1 0 1 0 0,1 0-1 0 0,0 0 0 0 0,0 0 1 0 0,1 0-1 0 0,-1 1 0 0 0,0-1 1 0 0,1 0-1 0 0,-1 0 0 0 0,1 0 1 0 0,0 1-1 0 0,0-1 0 0 0,-1 0 1 0 0,2 0-1 0 0,-1 1 0 0 0,0-1 1 0 0,0 0-1 0 0,1 0 0 0 0,-1 1 1 0 0,1-1-1 0 0,0 2-14 0 0,2-1 54 0 0,-1 0-5 0 0,1 0 0 0 0,-1 0 0 0 0,1 0 0 0 0,0-1 0 0 0,0 1 0 0 0,0-1 0 0 0,1 0 0 0 0,-1 0 0 0 0,0 0 0 0 0,1 0 0 0 0,0-1 0 0 0,-1 1 0 0 0,1-1 0 0 0,0 0 0 0 0,-1 0 0 0 0,1 0 0 0 0,0-1 0 0 0,0 1 0 0 0,0-1 0 0 0,0 0 0 0 0,0 0 0 0 0,0 0 0 0 0,0-1 0 0 0,-1 1 0 0 0,4-2-49 0 0,93-34 1090 0 0,-92 31-1013 0 0,0-1 0 0 0,-1 0 0 0 0,0 0 0 0 0,0 0 0 0 0,0-1 0 0 0,-1 0 0 0 0,0 0 0 0 0,-1-1 0 0 0,1 0 0 0 0,-2 0 0 0 0,1 0 0 0 0,-1 0 0 0 0,0-1 0 0 0,1-3-77 0 0,-4 8-2 0 0,1-1-1 0 0,-1 1 1 0 0,0-1 0 0 0,0 1-1 0 0,-1-1 1 0 0,1 1-1 0 0,-1-1 1 0 0,0 0-1 0 0,0 1 1 0 0,-1-1 0 0 0,1 1-1 0 0,-1-1 1 0 0,0 1-1 0 0,0-1 1 0 0,-1 1-1 0 0,1 0 1 0 0,-1-1 0 0 0,0 1-1 0 0,0 0 1 0 0,-1 0-1 0 0,1 0 1 0 0,-1 1 0 0 0,1-1-1 0 0,-1 0 1 0 0,-1 1-1 0 0,1 0 1 0 0,0 0-1 0 0,-1 0 1 0 0,1 0 0 0 0,-2-1 2 0 0,-4-1-224 0 0,0 0 1 0 0,0 1 0 0 0,-1 0 0 0 0,1 0 0 0 0,-1 1 0 0 0,0 0-1 0 0,0 0 1 0 0,0 1 0 0 0,0 1 0 0 0,-10-1 223 0 0,-21 4-3788 0 0,5 10-4516 0 0,23-5-3321 0 0</inkml:trace>
  <inkml:trace contextRef="#ctx0" brushRef="#br0" timeOffset="701.504">563 126 7674 0 0,'0'0'3182'0'0,"0"0"-1205"0"0,0 0-446 0 0,0 0 0 0 0,0 0-17 0 0,0 0-230 0 0,0 0-343 0 0,0 0-292 0 0,0 0-165 0 0,0 0-84 0 0,0 0-44 0 0,0 0-52 0 0,-3 32-50 0 0,-12 99-32 0 0,-8-33 395 0 0,-19 12 964 0 0,97-184 234 0 0,43-91-1025 0 0,-95 161-778 0 0,9-17 11 0 0,0 1 0 0 0,2 1 1 0 0,0-1-1 0 0,2 2 0 0 0,0 0 0 0 0,1 1 0 0 0,0 1 1 0 0,1 0-1 0 0,1 2 0 0 0,9-5-23 0 0,5 4-55 0 0,-33 33-62 0 0,-7 57-2002 0 0,30-68-7137 0 0,-16-8 3613 0 0,-1 1-4517 0 0</inkml:trace>
  <inkml:trace contextRef="#ctx0" brushRef="#br0" timeOffset="1119.159">1056 255 7050 0 0,'0'0'2279'0'0,"0"0"-264"0"0,0 0-93 0 0,0 0-107 0 0,0 0-187 0 0,0 0-196 0 0,0 0-214 0 0,0 0-179 0 0,0 0-146 0 0,0 0-139 0 0,32-2-111 0 0,97-5-117 0 0,-126 7-490 0 0,1 0 0 0 0,-1 0 0 0 0,1 0 0 0 0,-1 0 0 0 0,0-1 0 0 0,1 1 0 0 0,-1-1 1 0 0,1 0-1 0 0,-1 0 0 0 0,0 0 0 0 0,0-1 0 0 0,0 1 0 0 0,0-1 0 0 0,0 0 0 0 0,0 0 0 0 0,0 0 0 0 0,0 0 0 0 0,0 0 0 0 0,1-2-36 0 0,3-4 135 0 0,1 3-57 0 0,-1 0 0 0 0,0 0 0 0 0,-1-1 0 0 0,0 0 0 0 0,0 0 0 0 0,0 0 0 0 0,0-1 0 0 0,-1 0 0 0 0,0 0 0 0 0,-1 0 0 0 0,1-1 0 0 0,-1 0 0 0 0,-1 1 0 0 0,0-1 0 0 0,0-1 0 0 0,0 1 0 0 0,-1 0 0 0 0,0-1 0 0 0,-1 1 0 0 0,0-1 0 0 0,0 1 0 0 0,-1-1 0 0 0,0 0 0 0 0,-1-2-78 0 0,-2 8 5 0 0,0 0 0 0 0,-1 1 1 0 0,1-1-1 0 0,-1 1 1 0 0,0 0-1 0 0,1 0 1 0 0,-1 0-1 0 0,0 0 1 0 0,0 1-1 0 0,-1 0 1 0 0,1-1-1 0 0,0 2 1 0 0,0-1-1 0 0,-1 0 1 0 0,1 1-1 0 0,0 0 1 0 0,-1 0-1 0 0,1 0 1 0 0,0 0-1 0 0,-1 1 1 0 0,1 0-1 0 0,0 0 0 0 0,0 0 1 0 0,0 0-1 0 0,0 1 1 0 0,0-1-1 0 0,0 1 1 0 0,0 0-6 0 0,-15 8-8 0 0,1 1 0 0 0,1 0 0 0 0,0 1 0 0 0,1 1 0 0 0,0 0 0 0 0,1 2 0 0 0,1-1 0 0 0,0 2 0 0 0,1 0 0 0 0,0 1 0 0 0,1 0 0 0 0,-3 9 8 0 0,9-16-7 0 0,2 1 1 0 0,-1 0 0 0 0,1 0-1 0 0,1 1 1 0 0,0-1 0 0 0,1 1-1 0 0,0-1 1 0 0,1 1-1 0 0,0 0 1 0 0,0 0 0 0 0,2 0-1 0 0,-1-1 1 0 0,2 1 0 0 0,-1 0 6 0 0,1-7-7 0 0,-1-1 1 0 0,1 1 0 0 0,0-1-1 0 0,0 1 1 0 0,0-1 0 0 0,0 0 0 0 0,1 0-1 0 0,0 0 1 0 0,0 0 0 0 0,0 0-1 0 0,0 0 1 0 0,1-1 0 0 0,-1 0-1 0 0,1 0 1 0 0,0 0 0 0 0,0 0 0 0 0,0 0-1 0 0,0-1 1 0 0,0 0 0 0 0,1 0-1 0 0,-1 0 1 0 0,1 0 0 0 0,-1-1 0 0 0,1 1-1 0 0,2-1 7 0 0,121 12-1843 0 0,-98-14-134 0 0,-11-2-2471 0 0,-3-1-7111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41 4361 0 0,'0'0'3650'0'0,"0"0"-1385"0"0,0 0-500 0 0,0 0 70 0 0,0 0 123 0 0,0 0-27 0 0,0 0-253 0 0,0 0-359 0 0,0 0-312 0 0,0 0-246 0 0,0 0-131 0 0,0 0-86 0 0,0 0-69 0 0,-2-2-35 0 0,-7 126 1701 0 0,8 36-1621 0 0,-7 1 1 0 0,-29 154-521 0 0,11-171-11 0 0,17-118 16 0 0,9-26-21 0 0,0 0-13 0 0,7-2-14 0 0,41-49 139 0 0,-17 19-72 0 0,1 1-1 0 0,1 2 0 0 0,1 1 0 0 0,2 1 1 0 0,0 2-1 0 0,2 2 0 0 0,1 1 0 0 0,0 2 1 0 0,40-13-24 0 0,-5 22 9 0 0,-72 13-1 0 0,0 0 1 0 0,0 1-1 0 0,0-1 1 0 0,0 1-1 0 0,0 0 0 0 0,0 0 1 0 0,-1-1-1 0 0,1 1 1 0 0,-1 0-1 0 0,0 0 0 0 0,0 0 1 0 0,0 1-1 0 0,0-1 0 0 0,-1 0 1 0 0,1 0-1 0 0,-1 0 1 0 0,0 1-1 0 0,0-1 0 0 0,0 0 1 0 0,0 0-1 0 0,0 1 1 0 0,-1-1-1 0 0,0 0 0 0 0,0 2-8 0 0,-3 9 36 0 0,0 0-1 0 0,-2 0 0 0 0,1 0 1 0 0,-2-1-1 0 0,0 1 0 0 0,0-2 1 0 0,-1 1-1 0 0,-1-1 0 0 0,0 0 1 0 0,-8 8-36 0 0,14-17 6 0 0,-7 8-8 0 0,1 0 0 0 0,-2-1 0 0 0,0 0 0 0 0,0-1-1 0 0,0 0 1 0 0,-1 0 0 0 0,-1-2 0 0 0,1 1 0 0 0,-1-2 0 0 0,-1 1-1 0 0,1-2 1 0 0,-1 0 0 0 0,0-1 0 0 0,0 0 0 0 0,0-1-1 0 0,-1 0 1 0 0,1-1 0 0 0,-1-1 0 0 0,1-1 0 0 0,-1 0-1 0 0,1 0 1 0 0,-1-2 0 0 0,1 1 0 0 0,-1-2 0 0 0,-3-1 2 0 0,14 3-92 0 0,1 1 1 0 0,-1-1-1 0 0,1 0 1 0 0,0 0 0 0 0,0 0-1 0 0,-1 0 1 0 0,1 0-1 0 0,0-1 1 0 0,0 0-1 0 0,0 1 1 0 0,0-1 0 0 0,1 0-1 0 0,-1-1 1 0 0,0 1-1 0 0,1 0 1 0 0,-1-1 0 0 0,1 1-1 0 0,0-1 1 0 0,0 0-1 0 0,0 0 1 0 0,0 0-1 0 0,1 0 1 0 0,-1 0 0 0 0,1 0-1 0 0,-1 0 1 0 0,1 0-1 0 0,0-1 1 0 0,1 1-1 0 0,-1 0 1 0 0,0-1 0 0 0,1 1-1 0 0,0-1 1 0 0,0 1-1 0 0,0-1 1 0 0,0 1-1 0 0,1-2 92 0 0,0 3-443 0 0,1-1 1 0 0,0 1-1 0 0,1-1 0 0 0,-1 1 0 0 0,0 0 0 0 0,1-1 0 0 0,-1 1 0 0 0,1 0 0 0 0,0 1 0 0 0,-1-1 0 0 0,1 0 0 0 0,0 1 1 0 0,0 0-1 0 0,0 0 0 0 0,0 0 0 0 0,1 0 0 0 0,-1 0 0 0 0,2 0 443 0 0,11-4-7182 0 0,-3-2-2901 0 0</inkml:trace>
  <inkml:trace contextRef="#ctx0" brushRef="#br0" timeOffset="249.063">877 675 17188 0 0,'0'0'1303'0'0,"0"0"-248"0"0,0 0 9 0 0,0 0 91 0 0,0 0-46 0 0,0 0-191 0 0,0 0-254 0 0,0 0-220 0 0,0 0-155 0 0,-5 32-91 0 0,-18 101-37 0 0,5-38-797 0 0,18-94-179 0 0,0-1-430 0 0,9-7-11285 0 0,-7 3 2208 0 0</inkml:trace>
  <inkml:trace contextRef="#ctx0" brushRef="#br0" timeOffset="495.01">892 244 15563 0 0,'0'0'1777'0'0,"0"0"-1041"0"0,0 0-440 0 0,0 0-32 0 0,0 0-64 0 0,0 0-104 0 0,0 0-120 0 0,0 0-280 0 0,0 0-368 0 0,0 0-648 0 0,0 0-1937 0 0,0 0-8442 0 0</inkml:trace>
  <inkml:trace contextRef="#ctx0" brushRef="#br0" timeOffset="659.039">1345 1 15459 0 0,'0'0'1846'0'0,"0"0"-370"0"0,0 0-122 0 0,0 0-50 0 0,0 0-110 0 0,0 0-127 0 0,0 0-148 0 0,0 0-155 0 0,0 0-135 0 0,0 0-111 0 0,0 0-118 0 0,0 0-111 0 0,11 37-78 0 0,34 117-79 0 0,-37-57 3 0 0,-12-79-115 0 0,-65 402-120 0 0,36-248-955 0 0,25-121 284 0 0,6-18-2669 0 0,2-32 2162 0 0,0-1-446 0 0,0 0-924 0 0,0-1-2128 0 0,0-2-3188 0 0</inkml:trace>
  <inkml:trace contextRef="#ctx0" brushRef="#br0" timeOffset="865.1">1059 535 14315 0 0,'0'0'1904'0'0,"0"0"-507"0"0,0 0-221 0 0,0 0 31 0 0,0 0 25 0 0,0 0-149 0 0,0 0-235 0 0,0 0-208 0 0,0 0-153 0 0,0 0-87 0 0,35 1-70 0 0,108 4-64 0 0,11-20 179 0 0,-112 5-393 0 0,63-16-2165 0 0,-1-3-4018 0 0,-92 25-5174 0 0</inkml:trace>
  <inkml:trace contextRef="#ctx0" brushRef="#br0" timeOffset="1513.335">793 251 0 0 0,'0'0'600'0'0,"0"0"856"0"0,0 0 279 0 0,0 0-100 0 0,0 0-130 0 0,0 0-88 0 0,0 0-31 0 0,0 0 0 0 0,0 0-47 0 0,0 0-63 0 0,8-7-100 0 0,25-23-81 0 0,-25 23-81 0 0,-8 7-98 0 0,0 0-123 0 0,0 0-146 0 0,-33 0 1595 0 0,72-18-554 0 0,1 7-1192 0 0,-40 11-398 0 0,0 0 14 0 0,0 0 72 0 0,0 0 76 0 0,-27 7 533 0 0,3 0-3322 0 0,24-7 61 0 0,0 0-3262 0 0,0 0-5855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7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1 360 0 0,'0'0'2266'0'0,"0"0"132"0"0,0 0 149 0 0,0 0 15 0 0,0 0-142 0 0,0 0-321 0 0,0 0-405 0 0,0 0-379 0 0,0 0-272 0 0,0 0-117 0 0,0 0 11 0 0,2 0-13 0 0,2 1-758 0 0,-1 0 0 0 0,0 1 0 0 0,0-1 0 0 0,0 1 0 0 0,0 0-1 0 0,0 0 1 0 0,0 0 0 0 0,-1 1 0 0 0,1-1 0 0 0,-1 0 0 0 0,1 1 0 0 0,-1 0 0 0 0,0 0-1 0 0,0-1 1 0 0,0 1 0 0 0,-1 1 0 0 0,1-1 0 0 0,-1 0 0 0 0,1 0 0 0 0,-1 0-1 0 0,0 1 1 0 0,0-1 0 0 0,-1 1 0 0 0,1-1 0 0 0,-1 0 0 0 0,1 1 0 0 0,-1-1 0 0 0,0 1-1 0 0,0-1 1 0 0,-1 1 0 0 0,1-1 0 0 0,-1 1 0 0 0,0-1 0 0 0,0 1 0 0 0,0-1 0 0 0,0 1-166 0 0,0 15 158 0 0,-29 226 664 0 0,20 14-774 0 0,35-186-993 0 0,-24-73-4704 0 0,-25-18 223 0 0,7 4-3402 0 0,8 10 1185 0 0</inkml:trace>
  <inkml:trace contextRef="#ctx0" brushRef="#br0" timeOffset="247.839">1 431 6273 0 0,'0'0'2470'0'0,"0"0"-444"0"0,0 0-168 0 0,0 0 6 0 0,0 0-65 0 0,0 0-215 0 0,0 0-239 0 0,0 0-205 0 0,0 0-172 0 0,0 0-136 0 0,0 0-127 0 0,0 0-128 0 0,33-14-118 0 0,100-46-100 0 0,46-9 518 0 0,-9 38-1932 0 0,-133 29-2645 0 0,0 2-3282 0 0,-26 0-4249 0 0</inkml:trace>
  <inkml:trace contextRef="#ctx0" brushRef="#br0" timeOffset="485.217">682 295 7146 0 0,'0'0'2045'0'0,"0"0"-470"0"0,0 0-164 0 0,0 0-32 0 0,0 0-98 0 0,0 0-212 0 0,0 0-235 0 0,0 0-188 0 0,0 0-116 0 0,-18 34-97 0 0,-53 108-83 0 0,69-141-336 0 0,0 1 0 0 0,1-1 1 0 0,0 1-1 0 0,-1 0 1 0 0,1 0-1 0 0,0-1 0 0 0,0 1 1 0 0,0 0-1 0 0,0 0 0 0 0,0 0 1 0 0,0 0-1 0 0,1 0 0 0 0,-1 1 1 0 0,1-1-1 0 0,-1 0 1 0 0,1 0-1 0 0,0 0 0 0 0,0 0 1 0 0,0 1-1 0 0,0-1 0 0 0,0 0 1 0 0,1 0-1 0 0,-1 0 1 0 0,1 0-1 0 0,-1 0 0 0 0,1 0 1 0 0,0 1-1 0 0,0-1 0 0 0,-1 0 1 0 0,1-1-1 0 0,1 1 1 0 0,-1 0-15 0 0,3 3 81 0 0,3 0 74 0 0,-1 0 1 0 0,1 0-1 0 0,0-1 0 0 0,0 0 1 0 0,0 0-1 0 0,1-1 0 0 0,0 0 1 0 0,-1 0-1 0 0,1-1 0 0 0,0 0 1 0 0,0 0-1 0 0,0-1 1 0 0,0 0-1 0 0,1-1 0 0 0,-1 1 1 0 0,0-2-1 0 0,0 1 0 0 0,0-1 1 0 0,0 0-1 0 0,0-1 0 0 0,0 0 1 0 0,0 0-1 0 0,0-1-155 0 0,3 1 146 0 0,-1 0 1 0 0,1-1-1 0 0,-1 0 0 0 0,0-1 1 0 0,0 0-1 0 0,-1-1 0 0 0,1 0 1 0 0,-1 0-1 0 0,0-1 0 0 0,0-1 1 0 0,-1 1-1 0 0,1-1 0 0 0,-1-1 1 0 0,-1 1-1 0 0,0-1 1 0 0,0-1-1 0 0,0 1 0 0 0,-1-1 1 0 0,-1 0-1 0 0,1-1 0 0 0,-2 1 1 0 0,1-1-1 0 0,-1 0 0 0 0,0 0 1 0 0,-1 0-1 0 0,-1-1 0 0 0,1 0-146 0 0,-3 7 9 0 0,0 0-1 0 0,0 0 1 0 0,0 0-1 0 0,0 0 1 0 0,0 1-1 0 0,-1-1 1 0 0,0 0-1 0 0,0 0 1 0 0,0 0-1 0 0,0 0 1 0 0,-1 1-1 0 0,1-1 1 0 0,-1 1-1 0 0,0-1 1 0 0,0 1-1 0 0,0-1 1 0 0,-1 1-1 0 0,1 0 1 0 0,-1 0-1 0 0,0 0 1 0 0,1 1-1 0 0,-1-1 1 0 0,-1 1-1 0 0,1-1 1 0 0,0 1-1 0 0,0 0 1 0 0,-1 0-1 0 0,1 1 1 0 0,-1-1-1 0 0,0 1 1 0 0,0-1-1 0 0,-2 1-8 0 0,-3-2-135 0 0,0 1 0 0 0,-1 1 0 0 0,1-1 0 0 0,-1 2-1 0 0,1-1 1 0 0,-1 1 0 0 0,1 1 0 0 0,-1 0-1 0 0,1 0 1 0 0,-1 1 0 0 0,1 0 0 0 0,0 0 0 0 0,0 1-1 0 0,0 1 1 0 0,0-1 0 0 0,0 1 0 0 0,0 1 135 0 0,-23 15-4205 0 0,3 3-3441 0 0,19-12-4353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96 0 0 0,'0'0'1300'0'0,"0"0"575"0"0,0 0 327 0 0,0 0 36 0 0,0 0-222 0 0,0 0-331 0 0,0 0-324 0 0,0 0-260 0 0,0 0-167 0 0,0 0-115 0 0,-14-5-84 0 0,-44-17-27 0 0,54 20-494 0 0,-1 0 0 0 0,0 1 0 0 0,0 0 0 0 0,-1 0 1 0 0,1 0-1 0 0,0 1 0 0 0,0-1 0 0 0,0 1 0 0 0,0 1 0 0 0,-1-1 0 0 0,1 1 0 0 0,0 0 0 0 0,0 0 0 0 0,0 0 0 0 0,0 0 0 0 0,0 1-214 0 0,-3 1 187 0 0,1-1-123 0 0,0 1 0 0 0,1 0-1 0 0,-1 0 1 0 0,1 1 0 0 0,0 0 0 0 0,0 0 0 0 0,0 1 0 0 0,0-1 0 0 0,1 1 0 0 0,-1 1 0 0 0,2-1 0 0 0,-1 1 0 0 0,0-1 0 0 0,1 1-1 0 0,0 1 1 0 0,1-1 0 0 0,-1 1 0 0 0,1-1 0 0 0,0 1 0 0 0,1 0 0 0 0,-1 0 0 0 0,2 0 0 0 0,-1 0 0 0 0,1 0 0 0 0,0 1 0 0 0,0-1-1 0 0,1 6-63 0 0,-1-9 31 0 0,1 0 0 0 0,0 0 0 0 0,1 0 0 0 0,-1 0 0 0 0,1 0 0 0 0,-1 0 0 0 0,1 0 0 0 0,0 0 0 0 0,1 0-1 0 0,-1-1 1 0 0,1 1 0 0 0,-1 0 0 0 0,1-1 0 0 0,0 1 0 0 0,1-1 0 0 0,-1 0 0 0 0,1 0 0 0 0,-1 1 0 0 0,1-2 0 0 0,0 1-1 0 0,0 0 1 0 0,0-1 0 0 0,0 1 0 0 0,0-1 0 0 0,1 0 0 0 0,-1 0 0 0 0,1 0 0 0 0,0 0 0 0 0,3 0-31 0 0,1 1 97 0 0,-1-1 1 0 0,1 0-1 0 0,0 0 1 0 0,0-1 0 0 0,0 0-1 0 0,0 0 1 0 0,-1-1 0 0 0,1 0-1 0 0,0 0 1 0 0,0-1-1 0 0,0 0 1 0 0,0-1 0 0 0,0 0-1 0 0,0 0 1 0 0,-1 0-1 0 0,1-1 1 0 0,-1 0 0 0 0,0-1-1 0 0,0 1 1 0 0,5-5-98 0 0,123-105 787 0 0,-111 86-703 0 0,-1-1 1 0 0,-1-1 0 0 0,-2-1-1 0 0,-1-1 1 0 0,2-6-85 0 0,-5 24 218 0 0,-19 49-7 0 0,1-20-222 0 0,-2 62 61 0 0,4-1 0 0 0,2 1-1 0 0,5-1 1 0 0,15 76-50 0 0,-10 160-55 0 0,-12-298 40 0 0,0 1 1 0 0,-1-1-1 0 0,0 0 0 0 0,-1 1 0 0 0,-1-1 0 0 0,-1 0 0 0 0,0-1 0 0 0,0 1 0 0 0,-2-1 0 0 0,0 0 0 0 0,-1 0 0 0 0,0 0 0 0 0,-1-1 0 0 0,0 0 1 0 0,-1-1-1 0 0,0 0 0 0 0,-1 0 0 0 0,-1-1 0 0 0,0 0 0 0 0,0-1 0 0 0,-12 8 15 0 0,21-16-7 0 0,-1-1 0 0 0,1 1 0 0 0,0-1 0 0 0,0 0 1 0 0,-1 0-1 0 0,1 0 0 0 0,-1 0 0 0 0,1-1 0 0 0,-1 1 0 0 0,1-1 0 0 0,-1 0 0 0 0,0 1 0 0 0,1-1 0 0 0,-1 0 1 0 0,1 0-1 0 0,-1-1 0 0 0,1 1 0 0 0,-1 0 0 0 0,0-1 0 0 0,1 0 0 0 0,-1 1 0 0 0,1-1 0 0 0,0 0 1 0 0,-1 0-1 0 0,1-1 0 0 0,0 1 0 0 0,0 0 0 0 0,-1-1 0 0 0,1 1 0 0 0,0-1 0 0 0,1 0 0 0 0,-1 0 0 0 0,0 0 1 0 0,0 0-1 0 0,1 0 0 0 0,-1 0 0 0 0,1 0 0 0 0,0 0 0 0 0,-1-1 0 0 0,1 1 0 0 0,0-2 7 0 0,-5-18-12 0 0,2 0 0 0 0,0-1-1 0 0,2 1 1 0 0,0 0-1 0 0,2-1 1 0 0,0 0 0 0 0,2 1-1 0 0,0 0 1 0 0,2-1 0 0 0,0 1-1 0 0,1 0 1 0 0,1 1 0 0 0,2-1-1 0 0,0 1 1 0 0,1 0 12 0 0,12-29-423 0 0,1 1 0 0 0,3 1 0 0 0,2 1 0 0 0,2 2 0 0 0,12-13 423 0 0,-9 23-2608 0 0,-20 25-1163 0 0,1 2-3912 0 0,-7 4-2291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0 912 0 0,'0'0'2070'0'0,"0"0"180"0"0,0 0 166 0 0,0 0 26 0 0,0 0-195 0 0,0 0-390 0 0,0 0-386 0 0,0 0-306 0 0,0 0-218 0 0,0 0-131 0 0,0 0-106 0 0,0 0-86 0 0,-12 5-81 0 0,-42 14-79 0 0,8 25 619 0 0,39-35-1030 0 0,1 0 0 0 0,0 0 0 0 0,1 1 0 0 0,0 0 0 0 0,0 0 0 0 0,1 1 0 0 0,1-1 0 0 0,0 1 0 0 0,0 0 0 0 0,1 0 1 0 0,0 0-1 0 0,1 0 0 0 0,0 0 0 0 0,1 0 0 0 0,0 9-53 0 0,1-16 12 0 0,0 0 1 0 0,0-1-1 0 0,0 1 0 0 0,0 0 1 0 0,0-1-1 0 0,1 0 0 0 0,0 1 1 0 0,0-1-1 0 0,0 0 1 0 0,0 0-1 0 0,0 0 0 0 0,0 0 1 0 0,1 0-1 0 0,0 0 0 0 0,-1-1 1 0 0,1 1-1 0 0,0-1 0 0 0,0 0 1 0 0,0 0-1 0 0,1 0 1 0 0,-1 0-1 0 0,0 0 0 0 0,1-1 1 0 0,-1 1-1 0 0,1-1 0 0 0,0 0 1 0 0,-1 0-1 0 0,1-1 1 0 0,0 1-1 0 0,-1-1-12 0 0,7 2 96 0 0,0-1 0 0 0,0 0 0 0 0,0 0 0 0 0,0-1 0 0 0,-1-1 0 0 0,1 0 0 0 0,0 0 0 0 0,0-1 0 0 0,-1 0 0 0 0,1 0 0 0 0,-1-1-96 0 0,-1 1 63 0 0,0-1 0 0 0,-1 0 0 0 0,0 0 0 0 0,0 0 0 0 0,0-1 0 0 0,0 0 0 0 0,0 0 0 0 0,-1 0 0 0 0,0-1 0 0 0,0 0 0 0 0,0-1 0 0 0,0 1 0 0 0,-1-1 0 0 0,0 0-1 0 0,0 0 1 0 0,-1-1 0 0 0,0 0 0 0 0,0 1 0 0 0,0-1 0 0 0,-1 0 0 0 0,0-1 0 0 0,0 1 0 0 0,-1-1 0 0 0,0 1 0 0 0,0-1 0 0 0,-1 0 0 0 0,1-6-63 0 0,-2 9-12 0 0,0 0-1 0 0,0 0 0 0 0,0 1 0 0 0,0-1 1 0 0,-1 0-1 0 0,0 0 0 0 0,0 0 1 0 0,0 1-1 0 0,0-1 0 0 0,-1 0 1 0 0,0 1-1 0 0,0 0 0 0 0,0-1 1 0 0,0 1-1 0 0,-1 0 0 0 0,0 0 0 0 0,0 0 1 0 0,0 0-1 0 0,0 1 0 0 0,0-1 1 0 0,-1 1-1 0 0,0 0 0 0 0,1 0 1 0 0,-1 0-1 0 0,-1 0 0 0 0,1 1 0 0 0,0 0 1 0 0,0-1-1 0 0,-1 1 13 0 0,-51-11-1559 0 0,20 11-6232 0 0,29 2-3774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567 278 704 0 0,'0'0'2307'0'0,"0"0"-293"0"0,0 0 145 0 0,0 0 236 0 0,0 0 145 0 0,0 0-148 0 0,0 0-371 0 0,0 0-414 0 0,0 0-337 0 0,0 0-235 0 0,0 0-216 0 0,1-7-141 0 0,5-23 413 0 0,-3 96 3352 0 0,2 4-3609 0 0,2 73-1070 0 0,-12 88 462 0 0,3-163-518 0 0,-8-82-5220 0 0,2 6-3875 0 0,7 4-1841 0 0</inkml:trace>
  <inkml:trace contextRef="#ctx0" brushRef="#br0" timeOffset="519.349">258 521 5097 0 0,'0'0'2322'0'0,"0"0"-126"0"0,0 0-27 0 0,0 0 37 0 0,0 0-105 0 0,0 0-343 0 0,0 0-423 0 0,0 0-349 0 0,0 0-213 0 0,0 0-91 0 0,0 0-33 0 0,0 0-21 0 0,0 0-38 0 0,0 0-50 0 0,0 0-43 0 0,0 0-61 0 0,17 3 2092 0 0,152 1-325 0 0,45-8-1431 0 0,-47 1 645 0 0,-222-12-4567 0 0,46 15 1171 0 0,5 0-4926 0 0,2 0-5264 0 0</inkml:trace>
  <inkml:trace contextRef="#ctx0" brushRef="#br0" timeOffset="2145.617">856 200 800 0 0,'0'0'1806'0'0,"0"0"-172"0"0,0 0-21 0 0,0 0 136 0 0,0 0 83 0 0,0 0-168 0 0,0 0-209 0 0,0 0-250 0 0,0 0-273 0 0,0 0-135 0 0,0 0-66 0 0,0 0-15 0 0,0 0 6 0 0,-10-16-22 0 0,-30-49-52 0 0,-26 3 2347 0 0,47 51-2302 0 0,3 3-381 0 0,-1 1 1 0 0,0 0 0 0 0,0 1 0 0 0,-1 2 0 0 0,1-1 0 0 0,-1 2 0 0 0,0 0 0 0 0,0 1 0 0 0,0 1 0 0 0,0 1 0 0 0,-12 1-313 0 0,-115 29 1316 0 0,28 33-373 0 0,69-16-406 0 0,-30 60 154 0 0,22 29-215 0 0,23-26-82 0 0,21-24-128 0 0,8-42-166 0 0,1-24-49 0 0,2 1-1 0 0,0-1 0 0 0,1 1 0 0 0,1 0 1 0 0,0-1-1 0 0,2 1 0 0 0,2 7-50 0 0,0-15 24 0 0,0 0-1 0 0,0 0 0 0 0,1-1 0 0 0,0 0 0 0 0,2 0 1 0 0,-1 0-1 0 0,1-1 0 0 0,1 0 0 0 0,0-1 0 0 0,8 8-23 0 0,-12-13 15 0 0,9 8 16 0 0,1 0 0 0 0,0 0-1 0 0,1-2 1 0 0,0 0-1 0 0,0 0 1 0 0,2-2 0 0 0,-1 0-1 0 0,11 3-30 0 0,-1-5 46 0 0,1-1 0 0 0,0-1-1 0 0,0-1 1 0 0,1-2 0 0 0,-1-1-1 0 0,1-1 1 0 0,4-2-46 0 0,23 1 43 0 0,-35-2-14 0 0,0 0 1 0 0,0-1-1 0 0,0-1 0 0 0,0-1 0 0 0,-1-1 0 0 0,0-1 1 0 0,-1-1-1 0 0,0 0 0 0 0,9-7-29 0 0,98-55 117 0 0,-12-39 54 0 0,-60 33-160 0 0,-37 44 35 0 0,0-8-28 0 0,1-14 59 0 0,-15 34-77 0 0,0-1 0 0 0,-2 0 0 0 0,-1 0 0 0 0,0 0 0 0 0,-2 0 0 0 0,-1-9 0 0 0,-16-31 0 0 0,-14 11 0 0 0,-16-11 0 0 0,17 24 0 0 0,-30 5 0 0 0,11 16 0 0 0,-32-22 0 0 0,31-12-1111 0 0,46 48-2645 0 0,3 2-6416 0 0,3 1-2851 0 0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2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4921 0 0,'0'0'1643'0'0,"0"0"-396"0"0,0 0-13 0 0,0 0 271 0 0,0 0 310 0 0,0 0 100 0 0,0 0-180 0 0,0 0-321 0 0,0 0-275 0 0,0 0-176 0 0,0 0-111 0 0,0 0-86 0 0,0 0-81 0 0,36 0-34 0 0,118 1-44 0 0,-43-21 423 0 0,49-47 139 0 0,-156 65-1135 0 0,0 0 0 0 0,0-1 1 0 0,0 0-1 0 0,0 0 0 0 0,-1 0 0 0 0,1-1 1 0 0,-1 1-1 0 0,0-1 0 0 0,0 0 0 0 0,0 1 1 0 0,0-1-1 0 0,-1-1 0 0 0,0 1 0 0 0,0 0 1 0 0,0-1-1 0 0,0 1 0 0 0,-1-1 0 0 0,1 1 1 0 0,-1-1-1 0 0,0 0 0 0 0,-1 1 1 0 0,1-1-1 0 0,-1 0 0 0 0,0 0 0 0 0,0 1 1 0 0,-1-3-35 0 0,-27 11 90 0 0,18 15-96 0 0,1 0-1 0 0,1 0 0 0 0,0 1 1 0 0,2 0-1 0 0,0 0 0 0 0,2 0 1 0 0,0 1-1 0 0,1-1 0 0 0,1 1 1 0 0,1 0-1 0 0,1 0 1 0 0,1 0-1 0 0,1 5 7 0 0,-2-2-20 0 0,3 136-43 0 0,1-54-70 0 0,-6 1-1 0 0,-8 50 134 0 0,2-98-37 0 0,-2 0-1 0 0,-3-1 0 0 0,-3-1 0 0 0,-15 39 38 0 0,-19-21 120 0 0,48-73-117 0 0,0-1 0 0 0,1 1 0 0 0,-1-1 0 0 0,0 0 0 0 0,0 1 0 0 0,0-1 1 0 0,0 0-1 0 0,0 0 0 0 0,0-1 0 0 0,0 1 0 0 0,0 0 0 0 0,0-1 0 0 0,-1 1 0 0 0,1-1 0 0 0,0 0 0 0 0,0 0 0 0 0,-1 0 1 0 0,1 0-1 0 0,0 0 0 0 0,0 0 0 0 0,-1 0 0 0 0,1-1 0 0 0,0 1 0 0 0,0-1 0 0 0,0 0 0 0 0,0 1 0 0 0,0-1 0 0 0,0 0 1 0 0,0 0-1 0 0,0-1 0 0 0,0 1 0 0 0,0 0 0 0 0,0-1 0 0 0,1 1 0 0 0,-1-1 0 0 0,0 1 0 0 0,1-1 0 0 0,0 0 1 0 0,-1 0-4 0 0,-6-10 16 0 0,0 0 0 0 0,0-1 0 0 0,2-1 0 0 0,0 1 0 0 0,0-1 0 0 0,1 0 0 0 0,1 0 0 0 0,0-1 0 0 0,1 1 0 0 0,0-1 0 0 0,1 1 1 0 0,1-1-1 0 0,1 0 0 0 0,0 0 0 0 0,1 0 0 0 0,0 0 0 0 0,2-3-16 0 0,2-6 10 0 0,1-1-1 0 0,1 1 1 0 0,2 0 0 0 0,0 1 0 0 0,2 0 0 0 0,0 1-1 0 0,1 0 1 0 0,2 0 0 0 0,0 2 0 0 0,1-1 0 0 0,1 2-1 0 0,1 0 1 0 0,1 1 0 0 0,0 1 0 0 0,1 1-1 0 0,1 0 1 0 0,0 1 0 0 0,18-8-10 0 0,36-16-815 0 0,-57 35-3164 0 0,0 2-3804 0 0,-15 2-3951 0 0</inkml:trace>
  <inkml:trace contextRef="#ctx0" brushRef="#br0" timeOffset="255.542">678 770 4601 0 0,'0'0'3565'0'0,"0"0"-1397"0"0,0 0-569 0 0,0 0 91 0 0,0 0 117 0 0,0 0 3 0 0,0 0-151 0 0,0 0-234 0 0,0 0-240 0 0,0 0-228 0 0,0 0-163 0 0,0 0-117 0 0,0 0-102 0 0,-1-5-52 0 0,1-9-347 0 0,1 1 0 0 0,1-1 0 0 0,0 0 0 0 0,1 1 0 0 0,1 0 0 0 0,0-1 0 0 0,0 1 0 0 0,1 1 1 0 0,1-1-1 0 0,0 1 0 0 0,7-10-176 0 0,-10 17 12 0 0,16-37-258 0 0,40-67 452 0 0,2 63-6322 0 0,-52 44 383 0 0,-5 2-5953 0 0</inkml:trace>
  <inkml:trace contextRef="#ctx0" brushRef="#br0" timeOffset="535.64">1055 483 9362 0 0,'0'0'2610'0'0,"0"0"-736"0"0,0 0-318 0 0,0 0-40 0 0,0 0-147 0 0,0 0-224 0 0,0 0-249 0 0,0 0-214 0 0,0 0-167 0 0,0 0-145 0 0,0 0-123 0 0,-23 31-91 0 0,-71 98-60 0 0,65-70 14 0 0,30-50-81 0 0,-1-6-10 0 0,0 0 0 0 0,0-1 0 0 0,0 1 0 0 0,0 0 0 0 0,0-1 0 0 0,1 1 0 0 0,-1 0 1 0 0,1-1-1 0 0,0 1 0 0 0,0 0 0 0 0,0-1 0 0 0,0 1 0 0 0,0-1 0 0 0,0 0 0 0 0,1 1 0 0 0,-1-1 0 0 0,1 0 0 0 0,0 0 1 0 0,0 0-1 0 0,0 0 0 0 0,0 0 0 0 0,0 0 0 0 0,0-1 0 0 0,0 1 0 0 0,0-1 0 0 0,1 1 0 0 0,-1-1 0 0 0,1 0 0 0 0,-1 0 1 0 0,1 0-1 0 0,-1 0 0 0 0,1 0 0 0 0,0-1 0 0 0,-1 1 0 0 0,1-1 0 0 0,0 0 0 0 0,-1 1 0 0 0,3-2-19 0 0,4 2 104 0 0,0-1-1 0 0,0 0 1 0 0,0-1-1 0 0,0 0 1 0 0,0 0-1 0 0,0-1 1 0 0,0 0-1 0 0,0-1 1 0 0,0 0-1 0 0,-1 0 1 0 0,1-1-1 0 0,-1 0 1 0 0,0-1-1 0 0,0 0 1 0 0,-1 0 0 0 0,1 0-1 0 0,-1-1 1 0 0,0 0-1 0 0,-1-1 1 0 0,0 1-1 0 0,0-1 1 0 0,0 0-1 0 0,0-1 1 0 0,-1 1-1 0 0,-1-1 1 0 0,1 0-1 0 0,-1-1 1 0 0,-1 1-1 0 0,0-1 1 0 0,0 1-1 0 0,0-1 1 0 0,-1 0-1 0 0,0 0 1 0 0,0-7-104 0 0,-2 11-33 0 0,0-1 1 0 0,0 1 0 0 0,0 0 0 0 0,-1 0-1 0 0,0 0 1 0 0,0 0 0 0 0,0 0-1 0 0,-1 0 1 0 0,1 1 0 0 0,-1-1-1 0 0,-1 0 1 0 0,1 1 0 0 0,0-1-1 0 0,-1 1 1 0 0,0 0 0 0 0,0 0 0 0 0,0 0-1 0 0,-1 0 1 0 0,0 0 32 0 0,-39-10-9662 0 0,37 14-1943 0 0</inkml:trace>
  <inkml:trace contextRef="#ctx0" brushRef="#br0" timeOffset="1072.562">1228 766 6129 0 0,'0'0'1267'0'0,"0"0"-160"0"0,0 0 207 0 0,0 0 250 0 0,0 0 82 0 0,0 0-39 0 0,0 0-102 0 0,0 0-136 0 0,0 0-140 0 0,0 0-118 0 0,0 0-113 0 0,0 0-95 0 0,0 0-94 0 0,10-14-95 0 0,31-45-114 0 0,0-34 1468 0 0,-39 86-1984 0 0,3-7 35 0 0,1-1-1 0 0,0 2 1 0 0,1-1-1 0 0,1 1 1 0 0,0 0-1 0 0,0 0 1 0 0,1 1-1 0 0,5-5-118 0 0,-13 16 1 0 0,1 1-1 0 0,-1-1 1 0 0,0 0-1 0 0,1 0 1 0 0,-1 1-1 0 0,1-1 1 0 0,-1 1-1 0 0,1-1 1 0 0,-1 1-1 0 0,1-1 0 0 0,-1 1 1 0 0,1 0-1 0 0,-1 0 1 0 0,1 0-1 0 0,-1 0 1 0 0,1 0-1 0 0,-1 0 1 0 0,1 0-1 0 0,-1 1 0 0 0,1-1 1 0 0,-1 0-1 0 0,1 1 1 0 0,-1 0-1 0 0,1-1 1 0 0,-1 1-1 0 0,1 0 1 0 0,-1-1-1 0 0,0 1 1 0 0,0 0-1 0 0,1 0 0 0 0,-1 0 1 0 0,0 0-1 0 0,0 0 1 0 0,0 0-1 0 0,0 1 1 0 0,0-1-1 0 0,0 0 1 0 0,0 0-1 0 0,-1 1 0 0 0,1-1 1 0 0,0 1-1 0 0,-1-1 1 0 0,1 1-1 0 0,-1-1 1 0 0,1 1-1 0 0,-1-1 1 0 0,0 1-1 0 0,0-1 1 0 0,0 1-1 0 0,0-1 0 0 0,0 1 1 0 0,0-1-1 0 0,0 1 1 0 0,0-1-1 0 0,0 1 1 0 0,-1-1-1 0 0,1 1 1 0 0,-1-1-1 0 0,0 2 0 0 0,1 16-17 0 0,-1-15 17 0 0,0-1 0 0 0,0 0 0 0 0,0 1 0 0 0,0-1 0 0 0,0 1 1 0 0,1-1-1 0 0,0 1 0 0 0,0 0 0 0 0,0-1 0 0 0,0 1 0 0 0,0-1 1 0 0,1 1-1 0 0,0-1 0 0 0,-1 1 0 0 0,1-1 0 0 0,1 0 0 0 0,-1 1 0 0 0,0-1 1 0 0,1 0-1 0 0,-1 0 0 0 0,1 0 0 0 0,0 0 0 0 0,0 0 0 0 0,1 0 0 0 0,-1 0 1 0 0,0-1-1 0 0,1 1 0 0 0,0-1 0 0 0,-1 0 0 0 0,1 1 0 0 0,0-1 0 0 0,0-1 1 0 0,0 1-1 0 0,1 0 0 0 0,-1-1 0 0 0,0 0 0 0 0,2 1 0 0 0,6-2 8 0 0,0-1-1 0 0,0 0 0 0 0,0-1 1 0 0,0 0-1 0 0,-1 0 1 0 0,1-1-1 0 0,-1-1 1 0 0,0 0-1 0 0,0 0 1 0 0,0-1-1 0 0,0 0 0 0 0,1-2-7 0 0,58-38-1 0 0,-50 31 17 0 0,1 1 0 0 0,1 0 0 0 0,0 2 0 0 0,0 0 0 0 0,1 2 0 0 0,0 0 0 0 0,11-2-16 0 0,-31 12 9 0 0,-1 0 0 0 0,1 0 0 0 0,-1 0-1 0 0,0 0 1 0 0,1 0 0 0 0,-1 0 0 0 0,0 1 0 0 0,0-1 0 0 0,0 0-1 0 0,0 1 1 0 0,0-1 0 0 0,0 1 0 0 0,0-1 0 0 0,0 1 0 0 0,0 0-1 0 0,-1-1 1 0 0,1 1 0 0 0,-1 0 0 0 0,1-1 0 0 0,-1 1-1 0 0,0 0 1 0 0,1 0 0 0 0,-1-1 0 0 0,0 1 0 0 0,0 0 0 0 0,-1 0-1 0 0,1-1 1 0 0,0 1 0 0 0,0 0 0 0 0,-1 0 0 0 0,1-1 0 0 0,-1 1-1 0 0,0 0-8 0 0,1 4 44 0 0,0 13-7 0 0,-1-7-53 0 0,1 1 1 0 0,0-1-1 0 0,0 0 1 0 0,2 0 0 0 0,-1 0-1 0 0,2 0 1 0 0,-1 0-1 0 0,2 0 1 0 0,0 0 0 0 0,3 6 15 0 0,38 19-2035 0 0,-33-34-2214 0 0,1-2-3653 0 0,-7-1-4621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13043 0 0,'0'0'2087'0'0,"0"0"-644"0"0,0 0-152 0 0,0 0-3 0 0,0 0-121 0 0,0 0-253 0 0,0 0-301 0 0,0 0-260 0 0,0 0-143 0 0,0 0-77 0 0,0 0-45 0 0,0 0-40 0 0,-7 31-36 0 0,-21 95-24 0 0,21-81-251 0 0,17-59-3271 0 0,-9-1-4795 0 0,-1 7-2223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9098 0 0,'0'0'2168'0'0,"0"0"-575"0"0,0 0-385 0 0,0 0-376 0 0,0 0-264 0 0,0 0-320 0 0,0 0-272 0 0,0 0-168 0 0,0 0-168 0 0,0 0-352 0 0,0 0-1240 0 0,0 0-3834 0 0,0 0-903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3769 0 0,'0'0'3878'0'0,"0"0"-1610"0"0,0 0-214 0 0,0 0 284 0 0,0 0-8 0 0,0 0-388 0 0,0 0-583 0 0,0 0-510 0 0,0 0-271 0 0,0 0-106 0 0,0 0-23 0 0,0 0-33 0 0,6-14-46 0 0,57-115 544 0 0,-62 127-902 0 0,5-8 9 0 0,0 1-1 0 0,0-1 1 0 0,1 1 0 0 0,0 1-1 0 0,1-1 1 0 0,0 1 0 0 0,1 0-1 0 0,-1 1 1 0 0,1 0 0 0 0,1 0-1 0 0,-1 1 1 0 0,1 0 0 0 0,6-2-21 0 0,-13 10-13 0 0,-1-1 1 0 0,-1 1-1 0 0,1 0 1 0 0,0 0 0 0 0,0 0-1 0 0,-1 0 1 0 0,1 0 0 0 0,-1 0-1 0 0,1 1 1 0 0,-1-1-1 0 0,0 0 1 0 0,0 1 0 0 0,0-1-1 0 0,-1 1 1 0 0,1-1 0 0 0,0 1-1 0 0,-1-1 1 0 0,0 1-1 0 0,1-1 1 0 0,-1 1 0 0 0,0 0-1 0 0,0-1 1 0 0,-1 1 0 0 0,1-1-1 0 0,0 1 1 0 0,-1-1-1 0 0,0 1 1 0 0,1-1 0 0 0,-1 1-1 0 0,-1 0 13 0 0,2 5-45 0 0,-2 15 32 0 0,0-20 16 0 0,1 0 0 0 0,0 0 0 0 0,-1 1 0 0 0,1-1 0 0 0,1 0 0 0 0,-1 0 0 0 0,0 1 0 0 0,1-1 0 0 0,0 0-1 0 0,-1 1 1 0 0,1-1 0 0 0,1 0 0 0 0,-1 1 0 0 0,0-1 0 0 0,1 0 0 0 0,0 1 0 0 0,0-1 0 0 0,0 0 0 0 0,0 0 0 0 0,0 0 0 0 0,1 0-1 0 0,-1 0 1 0 0,1 0 0 0 0,0 0 0 0 0,0 0 0 0 0,0-1 0 0 0,0 1 0 0 0,0-1 0 0 0,0 1 0 0 0,1-1 0 0 0,0 0 0 0 0,-1 0 0 0 0,1 0-1 0 0,0 0 1 0 0,0 0 0 0 0,0-1 0 0 0,0 1 0 0 0,0-1 0 0 0,0 0 0 0 0,0 0 0 0 0,0 0 0 0 0,2 0-3 0 0,4-4 137 0 0,0 0 0 0 0,0 0 1 0 0,0-1-1 0 0,0 0 0 0 0,-1 0 1 0 0,1-1-1 0 0,-1 0 0 0 0,0-1 1 0 0,-1 0-1 0 0,1 0 0 0 0,-1-1 0 0 0,0 0 1 0 0,-1 0-1 0 0,0 0 0 0 0,0-1 1 0 0,0 0-1 0 0,-1 0 0 0 0,-1 0 1 0 0,1-1-1 0 0,-1 0 0 0 0,0 0 0 0 0,-1 0 1 0 0,0-1-138 0 0,19-85 79 0 0,-19 53-8996 0 0,-3 39-2994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0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0 211 2657 0 0,'0'0'1347'0'0,"0"0"-761"0"0,0 0-74 0 0,0 0 593 0 0,0 0 560 0 0,0 0 326 0 0,0 0-82 0 0,0 0-346 0 0,0 0-272 0 0,0 0-146 0 0,0 0-43 0 0,0 0-90 0 0,0 0-93 0 0,12 3-96 0 0,35 8-94 0 0,-19-25 552 0 0,45-86 1438 0 0,-34 38-2044 0 0,-23 113-17 0 0,-12 336-61 0 0,-4-359-573 0 0,2 6-13 0 0,-2 0 0 0 0,-1 0 0 0 0,-2-1-1 0 0,-1 1 1 0 0,-2-1 0 0 0,-1 1 0 0 0,-12 29-11 0 0,19-60 9 0 0,-1 0 0 0 0,0 0 0 0 0,0 0 0 0 0,0 0 0 0 0,0 0 0 0 0,0-1 0 0 0,-1 1 0 0 0,1 0 0 0 0,-1-1 0 0 0,0 1 0 0 0,0-1 0 0 0,0 1 0 0 0,0-1 0 0 0,0 0 0 0 0,-1 0 0 0 0,1 0 0 0 0,-1 0 0 0 0,1 0 0 0 0,-1-1 0 0 0,0 1 1 0 0,1-1-1 0 0,-1 0 0 0 0,0 1 0 0 0,0-1 0 0 0,0-1 0 0 0,0 1 0 0 0,0 0 0 0 0,0-1 0 0 0,0 1 0 0 0,0-1 0 0 0,0 0 0 0 0,-3 0-9 0 0,3-2 10 0 0,0-1 0 0 0,1 1 0 0 0,-1-1 0 0 0,1 1 0 0 0,0-1 0 0 0,-1 0 0 0 0,2 0 1 0 0,-1 0-1 0 0,0 0 0 0 0,0 0 0 0 0,1 0 0 0 0,0-1 0 0 0,-1 1 0 0 0,1-1 0 0 0,1 1 0 0 0,-1 0 0 0 0,0-1 0 0 0,1 1 0 0 0,0-1 0 0 0,0 0 0 0 0,0 1 0 0 0,0-4-10 0 0,4-29 7 0 0,1 0 0 0 0,1 1 0 0 0,2-1 0 0 0,2 1 0 0 0,1 1 0 0 0,2 0-1 0 0,1 0 1 0 0,2 1 0 0 0,1 1 0 0 0,1 1 0 0 0,2 0 0 0 0,1 2 0 0 0,1 0-1 0 0,18-16-6 0 0,-16 14 5 0 0,2 0 1 0 0,0 2-1 0 0,2 1 0 0 0,1 1 0 0 0,1 2 0 0 0,2 1 0 0 0,0 1 0 0 0,1 2 0 0 0,10-4-5 0 0,50 2 29 0 0,-91 24-22 0 0,0 0 0 0 0,0 1 0 0 0,0-1 0 0 0,0 1-1 0 0,0 0 1 0 0,0-1 0 0 0,0 1 0 0 0,-1 0 0 0 0,1 0 0 0 0,-1 0 0 0 0,1 0-1 0 0,-1 0 1 0 0,0 1 0 0 0,0-1 0 0 0,0 0 0 0 0,0 1 0 0 0,0-1-1 0 0,0 0 1 0 0,-1 1 0 0 0,1-1 0 0 0,-1 1 0 0 0,0-1 0 0 0,0 1 0 0 0,0-1-1 0 0,0 1 1 0 0,0-1 0 0 0,0 1 0 0 0,-1-1 0 0 0,1 1 0 0 0,-1-1 0 0 0,0 1-1 0 0,1-1 1 0 0,-1 0 0 0 0,0 1 0 0 0,-1-1 0 0 0,1 1-7 0 0,-7 18 20 0 0,-1-1 0 0 0,-1 0 0 0 0,0-1 0 0 0,-2 0 0 0 0,0 0 1 0 0,-1-2-1 0 0,0 1 0 0 0,-6 3-20 0 0,-12 18 20 0 0,19-21-93 0 0,-2-1-1 0 0,0 0 1 0 0,-1 0-1 0 0,0-2 1 0 0,-1 0 0 0 0,-1-1-1 0 0,-1 0 1 0 0,0-1-1 0 0,0-1 1 0 0,-1-1-1 0 0,-1-1 1 0 0,0-1-1 0 0,-19 7 74 0 0,6-15-1889 0 0,33-13-1200 0 0,16-13-5642 0 0,-9 14-2548 0 0</inkml:trace>
  <inkml:trace contextRef="#ctx0" brushRef="#br0" timeOffset="364.967">1127 119 4161 0 0,'0'0'2466'0'0,"0"0"-247"0"0,0 0-63 0 0,0 0-85 0 0,0 0-166 0 0,0 0-271 0 0,0 0-281 0 0,0 0-229 0 0,0 0-171 0 0,0 0-153 0 0,0 0-121 0 0,-31 9-113 0 0,-97 30-82 0 0,51 2 408 0 0,67-31-722 0 0,7-8-148 0 0,-1 1-1 0 0,1 0 1 0 0,0 0 0 0 0,0 0-1 0 0,0 0 1 0 0,1 0 0 0 0,-1 1-1 0 0,1-1 1 0 0,-1 1 0 0 0,1-1-1 0 0,0 1 1 0 0,1 0 0 0 0,-1 0-1 0 0,1 0 1 0 0,0 0 0 0 0,0 0-1 0 0,0 0 1 0 0,0 1 0 0 0,1-1-1 0 0,-1 0 1 0 0,1 0 0 0 0,0 0-1 0 0,0 1 1 0 0,1-1 0 0 0,0 0-1 0 0,-1 0 1 0 0,1 0 0 0 0,0 0-1 0 0,1 0 1 0 0,-1 0 0 0 0,1 0-1 0 0,0 0 1 0 0,0 0 0 0 0,0-1-1 0 0,0 1 1 0 0,1-1 0 0 0,-1 1-1 0 0,1-1 1 0 0,0 0 0 0 0,0 0-1 0 0,0 0 1 0 0,1-1 0 0 0,-1 1-1 0 0,1-1 1 0 0,-1 1 0 0 0,1-1-1 0 0,0-1 1 0 0,-1 1 0 0 0,1 0-1 0 0,0-1 1 0 0,0 0 0 0 0,1 0-1 0 0,0 0-21 0 0,6 1 68 0 0,-1 0 1 0 0,1-2-1 0 0,0 1 0 0 0,-1-1 0 0 0,1-1 0 0 0,0 0 0 0 0,-1 0 0 0 0,1-1 0 0 0,-1 0 1 0 0,1-1-1 0 0,-1-1 0 0 0,0 1 0 0 0,0-1 0 0 0,-1-1 0 0 0,1 0 0 0 0,-1 0 1 0 0,0-1-1 0 0,0 0 0 0 0,-1-1 0 0 0,0 0 0 0 0,0 0 0 0 0,0-1 0 0 0,-1 0 0 0 0,0 0 1 0 0,-1-1-1 0 0,0 1 0 0 0,0-1 0 0 0,-1-1 0 0 0,0 1 0 0 0,0-1 0 0 0,-1 0 1 0 0,-1 0-1 0 0,1 0 0 0 0,0-11-68 0 0,-3 16-4 0 0,0-1 1 0 0,-1 1-1 0 0,0-1 0 0 0,0 1 1 0 0,-1-1-1 0 0,1 1 0 0 0,-1 0 1 0 0,0-1-1 0 0,-1 1 1 0 0,1 0-1 0 0,-1 0 0 0 0,0 0 1 0 0,-1 0-1 0 0,1 0 0 0 0,-1 0 1 0 0,0 0-1 0 0,0 1 1 0 0,0 0-1 0 0,-1-1 0 0 0,1 1 1 0 0,-1 0-1 0 0,0 1 0 0 0,0-1 1 0 0,-1 1-1 0 0,-1-2 4 0 0,-96-34-2174 0 0,80 41-2549 0 0,3 5-4041 0 0,12-2-2582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11971 0 0,'0'0'1893'0'0,"0"0"-162"0"0,0 0 14 0 0,0 0 95 0 0,0 0-60 0 0,0 0-290 0 0,0 0-415 0 0,0 0-368 0 0,0 0-240 0 0,0 0-145 0 0,0 0-23 0 0,0 0 20 0 0,0 0 48 0 0,1 7 34 0 0,19 156 1251 0 0,-13 79-1079 0 0,0-81-540 0 0,4-87-587 0 0,-10-71 1324 0 0,1 3-3746 0 0,-7-7-9329 0 0,2 1 665 0 0</inkml:trace>
  <inkml:trace contextRef="#ctx0" brushRef="#br0" timeOffset="246.242">1 372 8498 0 0,'0'0'2134'0'0,"0"0"-679"0"0,0 0-128 0 0,0 0 124 0 0,0 0 53 0 0,0 0-147 0 0,0 0-275 0 0,0 0-219 0 0,0 0-143 0 0,32-13-116 0 0,100-41-72 0 0,-49 34 263 0 0,152 15-1118 0 0,-183 7-2448 0 0,-18 4-7480 0 0,-22-3 1274 0 0</inkml:trace>
  <inkml:trace contextRef="#ctx0" brushRef="#br0" timeOffset="496.854">792 332 5769 0 0,'0'0'3862'0'0,"0"0"-1713"0"0,0 0-593 0 0,0 0-132 0 0,0 0-117 0 0,0 0-158 0 0,0 0-236 0 0,0 0-206 0 0,0 0-151 0 0,0 0-114 0 0,0 0-77 0 0,-17 32-76 0 0,-53 102-66 0 0,68-133-214 0 0,1 0 1 0 0,-1 1-1 0 0,1-1 1 0 0,-1 1-1 0 0,1 0 0 0 0,0 0 1 0 0,0-1-1 0 0,0 1 0 0 0,0 0 1 0 0,0 0-1 0 0,0 0 0 0 0,0 0 1 0 0,0 0-1 0 0,1 0 1 0 0,-1 0-1 0 0,1 0 0 0 0,0 0 1 0 0,-1 1-1 0 0,1-1 0 0 0,0 0 1 0 0,0 0-1 0 0,1 0 0 0 0,-1 0 1 0 0,0 0-1 0 0,1 1 0 0 0,-1-1 1 0 0,1 0-1 0 0,0 0 1 0 0,-1 0-1 0 0,1 0 0 0 0,1 1-9 0 0,2 2 47 0 0,0 0 53 0 0,0-1 0 0 0,0 1 0 0 0,0-1 0 0 0,0-1-1 0 0,1 1 1 0 0,0 0 0 0 0,0-1 0 0 0,0 0-1 0 0,0 0 1 0 0,0-1 0 0 0,0 1 0 0 0,1-1 0 0 0,-1 0-1 0 0,1-1 1 0 0,0 1 0 0 0,-1-1 0 0 0,1 0-1 0 0,0 0 1 0 0,0-1 0 0 0,0 0 0 0 0,-1 0 0 0 0,1 0-1 0 0,0-1 1 0 0,0 0 0 0 0,0 0 0 0 0,-1 0-1 0 0,1-1 1 0 0,0 0 0 0 0,-1 0 0 0 0,0 0 0 0 0,1-1-1 0 0,-1 0 1 0 0,0 0 0 0 0,0 0 0 0 0,-1 0-1 0 0,1-1 1 0 0,-1 0 0 0 0,2-1-100 0 0,0 0 62 0 0,0 0 1 0 0,0 0-1 0 0,-1-1 0 0 0,0 1 1 0 0,0-1-1 0 0,0 0 0 0 0,-1 0 1 0 0,0-1-1 0 0,0 1 1 0 0,-1-1-1 0 0,0 0 0 0 0,0 0 1 0 0,0 0-1 0 0,-1-1 0 0 0,0 1 1 0 0,0 0-1 0 0,-1-1 0 0 0,0 1 1 0 0,-1-1-1 0 0,1 0 1 0 0,-1 1-1 0 0,-1-1 0 0 0,1 1 1 0 0,-1-1-1 0 0,-2-5-62 0 0,0 8-84 0 0,1 1-1 0 0,-2-1 1 0 0,1 1 0 0 0,0 0-1 0 0,-1 0 1 0 0,0 0-1 0 0,0 0 1 0 0,0 1 0 0 0,0-1-1 0 0,-1 1 1 0 0,1 0 0 0 0,-1 0-1 0 0,0 1 1 0 0,0-1 0 0 0,0 1-1 0 0,0 0 1 0 0,0 1 0 0 0,0-1-1 0 0,-3 0 85 0 0,-37-4-7119 0 0,37 6-4421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3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573 130 7122 0 0,'0'0'2235'0'0,"0"0"-459"0"0,0 0-184 0 0,0 0 37 0 0,0 0 46 0 0,0 0-128 0 0,0 0-280 0 0,0 0-287 0 0,0 0-224 0 0,0 0-160 0 0,0 0-122 0 0,1 23 1029 0 0,-35 61 250 0 0,12-10-1452 0 0,3 1 0 0 0,4 0 0 0 0,3 1-1 0 0,3 1 1 0 0,3 0 0 0 0,4 36-301 0 0,13 25 100 0 0,17-48-143 0 0,-28-91 5 0 0,0 1 0 0 0,0-1 0 0 0,1 1 0 0 0,-1-1 0 0 0,0 1 0 0 0,1-1 0 0 0,-1 1 0 0 0,0 0 0 0 0,1-1 0 0 0,-1 1 0 0 0,0-1 0 0 0,1 1 0 0 0,-1 0 0 0 0,0-1 0 0 0,1 1 0 0 0,-1 0 0 0 0,1-1 0 0 0,-1 1 0 0 0,1 0 0 0 0,-1 0 0 0 0,1 0 0 0 0,-1-1 0 0 0,1 1 0 0 0,-1 0 0 0 0,1 0 0 0 0,-1 0 0 0 0,1 0 0 0 0,0 0 0 0 0,-1 0 0 0 0,1 0-1 0 0,-1 0 1 0 0,1 0 0 0 0,-1 0 0 0 0,1 0 0 0 0,-1 0 0 0 0,1 1 0 0 0,-1-1 0 0 0,1 0 0 0 0,-1 0 0 0 0,1 1 0 0 0,-1-1 0 0 0,1 0 0 0 0,-1 0 0 0 0,1 1 0 0 0,-1-1 0 0 0,0 0 0 0 0,1 1 0 0 0,-1-1 0 0 0,0 1 0 0 0,1-1 0 0 0,-1 1 0 0 0,0-1 0 0 0,1 0 0 0 0,-1 1 0 0 0,0-1 0 0 0,0 1 0 0 0,0-1 0 0 0,1 1 0 0 0,-1-1 0 0 0,0 1 0 0 0,0-1 0 0 0,0 1 0 0 0,0 0 0 0 0,0-1 0 0 0,0 1 0 0 0,0-1 0 0 0,0 1 0 0 0,0-1 0 0 0,0 1 38 0 0,12-86-7078 0 0,-10 66 2088 0 0,-2 3-6102 0 0</inkml:trace>
  <inkml:trace contextRef="#ctx0" brushRef="#br0" timeOffset="299.004">376 211 10386 0 0,'0'0'2015'0'0,"0"0"-518"0"0,0 0-372 0 0,0 0-29 0 0,0 0 90 0 0,0 0 20 0 0,0 0-111 0 0,0 0-173 0 0,0 0-152 0 0,0 0-82 0 0,38-23-60 0 0,126-70-45 0 0,-51 51 234 0 0,-88 38-616 0 0,165-14 765 0 0,-186 18-952 0 0,1 0-1 0 0,-1 1 0 0 0,0-1 0 0 0,0 1 0 0 0,0 0 0 0 0,0 0 1 0 0,0 1-1 0 0,0-1 0 0 0,-1 1 0 0 0,1 0 0 0 0,0 0 0 0 0,-1 0 1 0 0,1 0-1 0 0,-1 1 0 0 0,0-1 0 0 0,0 1 0 0 0,0 0 0 0 0,0 0 1 0 0,0 0-1 0 0,0 0 0 0 0,-1 0 0 0 0,0 1 0 0 0,0-1 0 0 0,0 1 1 0 0,0 0-1 0 0,0 0 0 0 0,-1-1 0 0 0,1 1 0 0 0,-1 0 0 0 0,0 0 1 0 0,0 0-1 0 0,-1 0 0 0 0,1 1 0 0 0,-1-1 0 0 0,0 0 0 0 0,0 0 1 0 0,0 0-1 0 0,-1 0 0 0 0,1 0 0 0 0,-2 3-13 0 0,-4 11 41 0 0,0-1 0 0 0,-2 1-1 0 0,0-1 1 0 0,-1-1 0 0 0,0 0 0 0 0,-2 0-1 0 0,0-1 1 0 0,0 0 0 0 0,-1-1 0 0 0,-1 0-1 0 0,-14 11-40 0 0,-12 13-153 0 0,-2-2 1 0 0,-2-1-1 0 0,-1-2 0 0 0,-1-3 0 0 0,-2-1 0 0 0,-1-3 0 0 0,-1-1 0 0 0,-6-1 153 0 0,8-16-2958 0 0,51-16-865 0 0,23-13-6149 0 0,-16 10 1792 0 0</inkml:trace>
  <inkml:trace contextRef="#ctx0" brushRef="#br0" timeOffset="1068">851 796 4265 0 0,'0'0'3025'0'0,"0"0"-1292"0"0,0 0-182 0 0,0 0 256 0 0,0 0 0 0 0,0 0-214 0 0,0 0-296 0 0,0 0-228 0 0,0 0-160 0 0,0 0-129 0 0,31-4-137 0 0,97-14-130 0 0,-63-4 218 0 0,-56 17-607 0 0,-1 0-1 0 0,0 0 0 0 0,0-1 0 0 0,0 0 1 0 0,0 0-1 0 0,-1-1 0 0 0,0 0 0 0 0,-1 0 1 0 0,0 0-1 0 0,0-1 0 0 0,0 0 0 0 0,2-6-123 0 0,-7 11 27 0 0,1 2-4 0 0,0-1 1 0 0,-1 0-1 0 0,1 0 0 0 0,-1 0 0 0 0,0 0 0 0 0,0 0 0 0 0,0 0 0 0 0,0 0 1 0 0,0 0-1 0 0,0 0 0 0 0,0-1 0 0 0,-1 1 0 0 0,1 0 0 0 0,-1-1 0 0 0,0 1 1 0 0,1 0-1 0 0,-1-1 0 0 0,0 1 0 0 0,0 0 0 0 0,-1-1 0 0 0,1 1 0 0 0,0 0 1 0 0,-1-1-1 0 0,0 1 0 0 0,1 0 0 0 0,-1 0 0 0 0,0-1 0 0 0,0 1 0 0 0,0 0 1 0 0,0 0-1 0 0,-1 0 0 0 0,1 0 0 0 0,0 0 0 0 0,-1 1 0 0 0,0-1 0 0 0,1 0 1 0 0,-1 1-1 0 0,0-1 0 0 0,0 0-23 0 0,-6 1-71 0 0,1-1 0 0 0,-1 1-1 0 0,0 0 1 0 0,0 1 0 0 0,1 0 0 0 0,-1 0 0 0 0,0 1 0 0 0,1 0 0 0 0,-1 0-1 0 0,1 1 1 0 0,-1 0 0 0 0,1 0 0 0 0,-1 0 0 0 0,1 1 0 0 0,0 0 0 0 0,0 1-1 0 0,1 0 1 0 0,-5 2 71 0 0,-106 94-921 0 0,111-95 916 0 0,1 1 1 0 0,-1 1-1 0 0,1-1 1 0 0,1 1-1 0 0,-1 0 1 0 0,1 0-1 0 0,0 0 0 0 0,1 1 1 0 0,0-1-1 0 0,0 1 1 0 0,0 0-1 0 0,1 0 1 0 0,0 0-1 0 0,1 0 0 0 0,0 0 1 0 0,0 0-1 0 0,0 0 1 0 0,1 1-1 0 0,1-1 1 0 0,-1 0-1 0 0,1 1 5 0 0,3-2 68 0 0,0-1 0 0 0,1 1 0 0 0,-1-1 0 0 0,1 1-1 0 0,0-1 1 0 0,1 0 0 0 0,-1-1 0 0 0,1 0 0 0 0,0 0 0 0 0,1 0 0 0 0,-1 0 0 0 0,1-1 0 0 0,0 0-1 0 0,0-1 1 0 0,0 1 0 0 0,0-1 0 0 0,1-1 0 0 0,0 1 0 0 0,-1-1 0 0 0,1-1 0 0 0,7 1-68 0 0,108 3 1087 0 0,-101-7-976 0 0,0 0 0 0 0,0-2 0 0 0,0-1 0 0 0,0-1 0 0 0,-1-1 0 0 0,0 0 0 0 0,0-2 0 0 0,-1 0 0 0 0,0-1 0 0 0,-1-2 0 0 0,0 0 0 0 0,0 0 0 0 0,-1-2 0 0 0,-1 0 0 0 0,-1-1 0 0 0,0-1 0 0 0,-1-1 0 0 0,0 0 0 0 0,-1-2-111 0 0,2-1 32 0 0,-1-1-1 0 0,-2 0 1 0 0,0-1-1 0 0,-1 0 1 0 0,-1-1-1 0 0,-1-1 1 0 0,-1 0-1 0 0,5-23-31 0 0,-13 45-10 0 0,1 0-1 0 0,-1-1 1 0 0,0 1-1 0 0,0 0 0 0 0,0-1 1 0 0,0 1-1 0 0,0-1 1 0 0,-1 1-1 0 0,1-1 1 0 0,-1 1-1 0 0,0-1 0 0 0,1 1 1 0 0,-1-1-1 0 0,0 1 1 0 0,-1-1-1 0 0,1 0 0 0 0,0 1 1 0 0,-1-1-1 0 0,1 1 1 0 0,-1-1-1 0 0,0 1 1 0 0,0-1-1 0 0,0 1 0 0 0,0 0 1 0 0,0-1-1 0 0,0 1 1 0 0,-1 0-1 0 0,1 0 0 0 0,-1 0 1 0 0,0 0-1 0 0,1 0 1 0 0,-1 0-1 0 0,0 1 1 0 0,0-1-1 0 0,0 0 0 0 0,-1 1 1 0 0,1 0-1 0 0,0-1 1 0 0,0 1-1 0 0,-1 0 0 0 0,1 0 1 0 0,0 0-1 0 0,-1 1 1 0 0,1-1-1 0 0,-1 1 1 0 0,0-1-1 0 0,0 1 11 0 0,-3 1-38 0 0,-1 0 0 0 0,1 0 0 0 0,0 1 1 0 0,0 0-1 0 0,0 0 0 0 0,0 1 0 0 0,0 0 0 0 0,0 0 0 0 0,1 0 1 0 0,0 1-1 0 0,-1-1 0 0 0,1 1 0 0 0,0 0 0 0 0,1 1 1 0 0,-1-1-1 0 0,1 1 0 0 0,0 0 0 0 0,0 0 0 0 0,0 1 0 0 0,1-1 1 0 0,0 1-1 0 0,0 0 38 0 0,2-5 0 0 0,0 0-1 0 0,1 1 1 0 0,-1-1 0 0 0,1 0 0 0 0,-1 0 0 0 0,1 1 0 0 0,0-1 0 0 0,0 0-1 0 0,-1 0 1 0 0,1 1 0 0 0,0-1 0 0 0,0 0 0 0 0,0 0 0 0 0,0 1 0 0 0,1-1-1 0 0,-1 0 1 0 0,0 1 0 0 0,0-1 0 0 0,1 0 0 0 0,-1 0 0 0 0,1 0 0 0 0,-1 1-1 0 0,1-1 1 0 0,-1 0 0 0 0,1 0 0 0 0,0 0 0 0 0,0 0 0 0 0,0 0 0 0 0,-1 0-1 0 0,1 0 1 0 0,0 0 0 0 0,0 0 0 0 0,0-1 0 0 0,0 1 0 0 0,0 0-1 0 0,1-1 1 0 0,-1 1 0 0 0,0 0 0 0 0,0-1 0 0 0,0 1 0 0 0,0-1 0 0 0,1 0-1 0 0,-1 1 1 0 0,0-1 0 0 0,1 0 0 0 0,-1 0 0 0 0,0 0 0 0 0,1 0 0 0 0,70 1 220 0 0,-63-2-203 0 0,162-20 668 0 0,-169 20-676 0 0,0 1 1 0 0,0 0-1 0 0,-1 0 1 0 0,1 0-1 0 0,0 0 1 0 0,-1 0-1 0 0,1 1 1 0 0,0-1-1 0 0,0 1 1 0 0,-1-1-1 0 0,1 1 1 0 0,-1-1-1 0 0,1 1 1 0 0,-1 0-1 0 0,1 0 1 0 0,-1 0-1 0 0,1 0 1 0 0,-1 0-1 0 0,1 0 1 0 0,-1 0-1 0 0,0 0 1 0 0,0 0 0 0 0,0 1-1 0 0,0-1 1 0 0,0 0-1 0 0,0 1 1 0 0,0-1-1 0 0,0 1 1 0 0,0-1-1 0 0,0 1 1 0 0,-1 0-1 0 0,1-1 1 0 0,-1 1-1 0 0,0 0 1 0 0,1-1-1 0 0,-1 1 1 0 0,0 0-1 0 0,0-1 1 0 0,0 1-1 0 0,0 0 1 0 0,0 0-1 0 0,0-1 1 0 0,0 1-1 0 0,-1 0-9 0 0,0 13 39 0 0,-1 0-1 0 0,0 0 0 0 0,-2 0 0 0 0,1 0 0 0 0,-2-1 1 0 0,0 0-1 0 0,-1 0 0 0 0,0 0 0 0 0,-6 9-38 0 0,-15 36-16 0 0,12 25-1041 0 0,39-72-2274 0 0,-11-12-2057 0 0,-6 0-803 0 0,-3 0-4882 0 0</inkml:trace>
  <inkml:trace contextRef="#ctx0" brushRef="#br0" timeOffset="1666.069">2029 1 8698 0 0,'0'0'2920'0'0,"0"0"-1103"0"0,0 0-436 0 0,0 0 54 0 0,0 0 74 0 0,0 0-78 0 0,0 0-247 0 0,0 0-292 0 0,0 0-204 0 0,0 0-101 0 0,0 0-21 0 0,0 0-36 0 0,0 0-12 0 0,9 1-50 0 0,27 6-61 0 0,-17 22 317 0 0,-14 0-529 0 0,0 1 0 0 0,-2 0 0 0 0,-1 0-1 0 0,-2 0 1 0 0,-1 0 0 0 0,-1 0 0 0 0,-2 4-195 0 0,-58 302 127 0 0,47-272-121 0 0,-21 117-100 0 0,55-188-64 0 0,131-178 388 0 0,-139 172-234 0 0,0 1 1 0 0,0 0 0 0 0,1 0-1 0 0,0 1 1 0 0,1 1 0 0 0,0 0-1 0 0,1 1 1 0 0,0 0 0 0 0,0 1-1 0 0,7-2 4 0 0,-20 10 1 0 0,0-1 0 0 0,1 1-1 0 0,-1-1 1 0 0,1 1 0 0 0,-1 0-1 0 0,1-1 1 0 0,0 1 0 0 0,-1 0-1 0 0,1 0 1 0 0,-1 0-1 0 0,1 0 1 0 0,-1 0 0 0 0,1 0-1 0 0,-1 1 1 0 0,1-1 0 0 0,-1 0-1 0 0,1 1 1 0 0,-1 0-1 0 0,1-1 1 0 0,-1 1 0 0 0,1 0-1 0 0,-1-1 1 0 0,0 1 0 0 0,1 0-1 0 0,-1 0 1 0 0,0 0 0 0 0,0 0-1 0 0,0 0 1 0 0,0 0-1 0 0,0 1 1 0 0,0-1 0 0 0,0 0-1 0 0,0 1 1 0 0,0-1 0 0 0,-1 0-1 0 0,1 1 1 0 0,0-1 0 0 0,-1 1-1 0 0,1-1 1 0 0,-1 1-1 0 0,0 0 0 0 0,7 68 76 0 0,-7-64-74 0 0,-14 126 56 0 0,6-59-688 0 0,30-77-3911 0 0,-11-6 1496 0 0,-3 2-2874 0 0,1 1-5656 0 0</inkml:trace>
  <inkml:trace contextRef="#ctx0" brushRef="#br0" timeOffset="2082.417">2843 513 14091 0 0,'0'0'1926'0'0,"0"0"-502"0"0,0 0-174 0 0,0 0-65 0 0,0 0-99 0 0,0 0-155 0 0,0 0-183 0 0,0 0-163 0 0,0 0-126 0 0,0 0-127 0 0,0 0-85 0 0,-31 32-74 0 0,-92 101-51 0 0,63-59 80 0 0,59-73-201 0 0,-1 0 0 0 0,1 0 0 0 0,0 1 0 0 0,0-1 0 0 0,0 0-1 0 0,0 1 1 0 0,0-1 0 0 0,0 1 0 0 0,0-1 0 0 0,0 1 0 0 0,1-1 0 0 0,-1 1 0 0 0,1-1-1 0 0,-1 1 1 0 0,1 0 0 0 0,-1-1 0 0 0,1 1 0 0 0,0 0 0 0 0,0-1 0 0 0,0 1-1 0 0,0 0 1 0 0,0 0 0 0 0,0-1 0 0 0,0 1 0 0 0,1 0 0 0 0,-1-1 0 0 0,1 1 0 0 0,-1-1-1 0 0,1 1 1 0 0,0 0 0 0 0,-1-1 0 0 0,1 1 0 0 0,0-1 0 0 0,0 1 0 0 0,0-1-1 0 0,0 0 1 0 0,0 0 0 0 0,0 1 0 0 0,1-1 0 0 0,-1 0 0 0 0,0 0 0 0 0,1 0-1 0 0,-1 0 1 0 0,1 0 0 0 0,-1 0 0 0 0,1-1 0 0 0,-1 1 0 0 0,1 0 0 0 0,-1-1 0 0 0,1 1-1 0 0,0-1 1 0 0,-1 0 0 0 0,1 1 0 0 0,0-1 0 0 0,-1 0 0 0 0,1 0 0 0 0,0 0-1 0 0,13-3 123 0 0,-1 0 1 0 0,0-1-1 0 0,0 0 1 0 0,0-1 0 0 0,-1-1-1 0 0,1 0 1 0 0,-1-1 0 0 0,-1 0-1 0 0,1-1 1 0 0,-1-1-1 0 0,-1 0 1 0 0,1 0 0 0 0,-2-1-1 0 0,1 0 1 0 0,-1-1-1 0 0,4-7-123 0 0,-6 10 59 0 0,4-7 46 0 0,26-13 214 0 0,-27 56-328 0 0,20 59-10 0 0,-30-85-25 0 0,1-1 0 0 0,-1 1 0 0 0,0 0 0 0 0,1-1 0 0 0,-1 1 0 0 0,1-1 0 0 0,0 0 0 0 0,-1 0 0 0 0,1 1 0 0 0,0-1 0 0 0,0 0 0 0 0,0 0 0 0 0,0-1-1 0 0,0 1 1 0 0,0 0 0 0 0,0-1 0 0 0,0 1 0 0 0,0-1 0 0 0,0 0 0 0 0,0 1 0 0 0,0-1 0 0 0,0 0 0 0 0,1 0 0 0 0,-1-1 0 0 0,0 1 0 0 0,0 0 0 0 0,0-1 0 0 0,0 1 0 0 0,0-1 0 0 0,0 1 0 0 0,0-1 0 0 0,0 0 0 0 0,0 0 0 0 0,0 0-1 0 0,0-1 45 0 0,0 1-243 0 0,37-29-2990 0 0,-16 7-5943 0 0,-18 19-2009 0 0</inkml:trace>
  <inkml:trace contextRef="#ctx0" brushRef="#br0" timeOffset="2636.483">3257 480 9458 0 0,'0'0'3246'0'0,"0"0"-1272"0"0,0 0-477 0 0,0 0 8 0 0,0 0-2 0 0,0 0-168 0 0,0 0-275 0 0,0 0-172 0 0,0 0-61 0 0,0 0 16 0 0,0 0-32 0 0,0 0-106 0 0,4 5-139 0 0,21 61 854 0 0,-35 165-717 0 0,-9 140-683 0 0,3-301-30 0 0,15-70 18 0 0,1 0 7 0 0,-2-19 46 0 0,4-12-35 0 0,1 0-1 0 0,1 0 0 0 0,1 1 1 0 0,2-1-1 0 0,1 1 0 0 0,6-14-25 0 0,4-13 14 0 0,2 0 0 0 0,3 2 0 0 0,2 0 0 0 0,13-16-14 0 0,-30 55 3 0 0,2 1 0 0 0,0 0-1 0 0,1 1 1 0 0,0 0-1 0 0,1 1 1 0 0,1 0-1 0 0,0 1 1 0 0,1 1 0 0 0,0 0-1 0 0,0 0 1 0 0,1 2-1 0 0,1-1 1 0 0,-1 2 0 0 0,2 0-1 0 0,-1 1 1 0 0,14-3-3 0 0,-28 9 10 0 0,1 0 0 0 0,0 0 0 0 0,-1 0 0 0 0,1 0 0 0 0,-1 1 0 0 0,1 0 0 0 0,0-1 1 0 0,0 1-1 0 0,-1 0 0 0 0,1 0 0 0 0,0 0 0 0 0,-1 0 0 0 0,1 1 0 0 0,0-1 0 0 0,-1 1 0 0 0,1 0 0 0 0,0 0 0 0 0,-1 0 0 0 0,1 0 1 0 0,-1 0-1 0 0,0 0 0 0 0,1 1 0 0 0,-1-1 0 0 0,0 1 0 0 0,0-1 0 0 0,0 1 0 0 0,0 0 0 0 0,0 0 0 0 0,0 0 0 0 0,0 0 1 0 0,-1 0-1 0 0,1 1 0 0 0,-1-1 0 0 0,1 0 0 0 0,-1 1 0 0 0,0-1 0 0 0,0 1 0 0 0,0-1 0 0 0,0 1 0 0 0,-1 0 0 0 0,1-1 1 0 0,-1 1-1 0 0,0 0 0 0 0,1-1 0 0 0,-1 1 0 0 0,0 0-10 0 0,0 12-5 0 0,-1 0 0 0 0,0 0 0 0 0,-1 0 0 0 0,-1 0 0 0 0,0-1 0 0 0,-1 0 0 0 0,0 1 0 0 0,-1-1 0 0 0,-1-1 0 0 0,0 1 0 0 0,-1-1 0 0 0,0 0 0 0 0,-1 0 0 0 0,-1-1 0 0 0,0 0 0 0 0,0-1 0 0 0,-1 0 0 0 0,-1 0 0 0 0,0-1 0 0 0,0 0 0 0 0,-1-1 0 0 0,0-1 0 0 0,-1 0 0 0 0,0 0 0 0 0,0-1 0 0 0,0-1 0 0 0,-1 0 0 0 0,-6 1 5 0 0,-41-9-1432 0 0,43-32-2267 0 0,18 13-4125 0 0,0 16-3853 0 0</inkml:trace>
  <inkml:trace contextRef="#ctx0" brushRef="#br0" timeOffset="3015.773">4100 458 9370 0 0,'0'0'5105'0'0,"0"0"-2902"0"0,0 0-1029 0 0,0 0-2 0 0,0 0 99 0 0,0 0 8 0 0,0 0-129 0 0,0 0-237 0 0,0 0-254 0 0,0 0-151 0 0,0 0-97 0 0,0 0-47 0 0,0 0-29 0 0,-13 12-58 0 0,-42 42-45 0 0,-33-3 396 0 0,50-37-459 0 0,50-6-369 0 0,20-4 207 0 0,-25-4 1 0 0,-1 0 0 0 0,0 0 0 0 0,1 1-1 0 0,-1 0 1 0 0,0 0 0 0 0,0 0 0 0 0,0 1 0 0 0,0 0-1 0 0,0 0 1 0 0,0 0 0 0 0,0 1 0 0 0,-1 0 0 0 0,1 0-1 0 0,-1 1 1 0 0,0-1 0 0 0,0 1 0 0 0,0 0 0 0 0,0 1 0 0 0,-1-1-1 0 0,0 1 1 0 0,3 3-8 0 0,-3 1 47 0 0,0 0 1 0 0,0 0-1 0 0,-2 0 0 0 0,1 1 1 0 0,-1-1-1 0 0,0 0 0 0 0,-1 1 1 0 0,0 0-1 0 0,-1-1 0 0 0,0 1 0 0 0,0 0 1 0 0,-1-1-1 0 0,0 1 0 0 0,-1-1 1 0 0,0 1-1 0 0,0-1 0 0 0,-1 0 1 0 0,0 0-1 0 0,-1 0 0 0 0,0 0 0 0 0,0-1 1 0 0,-1 1-1 0 0,0-1 0 0 0,-1 0 1 0 0,0 0-1 0 0,0-1 0 0 0,0 0 1 0 0,-1 0-1 0 0,0-1 0 0 0,-3 3-47 0 0,8-8-104 0 0,-1 1 0 0 0,1-1 1 0 0,0 0-1 0 0,-1 0 0 0 0,1 0 0 0 0,-1 0 0 0 0,1 0 0 0 0,-1 0 0 0 0,1-1 1 0 0,-1 1-1 0 0,1-1 0 0 0,-1 1 0 0 0,0-1 0 0 0,1 0 0 0 0,-1 0 0 0 0,0-1 1 0 0,1 1-1 0 0,-1 0 0 0 0,1-1 0 0 0,-1 0 0 0 0,1 1 0 0 0,-1-1 0 0 0,1 0 1 0 0,-1 0-1 0 0,1-1 0 0 0,0 1 0 0 0,-1 0 0 0 0,1-1 0 0 0,0 1 0 0 0,0-1 1 0 0,0 0-1 0 0,0 0 0 0 0,1 0 0 0 0,-1 0 0 0 0,0 0 0 0 0,1 0 0 0 0,-1 0 1 0 0,1 0-1 0 0,0-1 0 0 0,-1-2 104 0 0,-10-17-4357 0 0,10 17 831 0 0,-1-3-8350 0 0</inkml:trace>
  <inkml:trace contextRef="#ctx0" brushRef="#br0" timeOffset="21256.635">24 1790 0 0 0,'0'0'313'0'0,"0"0"884"0"0,0 0 271 0 0,0 0 11 0 0,0 0-16 0 0,0-5 52 0 0,2-5-832 0 0,0-7 3284 0 0,-2 16-2496 0 0,0 1-130 0 0,0 0-149 0 0,0 0-131 0 0,0 0-152 0 0,0 0-124 0 0,0 0-140 0 0,18 129 2075 0 0,14 183-1876 0 0,-32-290-795 0 0,0 0-1 0 0,-1 0 1 0 0,-1 0 0 0 0,-1 0 0 0 0,-1 0 0 0 0,-1-1-1 0 0,-7 18-48 0 0,12-38 11 0 0,0-1 0 0 0,0 1-1 0 0,0-1 1 0 0,0 1 0 0 0,-1-1 0 0 0,1 1-1 0 0,0-1 1 0 0,0 1 0 0 0,-1-1-1 0 0,1 0 1 0 0,0 1 0 0 0,-1-1 0 0 0,1 0-1 0 0,0 1 1 0 0,-1-1 0 0 0,1 0-1 0 0,-1 1 1 0 0,1-1 0 0 0,0 0 0 0 0,-1 0-1 0 0,1 1 1 0 0,-1-1 0 0 0,1 0-1 0 0,-1 0 1 0 0,1 0 0 0 0,-1 0-1 0 0,1 0 1 0 0,-1 0 0 0 0,1 0 0 0 0,-1 0-1 0 0,1 0 1 0 0,-1 0 0 0 0,1 0-1 0 0,-1 0 1 0 0,1 0 0 0 0,-1 0 0 0 0,1 0-1 0 0,-1 0 1 0 0,1-1 0 0 0,-1 1-1 0 0,1 0 1 0 0,0 0 0 0 0,-1 0 0 0 0,1-1-1 0 0,-1 1 1 0 0,1 0 0 0 0,0-1-1 0 0,-1 1 1 0 0,1 0 0 0 0,-1-1-1 0 0,1 1 1 0 0,0-1 0 0 0,0 1 0 0 0,-1 0-1 0 0,1-1 1 0 0,0 1 0 0 0,0-1-1 0 0,0 1 1 0 0,-1-1 0 0 0,1 1 0 0 0,0-1-1 0 0,0 1 1 0 0,0-1 0 0 0,0 1-1 0 0,0-1 1 0 0,0 1 0 0 0,0-1-11 0 0,-16-33 160 0 0,12 14-154 0 0,0 0 0 0 0,2 0 0 0 0,0 0 0 0 0,1-1 0 0 0,2 1 0 0 0,0 0 0 0 0,0-1 0 0 0,2 1 0 0 0,1 0 0 0 0,1 0 0 0 0,0 1 0 0 0,1 0 1 0 0,4-8-7 0 0,2-5 17 0 0,2-1 0 0 0,1 2 1 0 0,2 0-1 0 0,0 0 0 0 0,2 2 1 0 0,2 0-1 0 0,0 2 0 0 0,2 0 1 0 0,1 1-1 0 0,1 2 0 0 0,1 0 1 0 0,1 2-1 0 0,1 0 0 0 0,1 3 1 0 0,25-14-18 0 0,-43 27 12 0 0,0 1 1 0 0,1 0 0 0 0,-1 0-1 0 0,1 1 1 0 0,0 1 0 0 0,0 0-1 0 0,0 1 1 0 0,0 0 0 0 0,0 0-1 0 0,9 1-12 0 0,-18 2 13 0 0,-1-1-1 0 0,0 1 0 0 0,1 0 1 0 0,-1 0-1 0 0,1-1 0 0 0,-1 2 0 0 0,0-1 1 0 0,0 0-1 0 0,0 0 0 0 0,0 1 1 0 0,0-1-1 0 0,0 1 0 0 0,0-1 1 0 0,0 1-1 0 0,0 0 0 0 0,-1 0 1 0 0,1 0-1 0 0,-1 0 0 0 0,1 0 1 0 0,-1 0-1 0 0,0 0 0 0 0,0 1 1 0 0,0-1-1 0 0,0 0 0 0 0,0 1 1 0 0,0-1-1 0 0,-1 1 0 0 0,1-1 0 0 0,-1 1 1 0 0,0-1-1 0 0,0 1 0 0 0,0 1-12 0 0,-5 84 356 0 0,-3-61-330 0 0,0 0 0 0 0,-2-1 0 0 0,-1 0 0 0 0,-1-1 0 0 0,-1 0 0 0 0,-1-1 0 0 0,-1 0 0 0 0,-1-1 0 0 0,-1-1 0 0 0,-1-1 0 0 0,-1 0 0 0 0,-1-1-26 0 0,14-13-107 0 0,0 0 0 0 0,-1-1 0 0 0,1 0-1 0 0,-1 0 1 0 0,0 0 0 0 0,-1-1 0 0 0,0 0 0 0 0,1 0 0 0 0,-1-1 0 0 0,-1 0 0 0 0,1-1-1 0 0,-1 1 1 0 0,1-2 0 0 0,-1 1 0 0 0,0-1 0 0 0,0-1 0 0 0,0 1 0 0 0,0-1 0 0 0,0-1 0 0 0,0 0-1 0 0,0 0 1 0 0,-7-2 107 0 0,-13-33-3874 0 0,24 6-4445 0 0,5 17-2930 0 0</inkml:trace>
  <inkml:trace contextRef="#ctx0" brushRef="#br0" timeOffset="21624.018">996 1746 4009 0 0,'0'0'2804'0'0,"0"0"-870"0"0,0 0-265 0 0,0 0 136 0 0,0 0 70 0 0,0 0-73 0 0,0 0-240 0 0,0 0-355 0 0,0 0-331 0 0,0 0-225 0 0,0 0-127 0 0,0 0-87 0 0,-32 17-61 0 0,-100 56-54 0 0,128-71-298 0 0,0 0 1 0 0,0 0 0 0 0,0 0-1 0 0,0 0 1 0 0,1 1 0 0 0,-1-1 0 0 0,1 1-1 0 0,0 0 1 0 0,-1 0 0 0 0,1 0-1 0 0,0 1 1 0 0,1-1 0 0 0,-1 1 0 0 0,1-1-1 0 0,0 1 1 0 0,-1 0 0 0 0,1 1-25 0 0,-3 6 86 0 0,3-8-61 0 0,-1 1-1 0 0,1-1 0 0 0,0 1 1 0 0,0 0-1 0 0,0 0 0 0 0,0 0 1 0 0,1 0-1 0 0,0 0 0 0 0,0 0 1 0 0,0 0-1 0 0,0 1 0 0 0,0-1 1 0 0,1 0-1 0 0,0 0 0 0 0,0 1 1 0 0,0-1-1 0 0,1 0 0 0 0,-1 0 1 0 0,1 1-1 0 0,0-1 0 0 0,0 0 1 0 0,0 0-1 0 0,1 0 0 0 0,-1 0 1 0 0,1 0-1 0 0,0 0 0 0 0,0 0 1 0 0,1-1-1 0 0,-1 1 0 0 0,1-1 1 0 0,0 0-1 0 0,-1 1 0 0 0,2-1 1 0 0,-1-1-1 0 0,0 1 0 0 0,0 0 1 0 0,1-1-1 0 0,0 1 0 0 0,-1-1 1 0 0,1 0-1 0 0,0-1 0 0 0,0 1 1 0 0,0 0-1 0 0,0-1 0 0 0,3 0-24 0 0,2 2 76 0 0,1-1 0 0 0,0 0-1 0 0,-1-1 1 0 0,1 0 0 0 0,0 0-1 0 0,0-1 1 0 0,0 0 0 0 0,-1-1-1 0 0,1 0 1 0 0,0-1 0 0 0,-1 0-1 0 0,1-1 1 0 0,-1 1 0 0 0,1-2-1 0 0,-1 1 1 0 0,0-2 0 0 0,0 1-1 0 0,-1-1 1 0 0,0 0-1 0 0,1-1 1 0 0,-2 0 0 0 0,1 0-1 0 0,-1 0 1 0 0,0-1 0 0 0,0-1-1 0 0,-1 1 1 0 0,0-1 0 0 0,0 0-1 0 0,-1 0 1 0 0,0-1 0 0 0,0 1-1 0 0,-1-1 1 0 0,0 0 0 0 0,0 0-1 0 0,-1-1 1 0 0,-1 1 0 0 0,0-1-1 0 0,0 0 1 0 0,0 1 0 0 0,-2-1-1 0 0,1-3-75 0 0,-2 7-8 0 0,0 0 0 0 0,0 1 0 0 0,0-1 0 0 0,-1 0 0 0 0,0 1 0 0 0,0-1 0 0 0,0 1 0 0 0,-1-1 0 0 0,0 1 0 0 0,0 0 0 0 0,0 0 0 0 0,-1 0 0 0 0,1 1-1 0 0,-1-1 1 0 0,0 1 0 0 0,-1 0 0 0 0,1 0 0 0 0,-1 0 0 0 0,0 1 0 0 0,0 0 0 0 0,0 0 0 0 0,0 0 0 0 0,-2 0 8 0 0,-85-19-7374 0 0,82 22 680 0 0,5 0-5017 0 0</inkml:trace>
  <inkml:trace contextRef="#ctx0" brushRef="#br0" timeOffset="21837.116">1510 1904 11907 0 0,'0'0'1308'0'0,"0"0"-573"0"0,0 0-17 0 0,0 0 277 0 0,0 0 174 0 0,0 0 0 0 0,0 0-223 0 0,0 0-313 0 0,-11 34-247 0 0,-34 100-177 0 0,25-67-508 0 0,20-66-109 0 0,15-18-8203 0 0,-11 12-1830 0 0</inkml:trace>
  <inkml:trace contextRef="#ctx0" brushRef="#br0" timeOffset="22002.985">1418 1367 16412 0 0,'0'0'744'0'0,"0"0"-672"0"0,0 0-176 0 0,0 0-32 0 0,0 0 56 0 0,0 0 0 0 0,0 0-112 0 0,0 0-169 0 0,0 0-431 0 0,0 0-1136 0 0,0 0-3377 0 0,0 0-2945 0 0</inkml:trace>
  <inkml:trace contextRef="#ctx0" brushRef="#br0" timeOffset="22415.449">1780 1945 8994 0 0,'0'0'2939'0'0,"0"0"-1230"0"0,0 0-384 0 0,0 0 55 0 0,0 0 22 0 0,0 0-18 0 0,0 0-141 0 0,0 0-269 0 0,0 0-246 0 0,0 0-217 0 0,0 0-151 0 0,0 0-96 0 0,0 0-61 0 0,18-14-74 0 0,52-46-60 0 0,-33 16 13 0 0,-5-3 3 0 0,-27 38-96 0 0,0 0 1 0 0,0 1-1 0 0,1 0 1 0 0,0 0 0 0 0,0 0-1 0 0,1 1 1 0 0,0 0 0 0 0,1 0-1 0 0,-1 1 1 0 0,4-2 10 0 0,-10 7-5 0 0,-1 1-1 0 0,1-1 1 0 0,0 1 0 0 0,-1 0-1 0 0,1-1 1 0 0,0 1 0 0 0,0 0 0 0 0,-1-1-1 0 0,1 1 1 0 0,0 0 0 0 0,0 0-1 0 0,-1 0 1 0 0,1 0 0 0 0,0 0-1 0 0,0 0 1 0 0,-1 0 0 0 0,1 0-1 0 0,0 0 1 0 0,0 0 0 0 0,0 0-1 0 0,-1 0 1 0 0,1 1 0 0 0,0-1 0 0 0,-1 0-1 0 0,1 0 1 0 0,0 1 0 0 0,-1-1-1 0 0,1 1 1 0 0,0-1 0 0 0,-1 1-1 0 0,1-1 1 0 0,0 1 0 0 0,-1-1-1 0 0,1 1 1 0 0,-1-1 0 0 0,1 1 0 0 0,-1 0-1 0 0,0-1 1 0 0,1 1 0 0 0,-1 0-1 0 0,1-1 1 0 0,-1 1 0 0 0,0 0-1 0 0,0-1 1 0 0,1 1 0 0 0,-1 0-1 0 0,0 0 1 0 0,0-1 0 0 0,0 1-1 0 0,0 0 1 0 0,0 0 0 0 0,0 0 0 0 0,0-1-1 0 0,0 1 1 0 0,0 0 0 0 0,0 0-1 0 0,-1-1 1 0 0,1 1 0 0 0,0 0-1 0 0,0 0 1 0 0,-1-1 0 0 0,1 1-1 0 0,-1 0 6 0 0,2 3-5 0 0,-2 5 24 0 0,1 0 0 0 0,0-1 0 0 0,1 1 0 0 0,0-1 0 0 0,0 1-1 0 0,1-1 1 0 0,0 1 0 0 0,0-1 0 0 0,1 0 0 0 0,0 0 0 0 0,1 0 0 0 0,-1-1 0 0 0,2 1-1 0 0,-1-1 1 0 0,1 0 0 0 0,0 0 0 0 0,0 0 0 0 0,1-1 0 0 0,0 1 0 0 0,0-1 0 0 0,0-1-1 0 0,1 1 1 0 0,0-1 0 0 0,0-1 0 0 0,2 2-19 0 0,1-6 149 0 0,0 0 0 0 0,0-1 0 0 0,0 0 0 0 0,0 0 0 0 0,0-1 0 0 0,0 0-1 0 0,0-1 1 0 0,0 0 0 0 0,-1-1 0 0 0,1 0 0 0 0,-1 0 0 0 0,0-1 0 0 0,0 0 0 0 0,-1 0 0 0 0,1-1 0 0 0,-1-1-1 0 0,-1 1 1 0 0,1-1 0 0 0,-1 0 0 0 0,0-1 0 0 0,-1 0 0 0 0,4-6-149 0 0,13-8 161 0 0,-12 13-167 0 0,0 0 0 0 0,-1 0 0 0 0,0-1 0 0 0,0 0 0 0 0,-1-1 0 0 0,-1 0 0 0 0,0-1 0 0 0,0 0-1 0 0,-1 0 1 0 0,-1 0 0 0 0,0-1 0 0 0,-1 0 0 0 0,0 0 0 0 0,-1-1 0 0 0,0 1 0 0 0,-1-1 0 0 0,0-2 6 0 0,-3-13-2033 0 0,0 11-5145 0 0,0 10-4881 0 0</inkml:trace>
  <inkml:trace contextRef="#ctx0" brushRef="#br0" timeOffset="22622.775">2874 1293 10634 0 0,'0'0'6531'0'0,"0"0"-4257"0"0,0 0-1071 0 0,0 0 45 0 0,0 0-14 0 0,0 0-114 0 0,5 32-227 0 0,16 102-250 0 0,-14 2 345 0 0,-24 66-457 0 0,1 1-3349 0 0,16-201 2026 0 0,0 7-153 0 0,-3-4-5151 0 0,0-2-2494 0 0</inkml:trace>
  <inkml:trace contextRef="#ctx0" brushRef="#br0" timeOffset="22807.926">2688 1492 15947 0 0,'0'0'1318'0'0,"0"0"-334"0"0,0 0-92 0 0,0 0 1 0 0,0 0-37 0 0,0 0-137 0 0,0 0-163 0 0,0 0-147 0 0,0 0-129 0 0,0 0-98 0 0,35 4-93 0 0,109 11-56 0 0,32-4-3295 0 0,-160-12-1393 0 0,-2-2-6089 0 0</inkml:trace>
  <inkml:trace contextRef="#ctx0" brushRef="#br0" timeOffset="23690.717">1534 1393 0 0 0,'0'0'515'0'0,"0"0"981"0"0,0 0 296 0 0,0 0 28 0 0,0 0-127 0 0,0 0-176 0 0,0 0-205 0 0,0 0-227 0 0,0 0-167 0 0,0 0-87 0 0,-4-4-11 0 0,-9-11 19 0 0,9 12 10 0 0,4 3-19 0 0,-22 22 3515 0 0,5-6-3471 0 0,26-26-608 0 0,81-66 214 0 0,-128 87 1039 0 0,-30 33-1432 0 0,95-37-533 0 0,55-27-163 0 0,-47 5-2403 0 0,-5 2-5017 0 0,-14 6-3763 0 0</inkml:trace>
  <inkml:trace contextRef="#ctx0" brushRef="#br0" timeOffset="24602.977">3706 1481 1440 0 0,'0'0'2638'0'0,"0"0"-27"0"0,0 0-77 0 0,0 0-92 0 0,0 0-196 0 0,0 0-288 0 0,0 0-287 0 0,0 0-292 0 0,0 0-298 0 0,0 0-230 0 0,0 0-187 0 0,0 0-126 0 0,0 0-132 0 0,35-4 1466 0 0,15-7-1050 0 0,151-18 667 0 0,-184 28-1411 0 0,-14 0-67 0 0,0 0-1 0 0,0 1 0 0 0,0-1 1 0 0,-1 0-1 0 0,1 1 0 0 0,0 0 1 0 0,0-1-1 0 0,0 1 1 0 0,0 0-1 0 0,0 1 0 0 0,0-1 1 0 0,0 1-1 0 0,0-1 0 0 0,0 1 1 0 0,0 0-1 0 0,0 0 1 0 0,0 0-1 0 0,-1 0 0 0 0,1 0 1 0 0,0 1-1 0 0,-1-1 0 0 0,1 1 1 0 0,-1 0-1 0 0,0 0 1 0 0,0 0-1 0 0,1 0 0 0 0,-1 0 1 0 0,0 0-1 0 0,-1 1 0 0 0,1-1 1 0 0,0 1-1 0 0,-1-1 1 0 0,1 1-1 0 0,-1 0 0 0 0,0-1 1 0 0,1 2-11 0 0,-4 9 32 0 0,0 0 1 0 0,-1-1-1 0 0,0 1 1 0 0,-1-1-1 0 0,0 1 1 0 0,-1-1-1 0 0,-1 0 0 0 0,0-1 1 0 0,0 0-1 0 0,-1 0 1 0 0,-1 0-1 0 0,1 0 1 0 0,-2-1-1 0 0,1-1 1 0 0,-6 5-33 0 0,-18 26 44 0 0,17-21-32 0 0,2-3-2 0 0,0 0 0 0 0,1 1 1 0 0,0 1-1 0 0,2 0 0 0 0,0 1 1 0 0,1-1-1 0 0,1 2 1 0 0,1-1-1 0 0,-1 6-10 0 0,6-21 2 0 0,1 0 1 0 0,0 0 0 0 0,0 0-1 0 0,1 0 1 0 0,-1 0-1 0 0,1 0 1 0 0,0 0-1 0 0,0 0 1 0 0,0 0 0 0 0,0 0-1 0 0,1 0 1 0 0,-1 0-1 0 0,1 0 1 0 0,0-1-1 0 0,1 1 1 0 0,-1 0-1 0 0,1 0 1 0 0,-1-1 0 0 0,1 1-1 0 0,0-1 1 0 0,0 1-1 0 0,1-1 1 0 0,-1 0-1 0 0,1 0 1 0 0,0 0-1 0 0,0 0 1 0 0,-1 0 0 0 0,2-1-1 0 0,-1 1 1 0 0,0-1-1 0 0,1 0 1 0 0,-1 0-1 0 0,1 0 1 0 0,-1 0-1 0 0,1-1 1 0 0,0 1 0 0 0,0-1-3 0 0,11 2 74 0 0,-1-1 1 0 0,2 0-1 0 0,-1-1 1 0 0,0-1-1 0 0,0 0 1 0 0,0-1-1 0 0,0-1 1 0 0,0 0-1 0 0,0-1 1 0 0,0-1-1 0 0,-1 0 1 0 0,0-1 0 0 0,5-2-75 0 0,-14 5-1 0 0,24-6-568 0 0,21-7-436 0 0,-34 8-3488 0 0,-1-2-3903 0 0,-11 8-4454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2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5425 0 0,'0'0'3502'0'0,"0"0"-1120"0"0,0 0-483 0 0,0 0-66 0 0,0 0-26 0 0,0 0-99 0 0,0 0-266 0 0,0 0-345 0 0,0 0-270 0 0,0 0-162 0 0,0 0-62 0 0,0 0-1 0 0,0 0 9 0 0,2 8-17 0 0,7 66 327 0 0,-4 1 0 0 0,-2-1-1 0 0,-6 36-920 0 0,2-6 96 0 0,-16 59-132 0 0,15-141-1230 0 0,8-29-6718 0 0,-3 0 2574 0 0,-2 3-5677 0 0</inkml:trace>
  <inkml:trace contextRef="#ctx0" brushRef="#br0" timeOffset="200.658">0 310 9394 0 0,'0'0'1799'0'0,"0"0"-285"0"0,0 0 123 0 0,0 0 198 0 0,0 0-100 0 0,0 0-289 0 0,0 0-366 0 0,0 0-271 0 0,0 0-183 0 0,0 0-146 0 0,34-1-110 0 0,105-1-98 0 0,93 5-1331 0 0,-202-3-1693 0 0,-11 0-3091 0 0,-3 0-5828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5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19 0 0 0,'0'0'325'0'0,"0"0"724"0"0,0 0 302 0 0,0 0 57 0 0,0 0-82 0 0,0 0-101 0 0,0 0-111 0 0,0 0-73 0 0,0 0-27 0 0,0 0-35 0 0,-2-3-63 0 0,-7-9-84 0 0,7 9-89 0 0,2 3-95 0 0,0 0-92 0 0,0 0-72 0 0,0 0-46 0 0,0 0-21 0 0,0 0-6 0 0,0 0 0 0 0,0 0-17 0 0,0 0-15 0 0,0 0-35 0 0,0 0-33 0 0,0 0-12 0 0,0 0-22 0 0,0 0-6 0 0,0 0-7 0 0,0 0-6 0 0,0 0 3 0 0,0 0-11 0 0,0 0-3 0 0,0 0-12 0 0,-12 15 457 0 0,-72 65-320 0 0,84-80-204 0 0,0 0 0 0 0,0-1 0 0 0,-1 1 0 0 0,1 0 0 0 0,0-1 1 0 0,0 1-1 0 0,0 0 0 0 0,-1 0 0 0 0,1-1 0 0 0,0 1 0 0 0,0 0 0 0 0,-1 0 0 0 0,1 0 0 0 0,0-1-168 0 0,8-9-307 0 0,74-60 500 0 0,-77 121 1009 0 0,-10 67-624 0 0,-11 73-289 0 0,10-43 192 0 0,-9-108-182 0 0,15-47-2554 0 0,0-8-8868 0 0,0 11-297 0 0</inkml:trace>
  <inkml:trace contextRef="#ctx0" brushRef="#br0" timeOffset="685.473">0 582 1008 0 0,'0'0'2718'0'0,"0"0"-345"0"0,0 0-173 0 0,0 0-161 0 0,0 0-184 0 0,0 0-322 0 0,0 0-389 0 0,0 0-319 0 0,0 0-202 0 0,0 0-51 0 0,0 0 24 0 0,0 0 19 0 0,0 0 9 0 0,2 2 3401 0 0,3 3-3250 0 0,123-1 1786 0 0,30-29-1744 0 0,-105 17-613 0 0,-53 8-204 0 0,0 0-3 0 0,0 0 9 0 0,0 0-1 0 0,0 0-8 0 0,0 0 6 0 0,0 0-10 0 0,0 0-2 0 0,0 0 14 0 0,0 0-9 0 0,0 0 19 0 0,0 0-2 0 0,0 0 6 0 0,0 0-11 0 0,0 0-17 0 0,0 0-15 0 0,0 0 17 0 0,0 0 19 0 0,0 0-20 0 0,0 0-3 0 0,0 0-7 0 0,0 0-20 0 0,0 0-12 0 0,0 0-16 0 0,0 0 2 0 0,0 0-17 0 0,0 0-2 0 0,0 0-6 0 0,0 0-7 0 0,9 0-852 0 0,-22 2-2017 0 0,5 0-5091 0 0,2 2-3697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0:11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1245 124 0 0 0,'0'0'847'0'0,"0"0"406"0"0,0 0 212 0 0,0 0 42 0 0,0 0-16 0 0,0 0-82 0 0,0 0-122 0 0,0 0-130 0 0,0 0-109 0 0,2-29 7426 0 0,-51-12-4775 0 0,26 31-3480 0 0,0 1 0 0 0,-1 1 0 0 0,0 1 0 0 0,0 1 0 0 0,0 1 1 0 0,-1 1-1 0 0,0 2 0 0 0,0 0 0 0 0,0 1 0 0 0,0 2 0 0 0,-1 1-219 0 0,-7 2 62 0 0,1 3-1 0 0,0 0 1 0 0,0 2 0 0 0,1 1-1 0 0,1 2 1 0 0,-1 1-1 0 0,2 1 1 0 0,0 2 0 0 0,1 1-1 0 0,0 1 1 0 0,2 1 0 0 0,0 1-1 0 0,1 2 1 0 0,1 0 0 0 0,1 2-1 0 0,1 0 1 0 0,2 1 0 0 0,0 2-1 0 0,1 0 1 0 0,2 1 0 0 0,1 1-1 0 0,1 0 1 0 0,2 1 0 0 0,1 0-1 0 0,1 1 1 0 0,0 6-62 0 0,4-14 22 0 0,1 0-1 0 0,2 0 1 0 0,0 1 0 0 0,1-1 0 0 0,2 1 0 0 0,0-1-1 0 0,1 1 1 0 0,2 0 0 0 0,0-1 0 0 0,2 0 0 0 0,0 1-1 0 0,6 15-21 0 0,-3-23 15 0 0,0 0 0 0 0,2 0 0 0 0,-1-1 0 0 0,2 0 0 0 0,0 0 1 0 0,1-1-1 0 0,0-1 0 0 0,1 0 0 0 0,0 0 0 0 0,1-1 0 0 0,1-1 0 0 0,0 0 0 0 0,0-1 0 0 0,1 0 0 0 0,0-1 0 0 0,1-1 0 0 0,0-1 0 0 0,4 2-15 0 0,1-3 35 0 0,0-2-1 0 0,0 1 1 0 0,0-2-1 0 0,1-1 1 0 0,-1-1-1 0 0,0-1 1 0 0,1 0-1 0 0,-1-2 1 0 0,1 0-1 0 0,-1-2 1 0 0,0 0-1 0 0,0-1 1 0 0,0-2-1 0 0,-1 0 1 0 0,0-1-1 0 0,-1 0 1 0 0,3-3-35 0 0,25-8 81 0 0,-1-2 0 0 0,0-2 0 0 0,-2-1 0 0 0,-1-3 0 0 0,20-17-81 0 0,-46 31 33 0 0,-11 9-3 0 0,0 0-1 0 0,0 0 1 0 0,0 0-1 0 0,-1-1 1 0 0,1 0-1 0 0,-1 0 1 0 0,0 0-1 0 0,-1 0 1 0 0,1-1-1 0 0,-1 0 1 0 0,0 0-1 0 0,-1 0 1 0 0,1-1-1 0 0,-1 1 1 0 0,-1-1-1 0 0,1 1 1 0 0,-1-1-1 0 0,0 0 1 0 0,0-5-30 0 0,-2 7 9 0 0,0 0 1 0 0,0 0 0 0 0,-1 0-1 0 0,1 0 1 0 0,-1 0 0 0 0,-1 0 0 0 0,1 0-1 0 0,-1 0 1 0 0,0 0 0 0 0,0 1-1 0 0,0-1 1 0 0,-1 1 0 0 0,1-1-1 0 0,-1 1 1 0 0,0 0 0 0 0,0 0 0 0 0,-1 0-1 0 0,1 1 1 0 0,-1-1 0 0 0,0 1-1 0 0,0 0 1 0 0,-3-2-10 0 0,-9-6-39 0 0,0 1-1 0 0,-1 1 0 0 0,0 1 1 0 0,-1 1-1 0 0,1 0 1 0 0,-1 1-1 0 0,-1 1 1 0 0,1 0-1 0 0,-1 2 0 0 0,0 0 1 0 0,0 1-1 0 0,-9 1 40 0 0,-101 0-170 0 0,129 1 156 0 0,0 0 13 0 0,0 0-16 0 0,0 0 3 0 0,33 0 5 0 0,295 0 650 0 0,-315 0-609 0 0,-1 0 0 0 0,1-1 0 0 0,-1-1 0 0 0,1 0 0 0 0,-1 0 0 0 0,0-1 0 0 0,0-1-1 0 0,0 0 1 0 0,-1-1 0 0 0,11-5-32 0 0,-6-1-571 0 0,-19 21-4079 0 0,-1 2-1930 0 0,4-4-5195 0 0</inkml:trace>
  <inkml:trace contextRef="#ctx0" brushRef="#br0" timeOffset="661.77">1588 709 3937 0 0,'0'0'4371'0'0,"0"0"-2461"0"0,0 0-876 0 0,0 0 17 0 0,0 0 228 0 0,0 0 65 0 0,0 0-172 0 0,0 0-329 0 0,0 0-226 0 0,0 0-50 0 0,0 0 39 0 0,0 0 23 0 0,0 0-53 0 0,0 15-64 0 0,-1 107 805 0 0,-44 182 1237 0 0,44-293-2891 0 0,0 12 2445 0 0,9-39-81 0 0,69-219-1337 0 0,-65 207-648 0 0,1-2-8 0 0,2 0 0 0 0,0 0 0 0 0,2 2 0 0 0,1 0 0 0 0,1 1 0 0 0,4-3-34 0 0,21-4-8 0 0,-43 34 9 0 0,1-1 0 0 0,-1 1-1 0 0,1 0 1 0 0,-1 0 0 0 0,1 0 0 0 0,-1 0 0 0 0,1 0 0 0 0,-1 0 0 0 0,1 1-1 0 0,-1-1 1 0 0,1 0 0 0 0,-1 1 0 0 0,1-1 0 0 0,-1 1 0 0 0,0-1 0 0 0,1 1-1 0 0,-1 0 1 0 0,0 0 0 0 0,1 0 0 0 0,-1-1 0 0 0,0 1 0 0 0,0 0 0 0 0,0 0-1 0 0,0 1 1 0 0,0-1 0 0 0,0 0 0 0 0,0 0 0 0 0,0 0 0 0 0,0 1 0 0 0,-1-1-1 0 0,1 0 1 0 0,-1 1 0 0 0,1-1 0 0 0,-1 1 0 0 0,1-1 0 0 0,-1 1 0 0 0,0-1-1 0 0,1 1 1 0 0,-1-1 0 0 0,0 1 0 0 0,0-1 0 0 0,0 2-1 0 0,16 27 35 0 0,-3-7 139 0 0,-4-6-1293 0 0,8-13-4104 0 0,-15-4-288 0 0,0 0-6333 0 0</inkml:trace>
  <inkml:trace contextRef="#ctx0" brushRef="#br0" timeOffset="9853.659">2398 882 0 0 0,'0'0'810'0'0,"0"0"52"0"0,0 0-21 0 0,0 0 123 0 0,0 0 213 0 0,0 0 101 0 0,0 0 18 0 0,0 0-38 0 0,0 0-95 0 0,0 0-63 0 0,0 0-41 0 0,-5-2-55 0 0,-37-26 4143 0 0,38 25-4899 0 0,0 0 1 0 0,0 0-1 0 0,0 0 1 0 0,0 1-1 0 0,-1-1 1 0 0,1 1 0 0 0,-1 0-1 0 0,0 1 1 0 0,0-1-1 0 0,1 1 1 0 0,-1 0 0 0 0,0 0-1 0 0,0 0 1 0 0,0 1-1 0 0,0 0 1 0 0,0 0 0 0 0,0 0-1 0 0,0 1 1 0 0,0-1-1 0 0,0 1 1 0 0,0 0 0 0 0,0 1-1 0 0,0-1 1 0 0,-1 2-249 0 0,-112 57 1079 0 0,34 40-520 0 0,77-89-543 0 0,1-1-1 0 0,1 2 1 0 0,0-1 0 0 0,1 0 0 0 0,0 1 0 0 0,0 0-1 0 0,1 0 1 0 0,1 0 0 0 0,0 0 0 0 0,0 0 0 0 0,2 1-1 0 0,-1-1 1 0 0,2 8-16 0 0,0-16 23 0 0,0 0-1 0 0,1 0 1 0 0,0 0 0 0 0,0 0-1 0 0,0 0 1 0 0,0 0-1 0 0,0-1 1 0 0,1 1 0 0 0,-1-1-1 0 0,1 1 1 0 0,0-1-1 0 0,0 0 1 0 0,1 0 0 0 0,-1-1-1 0 0,0 1 1 0 0,1-1 0 0 0,0 1-1 0 0,-1-1 1 0 0,1 0-1 0 0,0-1 1 0 0,0 1 0 0 0,0 0-1 0 0,0-1 1 0 0,1 0-1 0 0,-1 0 1 0 0,0-1 0 0 0,0 1-1 0 0,1-1 1 0 0,-1 0-1 0 0,0 0 1 0 0,1 0 0 0 0,-1 0-1 0 0,0-1 1 0 0,1 0-1 0 0,-1 0 1 0 0,0 0 0 0 0,0 0-1 0 0,0-1 1 0 0,0 1 0 0 0,0-1-1 0 0,0 0 1 0 0,1-2-23 0 0,31-22 202 0 0,-2-1 1 0 0,-1-2-1 0 0,-1-1 1 0 0,-2-2 0 0 0,0-1-1 0 0,-3-1 1 0 0,-1-2-1 0 0,-1 0 1 0 0,11-26-203 0 0,25-73 605 0 0,-94 297-110 0 0,33-151-497 0 0,0 0-1 0 0,1 0 1 0 0,0 0-1 0 0,1-1 1 0 0,0 1-1 0 0,0-1 1 0 0,1 1-1 0 0,1-1 1 0 0,-1 0-1 0 0,2 0 1 0 0,0 0-1 0 0,0-1 1 0 0,0 1-1 0 0,1-1 3 0 0,0-1 9 0 0,0 0 1 0 0,0-1-1 0 0,1 1 0 0 0,-1-1 0 0 0,2 0 0 0 0,-1-1 0 0 0,1 0 0 0 0,0 0 0 0 0,0-1 0 0 0,3 1-9 0 0,35 4-2311 0 0,-46-10 1399 0 0,0 0-401 0 0,0 0-694 0 0,0 0-2602 0 0,0 0-6158 0 0</inkml:trace>
  <inkml:trace contextRef="#ctx0" brushRef="#br0" timeOffset="10469.717">2867 738 11034 0 0,'0'0'2241'0'0,"0"0"-349"0"0,0 0-199 0 0,0 0-80 0 0,0 0-132 0 0,0 0-282 0 0,0 0-351 0 0,0 0-339 0 0,0 0-230 0 0,0 0-100 0 0,0 0 6 0 0,0 0 60 0 0,0 0 57 0 0,0 7 31 0 0,42 211 1322 0 0,3-23-1435 0 0,8-110-166 0 0,-51-85-3 0 0,0 1 1 0 0,0-1 0 0 0,0 0 0 0 0,0 0 0 0 0,0 0 0 0 0,0 0 0 0 0,0 0 0 0 0,0 0 0 0 0,0 0 0 0 0,0-1 0 0 0,0 1 0 0 0,0-1 0 0 0,0 0 0 0 0,0 1 0 0 0,-1-1 0 0 0,1 0-1 0 0,0 0 1 0 0,0 0 0 0 0,-1 0 0 0 0,1 0 0 0 0,-1-1 0 0 0,1 1 0 0 0,-1 0 0 0 0,1-1 0 0 0,-1 1 0 0 0,0-1 0 0 0,0 0 0 0 0,0 1 0 0 0,1-1 0 0 0,-2 0 0 0 0,1 0 0 0 0,0 1-1 0 0,0-1 1 0 0,-1 0 0 0 0,1 0 0 0 0,0-2-52 0 0,139-286 1110 0 0,-47 73-878 0 0,-78 176-193 0 0,-14 40-1 0 0,-1 1-16 0 0,0 0-30 0 0,0 0-7 0 0,0 0-20 0 0,0 0-9 0 0,0 0-16 0 0,0 0-12 0 0,0 0-28 0 0,0 0 12 0 0,0 0 17 0 0,0 0-3 0 0,0 0 0 0 0,0 0-24 0 0,0 0-20 0 0,0 0-30 0 0,0 0-25 0 0,0 0-46 0 0,0 0-58 0 0,6 16-5538 0 0,-2-9-2132 0 0,-3-4-3448 0 0</inkml:trace>
  <inkml:trace contextRef="#ctx0" brushRef="#br0" timeOffset="10753.819">3638 912 14899 0 0,'0'0'3648'0'0,"0"0"-2143"0"0,0 0-850 0 0,0 0 1 0 0,0 0 160 0 0,0 0 118 0 0,0 0-47 0 0,0 0-250 0 0,0 0-205 0 0,0 0-145 0 0,0 0-99 0 0,0 0-45 0 0,0 0-38 0 0,-6 29-33 0 0,-20 91-25 0 0,8-38-140 0 0,17-63-623 0 0,1-11-2128 0 0,0-1-2821 0 0,0-4-5679 0 0</inkml:trace>
  <inkml:trace contextRef="#ctx0" brushRef="#br0" timeOffset="11009.323">3624 669 9210 0 0,'0'0'4433'0'0,"0"0"-2529"0"0,0 0-647 0 0,0 0-193 0 0,0 0-168 0 0,0 0-56 0 0,0 0-144 0 0,0 0-264 0 0,0 0-160 0 0,0 0-175 0 0,0 0-121 0 0,0 0-97 0 0,0 0-95 0 0,0 0-144 0 0,-15-93-400 0 0,15 93-704 0 0,0 0-3889 0 0,0 0-6698 0 0</inkml:trace>
  <inkml:trace contextRef="#ctx0" brushRef="#br0" timeOffset="11405.244">4082 175 15979 0 0,'0'0'879'0'0,"0"0"-340"0"0,0 0 20 0 0,0 0 197 0 0,0 0 123 0 0,0 0-3 0 0,0 0-157 0 0,0 0-144 0 0,0 0-46 0 0,0 0-26 0 0,0 0-54 0 0,0 0-29 0 0,0 0-33 0 0,2 27-33 0 0,9 164 426 0 0,17 213 305 0 0,-54-234-1073 0 0,0-53-21 0 0,17-91-707 0 0,9-26 445 0 0,0 0-94 0 0,0 0-101 0 0,0 0-142 0 0,2-15-4089 0 0,-2 11 3699 0 0,4-10-5503 0 0,-1 7-2972 0 0</inkml:trace>
  <inkml:trace contextRef="#ctx0" brushRef="#br0" timeOffset="11650.514">3859 742 9722 0 0,'0'0'3531'0'0,"0"0"-1439"0"0,0 0-787 0 0,0 0-198 0 0,0 0 35 0 0,0 0 94 0 0,0 0-22 0 0,0 0-142 0 0,0 0-217 0 0,0 0-197 0 0,0 0-141 0 0,0 0-104 0 0,0 0-54 0 0,34 8-74 0 0,107 25-56 0 0,-30-21 122 0 0,-79-13-280 0 0,22 1-642 0 0,113 0 1135 0 0,-112 0-3388 0 0,0 0-3410 0 0,-45 0-5491 0 0</inkml:trace>
  <inkml:trace contextRef="#ctx0" brushRef="#br0" timeOffset="12299.367">4592 738 12315 0 0,'0'0'1780'0'0,"0"0"-605"0"0,0 0-172 0 0,0 0 125 0 0,0 0 99 0 0,0 0-93 0 0,0 0-268 0 0,0 0-271 0 0,0 0-181 0 0,0 0-101 0 0,0 0-46 0 0,0 0-30 0 0,0 0-33 0 0,-8 29-25 0 0,-22 87-39 0 0,22-29 127 0 0,8-82-214 0 0,0 0-1 0 0,0-1 1 0 0,0 1 0 0 0,0 0 0 0 0,1-1 0 0 0,0 1 0 0 0,0-1 0 0 0,0 1 0 0 0,0-1-1 0 0,1 0 1 0 0,0 1 0 0 0,0-1 0 0 0,0 0 0 0 0,0 0 0 0 0,1 0 0 0 0,0 0 0 0 0,0-1-1 0 0,0 1 1 0 0,0-1 0 0 0,0 0 0 0 0,0 0 0 0 0,1 0 0 0 0,0 0 0 0 0,0 0 0 0 0,0-1 0 0 0,0 0-1 0 0,0 1 1 0 0,0-1 0 0 0,0-1 0 0 0,1 1 0 0 0,-1-1 0 0 0,0 0 0 0 0,1 0 0 0 0,0 0-1 0 0,-1 0 1 0 0,1-1 0 0 0,-1 0 0 0 0,1 0 0 0 0,0 0 0 0 0,-1-1 0 0 0,1 1 0 0 0,-1-1 0 0 0,1 0-1 0 0,-1 0 1 0 0,1-1 0 0 0,-1 0 0 0 0,0 1 0 0 0,1-1 0 0 0,0-1-53 0 0,20-19 249 0 0,-2-1 1 0 0,0-1-1 0 0,-1 0 0 0 0,-1-2 1 0 0,-2-1-1 0 0,0 0 0 0 0,5-15-249 0 0,47-63 551 0 0,-68 102-529 0 0,-1 3 37 0 0,-2 7-60 0 0,0 17 41 0 0,-1 38-29 0 0,2 0 1 0 0,4-1 0 0 0,11 55-12 0 0,96 277-32 0 0,-94-321 36 0 0,-3 0-1 0 0,-3 1 1 0 0,-3 0 0 0 0,-1 38-4 0 0,-7-104 15 0 0,0 1 1 0 0,0 0-1 0 0,-1 0 1 0 0,0 0-1 0 0,-1 0 0 0 0,1 0 1 0 0,-2 0-1 0 0,1 0 1 0 0,-1-1-1 0 0,0 1 1 0 0,0 0-1 0 0,-1-1 1 0 0,0 0-1 0 0,-1 0 0 0 0,1 0 1 0 0,-1 0-1 0 0,-1 0 1 0 0,1-1-1 0 0,-1 1 1 0 0,-1-1-1 0 0,1-1 1 0 0,-1 1-1 0 0,0-1 1 0 0,0 0-1 0 0,0 0 0 0 0,-1 0 1 0 0,1-1-1 0 0,-1 0 1 0 0,-4 1-16 0 0,5-2 27 0 0,0 1 0 0 0,-1-2 0 0 0,1 1 0 0 0,-1-1 1 0 0,0 0-1 0 0,0 0 0 0 0,0 0 0 0 0,0-1 0 0 0,0 0 0 0 0,0-1 0 0 0,0 0 1 0 0,0 0-1 0 0,0 0 0 0 0,0-1 0 0 0,0 0 0 0 0,0 0 0 0 0,0-1 1 0 0,0 0-1 0 0,0 0 0 0 0,1-1 0 0 0,-1 0 0 0 0,1 0 0 0 0,0 0 0 0 0,-1-1 1 0 0,-2-2-28 0 0,2-3 2 0 0,1 0-1 0 0,0 0 1 0 0,0-1 0 0 0,1 0 0 0 0,1 0 0 0 0,-1 0 0 0 0,1 0 0 0 0,1-1 0 0 0,0 1 0 0 0,1-1 0 0 0,0 0 0 0 0,0 0 0 0 0,1 0 0 0 0,1 0 0 0 0,0 0 0 0 0,0 0 0 0 0,1 0-1 0 0,1 0 1 0 0,0 0 0 0 0,0 0 0 0 0,1 0 0 0 0,0 1 0 0 0,1-1 0 0 0,0 1 0 0 0,1 0 0 0 0,0 0 0 0 0,0 1 0 0 0,1-1 0 0 0,0 1 0 0 0,1 0 0 0 0,7-6-2 0 0,2-2 47 0 0,1 0 1 0 0,0 2 0 0 0,1 0 0 0 0,1 1 0 0 0,0 1 0 0 0,1 1-1 0 0,0 0 1 0 0,5 0-48 0 0,57-27-3226 0 0,-5 3-7221 0 0,-68 31-1757 0 0</inkml:trace>
  <inkml:trace contextRef="#ctx0" brushRef="#br0" timeOffset="14537.957">5969 691 456 0 0,'0'0'1640'0'0,"0"0"-321"0"0,0 0-34 0 0,0 0 227 0 0,0 0 162 0 0,0 0 31 0 0,0 0-68 0 0,0 0-160 0 0,0 0-163 0 0,0 0-172 0 0,0 0-122 0 0,4-7-100 0 0,14-20-108 0 0,-14 20-48 0 0,-4 7-76 0 0,0 0-87 0 0,0 0-91 0 0,-39 111 2546 0 0,-53 117-2656 0 0,71-168-385 0 0,15-39-37 0 0,-1 0 1 0 0,-1-1 0 0 0,-1 0-1 0 0,-1 0 1 0 0,-1 0-1 0 0,0-2 1 0 0,-5 6 21 0 0,15-25-57 0 0,0-1 0 0 0,0 1 0 0 0,0-1-1 0 0,0 1 1 0 0,0-1 0 0 0,1 1 0 0 0,-1-1 0 0 0,1 1 0 0 0,-1-1-1 0 0,1 1 1 0 0,-1-1 0 0 0,1 0 0 0 0,0 1 0 0 0,0-1 0 0 0,-1 0-1 0 0,1 1 1 0 0,1-1 0 0 0,-1 0 0 0 0,0 1 0 0 0,0-1 0 0 0,1 0-1 0 0,-1 1 1 0 0,1-1 0 0 0,-1 0 0 0 0,1 1 0 0 0,-1-1 0 0 0,1 1-1 0 0,0-1 1 0 0,0 1 0 0 0,0-1 57 0 0,21-57-328 0 0,2 1 0 0 0,3 1 0 0 0,25-41 328 0 0,84-137 425 0 0,-130 228 150 0 0,-7 14 127 0 0,0 1-798 0 0,-14 87 816 0 0,14-74-632 0 0,1-1-1 0 0,0 1 1 0 0,2-1 0 0 0,1 1 0 0 0,0-1 0 0 0,1 0 0 0 0,1 0 0 0 0,1 0 0 0 0,6 11-88 0 0,48 101 146 0 0,-59-128-127 0 0,0-1-1 0 0,0 1 1 0 0,1-1-1 0 0,0 1 1 0 0,0-1-1 0 0,0 0 1 0 0,0 0-1 0 0,0 0 1 0 0,1 0 0 0 0,-1 0-1 0 0,1 0 1 0 0,0-1-1 0 0,0 1 1 0 0,0-1-1 0 0,0 0 1 0 0,0 0-1 0 0,1 0 1 0 0,-1 0-1 0 0,1-1 1 0 0,-1 1-1 0 0,1-1 1 0 0,-1 0-1 0 0,1 0 1 0 0,0 0 0 0 0,-1 0-1 0 0,1-1 1 0 0,0 0-1 0 0,0 1 1 0 0,0-2-1 0 0,-1 1 1 0 0,1 0-1 0 0,0-1 1 0 0,0 1-1 0 0,0-1 1 0 0,-1 0-1 0 0,1 0 1 0 0,-1-1 0 0 0,1 1-1 0 0,3-2-18 0 0,8-11 174 0 0,0-1 0 0 0,-1 0-1 0 0,0-1 1 0 0,-1 0 0 0 0,-1-1 0 0 0,0-1-1 0 0,-2 0 1 0 0,0 0 0 0 0,-1-1 0 0 0,0 0-1 0 0,-2-2-173 0 0,7-8 204 0 0,2-7-76 0 0,-2 0-1 0 0,-1-1 1 0 0,-2 0-1 0 0,-2-1 1 0 0,-1 0 0 0 0,1-30-128 0 0,-8-3 177 0 0,-3 98-3164 0 0,0-2 498 0 0,3-9-2397 0 0,0-3-6821 0 0</inkml:trace>
  <inkml:trace contextRef="#ctx0" brushRef="#br0" timeOffset="19906.093">6624 1062 1040 0 0,'0'0'1371'0'0,"0"0"-359"0"0,0 0 30 0 0,0 0 322 0 0,0 0 281 0 0,0 0 42 0 0,0 0-214 0 0,0 0-300 0 0,0 0-220 0 0,0 0-111 0 0,0 0-13 0 0,27 4 4584 0 0,14-1-3020 0 0,-33-2-2172 0 0,0 1-1 0 0,1-2 1 0 0,-1 1-1 0 0,1-1 1 0 0,-1-1-1 0 0,0 1 1 0 0,1-1-1 0 0,-1-1 1 0 0,0 0-1 0 0,0 0 1 0 0,3-1-221 0 0,120-77 1399 0 0,-126 76-1345 0 0,0 0 0 0 0,0-1 1 0 0,0 1-1 0 0,-1-1 1 0 0,1 0-1 0 0,-1 0 1 0 0,0-1-1 0 0,-1 1 0 0 0,1-1 1 0 0,-1 0-1 0 0,0 0 1 0 0,-1 0-1 0 0,1 0 1 0 0,-1-1-1 0 0,0 1 0 0 0,-1 0 1 0 0,0-1-1 0 0,0 0 1 0 0,0 1-1 0 0,-1-1 0 0 0,0-3-54 0 0,-2 6 2 0 0,0 1-1 0 0,-1 0 0 0 0,1 0 0 0 0,-1 0 0 0 0,0 0 0 0 0,0 1 0 0 0,0-1 0 0 0,0 1 0 0 0,0 0 0 0 0,0 0 1 0 0,-1 0-1 0 0,1 0 0 0 0,-1 0 0 0 0,1 1 0 0 0,-1-1 0 0 0,0 1 0 0 0,0 0 0 0 0,0 0 0 0 0,1 1 0 0 0,-1-1 0 0 0,0 1 1 0 0,0 0-1 0 0,0 0 0 0 0,0 0 0 0 0,0 1 0 0 0,0-1 0 0 0,0 1 0 0 0,0 0-1 0 0,-9 2-14 0 0,0 2-1 0 0,-1 0 1 0 0,2 0 0 0 0,-1 1-1 0 0,1 0 1 0 0,0 1 0 0 0,0 1-1 0 0,1 0 1 0 0,0 1 0 0 0,0 0-1 0 0,1 0 1 0 0,0 1 0 0 0,1 0-1 0 0,0 1 1 0 0,0 0 0 0 0,0 2 14 0 0,4-5 14 0 0,0 1 0 0 0,0-1 0 0 0,1 1 0 0 0,0 0 0 0 0,1 0 0 0 0,0 0 0 0 0,0 0 0 0 0,1 1 1 0 0,0-1-1 0 0,0 1 0 0 0,1 0 0 0 0,1-1 0 0 0,0 1 0 0 0,0 0 0 0 0,1-1 0 0 0,0 3-14 0 0,2-2 68 0 0,2 0 1 0 0,-1 0-1 0 0,1 0 0 0 0,0 0 0 0 0,1-1 0 0 0,0 1 1 0 0,1-2-1 0 0,0 1 0 0 0,0-1 0 0 0,1 0 1 0 0,0 0-1 0 0,0-1 0 0 0,1 0 0 0 0,0-1 0 0 0,0 0 1 0 0,1 0-1 0 0,-1-1 0 0 0,1 0 0 0 0,1 0 0 0 0,0-1-68 0 0,-2-1 48 0 0,-1-1 0 0 0,0 0 0 0 0,1 0-1 0 0,0-1 1 0 0,-1 0 0 0 0,1 0-1 0 0,0-1 1 0 0,-1 0 0 0 0,1-1 0 0 0,0 0-1 0 0,-1 0 1 0 0,1-1 0 0 0,-1 0-1 0 0,1-1 1 0 0,-1 0 0 0 0,0 0-1 0 0,3-2-47 0 0,27-7 11 0 0,3 5-1755 0 0,-27 7-1652 0 0,-2-1-3777 0 0,-7 1-4458 0 0</inkml:trace>
  <inkml:trace contextRef="#ctx0" brushRef="#br0" timeOffset="20840.209">7537 875 6001 0 0,'0'0'3313'0'0,"0"0"-1197"0"0,0 0-459 0 0,0 0-36 0 0,0 0-35 0 0,0 0-106 0 0,0 0-243 0 0,0 0-273 0 0,0 0-204 0 0,0 0-186 0 0,0 0-78 0 0,0 0-44 0 0,0 0-23 0 0,-21 2-2 0 0,-66 10-18 0 0,18 18 498 0 0,59-22-763 0 0,-3 3-74 0 0,0 1 0 0 0,1 0 0 0 0,1 1-1 0 0,0 0 1 0 0,0 1 0 0 0,1 0 0 0 0,1 1-1 0 0,1 0 1 0 0,0 1 0 0 0,1-1 0 0 0,0 1-1 0 0,1 1 1 0 0,1-1 0 0 0,1 1 0 0 0,0 0 0 0 0,1 0-1 0 0,1 0 1 0 0,1 0 0 0 0,0 3-70 0 0,2-17 26 0 0,0-1 1 0 0,0 0 0 0 0,0 1-1 0 0,1-1 1 0 0,-1 0 0 0 0,1 0-1 0 0,-1 1 1 0 0,1-1-1 0 0,0-1 1 0 0,-1 1 0 0 0,1 0-1 0 0,0 0 1 0 0,0-1-1 0 0,0 1 1 0 0,1-1 0 0 0,-1 1-1 0 0,0-1 1 0 0,1 0 0 0 0,-1 0-1 0 0,0 0 1 0 0,1 0-1 0 0,-1-1 1 0 0,1 1 0 0 0,-1-1-1 0 0,1 1 1 0 0,0-1-1 0 0,-1 0 1 0 0,1 0 0 0 0,-1 0-1 0 0,1 0 1 0 0,0 0-1 0 0,-1-1 1 0 0,1 1 0 0 0,-1-1-1 0 0,1 0 1 0 0,-1 0 0 0 0,1 0-1 0 0,-1 0 1 0 0,0 0-1 0 0,1 0 1 0 0,-1-1 0 0 0,0 1-1 0 0,0-1 1 0 0,1 0-27 0 0,24-16 141 0 0,-1 0 1 0 0,-1-2-1 0 0,0-1 1 0 0,-2-1-1 0 0,0-1 1 0 0,-2-1-1 0 0,0-1 1 0 0,-2-1-1 0 0,11-19-141 0 0,67-83 134 0 0,-97 150-264 0 0,-20 34 110 0 0,13-42 22 0 0,1 1-1 0 0,1 0 1 0 0,1 1 0 0 0,0-1 0 0 0,1 1 0 0 0,0 0-1 0 0,1 11-1 0 0,2-22 0 0 0,0-1-1 0 0,0 1 0 0 0,1-1 1 0 0,0 1-1 0 0,0-1 0 0 0,0 1 0 0 0,0-1 1 0 0,1 1-1 0 0,-1-1 0 0 0,1 0 1 0 0,0 0-1 0 0,1 0 0 0 0,-1 0 1 0 0,1-1-1 0 0,0 1 0 0 0,0 0 0 0 0,0-1 1 0 0,0 0-1 0 0,0 0 0 0 0,1 0 1 0 0,-1 0-1 0 0,1 0 0 0 0,0-1 1 0 0,0 0-1 0 0,0 0 0 0 0,0 0 0 0 0,0 0 1 0 0,1 0-1 0 0,-1-1 0 0 0,0 0 1 0 0,1 0-1 0 0,-1 0 0 0 0,1 0 0 0 0,-1-1 1 0 0,1 0-1 0 0,2 0 1 0 0,3 0 12 0 0,1 0 0 0 0,-1-1 0 0 0,1 0 0 0 0,-1-1 1 0 0,1 0-1 0 0,-1-1 0 0 0,0 0 0 0 0,0 0 0 0 0,0-1 0 0 0,-1 0 0 0 0,1-1 0 0 0,-1 0 0 0 0,0-1 0 0 0,4-3-12 0 0,6-6 27 0 0,0-2 0 0 0,-1 0 0 0 0,0-1 0 0 0,-2-1 0 0 0,0-1-1 0 0,-1 0 1 0 0,-1 0 0 0 0,2-7-27 0 0,49-108 191 0 0,-61 126-189 0 0,0 0-1 0 0,-1 0 1 0 0,0-1 0 0 0,0 1 0 0 0,-1-1 0 0 0,0 1-1 0 0,0-1 1 0 0,-1 0 0 0 0,-1 0 0 0 0,0 0-1 0 0,0 1 1 0 0,-1-2-2 0 0,0 9-4 0 0,0 0 0 0 0,-1 0 0 0 0,1 0-1 0 0,-1 0 1 0 0,0 0 0 0 0,1 0 0 0 0,-1 0-1 0 0,0 1 1 0 0,0-1 0 0 0,0 1 0 0 0,0 0 0 0 0,-1-1-1 0 0,1 1 1 0 0,0 0 0 0 0,-1 0 0 0 0,1 0-1 0 0,0 1 1 0 0,-1-1 0 0 0,1 1 0 0 0,-1-1 0 0 0,1 1-1 0 0,-1 0 1 0 0,1 0 0 0 0,-1 0 0 0 0,1 0 0 0 0,-1 0-1 0 0,1 0 1 0 0,-1 1 0 0 0,1-1 0 0 0,-1 1-1 0 0,1 0 1 0 0,0 0 0 0 0,-1 0 0 0 0,1 0 0 0 0,0 0-1 0 0,0 0 1 0 0,-2 2 4 0 0,-1-1-7 0 0,0 1 0 0 0,0 0 0 0 0,0 1 0 0 0,0-1 0 0 0,1 1 0 0 0,0 0 0 0 0,-1 0 0 0 0,2 1 0 0 0,-1-1 0 0 0,0 1 0 0 0,1 0 0 0 0,0-1 0 0 0,0 2 0 0 0,0-1 0 0 0,1 0 0 0 0,-1 1 0 0 0,1-1 0 0 0,1 1 0 0 0,-1-1 0 0 0,1 1 0 0 0,0 0 0 0 0,0 0 0 0 0,1 0 7 0 0,2-3 4 0 0,1 0 0 0 0,0 0 0 0 0,0 0 0 0 0,0-1 1 0 0,0 1-1 0 0,0-1 0 0 0,1 0 0 0 0,-1 0 0 0 0,1-1 1 0 0,-1 1-1 0 0,1 0 0 0 0,0-1 0 0 0,-1 0 0 0 0,1 0 0 0 0,0 0 1 0 0,0-1-1 0 0,0 1 0 0 0,0-1 0 0 0,0 0 0 0 0,0 0 0 0 0,0 0 1 0 0,0-1-5 0 0,5 2 9 0 0,24 1 22 0 0,-25-3-21 0 0,0 0-1 0 0,0 1 1 0 0,-1 0 0 0 0,1 1 0 0 0,0 0-1 0 0,0 0 1 0 0,0 1 0 0 0,-1-1-1 0 0,1 2 1 0 0,-1-1 0 0 0,0 1 0 0 0,1 0-1 0 0,-1 1 1 0 0,0 0 0 0 0,-1 0-1 0 0,1 0 1 0 0,4 5-10 0 0,-5 68 467 0 0,-48 51 9 0 0,32-104-418 0 0,5-14-44 0 0,0 0 1 0 0,1 0-1 0 0,0 1 0 0 0,1-1 1 0 0,0 1-1 0 0,1 0 0 0 0,0 0 1 0 0,1 0-1 0 0,0 0 0 0 0,1 0 0 0 0,0 0 1 0 0,0 0-1 0 0,2 3-14 0 0,-2-13-62 0 0,1 0-1 0 0,0 0 1 0 0,-1 1-1 0 0,1-1 1 0 0,0 0-1 0 0,0 0 1 0 0,0 0-1 0 0,0-1 0 0 0,0 1 1 0 0,0 0-1 0 0,0 0 1 0 0,0 0-1 0 0,0-1 1 0 0,0 1-1 0 0,0-1 1 0 0,1 1-1 0 0,-1-1 1 0 0,0 1-1 0 0,0-1 1 0 0,1 0-1 0 0,-1 1 1 0 0,0-1-1 0 0,1 0 1 0 0,-1 0-1 0 0,0 0 1 0 0,1 0-1 0 0,-1 0 1 0 0,0 0-1 0 0,1 0 1 0 0,-1-1-1 0 0,0 1 1 0 0,0 0-1 0 0,1-1 1 0 0,-1 1-1 0 0,0-1 1 0 0,0 1-1 0 0,0-1 1 0 0,0 0-1 0 0,1 0 1 0 0,-1 1-1 0 0,0-1 1 0 0,0 0-1 0 0,0 0 1 0 0,-1 0-1 0 0,1 0 1 0 0,0 0-1 0 0,0 0 1 0 0,0 0-1 0 0,-1 0 1 0 0,1 0-1 0 0,-1-1 1 0 0,1 1-1 0 0,-1 0 1 0 0,1 0-1 0 0,-1-2 63 0 0,6-4-4390 0 0,-4 3-7633 0 0</inkml:trace>
  <inkml:trace contextRef="#ctx0" brushRef="#br0" timeOffset="22360.737">8972 908 448 0 0,'0'0'1642'0'0,"0"0"-222"0"0,0 0-54 0 0,0 0 29 0 0,0 0-58 0 0,0 0-140 0 0,0 0-168 0 0,0 0-139 0 0,0 0-86 0 0,0 0-28 0 0,0 0-13 0 0,0 0-8 0 0,0 0-34 0 0,2 19 3152 0 0,60-1 589 0 0,-51-20-4311 0 0,0-1 0 0 0,0 0-1 0 0,0 0 1 0 0,0-1 0 0 0,-1-1-1 0 0,1 1 1 0 0,-1-2 0 0 0,0 1 0 0 0,-1-1-1 0 0,1-1 1 0 0,-1 0 0 0 0,0 0-1 0 0,-1-1 1 0 0,0 0 0 0 0,5-6-151 0 0,-7 7 62 0 0,0 0 0 0 0,-1 0 0 0 0,1 0 0 0 0,-1-1 1 0 0,-1 0-1 0 0,0 0 0 0 0,0 0 0 0 0,0 0 0 0 0,-1-1 0 0 0,0 1 1 0 0,-1-1-1 0 0,0 0 0 0 0,0 0 0 0 0,-1 1 0 0 0,0-1 0 0 0,0-1 1 0 0,-1 1-1 0 0,0 0 0 0 0,-1 0 0 0 0,0 0 0 0 0,-1 0-62 0 0,0 5 13 0 0,0 0-1 0 0,-1 1 0 0 0,1 0 0 0 0,-1 0 0 0 0,0-1 1 0 0,0 2-1 0 0,0-1 0 0 0,-1 0 0 0 0,1 1 0 0 0,0-1 1 0 0,-1 1-1 0 0,0 0 0 0 0,1 0 0 0 0,-1 1 1 0 0,0-1-1 0 0,0 1 0 0 0,0-1 0 0 0,0 1 0 0 0,0 1 1 0 0,-1-1-1 0 0,1 0 0 0 0,0 1 0 0 0,0 0 1 0 0,0 0-1 0 0,-3 1-12 0 0,-4 0-12 0 0,0 2 1 0 0,0 0 0 0 0,0 0 0 0 0,1 1-1 0 0,-1 0 1 0 0,1 0 0 0 0,0 1-1 0 0,0 1 1 0 0,1 0 0 0 0,0 0 0 0 0,0 1-1 0 0,0 0 1 0 0,-2 3 11 0 0,-28 19 4 0 0,30-24 26 0 0,1 1 0 0 0,0 0-1 0 0,0 0 1 0 0,0 1 0 0 0,1 0 0 0 0,0 0 0 0 0,0 1 0 0 0,1 0-1 0 0,0 0 1 0 0,1 1 0 0 0,-1-1 0 0 0,1 1 0 0 0,1 0 0 0 0,0 0-1 0 0,0 1 1 0 0,1 0 0 0 0,0-1 0 0 0,1 1 0 0 0,0 0 0 0 0,1 0-1 0 0,0 0 1 0 0,0 5-30 0 0,3-1 115 0 0,0 0 0 0 0,2 0-1 0 0,-1 0 1 0 0,2-1 0 0 0,0 0-1 0 0,0 0 1 0 0,1 0 0 0 0,1 0-1 0 0,0-1 1 0 0,1 0 0 0 0,0-1-1 0 0,0 0 1 0 0,2 0 0 0 0,-1 0 0 0 0,1-2-1 0 0,1 1 1 0 0,0-1 0 0 0,0 0-1 0 0,1-1 1 0 0,0-1 0 0 0,0 0-1 0 0,1 0 1 0 0,-1-2 0 0 0,10 4-115 0 0,-2 0 85 0 0,1 0-1 0 0,0-2 1 0 0,0 0 0 0 0,0-2 0 0 0,1 0-1 0 0,-1-1 1 0 0,1-1 0 0 0,0-1 0 0 0,13-1-85 0 0,-32-1 5 0 0,0 0 0 0 0,0 0 0 0 0,0-1 0 0 0,0 1 1 0 0,0-1-1 0 0,0 1 0 0 0,0-1 0 0 0,-1 0 0 0 0,1 0 1 0 0,0 0-1 0 0,0 0 0 0 0,-1-1 0 0 0,1 1 0 0 0,-1-1 1 0 0,1 1-1 0 0,-1-1 0 0 0,0 0 0 0 0,0 0 1 0 0,0 0-1 0 0,0 0 0 0 0,1-1-5 0 0,13-31-1154 0 0,17 3-7189 0 0,-19 23-1499 0 0,-9 3-1707 0 0</inkml:trace>
  <inkml:trace contextRef="#ctx0" brushRef="#br0" timeOffset="23736.215">10063 709 4889 0 0,'0'0'2785'0'0,"0"0"-544"0"0,0 0-112 0 0,0 0 50 0 0,0 0-101 0 0,0 0-236 0 0,0 0-331 0 0,0 0-287 0 0,0 0-223 0 0,0 0-144 0 0,0 0-131 0 0,0 0-123 0 0,-16-2-77 0 0,-51-4-48 0 0,10 25 496 0 0,46-11-726 0 0,-6 0-179 0 0,1 1-1 0 0,1 0 1 0 0,0 1-1 0 0,0 1 1 0 0,1 0-1 0 0,0 1 1 0 0,1 0 0 0 0,1 2-1 0 0,0-1 1 0 0,0 1-1 0 0,2 1 1 0 0,0 0-1 0 0,0 0 1 0 0,1 1-1 0 0,1 0 1 0 0,1 1 0 0 0,0 0-1 0 0,2 0 1 0 0,-1 0-1 0 0,2 1 1 0 0,0 0-1 0 0,2 0 1 0 0,0 0 0 0 0,0 1-69 0 0,3-17 3 0 0,-1 0 1 0 0,1 1-1 0 0,-1-1 1 0 0,1 0-1 0 0,0 0 1 0 0,0 0 0 0 0,0 0-1 0 0,0 0 1 0 0,0 0-1 0 0,0 0 1 0 0,1-1-1 0 0,-1 1 1 0 0,1 0-1 0 0,-1-1 1 0 0,1 1 0 0 0,-1-1-1 0 0,1 1 1 0 0,0-1-1 0 0,0 0 1 0 0,0 0-1 0 0,0 1 1 0 0,0-2-1 0 0,0 1 1 0 0,0 0 0 0 0,0 0-1 0 0,0-1 1 0 0,0 1-1 0 0,0-1 1 0 0,1 1-1 0 0,-1-1 1 0 0,0 0 0 0 0,0 0-1 0 0,1 0 1 0 0,-1 0-1 0 0,0 0-3 0 0,80-15 438 0 0,-61 4-331 0 0,0-2 0 0 0,-1-1 0 0 0,-1-1 0 0 0,0 0 0 0 0,-1-1 0 0 0,0-1-1 0 0,-1-1 1 0 0,13-20-107 0 0,66-100 210 0 0,-95 136-224 0 0,-5 11-98 0 0,-7 7 77 0 0,2 0 0 0 0,0 0 0 0 0,1 1 0 0 0,1 0 0 0 0,1 0 0 0 0,0 1-1 0 0,1 0 1 0 0,1 0 0 0 0,1 0 0 0 0,0 1 0 0 0,2-1 0 0 0,-1 15 35 0 0,4-27-2 0 0,-1 1-1 0 0,1-1 1 0 0,0 0-1 0 0,0 0 1 0 0,0 0 0 0 0,1-1-1 0 0,0 1 1 0 0,0-1 0 0 0,0 1-1 0 0,1-1 1 0 0,0 0 0 0 0,0 0-1 0 0,0-1 1 0 0,1 1 0 0 0,-1-1-1 0 0,1 0 1 0 0,0 0 0 0 0,1 0-1 0 0,-1-1 1 0 0,0 0 0 0 0,1 0-1 0 0,0 0 1 0 0,0-1-1 0 0,0 0 1 0 0,0 0 0 0 0,0 0-1 0 0,0-1 1 0 0,0 0 0 0 0,0 0-1 0 0,1 0 1 0 0,-1-1 0 0 0,0 0-1 0 0,1-1 1 0 0,-1 1 0 0 0,0-1-1 0 0,1 0 1 0 0,-1 0 0 0 0,0-1-1 0 0,0 0 1 0 0,0 0 0 0 0,0-1-1 0 0,0 1 3 0 0,26-15 42 0 0,-1-1 1 0 0,0-2-1 0 0,-1-1 0 0 0,-1-1 0 0 0,-1-1 1 0 0,-1-2-1 0 0,-2-1 0 0 0,0-1 0 0 0,-2-1 1 0 0,10-15-43 0 0,7-4 39 0 0,-28 35-32 0 0,0 0 1 0 0,-1 0 0 0 0,0-1 0 0 0,-1-1-1 0 0,-1 0 1 0 0,0 0 0 0 0,-1-1 0 0 0,0 0 0 0 0,-1 0-1 0 0,-1-1 1 0 0,-1 0 0 0 0,0 0 0 0 0,-1 0-1 0 0,0 0 1 0 0,-2-1 0 0 0,0 0 0 0 0,0-9-8 0 0,-4 22-4 0 0,-1 1-1 0 0,0-1 1 0 0,0 0 0 0 0,0 1 0 0 0,0-1 0 0 0,0 1 0 0 0,0 0 0 0 0,-1 0 0 0 0,0 0 0 0 0,0 1-1 0 0,1-1 1 0 0,-1 1 0 0 0,-1 0 0 0 0,1 0 0 0 0,0 0 0 0 0,0 1 0 0 0,-1 0 0 0 0,1-1 0 0 0,-1 1-1 0 0,1 1 1 0 0,-1-1 0 0 0,0 1 0 0 0,1 0 0 0 0,-1 0 0 0 0,1 0 0 0 0,-1 0 0 0 0,0 1 0 0 0,1 0-1 0 0,-1 0 1 0 0,1 0 0 0 0,-1 1 0 0 0,1-1 0 0 0,0 1 0 0 0,0 0 0 0 0,0 0 0 0 0,-2 2 4 0 0,-4 0-8 0 0,0 1 0 0 0,0 0 0 0 0,1 1 1 0 0,0 0-1 0 0,0 1 0 0 0,0-1 1 0 0,1 2-1 0 0,0-1 0 0 0,0 1 0 0 0,1 1 1 0 0,0-1-1 0 0,0 1 0 0 0,1 0 1 0 0,-5 10 7 0 0,11-17-3 0 0,-1-1 0 0 0,1 0 0 0 0,0 1 0 0 0,0-1 0 0 0,0 1 0 0 0,0-1 0 0 0,0 1 0 0 0,0-1 0 0 0,0 1 0 0 0,0-1 0 0 0,1 0 0 0 0,-1 1 1 0 0,0-1-1 0 0,1 0 0 0 0,-1 1 0 0 0,1-1 0 0 0,0 0 0 0 0,-1 1 0 0 0,1-1 0 0 0,0 0 0 0 0,0 0 0 0 0,0 0 0 0 0,0 0 0 0 0,0 0 0 0 0,0 0 0 0 0,0 0 1 0 0,0 0-1 0 0,0 0 0 0 0,0 0 0 0 0,1 0 0 0 0,-1-1 0 0 0,0 1 0 0 0,1-1 0 0 0,-1 1 0 0 0,0-1 0 0 0,1 1 0 0 0,-1-1 0 0 0,1 0 0 0 0,-1 0 0 0 0,1 1 3 0 0,62 5 99 0 0,132-14-58 0 0,-194 8-37 0 0,1 0 0 0 0,0 0 0 0 0,-1 0-1 0 0,1 1 1 0 0,-1-1 0 0 0,1 1 0 0 0,0-1-1 0 0,-1 1 1 0 0,1 0 0 0 0,-1 0 0 0 0,1 0 0 0 0,-1 0-1 0 0,0 0 1 0 0,1 1 0 0 0,-1-1 0 0 0,0 1-1 0 0,0-1 1 0 0,0 1 0 0 0,0 0 0 0 0,0 0-1 0 0,0 0 1 0 0,-1 0 0 0 0,1 0 0 0 0,-1 0 0 0 0,1 1-1 0 0,-1-1 1 0 0,0 0 0 0 0,0 1 0 0 0,0-1-1 0 0,0 1 1 0 0,0-1 0 0 0,-1 1 0 0 0,1 0 0 0 0,-1-1-1 0 0,0 1 1 0 0,1-1 0 0 0,-1 1 0 0 0,0 0-1 0 0,-1-1 1 0 0,1 1 0 0 0,-1 2-4 0 0,-23 128 149 0 0,18-113-156 0 0,1 0 0 0 0,0 0 0 0 0,2 1-1 0 0,0-1 1 0 0,2 1 0 0 0,0 0 0 0 0,2 15 7 0 0,-1-32-1 0 0,1-1-1 0 0,0 0 1 0 0,0 1 0 0 0,0-1 0 0 0,0 0 0 0 0,0 0 0 0 0,1 0 0 0 0,-1 0 0 0 0,1 0 0 0 0,0 0 0 0 0,0 0 0 0 0,0-1-1 0 0,0 1 1 0 0,0 0 0 0 0,1-1 0 0 0,-1 0 0 0 0,1 0 0 0 0,0 0 0 0 0,-1 0 0 0 0,1 0 0 0 0,0 0 0 0 0,0-1 0 0 0,0 1-1 0 0,1-1 1 0 0,-1 0 0 0 0,0 0 0 0 0,0 0 0 0 0,1 0 0 0 0,-1-1 0 0 0,3 1 1 0 0,2 0-3 0 0,1 1 1 0 0,-1-2-1 0 0,1 1 1 0 0,-1-1-1 0 0,1-1 0 0 0,-1 1 1 0 0,1-1-1 0 0,-1-1 1 0 0,1 0-1 0 0,-1 0 0 0 0,8-3 3 0 0,9-11 24 0 0,0-1-1 0 0,-1-1 0 0 0,-1-1 1 0 0,-1-1-1 0 0,-1-1 1 0 0,0-1-1 0 0,-2-1 0 0 0,-1 0 1 0 0,0-2-1 0 0,-2 0 1 0 0,-1 0-1 0 0,-1-2 0 0 0,3-9-23 0 0,131-310 140 0 0,-136 316-138 0 0,-2 0 0 0 0,0 0 0 0 0,-2-1-1 0 0,-2-1 1 0 0,0 1 0 0 0,-2-1 0 0 0,-2 0 0 0 0,-1 0-1 0 0,-1-11-1 0 0,0 39 10 0 0,0 1-1 0 0,0 0 1 0 0,0 0-1 0 0,0-1 1 0 0,-1 1-1 0 0,1 0 1 0 0,-1 0-1 0 0,0 0 1 0 0,0-1-1 0 0,0 1 1 0 0,0 0 0 0 0,-1 0-1 0 0,1 1 1 0 0,-1-1-1 0 0,0 0 1 0 0,1 0-1 0 0,-1 1 1 0 0,0-1-1 0 0,-1 1 1 0 0,1-1-1 0 0,0 1 1 0 0,-1 0-1 0 0,-1-1-9 0 0,1 4 2 0 0,0 0-1 0 0,0 0 0 0 0,1 1 1 0 0,-1-1-1 0 0,0 1 1 0 0,1 0-1 0 0,0 0 0 0 0,-1 0 1 0 0,1 0-1 0 0,0 0 1 0 0,0 0-1 0 0,0 1 0 0 0,0-1 1 0 0,0 1-1 0 0,1-1 1 0 0,-1 1-1 0 0,1 0 0 0 0,0-1 1 0 0,0 1-1 0 0,0 0 1 0 0,0 0-1 0 0,0 0 0 0 0,0 0 1 0 0,1 0-1 0 0,0 0 1 0 0,-1 0-1 0 0,1 1-1 0 0,-2 3 7 0 0,-17 186 123 0 0,18-151-81 0 0,-8 128 116 0 0,-7 0 0 0 0,-16 51-165 0 0,-7 3 14 0 0,30-173 1 0 0,9-84-1050 0 0,39-94-3010 0 0,-28 84 175 0 0,-1 0-3765 0 0,-6 28-3687 0 0</inkml:trace>
  <inkml:trace contextRef="#ctx0" brushRef="#br0" timeOffset="23989.212">10998 525 9338 0 0,'0'0'3011'0'0,"0"0"-645"0"0,0 0-356 0 0,0 0-130 0 0,0 0-155 0 0,0 0-289 0 0,0 0-358 0 0,0 0-328 0 0,0 0-206 0 0,0 0-77 0 0,0 0-8 0 0,0 0 12 0 0,0 0-3 0 0,12 0-47 0 0,236-11 1514 0 0,29-48-1956 0 0,-208 36-1808 0 0,-44 9-7842 0 0,-21 10-2542 0 0</inkml:trace>
  <inkml:trace contextRef="#ctx0" brushRef="#br0" timeOffset="24423.478">11819 135 16171 0 0,'0'0'2322'0'0,"0"0"-636"0"0,0 0-300 0 0,0 0-126 0 0,0 0-168 0 0,0 0-232 0 0,0 0-236 0 0,0 0-131 0 0,0 0-57 0 0,0 0-20 0 0,0 0 4 0 0,0 0-36 0 0,-13 31-45 0 0,-45 101-38 0 0,10 33 264 0 0,25-84-455 0 0,3 1-1 0 0,4 1 1 0 0,4 0-1 0 0,3 1 0 0 0,3 54-109 0 0,5-134 0 0 0,1-1 0 0 0,-1 1 0 0 0,1-1-1 0 0,0 1 1 0 0,0-1 0 0 0,1 1 0 0 0,-1 0 0 0 0,1-1 0 0 0,0 1-1 0 0,0-1 1 0 0,0 1 0 0 0,0-1 0 0 0,0 0 0 0 0,1 0-1 0 0,0 1 1 0 0,-1-1 0 0 0,1 0 0 0 0,1 0 0 0 0,-1-1-1 0 0,0 1 1 0 0,1 0 0 0 0,-1-1 0 0 0,1 1 0 0 0,0-1-1 0 0,-1 0 1 0 0,1 0 0 0 0,0 0 0 0 0,1 0 0 0 0,-1 0 0 0 0,0-1-1 0 0,0 0 1 0 0,1 1 0 0 0,-1-1 0 0 0,1-1 0 0 0,0 1 0 0 0,6-2 25 0 0,0-2 0 0 0,0 1 0 0 0,0-1 0 0 0,0-1 1 0 0,0 0-1 0 0,-1 0 0 0 0,0-1 0 0 0,1 0 0 0 0,-2-1 1 0 0,1 0-1 0 0,-1 0 0 0 0,0-1 0 0 0,0 0 0 0 0,4-6-25 0 0,25-17 46 0 0,151-102 45 0 0,-110 113-44 0 0,-77 19-45 0 0,1 1 0 0 0,-1 0 1 0 0,0 0-1 0 0,0 0 0 0 0,0 1 1 0 0,0-1-1 0 0,0 0 0 0 0,0 0 1 0 0,0 0-1 0 0,-1 1 1 0 0,1-1-1 0 0,0 0 0 0 0,-1 1 1 0 0,1-1-1 0 0,-1 1 0 0 0,1-1 1 0 0,-1 1-1 0 0,0-1 0 0 0,1 1 1 0 0,-1-1-1 0 0,0 1 0 0 0,0-1 1 0 0,0 1-1 0 0,0-1 0 0 0,-1 1 1 0 0,1-1-1 0 0,0 1 0 0 0,-1 1-2 0 0,1 1 9 0 0,-52 219 79 0 0,52-221-123 0 0,0 0 0 0 0,0 1 0 0 0,0-1-1 0 0,1 0 1 0 0,-1 0 0 0 0,0 0 0 0 0,1 0-1 0 0,0 0 1 0 0,-1 0 0 0 0,1 0 0 0 0,0 0-1 0 0,0 0 1 0 0,0 0 0 0 0,0 0 0 0 0,0 0-1 0 0,1 0 1 0 0,-1-1 0 0 0,0 1 0 0 0,1 0-1 0 0,-1-1 1 0 0,1 0 0 0 0,0 1 0 0 0,0-1-1 0 0,-1 0 1 0 0,1 0 0 0 0,0 0 0 0 0,0 0-1 0 0,0 0 1 0 0,0 0 0 0 0,0 0 0 0 0,0-1 0 0 0,0 1-1 0 0,0-1 36 0 0,31-7-7337 0 0,-26 3-4891 0 0</inkml:trace>
  <inkml:trace contextRef="#ctx0" brushRef="#br0" timeOffset="26707.192">1 1515 1000 0 0,'0'0'1308'0'0,"0"0"-386"0"0,0 0-152 0 0,0 0 55 0 0,0 0 89 0 0,0 0 42 0 0,0 0-52 0 0,0 0-107 0 0,0 0-119 0 0,0 0-87 0 0,0 0-19 0 0,16 3 21 0 0,93 13 2157 0 0,-17 3 1239 0 0,127-3 2707 0 0,116-11-6696 0 0,100-27 1023 0 0,500-4 329 0 0,-447 15-841 0 0,213 4-115 0 0,397 7 39 0 0,-685 15-314 0 0,368-1 91 0 0,-262-10-168 0 0,428 26 146 0 0,-416-30-122 0 0,-153-8-39 0 0,-40-7 50 0 0,205-18-54 0 0,26 22-40 0 0,25-3 74 0 0,51-9 68 0 0,23 20 73 0 0,-506 14-119 0 0,10 0-86 0 0,-12-8 108 0 0,-59 1-33 0 0,1-5 0 0 0,87-12-70 0 0,37 1 118 0 0,-226 12-107 0 0,0 0 9 0 0,0 0-4 0 0,0 0-1 0 0,0 0 17 0 0,0 0-7 0 0,0 0-5 0 0,0 3 214 0 0,0-2-3705 0 0,0-1-3760 0 0,0 0-5037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3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399 453 600 0 0,'0'0'1890'0'0,"0"0"-67"0"0,0 0 108 0 0,0 0 144 0 0,0 0-80 0 0,0 0-217 0 0,0 0-230 0 0,0 0-203 0 0,0 0-165 0 0,0 0-129 0 0,0 0-98 0 0,0 0-122 0 0,-4-3-64 0 0,-7-2-333 0 0,0 0 0 0 0,-1 0 1 0 0,0 2-1 0 0,0-1 0 0 0,0 1 1 0 0,0 1-1 0 0,-1 0 0 0 0,1 1 0 0 0,-1 0 1 0 0,1 1-1 0 0,-1 1 0 0 0,1 0 1 0 0,-1 0-1 0 0,0 1-434 0 0,2 1 42 0 0,1 0-1 0 0,-1 0 1 0 0,0 1 0 0 0,1 0 0 0 0,-1 1-1 0 0,1 0 1 0 0,1 1 0 0 0,-1 0 0 0 0,1 1-1 0 0,0-1 1 0 0,0 2 0 0 0,1-1 0 0 0,0 1-1 0 0,0 1 1 0 0,1-1 0 0 0,0 1 0 0 0,0 0-1 0 0,1 1 1 0 0,1 0 0 0 0,0 0 0 0 0,0 0-1 0 0,0 1 1 0 0,2-1 0 0 0,-1 1 0 0 0,1 0 0 0 0,1 0-1 0 0,0 0 1 0 0,0 0 0 0 0,1 8-42 0 0,0-12 3 0 0,0-1 1 0 0,0 0 0 0 0,0 1-1 0 0,1-1 1 0 0,0 0 0 0 0,1 1-1 0 0,-1-1 1 0 0,1 1 0 0 0,1-1-1 0 0,-1 0 1 0 0,1 0 0 0 0,0 0-1 0 0,0 0 1 0 0,1 0-1 0 0,0 0 1 0 0,0 0 0 0 0,0-1-1 0 0,0 0 1 0 0,1 1 0 0 0,0-1-1 0 0,0-1 1 0 0,1 1 0 0 0,-1 0-1 0 0,1-1 1 0 0,0 0 0 0 0,0 0-1 0 0,1-1 1 0 0,-1 1-1 0 0,1-1 1 0 0,3 1-4 0 0,8 1-115 0 0,1-1 0 0 0,-1 0 0 0 0,1-2 0 0 0,0 0-1 0 0,0-1 1 0 0,-1-1 0 0 0,1 0 0 0 0,0-1 0 0 0,1-2 115 0 0,90-15-4492 0 0,-59 7-3966 0 0,-34 8-2715 0 0</inkml:trace>
  <inkml:trace contextRef="#ctx0" brushRef="#br0" timeOffset="704.122">870 597 5073 0 0,'0'0'3149'0'0,"0"0"-419"0"0,0 0-343 0 0,0 0-304 0 0,0 0-341 0 0,0 0-303 0 0,0 0-292 0 0,0 0-262 0 0,0 0-169 0 0,0 0-122 0 0,0 0-74 0 0,0 0-37 0 0,0 0-47 0 0,-28-3-35 0 0,-88-3-22 0 0,112 5-350 0 0,0 1 1 0 0,1 0-1 0 0,-1 0 1 0 0,0 1-1 0 0,0-1 1 0 0,0 1-1 0 0,1 0 1 0 0,-1 0-1 0 0,0 0 1 0 0,1 0-1 0 0,-1 1 1 0 0,0-1-1 0 0,1 1 1 0 0,0 0-1 0 0,-1 0 1 0 0,1 1-1 0 0,0-1 1 0 0,0 0-1 0 0,0 2-29 0 0,-6 3 92 0 0,-3 1-50 0 0,1 1 0 0 0,-1 0-1 0 0,1 0 1 0 0,1 1 0 0 0,0 0 0 0 0,0 1-1 0 0,1 1 1 0 0,0-1 0 0 0,1 1 0 0 0,1 0 0 0 0,0 1-1 0 0,0 0 1 0 0,1 0 0 0 0,1 1 0 0 0,0-1 0 0 0,1 1-1 0 0,1 0 1 0 0,0 2-42 0 0,5-13 16 0 0,0-1 0 0 0,0 1 0 0 0,0-1 0 0 0,1 1 0 0 0,-1-1 0 0 0,1 0 0 0 0,0 0-1 0 0,0 0 1 0 0,0 0 0 0 0,0 0 0 0 0,0-1 0 0 0,0 1 0 0 0,0-1 0 0 0,0 0 0 0 0,1 0 0 0 0,-1 0 0 0 0,0 0 0 0 0,1-1-1 0 0,-1 1 1 0 0,0-1 0 0 0,1 0 0 0 0,-1 0 0 0 0,1 0 0 0 0,-1-1 0 0 0,1 1 0 0 0,-1-1 0 0 0,0 0 0 0 0,1 0 0 0 0,0 0-16 0 0,17-4 121 0 0,0-1 1 0 0,-1-1-1 0 0,0-1 1 0 0,0 0-1 0 0,-1-2 1 0 0,0 0-1 0 0,-1-1 1 0 0,12-9-122 0 0,-3 3 81 0 0,165-133 305 0 0,-191 150-394 0 0,0-1 1 0 0,0 1 0 0 0,-1 0-1 0 0,1-1 1 0 0,0 1 0 0 0,0 0-1 0 0,-1-1 1 0 0,1 1 0 0 0,0 0-1 0 0,0 0 1 0 0,0 0 0 0 0,-1 0 0 0 0,1 0-1 0 0,0 0 1 0 0,0 0 0 0 0,0 0-1 0 0,-1 0 1 0 0,1 0 0 0 0,0 1-1 0 0,0-1 1 0 0,0 0 0 0 0,-1 0-1 0 0,1 1 1 0 0,0-1 0 0 0,0 1-1 0 0,-1-1 1 0 0,1 0 0 0 0,0 1 0 0 0,-1-1-1 0 0,1 1 1 0 0,-1 0 0 0 0,1-1-1 0 0,-1 1 1 0 0,1-1 0 0 0,-1 1-1 0 0,1 0 1 0 0,-1-1 0 0 0,1 1-1 0 0,-1 0 1 0 0,0 0 0 0 0,1-1 0 0 0,-1 1-1 0 0,0 0 1 0 0,0 0 0 0 0,0 0-1 0 0,1-1 1 0 0,-1 1 0 0 0,0 0-1 0 0,0 0 1 0 0,0 0 0 0 0,0-1-1 0 0,-1 1 1 0 0,1 0 0 0 0,0 0-1 0 0,0 0 1 0 0,0-1 0 0 0,-1 1 0 0 0,1 0-1 0 0,0 0 1 0 0,-1-1 0 0 0,1 1-1 0 0,0 0 1 0 0,-1 0 0 0 0,1-1-1 0 0,-1 1 1 0 0,1-1 0 0 0,-1 1-1 0 0,0 0 1 0 0,0 0 7 0 0,1 12 72 0 0,-3 115-322 0 0,5-122 255 0 0,0-1 0 0 0,1 1 0 0 0,0-1 0 0 0,0 0 0 0 0,0 1 0 0 0,0-1 0 0 0,1-1 0 0 0,0 1 0 0 0,0-1 0 0 0,1 1 0 0 0,-1-1 0 0 0,1 0 0 0 0,0-1 0 0 0,0 1 0 0 0,0-1 0 0 0,0 0 0 0 0,1 0 0 0 0,-1-1 0 0 0,1 1 0 0 0,0-1 0 0 0,-1-1 0 0 0,1 1 0 0 0,0-1 0 0 0,0 0 0 0 0,0 0 0 0 0,1-1 0 0 0,-1 1 0 0 0,0-1 0 0 0,0-1 0 0 0,0 1 0 0 0,0-1 0 0 0,0 0 0 0 0,0-1 0 0 0,0 1 0 0 0,0-1 0 0 0,-1 0 0 0 0,1-1 0 0 0,3-1-5 0 0,21-15 127 0 0,-2-2 0 0 0,0 0 0 0 0,-1-2 0 0 0,-2-1 0 0 0,0-1-1 0 0,-2-1 1 0 0,0-1 0 0 0,-2-1 0 0 0,15-28-127 0 0,-13 22 36 0 0,-1-2 0 0 0,-2 0 0 0 0,-2-1 0 0 0,-1-1 0 0 0,5-19-36 0 0,-16 32-13 0 0,0 1-1 0 0,-2-1 1 0 0,0 0 0 0 0,-2 0-1 0 0,0 0 1 0 0,-2 0 0 0 0,-1 0-1 0 0,-3-15 14 0 0,4 35-6 0 0,0 0 1 0 0,-1-1-1 0 0,1 1 0 0 0,-1 0 0 0 0,-1 0 0 0 0,1 0 0 0 0,-1-1 0 0 0,1 1 0 0 0,-2 1 0 0 0,1-1 0 0 0,0 0 0 0 0,-1 0 1 0 0,0 1-1 0 0,0 0 0 0 0,0-1 0 0 0,-1 1 0 0 0,1 0 0 0 0,-1 1 0 0 0,0-1 0 0 0,0 1 0 0 0,-1-1 0 0 0,1 1 0 0 0,0 0 0 0 0,-1 1 1 0 0,0-1-1 0 0,0 1 0 0 0,0 0 0 0 0,0 0 0 0 0,0 1 0 0 0,-2-1 6 0 0,-1 2-13 0 0,0 0 0 0 0,1 1 0 0 0,-1 0 0 0 0,0 0 0 0 0,0 0 0 0 0,1 1 0 0 0,-1 0 0 0 0,1 1 0 0 0,0 0 0 0 0,-1 0 0 0 0,1 1 0 0 0,1-1 0 0 0,-1 2 0 0 0,0-1 0 0 0,1 1 0 0 0,0 0 0 0 0,0 0 0 0 0,1 0 0 0 0,-1 1 0 0 0,1 0 0 0 0,0 0 13 0 0,-6 8 1 0 0,0 1-1 0 0,2 0 1 0 0,-1 0 0 0 0,2 1-1 0 0,0 0 1 0 0,1 0-1 0 0,1 1 1 0 0,-3 12-1 0 0,2 7 29 0 0,2 0 0 0 0,2 1-1 0 0,2-1 1 0 0,1 1 0 0 0,1-1 0 0 0,2 1-1 0 0,2-1 1 0 0,1 0 0 0 0,2-1 0 0 0,2 1 0 0 0,0-1-1 0 0,3 0-28 0 0,12 96 52 0 0,-24-130-158 0 0,0 0-1 0 0,0-1 0 0 0,0 1 0 0 0,0-1 0 0 0,0 1 1 0 0,1-1-1 0 0,-1 1 0 0 0,0-1 0 0 0,0 0 1 0 0,0 0-1 0 0,1 0 0 0 0,-1 0 0 0 0,0 0 0 0 0,0 0 1 0 0,0 0-1 0 0,1 0 0 0 0,-1 0 0 0 0,0 0 1 0 0,0-1-1 0 0,0 1 0 0 0,1 0 0 0 0,-1-1 1 0 0,0 1-1 0 0,0-1 0 0 0,0 1 0 0 0,0-1 0 0 0,0 0 1 0 0,0 1-1 0 0,0-1 0 0 0,0 0 0 0 0,0 0 1 0 0,0 0-1 0 0,-1 0 0 0 0,1 0 0 0 0,0 0 0 0 0,-1 0 1 0 0,1 0-1 0 0,0-1 107 0 0,8-4-2909 0 0,2-2-4140 0 0,-4 1-5023 0 0</inkml:trace>
  <inkml:trace contextRef="#ctx0" brushRef="#br0" timeOffset="1287.652">1960 497 12595 0 0,'0'0'2640'0'0,"0"0"-801"0"0,0 0-325 0 0,0 0-56 0 0,0 0-131 0 0,0 0-227 0 0,0 0-257 0 0,0 0-227 0 0,0 0-120 0 0,0 0-68 0 0,0 0-60 0 0,0 0-8 0 0,0 0-22 0 0,0-4-29 0 0,0-17-37 0 0,-33 10 1476 0 0,33 11-1661 0 0,-27 0 469 0 0,19 1-529 0 0,1 1 1 0 0,0 0-1 0 0,0 1 0 0 0,1 0 0 0 0,-1 0 0 0 0,1 0 0 0 0,-1 1 1 0 0,1 0-1 0 0,0 0 0 0 0,0 0 0 0 0,0 1 0 0 0,1 0 1 0 0,-2 3-28 0 0,4-6 8 0 0,-6 6 4 0 0,1 0 1 0 0,-1 1-1 0 0,1 0 0 0 0,1 1 0 0 0,0-1 1 0 0,0 2-1 0 0,1-1 0 0 0,0 0 0 0 0,-3 11-12 0 0,-5 96 11 0 0,14-113 1 0 0,1-1 0 0 0,0 1-1 0 0,0-1 1 0 0,0 1 0 0 0,1-1 0 0 0,-1 0 0 0 0,1 0-1 0 0,0 1 1 0 0,0-1 0 0 0,0 0 0 0 0,0 0-1 0 0,0-1 1 0 0,1 1 0 0 0,-1 0 0 0 0,1-1 0 0 0,0 0-1 0 0,-1 1 1 0 0,1-1 0 0 0,1 0 0 0 0,-1-1 0 0 0,0 1-1 0 0,0 0 1 0 0,1-1 0 0 0,-1 0 0 0 0,0 0 0 0 0,1 0-1 0 0,-1 0 1 0 0,1 0 0 0 0,0-1 0 0 0,-1 1 0 0 0,1-1-1 0 0,1 0-11 0 0,7 0-144 0 0,41-5 490 0 0,-24-16-3400 0 0,-22 17-5328 0 0,-4 1-3969 0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1:2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0 714 0 0 0,'0'0'568'0'0,"0"0"351"0"0,0 0 84 0 0,0 0-6 0 0,0 0-47 0 0,0 0-91 0 0,0 0-186 0 0,0 0-206 0 0,0 0-76 0 0,0 0 102 0 0,0 0 247 0 0,2 3 243 0 0,24 112 5468 0 0,-24 70-3478 0 0,-3-156-2527 0 0,0 33 145 0 0,-4 82 568 0 0,6 1 0 0 0,13 74-1159 0 0,20 123 1835 0 0,-11 149-1835 0 0,-4-24 595 0 0,11 85 93 0 0,18-256-640 0 0,-46-276-20 0 0,2 11 21 0 0,-1 0 0 0 0,-2 0 0 0 0,-1 0 0 0 0,-1 0 0 0 0,-6 29-49 0 0,-17 275 533 0 0,41 33 15 0 0,-20-340-491 0 0,2 0 0 0 0,1 1 0 0 0,2-1-1 0 0,1 0 1 0 0,0 0 0 0 0,3 0 0 0 0,4 14-57 0 0,10 16 154 0 0,-15-10 973 0 0,-5-47-1098 0 0,-5 14 130 0 0,-12 58 198 0 0,15-51-273 0 0,2-22-73 0 0,0 0-6 0 0,0 30 58 0 0,0 21 167 0 0,0 27-201 0 0,13-23-16 0 0,-11 36 31 0 0,0-30-59 0 0,-1-60 13 0 0,0 0 0 0 0,0 0 0 0 0,1-1 0 0 0,-1 1 0 0 0,0 0-1 0 0,1 0 1 0 0,-1-1 0 0 0,0 1 0 0 0,1 0 0 0 0,-1-1 0 0 0,1 1 0 0 0,-1-1 0 0 0,1 0-1 0 0,-1 0 1 0 0,1 1 0 0 0,-1-1 0 0 0,1 0 0 0 0,-1 0 0 0 0,1 0 0 0 0,-1-1 0 0 0,1 1-1 0 0,-1 0 1 0 0,1 0 0 0 0,-1-1 0 0 0,1 1 0 0 0,-1-1 0 0 0,1 0 0 0 0,-1 1 0 0 0,0-1 0 0 0,1 0-1 0 0,-1 0 1 0 0,0 0 0 0 0,1 0 2 0 0,4-1 1 0 0,92-27 9 0 0,2 4 0 0 0,69-6-10 0 0,117 16 11 0 0,217 7 56 0 0,-313 9-41 0 0,21-20 70 0 0,575 1 291 0 0,-679 18-330 0 0,307 4 150 0 0,60 21-38 0 0,200-6-80 0 0,-221-15-1 0 0,-12-26 92 0 0,107 11 5 0 0,36-15 144 0 0,-267 11-48 0 0,-77-7-142 0 0,-37 11-7 0 0,554 7 385 0 0,-470-21-400 0 0,110 17-51 0 0,-150 30 29 0 0,-118-18 117 0 0,-129-4-196 0 0,0 0-4 0 0,0 0-24 0 0,-16-7-2313 0 0,2-7-4726 0 0,11 10 1280 0 0,-1 0-7464 0 0</inkml:trace>
  <inkml:trace contextRef="#ctx0" brushRef="#br0" timeOffset="5298.348">339 225 0 0 0,'0'0'535'0'0,"0"0"350"0"0,0 0 100 0 0,0 0-19 0 0,0 0-13 0 0,0 0 45 0 0,0 0 60 0 0,-1-8 62 0 0,-2-32 1157 0 0,3 40-1254 0 0,-2 2 7733 0 0,0 0-8813 0 0,-22 60 1278 0 0,18-46-1126 0 0,1 1-1 0 0,1-1 0 0 0,0 1 1 0 0,2 0-1 0 0,0 0 0 0 0,1 0 1 0 0,0 0-1 0 0,1 0 0 0 0,1 0 1 0 0,1 0-1 0 0,3 11-94 0 0,-5-25 41 0 0,0-1 0 0 0,1 1 0 0 0,0-1 1 0 0,0 1-1 0 0,-1-1 0 0 0,1 1 0 0 0,1-1 0 0 0,-1 1 0 0 0,0-1 0 0 0,1 0 0 0 0,-1 0 1 0 0,1 0-1 0 0,-1 1 0 0 0,1-2 0 0 0,0 1 0 0 0,0 0 0 0 0,0 0 0 0 0,0-1 0 0 0,0 1 1 0 0,0-1-1 0 0,1 1 0 0 0,-1-1 0 0 0,1 0 0 0 0,-1 0 0 0 0,0 0 0 0 0,1 0 0 0 0,0-1 1 0 0,-1 1-1 0 0,1-1 0 0 0,-1 1 0 0 0,1-1 0 0 0,0 0 0 0 0,-1 0 0 0 0,1 0 1 0 0,0 0-1 0 0,-1-1 0 0 0,1 1 0 0 0,-1-1 0 0 0,1 1 0 0 0,-1-1 0 0 0,1 0 0 0 0,-1 0 1 0 0,1 0-1 0 0,-1 0 0 0 0,0-1 0 0 0,1 1 0 0 0,-1-1 0 0 0,0 1 0 0 0,0-1 0 0 0,1-1-41 0 0,122-175 1079 0 0,33-73-749 0 0,-121 318-458 0 0,55 308 486 0 0,-91-372-354 0 0,17 65 36 0 0,-3 0 1 0 0,-3 1 0 0 0,-3 0 0 0 0,-3 0 0 0 0,-3 1-1 0 0,-4 17-40 0 0,1-80 32 0 0,0-1 0 0 0,-1 1 0 0 0,0 0 0 0 0,0-1 0 0 0,-1 1 0 0 0,0-1-1 0 0,0 1 1 0 0,-1-1 0 0 0,1 0 0 0 0,-1 0 0 0 0,-1 0 0 0 0,1 0 0 0 0,-1 0-1 0 0,0-1 1 0 0,0 0 0 0 0,-1 0 0 0 0,1 0 0 0 0,-1 0 0 0 0,0-1 0 0 0,-1 1-1 0 0,1-1 1 0 0,-1-1 0 0 0,1 1 0 0 0,-1-1 0 0 0,0 0 0 0 0,-1 0 0 0 0,1-1-1 0 0,0 0 1 0 0,-1 0 0 0 0,1 0 0 0 0,-1-1 0 0 0,0 0 0 0 0,1 0 0 0 0,-1-1-1 0 0,-6 0-31 0 0,6-3 24 0 0,1-1 0 0 0,-1 0 0 0 0,1-1 0 0 0,0 0 0 0 0,0 0-1 0 0,0 0 1 0 0,0-1 0 0 0,1 1 0 0 0,0-1 0 0 0,0-1 0 0 0,1 1-1 0 0,0-1 1 0 0,0 1 0 0 0,0-1 0 0 0,1 0 0 0 0,0-1 0 0 0,1 1 0 0 0,-1 0-1 0 0,1-1 1 0 0,1 0 0 0 0,-1 1 0 0 0,1-1 0 0 0,1 0 0 0 0,-1-3-24 0 0,0-1 5 0 0,-1 1 0 0 0,1-1 0 0 0,1 1 0 0 0,0-1 1 0 0,0 1-1 0 0,1-1 0 0 0,1 1 0 0 0,0 0 1 0 0,1-1-1 0 0,0 1 0 0 0,0 0 0 0 0,1 1 1 0 0,1-1-1 0 0,3-5-5 0 0,6-6-47 0 0,2 0 0 0 0,0 1 0 0 0,1 1 0 0 0,2 1 0 0 0,0 0 0 0 0,0 2 0 0 0,2 0 0 0 0,0 1-1 0 0,1 1 1 0 0,1 1 0 0 0,16-7 47 0 0,53-9-1987 0 0,-52 26-5848 0 0,-29 4-4294 0 0</inkml:trace>
  <inkml:trace contextRef="#ctx0" brushRef="#br0" timeOffset="6817.612">9148 4967 0 0 0,'0'0'1216'0'0,"0"0"209"0"0,0 0 112 0 0,0 0 14 0 0,0 0-25 0 0,0 0-15 0 0,0 0-124 0 0,0 0-114 0 0,0 0-95 0 0,0 0-80 0 0,0 0-37 0 0,1-1-187 0 0,1-1 8250 0 0,-1 34-6297 0 0,0-24-2661 0 0,0 1-1 0 0,-1-1 1 0 0,0 1-1 0 0,-1 0 1 0 0,0-1-1 0 0,0 1 1 0 0,-1-1-1 0 0,0 0 1 0 0,0 1-1 0 0,-1-1 1 0 0,0 0-1 0 0,-2 2-165 0 0,-177 276 967 0 0,157-245-930 0 0,-4 6 15 0 0,1 1-1 0 0,2 1 0 0 0,3 1 1 0 0,-3 14-52 0 0,24-54 112 0 0,2-11-142 0 0,0 1-1 0 0,-1 0 1 0 0,1 0 0 0 0,0 0-1 0 0,0-1 1 0 0,-1 1-1 0 0,1 0 1 0 0,0 0 0 0 0,0 0-1 0 0,-1-1 1 0 0,1 1-1 0 0,0 0 1 0 0,0 0-1 0 0,-1 0 1 0 0,1 0 0 0 0,0 0-1 0 0,-1 0 1 0 0,1 0-1 0 0,0 0 1 0 0,-1 0 0 0 0,1 0-1 0 0,0 0 1 0 0,0 0-1 0 0,-1 0 1 0 0,1 0 0 0 0,0 0-1 0 0,-1 0 1 0 0,1 0-1 0 0,0 0 1 0 0,-1 0 0 0 0,1 0-1 0 0,0 0 1 0 0,0 0-1 0 0,-1 1 1 0 0,1-1 0 0 0,0 0-1 0 0,0 0 1 0 0,-1 0-1 0 0,1 0 1 0 0,0 1-1 0 0,0-1 1 0 0,-1 0 0 0 0,1 0-1 0 0,0 1 1 0 0,0-1-1 0 0,0 0 1 0 0,0 0 0 0 0,-1 1-1 0 0,1-1 1 0 0,0 0-1 0 0,0 1 1 0 0,0-1 0 0 0,0 0-1 0 0,0 1 1 0 0,0-1-1 0 0,0 0 1 0 0,0 1 0 0 0,0-1-1 0 0,0 0 31 0 0,-34-51-5351 0 0,26 26-2375 0 0,5 14-3826 0 0</inkml:trace>
  <inkml:trace contextRef="#ctx0" brushRef="#br0" timeOffset="7348.245">8809 4978 10410 0 0,'0'0'2205'0'0,"0"0"-280"0"0,0 0-214 0 0,0 0-41 0 0,0 0-35 0 0,0 0-137 0 0,0 0-215 0 0,0 0-224 0 0,0 0-232 0 0,0 0-189 0 0,0 0-146 0 0,0 0-105 0 0,0 0-31 0 0,-5-4-25 0 0,-15-10-18 0 0,16 10-14 0 0,4 4-37 0 0,0 0-50 0 0,53 63 1659 0 0,118 160-348 0 0,-134-154-1333 0 0,-4 0 1 0 0,-2 2 0 0 0,-3 1-1 0 0,-1 12-190 0 0,23 41 158 0 0,-29-77-70 0 0,-21-47-71 0 0,0-1-10 0 0,0 0-15 0 0,0 0 9 0 0,0 0-2 0 0,0 0 13 0 0,0 0 2 0 0,0 0-4 0 0,0 0-2 0 0,0 0 0 0 0,0 0-7 0 0,0 0-17 0 0,0 0 23 0 0,0 0-21 0 0,0 0 8 0 0,0 0 14 0 0,0 0-9 0 0,0 0 0 0 0,0 0-11 0 0,0 0 11 0 0,0 0-31 0 0,0 0 0 0 0,0 0-29 0 0,0 0 11 0 0,0-12-2069 0 0,0 5-4687 0 0,0 7-5472 0 0</inkml:trace>
  <inkml:trace contextRef="#ctx0" brushRef="#br0" timeOffset="14933.244">1431 3910 440 0 0,'0'0'1416'0'0,"0"0"-219"0"0,0 0-13 0 0,0 0 156 0 0,0 0 217 0 0,0 0 134 0 0,0 0-87 0 0,0 0-260 0 0,0 0-341 0 0,0 0-304 0 0,0 0-223 0 0,10 0 8866 0 0,33 0-8689 0 0,174 7 389 0 0,97 1-167 0 0,-125-12-574 0 0,39-21 146 0 0,-64-1-111 0 0,139-7-32 0 0,108-52 44 0 0,-317 63-281 0 0,146-38 120 0 0,69-21 51 0 0,-175 35-71 0 0,122-54 214 0 0,-143 45-230 0 0,24-16 167 0 0,-6-10-64 0 0,-30 25-199 0 0,-20-2 92 0 0,83-81 130 0 0,-89 87-202 0 0,-5-11 63 0 0,20-7-35 0 0,16-44 204 0 0,15-48-27 0 0,-40 33-83 0 0,56-88-9 0 0,-61 118-120 0 0,34-41 8 0 0,63-22-60 0 0,-62 69-2 0 0,-40 46-6 0 0,-4 17-16 0 0,123-40 13 0 0,38 8 8 0 0,-96 29 23 0 0,46 25-6 0 0,33 5 3 0 0,-210 3-21 0 0,-1 0-20 0 0,0 0-1 0 0,0 0 3 0 0,0 0 12 0 0,0 0 3 0 0,0 0-4 0 0,0 0-27 0 0,0 0 18 0 0,0 0-7 0 0,0 0 6 0 0,0 0 15 0 0,0 0-3 0 0,0 0-3 0 0,0 0 25 0 0,0 0-25 0 0,0 0 6 0 0,0 0 10 0 0,0 0-23 0 0,0 0 10 0 0,0 0-15 0 0,0 0-14 0 0,0 0 21 0 0,0 0 0 0 0,0 0 13 0 0,0 0 13 0 0,0 0 22 0 0,0 0-49 0 0,0 0 10 0 0,0 0-9 0 0,0 0-32 0 0,0 0 35 0 0,0 0 1 0 0,0 0-20 0 0,0 0 18 0 0,0 0-2 0 0,0 0 43 0 0,0 0-34 0 0,0 0-5 0 0,0 0-8 0 0,0 0-5 0 0,0 0 1 0 0,0 0 21 0 0,0 0 9 0 0,0 0-7 0 0,0 0-18 0 0,0 0-8 0 0,0 0-10 0 0,0 0 20 0 0,0 0-5 0 0,0 0 14 0 0,0 0-11 0 0,0 0 6 0 0,0 0 33 0 0,0 0-30 0 0,0 0 2 0 0,0 0-10 0 0,-20 2-4748 0 0,9 3-3207 0 0,7-1-4665 0 0</inkml:trace>
  <inkml:trace contextRef="#ctx0" brushRef="#br0" timeOffset="22848.927">1720 3181 0 0 0,'0'0'403'0'0,"0"0"290"0"0,0 0 25 0 0,0 0-78 0 0,0 0 11 0 0,-1-11 50 0 0,-4-51 885 0 0,5 60-1109 0 0,0 1 1 0 0,0-1-1 0 0,-1 0 1 0 0,1 0 0 0 0,0 0-1 0 0,-1 1 1 0 0,1-1-1 0 0,-1 0 1 0 0,0 1-1 0 0,0-1 1 0 0,0 0-1 0 0,0 1 1 0 0,0-1-1 0 0,0 1 1 0 0,0-1 0 0 0,0 1-1 0 0,0 0 1 0 0,-1-1-1 0 0,1 1 1 0 0,-1 0-1 0 0,1 0 1 0 0,-1 0-1 0 0,1 0 1 0 0,-1 0-1 0 0,1 0 1 0 0,-1 1-1 0 0,0-1 1 0 0,0 1 0 0 0,1-1-1 0 0,-1 1 1 0 0,0-1-1 0 0,0 1 1 0 0,0 0-1 0 0,1 0 1 0 0,-1 0-1 0 0,0 0 1 0 0,-1 0-478 0 0,2 0 471 0 0,1 0-85 0 0,0 0-52 0 0,0 0-53 0 0,0 0-38 0 0,0 0-6 0 0,0 0-34 0 0,0 0-31 0 0,2 44 1648 0 0,2 26-629 0 0,-4-70-1168 0 0,0 0 6 0 0,0 0 14 0 0,0 0-24 0 0,-2 18-13597 0 0,2-14 2428 0 0</inkml:trace>
  <inkml:trace contextRef="#ctx0" brushRef="#br0" timeOffset="23288.875">1672 3354 4257 0 0,'0'0'2004'0'0,"0"0"-105"0"0,0 0 12 0 0,0 0 58 0 0,0 0-30 0 0,0 0-187 0 0,0 0-293 0 0,0 0-238 0 0,0 0-200 0 0,0 0-167 0 0,0 0-133 0 0,0 0-82 0 0,0 0-48 0 0,-2 7 3064 0 0,-4 20-2771 0 0,1 42-78 0 0,16-65-2847 0 0,-8-1-1598 0 0,-2-2-3957 0 0,1-1-4205 0 0</inkml:trace>
  <inkml:trace contextRef="#ctx0" brushRef="#br0" timeOffset="23682.287">1631 3630 11378 0 0,'0'0'2085'0'0,"0"0"-555"0"0,0 0-346 0 0,0 0 5 0 0,0 0 41 0 0,0 0-102 0 0,0 0-258 0 0,0 0-277 0 0,0 0-162 0 0,0 0-60 0 0,0 0 29 0 0,0 0 44 0 0,0 0 16 0 0,2 6-35 0 0,2 113 3000 0 0,-6-74-5157 0 0,6-48-8158 0 0,-2 2-1718 0 0</inkml:trace>
  <inkml:trace contextRef="#ctx0" brushRef="#br0" timeOffset="24325.32">1893 3045 2833 0 0,'0'0'2283'0'0,"0"0"-103"0"0,0 0 46 0 0,0 0 68 0 0,0 0-64 0 0,0 0-221 0 0,0 0-335 0 0,0 0-339 0 0,0 0-264 0 0,0 0-176 0 0,0 0-102 0 0,0 0-74 0 0,0 0-52 0 0,-5 11 2792 0 0,115-18-1364 0 0,-29-4-2092 0 0,-44 11-7451 0 0,-33 0 1053 0 0,-3 3-5495 0 0</inkml:trace>
  <inkml:trace contextRef="#ctx0" brushRef="#br0" timeOffset="24672.536">2307 3016 10202 0 0,'0'0'2745'0'0,"0"0"-702"0"0,0 0-284 0 0,0 0-39 0 0,0 0-94 0 0,0 0-219 0 0,0 0-310 0 0,0 0-300 0 0,0 0-215 0 0,0 0-152 0 0,0 0-87 0 0,0 0-45 0 0,4 11 1175 0 0,68 0-817 0 0,-68-11-1063 0 0,29-2 110 0 0,-23 0-2763 0 0,0-1-4040 0 0,-5 2-4517 0 0</inkml:trace>
  <inkml:trace contextRef="#ctx0" brushRef="#br0" timeOffset="25005.191">2646 3016 5249 0 0,'0'0'1520'0'0,"0"0"-210"0"0,0 0 173 0 0,0 0 291 0 0,0 0 114 0 0,0 0-151 0 0,0 0-352 0 0,0 0-330 0 0,0 0-221 0 0,0 0-152 0 0,0 0-88 0 0,0 0-45 0 0,0 0-30 0 0,6 11 2268 0 0,5-11-2995 0 0,-7 0-7312 0 0,-3 0-3509 0 0</inkml:trace>
  <inkml:trace contextRef="#ctx0" brushRef="#br0" timeOffset="25537.214">2631 3218 9674 0 0,'0'0'2063'0'0,"0"0"-530"0"0,0 0-177 0 0,0 0 28 0 0,0 0 50 0 0,0 0-106 0 0,0 0-284 0 0,0 0-264 0 0,0 0-189 0 0,0 0-109 0 0,0 0-46 0 0,0 0 5 0 0,0 0-14 0 0,0 4-43 0 0,-4 76 1618 0 0,4-79-2056 0 0,6 6-3237 0 0,1-7 855 0 0,-2 0-2676 0 0,-2 0-6169 0 0</inkml:trace>
  <inkml:trace contextRef="#ctx0" brushRef="#br0" timeOffset="25873.22">2660 3491 14379 0 0,'0'0'1722'0'0,"0"0"-723"0"0,0 0-223 0 0,0 0 205 0 0,0 0 201 0 0,0 0 10 0 0,0 0-204 0 0,0 0-299 0 0,0 0-211 0 0,0 0-115 0 0,0 0-58 0 0,0 0-38 0 0,-1 8-25 0 0,-9 57 708 0 0,10-65-928 0 0,8 11-1781 0 0,-4-10-237 0 0,-1 1-4071 0 0,-3-1-5317 0 0</inkml:trace>
  <inkml:trace contextRef="#ctx0" brushRef="#br0" timeOffset="26137.328">2644 3700 16131 0 0,'0'0'1717'0'0,"0"0"-601"0"0,0 0-173 0 0,0 0 9 0 0,0 0-60 0 0,0 0-169 0 0,0 0-231 0 0,0 0-180 0 0,0 0-89 0 0,0 0-28 0 0,0 0-59 0 0,0 0-36 0 0,-2 16-19 0 0,0-3-1225 0 0,-5 50 3045 0 0,6-39-6106 0 0,0 0-5640 0 0,1-24-875 0 0</inkml:trace>
  <inkml:trace contextRef="#ctx0" brushRef="#br0" timeOffset="29824.261">1915 3678 0 0 0,'0'0'753'0'0,"0"0"540"0"0,0 0 214 0 0,0 0 16 0 0,0 0-46 0 0,0 0-123 0 0,0 0-115 0 0,0 0-29 0 0,0 4-36 0 0,0 11-49 0 0,0-12-80 0 0,0 10 4352 0 0,0-12 234 0 0,33-99-4157 0 0,-16 64-1256 0 0,97-142 370 0 0,-58 124-492 0 0,-47 53-185 0 0,-8 9 122 0 0,39 178 115 0 0,-34-140-112 0 0,5-60-14 0 0,13-25-3 0 0,1 0 0 0 0,2 1 1 0 0,2 2-1 0 0,16-16-19 0 0,15 17-57 0 0,-58 73 61 0 0,-15 111 148 0 0,18-41-23 0 0,-5-109-147 0 0,7 6-3549 0 0,-3-7 1224 0 0,-1 0-4797 0 0,0 0-4870 0 0</inkml:trace>
  <inkml:trace contextRef="#ctx0" brushRef="#br0" timeOffset="32242.47">6488 910 0 0 0,'0'0'717'0'0,"0"0"466"0"0,0 0 68 0 0,0 0-150 0 0,0 0-97 0 0,0 0-63 0 0,0 0-66 0 0,0 0-55 0 0,1-6-37 0 0,10-25 1546 0 0,8 23 8033 0 0,-19 8-9829 0 0,0 0-53 0 0,0 0-59 0 0,0 0-75 0 0,0 0-60 0 0,0 0-34 0 0,0 0-16 0 0,0 0-26 0 0,0 0-16 0 0,0 0-11 0 0,0 0-15 0 0,0 0-14 0 0,0 0-4 0 0,0 0-14 0 0,0 0-14 0 0,17 22 1089 0 0,21 74 75 0 0,-7 66-561 0 0,-22 184 21 0 0,-5-269-610 0 0,-3-74-239 0 0,-2-3 96 0 0,1 0 0 0 0,0 0 0 0 0,-1 0 1 0 0,1 0-1 0 0,-1 0 0 0 0,1 0 0 0 0,-1 0 0 0 0,1 0 0 0 0,0 0 0 0 0,-1 0 0 0 0,1 1 0 0 0,-1-1 0 0 0,1 0 0 0 0,0 0 0 0 0,-1 0 1 0 0,1 0-1 0 0,-1 1 0 0 0,1-1 0 0 0,0 0 0 0 0,-1 1 0 0 0,1-1 0 0 0,0 0 0 0 0,-1 0 0 0 0,1 1 0 0 0,0-1 0 0 0,0 0 0 0 0,-1 1 1 0 0,1-1-1 0 0,0 1 0 0 0,0-1 0 0 0,0 0 0 0 0,0 1 0 0 0,-1-1 0 0 0,1 1 0 0 0,0-1 0 0 0,0 1 0 0 0,0-1 0 0 0,0 0 0 0 0,0 1 1 0 0,0-1-1 0 0,0 1 0 0 0,0-1 0 0 0,0 1 0 0 0,0-1 0 0 0,0 0 0 0 0,1 1 0 0 0,-1-1 0 0 0,0 1 0 0 0,0-1 0 0 0,0 0 0 0 0,0 1 1 0 0,1-1-1 0 0,-1 1 0 0 0,0-1 0 0 0,0 0 0 0 0,1 1 0 0 0,-1-1 0 0 0,0 0 0 0 0,1 1 0 0 0,-1-1 0 0 0,0 0 0 0 0,1 0 1 0 0,-1 1-1 0 0,0-1 0 0 0,1 0 0 0 0,-1 0 0 0 0,1 0 0 0 0,-1 0 0 0 0,0 1 0 0 0,1-1 7 0 0,-24-20-5254 0 0,15 14-1509 0 0,6 2-5197 0 0</inkml:trace>
  <inkml:trace contextRef="#ctx0" brushRef="#br0" timeOffset="33743.276">6558 921 0 0 0,'0'0'657'0'0,"0"0"400"0"0,0 0 8 0 0,0 0-54 0 0,0 0-37 0 0,0 0 47 0 0,0 0 93 0 0,0 0 101 0 0,0 0 78 0 0,0 0-6 0 0,0 0-70 0 0,-1-3-113 0 0,0-2-507 0 0,-1-1-321 0 0,2-2 6603 0 0,28 8-4830 0 0,264-16 1550 0 0,-98-8-2860 0 0,-132 19-535 0 0,-62 5-220 0 0,0 0 21 0 0,2 0 5 0 0,-2 0 18 0 0,1 0-18 0 0,0 0-8 0 0,-1 0 15 0 0,0 0-18 0 0,0 0 18 0 0,0 0-4 0 0,0 0-34 0 0,19 0 150 0 0,47 0 213 0 0,-59 0-246 0 0,-2 12 767 0 0,-5-8-897 0 0,0 74 446 0 0,-3 0-1 0 0,-4-1 1 0 0,-7 20-412 0 0,6 85 315 0 0,9-95-224 0 0,-1-87-109 0 0,-8 9-6196 0 0,3-6-2974 0 0,3 0-2666 0 0</inkml:trace>
  <inkml:trace contextRef="#ctx0" brushRef="#br0" timeOffset="38544.24">2147 4175 0 0 0,'11'-25'0'0'0,"-7"18"0"0"0,1 2 3 0 0,0-1-6 0 0,-1-2 48 0 0,-3 6-495 0 0,6-18 16994 0 0,-7 20-15954 0 0,0 0-53 0 0,0 0-22 0 0,0 0-31 0 0,0 0-24 0 0,0 0-32 0 0,0 0-22 0 0,0 0-26 0 0,0 0-15 0 0,0 0-22 0 0,0 0-27 0 0,0 0-12 0 0,0 0-10 0 0,0 0-21 0 0,0 0-21 0 0,0 0-35 0 0,0 0-38 0 0,0 0-50 0 0,0 0-19 0 0,5 15 549 0 0,4 9-318 0 0,-1 1 0 0 0,0 0 0 0 0,-2 0 0 0 0,-1 0 1 0 0,-2 1-1 0 0,1 14-341 0 0,1-2 214 0 0,26 169 435 0 0,15 120-127 0 0,-35-151-254 0 0,2-81-101 0 0,-13-94-170 0 0,0-1 18 0 0,0 0-3 0 0,0 0-1 0 0,0 0-13 0 0,0 0 12 0 0,0 0 10 0 0,1 0-23 0 0,0 0 10 0 0,-1 0-8 0 0,0 0 6 0 0,0 29 179 0 0,-11 78 463 0 0,11-107-634 0 0,0 1-17 0 0,0 1-1 0 0,0-1 5 0 0,0-1-16 0 0,0 0 8 0 0,0 0 14 0 0,0 0 8 0 0,0 0-5 0 0,0 0 3 0 0,0 0 13 0 0,0 0-11 0 0,0 0-32 0 0,0 0-26 0 0,0 0 14 0 0,0 0-9 0 0,0 0-36 0 0,-12-23-2896 0 0,3 3-871 0 0,4 4-5047 0 0,2 5-3060 0 0</inkml:trace>
  <inkml:trace contextRef="#ctx0" brushRef="#br0" timeOffset="40449.078">2154 4150 0 0 0,'3'-3'13'0'0,"-2"2"126"0"0,-1 1 296 0 0,0 0 46 0 0,0 0-18 0 0,0 0 24 0 0,0 0 97 0 0,0 0 4442 0 0,1 2 15772 0 0,0 0-18474 0 0,-1 1-5828 0 0,0-3 3516 0 0,0 0 9 0 0,0 0-20 0 0,0 0 7 0 0,0 0 8 0 0,0 0-14 0 0,0 0 10 0 0,0 0-8 0 0,0 0-36 0 0,0 0 32 0 0,0 0 0 0 0,0 0 13 0 0,0 0 5 0 0,0 0-17 0 0,0 0 11 0 0,-8 12-28 0 0,-101 91 104 0 0,38-45-136 0 0,-6-9 149 0 0,75-47-102 0 0,2-1 13 0 0,0-1 5 0 0,0 0-1 0 0,0 0-26 0 0,0 0-12 0 0,0 0 5 0 0,0 0-2 0 0,0 0-6 0 0,0 0 10 0 0,31 0 31 0 0,188 0 252 0 0,7-22-22 0 0,-189 15-148 0 0,-42 3 1520 0 0,-34-26-1534 0 0,-70-62-21 0 0,33 11-61 0 0,68 72-3660 0 0,17 21-3739 0 0,-3-7-2064 0 0</inkml:trace>
  <inkml:trace contextRef="#ctx0" brushRef="#br0" timeOffset="41394.422">2745 4488 4921 0 0,'0'0'1770'0'0,"0"0"-247"0"0,0 0-115 0 0,0 0 215 0 0,0 0 195 0 0,0 0 25 0 0,0 0-153 0 0,0 0-303 0 0,0 0-327 0 0,0 0-311 0 0,0 0-187 0 0,0 0-109 0 0,-3-2-34 0 0,2 2-384 0 0,0 0 1 0 0,0-1-1 0 0,1 1 1 0 0,-1 0-1 0 0,0-1 0 0 0,0 1 1 0 0,0 0-1 0 0,0 0 1 0 0,0 0-1 0 0,1-1 0 0 0,-1 1 1 0 0,0 0-1 0 0,0 0 1 0 0,0 1-1 0 0,0-1 0 0 0,0 0 1 0 0,0 0-1 0 0,1 0 1 0 0,-1 0-1 0 0,0 1 1 0 0,0-1-1 0 0,0 0 0 0 0,1 1 1 0 0,-1-1-1 0 0,0 1 1 0 0,0-1-1 0 0,1 1 0 0 0,-1-1 1 0 0,0 1-1 0 0,1 0 1 0 0,-1-1-1 0 0,0 1 0 0 0,1 0 1 0 0,-1-1-1 0 0,1 1 1 0 0,-1 0-1 0 0,1 0 1 0 0,0-1-1 0 0,-1 1 0 0 0,1 0 1 0 0,0 0-1 0 0,-1 0 1 0 0,1-1-1 0 0,0 1 0 0 0,0 0 1 0 0,0 0-1 0 0,0 0 1 0 0,0 0-1 0 0,0 0 1 0 0,0 0-1 0 0,0 0 0 0 0,0-1 1 0 0,0 1-1 0 0,1 0 1 0 0,-1 0-1 0 0,0 0-35 0 0,-7 159 1607 0 0,8-153-1565 0 0,0 0 1 0 0,0 0-1 0 0,1 0 1 0 0,0 0 0 0 0,0 0-1 0 0,0 0 1 0 0,1-1-1 0 0,0 0 1 0 0,1 1-1 0 0,-1-1 1 0 0,1 0-1 0 0,0 0 1 0 0,1-1-1 0 0,-1 1 1 0 0,1-1-1 0 0,2 1-42 0 0,-2-5 71 0 0,-1-1 0 0 0,1 0 0 0 0,0 0-1 0 0,-1 0 1 0 0,1-1 0 0 0,0 0 0 0 0,-1 1 0 0 0,1-2-1 0 0,-1 1 1 0 0,1 0 0 0 0,-1-1 0 0 0,0 0 0 0 0,1 0-1 0 0,-1 0 1 0 0,0-1 0 0 0,0 1 0 0 0,-1-1 0 0 0,1 0-1 0 0,-1 0 1 0 0,1 0 0 0 0,-1-1 0 0 0,0 1 0 0 0,0-1 0 0 0,0 0-1 0 0,-1 0 1 0 0,1 0 0 0 0,-1 0 0 0 0,1-1-71 0 0,-3 5 0 0 0,26-38 115 0 0,-1-1 0 0 0,-2-1-1 0 0,-2-2 1 0 0,4-12-115 0 0,10-19 53 0 0,-3-8 79 0 0,-41 157-140 0 0,-1-11 36 0 0,3 0-1 0 0,2 1 0 0 0,3-1 0 0 0,3 1 0 0 0,8 45-27 0 0,-4 161 4 0 0,-5-266 10 0 0,0 0-1 0 0,0-1 1 0 0,-1 1-1 0 0,0-1 1 0 0,0 1-1 0 0,-1-1 1 0 0,1 1-1 0 0,-1-1 1 0 0,0 0-1 0 0,-1 1 1 0 0,1-1-1 0 0,-1 0 1 0 0,0-1-1 0 0,0 1 1 0 0,-1 0-1 0 0,1-1 1 0 0,-1 0-1 0 0,0 0 1 0 0,0 0-1 0 0,0 0 1 0 0,-1-1-1 0 0,1 1 1 0 0,-1-1-1 0 0,0-1 1 0 0,0 1-1 0 0,0 0 1 0 0,0-1-1 0 0,-1 0 1 0 0,1-1-1 0 0,-1 1 1 0 0,1-1-1 0 0,-5 1-13 0 0,7-4 9 0 0,0 1 0 0 0,0-1-1 0 0,0 0 1 0 0,0 0 0 0 0,0 0-1 0 0,0-1 1 0 0,1 1 0 0 0,-1-1-1 0 0,1 1 1 0 0,0-1 0 0 0,-1 0-1 0 0,1 0 1 0 0,1 0-1 0 0,-1 0 1 0 0,0 0 0 0 0,1 0-1 0 0,-1-1 1 0 0,1 1 0 0 0,0 0-1 0 0,0-1 1 0 0,0 1 0 0 0,1-1-1 0 0,-1 0-8 0 0,-1-7-76 0 0,1 0 0 0 0,0 1-1 0 0,0-1 1 0 0,1 0 0 0 0,0 0 0 0 0,1 0-1 0 0,0 0 1 0 0,1 1 0 0 0,1-1 0 0 0,-1 0-1 0 0,1 1 1 0 0,1 0 0 0 0,0 0 0 0 0,1 0-1 0 0,0 0 1 0 0,0 1 0 0 0,1-1 0 0 0,0 1-1 0 0,0 1 1 0 0,1-1 0 0 0,1 1 0 0 0,-1 0-1 0 0,6-3 77 0 0,8 1-1705 0 0,-6 6-2315 0 0,-9 2-145 0 0,-1 2-7780 0 0</inkml:trace>
  <inkml:trace contextRef="#ctx0" brushRef="#br0" timeOffset="41640.442">3463 4753 18004 0 0,'0'0'1403'0'0,"0"0"-378"0"0,0 0-95 0 0,0 0 51 0 0,0 0 6 0 0,0 0-109 0 0,0 0-203 0 0,0 0-201 0 0,-9 32-146 0 0,-30 97-99 0 0,17 9 133 0 0,23-118-1059 0 0,2-14-6255 0 0,-1-3-4537 0 0</inkml:trace>
  <inkml:trace contextRef="#ctx0" brushRef="#br0" timeOffset="43641.387">6966 3067 3921 0 0,'0'0'2130'0'0,"0"0"3"0"0,0 0 124 0 0,0 0 17 0 0,0 0-207 0 0,0 0-296 0 0,0 0-264 0 0,0 0-227 0 0,0 0-157 0 0,0 0-131 0 0,0 0-129 0 0,1-5-125 0 0,2-23 990 0 0,1 221 1001 0 0,-6-107-2644 0 0,16 11-1 0 0,-14-95-82 0 0,0 0 0 0 0,0 0 0 0 0,1 0 0 0 0,-1 0 0 0 0,0 0 0 0 0,1 0 0 0 0,0 0 0 0 0,-1 0 0 0 0,1 0 0 0 0,0 0-1 0 0,0 0 1 0 0,0-1 0 0 0,0 1 0 0 0,0 0 0 0 0,0-1 0 0 0,1 1 0 0 0,-1 0 0 0 0,1-1 0 0 0,-1 0 0 0 0,1 1 0 0 0,-1-1 0 0 0,1 0 0 0 0,0 0 0 0 0,-1 0 0 0 0,1 0 0 0 0,0 0 0 0 0,0 0 0 0 0,0 0 0 0 0,0-1 0 0 0,0 1 0 0 0,0-1 0 0 0,0 1 0 0 0,0-1 0 0 0,0 0-1 0 0,0 0 1 0 0,0 0 0 0 0,0 0 0 0 0,0 0 0 0 0,0 0 0 0 0,0-1 0 0 0,0 1 0 0 0,0-1 0 0 0,0 1 0 0 0,0-1 0 0 0,0 0 0 0 0,0 0 0 0 0,-1 0 0 0 0,1 0 0 0 0,1-1-2 0 0,132-163 348 0 0,-103 111-300 0 0,-3-2 0 0 0,-1-2 0 0 0,12-42-48 0 0,-31 56 385 0 0,-9 43-274 0 0,0 1-3 0 0,0 0-17 0 0,0 0-15 0 0,-10 13 59 0 0,3-2-119 0 0,1 0 1 0 0,1 1 0 0 0,-1-1 0 0 0,2 1 0 0 0,0 1 0 0 0,0-1 0 0 0,1 0-1 0 0,1 1 1 0 0,0 0 0 0 0,0 0 0 0 0,1 7-17 0 0,4 26-12 0 0,2 0 0 0 0,2 0-1 0 0,2-1 1 0 0,13 37 12 0 0,20 117 44 0 0,-37 40-34 0 0,-9-211 15 0 0,-2 0-1 0 0,0 0 1 0 0,-2-1-1 0 0,-1 0 1 0 0,-1 0-1 0 0,-9 14-24 0 0,16-35 13 0 0,0 0 0 0 0,0-1 0 0 0,-1 1 1 0 0,0-1-1 0 0,0 0 0 0 0,0 0 0 0 0,-1-1 0 0 0,1 1 0 0 0,-1-1 0 0 0,0 0 1 0 0,0 0-1 0 0,-1 0 0 0 0,1-1 0 0 0,-1 0 0 0 0,0 0 0 0 0,0-1 0 0 0,0 1 1 0 0,0-1-1 0 0,0 0 0 0 0,0-1 0 0 0,-1 0 0 0 0,1 0 0 0 0,0 0 0 0 0,-1-1 1 0 0,1 1-1 0 0,-1-2 0 0 0,1 1 0 0 0,-3-1-13 0 0,5-2 6 0 0,0 0-1 0 0,0-1 1 0 0,0 0-1 0 0,0 1 1 0 0,1-1-1 0 0,-1-1 1 0 0,1 1-1 0 0,0 0 1 0 0,0-1-1 0 0,1 1 1 0 0,-1-1-1 0 0,1 0 1 0 0,0 0 0 0 0,0 0-1 0 0,1 0 1 0 0,0 0-1 0 0,-1-1 1 0 0,2 1-1 0 0,-1 0 1 0 0,0-4-6 0 0,2 0-14 0 0,-1 0 1 0 0,1 0 0 0 0,0 0 0 0 0,1 0-1 0 0,0 0 1 0 0,0 1 0 0 0,1-1-1 0 0,0 1 1 0 0,1-1 0 0 0,0 1-1 0 0,0 0 1 0 0,0 1 0 0 0,1-1 0 0 0,1 1-1 0 0,-1 0 1 0 0,1 0 0 0 0,0 0-1 0 0,0 1 1 0 0,7-5 13 0 0,-8 6-15 0 0,125-102-2885 0 0,-116 99-554 0 0,-4 5-5685 0 0,-4 3-3260 0 0</inkml:trace>
  <inkml:trace contextRef="#ctx0" brushRef="#br0" timeOffset="44096.155">7609 3479 17108 0 0,'0'0'1857'0'0,"0"0"-435"0"0,0 0-206 0 0,0 0-54 0 0,0 0-129 0 0,0 0-187 0 0,0 0-229 0 0,0 0-183 0 0,0 0-97 0 0,0 0-34 0 0,0 0-4 0 0,0 0-15 0 0,0 0-8 0 0,14-5-21 0 0,110-34 533 0 0,-57 36-432 0 0,-66 4-350 0 0,0 0 0 0 0,0 1 0 0 0,0-1 0 0 0,0 0 1 0 0,0 1-1 0 0,0-1 0 0 0,0 1 0 0 0,0 0 0 0 0,-1-1 0 0 0,1 1 0 0 0,-1-1 1 0 0,1 1-1 0 0,-1 0 0 0 0,1 0 0 0 0,-1-1 0 0 0,0 1 0 0 0,0 0 1 0 0,0 0-1 0 0,0-1 0 0 0,0 1 0 0 0,0 0 0 0 0,-1 0 0 0 0,1-1 1 0 0,-1 1-1 0 0,1 0 0 0 0,-1 0-6 0 0,-72 90 328 0 0,50-70-277 0 0,15-16-37 0 0,1 1 1 0 0,0-1-1 0 0,0 1 0 0 0,0 1 0 0 0,1-1 0 0 0,0 1 1 0 0,1 0-1 0 0,0 0 0 0 0,0 1 0 0 0,0 1-14 0 0,6-8 7 0 0,1 0 1 0 0,-1-1-1 0 0,0 1 0 0 0,1 0 0 0 0,-1-1 0 0 0,1 0 0 0 0,0 1 0 0 0,0-1 0 0 0,-1 0 1 0 0,1 0-1 0 0,0 1 0 0 0,0-1 0 0 0,0-1 0 0 0,0 1 0 0 0,0 0 0 0 0,0 0 0 0 0,0-1 1 0 0,0 0-1 0 0,1 1 0 0 0,-1-1 0 0 0,0 0 0 0 0,0 0 0 0 0,0 0 0 0 0,1 0 0 0 0,-1 0 1 0 0,0 0-1 0 0,0-1 0 0 0,0 1 0 0 0,0-1 0 0 0,0 0 0 0 0,0 1 0 0 0,1-1-7 0 0,-2 0 12 0 0,167-45 235 0 0,-160 42-309 0 0,-7 4-4409 0 0,-1-1-4718 0 0,-1 1-3593 0 0</inkml:trace>
  <inkml:trace contextRef="#ctx0" brushRef="#br0" timeOffset="45144.164">7064 1760 424 0 0,'0'0'1115'0'0,"0"0"123"0"0,0 0 255 0 0,0 0 265 0 0,0 0 177 0 0,0 0-24 0 0,0 0-180 0 0,0 0-255 0 0,0 0-231 0 0,0 0-144 0 0,0 0-95 0 0,0 0-75 0 0,0 0-90 0 0,-2-3-86 0 0,-8-2 2789 0 0,11 31-815 0 0,-1-21-3170 0 0,31 164 2169 0 0,31 290-725 0 0,-39-239-779 0 0,-7-161-346 0 0,-7-57-845 0 0,-5-4-5053 0 0,-2-4-2623 0 0</inkml:trace>
  <inkml:trace contextRef="#ctx0" brushRef="#br0" timeOffset="45924.653">7220 4658 5401 0 0,'0'0'2133'0'0,"0"0"-329"0"0,0 0-144 0 0,0 0 91 0 0,0 0 20 0 0,0 0-114 0 0,0 0-234 0 0,0 0-258 0 0,0 0-227 0 0,0 0-175 0 0,0 0-111 0 0,0 0-52 0 0,6-1 3705 0 0,1 134-2357 0 0,-5 227-1005 0 0,2-256-1846 0 0,4-125-4056 0 0,-5 16 624 0 0,-1 2-7381 0 0</inkml:trace>
  <inkml:trace contextRef="#ctx0" brushRef="#br0" timeOffset="47195.782">6944 1767 0 0 0,'0'0'535'0'0,"0"0"274"0"0,0 0 18 0 0,0 0-89 0 0,0 0 6 0 0,0 0 69 0 0,0 0 102 0 0,0 0 113 0 0,0 0 73 0 0,0 0-33 0 0,0 0-27 0 0,0 0-66 0 0,2-12-51 0 0,6-40-33 0 0,-4 37 6783 0 0,-7 28-5152 0 0,-94 146 432 0 0,-11-5-1839 0 0,96-121-842 0 0,12-33-248 0 0,0 0-5 0 0,23 11 309 0 0,12-7-169 0 0,1-2 1 0 0,-1-1 0 0 0,1-2 0 0 0,-1-1 0 0 0,4-2-161 0 0,39-2 138 0 0,47 0 0 0 0,64 4-132 0 0,-198-2 1496 0 0,-168-78-1323 0 0,-31-20-177 0 0,204 100-28 0 0,0 0-1 0 0,0 1 0 0 0,0-1 1 0 0,1-1-1 0 0,-1 1 0 0 0,1-1 1 0 0,-1 1-1 0 0,1-1 0 0 0,0 0 1 0 0,0 0-1 0 0,0 0 0 0 0,1-1 1 0 0,-1 1-1 0 0,1-1 0 0 0,0 1 1 0 0,0-1-1 0 0,0 0 0 0 0,-1-4 27 0 0,30 1-1993 0 0,4 7-762 0 0,-16 0-3028 0 0,-6 0-6319 0 0</inkml:trace>
  <inkml:trace contextRef="#ctx0" brushRef="#br0" timeOffset="48661.796">6679 1340 0 0 0,'0'0'467'0'0,"0"0"69"0"0,0 0 140 0 0,0 0 130 0 0,0 0 100 0 0,0 0 143 0 0,3 2 87 0 0,17 7 1554 0 0,-19-9-1205 0 0,-1 0-10 0 0,0 0-89 0 0,4-33 8941 0 0,6-3-5270 0 0,-1 13-5003 0 0,2 0-1 0 0,0 1 0 0 0,2 0 0 0 0,0 1 0 0 0,1 1 0 0 0,12-12-53 0 0,-14 21-82 0 0,3 60 108 0 0,18 86 114 0 0,-16-157 379 0 0,-8 7-514 0 0,0 0 0 0 0,1 1-1 0 0,1 0 1 0 0,0 1 0 0 0,0 0 0 0 0,1 0-1 0 0,1 1 1 0 0,0 1 0 0 0,1 0-1 0 0,0 1 1 0 0,13-6-5 0 0,-27 15-2 0 0,1 0 0 0 0,-1 0 0 0 0,1 0-1 0 0,-1 1 1 0 0,1-1 0 0 0,0 0 0 0 0,-1 1 0 0 0,1-1 0 0 0,0 0-1 0 0,0 1 1 0 0,0-1 0 0 0,-1 1 0 0 0,1-1 0 0 0,0 1-1 0 0,0-1 1 0 0,0 1 0 0 0,0 0 0 0 0,0 0 0 0 0,0-1-1 0 0,0 1 1 0 0,0 0 0 0 0,0 0 0 0 0,-1 0 0 0 0,1 0 0 0 0,0 0-1 0 0,0 0 1 0 0,0 0 0 0 0,0 0 0 0 0,0 0 0 0 0,0 1-1 0 0,0-1 1 0 0,0 0 0 0 0,0 0 0 0 0,0 1 0 0 0,0-1-1 0 0,-1 1 1 0 0,1-1 0 0 0,0 1 0 0 0,0-1 0 0 0,0 1 0 0 0,-1 0-1 0 0,1-1 1 0 0,0 1 0 0 0,-1 0 0 0 0,1-1 0 0 0,0 1-1 0 0,-1 0 1 0 0,1 0 0 0 0,-1 0 0 0 0,0 0 0 0 0,1-1-1 0 0,-1 1 1 0 0,1 0 0 0 0,-1 0 0 0 0,0 0 0 0 0,0 0 0 0 0,0 0-1 0 0,0 0 1 0 0,1 0 0 0 0,-1 0 0 0 0,0 0 0 0 0,-1 0-1 0 0,1 0 1 0 0,0 0 2 0 0,2 131 243 0 0,0-72-1701 0 0,11-54-90 0 0,-1-1-1917 0 0,-4-3-3364 0 0,1-1-5551 0 0</inkml:trace>
  <inkml:trace contextRef="#ctx0" brushRef="#br0" timeOffset="52165.687">543 2843 3089 0 0,'0'0'1901'0'0,"0"0"-191"0"0,0 0-123 0 0,0 0 4 0 0,0 0 27 0 0,0 0 10 0 0,0 0-100 0 0,0 0-258 0 0,0 0-330 0 0,0 0-320 0 0,0 0-276 0 0,-3-2-165 0 0,-15 10 414 0 0,23 27 511 0 0,18 80 524 0 0,-1-9-881 0 0,-11-60-370 0 0,2 1 404 0 0,-3 2 0 0 0,-1-1 0 0 0,-3 1-1 0 0,-1 24-780 0 0,-18-85 1029 0 0,4-5-1025 0 0,1 0 0 0 0,1-1 0 0 0,0 0 1 0 0,2-1-1 0 0,0 1 0 0 0,1-1 0 0 0,0 0 1 0 0,2 0-1 0 0,0 0 0 0 0,2 0 0 0 0,0-1 1 0 0,0 1-1 0 0,3-10-4 0 0,-2 5-9 0 0,2-16 0 0 0,3 0-1 0 0,1 0 0 0 0,2 0 0 0 0,1 1 0 0 0,2 0 1 0 0,2 1-1 0 0,2 0 0 0 0,1 1 0 0 0,2 1 1 0 0,1 1-1 0 0,2 1 0 0 0,6-6 10 0 0,-19 27-7 0 0,1 0 0 0 0,0 0 0 0 0,1 1 0 0 0,0 1 1 0 0,1 0-1 0 0,0 0 0 0 0,1 1 0 0 0,0 1 0 0 0,0 0 0 0 0,1 1 0 0 0,0 0 0 0 0,13-4 7 0 0,-25 11-1 0 0,1 1-1 0 0,-1-1 1 0 0,1 1-1 0 0,-1-1 0 0 0,1 1 1 0 0,-1 0-1 0 0,1 0 1 0 0,0 0-1 0 0,-1 0 0 0 0,1 1 1 0 0,-1-1-1 0 0,1 1 1 0 0,-1-1-1 0 0,1 1 0 0 0,-1 0 1 0 0,0 0-1 0 0,1 0 1 0 0,-1 0-1 0 0,0 0 0 0 0,0 1 1 0 0,0-1-1 0 0,0 1 1 0 0,0-1-1 0 0,0 1 0 0 0,0 0 1 0 0,0 0-1 0 0,-1 0 1 0 0,1 0-1 0 0,-1 0 0 0 0,1 0 1 0 0,-1 0-1 0 0,0 1 1 0 0,0-1-1 0 0,0 0 0 0 0,0 1 1 0 0,0-1-1 0 0,0 1 1 0 0,-1-1-1 0 0,1 1 0 0 0,-1-1 1 0 0,0 1-1 0 0,0-1 1 0 0,0 1-1 0 0,0-1 1 0 0,0 1-1 0 0,0 0 0 0 0,-1-1 1 0 0,1 1-1 0 0,-1-1 1 0 0,0 0-1 0 0,0 2 2 0 0,1 9-17 0 0,1-3 24 0 0,-1 0-1 0 0,0 0 0 0 0,-1 0 1 0 0,0 0-1 0 0,-1-1 0 0 0,0 1 1 0 0,0-1-1 0 0,-1 1 0 0 0,0-1 1 0 0,-1 1-7 0 0,-3 5-68 0 0,-2-1 0 0 0,1-1 0 0 0,-2 0 0 0 0,0 0 1 0 0,0 0-1 0 0,-2-2 0 0 0,1 1 0 0 0,-1-1 0 0 0,-1-1 0 0 0,0 0 1 0 0,0-1-1 0 0,-1 0 0 0 0,0-1 0 0 0,-4 1 68 0 0,-27 12-1112 0 0,-22 12-3937 0 0,58-29 1434 0 0,5-3-2106 0 0,0 2-4250 0 0</inkml:trace>
  <inkml:trace contextRef="#ctx0" brushRef="#br0" timeOffset="52497.316">1120 2485 9242 0 0,'0'0'1836'0'0,"0"0"-613"0"0,0 0-477 0 0,0 0-82 0 0,0 0 95 0 0,0 0 93 0 0,0 0-1 0 0,0 0-88 0 0,0 0-159 0 0,0 0-179 0 0,-17 34-133 0 0,-46 101-72 0 0,62-134-211 0 0,-1 1 0 0 0,1-1 0 0 0,0 0 1 0 0,0 1-1 0 0,0-1 0 0 0,0 0 0 0 0,0 1 0 0 0,0-1 0 0 0,1 1 0 0 0,-1 0 0 0 0,0-1 0 0 0,1 1 0 0 0,-1 0 0 0 0,1-1 0 0 0,0 1 0 0 0,-1 0 0 0 0,1-1 1 0 0,0 1-1 0 0,0 0 0 0 0,0 0 0 0 0,0-1 0 0 0,1 1 0 0 0,-1 0 0 0 0,0 0 0 0 0,1-1 0 0 0,-1 1 0 0 0,1 0 0 0 0,0-1 0 0 0,-1 1 0 0 0,1-1 0 0 0,0 1 1 0 0,0-1-1 0 0,0 1 0 0 0,1 0-9 0 0,2 2 75 0 0,0-1 35 0 0,1 0 0 0 0,-1 1 0 0 0,1-2 0 0 0,0 1-1 0 0,0 0 1 0 0,0-1 0 0 0,0 0 0 0 0,0 0 0 0 0,0-1-1 0 0,1 1 1 0 0,-1-1 0 0 0,1 0 0 0 0,-1-1 0 0 0,1 1-1 0 0,-1-1 1 0 0,1 0 0 0 0,-1 0 0 0 0,1-1 0 0 0,-1 0-1 0 0,1 0 1 0 0,-1 0 0 0 0,0-1 0 0 0,1 1 0 0 0,-1-1-1 0 0,0-1 1 0 0,0 1 0 0 0,0-1 0 0 0,-1 1 0 0 0,1-1-1 0 0,0-1 1 0 0,-1 1 0 0 0,0-1 0 0 0,2-1-110 0 0,5-4 92 0 0,-1-1 1 0 0,0 1-1 0 0,0-2 1 0 0,-1 1-1 0 0,-1-1 1 0 0,1-1-1 0 0,-2 0 1 0 0,0 0-1 0 0,0 0 0 0 0,-1-1 1 0 0,-1 0-1 0 0,0 0 1 0 0,0 0-1 0 0,-2-1 1 0 0,0 1-1 0 0,0-1 1 0 0,-1 0-1 0 0,-1 0 1 0 0,0 0-1 0 0,-1 0 1 0 0,-1-5-93 0 0,1 15 2 0 0,-1-1 1 0 0,-1 1 0 0 0,1 0-1 0 0,-1 0 1 0 0,1-1 0 0 0,-1 1-1 0 0,0 0 1 0 0,-1 1 0 0 0,1-1-1 0 0,-1 0 1 0 0,0 1 0 0 0,1-1-1 0 0,-2 1 1 0 0,1 0 0 0 0,0 0-1 0 0,-1 0 1 0 0,1 0 0 0 0,-1 1-1 0 0,0-1 1 0 0,0 1-1 0 0,0 0 1 0 0,0 0-3 0 0,0 0-189 0 0,1 1 0 0 0,-1-1 0 0 0,0 1 0 0 0,1 0 0 0 0,-1 0 0 0 0,0 1 1 0 0,0-1-1 0 0,0 1 0 0 0,0-1 0 0 0,0 1 0 0 0,1 1 0 0 0,-1-1 0 0 0,0 0 0 0 0,0 1 0 0 0,0 0 0 0 0,-3 1 189 0 0,-9 8-6919 0 0,11-7-4103 0 0</inkml:trace>
  <inkml:trace contextRef="#ctx0" brushRef="#br0" timeOffset="52782.09">1558 2371 11618 0 0,'0'0'885'0'0,"0"0"-283"0"0,0 0 48 0 0,0 0 179 0 0,0 0 149 0 0,0 0-8 0 0,0 0-162 0 0,0 0-188 0 0,0 0-160 0 0,0 0-109 0 0,0 0-89 0 0,0 0-28 0 0,0 0-10 0 0,-3 24-12 0 0,-8 71-32 0 0,8-45-35 0 0,10-52-4611 0 0,-3-3-2764 0 0,-2 2-1102 0 0</inkml:trace>
  <inkml:trace contextRef="#ctx0" brushRef="#br0" timeOffset="53027.046">1379 1933 16588 0 0,'0'0'736'0'0,"0"0"-344"0"0,0 0-368 0 0,0 0-272 0 0,0 0-208 0 0,0 0-88 0 0,0 0-209 0 0,0 0-727 0 0,0 0-3345 0 0,0 0-4609 0 0</inkml:trace>
  <inkml:trace contextRef="#ctx0" brushRef="#br0" timeOffset="53361.261">1659 2379 13667 0 0,'0'0'1274'0'0,"0"0"-422"0"0,0 0-132 0 0,0 0 69 0 0,0 0 138 0 0,0 0 85 0 0,0 0-55 0 0,0 0-164 0 0,0 0-165 0 0,0 0-118 0 0,0 0-105 0 0,0 0-55 0 0,0 0-50 0 0,13-22-32 0 0,44-70-19 0 0,-47 76-108 0 0,-1 0 0 0 0,-1 0 0 0 0,0-1 1 0 0,-1 0-1 0 0,0 0 0 0 0,-2-1 0 0 0,0 0 0 0 0,0-5-141 0 0,2-10 167 0 0,-5 15-85 0 0,0 21-442 0 0,-1 4 371 0 0,-1 0 0 0 0,1 0 1 0 0,0 0-1 0 0,0 0 1 0 0,1 0-1 0 0,0 0 1 0 0,0 0-1 0 0,0 0 0 0 0,1-1 1 0 0,0 1-1 0 0,1-1 1 0 0,-1 0-1 0 0,1 0 1 0 0,0 0-1 0 0,1-1 0 0 0,0 1 1 0 0,-1-1-1 0 0,2 0 1 0 0,-1 0-1 0 0,0-1 1 0 0,1 0-1 0 0,0 0 0 0 0,0 0 1 0 0,0 0-1 0 0,1-1 1 0 0,-1 0-1 0 0,1-1 1 0 0,0 1-1 0 0,0-1 0 0 0,0 0-11 0 0,-1-2 81 0 0,0 0 0 0 0,0-1 0 0 0,1 0-1 0 0,-1 0 1 0 0,0 0 0 0 0,0 0-1 0 0,-1-1 1 0 0,1 0 0 0 0,0-1 0 0 0,-1 1-1 0 0,1-1 1 0 0,-1 0 0 0 0,1 0-1 0 0,-1-1 1 0 0,-1 1 0 0 0,1-1 0 0 0,0 0-1 0 0,-1-1 1 0 0,0 1 0 0 0,0-1 0 0 0,0 0-1 0 0,1-2-80 0 0,63-123 913 0 0,-65 121-1031 0 0,-1 0 1 0 0,0 0-1 0 0,0 0 0 0 0,-1 0 1 0 0,0 0-1 0 0,-1 0 1 0 0,0 0-1 0 0,0 0 0 0 0,-1 0 1 0 0,0 0-1 0 0,-1 0 0 0 0,0 0 1 0 0,0 0-1 0 0,-1 0 1 0 0,-3-7 117 0 0,3 7-2741 0 0,2 3-5849 0 0,1 5-3624 0 0</inkml:trace>
  <inkml:trace contextRef="#ctx0" brushRef="#br0" timeOffset="53661.05">2449 1451 18436 0 0,'0'0'1300'0'0,"0"0"-262"0"0,0 0-169 0 0,0 0-91 0 0,0 0-34 0 0,0 0-84 0 0,0 0-122 0 0,0 0-154 0 0,0 0-144 0 0,0 0-71 0 0,0 0-13 0 0,0 0 15 0 0,0 0 31 0 0,-2 10 32 0 0,-4 56 99 0 0,3-1 1 0 0,2 1-1 0 0,4 0 0 0 0,4 14-333 0 0,-2 4 26 0 0,12 61-233 0 0,1-80-1839 0 0,-10-53-2330 0 0,1-5-3697 0 0,-4-7-3623 0 0</inkml:trace>
  <inkml:trace contextRef="#ctx0" brushRef="#br0" timeOffset="54667.005">2224 1808 0 0 0,'0'0'427'0'0,"0"0"941"0"0,0 0 392 0 0,0 0 154 0 0,0 0 60 0 0,0 0-79 0 0,0 0-172 0 0,0 0-180 0 0,0 0-165 0 0,0 0-101 0 0,0 0-87 0 0,0 0-73 0 0,0 0-78 0 0,0 0-85 0 0,0 0-86 0 0,0 0-100 0 0,0 0-105 0 0,0 0-107 0 0,0 0-90 0 0,0 0-76 0 0,0 0-50 0 0,0 0-64 0 0,11-7 227 0 0,140-67-49 0 0,7 22-1453 0 0,-153 51 735 0 0,41-11-1432 0 0,-17 5-4718 0 0,-18 5-4807 0 0</inkml:trace>
  <inkml:trace contextRef="#ctx0" brushRef="#br0" timeOffset="58026.004">3167 1307 0 0 0,'0'0'1356'0'0,"0"0"71"0"0,0 0 118 0 0,0 0 94 0 0,0 0 1 0 0,0 0-280 0 0,0 0-201 0 0,0 0-185 0 0,0 0-241 0 0,0 0-162 0 0,0 0-88 0 0,0 0-31 0 0,-14 12-3 0 0,-61 57 430 0 0,53-36 1978 0 0,36-51-1413 0 0,32-44-236 0 0,-27 40-724 0 0,-19 21-453 0 0,0 1-7 0 0,0 0-4 0 0,0 0 1 0 0,0 0-29 0 0,0 0-9 0 0,0 0 1 0 0,14 5 348 0 0,-10 9-1 0 0,0 0 0 0 0,0 1-1 0 0,-2 0 1 0 0,1 0 0 0 0,-2 0 0 0 0,0 0-1 0 0,-1 0 1 0 0,0 0 0 0 0,-2 7-331 0 0,1 17 355 0 0,16 126 385 0 0,8-102-538 0 0,-23-62-246 0 0,1-1 0 0 0,-1 1 0 0 0,0-1 0 0 0,0 0 0 0 0,1 1 0 0 0,-1-1 0 0 0,0 1 0 0 0,1-1-1 0 0,-1 0 1 0 0,0 0 0 0 0,1 1 0 0 0,-1-1 0 0 0,0 0 0 0 0,1 1 0 0 0,-1-1 0 0 0,1 0-1 0 0,-1 0 1 0 0,1 0 0 0 0,-1 0 0 0 0,0 1 0 0 0,1-1 0 0 0,-1 0 0 0 0,1 0 0 0 0,-1 0 0 0 0,1 0-1 0 0,-1 0 1 0 0,1 0 0 0 0,-1 0 0 0 0,1 0 0 0 0,-1 0 0 0 0,1 0 0 0 0,-1 0 0 0 0,1-1 0 0 0,-1 1-1 0 0,0 0 1 0 0,1 0 0 0 0,-1 0 0 0 0,1-1 0 0 0,-1 1 0 0 0,1 0 0 0 0,-1 0 0 0 0,0-1 0 0 0,1 1-1 0 0,-1 0 1 0 0,0-1 0 0 0,1 1 0 0 0,-1 0 0 0 0,0-1 0 0 0,0 1 0 0 0,1-1 0 0 0,-1 1-1 0 0,0 0 1 0 0,0-1 0 0 0,0 1 0 0 0,1-1 0 0 0,-1 1 0 0 0,0-1 0 0 0,0 1 0 0 0,0-1 0 0 0,0 1-1 0 0,0-1 46 0 0,7-6-4124 0 0,-1 3-3403 0 0,-1 1-3456 0 0</inkml:trace>
  <inkml:trace contextRef="#ctx0" brushRef="#br0" timeOffset="58297.774">3038 1911 7098 0 0,'0'0'2328'0'0,"0"0"-785"0"0,0 0-343 0 0,0 0 146 0 0,0 0 204 0 0,0 0 25 0 0,0 0-190 0 0,0 0-279 0 0,0 0-235 0 0,0 0-129 0 0,0 0-72 0 0,0 0-50 0 0,0 0-56 0 0,21-9-46 0 0,130-56 577 0 0,-56 29-749 0 0,-68 28-755 0 0,10-1-862 0 0,-12 7-9501 0 0,-20 2-965 0 0</inkml:trace>
  <inkml:trace contextRef="#ctx0" brushRef="#br0" timeOffset="59964.976">5251 751 5561 0 0,'0'0'1650'0'0,"0"0"-426"0"0,0 0-134 0 0,0 0 135 0 0,0 0 208 0 0,0 0 34 0 0,0 0-142 0 0,0 0-253 0 0,0 0-291 0 0,0 0-245 0 0,0 0-186 0 0,-2-2-103 0 0,44 207 5430 0 0,-18 41-3429 0 0,-24-246-2000 0 0,0 0 1 0 0,-6-2-203 0 0,0-1 1 0 0,1 0-1 0 0,-1 0 0 0 0,1-1 0 0 0,0 1 1 0 0,0-1-1 0 0,0-1 0 0 0,1 1 1 0 0,-1 0-1 0 0,1-1 0 0 0,0 0 1 0 0,0 0-1 0 0,1 0 0 0 0,-1-1 1 0 0,1 1-1 0 0,1-1 0 0 0,-1 0 0 0 0,1 0 1 0 0,0 0-1 0 0,0 0 0 0 0,0 0 1 0 0,1 0-1 0 0,0-1 0 0 0,0 1 1 0 0,1-2-47 0 0,-3-12-6 0 0,1 1 1 0 0,1-1 0 0 0,0 0-1 0 0,2 0 1 0 0,1 0 0 0 0,0 0-1 0 0,1 1 1 0 0,1-1 0 0 0,1 1-1 0 0,1 0 1 0 0,0 0 0 0 0,1 1-1 0 0,2 0 1 0 0,0 0 0 0 0,0 1-1 0 0,2 0 1 0 0,0 0 0 0 0,1 1-1 0 0,0 1 1 0 0,2 0 0 0 0,-1 1-1 0 0,3-1 6 0 0,-11 10-4 0 0,0-1 0 0 0,0 1 0 0 0,1 0 0 0 0,0 1 0 0 0,0 0 0 0 0,0 0 0 0 0,0 0 0 0 0,1 0 0 0 0,0 1-1 0 0,0 0 1 0 0,-1 1 0 0 0,1-1 0 0 0,1 1 0 0 0,-1 1 0 0 0,0-1 0 0 0,0 1 0 0 0,1 1 0 0 0,-1-1 0 0 0,2 1 4 0 0,23 51 23 0 0,-30-44-25 0 0,0 0 1 0 0,-1 0-1 0 0,0 1 1 0 0,-1-1 0 0 0,1 0-1 0 0,-1 0 1 0 0,-1 1 0 0 0,1-1-1 0 0,-1 0 1 0 0,-1 0-1 0 0,1 0 1 0 0,-1 0 0 0 0,0 0-1 0 0,-1 0 1 0 0,0 0 0 0 0,0-1-1 0 0,0 1 1 0 0,-1-1-1 0 0,0 0 1 0 0,0 0 0 0 0,0 0-1 0 0,-1-1 1 0 0,0 1 0 0 0,0-1-1 0 0,-1 0 1 0 0,1-1-1 0 0,-1 1 1 0 0,0-1 0 0 0,0 0-1 0 0,0-1 1 0 0,-1 1 0 0 0,0-1 1 0 0,-85 25-1939 0 0,71-29-2419 0 0,3-5-3787 0 0,15 3-3066 0 0</inkml:trace>
  <inkml:trace contextRef="#ctx0" brushRef="#br0" timeOffset="60329.706">5692 545 10242 0 0,'0'0'1003'0'0,"0"0"-51"0"0,0 0 157 0 0,0 0 197 0 0,0 0 31 0 0,0 0-232 0 0,0 0-309 0 0,0 0-269 0 0,0 0-137 0 0,0 0-76 0 0,0 0-24 0 0,-6 32-9 0 0,-19 97-1 0 0,24-127-268 0 0,0-1 0 0 0,1 0 0 0 0,-1 1 0 0 0,0-1 1 0 0,1 0-1 0 0,-1 1 0 0 0,1-1 0 0 0,0 1 0 0 0,-1-1 0 0 0,1 0 0 0 0,0 1 0 0 0,0-1 0 0 0,0 1 0 0 0,0-1 0 0 0,0 1 0 0 0,0-1 0 0 0,0 1 0 0 0,1-1 0 0 0,-1 1 0 0 0,0-1 0 0 0,1 0 0 0 0,0 1 0 0 0,-1-1 1 0 0,1 0-1 0 0,0 1 0 0 0,-1-1 0 0 0,1 0 0 0 0,0 0 0 0 0,0 1 0 0 0,0-1 0 0 0,0 0 0 0 0,0 0 0 0 0,0 0 0 0 0,0 0 0 0 0,1-1 0 0 0,-1 1 0 0 0,1 1-12 0 0,4 1 105 0 0,0-1 4 0 0,0 1 1 0 0,0-1-1 0 0,0 0 0 0 0,0 0 1 0 0,0 0-1 0 0,0-1 1 0 0,1 0-1 0 0,-1 0 0 0 0,1-1 1 0 0,-1 0-1 0 0,0 0 0 0 0,1 0 1 0 0,-1-1-1 0 0,0 0 0 0 0,1 0 1 0 0,-1-1-1 0 0,0 1 0 0 0,0-1 1 0 0,0-1-1 0 0,0 1 1 0 0,0-1-1 0 0,-1 0 0 0 0,1 0 1 0 0,-1-1-1 0 0,0 0 0 0 0,0 0 1 0 0,0 0-1 0 0,0 0 0 0 0,-1-1 1 0 0,1 0-1 0 0,-1 0 0 0 0,-1 0 1 0 0,1 0-1 0 0,-1-1 1 0 0,0 1-1 0 0,0-1 0 0 0,0 0 1 0 0,-1 0-1 0 0,0 0 0 0 0,0 0-109 0 0,0 0 7 0 0,0 0-1 0 0,0 0 0 0 0,0 0 0 0 0,-1 0 0 0 0,0 0 1 0 0,0 0-1 0 0,-1 0 0 0 0,0 0 0 0 0,0 0 0 0 0,0-1 1 0 0,-1 1-1 0 0,0 0 0 0 0,0 0 0 0 0,0 0 1 0 0,-1 0-1 0 0,0 0 0 0 0,0 1 0 0 0,-1-1 0 0 0,1 1 1 0 0,-1-1-1 0 0,0 1 0 0 0,-1 0 0 0 0,1 0 0 0 0,-1 0 1 0 0,0 0-1 0 0,0 1 0 0 0,-1-1 0 0 0,1 1 0 0 0,-1 0 1 0 0,0 1-1 0 0,0-1 0 0 0,0 1 0 0 0,-1 0 1 0 0,1 0-1 0 0,-1 1 0 0 0,1 0 0 0 0,-1 0 0 0 0,0 0 1 0 0,0 0-1 0 0,0 1 0 0 0,-5-1-6 0 0,6 2-136 0 0,0 0 0 0 0,0 1-1 0 0,0-1 1 0 0,1 1 0 0 0,-1 0 0 0 0,0 0-1 0 0,0 1 1 0 0,1-1 0 0 0,-1 1 0 0 0,1 0-1 0 0,0 0 1 0 0,-1 0 0 0 0,1 1 0 0 0,0 0 0 0 0,-2 1 136 0 0,-24 41-5435 0 0,24-31-562 0 0,0-2-5088 0 0</inkml:trace>
  <inkml:trace contextRef="#ctx0" brushRef="#br0" timeOffset="60618.149">6077 486 13635 0 0,'0'0'1548'0'0,"0"0"-689"0"0,0 0-267 0 0,0 0 100 0 0,0 0 73 0 0,0 0-19 0 0,0 0-123 0 0,0 0-163 0 0,0 0-89 0 0,0 0-56 0 0,0 0-47 0 0,0 0-56 0 0,0 0-40 0 0,-5 25-27 0 0,-17 77-41 0 0,18-56 71 0 0,10-42-827 0 0,1-24-1574 0 0,-6 15 1319 0 0,0-4-1590 0 0,0 2-2651 0 0,-1 0-5104 0 0</inkml:trace>
  <inkml:trace contextRef="#ctx0" brushRef="#br0" timeOffset="60861.638">5897 140 10858 0 0,'0'0'760'0'0,"0"0"-431"0"0,0 0-217 0 0,0 0-320 0 0,0 0-177 0 0,0 0-111 0 0,0 0-128 0 0,0 0-144 0 0,0 0-704 0 0,0 0-5290 0 0</inkml:trace>
  <inkml:trace contextRef="#ctx0" brushRef="#br0" timeOffset="61183.089">6125 593 8658 0 0,'0'0'3489'0'0,"0"0"-2048"0"0,0 0-585 0 0,0 0 157 0 0,0 0 124 0 0,0 0-23 0 0,0 0-203 0 0,0 0-225 0 0,0 0-120 0 0,0 0-51 0 0,0 0-46 0 0,0 0-10 0 0,0 0-44 0 0,9-25-25 0 0,42-116 287 0 0,-43 115-326 0 0,27-50 159 0 0,-34 76-516 0 0,-1 0-1 0 0,1-1 1 0 0,-1 1-1 0 0,1 0 1 0 0,-1 0-1 0 0,1-1 1 0 0,-1 1-1 0 0,1 0 1 0 0,-1 0 0 0 0,1 0-1 0 0,0 0 1 0 0,-1 0-1 0 0,1 0 1 0 0,-1-1-1 0 0,1 1 1 0 0,-1 1-1 0 0,1-1 1 0 0,-1 0 0 0 0,1 0-1 0 0,0 0 1 0 0,-1 0-1 0 0,1 0 1 0 0,-1 0-1 0 0,1 1 1 0 0,-1-1-1 0 0,1 0 1 0 0,-1 0 0 0 0,1 1-1 0 0,-1-1 1 0 0,1 0-1 0 0,-1 1 1 0 0,1-1-1 0 0,-1 0 1 0 0,0 1-1 0 0,1-1 1 0 0,-1 1 0 0 0,0-1-1 0 0,1 1 1 0 0,-1-1-1 0 0,0 1 1 0 0,0-1-1 0 0,1 1 1 0 0,-1-1-1 0 0,0 1 1 0 0,0-1 0 0 0,0 1-1 0 0,0-1 1 0 0,1 1-1 0 0,-1 0 1 0 0,0-1-1 0 0,0 1 1 0 0,0-1-1 0 0,0 1 1 0 0,-1-1 0 0 0,1 1-1 0 0,0 0 1 0 0,0-1-1 0 0,0 1 1 0 0,0-1-1 0 0,0 1 1 0 0,-1-1-1 0 0,1 1 1 0 0,0-1 0 0 0,-1 1-1 0 0,1-1 1 0 0,0 1 6 0 0,1 9 90 0 0,1 12 25 0 0,-3-19-95 0 0,1 0 1 0 0,-1 1-1 0 0,1-1 0 0 0,-1 0 0 0 0,1 1 0 0 0,0-1 1 0 0,0 1-1 0 0,1-1 0 0 0,-1 0 0 0 0,1 1 0 0 0,-1-1 1 0 0,1 0-1 0 0,0 0 0 0 0,1 1 0 0 0,-1-1 0 0 0,0 0 0 0 0,1 0 1 0 0,0 0-1 0 0,0-1 0 0 0,-1 1 0 0 0,2 0 0 0 0,-1-1 1 0 0,0 1-1 0 0,0-1 0 0 0,1 1 0 0 0,0-1 0 0 0,-1 0 1 0 0,1 0-1 0 0,0 0 0 0 0,0-1 0 0 0,0 1 0 0 0,0-1 1 0 0,0 0-1 0 0,0 1 0 0 0,1-1 0 0 0,-1-1 0 0 0,0 1 1 0 0,0 0-1 0 0,1-1 0 0 0,-1 0 0 0 0,3 0-20 0 0,3-4 169 0 0,0 0 1 0 0,-1-1-1 0 0,1-1 0 0 0,-1 0 0 0 0,-1 0 0 0 0,1 0 1 0 0,-1-1-1 0 0,0 0 0 0 0,0 0 0 0 0,-1-1 0 0 0,0 0 1 0 0,0 0-1 0 0,-1 0 0 0 0,0-1 0 0 0,-1 0 0 0 0,2-4-169 0 0,-1 2 31 0 0,0-1 0 0 0,-2 1 0 0 0,1-1 0 0 0,-1 0 0 0 0,-1 0 0 0 0,0 0 0 0 0,-1 0 0 0 0,0-1 0 0 0,-1-8-31 0 0,0 21-305 0 0,0 0-257 0 0,-2 3-9467 0 0,1 1-1493 0 0</inkml:trace>
  <inkml:trace contextRef="#ctx0" brushRef="#br0" timeOffset="61464.378">6696 0 7650 0 0,'0'0'4847'0'0,"0"0"-2323"0"0,0 0-868 0 0,0 0-60 0 0,0 0-102 0 0,0 0-226 0 0,0 0-318 0 0,0 0-301 0 0,0 0-207 0 0,0 0-104 0 0,0 0-3 0 0,0 0 38 0 0,0 0 28 0 0,0 9-19 0 0,7 171 776 0 0,29-60-1089 0 0,-8-57-1513 0 0,-28-62 1256 0 0,0-1 0 0 0,0 1 0 0 0,1-1 0 0 0,-1 1 0 0 0,0 0-1 0 0,0-1 1 0 0,0 1 0 0 0,0 0 0 0 0,0-1 0 0 0,0 1 0 0 0,0-1 0 0 0,0 1 0 0 0,0 0 0 0 0,0-1 0 0 0,0 1 0 0 0,-1 0 0 0 0,1-1-1 0 0,0 1 1 0 0,0-1 0 0 0,-1 1 0 0 0,1-1 0 0 0,0 1 0 0 0,-1 0 0 0 0,1-1 0 0 0,0 1 0 0 0,-1-1 0 0 0,1 0 0 0 0,-1 1 0 0 0,1-1-1 0 0,-1 1 1 0 0,1-1 0 0 0,-1 0 0 0 0,1 1 0 0 0,-1-1 0 0 0,0 0 0 0 0,1 1 0 0 0,-1-1 0 0 0,1 0 0 0 0,-1 0 0 0 0,0 0 0 0 0,1 0-1 0 0,-1 0 1 0 0,1 1 0 0 0,-1-1 0 0 0,0 0 0 0 0,1 0 188 0 0,-13 1-8494 0 0,9-1 952 0 0</inkml:trace>
  <inkml:trace contextRef="#ctx0" brushRef="#br0" timeOffset="61629.08">6552 284 7674 0 0,'0'0'4030'0'0,"0"0"-1788"0"0,0 0-630 0 0,0 0-58 0 0,0 0-113 0 0,0 0-214 0 0,0 0-297 0 0,0 0-239 0 0,0 0-173 0 0,0 0-124 0 0,0 0-94 0 0,0 0-120 0 0,20-14-84 0 0,65-44-65 0 0,-22 38-121 0 0,-22 14-293 0 0,7-1-986 0 0,-17 1-3164 0 0,-15 3-6139 0 0</inkml:trace>
  <inkml:trace contextRef="#ctx0" brushRef="#br0" timeOffset="62399.202">7301 107 7474 0 0,'0'0'2571'0'0,"0"0"-512"0"0,0 0-173 0 0,0 0-55 0 0,0 0-139 0 0,0 0-260 0 0,0 0-354 0 0,0 0-273 0 0,0 0-155 0 0,0 0-85 0 0,0 0-21 0 0,0 0-9 0 0,0 0-17 0 0,7-8-26 0 0,23-25-19 0 0,29 0 1010 0 0,-43 28-1321 0 0,0-1-1 0 0,0 2 0 0 0,0 0 1 0 0,1 2-1 0 0,-1-1 0 0 0,1 2 1 0 0,-1 0-1 0 0,15 2-161 0 0,-29 1 20 0 0,0 0 1 0 0,0 1-1 0 0,-1-1 0 0 0,1 1 1 0 0,-1 0-1 0 0,1-1 0 0 0,-1 1 1 0 0,0 0-1 0 0,0 0 0 0 0,0 0 0 0 0,-1 0 1 0 0,1 0-1 0 0,-1 0 0 0 0,1 0 1 0 0,-1 0-1 0 0,0 0 0 0 0,0 0 1 0 0,0 0-1 0 0,-1 0 0 0 0,1 0 0 0 0,-1 0 1 0 0,1 0-1 0 0,-1 0 0 0 0,0 0 1 0 0,0 0-1 0 0,-1-1 0 0 0,0 3-20 0 0,-96 174 452 0 0,79-149-389 0 0,10-18-26 0 0,1 1-1 0 0,0-1 1 0 0,1 2 0 0 0,1-1 0 0 0,0 1 0 0 0,0 0-1 0 0,2 0 1 0 0,0 0 0 0 0,0 2-37 0 0,1-3 37 0 0,2-12-29 0 0,1 1-1 0 0,-1 0 1 0 0,0-1-1 0 0,1 1 0 0 0,0 0 1 0 0,-1-1-1 0 0,1 1 1 0 0,0 0-1 0 0,0 0 0 0 0,-1 0 1 0 0,1-1-1 0 0,1 1 1 0 0,-1 0-1 0 0,0 0 0 0 0,0 0 1 0 0,1-1-1 0 0,-1 1 1 0 0,1 0-1 0 0,-1-1 0 0 0,1 1 1 0 0,0 0-1 0 0,0-1 1 0 0,0 1-1 0 0,0-1 0 0 0,0 1 1 0 0,0-1-1 0 0,1 1-7 0 0,40 9 436 0 0,-24-13-312 0 0,0-1 0 0 0,-1-1 0 0 0,1 0 0 0 0,-1-1 0 0 0,0-1 0 0 0,0 0 0 0 0,0-1 0 0 0,-1-1 0 0 0,5-4-124 0 0,32-13 134 0 0,45-25-75 0 0,-60 54-1780 0 0,-27 4-1538 0 0,-2 1-3873 0 0,-4-5-5190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22 6273 0 0,'0'0'2342'0'0,"0"0"-204"0"0,0 0-167 0 0,0 0-12 0 0,0 0-93 0 0,0 0-211 0 0,0 0-248 0 0,0 0-276 0 0,0 0-231 0 0,0 0-172 0 0,0 0-150 0 0,0 0-108 0 0,0 0-67 0 0,-5-3-52 0 0,-13-12-50 0 0,13 11-39 0 0,5 31 539 0 0,1-2-666 0 0,0 0 0 0 0,1 0 0 0 0,1 0-1 0 0,2-1 1 0 0,0 1 0 0 0,2-1 0 0 0,0 0 0 0 0,2-1 0 0 0,3 6-135 0 0,-10-24 25 0 0,0 1 1 0 0,1-1-1 0 0,-1 1 0 0 0,1-1 1 0 0,1 0-1 0 0,-1 0 1 0 0,1-1-1 0 0,0 1 1 0 0,0-1-1 0 0,0 1 1 0 0,1-1-1 0 0,-1 0 0 0 0,1-1 1 0 0,0 1-1 0 0,0-1 1 0 0,0 0-1 0 0,0 0 1 0 0,1-1-1 0 0,-1 0 1 0 0,1 0-1 0 0,0 0 0 0 0,0 0 1 0 0,-1-1-1 0 0,1 0 1 0 0,0 0-1 0 0,4-1-25 0 0,-2-2 62 0 0,-1-1 0 0 0,1-1 0 0 0,-1 0-1 0 0,0 0 1 0 0,0 0 0 0 0,-1-1 0 0 0,1 1 0 0 0,-1-2-1 0 0,0 1 1 0 0,0-1 0 0 0,-1 0 0 0 0,0 0-1 0 0,0 0 1 0 0,0-1 0 0 0,-1 0 0 0 0,0 0 0 0 0,0 0-1 0 0,3-8-61 0 0,76-130 195 0 0,-83 144-178 0 0,0 1-25 0 0,0 0-5 0 0,0 0-12 0 0,0 0-1 0 0,0 0-20 0 0,2 19-84 0 0,1-8 133 0 0,0-1 0 0 0,1 1-1 0 0,0-1 1 0 0,1 0-1 0 0,0 0 1 0 0,1 0 0 0 0,0-1-1 0 0,0 0 1 0 0,1 0-1 0 0,0 0 1 0 0,0-1 0 0 0,1 0-1 0 0,1-1 1 0 0,-1 1 0 0 0,1-2-1 0 0,0 1 1 0 0,0-1-1 0 0,1-1 1 0 0,0 1 0 0 0,0-2-1 0 0,0 1 1 0 0,8 1-3 0 0,-14-5 31 0 0,0 0 0 0 0,0 0 0 0 0,0 0 0 0 0,1 0 0 0 0,-1-1 0 0 0,0 1 0 0 0,0-1 0 0 0,0 0-1 0 0,1 0 1 0 0,-1-1 0 0 0,0 0 0 0 0,0 1 0 0 0,0-1 0 0 0,0-1 0 0 0,0 1 0 0 0,0 0 0 0 0,0-1 0 0 0,0 0-31 0 0,14-19 142 0 0,-2 0 0 0 0,0-1 0 0 0,-1-1 0 0 0,-2-1 0 0 0,0 1 0 0 0,-2-2 0 0 0,7-20-142 0 0,-1-37-1818 0 0,-9 111-7517 0 0,-6-21-2591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4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230 578 7386 0 0,'0'0'2987'0'0,"0"0"-540"0"0,0 0-297 0 0,0 0-142 0 0,0 0-205 0 0,0 0-310 0 0,0 0-329 0 0,0 0-241 0 0,0 0-167 0 0,0 0-108 0 0,0 0-92 0 0,0 0-69 0 0,0 0-43 0 0,-3-14-45 0 0,-10-42-30 0 0,13 54-341 0 0,-1 1-1 0 0,0 0 0 0 0,1 0 1 0 0,-1 0-1 0 0,0 0 0 0 0,0 0 1 0 0,0 0-1 0 0,0 0 1 0 0,0 0-1 0 0,0 0 0 0 0,0 1 1 0 0,0-1-1 0 0,-1 0 0 0 0,1 0 1 0 0,0 1-1 0 0,0-1 1 0 0,-1 1-1 0 0,1 0 0 0 0,0-1 1 0 0,-1 1-1 0 0,1 0 1 0 0,0-1-1 0 0,-1 1 0 0 0,1 0 1 0 0,0 0-1 0 0,-1 0 0 0 0,1 1 1 0 0,-1-1-1 0 0,1 0 1 0 0,0 0-1 0 0,-1 1 0 0 0,1-1 1 0 0,-1 1-28 0 0,-4 0 66 0 0,-3 1-41 0 0,0 0 0 0 0,0 1 0 0 0,0 0 0 0 0,1 1 0 0 0,-1 0 0 0 0,1 0 0 0 0,0 1 0 0 0,1 0 0 0 0,-1 0 0 0 0,1 1 0 0 0,0 0 0 0 0,0 0 0 0 0,1 1 1 0 0,0 0-1 0 0,0 0 0 0 0,0 0 0 0 0,1 1 0 0 0,0 0 0 0 0,1 0 0 0 0,-1 0 0 0 0,2 1 0 0 0,-1-1 0 0 0,1 1 0 0 0,1 0 0 0 0,-1 0 0 0 0,1 0 0 0 0,1 0 0 0 0,-1 5-25 0 0,5 105-10 0 0,-2-115 19 0 0,0 0-1 0 0,-1-1 1 0 0,1 1 0 0 0,1-1 0 0 0,-1 0 0 0 0,0 1-1 0 0,1-1 1 0 0,0 0 0 0 0,0 0 0 0 0,0 0 0 0 0,0 0 0 0 0,0 0-1 0 0,0 0 1 0 0,1-1 0 0 0,-1 1 0 0 0,1-1 0 0 0,0 0-1 0 0,0 0 1 0 0,0 0 0 0 0,0 0 0 0 0,0 0 0 0 0,0 0-1 0 0,1-1 1 0 0,-1 0 0 0 0,0 1 0 0 0,1-1 0 0 0,-1 0 0 0 0,1-1-1 0 0,0 1 1 0 0,-1-1 0 0 0,2 0-9 0 0,2 0 70 0 0,-1 0 1 0 0,0 0-1 0 0,0-1 1 0 0,0 0-1 0 0,0-1 1 0 0,0 0-1 0 0,0 1 1 0 0,0-2-1 0 0,-1 1 1 0 0,1-1-1 0 0,-1 0 0 0 0,1 0 1 0 0,-1 0-1 0 0,0-1 1 0 0,0 1-1 0 0,-1-1 1 0 0,1-1-1 0 0,0 0-70 0 0,29-29 157 0 0,-1-2-1 0 0,-2-1 1 0 0,-2-2-1 0 0,-1 0 0 0 0,-2-2 1 0 0,7-19-157 0 0,-11 24 68 0 0,-14 27-288 0 0,-12 25-416 0 0,0-2 497 0 0,-4 67-2057 0 0,12-55-1670 0 0,5-1-4292 0 0,-6-20-3511 0 0</inkml:trace>
  <inkml:trace contextRef="#ctx0" brushRef="#br0" timeOffset="388.888">637 840 9266 0 0,'0'0'5078'0'0,"0"0"-2190"0"0,0 0-961 0 0,0 0-315 0 0,0 0-350 0 0,0 0-317 0 0,0 0-250 0 0,0 0-153 0 0,0 0-24 0 0,0 0 5 0 0,0 0 0 0 0,0 0-52 0 0,0 0-70 0 0,14-29-61 0 0,45-87-49 0 0,21-19 645 0 0,-80 135-941 0 0,1 1 1 0 0,-1-1-1 0 0,0 1 1 0 0,1-1-1 0 0,-1 1 0 0 0,0-1 1 0 0,1 1-1 0 0,-1-1 0 0 0,0 0 1 0 0,1 1-1 0 0,-1-1 1 0 0,1 0-1 0 0,-1 1 0 0 0,1-1 1 0 0,-1 0-1 0 0,1 1 0 0 0,-1-1 1 0 0,1 0-1 0 0,-1 0 0 0 0,1 0 1 0 0,0 0-1 0 0,-1 0 1 0 0,1 1-1 0 0,-1-1 0 0 0,1 0 1 0 0,-1 0-1 0 0,1 0 0 0 0,0-1 1 0 0,-1 1-1 0 0,1 0 1 0 0,-1 0-1 0 0,1 0 0 0 0,-1 0 1 0 0,1 0-1 0 0,-1-1 0 0 0,1 1 1 0 0,-1 0-1 0 0,1 0 1 0 0,-1-1-1 0 0,1 1 0 0 0,-1 0 1 0 0,1-1-1 0 0,-1 1 0 0 0,1-1 1 0 0,-1 1-1 0 0,0 0 1 0 0,1-1-1 0 0,-1 1 0 0 0,0-1 5 0 0,2 31 1 0 0,-3-22 0 0 0,0 0 1 0 0,1 0-1 0 0,0 0 0 0 0,0 0 0 0 0,1 0 0 0 0,0 0 0 0 0,1 0 0 0 0,-1 0 0 0 0,1-1 0 0 0,1 1 0 0 0,0 0 0 0 0,0-1 0 0 0,0 0 0 0 0,1 1 0 0 0,0-1 0 0 0,0-1 0 0 0,1 1 0 0 0,0-1 0 0 0,0 0 0 0 0,0 0 1 0 0,1 0-1 0 0,0 0 0 0 0,3 1-1 0 0,-5-5 40 0 0,-1-1 0 0 0,0 0 1 0 0,0 0-1 0 0,1 0 0 0 0,-1-1 1 0 0,1 1-1 0 0,-1-1 1 0 0,0 1-1 0 0,1-1 0 0 0,-1 0 1 0 0,1-1-1 0 0,-1 1 0 0 0,1-1 1 0 0,-1 1-1 0 0,0-1 1 0 0,1 0-1 0 0,-1 0 0 0 0,0-1 1 0 0,0 1-1 0 0,0 0 0 0 0,0-1 1 0 0,0 0-1 0 0,0 0 1 0 0,0 0-1 0 0,-1 0 0 0 0,1 0 1 0 0,-1-1-1 0 0,1 1 0 0 0,-1-1 1 0 0,0 0-1 0 0,0 1 0 0 0,0-1 1 0 0,0 0-1 0 0,0 0 1 0 0,0-3-41 0 0,36-117 410 0 0,-38 111-727 0 0,2-2-1704 0 0,7 7-5626 0 0,-7 6-4550 0 0</inkml:trace>
  <inkml:trace contextRef="#ctx0" brushRef="#br0" timeOffset="921.877">1515 0 11650 0 0,'0'0'1982'0'0,"0"0"-321"0"0,0 0-21 0 0,0 0 102 0 0,0 0-46 0 0,0 0-209 0 0,0 0-360 0 0,0 0-332 0 0,0 0-167 0 0,0 0-63 0 0,0 0-77 0 0,0 0-53 0 0,0 0-40 0 0,-2 4-39 0 0,-6 15-134 0 0,1 1 0 0 0,1 0 0 0 0,1 0 0 0 0,1 1 0 0 0,1-1 0 0 0,0 1 1 0 0,2 0-1 0 0,0 0 0 0 0,2 0 0 0 0,1 12-222 0 0,-2 6 165 0 0,41 289 287 0 0,-5-90-605 0 0,-36-238-118 0 0,0 0 0 0 0,0 0 0 0 0,-1 0 1 0 0,1 0-1 0 0,0 0 0 0 0,-1 0 0 0 0,1 0 1 0 0,0 0-1 0 0,0 0 0 0 0,-1 0 1 0 0,1 0-1 0 0,0 0 0 0 0,0 0 0 0 0,-1 0 1 0 0,1 0-1 0 0,0 0 0 0 0,0 0 0 0 0,-1 1 271 0 0,-5-16-1973 0 0,-5-7-3824 0 0,7 15 1997 0 0,-3-4-7744 0 0</inkml:trace>
  <inkml:trace contextRef="#ctx0" brushRef="#br0" timeOffset="1171.965">1274 442 14779 0 0,'0'0'2241'0'0,"0"0"-801"0"0,0 0-443 0 0,0 0-42 0 0,0 0 134 0 0,0 0 40 0 0,0 0-106 0 0,0 0-149 0 0,0 0-169 0 0,0 0-129 0 0,0 0-89 0 0,0 0-94 0 0,36 0-114 0 0,111-1-95 0 0,40-12-411 0 0,-159 12-1407 0 0,-17 1-3357 0 0,-8 0-5106 0 0</inkml:trace>
  <inkml:trace contextRef="#ctx0" brushRef="#br0" timeOffset="1786.871">383 549 0 0 0,'0'0'140'0'0,"0"0"534"0"0,0 0 156 0 0,0 0 27 0 0,0 0 27 0 0,0 0 56 0 0,0 0 112 0 0,0 0 132 0 0,0 0 99 0 0,0 0 47 0 0,0 0 1712 0 0,0 2 9741 0 0,0-1-13725 0 0,0-1 1244 0 0,0 19 848 0 0,14 146 545 0 0,5-98-1651 0 0,1-51-1313 0 0,-2-14-5754 0 0,-14-2-4275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22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21 155 1312 0 0,'0'0'2258'0'0,"0"0"-196"0"0,0 0 70 0 0,0 0 170 0 0,0 0 56 0 0,0 0-80 0 0,0 0-252 0 0,0 0-349 0 0,0 0-364 0 0,0 0-323 0 0,0 0-243 0 0,-2-3-169 0 0,-1-3-603 0 0,3 7 79 0 0,0-1 0 0 0,0 0 1 0 0,-1 0-1 0 0,1 0 0 0 0,0 1 0 0 0,0-1 0 0 0,0 0 0 0 0,0 0 0 0 0,-1 0 0 0 0,1 0 0 0 0,0 1 1 0 0,0-1-1 0 0,0 0 0 0 0,-1 0 0 0 0,1 0 0 0 0,0 0 0 0 0,0 0 0 0 0,0 0 0 0 0,-1 0 0 0 0,1 0 1 0 0,0 1-1 0 0,0-1 0 0 0,-1 0 0 0 0,1 0 0 0 0,0 0 0 0 0,0 0 0 0 0,-1 0 0 0 0,1 0 0 0 0,0 0 1 0 0,0 0-1 0 0,-1-1 0 0 0,1 1 0 0 0,0 0 0 0 0,0 0 0 0 0,-1 0 0 0 0,1 0 0 0 0,0 0 0 0 0,0 0 1 0 0,0 0-56 0 0,-8 281 2173 0 0,9-257-2124 0 0,1 0 0 0 0,1-1 0 0 0,1 1 0 0 0,1-1 1 0 0,1 0-1 0 0,1-1 0 0 0,1 1 0 0 0,10 20-48 0 0,-17-41 15 0 0,0 1 0 0 0,0-1 0 0 0,0 1-1 0 0,1-1 1 0 0,-1 1 0 0 0,1-1 0 0 0,0 0 0 0 0,-1 1 0 0 0,1-1-1 0 0,0 0 1 0 0,0 0 0 0 0,0 0 0 0 0,1-1 0 0 0,-1 1 0 0 0,0-1-1 0 0,1 1 1 0 0,-1-1 0 0 0,1 0 0 0 0,-1 1 0 0 0,1-1-1 0 0,0-1 1 0 0,0 1 0 0 0,-1 0 0 0 0,1-1 0 0 0,0 1 0 0 0,0-1-1 0 0,0 0 1 0 0,-1 0 0 0 0,1 0 0 0 0,0 0 0 0 0,0-1 0 0 0,0 1-1 0 0,-1-1 1 0 0,1 1 0 0 0,0-1 0 0 0,0 0 0 0 0,-1 0 0 0 0,1 0-1 0 0,-1-1 1 0 0,1 1 0 0 0,-1-1-15 0 0,26-32 128 0 0,-3-1 1 0 0,-1-1-1 0 0,-1-2 0 0 0,-2 0 1 0 0,2-10-129 0 0,32-67 54 0 0,-49 162-440 0 0,-6-36 384 0 0,1 0 1 0 0,0-1-1 0 0,0 1 1 0 0,1 0 0 0 0,1-1-1 0 0,0 0 1 0 0,0 1-1 0 0,1-1 1 0 0,0 0 0 0 0,1-1-1 0 0,0 1 1 0 0,0-1 0 0 0,1 0-1 0 0,0 0 1 0 0,1-1-1 0 0,0 0 1 0 0,0 0 0 0 0,1 0-1 0 0,0-1 1 0 0,0 0-1 0 0,1-1 1 0 0,0 0 0 0 0,0 0-1 0 0,0-1 1 0 0,6 2 1 0 0,-11-5 9 0 0,-1-1 0 0 0,1 0 0 0 0,0-1 0 0 0,-1 1 1 0 0,1 0-1 0 0,0-1 0 0 0,0 0 0 0 0,0 0 0 0 0,0 0 0 0 0,-1-1 0 0 0,1 1 1 0 0,0-1-1 0 0,0 0 0 0 0,-1 0 0 0 0,1 0 0 0 0,0 0 0 0 0,-1-1 0 0 0,1 0 1 0 0,-1 1-1 0 0,0-1 0 0 0,1-1 0 0 0,-1 1 0 0 0,0 0 0 0 0,0-1 0 0 0,-1 1 0 0 0,1-1 1 0 0,0 0-10 0 0,19-23 133 0 0,-2 0 1 0 0,0-1 0 0 0,-2-1-1 0 0,-1-1 1 0 0,-2 0 0 0 0,0-2 0 0 0,-2 1-1 0 0,-2-2 1 0 0,4-16-134 0 0,-8 30 41 0 0,5-14 28 0 0,-2 0-1 0 0,-1-2 1 0 0,-2 1 0 0 0,-1-1 0 0 0,-1 1 0 0 0,-2-1-1 0 0,-2-6-68 0 0,-1 72-2534 0 0,0 21-613 0 0,2-17-4693 0 0,0-21-4120 0 0</inkml:trace>
  <inkml:trace contextRef="#ctx0" brushRef="#br0" timeOffset="436.935">1020 538 8162 0 0,'0'0'1769'0'0,"0"0"-56"0"0,0 0 239 0 0,0 0 57 0 0,0 0-229 0 0,0 0-297 0 0,0 0-280 0 0,0 0-216 0 0,0 0-130 0 0,0 0-103 0 0,0 0-101 0 0,0 0-103 0 0,0 0-85 0 0,27-6-75 0 0,80-20-68 0 0,-63-1 293 0 0,-40 21-528 0 0,-1 0 0 0 0,0-1-1 0 0,0 1 1 0 0,-1-1 0 0 0,0 0 0 0 0,0 0-1 0 0,0 0 1 0 0,-1 0 0 0 0,0 0 0 0 0,-1 0 0 0 0,1-1-1 0 0,-1 1 1 0 0,-1 0 0 0 0,1 0 0 0 0,-1 0-1 0 0,0 0 1 0 0,-1-1-87 0 0,-2 3-3 0 0,1 1 1 0 0,-1-1-1 0 0,0 1 0 0 0,0 1 1 0 0,-1-1-1 0 0,1 0 0 0 0,-1 1 1 0 0,0 0-1 0 0,0 0 0 0 0,0 1 1 0 0,0-1-1 0 0,0 1 0 0 0,0 0 1 0 0,-1 0-1 0 0,1 1 0 0 0,-1-1 1 0 0,1 1-1 0 0,-1 1 0 0 0,0-1 1 0 0,1 1-1 0 0,-1 0 0 0 0,0 0 1 0 0,1 1-1 0 0,-1-1 0 0 0,0 1 1 0 0,-1 1 2 0 0,-3 1-9 0 0,1 1 1 0 0,0 0 0 0 0,0 1-1 0 0,0-1 1 0 0,1 2 0 0 0,0-1-1 0 0,0 1 1 0 0,0 1 0 0 0,0-1-1 0 0,1 1 1 0 0,0 1 0 0 0,1-1-1 0 0,-1 1 1 0 0,2 0 0 0 0,-1 1-1 0 0,1-1 1 0 0,0 1 0 0 0,1 0-1 0 0,0 0 1 0 0,0 1 0 0 0,1-1-1 0 0,1 1 1 0 0,-1 0-1 0 0,1-1 1 0 0,1 1 0 0 0,0 0-1 0 0,0 0 1 0 0,1 0 0 0 0,1 0-1 0 0,-1 0 1 0 0,2 6 8 0 0,-1-10 8 0 0,0 0 1 0 0,1-1-1 0 0,-1 1 0 0 0,1 0 0 0 0,0-1 1 0 0,1 0-1 0 0,-1 1 0 0 0,1-1 1 0 0,0 0-1 0 0,0-1 0 0 0,1 1 0 0 0,-1 0 1 0 0,1-1-1 0 0,0 0 0 0 0,0 0 1 0 0,1 0-1 0 0,-1 0 0 0 0,1-1 0 0 0,0 0 1 0 0,0 0-1 0 0,0 0-8 0 0,116 47 234 0 0,-82-41-295 0 0,0-2 1 0 0,1-2-1 0 0,0-2 0 0 0,0-1 1 0 0,0-2-1 0 0,28-4 61 0 0,-34-1-1565 0 0,-13-1-5641 0 0,-11 3-5149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6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0 12827 0 0,'0'0'3147'0'0,"0"0"-1333"0"0,0 0-571 0 0,0 0-55 0 0,0 0-21 0 0,0 0-103 0 0,0 0-152 0 0,0 0-142 0 0,0 0-63 0 0,0 0-21 0 0,0 0-77 0 0,0 0-96 0 0,0 0-92 0 0,-3 34-94 0 0,-8 108-68 0 0,2-38 81 0 0,-2 5-229 0 0,6-1 1 0 0,6 65-112 0 0,6-125-894 0 0,10-63-2797 0 0,2-28-1361 0 0,-7 14-3032 0 0,-7 17-2412 0 0</inkml:trace>
  <inkml:trace contextRef="#ctx0" brushRef="#br0" timeOffset="286.703">391 148 9778 0 0,'0'0'2514'0'0,"0"0"-692"0"0,0 0-417 0 0,0 0-176 0 0,0 0-63 0 0,0 0-35 0 0,-32 20-109 0 0,-103 69-107 0 0,37-7 586 0 0,-10 24 243 0 0,106-105-1715 0 0,1 0 0 0 0,0 1 0 0 0,-1-1 0 0 0,1 0 0 0 0,0 0 0 0 0,0 1 0 0 0,0-1 0 0 0,0 1 0 0 0,0-1 0 0 0,0 1 0 0 0,1-1 0 0 0,-1 1 0 0 0,0 0 0 0 0,1-1 0 0 0,-1 1 0 0 0,1 0 0 0 0,-1 0 0 0 0,1-1 0 0 0,0 1 0 0 0,0 0 0 0 0,0 0 0 0 0,0-1 0 0 0,0 1 0 0 0,0 0 0 0 0,1 0 0 0 0,-1-1 0 0 0,0 1 0 0 0,1 0 0 0 0,0 0 0 0 0,-1-1 0 0 0,1 1 0 0 0,0-1 0 0 0,0 1 0 0 0,0-1 0 0 0,0 1 0 0 0,0-1 0 0 0,0 1 0 0 0,0-1 0 0 0,0 0 0 0 0,1 0 0 0 0,-1 1 0 0 0,0-1 0 0 0,1 0 0 0 0,-1 0 0 0 0,1 0 0 0 0,-1-1 0 0 0,1 1 0 0 0,0 0 0 0 0,-1-1 0 0 0,1 1 0 0 0,0 0 0 0 0,-1-1 0 0 0,1 0 0 0 0,0 0 0 0 0,0 1 0 0 0,0-1-29 0 0,189 4 1656 0 0,-177-4-1591 0 0,7-1 29 0 0,0 1-1 0 0,-1 1 1 0 0,1 1-1 0 0,0 1 0 0 0,-1 1 1 0 0,20 5-94 0 0,-39-8-36 0 0,1 0 0 0 0,-1 0 0 0 0,1 0 0 0 0,0 0 0 0 0,-1 0 0 0 0,0 0 0 0 0,1 0 0 0 0,-1 0 0 0 0,0 1 0 0 0,0-1 0 0 0,1 0 0 0 0,-1 1 0 0 0,0-1 0 0 0,0 1 0 0 0,-1-1 0 0 0,1 1 0 0 0,0 0 0 0 0,0-1 0 0 0,-1 1 0 0 0,1 0-1 0 0,-1-1 1 0 0,1 1 0 0 0,-1 0 0 0 0,0 0 0 0 0,0-1 0 0 0,0 1 0 0 0,0 0 36 0 0,0-1-573 0 0,0-1-268 0 0,0 0-364 0 0,0 0-522 0 0,0 0-1056 0 0,0 0-3077 0 0,0 0-5654 0 0</inkml:trace>
  <inkml:trace contextRef="#ctx0" brushRef="#br0" timeOffset="634.849">617 560 7642 0 0,'0'0'3216'0'0,"0"0"-388"0"0,0 0-319 0 0,0 0-424 0 0,0 0-401 0 0,0 0-298 0 0,0 0-231 0 0,0 0-171 0 0,33-4-121 0 0,101-12-95 0 0,-128 16-663 0 0,0-1 0 0 0,1 0 1 0 0,-1 1-1 0 0,0-2 0 0 0,-1 1 0 0 0,1-1 1 0 0,0 0-1 0 0,0 0 0 0 0,-1 0 0 0 0,1-1 0 0 0,-1 0 1 0 0,0 0-1 0 0,0 0 0 0 0,0-1 0 0 0,0 0 0 0 0,0 0 1 0 0,0-1-106 0 0,8-7 258 0 0,-9 9-185 0 0,1-1 0 0 0,0-1 0 0 0,-1 1 0 0 0,0 0-1 0 0,0-1 1 0 0,-1 0 0 0 0,1 0 0 0 0,-1 0 0 0 0,0 0 0 0 0,0-1 0 0 0,0 1 0 0 0,-1-1-1 0 0,0 0 1 0 0,0 0 0 0 0,-1 1 0 0 0,1-1 0 0 0,-1 0 0 0 0,-1 0 0 0 0,1 0 0 0 0,-1-1-1 0 0,0 1 1 0 0,0 0 0 0 0,-1 0 0 0 0,0 0 0 0 0,0-3-73 0 0,-1 7 4 0 0,1 0 1 0 0,-1 0-1 0 0,1-1 1 0 0,-1 1 0 0 0,0 0-1 0 0,0 1 1 0 0,0-1-1 0 0,0 0 1 0 0,0 1-1 0 0,-1-1 1 0 0,1 1-1 0 0,0-1 1 0 0,-1 1-1 0 0,1 0 1 0 0,-1 0-1 0 0,1 0 1 0 0,-1 0 0 0 0,1 1-1 0 0,-1-1 1 0 0,0 1-1 0 0,1 0 1 0 0,-1-1-1 0 0,0 1 1 0 0,1 0-1 0 0,-1 1 1 0 0,0-1-1 0 0,1 0 1 0 0,-1 1-1 0 0,0-1 1 0 0,1 1 0 0 0,-1 0-1 0 0,-1 1-4 0 0,-77 42-88 0 0,72-36 78 0 0,0 1 0 0 0,0 0 0 0 0,1 1 0 0 0,0 0 0 0 0,0 0 0 0 0,1 1 0 0 0,0 0 0 0 0,1 0 0 0 0,1 1 0 0 0,0 0 0 0 0,0 0 0 0 0,1 0 0 0 0,1 0 0 0 0,0 0 0 0 0,0 1 0 0 0,1 0 0 0 0,1-1 0 0 0,0 2 10 0 0,2-9 1 0 0,0 0-1 0 0,0 0 0 0 0,0 0 1 0 0,0 0-1 0 0,1-1 0 0 0,0 1 1 0 0,0 0-1 0 0,0-1 1 0 0,0 1-1 0 0,1-1 0 0 0,0 1 1 0 0,0-1-1 0 0,0 0 0 0 0,1 0 1 0 0,-1-1-1 0 0,1 1 1 0 0,0-1-1 0 0,0 0 0 0 0,0 0 1 0 0,0 0-1 0 0,0 0 1 0 0,5 1-2 0 0,108 40 16 0 0,40-36-647 0 0,-114-13-2186 0 0,-28 2-3324 0 0,-7 0-6538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5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44 159 3345 0 0,'0'0'3130'0'0,"0"0"-1047"0"0,0 0-483 0 0,0 0-13 0 0,0 0 135 0 0,0 0 49 0 0,0 0-83 0 0,0 0-213 0 0,0 0-286 0 0,0 0-272 0 0,0 0-203 0 0,0 0-144 0 0,-4-3-83 0 0,-12-7-45 0 0,12 8-34 0 0,1 14 589 0 0,-14 139 700 0 0,18-150-1689 0 0,-1 1 0 0 0,0-1 0 0 0,0 0 1 0 0,0 1-1 0 0,1-1 0 0 0,-1 1 1 0 0,1-1-1 0 0,-1 0 0 0 0,1 1 1 0 0,-1-1-1 0 0,1 0 0 0 0,0 1 1 0 0,0-1-1 0 0,0 0 0 0 0,-1 0 1 0 0,1 0-1 0 0,0 0 0 0 0,0 0 0 0 0,1 0 1 0 0,-1 0-1 0 0,0 0 0 0 0,0 0 1 0 0,0-1-1 0 0,1 1 0 0 0,-1 0 1 0 0,0-1-1 0 0,1 1 0 0 0,-1-1 1 0 0,0 1-1 0 0,1-1-8 0 0,38-4 767 0 0,-13-15-642 0 0,-1-1-1 0 0,-1-2 1 0 0,-1-1 0 0 0,-1-1 0 0 0,0-2-125 0 0,-1 2 25 0 0,27-31-27 0 0,-43 51-39 0 0,-5 4-66 0 0,-1 8 74 0 0,1 9 33 0 0,1-1 0 0 0,1 1 0 0 0,0-1 0 0 0,1 0 0 0 0,1 0 0 0 0,0 0 0 0 0,1-1 0 0 0,1 0 0 0 0,5 10 0 0 0,-8-20 20 0 0,-1 0-1 0 0,1-1 0 0 0,0 1 0 0 0,1-1 0 0 0,-1 0 0 0 0,1 0 0 0 0,0 0 0 0 0,0-1 0 0 0,0 1 0 0 0,0-1 1 0 0,0 0-1 0 0,1-1 0 0 0,-1 1 0 0 0,1-1 0 0 0,0-1 0 0 0,0 1 0 0 0,0-1 0 0 0,0 0 0 0 0,0 0 0 0 0,0 0 0 0 0,0-1 1 0 0,0 0-1 0 0,0 0 0 0 0,0-1 0 0 0,0 1 0 0 0,0-1 0 0 0,0-1 0 0 0,0 1 0 0 0,-1-1 0 0 0,1 0 0 0 0,0 0 0 0 0,-1-1 1 0 0,1 0-1 0 0,-1 0 0 0 0,0 0 0 0 0,0 0 0 0 0,0-1 0 0 0,3-4-19 0 0,5-2 85 0 0,-2-2 1 0 0,0 0-1 0 0,0 0 1 0 0,-1-1-1 0 0,0 0 1 0 0,-1-1-1 0 0,-1 0 0 0 0,0 0 1 0 0,-1-1-1 0 0,-1 0 1 0 0,0 0-1 0 0,-1 0 1 0 0,0-1-1 0 0,-2 0 0 0 0,0 0 1 0 0,0 0-1 0 0,-1-10-85 0 0,-2 25-54 0 0,-1 1-1 0 0,1-1 0 0 0,-1 1 0 0 0,0-1 0 0 0,1 0 1 0 0,-1 1-1 0 0,0-1 0 0 0,1 1 0 0 0,-1 0 0 0 0,0-1 1 0 0,1 1-1 0 0,-1-1 0 0 0,0 1 0 0 0,0 0 1 0 0,1 0-1 0 0,-1 0 0 0 0,0-1 0 0 0,0 1 0 0 0,0 0 1 0 0,0 0-1 0 0,1 0 0 0 0,-1 0 0 0 0,0 0 0 0 0,0 0 1 0 0,0 0-1 0 0,1 1 0 0 0,-1-1 0 0 0,0 0 1 0 0,0 0-1 0 0,0 1 0 0 0,1-1 0 0 0,-1 0 0 0 0,0 1 1 0 0,1-1-1 0 0,-1 1 0 0 0,0-1 0 0 0,1 1 0 0 0,-1-1 1 0 0,0 1-1 0 0,1-1 0 0 0,-1 1 0 0 0,1 0 1 0 0,-1-1-1 0 0,1 1 0 0 0,-1 0 0 0 0,1-1 0 0 0,0 1 1 0 0,-1 0-1 0 0,1 0 0 0 0,0 0 0 0 0,0-1 0 0 0,-1 1 1 0 0,1 0-1 0 0,0 0 0 0 0,0 0 0 0 0,0-1 1 0 0,0 1-1 0 0,0 0 0 0 0,0 0 0 0 0,0 0 0 0 0,0-1 1 0 0,1 2 54 0 0,-7 28-2972 0 0,5-10-5149 0 0,1-12-3391 0 0</inkml:trace>
  <inkml:trace contextRef="#ctx0" brushRef="#br0" timeOffset="315.764">961 115 4969 0 0,'0'0'3769'0'0,"0"0"-1033"0"0,0 0-687 0 0,0 0-307 0 0,0 0-241 0 0,0 0-187 0 0,0 0-174 0 0,0 0-181 0 0,0 0-154 0 0,0 0-128 0 0,0 0-135 0 0,0 0-101 0 0,0 0-71 0 0,-17 22-78 0 0,-52 72-66 0 0,48-46 14 0 0,21-39-194 0 0,0-6-12 0 0,0 1 0 0 0,1-1 0 0 0,-1 1-1 0 0,1-1 1 0 0,-1 1 0 0 0,1-1-1 0 0,0 1 1 0 0,1-1 0 0 0,-1 0 0 0 0,0 1-1 0 0,1-1 1 0 0,0 0 0 0 0,0 0-1 0 0,0 0 1 0 0,0 0 0 0 0,0 0-1 0 0,0-1 1 0 0,1 1 0 0 0,-1-1 0 0 0,1 1-1 0 0,0-1 1 0 0,0 0 0 0 0,0 0-1 0 0,0 0 1 0 0,0-1 0 0 0,0 1 0 0 0,1-1-1 0 0,-1 1 1 0 0,0-1 0 0 0,1 0-1 0 0,-1-1 1 0 0,1 1 0 0 0,-1 0 0 0 0,1-1-1 0 0,-1 0 1 0 0,1 0-34 0 0,2 1 109 0 0,0-1-1 0 0,0 0 1 0 0,0 0 0 0 0,0 0 0 0 0,0-1-1 0 0,0 0 1 0 0,-1 0 0 0 0,1 0-1 0 0,0-1 1 0 0,-1 0 0 0 0,1 0 0 0 0,-1 0-1 0 0,1-1 1 0 0,-1 0 0 0 0,0 0 0 0 0,0 0-1 0 0,0-1 1 0 0,-1 1 0 0 0,1-1-1 0 0,-1 0 1 0 0,0 0 0 0 0,0-1 0 0 0,0-1-109 0 0,1 1 36 0 0,-1-1 1 0 0,-1-1 0 0 0,1 1 0 0 0,-1-1 0 0 0,0 1 0 0 0,0-1 0 0 0,-1 0 0 0 0,0 0 0 0 0,0 0-1 0 0,-1 0 1 0 0,0-1 0 0 0,0 1 0 0 0,0 0 0 0 0,-1 0 0 0 0,0-1 0 0 0,-1 1 0 0 0,0 0-1 0 0,0-1 1 0 0,0 1 0 0 0,-1 0 0 0 0,0 0 0 0 0,0 0 0 0 0,-1 0 0 0 0,0 1 0 0 0,0-1 0 0 0,-1 1-1 0 0,1 0 1 0 0,-1-1 0 0 0,-1 2 0 0 0,1-1 0 0 0,-1 0 0 0 0,-2-1-37 0 0,5 6-64 0 0,-1-1 0 0 0,1 0 0 0 0,-1 1 1 0 0,0-1-1 0 0,1 1 0 0 0,-1 0 0 0 0,0 0 1 0 0,0 0-1 0 0,0 0 0 0 0,0 1 0 0 0,1-1 0 0 0,-1 1 1 0 0,0 0-1 0 0,0 0 0 0 0,0 0 0 0 0,0 0 1 0 0,0 0-1 0 0,0 0 0 0 0,0 1 0 0 0,0 0 0 0 0,0-1 1 0 0,0 1-1 0 0,0 0 0 0 0,1 1 0 0 0,-1-1 1 0 0,0 0-1 0 0,0 1 64 0 0,-38 34-4472 0 0,28-19-1633 0 0,7-4-5964 0 0</inkml:trace>
  <inkml:trace contextRef="#ctx0" brushRef="#br0" timeOffset="581.619">1256 431 13523 0 0,'0'0'1698'0'0,"0"0"-389"0"0,0 0-123 0 0,0 0 19 0 0,0 0-18 0 0,0 0-96 0 0,0 0-156 0 0,0 0-137 0 0,0 0-108 0 0,0 0-87 0 0,0 0-69 0 0,0 0-52 0 0,-3-19-63 0 0,-7-64-53 0 0,25 7 384 0 0,-8 63-611 0 0,10-20 86 0 0,2 1 1 0 0,0 1-1 0 0,2 1 1 0 0,2 0-1 0 0,13-13-225 0 0,9 3-291 0 0,-36 69-4371 0 0,-9-19-486 0 0,0-2-6704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33.2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0 0 0 0,'0'0'671'0'0,"0"0"1144"0"0,0 0 388 0 0,0 0-24 0 0,0 0-128 0 0,0 0-200 0 0,0 0-222 0 0,0 0-178 0 0,0 0-155 0 0,0 0-147 0 0,0 0-127 0 0,0 0-134 0 0,0 0-132 0 0,0 0-111 0 0,0 0-92 0 0,0 0-81 0 0,0 0-83 0 0,0 0-88 0 0,0 21 553 0 0,-15 316 1528 0 0,-20 15-1819 0 0,29-307-628 0 0,6-45-5 0 0,0 0-28 0 0,0 0-36 0 0,0 0-27 0 0,0 0-40 0 0,-2-18-2779 0 0,0 9 738 0 0,-1-2-756 0 0,1 1-3680 0 0,2 3-2815 0 0</inkml:trace>
  <inkml:trace contextRef="#ctx0" brushRef="#br0" timeOffset="278.847">0 490 10002 0 0,'0'0'2150'0'0,"0"0"-936"0"0,0 0-421 0 0,0 0 173 0 0,0 0 305 0 0,0 0 167 0 0,0 0-87 0 0,0 0-253 0 0,0 0-212 0 0,0 0-166 0 0,32-10-127 0 0,101-33-110 0 0,78-11 729 0 0,-149 43-1421 0 0,-51 4-1461 0 0,-9 3-2180 0 0,-2 0-4561 0 0,0 1-1626 0 0</inkml:trace>
  <inkml:trace contextRef="#ctx0" brushRef="#br0" timeOffset="747.305">582 4 10570 0 0,'0'0'2123'0'0,"0"0"-640"0"0,0 0-452 0 0,0 0-123 0 0,0 0-3 0 0,0 0 30 0 0,0 0-13 0 0,0 0-64 0 0,0 0-50 0 0,0 0-82 0 0,0 0-126 0 0,0 0-94 0 0,0 32-44 0 0,0 101-39 0 0,4 273 1973 0 0,-4-397-2382 0 0,0 1-1 0 0,1-1 1 0 0,0 1 0 0 0,0-1-1 0 0,1 0 1 0 0,1 1 0 0 0,-1-1-1 0 0,1 0 1 0 0,1 0-1 0 0,0-1 1 0 0,0 1 0 0 0,1-1-1 0 0,0 0 1 0 0,4 5-14 0 0,-6-12 22 0 0,-1-1 0 0 0,1 1 0 0 0,0-1 0 0 0,0 1 1 0 0,0-1-1 0 0,0 0 0 0 0,0 0 0 0 0,0-1 0 0 0,0 1 0 0 0,0 0 0 0 0,0-1 1 0 0,0 0-1 0 0,0 0 0 0 0,0 0 0 0 0,-1 0 0 0 0,1 0 0 0 0,0 0 0 0 0,-1-1 1 0 0,1 1-1 0 0,-1-1 0 0 0,1 0 0 0 0,-1 0 0 0 0,0 0 0 0 0,0 0 0 0 0,0 0 0 0 0,0 0 1 0 0,0-1-1 0 0,0 1 0 0 0,-1-1 0 0 0,1 0-22 0 0,2-1 13 0 0,156-141 227 0 0,-111 118-312 0 0,-47 45 66 0 0,-11 174 487 0 0,9-191-484 0 0,0 0 0 0 0,0 0 0 0 0,0 0 0 0 0,0 0 0 0 0,0 0-1 0 0,0 0 1 0 0,1 0 0 0 0,-1 0 0 0 0,0 0 0 0 0,1 0 0 0 0,-1 0 0 0 0,0 0 0 0 0,1 0 0 0 0,-1 0-1 0 0,1 0 1 0 0,-1 0 0 0 0,1 0 0 0 0,0 0 0 0 0,-1-1 0 0 0,1 1 0 0 0,0 0 0 0 0,0 0 0 0 0,0-1-1 0 0,-1 1 1 0 0,1-1 0 0 0,0 1 0 0 0,0 0 0 0 0,0-1 0 0 0,0 0 0 0 0,0 1 0 0 0,0-1 0 0 0,0 0-1 0 0,0 1 1 0 0,0-1 0 0 0,0 0 0 0 0,0 0 0 0 0,0 0 0 0 0,0 0 0 0 0,0 0 0 0 0,1 0-1 0 0,-1 0 1 0 0,0 0 0 0 0,0 0 0 0 0,0 0 0 0 0,0-1 0 0 0,0 1 0 0 0,0 0 0 0 0,0-1 0 0 0,0 1-1 0 0,0-1 4 0 0,49-23-4071 0 0,-44 20 1955 0 0,0 0-4134 0 0,0 1-5251 0 0</inkml:trace>
  <inkml:trace contextRef="#ctx0" brushRef="#br0" timeOffset="1115.973">1171 700 1712 0 0,'0'0'3106'0'0,"0"0"-384"0"0,0 0-20 0 0,0 0-129 0 0,0 0-333 0 0,0 0-409 0 0,0 0-426 0 0,0 0-308 0 0,0 0-206 0 0,0 0-168 0 0,0 0-123 0 0,0 0-104 0 0,0 0-69 0 0,29-13-46 0 0,88-40-25 0 0,-77 22 139 0 0,-39 25-395 0 0,1 2-60 0 0,0 1 0 0 0,-1-1 0 0 0,1 1 0 0 0,-1-1-1 0 0,0 0 1 0 0,0 0 0 0 0,-1 1 0 0 0,1-1 0 0 0,-1 0 0 0 0,1 0 0 0 0,-1 0 0 0 0,-1 0-1 0 0,1 0 1 0 0,0 1 0 0 0,-1-1 0 0 0,0 0 0 0 0,0 0 0 0 0,0 1 0 0 0,0-1 0 0 0,-1 0-1 0 0,1 1 1 0 0,-1-1 0 0 0,0 1 0 0 0,0 0 0 0 0,0-1 0 0 0,-1 1 0 0 0,1 0 0 0 0,-1 1-1 0 0,0-1 1 0 0,0-1-40 0 0,-2 2-5 0 0,-1 0 0 0 0,1-1 0 0 0,0 2 0 0 0,-1-1 0 0 0,0 1 0 0 0,1 0 0 0 0,-1 0 0 0 0,0 0 0 0 0,1 1 0 0 0,-1 0 0 0 0,0 0 0 0 0,0 0 0 0 0,1 1 0 0 0,-1 0 0 0 0,0 0-1 0 0,1 0 1 0 0,-1 1 0 0 0,1-1 0 0 0,-1 2 0 0 0,1-1 0 0 0,0 0 0 0 0,0 1 0 0 0,0 0 0 0 0,0 0 0 0 0,1 1 0 0 0,-1-1 0 0 0,-1 3 5 0 0,-3 2 9 0 0,0 0 1 0 0,0 1 0 0 0,1 0-1 0 0,0 0 1 0 0,1 1-1 0 0,0 0 1 0 0,0 0 0 0 0,1 1-1 0 0,0-1 1 0 0,1 1-1 0 0,1 1 1 0 0,-3 7-10 0 0,6-12 26 0 0,0-1 1 0 0,0 1-1 0 0,1 0 0 0 0,0 0 0 0 0,1-1 1 0 0,-1 1-1 0 0,1 0 0 0 0,1-1 0 0 0,-1 1 1 0 0,1-1-1 0 0,0 1 0 0 0,1-1 0 0 0,-1 0 1 0 0,1 0-1 0 0,0 0 0 0 0,1 0 0 0 0,0 0 1 0 0,0-1-1 0 0,0 1 0 0 0,0-1 0 0 0,1 0 1 0 0,0-1-1 0 0,0 1 0 0 0,0-1 0 0 0,0 0 1 0 0,1 0-1 0 0,0-1 0 0 0,-1 1 0 0 0,2-1 1 0 0,-1 0-1 0 0,0-1 0 0 0,0 0 0 0 0,1 0 1 0 0,-1 0-1 0 0,6 0-26 0 0,113 1-2350 0 0,-110-6-2198 0 0,-3-1-7191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1.427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188 576 6785 0 0,'0'0'1565'0'0,"0"0"-377"0"0,0 0-213 0 0,0 0 114 0 0,0 0 157 0 0,0 0-11 0 0,0 0-172 0 0,0 0-228 0 0,0 0-194 0 0,0 0-158 0 0,0 0-79 0 0,-19 11-44 0 0,-59 35-32 0 0,21 10 838 0 0,47-40-909 0 0,7-10-196 0 0,0 0 0 0 0,0 1 0 0 0,0-1 0 0 0,0 1 0 0 0,1 0 0 0 0,0 0 0 0 0,1-1-1 0 0,0 1 1 0 0,0 0 0 0 0,0 0 0 0 0,1 1 0 0 0,0-1 0 0 0,0 0 0 0 0,1 0 0 0 0,-1 0 0 0 0,2 0 0 0 0,-1 0-1 0 0,1 1-60 0 0,1-5 90 0 0,0 0-1 0 0,0 0 1 0 0,1 0 0 0 0,-1-1-1 0 0,0 1 1 0 0,1-1-1 0 0,0 0 1 0 0,-1 0-1 0 0,1 0 1 0 0,0-1-1 0 0,0 1 1 0 0,0-1-1 0 0,0 0 1 0 0,0 0-1 0 0,0 0 1 0 0,0-1-1 0 0,1 0 1 0 0,-1 1 0 0 0,0-1-1 0 0,0-1 1 0 0,0 1-1 0 0,0-1 1 0 0,0 1-1 0 0,1-1 1 0 0,-1 0-1 0 0,0-1 1 0 0,0 1-1 0 0,-1-1 1 0 0,1 0-1 0 0,2-1-89 0 0,17-10 262 0 0,0-2 0 0 0,-1-1 0 0 0,-1-1 0 0 0,0-1 0 0 0,-1 0-1 0 0,-1-2 1 0 0,-1 0 0 0 0,-1-1 0 0 0,10-16-262 0 0,-2-4 111 0 0,-1-1-1 0 0,-3-1 1 0 0,-1-2 0 0 0,-2 0-1 0 0,-2 0 1 0 0,-2-2 0 0 0,-2 0-1 0 0,5-46-110 0 0,-14 81 11 0 0,-1 1 0 0 0,0 0-1 0 0,-1-1 1 0 0,0 1-1 0 0,0-1 1 0 0,-1 0-1 0 0,-1 1 1 0 0,0-1 0 0 0,-1 1-1 0 0,0-1 1 0 0,-1 1-1 0 0,0 0 1 0 0,0 0-1 0 0,-1 0 1 0 0,-4-5-11 0 0,8 14 2 0 0,-1 0 0 0 0,0 1-1 0 0,0-1 1 0 0,0 1 0 0 0,0 0 0 0 0,0-1-1 0 0,0 1 1 0 0,0 0 0 0 0,-1-1 0 0 0,1 1-1 0 0,0 0 1 0 0,-1 0 0 0 0,1 0 0 0 0,-1 0-1 0 0,1 1 1 0 0,-1-1 0 0 0,0 0-1 0 0,1 1 1 0 0,-1-1 0 0 0,0 1 0 0 0,1-1-1 0 0,-1 1 1 0 0,0 0 0 0 0,0-1 0 0 0,1 1-1 0 0,-1 0 1 0 0,0 0 0 0 0,0 1 0 0 0,1-1-1 0 0,-1 0 1 0 0,0 0 0 0 0,1 1 0 0 0,-1-1-1 0 0,0 1 1 0 0,1 0 0 0 0,-1-1 0 0 0,0 1-1 0 0,1 0 1 0 0,-1 0 0 0 0,1 0 0 0 0,0 0-1 0 0,-1 0 1 0 0,1 0 0 0 0,0 1 0 0 0,-1-1-1 0 0,1 0 1 0 0,0 1 0 0 0,0-1 0 0 0,0 2-2 0 0,-49 78 66 0 0,49-78-66 0 0,-11 22 20 0 0,1 1-1 0 0,1 1 1 0 0,1-1 0 0 0,2 1-1 0 0,0 1 1 0 0,2-1-1 0 0,1 1 1 0 0,1 0 0 0 0,2 0-1 0 0,0 1 1 0 0,2-1-1 0 0,1 0 1 0 0,2 0 0 0 0,0 0-1 0 0,2-1 1 0 0,1 0-1 0 0,1 1-19 0 0,-1-6 100 0 0,0 0-1 0 0,2-1 0 0 0,0 1 0 0 0,1-2 0 0 0,1 1 1 0 0,1-2-1 0 0,1 1 0 0 0,13 15-99 0 0,-25-35-20 0 0,0 1 0 0 0,0-1 0 0 0,-1 0 0 0 0,1 1 0 0 0,0-1 0 0 0,0 1 0 0 0,0-1 0 0 0,0 0 0 0 0,0 0 0 0 0,0 1 0 0 0,-1-1 1 0 0,1 0-1 0 0,0 0 0 0 0,0 0 0 0 0,0 0 0 0 0,0 0 0 0 0,0 0 0 0 0,0 0 0 0 0,0-1 0 0 0,0 1 0 0 0,-1 0 0 0 0,1 0 0 0 0,0-1 0 0 0,0 1 0 0 0,0-1 0 0 0,0 1 0 0 0,-1-1 0 0 0,1 1 0 0 0,0-1 0 0 0,0 1 0 0 0,-1-1 0 0 0,1 1 0 0 0,0-1 0 0 0,-1 0 1 0 0,1 1-1 0 0,-1-1 0 0 0,1 0 0 0 0,-1 0 0 0 0,1 0 0 0 0,-1 1 0 0 0,1-1 0 0 0,-1 0 0 0 0,0 0 0 0 0,0 0 0 0 0,1 0 0 0 0,-1 0 0 0 0,0 0 0 0 0,0 1 0 0 0,0-1 0 0 0,0 0 0 0 0,0 0 0 0 0,0 0 0 0 0,0 0 0 0 0,0 0 0 0 0,0 0 0 0 0,-1 0 0 0 0,1 0 1 0 0,-1 0 19 0 0,9-19-4039 0 0,-6 14-1205 0 0,-2 2-6621 0 0</inkml:trace>
  <inkml:trace contextRef="#ctx0" brushRef="#br0" timeOffset="332.657">709 524 9474 0 0,'0'0'2597'0'0,"0"0"-846"0"0,0 0-440 0 0,0 0-50 0 0,0 0 13 0 0,0 0-97 0 0,0 0-214 0 0,0 0-251 0 0,0 0-206 0 0,0 0-119 0 0,0 0-59 0 0,0 0-47 0 0,0 0-37 0 0,-1 25-16 0 0,0 78 2 0 0,1-101-208 0 0,-1 0 1 0 0,1 0-1 0 0,0 1 1 0 0,-1-1 0 0 0,1 0-1 0 0,0 0 1 0 0,0 0-1 0 0,1 0 1 0 0,-1 0 0 0 0,0 0-1 0 0,1 0 1 0 0,-1 0-1 0 0,1 0 1 0 0,0 0 0 0 0,0 0-1 0 0,0 0 1 0 0,0 0-1 0 0,0 0 1 0 0,0-1 0 0 0,0 1-1 0 0,0 0 1 0 0,1-1-1 0 0,-1 1 1 0 0,1-1 0 0 0,-1 1-1 0 0,1-1 1 0 0,-1 0-1 0 0,1 0 1 0 0,0 1 0 0 0,0-1-1 0 0,0-1 1 0 0,0 1-1 0 0,0 0 1 0 0,0 0-23 0 0,9 3 197 0 0,-4-1-62 0 0,-1-1 0 0 0,1-1 0 0 0,1 1 0 0 0,-1-1 0 0 0,0 0 0 0 0,0-1 1 0 0,0 0-1 0 0,1 0 0 0 0,-1-1 0 0 0,0 1 0 0 0,0-2 0 0 0,0 1 0 0 0,0-1 0 0 0,0 0 0 0 0,0 0 0 0 0,0-1 0 0 0,-1 0 0 0 0,5-2-135 0 0,3-5 154 0 0,0 0-1 0 0,0 0 1 0 0,-1-1 0 0 0,0-1-1 0 0,-1 0 1 0 0,0-1-1 0 0,-1-1 1 0 0,-1 1 0 0 0,0-2-1 0 0,-1 1 1 0 0,0-1-1 0 0,4-13-153 0 0,6-85-440 0 0,-19 113-181 0 0,-2 10-4780 0 0,0-6-1726 0 0,-1 0-4927 0 0</inkml:trace>
  <inkml:trace contextRef="#ctx0" brushRef="#br0" timeOffset="728.105">1278 605 14099 0 0,'0'0'984'0'0,"0"0"-177"0"0,0 0 177 0 0,0 0 234 0 0,0 0 29 0 0,0 0-98 0 0,0 0-156 0 0,0 0-153 0 0,0 0-91 0 0,0 0-79 0 0,0 0-63 0 0,0 0-69 0 0,0 0-76 0 0,29-4-39 0 0,93-15-59 0 0,-59-4 318 0 0,-51 14-476 0 0,-6 5-154 0 0,-1 0 1 0 0,1 0 0 0 0,-1-1 0 0 0,0 0-1 0 0,-1 0 1 0 0,1 0 0 0 0,-1 0-1 0 0,0-1 1 0 0,0 0 0 0 0,-1 0 0 0 0,0 0-1 0 0,0 0 1 0 0,0 0 0 0 0,0-1-1 0 0,-1 1 1 0 0,-1-1 0 0 0,1 0-1 0 0,-1 0 1 0 0,0 0 0 0 0,0 1 0 0 0,-1-1-1 0 0,0 0 1 0 0,0 0 0 0 0,-1 0-1 0 0,0 0-52 0 0,-1 4-4 0 0,-1 0-1 0 0,0 0 0 0 0,1 0 1 0 0,-2 0-1 0 0,1 1 0 0 0,0-1 1 0 0,0 1-1 0 0,-1 0 0 0 0,1 0 1 0 0,-1 0-1 0 0,0 0 0 0 0,0 1 1 0 0,1 0-1 0 0,-1-1 0 0 0,0 1 1 0 0,0 1-1 0 0,0-1 0 0 0,0 1 1 0 0,0-1-1 0 0,0 1 0 0 0,-1 0 1 0 0,1 0-1 0 0,0 1 0 0 0,0-1 1 0 0,0 1-1 0 0,0 0 0 0 0,0 0 1 0 0,0 1-1 0 0,1-1 0 0 0,-1 1 1 0 0,0-1-1 0 0,0 2 5 0 0,-9 2-18 0 0,1 1-1 0 0,-1 0 1 0 0,1 2-1 0 0,0-1 1 0 0,1 1-1 0 0,-1 1 0 0 0,2 0 1 0 0,-1 0-1 0 0,1 1 1 0 0,1 1-1 0 0,0-1 1 0 0,0 2-1 0 0,1-1 1 0 0,1 1-1 0 0,0 0 1 0 0,0 1-1 0 0,1-1 1 0 0,1 2-1 0 0,0-1 1 0 0,1 0-1 0 0,0 1 1 0 0,1-1-1 0 0,1 1 1 0 0,-1 9 18 0 0,4-18-5 0 0,-1 1-1 0 0,1-1 1 0 0,0 0 0 0 0,0 0 0 0 0,1 0 0 0 0,-1 1-1 0 0,1-1 1 0 0,0-1 0 0 0,1 1 0 0 0,-1 0-1 0 0,1 0 1 0 0,0-1 0 0 0,0 0 0 0 0,1 1 0 0 0,-1-1-1 0 0,1-1 1 0 0,0 1 0 0 0,0 0 0 0 0,0-1-1 0 0,0 0 1 0 0,1 0 0 0 0,-1 0 0 0 0,1 0-1 0 0,0-1 1 0 0,0 0 0 0 0,2 1 5 0 0,8 3-10 0 0,0-1-1 0 0,0 0 1 0 0,1-1 0 0 0,-1-1-1 0 0,1 0 1 0 0,0-1 0 0 0,0-1-1 0 0,6-1 11 0 0,16 1-595 0 0,41-2-49 0 0,-28-5-9721 0 0,-45 5-1501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29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74 27 6441 0 0,'0'0'3029'0'0,"0"0"-1057"0"0,0 0-437 0 0,0 0 6 0 0,0 0 131 0 0,0 0 70 0 0,0 0-154 0 0,0 0-262 0 0,0 0-309 0 0,0 0-264 0 0,-1-5-185 0 0,-9-16 249 0 0,10 21-465 0 0,0 55 1789 0 0,-9 372-221 0 0,-25-181-1769 0 0,31-176-329 0 0,3-69 45 0 0,0-1-63 0 0,0 0-121 0 0,0 0-51 0 0,-4-18-4587 0 0,-1 12 2688 0 0,0-3-4831 0 0,3 1-4467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48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0 110 11330 0 0,'0'0'1933'0'0,"0"0"-290"0"0,0 0-226 0 0,0 0 89 0 0,0 0 38 0 0,0 0-162 0 0,0 0-279 0 0,35-12-275 0 0,112-39-168 0 0,-24 26 258 0 0,-57 15-650 0 0,1 2 0 0 0,0 4 0 0 0,50 4-268 0 0,-13 34-1664 0 0,-63-10-6021 0 0,-40-24 7600 0 0,6 4-8972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0,'-15'10,"1"2,7 0,4-7,9-4,7-3,-3-1,-9 1,-3 4,-7 3,3 0,2-1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9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2577 0 0,'0'0'1652'0'0,"0"0"-29"0"0,0 0 83 0 0,0 0 98 0 0,0 0-9 0 0,0 0-168 0 0,0 0-280 0 0,0 0-283 0 0,0 0-222 0 0,0 0-102 0 0,0 0-24 0 0,0 0 4 0 0,0 0 4 0 0,0 0-19 0 0,0 0-61 0 0,3 8 7090 0 0,-2-5-7293 0 0,126 8 395 0 0,20-19-305 0 0,90-14 508 0 0,-242 20-1289 0 0,-2-2-3095 0 0,1 3-5558 0 0,4 1-3377 0 0</inkml:trace>
  <inkml:trace contextRef="#ctx0" brushRef="#br0" timeOffset="498.729">14 511 13187 0 0,'0'0'1843'0'0,"0"0"-308"0"0,0 0-60 0 0,0 0 35 0 0,0 0-93 0 0,0 0-259 0 0,0 0-347 0 0,0 0-273 0 0,0 0-164 0 0,0 0-76 0 0,0 0 13 0 0,0 0 24 0 0,11 11 1819 0 0,90 0 337 0 0,326-40-1564 0 0,-427 29-1274 0 0,-1 0-35 0 0,0 0-1138 0 0,1 0-5017 0 0,0 0-5527 0 0</inkml:trace>
  <inkml:trace contextRef="#ctx0" brushRef="#br0" timeOffset="1540.179">271 3 13675 0 0,'0'0'1988'0'0,"0"0"-219"0"0,0 0-105 0 0,0 0-62 0 0,0 0-205 0 0,0 0-323 0 0,0 0-283 0 0,0 0-248 0 0,0 0-151 0 0,0 0-88 0 0,0 0-40 0 0,0 0-7 0 0,0 0-22 0 0,-9-3 654 0 0,59 46 898 0 0,226 68-202 0 0,-133-19-1424 0 0,-78-33-168 0 0,-61-45 41 0 0,-4-13-11 0 0,0-1 5 0 0,-15 15 332 0 0,-76 77-179 0 0,0 14-142 0 0,-119 71 49 0 0,138-108-60 0 0,45-35 22 0 0,26-34-44 0 0,1-3-1012 0 0,2-11-11561 0 0,0 13-402 0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43.775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91 100 4729 0 0,'0'0'2834'0'0,"0"0"-970"0"0,0 0-411 0 0,0 0-21 0 0,0 0 10 0 0,0 0-101 0 0,0 0-203 0 0,0 0-250 0 0,0 0-237 0 0,0 0-162 0 0,0 0-127 0 0,0 0-81 0 0,-15 33-41 0 0,-46 103-53 0 0,46-69 76 0 0,18-61-223 0 0,-1-1 87 0 0,1 0 1 0 0,0 0 0 0 0,0 0 0 0 0,1 0-1 0 0,0-1 1 0 0,0 1 0 0 0,0-1 0 0 0,0 0-1 0 0,1 0 1 0 0,-1 0 0 0 0,1-1 0 0 0,0 0-1 0 0,0 0 1 0 0,0 0 0 0 0,0 0 0 0 0,1-1-1 0 0,-1 0 1 0 0,1 0 0 0 0,0-1 0 0 0,-1 1-1 0 0,1-1 1 0 0,0 0 0 0 0,0-1 0 0 0,0 1-1 0 0,-1-1 1 0 0,1 0 0 0 0,0-1 0 0 0,0 0-1 0 0,0 0 1 0 0,0 0 0 0 0,-1 0 0 0 0,1-1-1 0 0,0 0 1 0 0,-1 0 0 0 0,0 0 0 0 0,1-1-1 0 0,-1 0 1 0 0,0 0 0 0 0,4-4-128 0 0,3 1 180 0 0,-1-1 0 0 0,1-1 0 0 0,-1 0 0 0 0,-1 0 0 0 0,0-1 0 0 0,0 0 0 0 0,-1-1 0 0 0,0 0 0 0 0,0-1 0 0 0,-1 0 0 0 0,-1 0 0 0 0,0-1 0 0 0,0 0 0 0 0,-1 0 1 0 0,-1 0-1 0 0,0-1 0 0 0,0 0 0 0 0,-2 0 0 0 0,1 0 0 0 0,-2 0 0 0 0,2-12-180 0 0,-3 21 10 0 0,0-1-1 0 0,-1 0 1 0 0,1 0 0 0 0,-1 0 0 0 0,0 0 0 0 0,0 0 0 0 0,0 0-1 0 0,-1 1 1 0 0,0-1 0 0 0,0 0 0 0 0,0 0 0 0 0,0 1 0 0 0,-1-1 0 0 0,0 0-1 0 0,0 1 1 0 0,0-1 0 0 0,0 1 0 0 0,-1 0 0 0 0,0 0 0 0 0,0 0-1 0 0,0 0 1 0 0,0 1 0 0 0,0-1 0 0 0,-1 1 0 0 0,0 0 0 0 0,0-1-1 0 0,1 2 1 0 0,-2-1 0 0 0,-3-2-10 0 0,1 2-43 0 0,1 1 1 0 0,-1-1-1 0 0,0 1 0 0 0,0 1 0 0 0,0-1 1 0 0,0 1-1 0 0,0 0 0 0 0,0 1 0 0 0,0 0 1 0 0,0 0-1 0 0,0 0 0 0 0,0 1 0 0 0,0 0 1 0 0,0 1-1 0 0,-6 1 43 0 0,-58 33-6232 0 0,55-25-5439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8.7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280 62 0 0 0,'0'0'73'0'0,"0"0"302"0"0,0 0 255 0 0,0 0 186 0 0,0 0 151 0 0,0 0 41 0 0,0 0-17 0 0,0 0-34 0 0,0 0-22 0 0,0 0 77 0 0,3-2 158 0 0,8-5 200 0 0,-8 5 161 0 0,-3 2 57 0 0,0 0-32 0 0,0 0-122 0 0,0 0-141 0 0,0 0-163 0 0,0 0-224 0 0,-15 0 579 0 0,-6 1-1232 0 0,-1 2 1 0 0,1 0-1 0 0,-1 1 0 0 0,1 1 0 0 0,0 1 1 0 0,1 1-1 0 0,-1 1 0 0 0,1 1 0 0 0,1 1 1 0 0,-3 1-254 0 0,18-7 12 0 0,-1 1 0 0 0,1-1 0 0 0,0 1 0 0 0,0-1-1 0 0,0 1 1 0 0,1 0 0 0 0,-1 1 0 0 0,1-1 0 0 0,1 0 0 0 0,-1 1 0 0 0,1 0 0 0 0,0-1 0 0 0,0 1 0 0 0,1 0 0 0 0,-1 0 0 0 0,1 0 0 0 0,1 0 0 0 0,-1 0 0 0 0,1 1 0 0 0,0-1 0 0 0,0 0-1 0 0,1 0 1 0 0,0 0 0 0 0,0 0 0 0 0,0 0 0 0 0,1 0 0 0 0,0 0 0 0 0,0-1 0 0 0,0 1 0 0 0,1 0 0 0 0,0-1 0 0 0,0 0 0 0 0,0 0 0 0 0,1 0 0 0 0,0 0 0 0 0,0 0 0 0 0,0-1 0 0 0,0 1-1 0 0,1-1 1 0 0,0 0 0 0 0,0-1 0 0 0,0 1 0 0 0,0-1 0 0 0,3 1-12 0 0,-4-2 67 0 0,1 0-1 0 0,0-1 0 0 0,0 1 1 0 0,1-1-1 0 0,-1-1 1 0 0,0 1-1 0 0,0-1 0 0 0,0 1 1 0 0,0-2-1 0 0,1 1 0 0 0,-1 0 1 0 0,0-1-1 0 0,0 0 1 0 0,0 0-1 0 0,0-1 0 0 0,0 1 1 0 0,0-1-1 0 0,0 0 1 0 0,-1-1-1 0 0,1 1 0 0 0,-1-1 1 0 0,1 0-1 0 0,-1 0 0 0 0,1-1-66 0 0,89-91 788 0 0,-75 69-692 0 0,-1-2 1 0 0,-1 0-1 0 0,-1-1 1 0 0,-2 0-1 0 0,-1-1 0 0 0,5-20-96 0 0,-17 46-40 0 0,4-10 315 0 0,-3 24-97 0 0,0 4-166 0 0,0-1 1 0 0,1 1-1 0 0,0-1 0 0 0,1 0 1 0 0,0-1-1 0 0,2 1 1 0 0,-1-1-1 0 0,1 0 1 0 0,1 0-1 0 0,2 3-12 0 0,25 52 42 0 0,-20-32-37 0 0,-1 1 1 0 0,-2 0-1 0 0,-1 1 0 0 0,-2 0 0 0 0,-2 1 0 0 0,-1-1 0 0 0,-2 1 1 0 0,-1 0-6 0 0,-1-8 4 0 0,0-1 0 0 0,-2 1 1 0 0,-1-1-1 0 0,-1 1 1 0 0,-2-1-1 0 0,-1 0 1 0 0,-1 0-1 0 0,-2-1 0 0 0,0 0 1 0 0,-2 0-1 0 0,-1-1 1 0 0,-1-1-1 0 0,-14 21-4 0 0,23-42 2 0 0,1-1 0 0 0,0 1 0 0 0,-1-1 0 0 0,0 0 0 0 0,0 0-1 0 0,0 0 1 0 0,-1 0 0 0 0,1-1 0 0 0,-1 1 0 0 0,0-1 0 0 0,0-1 0 0 0,0 1 0 0 0,0-1 0 0 0,0 1 0 0 0,-1-2 0 0 0,1 1 0 0 0,-1 0-1 0 0,1-1 1 0 0,-1 0 0 0 0,0-1 0 0 0,1 1 0 0 0,-1-1 0 0 0,-5 0-2 0 0,7-4 4 0 0,0 0 0 0 0,0 0-1 0 0,1 0 1 0 0,0 0 0 0 0,0 0 0 0 0,0-1 0 0 0,0 1 0 0 0,1-1 0 0 0,-1 0-1 0 0,1 0 1 0 0,1 0 0 0 0,-1 0 0 0 0,1 0 0 0 0,0 0 0 0 0,0-1-1 0 0,0 1 1 0 0,1 0 0 0 0,-1-1 0 0 0,1 1 0 0 0,1 0 0 0 0,-1-1-1 0 0,1 1 1 0 0,0 0 0 0 0,0 0 0 0 0,1-2-4 0 0,7-24-4 0 0,2 1-1 0 0,1 0 1 0 0,1 1-1 0 0,2 1 1 0 0,0 0-1 0 0,2 1 1 0 0,1 1-1 0 0,2 0 1 0 0,0 1-1 0 0,1 2 1 0 0,22-19 4 0 0,28-29-1463 0 0,-70 71 1359 0 0,3-3-1560 0 0,-1 2-8848 0 0,-3 1-1422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3:59.30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1 152 7474 0 0,'0'0'1812'0'0,"0"0"-556"0"0,0 0-77 0 0,0 0 225 0 0,0 0 175 0 0,0 0-68 0 0,0 0-300 0 0,0 0-290 0 0,0 0-204 0 0,0 0-117 0 0,0 0-42 0 0,0 0-36 0 0,0 0-33 0 0,2 22-69 0 0,7 107 169 0 0,-8-73-113 0 0,-9 101 528 0 0,6-235 1928 0 0,2 56-2889 0 0,1-1 0 0 0,1 1 0 0 0,1-1 0 0 0,1 1 0 0 0,1 0 0 0 0,1 0 0 0 0,1 0 0 0 0,1 1 0 0 0,1 0 0 0 0,0 0 0 0 0,2 1 0 0 0,0 1 0 0 0,2 0 0 0 0,0 0 0 0 0,1 1 0 0 0,0 1 0 0 0,2 0 0 0 0,0 1 0 0 0,1 1 0 0 0,2-1-43 0 0,-18 14-4 0 0,1 0 0 0 0,-1 1-1 0 0,0-1 1 0 0,0 1 0 0 0,1 0 0 0 0,-1-1 0 0 0,1 1 0 0 0,-1 0 0 0 0,1 0-1 0 0,-1 0 1 0 0,1 0 0 0 0,0 0 0 0 0,0 1 0 0 0,-1-1 0 0 0,1 0 0 0 0,0 1-1 0 0,0-1 1 0 0,0 1 0 0 0,0 0 0 0 0,0-1 0 0 0,0 1 0 0 0,0 0 0 0 0,-1 0 0 0 0,1 0-1 0 0,0 1 1 0 0,0-1 0 0 0,0 0 0 0 0,0 1 0 0 0,0-1 0 0 0,0 1 0 0 0,-1-1-1 0 0,1 1 1 0 0,0 0 0 0 0,0 0 0 0 0,-1 0 0 0 0,1 0 0 0 0,-1 0 0 0 0,1 0-1 0 0,-1 1 1 0 0,1-1 0 0 0,-1 0 0 0 0,0 1 0 0 0,0-1 0 0 0,1 1 0 0 0,-1 0-1 0 0,0-1 1 0 0,0 1 0 0 0,0 1 4 0 0,1 88-1239 0 0,-10-53-9074 0 0,7-31-1593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4.296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52 453 16980 0 0,'0'0'1705'0'0,"0"0"-642"0"0,0 0-301 0 0,0 0 27 0 0,0 0 129 0 0,0 0-23 0 0,0 0-191 0 0,0 0-212 0 0,0 0-156 0 0,0 0-100 0 0,0 0-45 0 0,0 0-37 0 0,0 0-26 0 0,-4 30-25 0 0,-13 135 52 0 0,5-87-131 0 0,3-51-376 0 0,1 0-4055 0 0,7-25 2465 0 0,0-1-198 0 0,1 1-5676 0 0,0-2-1162 0 0</inkml:trace>
  <inkml:trace contextRef="#ctx0" brushRef="#br0" timeOffset="222.329">46 207 9234 0 0,'0'0'3253'0'0,"0"0"-1004"0"0,0 0-488 0 0,0 0-145 0 0,0 0-86 0 0,0 0-161 0 0,0 0-280 0 0,0 0-354 0 0,0 0-289 0 0,0 0-184 0 0,0 0-157 0 0,0 0-88 0 0,-5-9-73 0 0,-17-25-105 0 0,16 25-110 0 0,6 9-83 0 0,3 6-2344 0 0,0-1-1973 0 0,2-1-6391 0 0</inkml:trace>
  <inkml:trace contextRef="#ctx0" brushRef="#br0" timeOffset="574.328">391 0 12459 0 0,'0'0'2812'0'0,"0"0"-1110"0"0,0 0-543 0 0,0 0-60 0 0,0 0 32 0 0,0 0-75 0 0,0 0-235 0 0,0 0-279 0 0,0 0-150 0 0,0 0-8 0 0,0 0 69 0 0,0 0 32 0 0,0 0-28 0 0,2 13-40 0 0,11 103 726 0 0,3 1-519 0 0,-1 177-369 0 0,-10-226-514 0 0,6-75-5858 0 0,-11 3 1112 0 0,0 4-6260 0 0</inkml:trace>
  <inkml:trace contextRef="#ctx0" brushRef="#br0" timeOffset="820.569">227 376 13779 0 0,'0'0'2418'0'0,"0"0"-659"0"0,0 0-388 0 0,0 0-130 0 0,0 0-107 0 0,0 0-119 0 0,0 0-208 0 0,0 0-191 0 0,0 0-127 0 0,0 0-121 0 0,0 0-66 0 0,0 0-64 0 0,33-2-66 0 0,103-8-53 0 0,20 19-290 0 0,-107 7-2472 0 0,-24-8 189 0 0,-11-3-4767 0 0,-6 2-4878 0 0</inkml:trace>
  <inkml:trace contextRef="#ctx0" brushRef="#br0" timeOffset="1411.595">884 446 13323 0 0,'0'0'1920'0'0,"0"0"-659"0"0,0 0-239 0 0,0 0-7 0 0,0 0-17 0 0,0 0-154 0 0,0 0-281 0 0,0 0-238 0 0,0 0-103 0 0,0 0-46 0 0,0 0-11 0 0,0 0-16 0 0,0 0-22 0 0,-2 24-2 0 0,-7 107 102 0 0,9-129-176 0 0,0 0-1 0 0,-1 0 0 0 0,2 0 1 0 0,-1 1-1 0 0,0-1 0 0 0,0 0 1 0 0,1 0-1 0 0,-1 0 1 0 0,1 0-1 0 0,0 1 0 0 0,-1-1 1 0 0,1 0-1 0 0,0 0 0 0 0,0 0 1 0 0,0-1-1 0 0,1 1 1 0 0,-1 0-1 0 0,0 0 0 0 0,1-1 1 0 0,-1 1-1 0 0,1 0 1 0 0,0-1-1 0 0,-1 0 0 0 0,1 1 1 0 0,0-1-1 0 0,0 0 0 0 0,0 0 1 0 0,0 0-1 0 0,0 0 1 0 0,0 0-1 0 0,0-1 0 0 0,0 1 1 0 0,0 0-1 0 0,0-1 0 0 0,1 0 1 0 0,-1 1-1 0 0,0-1 1 0 0,0 0-1 0 0,1 0 0 0 0,-1 0 1 0 0,0-1-1 0 0,0 1 1 0 0,0 0-1 0 0,0-1 0 0 0,1 0-50 0 0,70-50 1559 0 0,126-147 51 0 0,-143 150-1418 0 0,-45 62-221 0 0,-2 145 78 0 0,54 212-168 0 0,-38 1-74 0 0,-25-349 195 0 0,-2 0-1 0 0,-1-1 1 0 0,0 1 0 0 0,-2-1 0 0 0,-1 0 0 0 0,0 0-1 0 0,-2-1 1 0 0,0 1 0 0 0,-2-2 0 0 0,0 1-1 0 0,-1-2 1 0 0,-9 12-2 0 0,17-26 8 0 0,-1 0-1 0 0,-1 0 0 0 0,1 0 1 0 0,-1 0-1 0 0,1-1 0 0 0,-1 0 0 0 0,-1 0 1 0 0,1 0-1 0 0,-1 0 0 0 0,1-1 1 0 0,-1 0-1 0 0,0 0 0 0 0,0-1 1 0 0,0 1-1 0 0,0-1 0 0 0,-1-1 0 0 0,1 1 1 0 0,-1-1-1 0 0,1 0 0 0 0,-1-1 1 0 0,1 1-1 0 0,-1-1 0 0 0,-6-1-7 0 0,9-2 7 0 0,0 1 0 0 0,1-1 0 0 0,-1 0 0 0 0,0-1 0 0 0,1 1-1 0 0,0 0 1 0 0,0-1 0 0 0,0 0 0 0 0,0 0 0 0 0,1 0 0 0 0,-1 0-1 0 0,1 0 1 0 0,0 0 0 0 0,0-1 0 0 0,1 1 0 0 0,-1-1 0 0 0,1 1 0 0 0,0-1-1 0 0,0 0 1 0 0,0 0 0 0 0,1 1 0 0 0,0-1 0 0 0,0 0 0 0 0,0 0-1 0 0,0 1 1 0 0,1-1 0 0 0,0 0 0 0 0,0 1 0 0 0,0-1 0 0 0,2-4-7 0 0,3-16-4 0 0,1 1 0 0 0,1 0 0 0 0,1 0 0 0 0,1 0 0 0 0,2 1 1 0 0,0 1-1 0 0,1 0 0 0 0,1 0 0 0 0,10-9 4 0 0,-11 14-45 0 0,0 1-1 0 0,1 1 1 0 0,1 0 0 0 0,1 1-1 0 0,0 1 1 0 0,1 1 0 0 0,7-5 45 0 0,83-31-3325 0 0,-86 42-1349 0 0,-7 1-7286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4:03.301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290 239 0 0 0,'0'0'549'0'0,"0"0"1232"0"0,0 0 109 0 0,0 0-298 0 0,0 0-248 0 0,0 0-101 0 0,0 0-29 0 0,0 0-26 0 0,0 0-29 0 0,0 0-94 0 0,0 0-110 0 0,2-6-120 0 0,0 4-1140 0 0,-1 0 518 0 0,0 1-1 0 0,0-1 0 0 0,0 1 1 0 0,1-1-1 0 0,-2 0 0 0 0,1 0 1 0 0,0 0-1 0 0,0 1 0 0 0,0-1 1 0 0,-1 0-1 0 0,1 0 0 0 0,-1 0 0 0 0,0 0 1 0 0,1 0-1 0 0,-1 0 0 0 0,0 0 1 0 0,0 0-1 0 0,0 0 0 0 0,0 0 1 0 0,-1 0-1 0 0,1 0 0 0 0,-1 0 1 0 0,1 0-1 0 0,-1 0 0 0 0,1 0 1 0 0,-1 0-1 0 0,0 1 0 0 0,0-1 1 0 0,0 0-1 0 0,0 0 0 0 0,0 1 0 0 0,-1-1 1 0 0,1 1-1 0 0,0-1 0 0 0,-1 1 1 0 0,1-1-1 0 0,-2 0-212 0 0,-7 0 77 0 0,-1 0 0 0 0,1 1 1 0 0,0 0-1 0 0,-1 1 0 0 0,1 0 0 0 0,-1 0 0 0 0,1 1 1 0 0,0 1-1 0 0,-1-1 0 0 0,1 2 0 0 0,0 0 0 0 0,0 0 0 0 0,0 0 1 0 0,1 1-1 0 0,-1 1 0 0 0,1 0 0 0 0,0 0 0 0 0,0 1 0 0 0,1 0 1 0 0,0 0-1 0 0,0 1 0 0 0,0 0 0 0 0,1 0 0 0 0,0 1 1 0 0,0 0-1 0 0,1 0 0 0 0,0 1 0 0 0,0 0 0 0 0,1 0 0 0 0,0 0 1 0 0,-1 6-78 0 0,3-4 1 0 0,1 0 0 0 0,0 0 1 0 0,0 1-1 0 0,2-1 0 0 0,-1 0 1 0 0,1 1-1 0 0,1-1 0 0 0,0 0 1 0 0,2 9-2 0 0,-2-16 6 0 0,0-1 1 0 0,0 1 0 0 0,0-1-1 0 0,1 1 1 0 0,-1-1 0 0 0,1 0-1 0 0,0 0 1 0 0,0 0 0 0 0,0 0-1 0 0,0 0 1 0 0,0 0 0 0 0,1 0-1 0 0,-1-1 1 0 0,1 1 0 0 0,0-1-1 0 0,-1 0 1 0 0,1 0 0 0 0,0 0-1 0 0,1 0 1 0 0,-1 0 0 0 0,0-1-1 0 0,0 1 1 0 0,1-1 0 0 0,-1 0-1 0 0,1 0 1 0 0,-1 0 0 0 0,1-1-1 0 0,0 1 1 0 0,-1-1 0 0 0,1 0-1 0 0,-1 0 1 0 0,3 0-7 0 0,7-2 118 0 0,0-1 0 0 0,-1 0 0 0 0,1-1 0 0 0,0 0 0 0 0,-1-1 1 0 0,0 0-1 0 0,0-1 0 0 0,-1-1 0 0 0,1 1 0 0 0,-1-2 0 0 0,-1 0 0 0 0,1 0 0 0 0,5-7-118 0 0,5-1 152 0 0,3-5-15 0 0,0 0 0 0 0,-1-1 0 0 0,-2-2-1 0 0,0 0 1 0 0,2-7-137 0 0,5-16 306 0 0,-28 46-248 0 0,0 1 4 0 0,0 0-6 0 0,0 0-12 0 0,0 0-31 0 0,0 0-37 0 0,0 23-80 0 0,-1-12 114 0 0,-1 0-2 0 0,1-1 0 0 0,0 1 0 0 0,1 0 0 0 0,0-1 1 0 0,1 1-1 0 0,0 0 0 0 0,1-1 0 0 0,0 1 0 0 0,0-1 1 0 0,1 0-1 0 0,1 1 0 0 0,2 5-8 0 0,5 4 15 0 0,-6-9-28 0 0,1 1-1 0 0,0-1 0 0 0,0 0 1 0 0,1-1-1 0 0,1 0 0 0 0,-1 0 1 0 0,2 0-1 0 0,-1-1 1 0 0,1 0-1 0 0,1-1 0 0 0,8 7 14 0 0,26-15-2305 0 0,-22-17-5005 0 0,-17 13-4349 0 0</inkml:trace>
  <inkml:trace contextRef="#ctx0" brushRef="#br0" timeOffset="664.411">802 7 8314 0 0,'0'0'2903'0'0,"0"0"-736"0"0,0 0-396 0 0,0 0-17 0 0,0 0 12 0 0,0 0-197 0 0,0 0-395 0 0,0 0-423 0 0,0 0-307 0 0,0 0-152 0 0,0 0-27 0 0,0 0 55 0 0,0 0 39 0 0,1 7 16 0 0,53 122 966 0 0,77 102-719 0 0,-104-193 107 0 0,-19-57-124 0 0,78-154 175 0 0,-31 35-554 0 0,-10 67-226 0 0,-39 60-545 0 0,-1 17-2112 0 0,11 0-1124 0 0,-5-4-4554 0 0,-9-2-2930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15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68 203 2176 0 0,'0'0'2408'0'0,"0"0"-515"0"0,0 0-232 0 0,0 0-8 0 0,0 0 98 0 0,0 0 54 0 0,0 0-97 0 0,0 0-243 0 0,0 0-297 0 0,0 0-269 0 0,0 0-229 0 0,-2-5-120 0 0,-8-12-50 0 0,7 13-45 0 0,3 4-24 0 0,0 0-26 0 0,0 0-38 0 0,-1 19 1372 0 0,-41 297 1101 0 0,32-37-2033 0 0,11-257-768 0 0,1-1-1 0 0,1 0 0 0 0,1 0 1 0 0,0 0-1 0 0,2 0 0 0 0,1-1 1 0 0,0 0-1 0 0,8 15-38 0 0,-13-31 10 0 0,0-1 1 0 0,0 1-1 0 0,0-1 0 0 0,1 1 1 0 0,-1-1-1 0 0,1 0 1 0 0,0 0-1 0 0,0 0 0 0 0,0-1 1 0 0,0 1-1 0 0,0-1 1 0 0,0 1-1 0 0,1-1 0 0 0,0 0 1 0 0,-1-1-1 0 0,1 1 1 0 0,0 0-1 0 0,0-1 0 0 0,-1 0 1 0 0,1 0-1 0 0,0 0 1 0 0,0 0-1 0 0,0-1 0 0 0,1 0 1 0 0,-1 0-1 0 0,0 0 1 0 0,0 0-1 0 0,0 0 0 0 0,1-1-10 0 0,0 0 30 0 0,0-1 0 0 0,0 1 0 0 0,0-1 0 0 0,0 0 1 0 0,0 0-1 0 0,0-1 0 0 0,-1 1 0 0 0,1-1 0 0 0,-1 0 0 0 0,0-1 0 0 0,0 1 0 0 0,0-1 0 0 0,0 1 0 0 0,0-1 0 0 0,1-3-30 0 0,9-7 51 0 0,27-26 16 0 0,-3-3-1 0 0,-1-1 1 0 0,-3-1 0 0 0,-1-2 0 0 0,-3-2 0 0 0,-1 0-1 0 0,-3-2 1 0 0,-2-1 0 0 0,-2-1 0 0 0,5-25-67 0 0,-17 50 29 0 0,-2 0 1 0 0,0-1-1 0 0,-2 0 0 0 0,-1-1 1 0 0,-2 1-1 0 0,0-18-29 0 0,-3 46 53 0 0,0 1-3 0 0,0 0-28 0 0,0 0-6 0 0,0 0 2 0 0,-32 48 59 0 0,25-29-48 0 0,0 0 0 0 0,2 1 0 0 0,1-1 0 0 0,0 1 0 0 0,2 0 0 0 0,0 0 0 0 0,1 2-29 0 0,12 249 256 0 0,-6-234-230 0 0,1-2 1 0 0,2 1-1 0 0,2-1 0 0 0,1 0 1 0 0,2 1-27 0 0,20 8 45 0 0,-22-83-3800 0 0,-6 21-246 0 0,0 6-3721 0 0,-2 4-4576 0 0</inkml:trace>
  <inkml:trace contextRef="#ctx0" brushRef="#br0" timeOffset="5290.464">1013 15 0 0 0,'0'0'1406'0'0,"0"0"426"0"0,0 0 166 0 0,0 0-119 0 0,0 0-288 0 0,0 0-278 0 0,0 0-190 0 0,0 0-117 0 0,0 0-54 0 0,0-3-40 0 0,0-6-37 0 0,0 6-29 0 0,0 3-38 0 0,0 0-41 0 0,0 0-43 0 0,0 0-33 0 0,0 0-51 0 0,0 0-59 0 0,0 0-66 0 0,0 0-56 0 0,-25 3 2404 0 0,16 2-2700 0 0,-1-1 0 0 0,1 1-1 0 0,1 1 1 0 0,-1 0 0 0 0,1 0 0 0 0,0 1 0 0 0,0 0-1 0 0,1 0 1 0 0,0 1 0 0 0,0-1 0 0 0,1 2-1 0 0,0-1 1 0 0,0 1 0 0 0,1 0 0 0 0,0 0 0 0 0,0 1-163 0 0,-17 87 562 0 0,22-95-555 0 0,-1 4 34 0 0,1 0 0 0 0,0 0-1 0 0,0 0 1 0 0,0 0 0 0 0,1 0 0 0 0,-1 0 0 0 0,1 0 0 0 0,1 0-1 0 0,-1-1 1 0 0,1 1 0 0 0,0 0 0 0 0,1-1 0 0 0,-1 1 0 0 0,1-1-1 0 0,0 1 1 0 0,0-1 0 0 0,1 0 0 0 0,3 3-41 0 0,43 32 664 0 0,-45-38-1442 0 0,3 0 2100 0 0,-5-2-6194 0 0,1 0-5334 0 0,-2 0-1886 0 0</inkml:trace>
  <inkml:trace contextRef="#ctx0" brushRef="#br0" timeOffset="6051.717">1329 81 2072 0 0,'0'0'1782'0'0,"0"0"-17"0"0,0 0 122 0 0,0 0 138 0 0,0 0-75 0 0,0 0-275 0 0,0 0-341 0 0,0 0-262 0 0,0 0-188 0 0,0 0-85 0 0,0 0-24 0 0,0 0-63 0 0,-6-3-24 0 0,-18-12-45 0 0,21 14-508 0 0,0 0 0 0 0,0 1 0 0 0,0-1-1 0 0,0 1 1 0 0,0 0 0 0 0,0 0 0 0 0,0 0 0 0 0,0 1 0 0 0,-1-1 0 0 0,1 1-1 0 0,0-1 1 0 0,0 1 0 0 0,0 0 0 0 0,1 0 0 0 0,-1 0 0 0 0,0 1 0 0 0,0-1-1 0 0,1 1 1 0 0,-1-1 0 0 0,0 1 0 0 0,1 0 0 0 0,-2 2-135 0 0,2-3 86 0 0,-3 2-44 0 0,1-1 1 0 0,0 1 0 0 0,1 0-1 0 0,-1 0 1 0 0,0 0-1 0 0,1 0 1 0 0,0 1 0 0 0,0 0-1 0 0,0-1 1 0 0,0 1 0 0 0,0 0-1 0 0,1 1 1 0 0,0-1-1 0 0,0 0 1 0 0,0 1 0 0 0,0-1-1 0 0,1 1 1 0 0,-1-1 0 0 0,1 1-1 0 0,0 0 1 0 0,1 0-1 0 0,-1-1 1 0 0,1 1 0 0 0,0 0-1 0 0,0 0 1 0 0,1 0 0 0 0,-1-1-1 0 0,1 1 1 0 0,1 3-43 0 0,0-4 56 0 0,1-1 0 0 0,0 0 0 0 0,0 0 0 0 0,0 0 0 0 0,0 0 0 0 0,0 0 0 0 0,1 0 0 0 0,-1-1 0 0 0,1 1 0 0 0,0-1 0 0 0,0 0 0 0 0,0-1 1 0 0,0 1-1 0 0,0 0 0 0 0,0-1 0 0 0,0 0 0 0 0,0 0 0 0 0,1 0 0 0 0,-1-1 0 0 0,0 0 0 0 0,1 1 0 0 0,-1-1 0 0 0,0-1 0 0 0,1 1 0 0 0,-1-1 0 0 0,0 1 0 0 0,0-1 0 0 0,1-1 0 0 0,-1 1 0 0 0,0 0 0 0 0,0-1 1 0 0,0 0-1 0 0,-1 0 0 0 0,3-1-56 0 0,14-13 214 0 0,-2 0 1 0 0,1-1-1 0 0,-2-1 1 0 0,-1-1-1 0 0,0 0 1 0 0,3-7-215 0 0,-5 19 310 0 0,-14 35-209 0 0,-1-13-86 0 0,2 12 10 0 0,1 0 0 0 0,1 0 0 0 0,2-1 0 0 0,0 1-1 0 0,8 20-24 0 0,-7-28-2 0 0,0 0 0 0 0,-2 1 0 0 0,0-1 0 0 0,-1 1 0 0 0,-1 0-1 0 0,-1 0 1 0 0,-1 1 0 0 0,-2 16 2 0 0,1-34 7 0 0,0 1 0 0 0,-1-1-1 0 0,1 1 1 0 0,-1-1 0 0 0,0 0 0 0 0,0 0-1 0 0,0 0 1 0 0,0 0 0 0 0,0 0 0 0 0,-1 0-1 0 0,0 0 1 0 0,1-1 0 0 0,-1 1 0 0 0,0-1-1 0 0,0 0 1 0 0,0 0 0 0 0,-1 0 0 0 0,1 0-1 0 0,0-1 1 0 0,-1 1 0 0 0,1-1 0 0 0,-1 0-1 0 0,1 0 1 0 0,-1 0 0 0 0,0 0 0 0 0,1-1 0 0 0,-1 0-1 0 0,0 1 1 0 0,-1-1-7 0 0,2-3 2 0 0,1 0 0 0 0,-1-1 1 0 0,1 1-1 0 0,-1 0 0 0 0,1-1 0 0 0,0 0 0 0 0,1 1 0 0 0,-1-1 1 0 0,0 0-1 0 0,1 0 0 0 0,0 0 0 0 0,0 0 0 0 0,0 0 1 0 0,1 0-1 0 0,-1 0 0 0 0,1 0 0 0 0,0 0 0 0 0,0-1 0 0 0,0 1 1 0 0,1 0-1 0 0,-1 0 0 0 0,1-1-2 0 0,1-4-18 0 0,1 1-1 0 0,-1 0 1 0 0,1 0 0 0 0,1 0-1 0 0,0 1 1 0 0,0-1-1 0 0,0 1 1 0 0,1 0 0 0 0,0 0-1 0 0,0 0 1 0 0,1 0 0 0 0,-1 1-1 0 0,2 0 1 0 0,4-3 18 0 0,30-36-8081 0 0,-38 42-286 0 0,1 2-3250 0 0</inkml:trace>
  <inkml:trace contextRef="#ctx0" brushRef="#br0" timeOffset="6420.772">1681 26 10106 0 0,'0'0'3202'0'0,"0"0"-960"0"0,0 0-504 0 0,0 0-99 0 0,0 0-100 0 0,0 0-235 0 0,0 0-296 0 0,0 0-281 0 0,0 0-171 0 0,0 0-70 0 0,0 0-50 0 0,0 0-8 0 0,0 0-11 0 0,10-4-13 0 0,32-10-29 0 0,-40 14-330 0 0,0 0 0 0 0,0-1 0 0 0,0 1 0 0 0,0 0 0 0 0,0 0 0 0 0,0 1 0 0 0,0-1 0 0 0,0 0 0 0 0,0 1 0 0 0,0-1 0 0 0,0 1 0 0 0,0-1 0 0 0,0 1 0 0 0,0 0 0 0 0,-1 0 0 0 0,1 0 0 0 0,0 0 0 0 0,-1 0 0 0 0,1 0 0 0 0,0 1 0 0 0,-1-1 1 0 0,1 1-1 0 0,-1-1 0 0 0,0 1 0 0 0,1-1 0 0 0,-1 1 0 0 0,0 0-45 0 0,2 2 114 0 0,3 5-35 0 0,-1 1-1 0 0,0 0 1 0 0,-1 0 0 0 0,0 0 0 0 0,-1 1 0 0 0,0-1 0 0 0,0 1 0 0 0,-1 0 0 0 0,-1 0 0 0 0,0 0 0 0 0,0-1 0 0 0,-1 1-1 0 0,-1 0 1 0 0,0 6-79 0 0,1-6 36 0 0,0-1-26 0 0,-1 1 1 0 0,0 0-1 0 0,0-1 0 0 0,-1 1 1 0 0,0-1-1 0 0,-1 0 0 0 0,0 0 1 0 0,-1 0-1 0 0,0 0 0 0 0,0 0 1 0 0,-1-1-1 0 0,-1 0 1 0 0,1 0-1 0 0,-2 0 0 0 0,1 0 1 0 0,-1-1-1 0 0,-5 5-10 0 0,-48 34-1398 0 0,52-46 615 0 0,5-1-1904 0 0,0 0-6188 0 0,2 0-3258 0 0</inkml:trace>
  <inkml:trace contextRef="#ctx0" brushRef="#br0" timeOffset="7484.139">911 957 2561 0 0,'0'0'2499'0'0,"0"0"-97"0"0,0 0 43 0 0,0 0-51 0 0,0 0-240 0 0,0 0-324 0 0,0 0-377 0 0,0 0-258 0 0,0 0-154 0 0,0 0-123 0 0,0 0-61 0 0,-4-4-60 0 0,-13-16-91 0 0,13 15-74 0 0,4 5-95 0 0,0 0-94 0 0,0 0-78 0 0,0 0-49 0 0,0 0-30 0 0,0 0-31 0 0,0 0-13 0 0,0 0-27 0 0,0 0-38 0 0,0 0-31 0 0,0 0-26 0 0,0 0-22 0 0,2 15 276 0 0,2-5-278 0 0,-1 1 1 0 0,-1 0 0 0 0,1 0-1 0 0,-2 0 1 0 0,1 1-1 0 0,-2-1 1 0 0,1 0 0 0 0,-2 0-1 0 0,1 1 1 0 0,-2-1-97 0 0,1 25 155 0 0,-1 229 65 0 0,2-265-277 0 0,0 0-1477 0 0,20-41-3347 0 0,-9 27-1588 0 0,-7 7-4972 0 0</inkml:trace>
  <inkml:trace contextRef="#ctx0" brushRef="#br0" timeOffset="8193.65">1066 1127 4665 0 0,'0'0'4170'0'0,"0"0"-1132"0"0,0 0-627 0 0,0 0-289 0 0,0 0-304 0 0,0 0-326 0 0,0 0-364 0 0,0 0-329 0 0,0 0-243 0 0,0 0-133 0 0,0 0-40 0 0,0 0 32 0 0,0 0 42 0 0,4 2 34 0 0,11 2-145 0 0,1 0 0 0 0,0-1 1 0 0,0 0-1 0 0,0-2 0 0 0,0 0 0 0 0,0 0 0 0 0,0-2 1 0 0,12-1-347 0 0,21 1 177 0 0,96-6 57 0 0,-130 3-193 0 0,-15 4 38 0 0,-1-4-50 0 0,-1 0 1 0 0,0 1 0 0 0,0-1 0 0 0,0 1 0 0 0,-1 0 0 0 0,1 0 0 0 0,-1 0 0 0 0,0 0 0 0 0,0 0 0 0 0,0 0-1 0 0,0 1 1 0 0,0-1 0 0 0,0 1 0 0 0,-1 0 0 0 0,1 0 0 0 0,-1 0 0 0 0,1 1 0 0 0,-1-1 0 0 0,0 1-1 0 0,0 0 1 0 0,-2-1-30 0 0,-12-6 75 0 0,-69-17-28 0 0,86 25-2 0 0,1 0-45 0 0,-5 30-68 0 0,6 230 271 0 0,40-315-11 0 0,59-39-94 0 0,-71 71-360 0 0,-29 21-1105 0 0,0-2-2201 0 0,1 3-6357 0 0,0 1-2273 0 0</inkml:trace>
  <inkml:trace contextRef="#ctx0" brushRef="#br0" timeOffset="8652.774">1581 1027 14595 0 0,'0'0'2726'0'0,"0"0"-808"0"0,0 0-454 0 0,0 0-166 0 0,0 0-141 0 0,0 0-225 0 0,0 0-278 0 0,0 0-230 0 0,0 0-155 0 0,0 0-25 0 0,0 0 17 0 0,0 0 8 0 0,0 0 16 0 0,6 1-22 0 0,12 1-104 0 0,96 22 1021 0 0,-113-21-1166 0 0,1 0 0 0 0,-1 0 0 0 0,1-1 0 0 0,-1 1 0 0 0,0 0 0 0 0,0 0 1 0 0,-1 0-1 0 0,1 0 0 0 0,-1 0 0 0 0,1 0 0 0 0,-1 0 0 0 0,0 0 0 0 0,0 0 0 0 0,0 0 0 0 0,-1 0 0 0 0,1 0 0 0 0,-1 0 0 0 0,1 0 0 0 0,-1 0 0 0 0,0 0 1 0 0,0 0-1 0 0,-1 0 0 0 0,1 0 0 0 0,-1-1 0 0 0,1 1 0 0 0,-1 0 0 0 0,0-1 0 0 0,0 0 0 0 0,-1 3-14 0 0,-136 123 402 0 0,138-127-393 0 0,1 1 1 0 0,0-1 0 0 0,-1 1 0 0 0,1-1 0 0 0,0 1 0 0 0,0-1 0 0 0,0 0 0 0 0,0 1 0 0 0,0-1 0 0 0,0 1 0 0 0,0-1 0 0 0,0 1 0 0 0,0-1 0 0 0,1 1 0 0 0,-1-1 0 0 0,1 1 0 0 0,-1-1 0 0 0,1 0 0 0 0,0 1 0 0 0,-1-1-1 0 0,1 0 1 0 0,0 1 0 0 0,0-1 0 0 0,0 0 0 0 0,0 0 0 0 0,0 0 0 0 0,0 0 0 0 0,0 0 0 0 0,0 0 0 0 0,0 0 0 0 0,1 0 0 0 0,-1 0 0 0 0,0-1 0 0 0,1 1 0 0 0,-1 0 0 0 0,0-1 0 0 0,1 1 0 0 0,-1-1 0 0 0,1 0 0 0 0,-1 1-1 0 0,1-1 1 0 0,-1 0 0 0 0,1 0 0 0 0,-1 0 0 0 0,1 0 0 0 0,-1 0 0 0 0,1 0 0 0 0,-1-1 0 0 0,1 1 0 0 0,-1 0 0 0 0,1-1 0 0 0,-1 1-10 0 0,92-11 220 0 0,-84 7-814 0 0,84-40 219 0 0,-65 25-4398 0 0,-3-2-6415 0 0,-19 17-1255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 3825 0 0,'0'0'3266'0'0,"0"0"-518"0"0,0 0-319 0 0,0 0-199 0 0,0 0-211 0 0,0 0-272 0 0,0 0-299 0 0,0 0-261 0 0,0 0-201 0 0,0 0-142 0 0,0 0-80 0 0,0 0-54 0 0,-8 11 3104 0 0,8-11-3625 0 0,0 0-41 0 0,17 4 538 0 0,-2-1-516 0 0,1-1 1 0 0,0 0 0 0 0,-1-2-1 0 0,1 1 1 0 0,0-2 0 0 0,-1 0-1 0 0,1-1 1 0 0,-1-1 0 0 0,1 0 0 0 0,12-6-171 0 0,40-2 261 0 0,-57 10 216 0 0,-11 1-647 0 0,0 0 1 0 0,0 0 0 0 0,0 1-1 0 0,0-1 1 0 0,-1 0-1 0 0,1 0 1 0 0,0 1 0 0 0,0-1-1 0 0,0 0 1 0 0,0 1 0 0 0,0-1-1 0 0,0 0 1 0 0,0 1-1 0 0,0-1 1 0 0,0 0 0 0 0,0 0-1 0 0,0 1 1 0 0,0-1-1 0 0,0 0 1 0 0,0 1 0 0 0,0-1-1 0 0,0 0 1 0 0,0 1 0 0 0,0-1-1 0 0,0 0 1 0 0,0 1-1 0 0,0-1 1 0 0,1 0 0 0 0,-1 0-1 0 0,0 1 1 0 0,0-1-1 0 0,0 0 1 0 0,1 0 0 0 0,-1 1-1 0 0,0-1 1 0 0,0 0 0 0 0,1 0-1 0 0,-1 0 1 0 0,0 1-1 0 0,0-1 1 0 0,1 0 0 0 0,-1 0-1 0 0,0 0 170 0 0,-13 11-8579 0 0,10-6-3202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24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15507 0 0,'0'0'2757'0'0,"0"0"-1001"0"0,0 0-597 0 0,0 0-159 0 0,0 0-23 0 0,0 0-21 0 0,0 0-72 0 0,0 0-108 0 0,0 0-128 0 0,0 0-81 0 0,0 0-99 0 0,0 0-84 0 0,0 0-57 0 0,28-1-80 0 0,89-5-69 0 0,53-16-1118 0 0,-145 22-1277 0 0,-9 0-6293 0 0,-11 0-4149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5.9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11 107 2833 0 0,'0'0'2528'0'0,"0"0"-542"0"0,0 0-118 0 0,0 0 61 0 0,0 0 8 0 0,0 0-145 0 0,0 0-281 0 0,0 0-311 0 0,0 0-295 0 0,0 0-214 0 0,0 0-139 0 0,0 0-60 0 0,0 0-34 0 0,-11-4 1025 0 0,198-7 2061 0 0,-116 0-3203 0 0,-163-26 1572 0 0,68 10-2270 0 0,27 18-3241 0 0,9 2-4784 0 0,-7 6-3899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1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184 448 0 0 0,'0'0'427'0'0,"0"0"248"0"0,0 0 206 0 0,0 0 450 0 0,0 0 361 0 0,0 0 186 0 0,0 0-108 0 0,0 0-299 0 0,0 0-247 0 0,0 0-197 0 0,0 0-89 0 0,0-9-50 0 0,3-29-9 0 0,-3 35-620 0 0,-1 0 0 0 0,1 0 1 0 0,-1 0-1 0 0,0 0 1 0 0,1 0-1 0 0,-1 0 1 0 0,0 1-1 0 0,-1-1 1 0 0,1 0-1 0 0,0 1 0 0 0,-1-1 1 0 0,0 1-1 0 0,1-1 1 0 0,-1 1-1 0 0,0 0 1 0 0,0 0-1 0 0,-1 0 1 0 0,1 0-1 0 0,0 0 0 0 0,-1 0 1 0 0,1 1-1 0 0,-2-2-259 0 0,-5-3 721 0 0,-55-39 2206 0 0,15 34-829 0 0,38 47-1906 0 0,6-20-129 0 0,2 0 0 0 0,-1 0-1 0 0,2 0 1 0 0,0 0 0 0 0,1 0 0 0 0,0 0 0 0 0,1 0 0 0 0,3 17-63 0 0,-2-15 33 0 0,40 165 333 0 0,-18-107-207 0 0,53 175 268 0 0,-36-123-254 0 0,-14-49-58 0 0,-3 2 1 0 0,-3 0-1 0 0,-4 2 1 0 0,-1 24-116 0 0,-12 74 489 0 0,-4-172-450 0 0,-1-1-1 0 0,0 1 0 0 0,0 0 1 0 0,0-1-1 0 0,-1 1 0 0 0,0-1 0 0 0,-1 0 1 0 0,0 0-1 0 0,0 0 0 0 0,-1 0 1 0 0,0-1-39 0 0,1-5 17 0 0,1 0 0 0 0,-1 0 0 0 0,0 0 0 0 0,0-1 0 0 0,-1 1-1 0 0,1-1 1 0 0,0 0 0 0 0,0 0 0 0 0,-1-1 0 0 0,1 1 0 0 0,0-1 0 0 0,-1 0 0 0 0,1 0 0 0 0,0-1 0 0 0,0 1 0 0 0,-1-1 0 0 0,1 0 0 0 0,-2 0-17 0 0,-3-4-2 0 0,0 0 0 0 0,0 0-1 0 0,0-1 1 0 0,1 0 0 0 0,-1-1 0 0 0,2 0 0 0 0,-1 0-1 0 0,1-1 1 0 0,0 1 0 0 0,0-2 0 0 0,-4-7 2 0 0,5 9-20 0 0,-13-26-241 0 0,17 21-4186 0 0,5 10 277 0 0,1 1-6315 0 0</inkml:trace>
  <inkml:trace contextRef="#ctx0" brushRef="#br0" timeOffset="638.615">399 1736 16075 0 0,'0'0'1042'0'0,"0"0"-507"0"0,0 0-76 0 0,0 0 246 0 0,0 0 231 0 0,0 0 31 0 0,0 0-157 0 0,0 0-236 0 0,0 0-172 0 0,0 0-83 0 0,0 0-38 0 0,0 0-16 0 0,0 0 18 0 0,6 20 0 0 0,19 61-19 0 0,-15 21 1290 0 0,-10-62-937 0 0,0-40-552 0 0,0 0 22 0 0,0 0 6 0 0,0 0 47 0 0,0 0 39 0 0,0 0 18 0 0,0 0 38 0 0,0 0 39 0 0,-6-23 475 0 0,5-94-449 0 0,4 99-288 0 0,0 0-1 0 0,2 0 1 0 0,0 0 0 0 0,2 1-1 0 0,0 0 1 0 0,0 0 0 0 0,2 0-1 0 0,0 1 1 0 0,0 0 0 0 0,2 1-1 0 0,3-3-11 0 0,-14 17-1 0 0,1 1 1 0 0,-1-1-1 0 0,1 1 0 0 0,-1 0 0 0 0,1-1 0 0 0,0 1 0 0 0,-1 0 1 0 0,1-1-1 0 0,0 1 0 0 0,-1 0 0 0 0,1 0 0 0 0,0-1 0 0 0,-1 1 1 0 0,1 0-1 0 0,0 0 0 0 0,-1 0 0 0 0,1 0 0 0 0,0 0 0 0 0,0 0 1 0 0,-1 0-1 0 0,1 0 0 0 0,0 0 0 0 0,-1 0 0 0 0,1 1 1 0 0,0-1-1 0 0,-1 0 0 0 0,1 0 0 0 0,0 1 0 0 0,-1-1 0 0 0,1 0 1 0 0,-1 1-1 0 0,1-1 0 0 0,0 1 0 0 0,-1-1 0 0 0,1 1 0 0 0,-1-1 1 0 0,1 1-1 0 0,-1-1 0 0 0,1 1 0 0 0,-1-1 0 0 0,0 1 0 0 0,1-1 1 0 0,-1 1-1 0 0,0 0 0 0 0,1-1 0 0 0,-1 1 0 0 0,0 0 1 0 0,0-1-1 0 0,0 1 0 0 0,0 0 0 0 0,1 0 0 0 0,-1-1 0 0 0,0 1 1 0 0,0 0-1 0 0,0-1 0 0 0,0 1 0 0 0,-1 0 0 0 0,1 0 0 0 0,0-1 1 0 0,0 1-1 0 0,0 0 0 0 0,-1-1 0 0 0,1 1 1 0 0,32 83-56 0 0,-9-66-2826 0 0,-13-14-4213 0 0,-5-4-4661 0 0</inkml:trace>
  <inkml:trace contextRef="#ctx0" brushRef="#br0" timeOffset="923.256">718 1898 19060 0 0,'0'0'1439'0'0,"0"0"-655"0"0,0 0-154 0 0,0 0 205 0 0,0 0 195 0 0,0 0-11 0 0,0 0-207 0 0,0 0-249 0 0,0 0-193 0 0,0 0-101 0 0,0 0-32 0 0,0 0-31 0 0,-1 17-34 0 0,-7 88 311 0 0,7-105-516 0 0,1 0 0 0 0,0 1 0 0 0,-1-1 0 0 0,1 0 0 0 0,0 1 0 0 0,0-1 0 0 0,-1 1 0 0 0,1-1 0 0 0,0 0 1 0 0,0 1-1 0 0,-1-1 0 0 0,1 1 0 0 0,0-1 0 0 0,0 0 0 0 0,0 1 0 0 0,0-1 0 0 0,0 1 0 0 0,0-1 0 0 0,0 1 1 0 0,0-1-1 0 0,0 1 0 0 0,0-1 0 0 0,0 1 0 0 0,0-1 0 0 0,0 0 0 0 0,0 1 0 0 0,0-1 0 0 0,0 1 0 0 0,0-1 1 0 0,1 1-1 0 0,-1-1 0 0 0,0 0 0 0 0,0 1 0 0 0,0-1 0 0 0,1 1 0 0 0,-1-1 0 0 0,0 0 0 0 0,1 1 0 0 0,-1-1 0 0 0,0 0 1 0 0,1 1-1 0 0,-1-1 0 0 0,0 0 0 0 0,1 0 0 0 0,-1 1 0 0 0,1-1 0 0 0,-1 0 0 0 0,0 0 0 0 0,1 0 0 0 0,-1 0 1 0 0,1 1-1 0 0,-1-1 0 0 0,1 0 0 0 0,-1 0 0 0 0,1 0 0 0 0,-1 0 0 0 0,0 0 0 0 0,1 0 0 0 0,-1 0 0 0 0,1 0 1 0 0,-1 0-1 0 0,1-1 0 0 0,-1 1 0 0 0,1 0 0 0 0,-1 0 0 0 0,0 0 0 0 0,1 0 33 0 0,4-12-2954 0 0,-3 6-4283 0 0,-2 2-4771 0 0</inkml:trace>
  <inkml:trace contextRef="#ctx0" brushRef="#br0" timeOffset="1604.249">396 1442 8922 0 0,'0'0'2448'0'0,"0"0"-416"0"0,0 0-225 0 0,0 0-42 0 0,0 0-167 0 0,0 0-318 0 0,0 0-368 0 0,0 0-318 0 0,0 0-191 0 0,0 0-89 0 0,0 0-30 0 0,0 0 81 0 0,0 0 88 0 0,3 0 71 0 0,256-19 3169 0 0,-258 19-3698 0 0,-1 0-5 0 0,0 0 21 0 0,0 0 5 0 0,0 0 9 0 0,0 0 42 0 0,0 0 26 0 0,0 0 17 0 0,0 0 27 0 0,0 0 4 0 0,0 0-10 0 0,-15-7 317 0 0,-53-73-335 0 0,33 36-1099 0 0,35 43 300 0 0,0-2-1552 0 0,0 2-3455 0 0,0 1-6229 0 0</inkml:trace>
  <inkml:trace contextRef="#ctx0" brushRef="#br0" timeOffset="2994.197">370 138 8634 0 0,'0'0'2379'0'0,"0"0"-559"0"0,0 0-225 0 0,0 0 26 0 0,0 0 30 0 0,0 0-183 0 0,0 0-360 0 0,0 0-337 0 0,0 0-256 0 0,0 0-128 0 0,-4 0 938 0 0,4 210 1577 0 0,0-210-2856 0 0,0 0 0 0 0,0 0-2 0 0,0 0 18 0 0,0 0 42 0 0,0 0 49 0 0,0 0 51 0 0,0 0 37 0 0,0 0 28 0 0,0-28 501 0 0,9-116-663 0 0,-2 125-106 0 0,-2 2 3 0 0,1 1 1 0 0,0 0-1 0 0,1 1 1 0 0,1 0-1 0 0,1 0 1 0 0,0 0-1 0 0,10-12-4 0 0,-18 26-1 0 0,0-1 1 0 0,-1 1-1 0 0,1 0 0 0 0,0 0 1 0 0,0-1-1 0 0,0 1 0 0 0,1 0 0 0 0,-1 0 1 0 0,0 0-1 0 0,0 0 0 0 0,0 0 1 0 0,1 0-1 0 0,-1 0 0 0 0,1 1 1 0 0,-1-1-1 0 0,1 0 0 0 0,-1 1 0 0 0,1-1 1 0 0,-1 1-1 0 0,1-1 0 0 0,-1 1 1 0 0,1 0-1 0 0,-1 0 0 0 0,1 0 1 0 0,0 0-1 0 0,-1 0 0 0 0,1 0 0 0 0,-1 0 1 0 0,1 0-1 0 0,-1 1 0 0 0,1-1 1 0 0,0 1-1 0 0,-1-1 0 0 0,0 1 1 0 0,1-1-1 0 0,-1 1 0 0 0,1 0 0 0 0,-1 0 1 0 0,0 0-1 0 0,1 0 0 0 0,-1 0 1 0 0,0 0-1 0 0,0 0 0 0 0,0 0 0 0 0,0 0 1 0 0,0 1-1 0 0,0-1 0 0 0,0 0 1 0 0,0 1-1 0 0,0-1 0 0 0,-1 0 1 0 0,1 1-1 0 0,-1-1 0 0 0,1 1 0 0 0,-1-1 1 0 0,1 1-1 0 0,-1 0 1 0 0,4 78 4 0 0,-10-66 1146 0 0,4-8-3565 0 0,1-3-9267 0 0,3-3 132 0 0</inkml:trace>
  <inkml:trace contextRef="#ctx0" brushRef="#br0" timeOffset="3491.696">629 231 12555 0 0,'0'0'2203'0'0,"0"0"-557"0"0,0 0-242 0 0,0 0-96 0 0,0 0-157 0 0,0 0-284 0 0,0 0-340 0 0,0 0-231 0 0,0 0-62 0 0,0 0 46 0 0,0 0 57 0 0,0 0 21 0 0,0 0 1 0 0,8 1-34 0 0,124 5 1708 0 0,-125 45-1048 0 0,-58 12-198 0 0,40-50-667 0 0,9-11-92 0 0,0-1 0 0 0,0 1 0 0 0,0 0 0 0 0,1 0-1 0 0,-1 0 1 0 0,0 0 0 0 0,1 0 0 0 0,0 0 0 0 0,-1 1 0 0 0,1-1 0 0 0,0 0 0 0 0,0 1 0 0 0,0-1-1 0 0,1 1 1 0 0,-1-1 0 0 0,0 1 0 0 0,1-1 0 0 0,0 1 0 0 0,-1 0 0 0 0,1 2-28 0 0,44 6 368 0 0,36-31-290 0 0,-66 9-4409 0 0,-5-3-4440 0 0,-7 11-3689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965 459 0 0 0,'0'0'867'0'0,"0"0"541"0"0,0 0 497 0 0,0 0 272 0 0,0 0-60 0 0,0 0-362 0 0,0 0-504 0 0,0 0-382 0 0,0 0-146 0 0,0 0 13 0 0,8 11 3201 0 0,14 6 508 0 0,-32-12-109 0 0,-40 3-3794 0 0,-12-1-311 0 0,1 2-1 0 0,0 4 1 0 0,1 2-1 0 0,-45 18-230 0 0,-160 63 687 0 0,141-61 46 0 0,114-33-640 0 0,-2 0 21 0 0,19-1 147 0 0,26 13-206 0 0,54 8 80 0 0,297 63 155 0 0,-212-51-228 0 0,-146-21 33 0 0,-26-12-53 0 0,0-1 6 0 0,0 0 22 0 0,0 0-6 0 0,0 0 12 0 0,-30 2 32 0 0,0 2 0 0 0,0 1 0 0 0,1 1 0 0 0,-1 1 0 0 0,2 2 0 0 0,-3 1-108 0 0,-31 10 34 0 0,-200 64-42 0 0,260-83 9 0 0,-9 2-3 0 0,1 1 1 0 0,0 0-1 0 0,0 0 0 0 0,0 1 0 0 0,0 1 1 0 0,1-1-1 0 0,0 1 0 0 0,0 1 1 0 0,-3 3 1 0 0,-7 5-3 0 0,18-15 16 0 0,1 0-3 0 0,0 0-5 0 0,0 0-12 0 0,0 0-6 0 0,0 0 6 0 0,0 0 11 0 0,-1 0 6 0 0,0 0 20 0 0,1 0-26 0 0,0 0 3 0 0,-31 26 233 0 0,-7 0-224 0 0,37-23-28 0 0,48 5-111 0 0,221 54 322 0 0,-82-32-170 0 0,-118-16-79 0 0,-24-10 633 0 0,-44-4-590 0 0,0 0 11 0 0,0 0 4 0 0,0 0 0 0 0,0 0-3 0 0,0 0-7 0 0,0 0 2 0 0,0 0-20 0 0,0 0-4 0 0,0 0 20 0 0,0 0-8 0 0,1 0 25 0 0,0 0 18 0 0,-1 0-21 0 0,0 0-15 0 0,0 0 1 0 0,0 0 15 0 0,0 0-13 0 0,0 0-30 0 0,0 0 54 0 0,0 0 42 0 0,0 0-42 0 0,0 0-16 0 0,0 0-32 0 0,0 0 18 0 0,0 0 20 0 0,0 0-14 0 0,0 0 12 0 0,0 0-19 0 0,0 0 6 0 0,0 0 42 0 0,0 0-38 0 0,0 0-14 0 0,0 0 20 0 0,0 0-26 0 0,0 0 12 0 0,0 0 19 0 0,0 0-16 0 0,0 0 11 0 0,0 0-11 0 0,0 0-4 0 0,0 0 5 0 0,0 0 15 0 0,0 0-16 0 0,0 0 14 0 0,0 0-5 0 0,0 0-12 0 0,0 0 14 0 0,0 0-11 0 0,0 0-1 0 0,0 0 7 0 0,0 0-7 0 0,0 0-3 0 0,0 0 0 0 0,0 0 5 0 0,0 0 21 0 0,0 0-5 0 0,0 0-13 0 0,0 0 7 0 0,0 0-18 0 0,0 0 2 0 0,0 0 21 0 0,0 0-12 0 0,0 0 1 0 0,-30 0-3252 0 0,25 0 2138 0 0,-5 0-323 0 0,2 0-3881 0 0,4 0-6839 0 0</inkml:trace>
  <inkml:trace contextRef="#ctx0" brushRef="#br0" timeOffset="108861.88">392 39 0 0 0,'0'0'1379'0'0,"0"0"731"0"0,0 0 368 0 0,0 0 15 0 0,0 0-284 0 0,0 0-431 0 0,0 0-394 0 0,0 0-266 0 0,0 0-148 0 0,1-3-72 0 0,0 3-804 0 0,-1-1-1 0 0,1 0 1 0 0,-1 1 0 0 0,0-1-1 0 0,1 0 1 0 0,-1 1 0 0 0,0-1-1 0 0,0 0 1 0 0,0 0 0 0 0,0 1 0 0 0,1-1-1 0 0,-1 0 1 0 0,0 0 0 0 0,0 0-1 0 0,0 1 1 0 0,-1-1 0 0 0,1 0-1 0 0,0 0 1 0 0,0 1 0 0 0,0-1-1 0 0,-1 0 1 0 0,1 0 0 0 0,0 1 0 0 0,0-1-1 0 0,-1 0 1 0 0,1 1 0 0 0,-1-1-1 0 0,1 0 1 0 0,-1 1 0 0 0,1-1-1 0 0,-1 1 1 0 0,1-1 0 0 0,-1 1-1 0 0,1-1 1 0 0,-1 1 0 0 0,0-1 0 0 0,1 1-1 0 0,-1 0 1 0 0,0-1 0 0 0,1 1-1 0 0,-1 0 1 0 0,0-1 0 0 0,0 1-1 0 0,1 0 1 0 0,-1 0 0 0 0,0 0-1 0 0,0 0 1 0 0,1 0 0 0 0,-1 0 0 0 0,0 0-1 0 0,0 0-93 0 0,-7-3 219 0 0,-1 1-1 0 0,0 1 0 0 0,1 0 0 0 0,-1 0 1 0 0,0 0-1 0 0,1 1 0 0 0,-1 0 0 0 0,0 1 1 0 0,1 0-1 0 0,-1 0 0 0 0,0 1 1 0 0,1 0-1 0 0,0 1 0 0 0,-1 0 0 0 0,1 0-218 0 0,-12 6 233 0 0,13-7-174 0 0,1 0 0 0 0,-1 1 0 0 0,1 0 0 0 0,0 0-1 0 0,0 0 1 0 0,0 1 0 0 0,0 0 0 0 0,1 0-1 0 0,-1 1 1 0 0,1-1 0 0 0,0 1 0 0 0,0 0-1 0 0,1 1 1 0 0,0-1 0 0 0,0 1 0 0 0,0 0 0 0 0,-2 5-59 0 0,-2 8 68 0 0,2 1 1 0 0,0 0 0 0 0,2 1-1 0 0,0-1 1 0 0,1 1 0 0 0,1 0-1 0 0,1 0 1 0 0,1 14-69 0 0,20 658 1052 0 0,-18-640-891 0 0,-3 0-1 0 0,-2 0 1 0 0,-8 45-161 0 0,-24 112 557 0 0,-8-23 34 0 0,31-102-248 0 0,12-84-329 0 0,-1 0 0 0 0,1-1 1 0 0,-1 1-1 0 0,1 0 0 0 0,-1 0 1 0 0,1 0-1 0 0,0 0 0 0 0,-1 0 1 0 0,1 0-1 0 0,0 0 0 0 0,0 0 1 0 0,-1-1-1 0 0,1 1 0 0 0,0 0 1 0 0,0 0-1 0 0,0 0 0 0 0,0 0 1 0 0,0 0-1 0 0,1 0 0 0 0,-1 0 1 0 0,0 0-1 0 0,0 0 0 0 0,1 0 1 0 0,-1 0-1 0 0,0 0 0 0 0,1 0 1 0 0,-1-1-1 0 0,1 1 0 0 0,-1 0 1 0 0,1 0-1 0 0,-1 0 0 0 0,1-1 0 0 0,0 1 1 0 0,-1 0-1 0 0,1-1 0 0 0,0 1 1 0 0,0-1-1 0 0,-1 1 0 0 0,1-1 1 0 0,0 1-1 0 0,0-1 0 0 0,0 1 1 0 0,0-1-1 0 0,0 0 0 0 0,0 1 1 0 0,-1-1-1 0 0,1 0 0 0 0,0 0 1 0 0,0 0-1 0 0,0 0 0 0 0,0 0 1 0 0,0 0-1 0 0,0 0 0 0 0,0 0 1 0 0,0 0-1 0 0,0 0 0 0 0,0 0 1 0 0,0-1-1 0 0,0 1 0 0 0,0 0 1 0 0,0-1-1 0 0,-1 1 0 0 0,1-1 1 0 0,0 1-1 0 0,0-1 0 0 0,0 1 1 0 0,-1-1-1 0 0,1 1 0 0 0,0-1 1 0 0,0 0-15 0 0,10-2-19 0 0,81-14 199 0 0,55-13 91 0 0,-140 29-1206 0 0,-20 9-2024 0 0,8-2-2455 0 0,-2-2-7403 0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0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48 6225 0 0,'0'0'2207'0'0,"0"0"-338"0"0,0 0-111 0 0,0 0 83 0 0,0 0-10 0 0,0 0-217 0 0,0 0-328 0 0,0 0-303 0 0,0 0-191 0 0,0 0-97 0 0,0 0-53 0 0,0 0-34 0 0,0 0-27 0 0,-21 4 1608 0 0,12 2-681 0 0,24-21-706 0 0,-1 1-846 0 0,11-14 66 0 0,-25 27 32 0 0,0 1 9 0 0,0 0 2 0 0,0 0 6 0 0,0 0 0 0 0,0 0 1 0 0,0 0 22 0 0,-15 8 254 0 0,-24 13-9 0 0,64-32-2629 0 0,-12 8-8385 0 0,-8 3-1665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4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242 660 8002 0 0,'0'0'2515'0'0,"0"0"-532"0"0,0 0-251 0 0,0 0-42 0 0,0 0-38 0 0,0 0-165 0 0,0 0-258 0 0,0 0-250 0 0,0 0-193 0 0,0 0-135 0 0,0 0-108 0 0,0 0-76 0 0,-14-6-62 0 0,-44-19-58 0 0,55 24-301 0 0,0 0 1 0 0,-1 0 0 0 0,1 1-1 0 0,0-1 1 0 0,0 1-1 0 0,-1 0 1 0 0,1 0-1 0 0,0 0 1 0 0,0 0-1 0 0,-1 0 1 0 0,1 1 0 0 0,0-1-1 0 0,0 1 1 0 0,-1 0-1 0 0,1 0 1 0 0,0 0-1 0 0,0 1 1 0 0,0-1 0 0 0,0 1-1 0 0,1-1 1 0 0,-1 1-1 0 0,0 0 1 0 0,1 0-1 0 0,-1 0 1 0 0,1 1-1 0 0,-1-1 1 0 0,0 2-47 0 0,-14 10 105 0 0,11-10-96 0 0,1 1 0 0 0,-1 0 0 0 0,1 1 0 0 0,0-1 0 0 0,0 1 0 0 0,1 0 1 0 0,0 0-1 0 0,0 1 0 0 0,0-1 0 0 0,1 1 0 0 0,0 0 0 0 0,0 0 1 0 0,1 0-1 0 0,0 0 0 0 0,0 0 0 0 0,1 0 0 0 0,-1 1 0 0 0,2-1 1 0 0,-1 0-1 0 0,1 1 0 0 0,0-1 0 0 0,1 1 0 0 0,0 4-9 0 0,0-9 5 0 0,1 1 0 0 0,0-1 0 0 0,-1 1 0 0 0,1-1 0 0 0,1 0 0 0 0,-1 1 0 0 0,0-1 0 0 0,1 0 0 0 0,0-1 0 0 0,-1 1 0 0 0,1 0 0 0 0,0-1 0 0 0,0 1 0 0 0,1-1 0 0 0,-1 0 0 0 0,0 0 0 0 0,1 0 0 0 0,-1-1 0 0 0,1 1 0 0 0,0-1 0 0 0,0 0 0 0 0,-1 0 0 0 0,1 0 0 0 0,0-1 0 0 0,0 1 0 0 0,0-1 0 0 0,0 0 0 0 0,0 0-5 0 0,7-3 68 0 0,-1 0-1 0 0,1-1 1 0 0,-1 0 0 0 0,0 0-1 0 0,0-1 1 0 0,-1-1-1 0 0,0 0 1 0 0,0 0 0 0 0,0-1-1 0 0,0 0 1 0 0,-1 0-1 0 0,0-1 1 0 0,-1 0 0 0 0,0 0-1 0 0,0-1 1 0 0,4-7-68 0 0,8-6 48 0 0,-1-1 0 0 0,-2-1 0 0 0,0 0 1 0 0,-1-1-1 0 0,-2-1 0 0 0,0 0 0 0 0,-2-1 0 0 0,-1 0 1 0 0,-1-1-1 0 0,-2 0 0 0 0,0 0 0 0 0,-2-1 0 0 0,-1 0 1 0 0,-1-3-49 0 0,-2 28-15 0 0,0 0 0 0 0,0-1 0 0 0,-1 0 1 0 0,1 1-1 0 0,-1-1 0 0 0,0 1 0 0 0,0-1 1 0 0,0 0-1 0 0,-1 1 0 0 0,0-1 0 0 0,0 1 1 0 0,0-1-1 0 0,0 1 0 0 0,-1-1 1 0 0,1 1-1 0 0,-1 0 0 0 0,0 0 0 0 0,-1 0 1 0 0,1 0-1 0 0,-1 0 0 0 0,1 0 0 0 0,-1 1 1 0 0,0-1-1 0 0,-1 1 0 0 0,1 0 0 0 0,-1 0 1 0 0,1 0-1 0 0,-1 0 0 0 0,0 1 0 0 0,0 0 1 0 0,0-1-1 0 0,0 1 0 0 0,0 1 0 0 0,-1-1 1 0 0,1 1-1 0 0,0-1 0 0 0,-1 1 1 0 0,-4 0 14 0 0,1 3-18 0 0,1 1 1 0 0,0 0 0 0 0,-1 0 0 0 0,1 1 0 0 0,1 0 0 0 0,-1 0-1 0 0,0 1 1 0 0,1-1 0 0 0,0 2 0 0 0,0-1 0 0 0,0 0 0 0 0,1 1-1 0 0,0 0 1 0 0,0 1 0 0 0,0-1 0 0 0,1 1 0 0 0,0 0 0 0 0,0 1 17 0 0,3-7-1 0 0,-5 8 16 0 0,0 0-1 0 0,0 0 0 0 0,1 1 1 0 0,0-1-1 0 0,1 1 1 0 0,0 0-1 0 0,0 1 0 0 0,1-1 1 0 0,0 1-1 0 0,1-1 1 0 0,1 1-1 0 0,-1 0 0 0 0,2 0 1 0 0,-1-1-1 0 0,2 1 1 0 0,-1 0-1 0 0,1 0 1 0 0,1 0-1 0 0,0-1 0 0 0,1 1 1 0 0,0-1-1 0 0,0 0 1 0 0,1 1-1 0 0,0-2 0 0 0,1 1 1 0 0,5 7-15 0 0,0-4 45 0 0,1 0 1 0 0,1-1-1 0 0,0-1 0 0 0,1 0 1 0 0,0 0-1 0 0,1-2 0 0 0,-1 1 1 0 0,13 4-46 0 0,80 62 84 0 0,-105-74 187 0 0,1-1-3972 0 0,-2-4-6018 0 0,0 0-1972 0 0</inkml:trace>
  <inkml:trace contextRef="#ctx0" brushRef="#br0" timeOffset="505.059">645 653 11915 0 0,'0'0'2455'0'0,"0"0"-946"0"0,0 0-386 0 0,0 0 40 0 0,0 0 99 0 0,0 0-89 0 0,0 0-234 0 0,0 0-244 0 0,0 0-199 0 0,0 0-125 0 0,0 0-87 0 0,0 0-44 0 0,0 0-52 0 0,-4 31-15 0 0,-15 96-18 0 0,15-61 180 0 0,4-22 444 0 0,35-139 1543 0 0,63-210-1512 0 0,-67 242-739 0 0,-9 103-96 0 0,82 92 46 0 0,-74-113-2445 0 0,-30-29-2568 0 0,0 9 2165 0 0,0-3-8823 0 0</inkml:trace>
  <inkml:trace contextRef="#ctx0" brushRef="#br0" timeOffset="935.52">657 203 10930 0 0,'0'0'2954'0'0,"0"0"-700"0"0,0 0-440 0 0,0 0-180 0 0,0 0-208 0 0,0 0-279 0 0,0 0-312 0 0,0 0-289 0 0,0 0-205 0 0,0 0-106 0 0,0 0 17 0 0,0 0 64 0 0,0 0 76 0 0,4 0 32 0 0,223 8 2082 0 0,-217-8-2702 0 0,-10 0 224 0 0,0-1 1 0 0,0 1-1 0 0,-1 0 1 0 0,1 0-1 0 0,0-1 0 0 0,0 1 1 0 0,0 0-1 0 0,0 0 0 0 0,0-1 1 0 0,0 1-1 0 0,0 0 1 0 0,0-1-1 0 0,0 1 0 0 0,0 0 1 0 0,0 0-1 0 0,0-1 0 0 0,0 1 1 0 0,0 0-1 0 0,0 0 1 0 0,0-1-1 0 0,0 1 0 0 0,1 0 1 0 0,-1 0-1 0 0,0-1 0 0 0,0 1 1 0 0,0 0-1 0 0,0 0 1 0 0,0-1-1 0 0,1 1 0 0 0,-1 0 1 0 0,0 0-1 0 0,0 0 0 0 0,0-1 1 0 0,1 1-1 0 0,-1 0 1 0 0,0 0-1 0 0,0 0 0 0 0,1 0 1 0 0,-1 0-1 0 0,0 0 0 0 0,0-1 1 0 0,1 1-1 0 0,-1 0 1 0 0,0 0-1 0 0,0 0 0 0 0,1 0 1 0 0,-1 0-1 0 0,0 0 0 0 0,1 0 1 0 0,-1 0-1 0 0,0 0-28 0 0,-4-5 51 0 0,-68-94 381 0 0,59 14-1799 0 0,17 77-1858 0 0,1 5-2235 0 0,-1 3-6970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38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62 284 2024 0 0,'0'0'2581'0'0,"0"0"-426"0"0,0 0-84 0 0,0 0 28 0 0,0 0 111 0 0,0 0-79 0 0,0 0-274 0 0,0 0-309 0 0,0 0-285 0 0,0 0-243 0 0,0 0-178 0 0,-3-4-132 0 0,-8-11-128 0 0,8 12-122 0 0,3 3-55 0 0,0 0-72 0 0,0 0-59 0 0,0 0-24 0 0,0 0-68 0 0,0 0-48 0 0,0 25 635 0 0,18 266 1164 0 0,-26-59-1569 0 0,0-132-291 0 0,4-121-4737 0 0,0 2 77 0 0,3 8-2832 0 0,1 10-3877 0 0</inkml:trace>
  <inkml:trace contextRef="#ctx0" brushRef="#br0" timeOffset="403.897">1 387 5145 0 0,'0'0'3179'0'0,"0"0"-961"0"0,0 0-396 0 0,0 0 12 0 0,0 0 65 0 0,0 0-102 0 0,0 0-275 0 0,0 0-396 0 0,0 0-293 0 0,0 0-182 0 0,0 0-114 0 0,0 0-64 0 0,0 0-52 0 0,0-3-40 0 0,26-19 993 0 0,4 13-1006 0 0,-1 2 0 0 0,1 1 1 0 0,1 2-1 0 0,-1 0 0 0 0,1 3 0 0 0,1 0-368 0 0,51-4 380 0 0,9-3-134 0 0,-100 15-3914 0 0,-20 19-1312 0 0,10-8-6157 0 0,13-10 2875 0 0</inkml:trace>
  <inkml:trace contextRef="#ctx0" brushRef="#br0" timeOffset="666.016">17 604 4713 0 0,'0'0'3541'0'0,"0"0"-1139"0"0,0 0-539 0 0,0 0-76 0 0,0 0-4 0 0,0 0-163 0 0,0 0-345 0 0,0 0-388 0 0,0 0-298 0 0,0 0-109 0 0,0 0 30 0 0,0 0 71 0 0,0 0 58 0 0,8 2 8 0 0,3 2-332 0 0,2-1 0 0 0,-1-1 0 0 0,0 0 0 0 0,0-1 0 0 0,1-1 0 0 0,-1 1 0 0 0,0-2 0 0 0,1 0 0 0 0,7-2-315 0 0,-3-1-50 0 0,47-9 828 0 0,-19 9-3830 0 0,-37-1-2372 0 0,-6-1-4042 0 0,-1 2 528 0 0</inkml:trace>
  <inkml:trace contextRef="#ctx0" brushRef="#br0" timeOffset="1250.23">69 173 5633 0 0,'0'0'2129'0'0,"0"0"-222"0"0,0 0-20 0 0,0 0 107 0 0,0 0 10 0 0,0 0-152 0 0,0 0-295 0 0,0 0-322 0 0,0 0-250 0 0,0 0-210 0 0,0 0-146 0 0,0 0-106 0 0,0 0-83 0 0,-7-2-50 0 0,-23-9-51 0 0,30 10-285 0 0,0 0 0 0 0,1 0 0 0 0,-1 0 0 0 0,0 0 0 0 0,1 0 0 0 0,-1 0 0 0 0,0 1 1 0 0,1-1-1 0 0,-1 0 0 0 0,1 0 0 0 0,0 0 0 0 0,-1 0 0 0 0,1 0 0 0 0,-1 1 0 0 0,1-1 0 0 0,0 0 1 0 0,0 1-1 0 0,0-1 0 0 0,-1 0 0 0 0,1 1 0 0 0,0-1 0 0 0,0 1 0 0 0,0-1 0 0 0,0 1 1 0 0,0 0-1 0 0,0-1 0 0 0,0 1 0 0 0,0 0 0 0 0,0 0 0 0 0,0 0 0 0 0,0-1 0 0 0,0 1 1 0 0,0 0-1 0 0,0 0 0 0 0,0 1 0 0 0,0-1-54 0 0,1-1 161 0 0,13-3 10 0 0,0 0-1 0 0,0 1 1 0 0,0 1-1 0 0,1 0 1 0 0,-1 1-1 0 0,0 1 1 0 0,1 0 0 0 0,6 2-171 0 0,17-2 97 0 0,-10 2-65 0 0,2 0 45 0 0,-30-2-57 0 0,-1 0-9 0 0,0 0 4 0 0,0 0 27 0 0,0 0 18 0 0,0 0 34 0 0,0 0 43 0 0,0 0 0 0 0,0 0 21 0 0,0 0 12 0 0,-32-55 329 0 0,-26-4-561 0 0,58 45-2899 0 0,26 13-3901 0 0,-21 1 4601 0 0,4 0-9142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0,'0'0'1170'0'0,"0"0"1246"0"0,0 0 371 0 0,0 0-185 0 0,0 0-359 0 0,0 0-324 0 0,0 0-214 0 0,0 0-168 0 0,3 7 7229 0 0,251-3-5402 0 0,-175-7-2913 0 0,-65 2-6948 0 0,-19 2 3961 0 0,2 1-3285 0 0,1-1-5492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0.5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6785 0 0,'0'0'2420'0'0,"0"0"-484"0"0,0 0-148 0 0,0 0 65 0 0,0 0-81 0 0,0 0-281 0 0,0 0-392 0 0,0 0-341 0 0,0 0-190 0 0,0 0-56 0 0,0 0-3 0 0,0 0-3 0 0,4 8 3379 0 0,40 6-2196 0 0,80-14-415 0 0,-2-14-1380 0 0,-121 11-212 0 0,-1 2-7661 0 0,0 1-4093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2.3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300 622 0 0 0,'0'0'573'0'0,"0"0"808"0"0,0 0 408 0 0,0 0 148 0 0,0 0 31 0 0,0 0-107 0 0,0 0-234 0 0,0 0-212 0 0,0 0-160 0 0,0 0-92 0 0,0 0-67 0 0,-3-16-69 0 0,-6-49-91 0 0,-20-4 2853 0 0,27 65-3659 0 0,0 0-1 0 0,0 0 1 0 0,0 1 0 0 0,-1-1 0 0 0,0 1 0 0 0,1-1 0 0 0,-1 1 0 0 0,-1 0-1 0 0,1 0 1 0 0,0 0 0 0 0,-1 1 0 0 0,1-1 0 0 0,-1 1 0 0 0,0 0 0 0 0,0 0-1 0 0,0 0 1 0 0,0 0 0 0 0,0 1 0 0 0,0-1 0 0 0,0 1 0 0 0,-1 0 0 0 0,1 1-1 0 0,0-1 1 0 0,-5 1-130 0 0,3 1 21 0 0,0 2-1 0 0,-1-1 0 0 0,2 1 1 0 0,-1 0-1 0 0,0 0 0 0 0,1 0 1 0 0,-1 1-1 0 0,1 0 1 0 0,0 0-1 0 0,0 0 0 0 0,0 1 1 0 0,1 0-1 0 0,0 0 0 0 0,0 0 1 0 0,0 0-1 0 0,0 1 0 0 0,1-1 1 0 0,0 1-1 0 0,0 0 0 0 0,1 0 1 0 0,-1 0-1 0 0,1 0 0 0 0,0 3-20 0 0,-3 13 130 0 0,1 0-1 0 0,1 0 1 0 0,0 1-1 0 0,2-1 0 0 0,1 0 1 0 0,1 1-1 0 0,3 18-129 0 0,1-10 122 0 0,1 0 0 0 0,1 0 0 0 0,2-1 0 0 0,1 0 1 0 0,8 14-123 0 0,14 45 216 0 0,22 101 592 0 0,27 179-808 0 0,-77-337 33 0 0,0 0 0 0 0,-3-1-1 0 0,-1 1 1 0 0,-1 0 0 0 0,-3 16-33 0 0,3-36 17 0 0,0-1 0 0 0,0 1 0 0 0,-1-1 1 0 0,-1 1-1 0 0,0-1 0 0 0,-1 0 0 0 0,0 0 0 0 0,0 0 0 0 0,-1-1 0 0 0,-1 1 0 0 0,0-1 1 0 0,0 0-1 0 0,-1-1 0 0 0,0 0 0 0 0,-1 0 0 0 0,0 0 0 0 0,0-1 0 0 0,0 0 1 0 0,-1-1-1 0 0,-1 0 0 0 0,1 0 0 0 0,-1-1 0 0 0,0 0 0 0 0,-1-1 0 0 0,1 0 0 0 0,-3 0-17 0 0,-64 3 83 0 0,75-10-216 0 0,0 0 0 0 0,0 1-1 0 0,0-1 1 0 0,0 0 0 0 0,0 0 0 0 0,0 0-1 0 0,1-1 1 0 0,-1 1 0 0 0,1 0 0 0 0,-1 0 0 0 0,1-1-1 0 0,0 1 1 0 0,0-1 0 0 0,0 1 0 0 0,0-1-1 0 0,0 0 1 0 0,1 1 0 0 0,-1-1 0 0 0,1 0-1 0 0,0 1 1 0 0,0-1 0 0 0,0 0 0 0 0,0 1-1 0 0,0-1 1 0 0,1 0 0 0 0,-1 0 0 0 0,1 1 0 0 0,-1-1-1 0 0,1 1 1 0 0,0-1 0 0 0,0 1 0 0 0,1-2 133 0 0,4-8-2097 0 0,1-2-5926 0 0,-5 3-4140 0 0</inkml:trace>
  <inkml:trace contextRef="#ctx0" brushRef="#br0" timeOffset="2277.835">1345 1256 9594 0 0,'0'0'2455'0'0,"0"0"-558"0"0,0 0-293 0 0,0 0-57 0 0,0 0-117 0 0,0 0-127 0 0,0 0-251 0 0,0 0-277 0 0,0 0-202 0 0,0 0-206 0 0,0 0-150 0 0,0 0-93 0 0,0 0-61 0 0,-14-2-27 0 0,-48-1-4 0 0,60 4-30 0 0,-1-1 0 0 0,1 0 1 0 0,-1 1-1 0 0,1-1 0 0 0,-1 1 0 0 0,1 0 1 0 0,0-1-1 0 0,-1 1 0 0 0,1 1 0 0 0,0-1 1 0 0,0 0-1 0 0,-1 0 0 0 0,1 1 0 0 0,0-1 0 0 0,1 1 1 0 0,-1 0-1 0 0,0 0 0 0 0,0-1 0 0 0,1 1 1 0 0,-1 0-1 0 0,1 0 0 0 0,-1 1 0 0 0,1-1 1 0 0,0 1-3 0 0,-7 8 11 0 0,-1-2-29 0 0,2 0-1 0 0,-1 1 1 0 0,2-1-1 0 0,-1 1 1 0 0,1 1-1 0 0,1-1 1 0 0,-1 1-1 0 0,2 0 1 0 0,0 1-1 0 0,0-1 1 0 0,1 0-1 0 0,0 1 1 0 0,1 0-1 0 0,1 0 1 0 0,0 0-1 0 0,0 0 1 0 0,1 2 18 0 0,1-11 8 0 0,0-1 1 0 0,0 1-1 0 0,1-1 1 0 0,-1 0-1 0 0,0 0 1 0 0,1 0-1 0 0,0 0 1 0 0,-1 0-1 0 0,1 0 1 0 0,0 0-1 0 0,0 0 1 0 0,0-1-1 0 0,0 1 1 0 0,0-1-1 0 0,1 1 1 0 0,-1-1-1 0 0,0 0 1 0 0,1 0-1 0 0,-1 0 1 0 0,1 0-1 0 0,-1 0 1 0 0,1-1-1 0 0,-1 1 1 0 0,1-1-1 0 0,-1 0 1 0 0,1 0-1 0 0,0 0 1 0 0,-1 0-1 0 0,1 0 1 0 0,-1 0-1 0 0,1 0 1 0 0,0-1-1 0 0,-1 0 1 0 0,1 1-1 0 0,-1-1 1 0 0,1 0-1 0 0,-1 0 1 0 0,0 0-1 0 0,1-1 1 0 0,0 0-9 0 0,21-14 243 0 0,0-1 1 0 0,-1-2-1 0 0,-1 0 1 0 0,-1-2-1 0 0,-1 0 0 0 0,-1-1 1 0 0,0-1-1 0 0,-2-1 1 0 0,-1 0-1 0 0,-1-1 1 0 0,-1-1-1 0 0,-1 0 1 0 0,-1-1-1 0 0,-1-1-243 0 0,1 0 74 0 0,-3 12-63 0 0,-1-1 1 0 0,0-1-1 0 0,-1 1 1 0 0,-1-1 0 0 0,0 0-1 0 0,-2-1 1 0 0,0 1 0 0 0,-1-1-1 0 0,-1 0 1 0 0,-1 0 0 0 0,0 0-1 0 0,-1 0 1 0 0,-2 0-1 0 0,-1-13-11 0 0,1 28-5 0 0,1 0-1 0 0,-1 0 1 0 0,1-1-1 0 0,-1 1 0 0 0,0 0 1 0 0,-1 1-1 0 0,1-1 1 0 0,-1 0-1 0 0,0 1 0 0 0,1-1 1 0 0,-2 1-1 0 0,1 0 1 0 0,0 0-1 0 0,-1 0 0 0 0,1 0 1 0 0,-1 1-1 0 0,0-1 1 0 0,0 1-1 0 0,0 0 0 0 0,0 0 1 0 0,0 1-1 0 0,0-1 1 0 0,-1 1-1 0 0,1 0 0 0 0,0 0 1 0 0,-1 0-1 0 0,1 1 1 0 0,-1-1-1 0 0,1 1 0 0 0,-1 0 1 0 0,1 0-1 0 0,-1 1 1 0 0,1 0-1 0 0,-1-1 0 0 0,1 1 1 0 0,0 1-1 0 0,0-1 1 0 0,-1 1-1 0 0,1-1 0 0 0,0 1 1 0 0,0 0-1 0 0,0 1 1 0 0,1-1-1 0 0,-1 1 0 0 0,-2 2 6 0 0,-3 3 2 0 0,0 1-1 0 0,0 1 0 0 0,1 0 0 0 0,0 0 0 0 0,1 0 0 0 0,0 1 1 0 0,1 0-1 0 0,0 0 0 0 0,1 1 0 0 0,0-1 0 0 0,1 1 0 0 0,0 1 1 0 0,1-1-1 0 0,0 0 0 0 0,1 1 0 0 0,0-1 0 0 0,1 13-1 0 0,1-4 31 0 0,1 1 0 0 0,1-1 0 0 0,0 0-1 0 0,2 0 1 0 0,1-1 0 0 0,0 1 0 0 0,2-1 0 0 0,0 0-1 0 0,1 0 1 0 0,1-1 0 0 0,1 0 0 0 0,9 12-31 0 0,83 113 140 0 0,-62-97-680 0 0,-27-63-9835 0 0,-12 15 7735 0 0,1-3-8935 0 0</inkml:trace>
  <inkml:trace contextRef="#ctx0" brushRef="#br0" timeOffset="2514.873">1927 1212 13195 0 0,'0'0'3421'0'0,"0"0"-1710"0"0,0 0-532 0 0,0 0-2 0 0,0 0 9 0 0,0 0-134 0 0,0 0-245 0 0,0 0-271 0 0,-25 35-244 0 0,-79 111-129 0 0,32-37 83 0 0,39-39-2762 0 0,26-70-10231 0 0,7 0 3045 0 0</inkml:trace>
  <inkml:trace contextRef="#ctx0" brushRef="#br0" timeOffset="2768.458">1662 1145 13299 0 0,'0'0'2456'0'0,"0"0"-531"0"0,0 0-358 0 0,0 0-202 0 0,0 0-211 0 0,0 0-311 0 0,0 0-314 0 0,0 0-135 0 0,0 0-16 0 0,0 0 63 0 0,0 0 101 0 0,0 0-14 0 0,0 0-43 0 0,8 19-40 0 0,52 121 547 0 0,-60-140-986 0 0,6 18 77 0 0,0 0-1 0 0,0-1 1 0 0,2 0 0 0 0,0 0 0 0 0,1 0 0 0 0,1-1 0 0 0,0-1 0 0 0,1 0 0 0 0,1 0 0 0 0,0-1-1 0 0,1-1 1 0 0,5 4-83 0 0,32-6-1791 0 0,-40-15-2286 0 0,-2-3-3453 0 0,-6 4-4854 0 0</inkml:trace>
  <inkml:trace contextRef="#ctx0" brushRef="#br0" timeOffset="450.113">653 1064 13467 0 0,'0'0'1740'0'0,"0"0"-393"0"0,0 0-173 0 0,0 0 51 0 0,0 0-12 0 0,0 0-145 0 0,0 0-285 0 0,0 0-319 0 0,0 0-175 0 0,0 0-25 0 0,0 0 63 0 0,0 0 78 0 0,0 8 73 0 0,-23 132 1830 0 0,-11 55-1434 0 0,-8 29-671 0 0,35-201-704 0 0,14-38-1622 0 0,15-30-499 0 0,-10 21-290 0 0,-1 1-3816 0 0,-5 12-4215 0 0</inkml:trace>
  <inkml:trace contextRef="#ctx0" brushRef="#br0" timeOffset="761.814">585 1053 8362 0 0,'0'0'2311'0'0,"0"0"-308"0"0,0 0-143 0 0,0 0-79 0 0,0 0-154 0 0,0 0-299 0 0,0 0-386 0 0,0 0-356 0 0,0 0-199 0 0,0 0 1 0 0,0 0 72 0 0,0 0 117 0 0,0 0 71 0 0,10 0-34 0 0,158-3 2215 0 0,-21-26-2067 0 0,-145 28-1564 0 0,8-1 1945 0 0,-7 2-5219 0 0,-2 2-6480 0 0,-1 2-1066 0 0</inkml:trace>
  <inkml:trace contextRef="#ctx0" brushRef="#br0" timeOffset="1035.741">502 1377 14107 0 0,'0'0'1940'0'0,"0"0"-541"0"0,0 0-310 0 0,0 0-68 0 0,0 0-34 0 0,0 0-143 0 0,0 0-150 0 0,0 0-121 0 0,0 0-74 0 0,0 0-16 0 0,0 0-75 0 0,0 0-64 0 0,16-1-55 0 0,77-5 126 0 0,-49 4 132 0 0,-21 1-1376 0 0,-1 0-3295 0 0,-18 2-2011 0 0,-2 2-5575 0 0</inkml:trace>
  <inkml:trace contextRef="#ctx0" brushRef="#br0" timeOffset="1383.805">896 1469 8746 0 0,'0'0'2103'0'0,"0"0"-403"0"0,0 0 10 0 0,0 0 178 0 0,0 0-18 0 0,0 0-319 0 0,0 0-460 0 0,0 0-384 0 0,0 0-234 0 0,0 0-95 0 0,0 0-33 0 0,0 0-13 0 0,0 0 6 0 0,-10 13-4 0 0,-74 85 412 0 0,26-32-715 0 0,48-58-704 0 0,-1 1-3554 0 0,-1-8-8159 0 0,9-1 5329 0 0</inkml:trace>
  <inkml:trace contextRef="#ctx0" brushRef="#br0" timeOffset="1613.959">767 1414 9842 0 0,'0'0'2215'0'0,"0"0"-641"0"0,0 0-402 0 0,0 0-137 0 0,0 0-68 0 0,0 0-27 0 0,0 0-82 0 0,0 0-56 0 0,0 0-21 0 0,0 0-85 0 0,0 0-72 0 0,0 0-56 0 0,0 0-37 0 0,8 18-84 0 0,35 89 157 0 0,4-33-102 0 0,-2-37-2938 0 0,-40-34 1051 0 0,0 0-4348 0 0,1-2-5422 0 0</inkml:trace>
  <inkml:trace contextRef="#ctx0" brushRef="#br0" timeOffset="3646.751">578 2036 5145 0 0,'0'0'3021'0'0,"0"0"-857"0"0,0 0-359 0 0,0 0-16 0 0,0 0 18 0 0,0 0-157 0 0,0 0-359 0 0,0 0-317 0 0,0 0-237 0 0,0 0-170 0 0,0 0-102 0 0,0 0-66 0 0,0 0-14 0 0,-14 10-26 0 0,-43 32-33 0 0,50-37-216 0 0,0 1 1 0 0,1 0 0 0 0,0 1-1 0 0,0-1 1 0 0,0 1 0 0 0,1 0-1 0 0,0 0 1 0 0,0 1 0 0 0,1 0-1 0 0,-4 7-110 0 0,4-5 60 0 0,-70 130-173 0 0,57-121-1137 0 0,12-17-2926 0 0,-1-1-3921 0 0,6-1-2317 0 0</inkml:trace>
  <inkml:trace contextRef="#ctx0" brushRef="#br0" timeOffset="3895.245">320 1963 9386 0 0,'0'0'2631'0'0,"0"0"-833"0"0,0 0-583 0 0,0 0-208 0 0,0 0-24 0 0,0 0-19 0 0,0 0-96 0 0,0 0-112 0 0,0 0-144 0 0,0 0-100 0 0,0 0-51 0 0,0 0-35 0 0,0 0-47 0 0,2 28-46 0 0,8 88-55 0 0,10-51 156 0 0,-12-54-357 0 0,67 73 117 0 0,-39-55-2845 0 0,-30-24 1702 0 0,-2-1-3420 0 0,1 0-5975 0 0</inkml:trace>
  <inkml:trace contextRef="#ctx0" brushRef="#br0" timeOffset="4133.929">694 2235 11939 0 0,'0'0'3636'0'0,"0"0"-1893"0"0,0 0-902 0 0,0 0-48 0 0,0 0 141 0 0,0 0 87 0 0,0 0-75 0 0,0 0-274 0 0,0 0-244 0 0,0 0-163 0 0,0 0-85 0 0,0 0-77 0 0,-1 25-50 0 0,-4 119-114 0 0,8-128-913 0 0,1-14-1865 0 0,2-1-3533 0 0,-2-1-4992 0 0</inkml:trace>
  <inkml:trace contextRef="#ctx0" brushRef="#br0" timeOffset="4951.888">706 0 7017 0 0,'0'0'3768'0'0,"0"0"-1070"0"0,0 0-567 0 0,0 0-207 0 0,0 0-150 0 0,0 0-302 0 0,0 0-419 0 0,0 0-379 0 0,0 0-263 0 0,0 0-117 0 0,0 0-12 0 0,-10 16-8 0 0,-33 52-12 0 0,-27 96 578 0 0,52-106-690 0 0,7-22-668 0 0,9-27 190 0 0,0-1 0 0 0,0 0-1 0 0,-1 0 1 0 0,0 0 0 0 0,-1 0-1 0 0,1 0 1 0 0,-2 0 0 0 0,1-1-1 0 0,-1 0 1 0 0,-5 7 328 0 0,-1-8-3501 0 0,5-5-3324 0 0,3-1-3336 0 0</inkml:trace>
  <inkml:trace contextRef="#ctx0" brushRef="#br0" timeOffset="5196.744">473 103 3121 0 0,'0'0'5369'0'0,"0"0"-2295"0"0,0 0-1055 0 0,0 0-287 0 0,0 0-174 0 0,0 0-256 0 0,0 0-342 0 0,0 0-297 0 0,0 0-146 0 0,0 0-21 0 0,0 0 20 0 0,0 0-26 0 0,0 0-60 0 0,8 13-44 0 0,59 92 554 0 0,-62-96-1041 0 0,0-1 1 0 0,1 0-1 0 0,-1-1 1 0 0,2 1-1 0 0,-1-1 0 0 0,1 0 1 0 0,0 0-1 0 0,0-1 1 0 0,1 0-1 0 0,0 0 1 0 0,0-1-1 0 0,0 0 0 0 0,0-1 1 0 0,6 3 100 0 0,-9-6-555 0 0,9 4-2960 0 0,-5-4-3664 0 0,-4-1-3737 0 0</inkml:trace>
  <inkml:trace contextRef="#ctx0" brushRef="#br0" timeOffset="5553.956">780 247 10866 0 0,'0'0'2115'0'0,"0"0"-573"0"0,0 0-302 0 0,0 0-86 0 0,0 0-83 0 0,0 0-108 0 0,0 0-164 0 0,0 0-147 0 0,0 0-27 0 0,0 0-81 0 0,0 0-89 0 0,0 0-44 0 0,0 0-71 0 0,15 1-39 0 0,117 5 627 0 0,-132-6-910 0 0,1 0 0 0 0,0 0 0 0 0,-1 1 0 0 0,1-1-1 0 0,0 0 1 0 0,0 0 0 0 0,-1 0 0 0 0,1 1 0 0 0,-1-1-1 0 0,1 0 1 0 0,0 1 0 0 0,-1-1 0 0 0,1 1 0 0 0,-1-1-1 0 0,1 1 1 0 0,-1-1 0 0 0,1 0 0 0 0,-1 1-1 0 0,1 0 1 0 0,-1-1 0 0 0,0 1 0 0 0,1-1 0 0 0,-1 1-1 0 0,0 0 1 0 0,1-1 0 0 0,-1 1 0 0 0,0 0 0 0 0,0-1-1 0 0,1 1 1 0 0,-1 0 0 0 0,0-1 0 0 0,0 1 0 0 0,0 0-1 0 0,0-1 1 0 0,0 1 0 0 0,0 0 0 0 0,0-1-1 0 0,0 1 1 0 0,0 0 0 0 0,-1-1 0 0 0,1 1 0 0 0,0 0-1 0 0,0-1 1 0 0,-1 1 0 0 0,1 0 0 0 0,0-1 0 0 0,-1 1-1 0 0,1-1 1 0 0,0 1 0 0 0,-1 0 0 0 0,0-1-18 0 0,-18 36 754 0 0,12-25-610 0 0,4-8-110 0 0,1-1 0 0 0,0 1-1 0 0,-1 0 1 0 0,1-1 0 0 0,1 1-1 0 0,-1 0 1 0 0,0 0 0 0 0,1 0-1 0 0,-1 0 1 0 0,1 1 0 0 0,0-1 0 0 0,0 0-1 0 0,0 0 1 0 0,1 1 0 0 0,-1-1-1 0 0,1 1 1 0 0,0-1 0 0 0,-1 0-1 0 0,2 1-33 0 0,57 4 624 0 0,58-48-586 0 0,-99 32-526 0 0,-1 1-1484 0 0,-6 4-2983 0 0,-5 2-7070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5:58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1189 7290 0 0,'0'0'2211'0'0,"0"0"-264"0"0,0 0-129 0 0,0 0-1 0 0,0 0-64 0 0,0 0-222 0 0,0 0-312 0 0,0 0-333 0 0,0 0-261 0 0,0 0-180 0 0,0 0-130 0 0,2 5 564 0 0,180 20 3105 0 0,-134-23-3681 0 0,64-7-82 0 0,-106-6-3574 0 0,-11 3-5628 0 0,2 4-2568 0 0</inkml:trace>
  <inkml:trace contextRef="#ctx0" brushRef="#br0" timeOffset="245.858">190 939 11642 0 0,'0'0'2037'0'0,"0"0"-457"0"0,0 0-335 0 0,0 0-105 0 0,0 0-24 0 0,0 0-77 0 0,0 0-152 0 0,0 0-147 0 0,0 0-147 0 0,0 0-106 0 0,-7 36-75 0 0,-19 111-78 0 0,20-29 206 0 0,10 40-1923 0 0,5-142-1036 0 0,-6-12-1113 0 0,1 0-4065 0 0,-4-4 7354 0 0,0 3-8375 0 0</inkml:trace>
  <inkml:trace contextRef="#ctx0" brushRef="#br0" timeOffset="900.3">900 582 320 0 0,'0'0'1291'0'0,"0"0"-207"0"0,0 0 146 0 0,0 0 297 0 0,0 0 247 0 0,0 0-27 0 0,0 0-222 0 0,0 0-212 0 0,0 0-200 0 0,0 0-71 0 0,0 0-31 0 0,0 0-14 0 0,-3-8 9 0 0,-11-25-5 0 0,-7-2 4161 0 0,-16-3-3225 0 0,16 19-1321 0 0,15 14-521 0 0,0-1-1 0 0,-1 1 1 0 0,1 0-1 0 0,-1 0 0 0 0,-1 1 1 0 0,1 0-1 0 0,0 0 1 0 0,-1 1-1 0 0,0 0 1 0 0,0 0-1 0 0,0 1 1 0 0,0 0-1 0 0,0 1 1 0 0,-1-1-1 0 0,1 2 1 0 0,0-1-1 0 0,-1 1 1 0 0,-1 0-95 0 0,-15 42 76 0 0,20-26-63 0 0,2-1 1 0 0,-1 1 0 0 0,2 0-1 0 0,0 0 1 0 0,1 1 0 0 0,1-1-1 0 0,0 0 1 0 0,2 5-14 0 0,-1 17 35 0 0,-2 4 110 0 0,3-1 0 0 0,1 1 0 0 0,2-1 0 0 0,8 32-145 0 0,37 108 282 0 0,-26-103-179 0 0,-3 1 0 0 0,-3 2 1 0 0,-4-1-1 0 0,-3 2 1 0 0,-2 40-104 0 0,-8-85 16 0 0,-2-1 1 0 0,-2 1 0 0 0,-1-1-1 0 0,-2 0 1 0 0,-1 0 0 0 0,-2 1-17 0 0,4-22 5 0 0,0 0 0 0 0,-1 0 0 0 0,0 0 0 0 0,-2-1 0 0 0,1 0 0 0 0,-2 0 0 0 0,0 0 0 0 0,0-2 0 0 0,-1 1 0 0 0,-1-1 0 0 0,0 0 0 0 0,-1-1 0 0 0,0-1 0 0 0,-3 2-5 0 0,9-8-2 0 0,-1-1 0 0 0,0 0-1 0 0,-1 0 1 0 0,1 0 0 0 0,0-1-1 0 0,-1 0 1 0 0,0 0 0 0 0,1-1-1 0 0,-1 0 1 0 0,0-1 0 0 0,0 1 0 0 0,1-2-1 0 0,-1 1 1 0 0,0-1 0 0 0,-7-1 2 0 0,11 0-47 0 0,0 0 1 0 0,-1-1 0 0 0,1 1-1 0 0,1-1 1 0 0,-1 1 0 0 0,0-1-1 0 0,1 0 1 0 0,-1-1 0 0 0,1 1-1 0 0,0-1 1 0 0,0 1 0 0 0,0-1-1 0 0,0 0 1 0 0,1 0 0 0 0,0 0-1 0 0,0 0 1 0 0,0-1 0 0 0,0 1 0 0 0,1-1-1 0 0,-1 1 1 0 0,1-1 0 0 0,0 1-1 0 0,1-1 1 0 0,-1 0 0 0 0,1 1-1 0 0,0-4 47 0 0,6-31-1972 0 0,6 13-4023 0 0,-4 15-5971 0 0</inkml:trace>
  <inkml:trace contextRef="#ctx0" brushRef="#br0" timeOffset="1463.783">1114 865 13451 0 0,'0'0'1796'0'0,"0"0"-429"0"0,0 0-333 0 0,0 0-53 0 0,0 0-23 0 0,0 0-33 0 0,0 0-107 0 0,0 0-141 0 0,0 0-95 0 0,0 0-86 0 0,0 0-63 0 0,0 0-70 0 0,0 0-39 0 0,-4 32-40 0 0,-11 97-30 0 0,5 1 375 0 0,-25 50-462 0 0,4-102-1103 0 0,27-74 437 0 0,2-12-11232 0 0,8-3 2973 0 0,-1 4 5143 0 0</inkml:trace>
  <inkml:trace contextRef="#ctx0" brushRef="#br0" timeOffset="1714.11">1090 917 8338 0 0,'0'0'2783'0'0,"0"0"-1121"0"0,0 0-482 0 0,0 0 67 0 0,0 0 155 0 0,0 0 27 0 0,0 0-177 0 0,0 0-250 0 0,0 0-184 0 0,0 0-133 0 0,0 0-121 0 0,0 0-80 0 0,31-8-78 0 0,97-24-61 0 0,10 16 361 0 0,-103 17-818 0 0,7 19-1035 0 0,-37-6-2200 0 0,-3 3-4319 0 0,-2-13-3245 0 0</inkml:trace>
  <inkml:trace contextRef="#ctx0" brushRef="#br0" timeOffset="1883.671">1097 1223 7986 0 0,'0'0'2600'0'0,"0"0"-783"0"0,0 0-145 0 0,0 0-208 0 0,0 0-335 0 0,0 0-249 0 0,0 0-256 0 0,0 0-192 0 0,0 0-160 0 0,0 0-128 0 0,0 0-152 0 0,0 0-136 0 0,188-22-256 0 0,-170 22-608 0 0,-5 0-2249 0 0,-5 0-8569 0 0</inkml:trace>
  <inkml:trace contextRef="#ctx0" brushRef="#br0" timeOffset="2397.119">1268 1374 8746 0 0,'0'0'1459'0'0,"0"0"-290"0"0,0 0 18 0 0,0 0 99 0 0,0 0 64 0 0,0 0-161 0 0,0 0-298 0 0,0 0-235 0 0,0 0-136 0 0,0 0-53 0 0,0 0-22 0 0,0 0 4 0 0,3 12-3 0 0,8 41-28 0 0,-10-52-364 0 0,0 0 0 0 0,0 0-1 0 0,0 1 1 0 0,0-1 0 0 0,0 0 0 0 0,0 0 0 0 0,0 0 0 0 0,0 0 0 0 0,1 0 0 0 0,-1 0-1 0 0,0 0 1 0 0,1-1 0 0 0,-1 1 0 0 0,0 0 0 0 0,1-1 0 0 0,-1 1 0 0 0,1-1 0 0 0,-1 1-1 0 0,1-1 1 0 0,-1 0 0 0 0,1 0 0 0 0,-1 0 0 0 0,1 0 0 0 0,-1 0 0 0 0,1 0 0 0 0,-1 0-1 0 0,1 0 1 0 0,0 0 0 0 0,-1-1 0 0 0,1 1 0 0 0,-1-1 0 0 0,0 1 0 0 0,1-1 0 0 0,-1 0-1 0 0,1 1 1 0 0,-1-1 0 0 0,0 0 0 0 0,0 0 0 0 0,1 0 0 0 0,-1 0 0 0 0,0 0 0 0 0,1-1-54 0 0,-1 2 59 0 0,124-108 1605 0 0,-118 101-1566 0 0,-2 13 3 0 0,-5 4-123 0 0,-8 257-340 0 0,7-251 317 0 0,-2 0 1 0 0,0 0 0 0 0,-1 0-1 0 0,0 0 1 0 0,-2-1 0 0 0,1 0-1 0 0,-2 0 1 0 0,-7 12 44 0 0,13-24 1 0 0,-1 0-1 0 0,0 0 1 0 0,0 0 0 0 0,0 0-1 0 0,0-1 1 0 0,0 1 0 0 0,0-1 0 0 0,-1 1-1 0 0,1-1 1 0 0,-1 0 0 0 0,0 0-1 0 0,1 0 1 0 0,-1 0 0 0 0,0-1-1 0 0,0 1 1 0 0,0-1 0 0 0,-1 0 0 0 0,1 1-1 0 0,0-2 1 0 0,0 1 0 0 0,-1 0-1 0 0,1-1 1 0 0,0 1 0 0 0,-1-1 0 0 0,1 0-1 0 0,0 0 1 0 0,-1 0 0 0 0,1 0-1 0 0,0-1 1 0 0,-3 0-1 0 0,3-2-3 0 0,0-1 0 0 0,1 1 0 0 0,-1-1 0 0 0,1 0 0 0 0,0 1 0 0 0,0-1 0 0 0,0 0 0 0 0,0 0 0 0 0,1-1-1 0 0,-1 1 1 0 0,1 0 0 0 0,0 0 0 0 0,1-1 0 0 0,-1 1 0 0 0,1 0 0 0 0,0-1 0 0 0,0 1 0 0 0,0-1 0 0 0,0 1 0 0 0,1 0 0 0 0,0-2 3 0 0,-1-4-57 0 0,13-58-1120 0 0,-4 48-1635 0 0,2-2-3457 0 0,-11 21 5857 0 0,7-11-11022 0 0</inkml:trace>
  <inkml:trace contextRef="#ctx0" brushRef="#br0" timeOffset="2929.062">1773 1167 10114 0 0,'0'0'2974'0'0,"0"0"-1446"0"0,0 0-575 0 0,0 0-42 0 0,0 0-25 0 0,0 0-91 0 0,0 0-191 0 0,0 0-206 0 0,0 0-121 0 0,0 0-75 0 0,0 0-61 0 0,0 0-40 0 0,-23 21-42 0 0,-70 65-28 0 0,57-36 7 0 0,34-47-35 0 0,0-1 0 0 0,1 1-1 0 0,-1 0 1 0 0,1 0-1 0 0,-1-1 1 0 0,1 1 0 0 0,0 0-1 0 0,0 0 1 0 0,0 0 0 0 0,1 0-1 0 0,-1 0 1 0 0,1 0 0 0 0,-1 0-1 0 0,1 1 1 0 0,0-1-1 0 0,1 0 1 0 0,-1 0 0 0 0,0 0-1 0 0,1 0 1 0 0,-1 0 0 0 0,1 0-1 0 0,0 0 1 0 0,0 0 0 0 0,0 0-1 0 0,1 0 1 0 0,-1-1 0 0 0,1 1-1 0 0,-1 0 1 0 0,1-1-1 0 0,0 1 1 0 0,0-1 0 0 0,0 0-1 0 0,0 0 1 0 0,1 1 0 0 0,-1-1-1 0 0,1-1 1 0 0,-1 1 0 0 0,1 0-1 0 0,-1-1 1 0 0,1 1-1 0 0,0-1 1 0 0,0 0 0 0 0,0 0-1 0 0,0 0 1 0 0,0 0 0 0 0,0 0-1 0 0,0-1 1 0 0,1 1-3 0 0,10-5 218 0 0,0 0 1 0 0,-1-1-1 0 0,1 0 0 0 0,-1-1 0 0 0,0 0 1 0 0,-1-1-1 0 0,0-1 0 0 0,0 0 1 0 0,0-1-1 0 0,-1 0 0 0 0,-1 0 0 0 0,1-1 1 0 0,-2-1-1 0 0,1 0 0 0 0,-1 0 1 0 0,-1-1-1 0 0,0 0 0 0 0,-1 0 1 0 0,3-6-219 0 0,97-178 932 0 0,-93 175-932 0 0,-1-2 0 0 0,-1 1 0 0 0,-1-2 0 0 0,-1 1 0 0 0,-1-2 0 0 0,-1 1 0 0 0,-1-1 0 0 0,-2 0 0 0 0,0-1 0 0 0,1-21 0 0 0,-22-47-70 0 0,15 92 63 0 0,0-1 0 0 0,-1 1-1 0 0,1 0 1 0 0,-1-1 0 0 0,0 1-1 0 0,1 0 1 0 0,-1 0 0 0 0,0 0-1 0 0,0 0 1 0 0,-1 0-1 0 0,1 1 1 0 0,0-1 0 0 0,-1 0-1 0 0,1 1 1 0 0,-1 0 0 0 0,1 0-1 0 0,-1 0 1 0 0,0 0 0 0 0,1 0-1 0 0,-1 0 1 0 0,0 1 0 0 0,0-1-1 0 0,1 1 1 0 0,-1 0-1 0 0,0-1 1 0 0,0 1 0 0 0,0 1-1 0 0,1-1 1 0 0,-1 0 0 0 0,0 1-1 0 0,-2 0 8 0 0,-7 4-10 0 0,1 0 0 0 0,-1 1 0 0 0,2 0 0 0 0,-1 1-1 0 0,1 0 1 0 0,0 1 0 0 0,0 0 0 0 0,1 1 0 0 0,0-1-1 0 0,0 2 1 0 0,1-1 0 0 0,0 1 0 0 0,1 1 0 0 0,0-1-1 0 0,1 1 1 0 0,0 0 0 0 0,0 2 10 0 0,-1 4 14 0 0,0-1 0 0 0,1 1-1 0 0,1 0 1 0 0,1 1 0 0 0,0-1 0 0 0,2 1 0 0 0,0 0 0 0 0,0 0-1 0 0,2 0 1 0 0,0 0 0 0 0,3 14-14 0 0,1-15 30 0 0,0 0 1 0 0,2 0-1 0 0,0-1 0 0 0,1 1 1 0 0,0-1-1 0 0,1-1 0 0 0,1 0 1 0 0,1 0-1 0 0,0-1 1 0 0,3 3-31 0 0,24 39 9 0 0,-31-45-162 0 0,0-1 0 0 0,0 1-1 0 0,-1 1 1 0 0,0-1 0 0 0,-1 1-1 0 0,-1-1 1 0 0,0 1-1 0 0,0 1 1 0 0,-1-1 0 0 0,0 9 153 0 0,1-9-1838 0 0,3-9-5310 0 0,-5-3-833 0 0</inkml:trace>
  <inkml:trace contextRef="#ctx0" brushRef="#br0" timeOffset="3498.882">2172 1149 8714 0 0,'0'0'2562'0'0,"0"0"-500"0"0,0 0-381 0 0,0 0-264 0 0,0 0-272 0 0,0 0-239 0 0,0 0-212 0 0,0 0-140 0 0,0 0-87 0 0,0 0-66 0 0,0 0-64 0 0,0 0-79 0 0,0 0-57 0 0,-12 28-66 0 0,-39 86-39 0 0,39-73 59 0 0,13-39-124 0 0,0-1 1 0 0,0 0 0 0 0,0 0 0 0 0,1 0-1 0 0,-1 0 1 0 0,0 0 0 0 0,1 0-1 0 0,-1 0 1 0 0,1 0 0 0 0,-1-1 0 0 0,1 1-1 0 0,-1-1 1 0 0,1 1 0 0 0,0-1-1 0 0,-1 1 1 0 0,1-1 0 0 0,-1 0 0 0 0,1 0-1 0 0,0 0 1 0 0,-1 0 0 0 0,1 0 0 0 0,0 0-1 0 0,-1 0 1 0 0,1-1 0 0 0,0 1-1 0 0,-1-1 1 0 0,1 1 0 0 0,0-1-32 0 0,9-5 107 0 0,0 0 1 0 0,-1-1-1 0 0,0 0 0 0 0,0-1 0 0 0,0 0 1 0 0,-1 0-1 0 0,-1-1 0 0 0,1 0 1 0 0,-2-1-1 0 0,1 0 0 0 0,3-7-107 0 0,-2 6 73 0 0,74-103 1177 0 0,-83 113-1233 0 0,0 1-21 0 0,0 23-41 0 0,-26 219-206 0 0,23 23-862 0 0,-1-240 1048 0 0,-1-1 0 0 0,-2-1 0 0 0,0 1 0 0 0,-1-1 1 0 0,-1 0-1 0 0,-1-1 0 0 0,-2 0 0 0 0,-1 1 65 0 0,10-17 7 0 0,0-1 0 0 0,-1 1 1 0 0,0-1-1 0 0,0 0 0 0 0,0 0 1 0 0,-1 0-1 0 0,0-1 0 0 0,0 0 0 0 0,0 0 1 0 0,0 0-1 0 0,-1 0 0 0 0,1-1 0 0 0,-1 0 1 0 0,0 0-1 0 0,0 0 0 0 0,0-1 0 0 0,0 0 1 0 0,-1 0-8 0 0,5-4 37 0 0,0 0 1 0 0,1 0 0 0 0,-1 1 0 0 0,1-1-1 0 0,-1-1 1 0 0,1 1 0 0 0,-1 0-1 0 0,1 0 1 0 0,0 0 0 0 0,0-1 0 0 0,0 1-1 0 0,1-1 1 0 0,-1 1 0 0 0,0 0 0 0 0,1-1-1 0 0,0 1 1 0 0,-1-1 0 0 0,1 0-1 0 0,0 1 1 0 0,0-1 0 0 0,1 1 0 0 0,-1-1-1 0 0,0 1 1 0 0,1-1 0 0 0,0 1 0 0 0,0-3-38 0 0,-1 4 16 0 0,5-15 12 0 0,0 1 0 0 0,1 0-1 0 0,1 0 1 0 0,0 1-1 0 0,0 0 1 0 0,2 0 0 0 0,0 1-1 0 0,0 0 1 0 0,1 0 0 0 0,1 1-1 0 0,0 0 1 0 0,10-7-28 0 0,-19 17-5 0 0,52-45-886 0 0,-27 34-4195 0 0,-19 9-4699 0 0</inkml:trace>
  <inkml:trace contextRef="#ctx0" brushRef="#br0" timeOffset="4430.564">825 2055 6529 0 0,'0'0'2324'0'0,"0"0"-493"0"0,0 0-219 0 0,0 0-86 0 0,0 0-131 0 0,0 0-214 0 0,0 0-298 0 0,0 0-290 0 0,0 0-200 0 0,0 0-108 0 0,0 0-25 0 0,0 0 41 0 0,0 0 79 0 0,-4 16 1029 0 0,-3 97 274 0 0,8-112-1655 0 0,0 1 0 0 0,0-1 0 0 0,-1 1 1 0 0,1-1-1 0 0,0 1 0 0 0,0-1 0 0 0,1 0 0 0 0,-1 0 1 0 0,0 1-1 0 0,0-1 0 0 0,1 0 0 0 0,-1 0 1 0 0,0 0-1 0 0,1 0 0 0 0,-1 0 0 0 0,1-1 0 0 0,0 1 1 0 0,-1 0-1 0 0,1-1 0 0 0,-1 1 0 0 0,1-1 0 0 0,0 1 1 0 0,-1-1-1 0 0,1 0 0 0 0,0 0 0 0 0,0 0 0 0 0,-1 0 1 0 0,1 0-1 0 0,0 0 0 0 0,0 0 0 0 0,-1-1 0 0 0,1 1 1 0 0,0 0-1 0 0,-1-1 0 0 0,1 0 0 0 0,-1 1 1 0 0,1-1-1 0 0,-1 0 0 0 0,1 0 0 0 0,-1 0 0 0 0,1 0 1 0 0,-1 0-1 0 0,0 0 0 0 0,1 0 0 0 0,-1 0 0 0 0,0-1 1 0 0,0 1-1 0 0,0 0 0 0 0,0-1 0 0 0,0 1 0 0 0,0-1 1 0 0,0 1-1 0 0,0-1-28 0 0,82-104 997 0 0,-7 16-583 0 0,-75 89-415 0 0,-1 0 0 0 0,1 0 1 0 0,-1 0-1 0 0,1 0 0 0 0,-1 0 0 0 0,1 0 1 0 0,0 0-1 0 0,-1 0 0 0 0,1 1 1 0 0,0-1-1 0 0,0 0 0 0 0,0 0 0 0 0,0 1 1 0 0,0-1-1 0 0,0 0 0 0 0,0 1 0 0 0,0-1 1 0 0,0 1-1 0 0,0-1 0 0 0,0 1 1 0 0,0 0-1 0 0,0-1 0 0 0,0 1 0 0 0,1 0 1 0 0,-1 0-1 0 0,0 0 0 0 0,0 0 0 0 0,0 0 1 0 0,0 0-1 0 0,0 0 0 0 0,1 0 1 0 0,-1 0-1 0 0,0 0 0 0 0,0 1 0 0 0,0-1 1 0 0,0 0-1 0 0,0 1 0 0 0,0-1 0 0 0,0 1 1 0 0,0 0-1 0 0,0-1 0 0 0,0 1 1 0 0,0 0-1 0 0,0-1 0 0 0,0 1 0 0 0,0 0 1 0 0,0 0-1 0 0,-1 0 0 0 0,1 0 0 0 0,0 0 1 0 0,-1 0-1 0 0,1 0 0 0 0,-1 0 1 0 0,1 0-1 0 0,0 0 1 0 0,5 23-16 0 0,-1-1 1 0 0,-2 1 0 0 0,0 0-1 0 0,-1 0 1 0 0,-1 0 0 0 0,-1 0-1 0 0,-1 0 1 0 0,-3 9 15 0 0,0-11-28 0 0,0 0 0 0 0,-2 0 0 0 0,0-1-1 0 0,-2 1 1 0 0,0-2 0 0 0,-1 1 0 0 0,-2-1 0 0 0,0-1 0 0 0,-10 14 28 0 0,-43 44-162 0 0,5-47 304 0 0,55-70 0 0 0,7 27-206 0 0,0 1-1 0 0,1 0 0 0 0,0-1 0 0 0,1 2 0 0 0,0-1 0 0 0,1 0 0 0 0,1 1 0 0 0,-1 0 1 0 0,2 1-1 0 0,-1 0 0 0 0,7-7 65 0 0,-13 17-24 0 0,18-22-1621 0 0,-6 8-4809 0 0,-5 9-5210 0 0</inkml:trace>
  <inkml:trace contextRef="#ctx0" brushRef="#br0" timeOffset="4610.03">1337 2235 11763 0 0,'0'0'8129'0'0,"0"0"-7145"0"0,0 0-527 0 0,0 0 31 0 0,0 0 64 0 0,0 0-32 0 0,0 0-88 0 0,0 0-216 0 0,0 0-168 0 0,0 0-96 0 0,0 0-88 0 0,0 0-136 0 0,0 0-176 0 0,-59 140-384 0 0,66-140-1089 0 0,-3 0-3992 0 0,-1 0-6746 0 0</inkml:trace>
  <inkml:trace contextRef="#ctx0" brushRef="#br0" timeOffset="5881.821">928 22 64 0 0,'0'0'2163'0'0,"0"0"-186"0"0,0 0-78 0 0,0 0-74 0 0,0 0-158 0 0,0 0-278 0 0,0 0-364 0 0,0 0-302 0 0,0 0-228 0 0,0 0-155 0 0,0 0-113 0 0,-7 29-63 0 0,-20 85-40 0 0,21-65 28 0 0,7-47-61 0 0,0-1 0 0 0,1 1-1 0 0,0-1 1 0 0,-1 1 0 0 0,1-1 0 0 0,0 1 0 0 0,0-1 0 0 0,0 0 0 0 0,0 0 0 0 0,0 0 0 0 0,0 0 0 0 0,0 0 0 0 0,0 0 0 0 0,0-1 0 0 0,0 1 0 0 0,0-1-1 0 0,0 0 1 0 0,1 1 0 0 0,-1-1 0 0 0,0 0 0 0 0,0 0 0 0 0,1 0 0 0 0,-1 0 0 0 0,0-1 0 0 0,0 1 0 0 0,0-1 0 0 0,0 1 0 0 0,1-1 0 0 0,-1 0-1 0 0,0 0 1 0 0,0 0 0 0 0,0 0 0 0 0,0 0 0 0 0,-1 0 0 0 0,1 0 0 0 0,0-1 0 0 0,0 1 0 0 0,-1-1 0 0 0,1 0-91 0 0,12-11 439 0 0,0-1 0 0 0,-1-1 0 0 0,-1 0-1 0 0,0-1 1 0 0,-1 0 0 0 0,-1-1 0 0 0,-1 0 0 0 0,0 0 0 0 0,6-19-439 0 0,4-4 1074 0 0,-18 39-1037 0 0,-1 1-32 0 0,0 0-57 0 0,1 28-12 0 0,40 330-29 0 0,-41-330 55 0 0,2-18 25 0 0,-1-1 0 0 0,0 1 0 0 0,-1 0-1 0 0,0-1 1 0 0,0 1 0 0 0,-1 0-1 0 0,0-1 1 0 0,-1 1 0 0 0,0-1 0 0 0,-1 0-1 0 0,0 1 1 0 0,0-1 0 0 0,-1 0 0 0 0,0-1-1 0 0,-1 1 1 0 0,1-1 0 0 0,-2 0 0 0 0,1 0-1 0 0,-2 0 14 0 0,6-7 2 0 0,0 0 0 0 0,0 0 0 0 0,0 0 0 0 0,0 0-1 0 0,0 0 1 0 0,-1 0 0 0 0,1 0 0 0 0,0-1-1 0 0,-1 1 1 0 0,1 0 0 0 0,0-1 0 0 0,-1 1-1 0 0,1-1 1 0 0,-1 0 0 0 0,1 1 0 0 0,-1-1-1 0 0,1 0 1 0 0,-1 0 0 0 0,1 0 0 0 0,-1 0 0 0 0,1 0-1 0 0,-1 0 1 0 0,1-1 0 0 0,-1 1 0 0 0,1 0-1 0 0,-1-1 1 0 0,1 1 0 0 0,-1-1 0 0 0,1 0-1 0 0,0 1 1 0 0,-1-1 0 0 0,1 0 0 0 0,0 0 0 0 0,0 0-1 0 0,-1 0 1 0 0,1 0 0 0 0,0 0 0 0 0,0 0-1 0 0,0 0 1 0 0,0 0-2 0 0,-3-9 8 0 0,0 0-1 0 0,1 0 1 0 0,0 0-1 0 0,0 0 1 0 0,1 0-1 0 0,1 0 1 0 0,0-1 0 0 0,0 1-1 0 0,1 0 1 0 0,0-1-1 0 0,1 1 1 0 0,1-9-8 0 0,1 11-36 0 0,-1-1 0 0 0,2 1 0 0 0,-1 0 0 0 0,1 0 0 0 0,0 0 0 0 0,1 1 1 0 0,0 0-1 0 0,0-1 0 0 0,1 2 0 0 0,-1-1 0 0 0,2 1 0 0 0,-1-1 0 0 0,4-1 36 0 0,30-22-8139 0 0,-34 29-2811 0 0</inkml:trace>
  <inkml:trace contextRef="#ctx0" brushRef="#br0" timeOffset="6277.519">1307 236 3721 0 0,'0'0'3630'0'0,"0"0"-1504"0"0,0 0-691 0 0,0 0-55 0 0,0 0 26 0 0,0 0-106 0 0,0 0-241 0 0,0 0-251 0 0,0 0-207 0 0,0 0-153 0 0,0 0-113 0 0,0 0-100 0 0,13-2-59 0 0,39-5-43 0 0,-50 7-92 0 0,-1 1-1 0 0,0-1 0 0 0,1 1 0 0 0,-1-1 0 0 0,0 1 1 0 0,0 0-1 0 0,1-1 0 0 0,-1 1 0 0 0,0 0 0 0 0,0 0 1 0 0,0 0-1 0 0,0 0 0 0 0,0 0 0 0 0,0 0 1 0 0,0 0-1 0 0,-1 0 0 0 0,1 1 0 0 0,0-1 0 0 0,-1 0 1 0 0,1 0-1 0 0,0 1 0 0 0,-1-1 0 0 0,0 0 0 0 0,1 1 1 0 0,-1-1-1 0 0,0 1 0 0 0,0-1 0 0 0,0 0 0 0 0,1 1 1 0 0,-2-1-1 0 0,1 1 0 0 0,0-1 0 0 0,0 0 1 0 0,0 1-1 0 0,-1-1 0 0 0,1 1 0 0 0,0-1 0 0 0,-1 0 1 0 0,1 0-1 0 0,-1 1 0 0 0,0-1 0 0 0,1 0 0 0 0,-1 0 1 0 0,0 0-1 0 0,0 1 0 0 0,0-1-40 0 0,-44 68 1815 0 0,92-61 572 0 0,67-51-1046 0 0,-96 42-3023 0 0,-12 1-4806 0 0,-4 0-5319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05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1179 7306 0 0,'0'0'2930'0'0,"0"0"-923"0"0,0 0-483 0 0,0 0-120 0 0,0 0-67 0 0,0 0-141 0 0,0 0-205 0 0,0 0-213 0 0,0 0-147 0 0,0 0-53 0 0,0 0-51 0 0,0 0-35 0 0,24-6-50 0 0,74-19-71 0 0,34 12 644 0 0,-56 27-1818 0 0,-48-18-2287 0 0,-10-6-7416 0 0,-13 6 1376 0 0</inkml:trace>
  <inkml:trace contextRef="#ctx0" brushRef="#br0" timeOffset="216.433">216 1010 4777 0 0,'0'0'2450'0'0,"0"0"-335"0"0,0 0-161 0 0,0 0-54 0 0,0 0-146 0 0,0 0-288 0 0,0 0-317 0 0,0 0-314 0 0,0 0-262 0 0,0 34-189 0 0,0 107-139 0 0,-2-23 919 0 0,2-90-4095 0 0,0 8-7504 0 0,0-33 3035 0 0</inkml:trace>
  <inkml:trace contextRef="#ctx0" brushRef="#br0" timeOffset="900.934">766 347 6889 0 0,'0'0'1503'0'0,"0"0"-276"0"0,0 0-94 0 0,0 0 126 0 0,0 0 125 0 0,0 0 0 0 0,0 0-125 0 0,0 0-171 0 0,0 0-177 0 0,0 0-183 0 0,0 0-177 0 0,0 0-141 0 0,-9-1-98 0 0,-28-4-76 0 0,28 3-34 0 0,9 2-36 0 0,0 0-20 0 0,0 0 8 0 0,0 0 47 0 0,-25-8 1478 0 0,21 6-1627 0 0,-88-24 1522 0 0,71 73-1445 0 0,19-11 44 0 0,1-1-1 0 0,2 0 1 0 0,1 1-1 0 0,2-1 0 0 0,1 0 1 0 0,2 0-1 0 0,6 14-172 0 0,64 343 866 0 0,-62-308-792 0 0,-3 0-1 0 0,-4 1 1 0 0,-4 0 0 0 0,-3 0 0 0 0,-5 9-74 0 0,4-78 20 0 0,0 1 0 0 0,-1-1 0 0 0,-1 0 0 0 0,-1 0 0 0 0,0 0 0 0 0,-1 0-1 0 0,0-1 1 0 0,-2 1 0 0 0,1-1 0 0 0,-2 0 0 0 0,0-1 0 0 0,-1 0 0 0 0,-3 4-20 0 0,7-15 15 0 0,0 0 0 0 0,0-1 0 0 0,-1 1 0 0 0,1-1 0 0 0,-1 0 0 0 0,0 0 0 0 0,0-1 0 0 0,1 1 0 0 0,-1-1 0 0 0,0 0 0 0 0,0 0 0 0 0,0-1 0 0 0,0 1 0 0 0,-1-1 0 0 0,1 0 0 0 0,0-1 0 0 0,-2 1-15 0 0,-3-1 6 0 0,-32-17-2687 0 0,11-19-4030 0 0,28 34 5924 0 0,2-1-10972 0 0</inkml:trace>
  <inkml:trace contextRef="#ctx0" brushRef="#br0" timeOffset="1751.267">703 1698 7482 0 0,'0'0'4250'0'0,"0"0"-2058"0"0,0 0-1081 0 0,0 0-261 0 0,0 0 26 0 0,0 0 97 0 0,0 0 17 0 0,0 0-80 0 0,0 0-116 0 0,0 0-136 0 0,0 0-126 0 0,0 0-75 0 0,0 0-58 0 0,18-3-55 0 0,86-16 252 0 0,-27 15 279 0 0,-76 6-853 0 0,0-1 0 0 0,0 1 0 0 0,0-1 0 0 0,0 1 0 0 0,0-1 0 0 0,-1 1 0 0 0,1 0 0 0 0,-1-1 0 0 0,1 1 0 0 0,-1 0 0 0 0,1-1 0 0 0,-1 1 0 0 0,0 0 0 0 0,0 0 0 0 0,0-1 0 0 0,0 1 0 0 0,0 0 0 0 0,0 0 0 0 0,0 0 0 0 0,-1-1 0 0 0,1 1 0 0 0,-1 0 0 0 0,1-1 0 0 0,-1 1 0 0 0,1 0 0 0 0,-1-1 0 0 0,0 1 0 0 0,0-1 0 0 0,0 1 0 0 0,0-1 0 0 0,0 1 0 0 0,0-1 0 0 0,-1 0-22 0 0,-114 128 302 0 0,115-127-292 0 0,0-1-1 0 0,1 0 1 0 0,-1 1-1 0 0,0-1 1 0 0,1 1-1 0 0,-1-1 1 0 0,1 1-1 0 0,0-1 1 0 0,-1 1-1 0 0,1-1 1 0 0,0 1-1 0 0,0-1 1 0 0,0 1-1 0 0,0-1 1 0 0,0 1-1 0 0,0-1 1 0 0,1 1-1 0 0,-1-1 1 0 0,0 1-1 0 0,1-1 1 0 0,-1 1-1 0 0,1-1 1 0 0,-1 1-1 0 0,1-1 1 0 0,0 0-1 0 0,0 1 1 0 0,0-1-1 0 0,0 0 1 0 0,0 0-1 0 0,0 1 1 0 0,0-1-1 0 0,0 0 1 0 0,0 0-1 0 0,0 0 1 0 0,0 0-1 0 0,1-1 1 0 0,-1 1-1 0 0,0 0 1 0 0,1 0-1 0 0,-1-1 1 0 0,1 1-1 0 0,-1-1 1 0 0,1 1-1 0 0,-1-1 1 0 0,1 0-1 0 0,-1 1 1 0 0,1-1-1 0 0,-1 0 1 0 0,1 0-1 0 0,-1 0 0 0 0,2 0-8 0 0,140-18-363 0 0,-137 16-458 0 0,5-3-904 0 0,-9 2-3452 0 0,-2-3-4446 0 0,0 3 1524 0 0</inkml:trace>
  <inkml:trace contextRef="#ctx0" brushRef="#br0" timeOffset="1999.197">678 1812 7842 0 0,'0'0'1824'0'0,"0"0"-736"0"0,0 0 81 0 0,0 0 127 0 0,0 0-64 0 0,0 0-264 0 0,0 0-360 0 0,0 0-272 0 0,0 0-231 0 0,0 0-210 0 0,0 0-295 0 0,0 0-872 0 0,0 0-2817 0 0,169-4-6513 0 0</inkml:trace>
  <inkml:trace contextRef="#ctx0" brushRef="#br0" timeOffset="2163.183">1092 1805 10034 0 0,'0'0'1697'0'0,"0"0"-601"0"0,0 0 16 0 0,0 0 96 0 0,0 0-80 0 0,0 0-263 0 0,0 0-377 0 0,0 0-320 0 0,0 0-144 0 0,0 0-88 0 0,0 0-120 0 0,0 0-40 0 0,0 0-120 0 0,0 0-128 0 0,-17 140-401 0 0,23-140-1439 0 0,-3 0-3273 0 0,1 0-2177 0 0</inkml:trace>
  <inkml:trace contextRef="#ctx0" brushRef="#br0" timeOffset="3089.253">821 1 0 0 0,'0'0'1871'0'0,"0"0"708"0"0,0 0 147 0 0,0 0-341 0 0,0 0-500 0 0,0 0-452 0 0,0 0-336 0 0,0 0-136 0 0,0 0-25 0 0,0 0 16 0 0,6 0-25 0 0,207 0 2796 0 0,-221 18-3197 0 0,-93 89 250 0 0,100-105-756 0 0,-1-1 0 0 0,0 1-1 0 0,1 0 1 0 0,0 0 0 0 0,-1 0 0 0 0,1 0 0 0 0,0 1 0 0 0,0-1 0 0 0,0 0-1 0 0,0 0 1 0 0,1 1 0 0 0,-1-1 0 0 0,1 0 0 0 0,-1 1 0 0 0,1-1 0 0 0,0 0 0 0 0,0 1-1 0 0,0-1 1 0 0,0 1 0 0 0,0-1 0 0 0,1 0 0 0 0,-1 1 0 0 0,1-1 0 0 0,-1 1-1 0 0,1-1 1 0 0,0 0 0 0 0,0 0 0 0 0,0 0 0 0 0,0 1 0 0 0,0-1 0 0 0,0 0-1 0 0,1 0 1 0 0,-1 0 0 0 0,1-1 0 0 0,0 1 0 0 0,-1 0 0 0 0,1-1 0 0 0,0 1 0 0 0,0-1-1 0 0,0 1 1 0 0,0-1 0 0 0,0 0 0 0 0,0 0 0 0 0,0 0 0 0 0,1 0 0 0 0,-1 0-1 0 0,2 0-19 0 0,112 9 1149 0 0,-116-10-1232 0 0,0 0-44 0 0,0 0-65 0 0,0 0-73 0 0,-5 15-8709 0 0,2-12 3057 0 0,-2-3-3384 0 0</inkml:trace>
  <inkml:trace contextRef="#ctx0" brushRef="#br0" timeOffset="3331.243">827 174 8074 0 0,'0'0'2668'0'0,"0"0"-917"0"0,0 0-490 0 0,0 0-82 0 0,0 0-35 0 0,0 0-68 0 0,0 0-181 0 0,0 0-200 0 0,0 0-145 0 0,0 0-131 0 0,0 0-127 0 0,0 0-130 0 0,0 0-96 0 0,22-3-68 0 0,69-10-58 0 0,-83 12-148 0 0,69-7-1046 0 0,-59 7-1803 0 0,2 1-3340 0 0,-10 0-2857 0 0</inkml:trace>
  <inkml:trace contextRef="#ctx0" brushRef="#br0" timeOffset="3783.028">1188 211 3601 0 0,'0'0'1320'0'0,"0"0"-220"0"0,0 0 109 0 0,0 0 160 0 0,0 0 58 0 0,0 0-113 0 0,0 0-162 0 0,0 0-118 0 0,0 0-154 0 0,0 0-137 0 0,0 0-137 0 0,0 0-131 0 0,0 0-85 0 0,18-3-52 0 0,55-7-36 0 0,-72 10-247 0 0,0 0-1 0 0,0 0 1 0 0,0 0 0 0 0,0 0 0 0 0,0 0 0 0 0,0 0 0 0 0,0 0 0 0 0,0 0-1 0 0,0 0 1 0 0,0 1 0 0 0,0-1 0 0 0,0 0 0 0 0,0 1 0 0 0,0-1 0 0 0,0 1 0 0 0,0-1-1 0 0,0 1 1 0 0,0-1 0 0 0,0 1 0 0 0,0 0 0 0 0,-1-1 0 0 0,1 1 0 0 0,0 0-1 0 0,0 0 1 0 0,-1 0 0 0 0,1-1 0 0 0,-1 1 0 0 0,1 0 0 0 0,-1 0 0 0 0,1 0 0 0 0,-1 0-1 0 0,1 0 1 0 0,-1 0 0 0 0,0 0 0 0 0,1 0 0 0 0,-1 0 0 0 0,0 0 0 0 0,0 0-1 0 0,0 0 1 0 0,0 0 0 0 0,0 1 0 0 0,0-1 0 0 0,0 0 0 0 0,0 0 0 0 0,-1 0 0 0 0,1 0-1 0 0,0 0 1 0 0,-1 0 0 0 0,1 0 0 0 0,0 0 0 0 0,-1 0 0 0 0,1 0 0 0 0,-1 0-1 0 0,0-1 1 0 0,1 1 0 0 0,-1 0 0 0 0,0 0 0 0 0,1 0 0 0 0,-1-1 0 0 0,0 1-1 0 0,0 0 1 0 0,0-1 0 0 0,1 1 0 0 0,-2 0-55 0 0,-68 86 1240 0 0,70-85-1221 0 0,-1-1 1 0 0,1 0-1 0 0,0 0 0 0 0,0 0 0 0 0,0 0 0 0 0,0 0 0 0 0,0 1 0 0 0,0-1 0 0 0,0 0 0 0 0,1 0 0 0 0,-1 0 0 0 0,0 0 1 0 0,1 0-1 0 0,-1 0 0 0 0,0 1 0 0 0,1-1 0 0 0,0 0 0 0 0,-1 0 0 0 0,1 0 0 0 0,-1 0 0 0 0,1-1 0 0 0,0 1 0 0 0,0 0 1 0 0,0 0-1 0 0,-1 0 0 0 0,1-1 0 0 0,0 1 0 0 0,0 0 0 0 0,0-1 0 0 0,0 1 0 0 0,0-1 0 0 0,0 1 0 0 0,0-1 0 0 0,1 1 1 0 0,-1-1-1 0 0,0 0 0 0 0,0 1 0 0 0,0-1 0 0 0,0 0 0 0 0,0 0 0 0 0,0 0 0 0 0,1 0-19 0 0,56 4 822 0 0,-52-4-792 0 0,20-1-444 0 0,19 0 498 0 0,-31 3-4017 0 0,-1 2-3777 0 0,-9-1-3982 0 0</inkml:trace>
  <inkml:trace contextRef="#ctx0" brushRef="#br0" timeOffset="4716.843">994 800 6137 0 0,'0'0'3126'0'0,"0"0"-976"0"0,0 0-379 0 0,0 0-6 0 0,0 0 11 0 0,0 0-168 0 0,0 0-311 0 0,0 0-357 0 0,0 0-304 0 0,0 0-228 0 0,0 0-141 0 0,0 0-59 0 0,0 0 57 0 0,0 4 110 0 0,-14 202 2463 0 0,-19 99-2466 0 0,21-217-2947 0 0,21-124-6700 0 0,-5 22 2041 0 0,-4 9 379 0 0</inkml:trace>
  <inkml:trace contextRef="#ctx0" brushRef="#br0" timeOffset="4984.05">987 796 5369 0 0,'0'0'3632'0'0,"0"0"-1245"0"0,0 0-551 0 0,0 0-215 0 0,0 0-169 0 0,0 0-243 0 0,0 0-296 0 0,0 0-313 0 0,0 0-199 0 0,0 0-50 0 0,0 0 69 0 0,0 0 99 0 0,0 0 58 0 0,4 1 6 0 0,14 2-365 0 0,0 0 0 0 0,1-2 0 0 0,-1 0 0 0 0,1-1 0 0 0,-1-1 0 0 0,0-1 0 0 0,1 0-1 0 0,-1-2 1 0 0,0 0 0 0 0,1-1-218 0 0,32-5 57 0 0,106-15-1245 0 0,-158 51-2823 0 0,-8-11 603 0 0,1-6-1878 0 0,-2-4-4927 0 0</inkml:trace>
  <inkml:trace contextRef="#ctx0" brushRef="#br0" timeOffset="5219.116">924 1098 6113 0 0,'0'0'2634'0'0,"0"0"-308"0"0,0 0-80 0 0,0 0-187 0 0,0 0-439 0 0,0 0-474 0 0,0 0-329 0 0,0 0-210 0 0,0 0-120 0 0,0 0-60 0 0,32-7-102 0 0,98-21-118 0 0,-65 12-248 0 0,-18 6-1023 0 0,-13 8-9331 0 0,-29 2 881 0 0</inkml:trace>
  <inkml:trace contextRef="#ctx0" brushRef="#br0" timeOffset="5769.852">1204 1197 11282 0 0,'0'0'2730'0'0,"0"0"-784"0"0,0 0-420 0 0,0 0-182 0 0,0 0-197 0 0,0 0-266 0 0,0 0-302 0 0,0 0-272 0 0,0 0-136 0 0,0 0-9 0 0,0 0 10 0 0,0 0 42 0 0,0 0 5 0 0,8 0-26 0 0,99 8 283 0 0,-98-6-456 0 0,-7-2-13 0 0,0 0 0 0 0,0 0 0 0 0,0 1 0 0 0,0-1 0 0 0,0 0 0 0 0,-1 1 0 0 0,1-1 1 0 0,0 1-1 0 0,0 0 0 0 0,0-1 0 0 0,-1 1 0 0 0,1 0 0 0 0,0 0 0 0 0,-1 0 0 0 0,1 1 0 0 0,-1-1 0 0 0,1 0 0 0 0,-1 0 0 0 0,1 1 0 0 0,-1-1 0 0 0,0 1 0 0 0,0-1 0 0 0,0 1 0 0 0,0 0 0 0 0,0-1 0 0 0,0 1 1 0 0,0 0-1 0 0,-1 0 0 0 0,1 0 0 0 0,-1-1 0 0 0,1 1 0 0 0,-1 0 0 0 0,1 0 0 0 0,-1 0 0 0 0,0 0 0 0 0,0 0 0 0 0,0 0 0 0 0,-1 1-7 0 0,0 3 25 0 0,-1-1-1 0 0,0 1 0 0 0,-1-1 1 0 0,1 0-1 0 0,-1 0 1 0 0,0 0-1 0 0,0 0 1 0 0,-1 0-1 0 0,0-1 1 0 0,1 0-1 0 0,-1 1 0 0 0,-1-1 1 0 0,1-1-1 0 0,-1 1 1 0 0,1-1-1 0 0,-1 0 1 0 0,0 0-1 0 0,-3 2-24 0 0,-17 13 73 0 0,15-10-63 0 0,6-6 6 0 0,0 0 0 0 0,1 0 0 0 0,-1 1 0 0 0,1 0 0 0 0,-1-1-1 0 0,1 1 1 0 0,0 0 0 0 0,0 1 0 0 0,0-1 0 0 0,1 0 0 0 0,-1 1 0 0 0,1 0-1 0 0,0-1 1 0 0,0 1 0 0 0,0 0 0 0 0,0 0 0 0 0,1 0 0 0 0,0 1 0 0 0,-1-1-1 0 0,2 0 1 0 0,-1 2-16 0 0,3-4 40 0 0,0 0 1 0 0,1 0-1 0 0,-1-1 0 0 0,1 1 0 0 0,0-1 1 0 0,-1 1-1 0 0,1-1 0 0 0,0 0 0 0 0,0 0 0 0 0,0 0 1 0 0,0-1-1 0 0,0 1 0 0 0,0-1 0 0 0,0 1 1 0 0,0-1-1 0 0,0 0 0 0 0,0 0 0 0 0,0 0 1 0 0,0-1-1 0 0,0 1 0 0 0,0-1 0 0 0,1 0-40 0 0,9 1 177 0 0,112-33 495 0 0,-80 14-1174 0 0,-41 14-1668 0 0,-4 2-4263 0 0,0 0-4416 0 0</inkml:trace>
  <inkml:trace contextRef="#ctx0" brushRef="#br0" timeOffset="6019.068">1235 1319 9218 0 0,'0'0'1960'0'0,"0"0"-783"0"0,0 0-81 0 0,0 0 24 0 0,0 0-160 0 0,0 0-232 0 0,0 0-247 0 0,0 0-217 0 0,0 0-184 0 0,0 0-200 0 0,0 0-440 0 0,0 0-1409 0 0,0 0-3392 0 0,192-19-3713 0 0</inkml:trace>
  <inkml:trace contextRef="#ctx0" brushRef="#br0" timeOffset="6519.397">1696 1249 9810 0 0,'0'0'2090'0'0,"0"0"-584"0"0,0 0-329 0 0,0 0-117 0 0,0 0-127 0 0,0 0-131 0 0,0 0-145 0 0,0 0-147 0 0,0 0-118 0 0,0 0-106 0 0,0 0-81 0 0,0 0-57 0 0,0 0-57 0 0,-16 16-24 0 0,-48 52-34 0 0,39-34-44 0 0,25-23-21 0 0,-1-9 39 0 0,0-1 0 0 0,1 1 0 0 0,0 0 0 0 0,-1-1-1 0 0,1 1 1 0 0,0 0 0 0 0,0-1 0 0 0,0 1 0 0 0,0 0 0 0 0,0-1 0 0 0,0 1-1 0 0,0 0 1 0 0,0-1 0 0 0,1 1 0 0 0,-1 0 0 0 0,1-1 0 0 0,-1 1-1 0 0,1-1 1 0 0,0 1 0 0 0,0-1 0 0 0,0 1 0 0 0,-1-1 0 0 0,1 1 0 0 0,0-1-1 0 0,1 0 1 0 0,-1 0 0 0 0,0 1 0 0 0,0-1 0 0 0,0 0 0 0 0,1 0-1 0 0,-1 0 1 0 0,1 0 0 0 0,-1-1 0 0 0,1 1 0 0 0,-1 0 0 0 0,1 0 0 0 0,-1-1-1 0 0,1 1 1 0 0,0-1 0 0 0,-1 0 0 0 0,1 1 0 0 0,0-1 0 0 0,-1 0 0 0 0,1 0-1 0 0,0 0 1 0 0,-1 0 0 0 0,1 0 0 0 0,0-1 0 0 0,-1 1 0 0 0,1 0-1 0 0,0-1 1 0 0,0 0-7 0 0,9-1 311 0 0,-1 0 0 0 0,1-1 0 0 0,-1 0 0 0 0,0 0 0 0 0,0-1 0 0 0,0-1-1 0 0,-1 0 1 0 0,1 0 0 0 0,-1-1 0 0 0,0 0 0 0 0,-1-1 0 0 0,0 1 0 0 0,5-6-311 0 0,8-5 345 0 0,-6 5-173 0 0,-1-2 1 0 0,0 0-1 0 0,-1 0 1 0 0,0-2-1 0 0,-2 1 1 0 0,0-2 0 0 0,0 1-1 0 0,-2-1 1 0 0,0-1-1 0 0,-1 0 1 0 0,0 0-1 0 0,-2 0 1 0 0,0-1 0 0 0,-1 0-1 0 0,1-11-172 0 0,-5 19-1 0 0,0-1-1 0 0,0 0 1 0 0,-1 0 0 0 0,0 0-1 0 0,-1 0 1 0 0,-1 0 0 0 0,0 0-1 0 0,0 1 1 0 0,-1-1 0 0 0,-1 1-1 0 0,0 0 1 0 0,-1 0 0 0 0,0 0-1 0 0,0 0 1 0 0,-1 1 0 0 0,0 0-1 0 0,-2-2 2 0 0,4 9-16 0 0,0 0 0 0 0,0 0 0 0 0,0 0 0 0 0,0 1 0 0 0,0 0 0 0 0,0 0-1 0 0,-1 0 1 0 0,1 0 0 0 0,-1 1 0 0 0,1-1 0 0 0,-1 1 0 0 0,0 0 0 0 0,0 1-1 0 0,1-1 1 0 0,-1 1 0 0 0,0 0 0 0 0,0 0 0 0 0,1 0 0 0 0,-1 1 0 0 0,0 0-1 0 0,0 0 1 0 0,1 0 0 0 0,-1 0 0 0 0,1 1 0 0 0,-1 0 0 0 0,1 0 0 0 0,0 0-1 0 0,-1 0 1 0 0,-2 3 16 0 0,-1 0-7 0 0,1 0 0 0 0,0 1 0 0 0,0 0 0 0 0,0 0 0 0 0,0 1 0 0 0,1 0 0 0 0,0 0-1 0 0,1 0 1 0 0,-1 1 0 0 0,2 0 0 0 0,-1 0 0 0 0,1 0 0 0 0,0 0 0 0 0,1 1 0 0 0,-1 0 0 0 0,2-1-1 0 0,-1 1 1 0 0,2 0 0 0 0,-1 1 0 0 0,1-1 0 0 0,0 0 0 0 0,1 0 0 0 0,0 0 0 0 0,0 1 0 0 0,1-1-1 0 0,1 0 1 0 0,0 5 7 0 0,8 3 44 0 0,0 0-1 0 0,1-1 1 0 0,0 0-1 0 0,2 0 1 0 0,0-1-1 0 0,0-1 1 0 0,2 0 0 0 0,-1-1-1 0 0,2-1 1 0 0,0 0-1 0 0,0-1 1 0 0,1-1-1 0 0,0 0 1 0 0,1-1-1 0 0,3 0-43 0 0,1 4 71 0 0,-15-10-136 0 0,-4-2 7 0 0,0 1 0 0 0,0-1 0 0 0,0 1 1 0 0,0-1-1 0 0,0 1 0 0 0,0 0 0 0 0,-1 0 0 0 0,1 0 0 0 0,-1 0 0 0 0,1 1 0 0 0,-1-1 0 0 0,0 1 0 0 0,0-1 0 0 0,0 1 0 0 0,0 0 0 0 0,0 0 0 0 0,-1 0 0 0 0,2 2 58 0 0,-3-3-984 0 0,0 1-5941 0 0,0 1-4937 0 0</inkml:trace>
  <inkml:trace contextRef="#ctx0" brushRef="#br0" timeOffset="7198.692">2091 1146 4521 0 0,'0'0'3853'0'0,"0"0"-1405"0"0,0 0-642 0 0,0 0-96 0 0,0 0 3 0 0,0 0-114 0 0,0 0-304 0 0,0 0-332 0 0,0 0-237 0 0,0 0-122 0 0,0 0-49 0 0,0 0-31 0 0,10-3-43 0 0,76-6 1109 0 0,43 17 168 0 0,-128-8-1750 0 0,0 0 0 0 0,0 1 0 0 0,0-1 0 0 0,0 0 0 0 0,1 0 0 0 0,-1 1 0 0 0,0-1 0 0 0,0 1 1 0 0,0-1-1 0 0,0 1 0 0 0,0 0 0 0 0,0-1 0 0 0,0 1 0 0 0,0 0 0 0 0,-1 0 0 0 0,1-1 0 0 0,0 1 1 0 0,0 0-1 0 0,0 0 0 0 0,-1 0 0 0 0,1 0 0 0 0,-1 0 0 0 0,1 0 0 0 0,-1 0 0 0 0,1 0 0 0 0,-1 0 1 0 0,1 1-1 0 0,-1-1 0 0 0,0 0 0 0 0,0 0 0 0 0,1 0 0 0 0,-1 0 0 0 0,0 0 0 0 0,0 1 0 0 0,0-1 1 0 0,-1 0-1 0 0,1 0 0 0 0,0 0 0 0 0,0 0 0 0 0,0 1 0 0 0,-1-1 0 0 0,1 0 0 0 0,-1 0 0 0 0,1 0 1 0 0,-1 0-1 0 0,1 0 0 0 0,-1 0 0 0 0,0 0 0 0 0,1 0 0 0 0,-1 0 0 0 0,0 0 0 0 0,0-1 0 0 0,0 1 1 0 0,0 0-1 0 0,1 0 0 0 0,-1-1 0 0 0,0 1 0 0 0,0 0 0 0 0,0-1 0 0 0,-1 1 0 0 0,1-1-8 0 0,-184 169 308 0 0,180-164-309 0 0,1 1 0 0 0,-1 0 0 0 0,1 0 0 0 0,0 0 0 0 0,1 1 0 0 0,-1-1 0 0 0,1 1 0 0 0,1 0 0 0 0,-1-1 0 0 0,1 1 0 0 0,1 0 0 0 0,-1 2 1 0 0,1-6 0 0 0,1-1 0 0 0,0 1 1 0 0,0-1-1 0 0,0 1 1 0 0,0-1-1 0 0,0 1 1 0 0,1-1-1 0 0,-1 0 0 0 0,1 1 1 0 0,0-1-1 0 0,-1 0 1 0 0,1 1-1 0 0,0-1 1 0 0,0 0-1 0 0,1 0 0 0 0,-1 0 1 0 0,0 0-1 0 0,1 0 1 0 0,-1 0-1 0 0,1 0 1 0 0,0 0-1 0 0,0 0 0 0 0,-1-1 1 0 0,1 1-1 0 0,0-1 1 0 0,0 1-1 0 0,0-1 1 0 0,1 0-1 0 0,-1 0 0 0 0,0 0 1 0 0,0 0-1 0 0,1 0 1 0 0,-1-1-1 0 0,0 1 1 0 0,1-1-1 0 0,2 1 0 0 0,7 1 61 0 0,1-1 0 0 0,0-1-1 0 0,0 0 1 0 0,0-1 0 0 0,0 0 0 0 0,0-1 0 0 0,0 0-1 0 0,-1-1 1 0 0,1 0 0 0 0,-1-1 0 0 0,0-1-1 0 0,0 0 1 0 0,0 0 0 0 0,9-7-61 0 0,-13 9-269 0 0,15-9 664 0 0,-16-4-3832 0 0,-12 13-4229 0 0,1 3-4094 0 0</inkml:trace>
  <inkml:trace contextRef="#ctx0" brushRef="#br0" timeOffset="7450.672">2012 1304 9578 0 0,'0'0'5893'0'0,"0"0"-3383"0"0,0 0-1378 0 0,0 0-226 0 0,0 0 35 0 0,0 0 24 0 0,0 0-65 0 0,0 0-181 0 0,0 0-166 0 0,0 0-93 0 0,0 0-81 0 0,0 0-48 0 0,0 0-63 0 0,36-2-80 0 0,109-6-61 0 0,-43-8-67 0 0,-42 3-459 0 0,-38 8-2643 0 0,-1 1-5365 0 0,-13 1-3807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0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654 74 7914 0 0,'0'0'2570'0'0,"0"0"-1163"0"0,0 0-470 0 0,0 0-21 0 0,0 0 118 0 0,0 0 139 0 0,0 0-16 0 0,0 0-173 0 0,0 0-231 0 0,0 0-225 0 0,0 0-178 0 0,-26 29-103 0 0,-81 89-33 0 0,46-22 176 0 0,-199 389 653 0 0,61-171-518 0 0,415-670 987 0 0,-121 192-1374 0 0,-37 58-82 0 0,4 2 0 0 0,5 4 0 0 0,4 3 0 0 0,48-49-56 0 0,-64 104 48 0 0,-49 69 111 0 0,-19 318 905 0 0,17-258-922 0 0,4 1-1 0 0,4-1 1 0 0,8 22-142 0 0,-10 112 467 0 0,-10-221-328 0 0,0 0 81 0 0,0 0 68 0 0,-6-25 697 0 0,-92-138-466 0 0,67 123-444 0 0,-2 1 1 0 0,-2 2-1 0 0,-1 1 0 0 0,-36-27-75 0 0,60 53-145 0 0,0 0-1 0 0,0 1 0 0 0,-1 1 0 0 0,0 0 0 0 0,-1 1 0 0 0,0 0 0 0 0,0 1 0 0 0,0 1 0 0 0,-1 0 0 0 0,1 1 1 0 0,-1 0-1 0 0,0 2 0 0 0,0-1 0 0 0,-1 2 0 0 0,-2 0 146 0 0,10 12-10801 0 0,8-4-1328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4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0 0 0,'0'0'377'0'0,"0"0"840"0"0,0 0 528 0 0,0 0 389 0 0,0 0 167 0 0,0 0-26 0 0,0 0-177 0 0,0 0-233 0 0,0 0-214 0 0,0 0-140 0 0,0 0-133 0 0,4-7 3359 0 0,-4 138-1260 0 0,0 66-2601 0 0,0-43-515 0 0,33 146-129 0 0,-9-171-248 0 0,-48-213-5853 0 0,12 61 2499 0 0,4 7-2541 0 0,1 1-5670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24 932 8282 0 0,'0'0'2535'0'0,"0"0"-300"0"0,0 0-117 0 0,0 0-128 0 0,0 0-299 0 0,0 0-424 0 0,0 0-445 0 0,0 0-331 0 0,0 0-181 0 0,0 0-58 0 0,0 0 9 0 0,0 0 18 0 0,0 0 28 0 0,-2 8-23 0 0,-20 178 1037 0 0,22-183-1288 0 0,0-1 0 0 0,1 1 0 0 0,-1-1-1 0 0,0 0 1 0 0,1 1 0 0 0,0-1 0 0 0,-1 1-1 0 0,1-1 1 0 0,0 0 0 0 0,0 0 0 0 0,0 1 0 0 0,0-1-1 0 0,1 0 1 0 0,-1 0 0 0 0,1 0 0 0 0,-1 0-1 0 0,1 0 1 0 0,0-1 0 0 0,-1 1 0 0 0,1 0 0 0 0,0-1-1 0 0,0 1 1 0 0,0-1 0 0 0,1 0 0 0 0,-1 0-1 0 0,0 0 1 0 0,0 0 0 0 0,1 0 0 0 0,-1 0 0 0 0,0 0-1 0 0,1-1 1 0 0,-1 1 0 0 0,1-1 0 0 0,-1 0-1 0 0,1 0 1 0 0,1 0-33 0 0,87-16 1642 0 0,-5-51-691 0 0,-16-35-455 0 0,-69 100-496 0 0,0 0 5 0 0,0 1-21 0 0,-1 1-10 0 0,0 0-44 0 0,0 0-43 0 0,-10 26-675 0 0,7-17 715 0 0,0 0 0 0 0,0 1 0 0 0,1-1 0 0 0,0 1 0 0 0,1-1 0 0 0,0 1 0 0 0,1 0 0 0 0,0-1 0 0 0,0 1 0 0 0,1 5 73 0 0,2-11-14 0 0,-1 1 0 0 0,1-1 0 0 0,0 0-1 0 0,0 0 1 0 0,1 0 0 0 0,-1-1-1 0 0,1 1 1 0 0,0-1 0 0 0,0 0 0 0 0,0 0-1 0 0,0 0 1 0 0,1 0 0 0 0,-1-1-1 0 0,1 1 1 0 0,-1-1 0 0 0,1 0 0 0 0,0-1-1 0 0,0 1 1 0 0,0-1 0 0 0,0 0-1 0 0,2 0 15 0 0,7 0 71 0 0,1 0-1 0 0,-1 0 0 0 0,1-2 1 0 0,0 1-1 0 0,-1-2 0 0 0,1 0 1 0 0,-1-1-1 0 0,1 0 0 0 0,-1-2 1 0 0,0 1-1 0 0,-1-2 0 0 0,1 1 1 0 0,-1-2-1 0 0,0 0 0 0 0,0 0 0 0 0,-1-2 1 0 0,0 1-1 0 0,-1-1 0 0 0,0-1 1 0 0,0 0-1 0 0,-1-1 0 0 0,0 0-70 0 0,14-22 191 0 0,-1 0 0 0 0,-2-2 0 0 0,-2 0 0 0 0,-1-1 0 0 0,-1-1 0 0 0,1-11-191 0 0,3-1 12 0 0,-13 27-24 0 0,0-1 0 0 0,-2 0-1 0 0,0-1 1 0 0,-2 1 0 0 0,0-1 0 0 0,-2 0 0 0 0,0 0-1 0 0,-2 0 1 0 0,-1 0 0 0 0,0 0 0 0 0,-2 1 0 0 0,-1-1-1 0 0,-1 1 1 0 0,-7-22 12 0 0,11 41-16 0 0,0-1-1 0 0,0 1 0 0 0,0 0 0 0 0,-1 0 1 0 0,1 0-1 0 0,-1 0 0 0 0,0 0 0 0 0,-1 0 1 0 0,1 0-1 0 0,-1 0 0 0 0,0 1 0 0 0,1-1 1 0 0,-1 1-1 0 0,-1 0 0 0 0,1 0 0 0 0,0 0 1 0 0,-1 0-1 0 0,0 1 0 0 0,1 0 0 0 0,-1-1 1 0 0,0 1-1 0 0,0 0 0 0 0,-1 1 0 0 0,1-1 1 0 0,0 1-1 0 0,0 0 0 0 0,-1 0 1 0 0,1 0-1 0 0,-4 0 17 0 0,5 2-3 0 0,0-1 0 0 0,0 1 0 0 0,1-1 0 0 0,-1 1 0 0 0,0 0 0 0 0,0 0 0 0 0,0 0 0 0 0,1 1 1 0 0,-1-1-1 0 0,0 1 0 0 0,1-1 0 0 0,-1 1 0 0 0,1 0 0 0 0,0 0 0 0 0,0 0 0 0 0,0 0 0 0 0,0 0 0 0 0,0 1 0 0 0,0-1 0 0 0,0 1 0 0 0,1-1 1 0 0,-1 1-1 0 0,1 0 0 0 0,0-1 0 0 0,0 1 0 0 0,0 0 0 0 0,0 0 0 0 0,0 0 0 0 0,0 0 0 0 0,1 0 0 0 0,-1 1 3 0 0,-7 104-83 0 0,8-99 82 0 0,14 245 273 0 0,56 87-38 0 0,-35-244-365 0 0,-34-96 53 0 0,-1-1-1 0 0,1 1 1 0 0,0 0 0 0 0,-1-1 0 0 0,1 1 0 0 0,0-1 0 0 0,-1 1-1 0 0,1-1 1 0 0,0 1 0 0 0,0-1 0 0 0,-1 0 0 0 0,1 1 0 0 0,0-1-1 0 0,0 0 1 0 0,0 1 0 0 0,0-1 0 0 0,-1 0 0 0 0,1 0-1 0 0,0 0 1 0 0,0 0 0 0 0,0 0 0 0 0,0 0 0 0 0,0 0 0 0 0,0 0-1 0 0,-1 0 1 0 0,1 0 0 0 0,0-1 0 0 0,0 1 0 0 0,0 0 0 0 0,0-1-1 0 0,-1 1 1 0 0,1 0 0 0 0,0-1 0 0 0,0 1 0 0 0,-1-1-1 0 0,1 1 1 0 0,0-1 0 0 0,0 0 78 0 0,16-15-7598 0 0,-13 12-4029 0 0</inkml:trace>
  <inkml:trace contextRef="#ctx0" brushRef="#br0" timeOffset="337.173">1033 851 15371 0 0,'0'0'2107'0'0,"0"0"-460"0"0,0 0-230 0 0,0 0-186 0 0,0 0-246 0 0,0 0-310 0 0,0 0-294 0 0,0 0-179 0 0,0 0-49 0 0,0 0 18 0 0,0 0 34 0 0,0 0 18 0 0,0 0-19 0 0,-2 20-20 0 0,-8 64-43 0 0,20-23 137 0 0,-4-49-200 0 0,-2-5 0 0 0,-1 0-1 0 0,1 1 0 0 0,0-2 1 0 0,1 1-1 0 0,0 0 0 0 0,0-1 0 0 0,0 0 1 0 0,1 0-1 0 0,0-1 0 0 0,0 0 1 0 0,0 1-1 0 0,1-2 0 0 0,-1 1 0 0 0,1-1 1 0 0,0 0-1 0 0,1-1 0 0 0,-1 0 1 0 0,1 0-1 0 0,-1 0 0 0 0,1-1 0 0 0,0 0 1 0 0,0-1-1 0 0,0 1 0 0 0,0-2 1 0 0,0 1-1 0 0,0-1 0 0 0,0 0 0 0 0,0-1 1 0 0,0 0-1 0 0,0 0 0 0 0,0-1 1 0 0,0 0-1 0 0,0 0 0 0 0,-1 0 0 0 0,1-1 1 0 0,-1-1-1 0 0,0 1 0 0 0,0-1 1 0 0,0-1-1 0 0,0 1 0 0 0,2-3-77 0 0,-1-2 73 0 0,0 0 1 0 0,0-1-1 0 0,-1 0 0 0 0,0-1 0 0 0,-1 0 0 0 0,0 0 1 0 0,-1 0-1 0 0,0-1 0 0 0,-1 1 0 0 0,0-1 0 0 0,0 0 1 0 0,-2-1-1 0 0,1 1 0 0 0,-2 0 0 0 0,0-1 0 0 0,0 1 1 0 0,-1-1-1 0 0,-1-5-73 0 0,-10-10-697 0 0,5 26-3741 0 0,-1 1-4321 0 0,7 1-3926 0 0</inkml:trace>
  <inkml:trace contextRef="#ctx0" brushRef="#br0" timeOffset="767.159">1828 784 19276 0 0,'0'0'2010'0'0,"0"0"-750"0"0,0 0-246 0 0,0 0 18 0 0,0 0-40 0 0,0 0-168 0 0,0 0-245 0 0,0 0-208 0 0,0 0-143 0 0,0 0-83 0 0,0 0-62 0 0,0 0-51 0 0,0 0-40 0 0,-12-5-5 0 0,-38-16 10 0 0,8 33 33 0 0,33-5-31 0 0,7-7-5 0 0,0 1 0 0 0,0-1-1 0 0,0 1 1 0 0,0-1-1 0 0,0 1 1 0 0,0 0 0 0 0,0 0-1 0 0,0 0 1 0 0,1 0-1 0 0,-1 0 1 0 0,0 0 0 0 0,1 0-1 0 0,-1 0 1 0 0,1 1 0 0 0,-1-1-1 0 0,1 1 1 0 0,0-1-1 0 0,-1 1 1 0 0,1 0 0 0 0,0-1-1 0 0,0 1 1 0 0,0 0 0 0 0,0 0-1 0 0,1 0 1 0 0,-1-1-1 0 0,0 1 1 0 0,1 0 0 0 0,0 0-1 0 0,-1 0 1 0 0,1 0-1 0 0,0 0 1 0 0,0 0 0 0 0,0 0-1 0 0,0 0 1 0 0,0 0 0 0 0,0 0-1 0 0,1 0 1 0 0,-1 0-1 0 0,1 0 1 0 0,-1 0 0 0 0,1 0-1 0 0,0 0 1 0 0,0 0 0 0 0,0 0-1 0 0,0-1 1 0 0,0 1-1 0 0,0 0 1 0 0,0-1 0 0 0,1 1-1 0 0,-1-1 1 0 0,1 1 6 0 0,49 21 23 0 0,-42-21-14 0 0,0 1-1 0 0,0 1 0 0 0,0 0 1 0 0,-1 0-1 0 0,1 0 0 0 0,-1 1 1 0 0,0 1-1 0 0,-1-1 1 0 0,1 1-1 0 0,-1 0 0 0 0,0 1 1 0 0,-1 0-1 0 0,0 0 1 0 0,0 0-1 0 0,0 1 0 0 0,3 6-8 0 0,-4-5 66 0 0,-1-1 1 0 0,0 1-1 0 0,-1 0 0 0 0,0 0 0 0 0,0 0 0 0 0,-1 0 0 0 0,0 0 1 0 0,0 0-1 0 0,-1 1 0 0 0,0-1 0 0 0,-1 1 0 0 0,0-1 0 0 0,-1 5-66 0 0,-2-9 54 0 0,1 0 0 0 0,-1 0 0 0 0,0 0-1 0 0,0-1 1 0 0,0 1 0 0 0,0-1 0 0 0,-1 0-1 0 0,0 0 1 0 0,0 0 0 0 0,0-1 0 0 0,0 1-1 0 0,-1-1 1 0 0,1 0 0 0 0,-1 0 0 0 0,0-1-1 0 0,1 1 1 0 0,-1-1 0 0 0,-1 0 0 0 0,1-1-1 0 0,-4 2-53 0 0,-2 1-93 0 0,1-1-1 0 0,-1 0 1 0 0,0 0-1 0 0,0-1 0 0 0,-1-1 1 0 0,1 0-1 0 0,0 0 0 0 0,0-1 1 0 0,0 0-1 0 0,-1-1 1 0 0,1-1-1 0 0,0 0 0 0 0,0 0 1 0 0,0-1-1 0 0,0 0 1 0 0,1-1-1 0 0,-1 0 0 0 0,1-1 1 0 0,0 0-1 0 0,0-1 1 0 0,-5-4 93 0 0,8 2-1803 0 0,5 2-2828 0 0,0 2-7578 0 0</inkml:trace>
  <inkml:trace contextRef="#ctx0" brushRef="#br0" timeOffset="41376.812">1911 4 56 0 0,'0'0'1559'0'0,"0"0"-160"0"0,0 0 8 0 0,0 0 141 0 0,0 0 123 0 0,0 0-4 0 0,0 0-120 0 0,0 0-174 0 0,0 0-225 0 0,0 0-209 0 0,0 0-150 0 0,-4-1-81 0 0,-13-1-47 0 0,12 1-27 0 0,5 1-20 0 0,0 0-59 0 0,0 0-62 0 0,0 0-65 0 0,0 0-49 0 0,0 0-35 0 0,0 0-31 0 0,0 0-29 0 0,0 0-44 0 0,0 0-49 0 0,0 0-48 0 0,49 22 2053 0 0,173-22 488 0 0,-122-4-2092 0 0,-99 4-562 0 0,-1 0 33 0 0,0 0-18 0 0,0 0-9 0 0,0 0-1 0 0,0 0-32 0 0,0 0 22 0 0,0 0 10 0 0,0 0-15 0 0,0 0-6 0 0,0 0-4 0 0,0 0-2 0 0,-2 19 133 0 0,-16 356 359 0 0,16-10-320 0 0,-9-252-109 0 0,7 50 177 0 0,-12 43 179 0 0,5-6-282 0 0,-2-127 26 0 0,6-33 37 0 0,7-40-136 0 0,0 0-39 0 0,0 0-1 0 0,0 0-20 0 0,0 0-26 0 0,0 0 26 0 0,-1 4-92 0 0,-9 6 1676 0 0,-3-15-1570 0 0,-1 1 0 0 0,1 0 0 0 0,-1 1 1 0 0,0 0-1 0 0,0 1 0 0 0,0 1 0 0 0,0 0 0 0 0,0 1 0 0 0,-1 0 0 0 0,-2 1-26 0 0,-17 0-38 0 0,14 3-822 0 0,30-4-5091 0 0,0-1-1768 0 0,-3-2-5077 0 0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0 114 13587 0 0,'0'0'1656'0'0,"0"0"-568"0"0,0 0-297 0 0,0 0 212 0 0,0 0 279 0 0,0 0 135 0 0,0 0-110 0 0,0 0-285 0 0,0 0-230 0 0,34-6-164 0 0,109-21-105 0 0,-35 4 237 0 0,-32 5-760 0 0,1 3 1 0 0,1 3-1 0 0,0 4 1 0 0,24 3-1 0 0,-36 12-2156 0 0,-45-2-1258 0 0,-1 1-3558 0 0,-9-2-5328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2.2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446 125 0 0 0,'0'0'1199'0'0,"0"0"165"0"0,0 0 238 0 0,0 0 173 0 0,0 0-52 0 0,0 0-192 0 0,0 0-212 0 0,0 0-133 0 0,0 0-100 0 0,0 0 33 0 0,0 0-1 0 0,0 0-29 0 0,-5-6-36 0 0,3 3-961 0 0,1 1 122 0 0,-1-1 1 0 0,0 1-1 0 0,0 0 1 0 0,0 0-1 0 0,0 0 1 0 0,0 0-1 0 0,0 0 0 0 0,0 0 1 0 0,-1 0-1 0 0,1 1 1 0 0,-1-1-1 0 0,1 1 1 0 0,-1 0-1 0 0,1 0 0 0 0,-1 0 1 0 0,0 0-1 0 0,0 0 1 0 0,1 1-1 0 0,-1-1 1 0 0,-2 1-215 0 0,-8 0 336 0 0,1 1 1 0 0,0 1 0 0 0,0 0 0 0 0,0 1-1 0 0,0 0 1 0 0,0 1 0 0 0,0 0 0 0 0,1 1-1 0 0,0 0 1 0 0,0 1 0 0 0,0 0-1 0 0,0 1-336 0 0,-10 5 84 0 0,1 1 0 0 0,0 0 0 0 0,1 2-1 0 0,1 0 1 0 0,0 1 0 0 0,1 1 0 0 0,1 0-1 0 0,1 2 1 0 0,0-1 0 0 0,-9 18-84 0 0,18-24 5 0 0,1 0 0 0 0,1 0 0 0 0,0 0 0 0 0,0 1 0 0 0,1 0 1 0 0,1 0-1 0 0,0 0 0 0 0,0 0 0 0 0,2 0 0 0 0,0 0 0 0 0,0 3-5 0 0,0-13 2 0 0,0 0 0 0 0,0 0 0 0 0,1 0 1 0 0,-1 0-1 0 0,1 0 0 0 0,0 0 0 0 0,-1-1 0 0 0,1 1 0 0 0,1 0 1 0 0,-1 0-1 0 0,0 0 0 0 0,1-1 0 0 0,-1 1 0 0 0,1-1 0 0 0,0 1 0 0 0,0-1 1 0 0,0 0-1 0 0,0 1 0 0 0,0-1 0 0 0,0 0 0 0 0,1-1 0 0 0,-1 1 1 0 0,1 0-1 0 0,-1-1 0 0 0,1 1 0 0 0,0-1 0 0 0,-1 0 0 0 0,1 1 1 0 0,0-2-1 0 0,0 1 0 0 0,0 0 0 0 0,0 0 0 0 0,0-1 0 0 0,0 0 0 0 0,0 0 1 0 0,0 1-1 0 0,0-2-2 0 0,6 1 57 0 0,0 0 0 0 0,-1-1 0 0 0,1 0-1 0 0,-1-1 1 0 0,1 1 0 0 0,-1-2 0 0 0,0 1 0 0 0,0-1 0 0 0,0-1 0 0 0,0 1 0 0 0,0-1 0 0 0,4-4-57 0 0,20-17 179 0 0,-2-2 1 0 0,-2-1-1 0 0,0 0 1 0 0,-2-3-1 0 0,-1 0 0 0 0,20-34-179 0 0,28-33 177 0 0,-32 53-7 0 0,-34 64-311 0 0,-1-1 36 0 0,10 48-577 0 0,13 40-1015 0 0,-14-72-3579 0 0,6-2-4316 0 0,-13-24-1580 0 0</inkml:trace>
  <inkml:trace contextRef="#ctx0" brushRef="#br0" timeOffset="4282.982">945 55 456 0 0,'0'0'1975'0'0,"0"0"-36"0"0,0 0 132 0 0,0 0 93 0 0,0 0-63 0 0,0 0-299 0 0,0 0-388 0 0,0 0-319 0 0,0 0-273 0 0,0 0-140 0 0,0 0-73 0 0,-8 23 2555 0 0,-99 240-1133 0 0,90-156-1933 0 0,17-106-98 0 0,0-1 44 0 0,0 0 47 0 0,0 0 59 0 0,0 0 82 0 0,1-26 989 0 0,113-312-477 0 0,-91 294-612 0 0,-16 84 3 0 0,27 115 461 0 0,14-46-557 0 0,-1-53-19 0 0,-45-57 30 0 0,1 1 0 0 0,-1-1 1 0 0,0 1-1 0 0,0-1 0 0 0,1 0 1 0 0,-1 0-1 0 0,0 0 0 0 0,0 0 1 0 0,0 0-1 0 0,0 0 0 0 0,0 0 1 0 0,0-1-1 0 0,0 1 0 0 0,0-1 0 0 0,-1 0 1 0 0,1 1-1 0 0,-1-1 0 0 0,1 0 1 0 0,-1 0-1 0 0,0 0 0 0 0,1 0 1 0 0,-1 0-1 0 0,0 0 0 0 0,0 0 1 0 0,-1-1-1 0 0,1 1 0 0 0,0 0 1 0 0,-1 0-1 0 0,1-1 0 0 0,-1 1-50 0 0,2-2 58 0 0,12-35 256 0 0,-2-1 0 0 0,-1-1 0 0 0,-2 0 1 0 0,-2 0-1 0 0,0-18-314 0 0,-4-5 678 0 0,-2 45-1841 0 0,0 15-3629 0 0,4 20-1381 0 0,-4-11 1920 0 0,3 6-7729 0 0</inkml:trace>
  <inkml:trace contextRef="#ctx0" brushRef="#br0" timeOffset="5122.542">1453 59 0 0 0,'0'0'814'0'0,"0"0"658"0"0,0 0 338 0 0,0 0 301 0 0,0 0 152 0 0,0 0 24 0 0,0 0-108 0 0,0 0-297 0 0,0 0-304 0 0,0 0-288 0 0,0 0-257 0 0,0 0-186 0 0,-3-4-138 0 0,-11-11-112 0 0,-2 45 1613 0 0,9-10-2089 0 0,2-1 0 0 0,0 1 0 0 0,2 0 0 0 0,0 0 0 0 0,1 0 0 0 0,1 1 0 0 0,1-1 0 0 0,1 0 0 0 0,1 3-121 0 0,16 48-65 0 0,-18-70 88 0 0,1 1 0 0 0,-1-1 0 0 0,1 1 0 0 0,0-1 1 0 0,-1 1-1 0 0,1-1 0 0 0,0 1 0 0 0,0-1 0 0 0,0 0 0 0 0,0 1 0 0 0,0-1 0 0 0,0 0 0 0 0,1 0 0 0 0,-1 0 0 0 0,0 0 0 0 0,0 0 0 0 0,1 0 0 0 0,-1 0 0 0 0,1 0 0 0 0,-1-1 0 0 0,1 1 0 0 0,-1 0 0 0 0,1-1 0 0 0,-1 1 0 0 0,1-1 0 0 0,0 0 0 0 0,-1 1 0 0 0,1-1 0 0 0,-1 0 0 0 0,1 0 0 0 0,0 0 0 0 0,-1 0 0 0 0,1-1 0 0 0,0 1 0 0 0,-1 0 0 0 0,1-1 0 0 0,-1 1 0 0 0,1-1 0 0 0,-1 1 0 0 0,1-1 0 0 0,-1 0 0 0 0,2 0-23 0 0,9-10 228 0 0,0 0 0 0 0,0 0-1 0 0,-1-1 1 0 0,-1-1-1 0 0,0 0 1 0 0,-1 0 0 0 0,0-1-1 0 0,2-5-227 0 0,-6 11 61 0 0,127-214 937 0 0,-122 211-777 0 0,-7 31-251 0 0,-1-7 25 0 0,52 190 75 0 0,4 16-122 0 0,-47-155-2 0 0,-3 1 1 0 0,-3 0 0 0 0,-3 0-1 0 0,-4 55 54 0 0,0-103 0 0 0,-1-1-1 0 0,0 1 0 0 0,-2-1 0 0 0,1 0 1 0 0,-2 0-1 0 0,0 0 0 0 0,-1-1 0 0 0,0 0 1 0 0,-2 0-1 0 0,1-1 0 0 0,-2 0 1 0 0,0-1-1 0 0,0 0 0 0 0,-2 0 0 0 0,1-1 1 0 0,-1-1-1 0 0,-1 0 0 0 0,0 0 0 0 0,-1-1 1 0 0,0-1-1 0 0,0-1 0 0 0,-5 3 1 0 0,16-9 7 0 0,0-1-1 0 0,0 1 1 0 0,0-1-1 0 0,0 1 1 0 0,0-1 0 0 0,0 0-1 0 0,0 0 1 0 0,0 0-1 0 0,0 0 1 0 0,-1-1-1 0 0,1 0 1 0 0,0 1-1 0 0,-1-1 1 0 0,1 0-1 0 0,0 0 1 0 0,0-1-1 0 0,-1 1 1 0 0,1-1 0 0 0,0 0-1 0 0,0 1 1 0 0,0-1-1 0 0,0-1 1 0 0,0 1-1 0 0,0 0 1 0 0,0-1-1 0 0,0 0 1 0 0,0 1-1 0 0,0-1 1 0 0,1 0-1 0 0,-1 0 1 0 0,1-1 0 0 0,0 1-1 0 0,-1 0 1 0 0,1-1-1 0 0,0 0 1 0 0,1 1-1 0 0,-1-1 1 0 0,0 0-1 0 0,1 0 1 0 0,-1 0-1 0 0,0-3-6 0 0,-1-8 10 0 0,1-1 0 0 0,0 1-1 0 0,1-1 1 0 0,1 0 0 0 0,0 0-1 0 0,1 1 1 0 0,1-1-1 0 0,0 0 1 0 0,1 1 0 0 0,1 0-1 0 0,0-1 1 0 0,0 1 0 0 0,4-5-10 0 0,3-12-170 0 0,2 1 0 0 0,0 0 1 0 0,2 1-1 0 0,2 1 0 0 0,0 0 1 0 0,2 1-1 0 0,0 1 0 0 0,2 1 1 0 0,1 1-1 0 0,1 1 0 0 0,1 1 1 0 0,1 1-1 0 0,6-3 170 0 0,-14 15-3424 0 0,-12 6-604 0 0,2 0-8138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4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259 129 280 0 0,'0'0'1651'0'0,"0"0"-204"0"0,0 0-131 0 0,0 0-10 0 0,0 0-52 0 0,0 0-90 0 0,0 0-39 0 0,0 0-82 0 0,0 0-43 0 0,0 0 30 0 0,0 0 36 0 0,0 0 28 0 0,0 0-16 0 0,3-4-74 0 0,12-14-97 0 0,-11 14-85 0 0,-4 4-58 0 0,0 0-39 0 0,0 0-37 0 0,0 0-18 0 0,0 0-53 0 0,-26 3 978 0 0,-75 60-882 0 0,89-57-633 0 0,2 1 0 0 0,-1 1 0 0 0,1 0 1 0 0,0 0-1 0 0,0 1 0 0 0,1 0 1 0 0,0 1-1 0 0,1 0 0 0 0,0 0 1 0 0,1 1-1 0 0,0 0 0 0 0,0 0 1 0 0,1 1-1 0 0,1-1 0 0 0,0 1 1 0 0,1 1-1 0 0,0-1 0 0 0,1 1 1 0 0,0-1-1 0 0,1 1 0 0 0,0 0 1 0 0,1 1-81 0 0,3-7 67 0 0,0 0 1 0 0,0 0 0 0 0,1 0 0 0 0,0 0-1 0 0,0-1 1 0 0,1 0 0 0 0,0 1 0 0 0,0-1 0 0 0,0-1-1 0 0,1 1 1 0 0,0-1 0 0 0,0 1 0 0 0,0-2-1 0 0,1 1 1 0 0,-1 0 0 0 0,1-1 0 0 0,1 0-1 0 0,-1 0 1 0 0,0-1 0 0 0,1 0 0 0 0,-1 0 0 0 0,6 1-68 0 0,2 1 70 0 0,1-1 1 0 0,-1 0 0 0 0,1-1 0 0 0,-1-1 0 0 0,1 0 0 0 0,0-1 0 0 0,0-1 0 0 0,-1 0 0 0 0,4-1-71 0 0,10 0 56 0 0,53-14-424 0 0,-42-8-1671 0 0,-33 16-2780 0 0,-3 0-4185 0 0,-3 4-2893 0 0</inkml:trace>
  <inkml:trace contextRef="#ctx0" brushRef="#br0" timeOffset="814.406">671 184 10562 0 0,'0'0'2019'0'0,"0"0"-349"0"0,0 0-118 0 0,0 0-34 0 0,0 0-148 0 0,0 0-247 0 0,0 0-303 0 0,0 0-232 0 0,0 0-71 0 0,0 0-13 0 0,0 0-5 0 0,0 0-9 0 0,0 0-65 0 0,-4 13-65 0 0,-11 41-38 0 0,10 59 452 0 0,6-103-762 0 0,0 1-1 0 0,1 0 0 0 0,0-1 1 0 0,1 0-1 0 0,0 1 0 0 0,1-1 1 0 0,0 0-1 0 0,0-1 0 0 0,1 1 1 0 0,0-1-1 0 0,1 0 0 0 0,0 0 1 0 0,1 0-1 0 0,-1-1 0 0 0,2 0 1 0 0,4 4-12 0 0,-8-9 47 0 0,-1 0 0 0 0,1-1 0 0 0,0 1 0 0 0,0-1 0 0 0,0 0 0 0 0,1 0 0 0 0,-1 0 0 0 0,0-1 0 0 0,1 0 0 0 0,-1 0 0 0 0,1 0 0 0 0,-1 0 0 0 0,1 0 0 0 0,0-1 0 0 0,-1 0 0 0 0,1 0 0 0 0,-1 0 0 0 0,1-1 0 0 0,0 0 0 0 0,-1 0 0 0 0,1 0 0 0 0,-1 0 0 0 0,0 0 0 0 0,1-1 0 0 0,-1 0 0 0 0,0 0 0 0 0,0 0 0 0 0,0-1 0 0 0,0 1 0 0 0,0-1 0 0 0,0 0-47 0 0,104-103 1049 0 0,37-67-531 0 0,-153 184-858 0 0,2-2 279 0 0,1 0 0 0 0,-1 0 0 0 0,2 0 0 0 0,-1 1 0 0 0,1-1 0 0 0,0 1 0 0 0,1 0-1 0 0,0 1 1 0 0,1-1 0 0 0,0 0 0 0 0,1 1 0 0 0,0-1 0 0 0,1 1 0 0 0,0-1 0 0 0,0 1 0 0 0,1-1-1 0 0,2 8 62 0 0,1-13-5 0 0,1 0 0 0 0,-1 0 0 0 0,1-1 0 0 0,1 1 0 0 0,-1-1 0 0 0,1 0 0 0 0,0-1 0 0 0,-1 1 0 0 0,2-1 0 0 0,-1-1 0 0 0,0 1 0 0 0,0-1 0 0 0,1 0 0 0 0,0 0 0 0 0,-1-1 0 0 0,1 0 0 0 0,0 0 0 0 0,-1 0 0 0 0,1-1 0 0 0,0 0 0 0 0,0-1 0 0 0,2 0 5 0 0,4 1 39 0 0,0-2 1 0 0,1 0-1 0 0,-1 0 0 0 0,0-1 1 0 0,0-1-1 0 0,0 0 0 0 0,-1-1 1 0 0,0 0-1 0 0,1-1 1 0 0,-2 0-1 0 0,1-1 0 0 0,-1 0 1 0 0,0-1-1 0 0,0-1 1 0 0,-1 1-1 0 0,-1-2 0 0 0,5-4-39 0 0,20-24 191 0 0,-3-1-1 0 0,-1-1 0 0 0,25-44-190 0 0,-54 81 4 0 0,5-6-3 0 0,0 0-1 0 0,-1 0 1 0 0,0-1 0 0 0,-1 0 0 0 0,0 0-1 0 0,-1 0 1 0 0,0 0 0 0 0,0 0-1 0 0,-1-1 1 0 0,-1 0 0 0 0,1 1 0 0 0,-2-1-1 0 0,1-1 0 0 0,-1 10-6 0 0,-1 0 1 0 0,1 1-1 0 0,0-1 0 0 0,0 1 0 0 0,-1-1 0 0 0,1 0 0 0 0,-1 1 1 0 0,1-1-1 0 0,-1 1 0 0 0,0-1 0 0 0,1 1 0 0 0,-1-1 0 0 0,0 1 0 0 0,0 0 1 0 0,0-1-1 0 0,0 1 0 0 0,0 0 0 0 0,0 0 0 0 0,-1-1 0 0 0,1 1 0 0 0,0 0 1 0 0,-1 0-1 0 0,1 1 0 0 0,0-1 0 0 0,-1 0 0 0 0,1 0 0 0 0,-1 1 1 0 0,1-1-1 0 0,-1 1 0 0 0,0-1 0 0 0,1 1 0 0 0,-1 0 0 0 0,0-1 0 0 0,1 1 1 0 0,-1 0-1 0 0,0 0 0 0 0,1 0 0 0 0,-1 0 0 0 0,1 1 0 0 0,-1-1 1 0 0,-1 1 5 0 0,-64 25-302 0 0,59-22 272 0 0,1 1 0 0 0,0-1 0 0 0,0 2 0 0 0,0-1 0 0 0,0 1 0 0 0,1 0 0 0 0,0 0 0 0 0,0 1 0 0 0,1 0 0 0 0,0 0 0 0 0,0 0 0 0 0,1 0 0 0 0,-1 1 0 0 0,2 0 0 0 0,-1 0 0 0 0,1 0 0 0 0,0 0 0 0 0,1 1 0 0 0,0-1 0 0 0,0 1 0 0 0,1-1 0 0 0,0 2 30 0 0,3-6-2 0 0,1-1 1 0 0,0 1-1 0 0,-1-1 1 0 0,1 0-1 0 0,0 1 1 0 0,1-1-1 0 0,-1-1 1 0 0,0 1-1 0 0,1-1 0 0 0,0 1 1 0 0,-1-1-1 0 0,1 0 1 0 0,0 0-1 0 0,0 0 1 0 0,0-1-1 0 0,1 0 1 0 0,-1 1-1 0 0,0-1 1 0 0,0-1-1 0 0,1 1 1 0 0,-1-1-1 0 0,0 0 1 0 0,1 0-1 0 0,-1 0 1 0 0,1 0-1 0 0,-1-1 1 0 0,0 1-1 0 0,0-1 0 0 0,1-1 2 0 0,7 2 3 0 0,241-11 75 0 0,-252 11-75 0 0,0 0 0 0 0,0 0 0 0 0,1 1 0 0 0,-1-1 0 0 0,0 0-1 0 0,0 0 1 0 0,0 1 0 0 0,0-1 0 0 0,0 1 0 0 0,0-1 0 0 0,0 1 0 0 0,0-1 0 0 0,0 1 0 0 0,0-1 0 0 0,0 1 0 0 0,0 0 0 0 0,0 0 0 0 0,0 0 0 0 0,-1-1 0 0 0,1 1 0 0 0,0 0 0 0 0,-1 0 0 0 0,1 0 0 0 0,0 0 0 0 0,-1 0 0 0 0,1 0 0 0 0,-1 0-1 0 0,0 0 1 0 0,1 0 0 0 0,-1 1 0 0 0,0-1 0 0 0,0 0 0 0 0,1 0 0 0 0,-1 0 0 0 0,0 0 0 0 0,0 0 0 0 0,0 1 0 0 0,0-1 0 0 0,-1 0 0 0 0,1 0 0 0 0,0 0 0 0 0,0 0 0 0 0,-1 0 0 0 0,1 1-3 0 0,-18 50 134 0 0,14-44-148 0 0,-2 1-36 0 0,0 0 0 0 0,1 1-1 0 0,0 0 1 0 0,1 0 0 0 0,1 0 0 0 0,-1 0 0 0 0,1 1 0 0 0,1-1 0 0 0,0 1 0 0 0,0 9 50 0 0,17-5-1635 0 0,2-15-3095 0 0,-13 0 2002 0 0,2 0-8045 0 0</inkml:trace>
  <inkml:trace contextRef="#ctx0" brushRef="#br0" timeOffset="1217.37">1976 26 11450 0 0,'0'0'3392'0'0,"0"0"-1358"0"0,0 0-625 0 0,0 0-158 0 0,0 0-165 0 0,0 0-227 0 0,0 0-243 0 0,0 0-178 0 0,0 0-105 0 0,0 0 16 0 0,0 0 47 0 0,0 0-19 0 0,0 0-7 0 0,-3 19-27 0 0,-10 124 465 0 0,16-113-716 0 0,2-1 1 0 0,1-1 0 0 0,1 1-1 0 0,1-1 1 0 0,2 0-1 0 0,1-1 1 0 0,1 0 0 0 0,1-1-1 0 0,2 2-92 0 0,-12-23 22 0 0,-1 0 0 0 0,1 0 0 0 0,0 0 0 0 0,0 0 0 0 0,1-1 0 0 0,-1 0 0 0 0,1 1 0 0 0,0-1 0 0 0,0-1 0 0 0,0 1 0 0 0,1-1 0 0 0,-1 1 0 0 0,1-1 0 0 0,0 0-1 0 0,0-1 1 0 0,0 1 0 0 0,0-1 0 0 0,1 0 0 0 0,-1 0 0 0 0,0-1 0 0 0,1 0 0 0 0,3 1-22 0 0,-6-3 54 0 0,0-1 0 0 0,-1 0 0 0 0,1 1 0 0 0,0-1 0 0 0,-1 0 0 0 0,0 0 0 0 0,1 0 0 0 0,-1 0 0 0 0,0-1-1 0 0,0 1 1 0 0,0-1 0 0 0,0 1 0 0 0,-1-1 0 0 0,1 0 0 0 0,0 0 0 0 0,-1 1 0 0 0,0-1 0 0 0,0 0 0 0 0,0 0 0 0 0,0-2-54 0 0,0 3 19 0 0,22-57 299 0 0,-3-1 1 0 0,-3 0 0 0 0,5-39-319 0 0,-20 89-29 0 0,1 0 1 0 0,0 0-1 0 0,0 1 1 0 0,0-1-1 0 0,1 1 0 0 0,1 0 1 0 0,0 0-1 0 0,0 0 1 0 0,0 1-1 0 0,1 0 1 0 0,1 0-1 0 0,2-3 29 0 0,2 8-2721 0 0,-11 16-3421 0 0,-1-3-3167 0 0,1-3-1057 0 0</inkml:trace>
  <inkml:trace contextRef="#ctx0" brushRef="#br0" timeOffset="1600.87">2466 328 3985 0 0,'0'0'5004'0'0,"0"0"-1797"0"0,0 0-927 0 0,0 0-407 0 0,0 0-277 0 0,0 0-177 0 0,0 0-136 0 0,0 0-105 0 0,0 0-149 0 0,0 0-139 0 0,31-8-131 0 0,98-24-138 0 0,-57-3 229 0 0,-41 12-513 0 0,-2-1 1 0 0,-1-1 0 0 0,-1-1 0 0 0,-1-2 0 0 0,7-10-338 0 0,-32 37 10 0 0,1-1 0 0 0,0 1 0 0 0,-1-1 0 0 0,0 0 0 0 0,1 1 0 0 0,-1-1 0 0 0,0 0 0 0 0,0 0 0 0 0,0 1 0 0 0,0-1 0 0 0,0 0 0 0 0,0 0 0 0 0,0 0 0 0 0,-1-1 0 0 0,1 1 0 0 0,-1 0-1 0 0,0 0 1 0 0,1 0 0 0 0,-1 0 0 0 0,0 0 0 0 0,0 0 0 0 0,0-1 0 0 0,-1 1 0 0 0,1 0 0 0 0,0 0 0 0 0,-1 0 0 0 0,1 0 0 0 0,-1 0 0 0 0,0 0 0 0 0,0 0 0 0 0,0 0 0 0 0,0 0 0 0 0,0 0 0 0 0,0 0 0 0 0,0 1 0 0 0,-1-1 0 0 0,1 0 0 0 0,-1 1-1 0 0,1-1 1 0 0,-1 1 0 0 0,0 0 0 0 0,1-1 0 0 0,-1 1 0 0 0,0 0 0 0 0,0 0 0 0 0,0 0 0 0 0,0 0 0 0 0,0 0 0 0 0,0 1 0 0 0,0-1 0 0 0,0 1 0 0 0,0-1 0 0 0,0 1 0 0 0,0 0 0 0 0,0 0 0 0 0,-2 0-10 0 0,-9 2-7 0 0,1 0 0 0 0,0 1 0 0 0,-1 1 1 0 0,1 0-1 0 0,0 1 0 0 0,1 0 0 0 0,-1 1 0 0 0,1 0 1 0 0,0 1-1 0 0,1 0 0 0 0,-1 0 0 0 0,1 1 0 0 0,1 1 1 0 0,0 0-1 0 0,0 0 0 0 0,0 1 0 0 0,1 0 0 0 0,1 0 1 0 0,0 1-1 0 0,0 0 0 0 0,-4 10 7 0 0,3-6-1 0 0,0 1 0 0 0,1 0 1 0 0,1 0-1 0 0,0 0 0 0 0,1 1 0 0 0,1 0 0 0 0,0 0 0 0 0,2 0 1 0 0,0 0-1 0 0,0 1 0 0 0,2-1 0 0 0,0 1 0 0 0,2 10 1 0 0,0-19 5 0 0,-1 0-1 0 0,2 0 0 0 0,-1 0 0 0 0,1 0 1 0 0,0 0-1 0 0,1-1 0 0 0,0 0 0 0 0,0 0 1 0 0,1 0-1 0 0,0 0 0 0 0,0-1 0 0 0,1 1 1 0 0,0-1-1 0 0,0-1 0 0 0,1 1 1 0 0,-1-1-1 0 0,2 0 0 0 0,-1-1 0 0 0,0 0 1 0 0,1 0-1 0 0,1 0-4 0 0,8 5 19 0 0,0-2 1 0 0,1 0-1 0 0,0-1 1 0 0,0-1 0 0 0,0 0-1 0 0,1-1 1 0 0,0-2-1 0 0,0 0 1 0 0,12 1-20 0 0,81-15-607 0 0,-72-15-3610 0 0,-35 19-2256 0 0,-2 0-5978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1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333 785 5777 0 0,'0'0'2073'0'0,"0"0"-318"0"0,0 0-38 0 0,0 0 134 0 0,0 0 1 0 0,0 0-224 0 0,0 0-313 0 0,0 0-298 0 0,0 0-215 0 0,0 0-154 0 0,0 0-117 0 0,-32 1-118 0 0,-101 7-65 0 0,65 15 95 0 0,59-15-346 0 0,2-4-60 0 0,0 1-1 0 0,1 0 1 0 0,0 0-1 0 0,0 0 1 0 0,0 0-1 0 0,0 1 0 0 0,1 0 1 0 0,0 1-1 0 0,1-1 1 0 0,-1 1-1 0 0,1 0 1 0 0,0 0-1 0 0,1 0 0 0 0,0 0 1 0 0,0 0-1 0 0,0 1 1 0 0,1 0-1 0 0,0-1 1 0 0,1 1-1 0 0,0 0 1 0 0,0 0-1 0 0,0 7-36 0 0,3-11 61 0 0,0-1-1 0 0,1 1 1 0 0,-1-1 0 0 0,0 0-1 0 0,1 0 1 0 0,0 0 0 0 0,0 0-1 0 0,0 0 1 0 0,0-1 0 0 0,0 1-1 0 0,0-1 1 0 0,1 0 0 0 0,-1 0-1 0 0,1 0 1 0 0,0-1-1 0 0,-1 1 1 0 0,1-1 0 0 0,0 0-1 0 0,0 0 1 0 0,0 0 0 0 0,0 0-1 0 0,0-1 1 0 0,0 0 0 0 0,0 0-1 0 0,0 0 1 0 0,0 0 0 0 0,0 0-1 0 0,0-1 1 0 0,0 0 0 0 0,0 0-1 0 0,0 0 1 0 0,-1 0 0 0 0,1 0-1 0 0,0-1 1 0 0,0 0-61 0 0,18-10 195 0 0,-1 0-1 0 0,-1-2 1 0 0,0 0 0 0 0,-1-1 0 0 0,0-1-1 0 0,-2-1 1 0 0,13-14-195 0 0,71-64 149 0 0,-88 136-595 0 0,-11 14 443 0 0,-3-45 1 0 0,0 1-1 0 0,1 0 1 0 0,0-1-1 0 0,1 1 0 0 0,0 0 1 0 0,0-1-1 0 0,1 1 1 0 0,1-1-1 0 0,0 0 1 0 0,0 1-1 0 0,1-1 1 0 0,0-1-1 0 0,1 1 1 0 0,0-1-1 0 0,0 1 1 0 0,1-1-1 0 0,0-1 0 0 0,1 1 1 0 0,0-1 2 0 0,-3-6 8 0 0,0 0 0 0 0,1 0 0 0 0,-1 0 0 0 0,0 0 0 0 0,1-1 1 0 0,0 1-1 0 0,-1-1 0 0 0,1 0 0 0 0,0-1 0 0 0,0 1 0 0 0,-1-1 0 0 0,1 0 0 0 0,0 0 0 0 0,0-1 0 0 0,-1 1 1 0 0,1-1-1 0 0,0 0 0 0 0,0-1 0 0 0,-1 1 0 0 0,1-1 0 0 0,-1 0 0 0 0,0 0 0 0 0,1 0 0 0 0,-1 0 0 0 0,3-3-8 0 0,95-80 354 0 0,-65 44-275 0 0,-3-1 0 0 0,-1-2 0 0 0,-2-1 0 0 0,-3-1 0 0 0,-1-2 1 0 0,-2-1-1 0 0,-3-1 0 0 0,-2-1 0 0 0,-2 0 0 0 0,10-48-79 0 0,-14 39-12 0 0,-1-2 1 0 0,-4 1-1 0 0,-2-2 0 0 0,-2-46 12 0 0,-4 107-1 0 0,-1-1 1 0 0,1 1-1 0 0,0-1 0 0 0,-1 1 0 0 0,0-1 0 0 0,1 1 1 0 0,-1-1-1 0 0,0 1 0 0 0,-1-1 0 0 0,1 1 0 0 0,0-1 1 0 0,-1 1-1 0 0,1-1 0 0 0,-1 1 0 0 0,0-1 0 0 0,0 1 1 0 0,0-1-1 0 0,0 1 0 0 0,0 0 0 0 0,0 0 0 0 0,-1 0 1 0 0,1-1-1 0 0,-1 1 0 0 0,1 0 0 0 0,-1 1 0 0 0,0-1 0 0 0,0 0 1 0 0,0 0-1 0 0,0 1 0 0 0,0 0 0 0 0,0-1 0 0 0,0 1 1 0 0,0 0-1 0 0,-1 0 0 0 0,1 0 0 0 0,-1 0 0 0 0,1 0 1 0 0,0 0-1 0 0,-1 1 0 0 0,0 0 0 0 0,1-1 0 0 0,-1 1 1 0 0,1 0-1 0 0,-1 0 0 0 0,1 0 0 0 0,-1 0 0 0 0,1 1 1 0 0,-1-1-1 0 0,1 1 0 0 0,-1-1 0 0 0,1 1 0 0 0,-1 0 1 0 0,-1 1 0 0 0,-14 14-7 0 0,1 0 1 0 0,1 1-1 0 0,1 1 1 0 0,0 0-1 0 0,1 2 1 0 0,1-1-1 0 0,1 1 1 0 0,1 1-1 0 0,1 0 1 0 0,1 1-1 0 0,0 0 1 0 0,2 0-1 0 0,0 1 1 0 0,2 0-1 0 0,-1 9 7 0 0,-4 17 21 0 0,2 1-1 0 0,2 1 0 0 0,2-1 1 0 0,2 1-1 0 0,3 0 1 0 0,2 0-1 0 0,2-1 0 0 0,2 0 1 0 0,3 0-1 0 0,14 46-20 0 0,-19-80-9 0 0,1 0 1 0 0,0 0-1 0 0,1 0 0 0 0,1-1 0 0 0,0 0 1 0 0,1 0-1 0 0,7 8 9 0 0,-14-22-140 0 0,0 0 0 0 0,1 0 0 0 0,-1 0 1 0 0,1 0-1 0 0,-1-1 0 0 0,1 1 0 0 0,-1-1 0 0 0,1 1 0 0 0,-1-1 0 0 0,1 0 1 0 0,0 0-1 0 0,-1 0 0 0 0,1 0 0 0 0,-1-1 0 0 0,1 1 0 0 0,0-1 1 0 0,-1 1-1 0 0,1-1 0 0 0,-1 0 0 0 0,0 0 0 0 0,1 0 0 0 0,-1 0 1 0 0,0-1-1 0 0,1 1 0 0 0,-1 0 0 0 0,0-1 0 0 0,0 0 0 0 0,0 1 0 0 0,0-1 1 0 0,-1 0-1 0 0,1 0 0 0 0,0 0 0 0 0,-1 0 0 0 0,0 0 0 0 0,1-1 1 0 0,0-1 139 0 0,10-8-2638 0 0,3-1-4291 0 0,-4 4-4884 0 0</inkml:trace>
  <inkml:trace contextRef="#ctx0" brushRef="#br0" timeOffset="281.219">1278 726 9866 0 0,'0'0'2310'0'0,"0"0"-568"0"0,0 0-327 0 0,0 0-132 0 0,0 0-163 0 0,0 0-209 0 0,0 0-231 0 0,-27 34-235 0 0,-83 105-107 0 0,75-71 155 0 0,36-58-370 0 0,-1-5-50 0 0,0 0 0 0 0,0-1 0 0 0,0 1 0 0 0,1 0 0 0 0,0-1 1 0 0,0 1-1 0 0,0-1 0 0 0,0 1 0 0 0,1-1 0 0 0,0 0 0 0 0,0 1 0 0 0,0-1 1 0 0,0 0-1 0 0,1 0 0 0 0,0 0 0 0 0,-1-1 0 0 0,1 1 0 0 0,1-1 0 0 0,-1 1 1 0 0,0-1-1 0 0,1 0 0 0 0,0 0 0 0 0,-1-1 0 0 0,1 1 0 0 0,0-1 0 0 0,1 0 1 0 0,-1 0-1 0 0,0 0 0 0 0,1-1 0 0 0,-1 1 0 0 0,1-1 0 0 0,2 1-73 0 0,6-1 168 0 0,-1 0 0 0 0,0-1 0 0 0,1-1 0 0 0,-1 0 0 0 0,0 0 0 0 0,0-1 0 0 0,0 0 0 0 0,0-1 0 0 0,0-1 0 0 0,0 0 0 0 0,-1-1 0 0 0,0 0 0 0 0,0 0 0 0 0,0-1 0 0 0,0-1 0 0 0,-1 0 0 0 0,0 0 0 0 0,-1-1 0 0 0,0 0 0 0 0,0 0 0 0 0,0-1 0 0 0,-1-1 0 0 0,-1 1 0 0 0,1-1 0 0 0,-2-1 0 0 0,1 1 0 0 0,3-10-168 0 0,-6 10 37 0 0,-1 1 0 0 0,0-1 0 0 0,0 0 1 0 0,-1 0-1 0 0,-1 0 0 0 0,1 0 0 0 0,-2 0 0 0 0,1 0 0 0 0,-1-1 0 0 0,-1 1 1 0 0,0 0-1 0 0,-2-6-37 0 0,3 12-42 0 0,-1 0 1 0 0,0 0-1 0 0,0 0 1 0 0,-1 1 0 0 0,1-1-1 0 0,-1 0 1 0 0,0 1-1 0 0,0-1 1 0 0,0 1-1 0 0,0 0 1 0 0,0-1-1 0 0,-1 1 1 0 0,0 1 0 0 0,0-1-1 0 0,1 0 1 0 0,-1 0-1 0 0,-1 1 1 0 0,1 0-1 0 0,0 0 1 0 0,-1 0 0 0 0,1 0-1 0 0,-1 0 1 0 0,1 0-1 0 0,-1 1 1 0 0,0 0-1 0 0,0 0 1 0 0,0 0-1 0 0,0 0 1 0 0,0 1 0 0 0,0-1-1 0 0,0 1 1 0 0,-3 0 41 0 0,-47 19-3943 0 0,41-5-349 0 0,1 4-3503 0 0,3-6-2897 0 0</inkml:trace>
  <inkml:trace contextRef="#ctx0" brushRef="#br0" timeOffset="701.751">1627 1098 11771 0 0,'0'0'2681'0'0,"0"0"-791"0"0,0 0-306 0 0,0 0-47 0 0,0 0-160 0 0,0 0-263 0 0,0 0-306 0 0,0 0-185 0 0,0 0-108 0 0,8-33-27 0 0,26-103-16 0 0,10 14 980 0 0,-3 38-713 0 0,-39 89-755 0 0,-2 24-28 0 0,-2-23 42 0 0,1 0 1 0 0,-1 1-1 0 0,1-1 0 0 0,1 0 0 0 0,0 1 1 0 0,-1-1-1 0 0,2 0 0 0 0,-1 1 0 0 0,1-1 1 0 0,0 0-1 0 0,0 0 0 0 0,1 0 1 0 0,0 0-1 0 0,0 0 0 0 0,0 0 0 0 0,1 0 1 0 0,0 0-1 0 0,0-1 0 0 0,0 1 1 0 0,1-1-1 0 0,0 0 0 0 0,0 0 0 0 0,0-1 1 0 0,0 1-1 0 0,1-1 0 0 0,0 0 1 0 0,0 0-1 0 0,0 0 0 0 0,0-1 0 0 0,1 1 1 0 0,0-1 1 0 0,2-3 78 0 0,1 0 1 0 0,0-1 0 0 0,-1 0 0 0 0,1 0-1 0 0,0-1 1 0 0,-1 0 0 0 0,0-1 0 0 0,1 1-1 0 0,-1-2 1 0 0,0 1 0 0 0,-1-1 0 0 0,1 0-1 0 0,-1-1 1 0 0,1 0 0 0 0,-1 0 0 0 0,-1-1-1 0 0,1 1 1 0 0,-1-1 0 0 0,0-1 0 0 0,0 1-1 0 0,-1-1 1 0 0,0 0 0 0 0,0-1-1 0 0,0 1 1 0 0,1-6-79 0 0,-1 7 70 0 0,4-3-17 0 0,-1-1 0 0 0,0 0 0 0 0,-1-1 0 0 0,0 0-1 0 0,0 0 1 0 0,-1 0 0 0 0,-1-1 0 0 0,0 1 0 0 0,0-2 0 0 0,-2 1-1 0 0,1 0 1 0 0,0-11-53 0 0,-4 23-142 0 0,0 0-161 0 0,0 0-253 0 0,0 0-347 0 0,0 10-5253 0 0,0-6-3110 0 0,0 0-3018 0 0</inkml:trace>
  <inkml:trace contextRef="#ctx0" brushRef="#br0" timeOffset="1316.968">2594 697 14379 0 0,'0'0'2126'0'0,"0"0"-570"0"0,0 0-197 0 0,0 0-33 0 0,0 0-110 0 0,0 0-196 0 0,0 0-222 0 0,0 0-201 0 0,0 0-158 0 0,0 0-106 0 0,0 0-126 0 0,-34-11-99 0 0,-106-31-41 0 0,137 40-65 0 0,1 1 1 0 0,0 0-1 0 0,0 0 1 0 0,-1 0-1 0 0,1 1 0 0 0,0-1 1 0 0,-1 0-1 0 0,1 1 1 0 0,-1 0-1 0 0,1-1 1 0 0,-1 1-1 0 0,1 0 0 0 0,-1 0 1 0 0,1 1-1 0 0,-1-1 1 0 0,1 0-1 0 0,-1 1 1 0 0,1 0-1 0 0,0-1 0 0 0,-1 1 1 0 0,1 0-1 0 0,0 0 1 0 0,0 0-1 0 0,-1 1 1 0 0,1-1-1 0 0,0 0 0 0 0,0 1 1 0 0,0-1-1 0 0,0 2-2 0 0,-6 4 14 0 0,-5 2-10 0 0,1 1-1 0 0,1 0 1 0 0,0 0 0 0 0,0 1 0 0 0,1 0 0 0 0,0 1 0 0 0,1 0-1 0 0,1 1 1 0 0,0 0 0 0 0,0 0 0 0 0,1 0 0 0 0,1 1 0 0 0,0 0-1 0 0,1 1 1 0 0,1-1 0 0 0,0 1 0 0 0,1 0 0 0 0,1 0 0 0 0,0 0-1 0 0,1 0 1 0 0,0 0 0 0 0,1 0 0 0 0,2 7-4 0 0,-1-17 20 0 0,1 0 1 0 0,0 0-1 0 0,0 0 1 0 0,0 0 0 0 0,1 0-1 0 0,-1 0 1 0 0,1-1-1 0 0,1 0 1 0 0,-1 1-1 0 0,0-1 1 0 0,1 0-1 0 0,0 0 1 0 0,0-1 0 0 0,0 1-1 0 0,1-1 1 0 0,-1 0-1 0 0,1 0 1 0 0,-1-1-1 0 0,1 1 1 0 0,0-1-1 0 0,0 0 1 0 0,0 0-1 0 0,0-1 1 0 0,1 1 0 0 0,-1-1-1 0 0,0 0 1 0 0,1-1-1 0 0,-1 1 1 0 0,1-1-1 0 0,-1 0 1 0 0,0 0-1 0 0,1-1 1 0 0,-1 0 0 0 0,0 0-1 0 0,1 0 1 0 0,-1 0-1 0 0,0-1 1 0 0,0 0-1 0 0,0 0 1 0 0,0 0-1 0 0,0-1 1 0 0,-1 0-1 0 0,1 0 1 0 0,2-2-21 0 0,23-14 275 0 0,-1-2-1 0 0,-1 0 1 0 0,-1-2-1 0 0,-1-2 1 0 0,-1 0-1 0 0,20-27-274 0 0,-37 43 42 0 0,0 0 0 0 0,1 1 0 0 0,0 0 0 0 0,1 0-1 0 0,-1 1 1 0 0,1 0 0 0 0,1 1 0 0 0,-1 0 0 0 0,1 0 0 0 0,6-1-42 0 0,-15 7 1 0 0,-1-1 0 0 0,0 1 0 0 0,1 0 0 0 0,0-1-1 0 0,-1 1 1 0 0,1 0 0 0 0,-1 0 0 0 0,1 0 0 0 0,-1 0 0 0 0,1 0 0 0 0,-1 1 0 0 0,1-1 0 0 0,-1 0 0 0 0,1 1 0 0 0,-1-1 0 0 0,1 1 0 0 0,-1-1 0 0 0,0 1 0 0 0,1 0 0 0 0,-1 0 0 0 0,0-1-1 0 0,1 1 1 0 0,-1 0 0 0 0,0 0 0 0 0,0 0 0 0 0,0 0 0 0 0,0 1 0 0 0,0-1 0 0 0,0 0 0 0 0,0 0 0 0 0,0 1 0 0 0,-1-1 0 0 0,1 0 0 0 0,0 1 0 0 0,-1-1 0 0 0,1 1 0 0 0,-1-1-1 0 0,0 1 1 0 0,1-1 0 0 0,-1 1 0 0 0,0 0-1 0 0,7 66 94 0 0,-21 231-125 0 0,-5-144-260 0 0,-7-1-1 0 0,-35 113 292 0 0,54-235-7 0 0,-1 0 0 0 0,-2-1-1 0 0,-2 0 1 0 0,0-1 0 0 0,-2 0-1 0 0,-1-1 1 0 0,-2 0 0 0 0,-1-2-1 0 0,-1 0 1 0 0,-1-1 0 0 0,-1-1-1 0 0,-17 16 8 0 0,-58 1 78 0 0,92-42-72 0 0,1 1 0 0 0,-1 0-1 0 0,1-1 1 0 0,-1 0 0 0 0,1 0 0 0 0,-1 0 0 0 0,1 0-1 0 0,-1-1 1 0 0,1 0 0 0 0,-1 1 0 0 0,1-1 0 0 0,0 0-1 0 0,-1 0 1 0 0,1-1 0 0 0,0 1 0 0 0,0-1 0 0 0,0 0-1 0 0,0 1 1 0 0,0-1 0 0 0,0-1 0 0 0,1 1 0 0 0,-1 0-1 0 0,1-1 1 0 0,-1 1 0 0 0,1-1 0 0 0,0 0 0 0 0,0 0-1 0 0,-1-2-5 0 0,-2-8 17 0 0,0-1 0 0 0,2 0 0 0 0,-1 0-1 0 0,2 0 1 0 0,0-1 0 0 0,1 1-1 0 0,0 0 1 0 0,1-1 0 0 0,1 1-1 0 0,0-1 1 0 0,1 1 0 0 0,0 0 0 0 0,1 0-1 0 0,1 0 1 0 0,0 0 0 0 0,1 0-1 0 0,1 1 1 0 0,0 0 0 0 0,4-7-17 0 0,18-34 37 0 0,3 1 0 0 0,1 2-1 0 0,3 1 1 0 0,1 2 0 0 0,3 1 0 0 0,12-9-37 0 0,-33 39-12 0 0,0 0-1 0 0,1 0 1 0 0,1 2-1 0 0,0 1 1 0 0,1 0-1 0 0,1 1 1 0 0,0 2-1 0 0,1 0 1 0 0,16-5 12 0 0,71-2-7508 0 0,-101 18-4432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39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1 836 3985 0 0,'0'0'1747'0'0,"0"0"-373"0"0,0 0-206 0 0,0 0 17 0 0,0 0 70 0 0,0 0-48 0 0,0 0-208 0 0,0 0-347 0 0,0 0-277 0 0,0 0-146 0 0,0 0-29 0 0,0 0 32 0 0,0 0 83 0 0,4 7 1622 0 0,45-13 3379 0 0,16-27-2777 0 0,-52 23-2372 0 0,0-1 1 0 0,-1 1 0 0 0,0-2 0 0 0,-1 0-1 0 0,0 0 1 0 0,-1-1 0 0 0,0 0 0 0 0,-1-1 0 0 0,0 0-1 0 0,-2-1 1 0 0,1 0 0 0 0,-2 0 0 0 0,0 0-1 0 0,-1-1 1 0 0,1-5-168 0 0,-8 61 366 0 0,4 39-283 0 0,-1-61-64 0 0,47 316 180 0 0,-33-223-162 0 0,-5 1 0 0 0,-5-1 0 0 0,-8 77-37 0 0,-11-125 205 0 0,-3-75 423 0 0,9-12-602 0 0,1 0 0 0 0,2 0 0 0 0,0-1-1 0 0,2 0 1 0 0,0 0 0 0 0,2 0 0 0 0,1 0 0 0 0,1 0 0 0 0,1 0-1 0 0,1 0 1 0 0,1 0-26 0 0,1-18-2 0 0,1 1-1 0 0,3 1 0 0 0,1-1 1 0 0,2 2-1 0 0,1-1 1 0 0,3 2-1 0 0,1 0 0 0 0,2 1 1 0 0,1 1-1 0 0,2 0 1 0 0,2 2-1 0 0,1 1 1 0 0,1 1-1 0 0,2 1 0 0 0,2 1 1 0 0,0 2-1 0 0,2 1 1 0 0,36-24 2 0 0,-60 47-4 0 0,1 0 0 0 0,0 0 0 0 0,0 1 1 0 0,0 1-1 0 0,0-1 0 0 0,1 1 1 0 0,0 1-1 0 0,-1 0 0 0 0,1 0 1 0 0,0 1-1 0 0,0 0 0 0 0,0 1 1 0 0,7 0 3 0 0,-13 3-4 0 0,1-1 0 0 0,-1 1 1 0 0,0 0-1 0 0,0 0 1 0 0,-1 0-1 0 0,1 0 1 0 0,-1 1-1 0 0,1 0 1 0 0,-1 0-1 0 0,0 0 1 0 0,0 0-1 0 0,-1 0 1 0 0,0 0-1 0 0,1 1 1 0 0,-1-1-1 0 0,0 1 1 0 0,-1-1-1 0 0,1 1 1 0 0,-1 0-1 0 0,0 0 1 0 0,-1 0-1 0 0,1 0 0 0 0,-1-1 1 0 0,0 1-1 0 0,0 0 1 0 0,0 0-1 0 0,0 0 1 0 0,-1 1 3 0 0,0 11 5 0 0,-1 0 0 0 0,0 0 0 0 0,-1 0 0 0 0,-1-1 0 0 0,0 0-1 0 0,-2 1 1 0 0,0-1 0 0 0,0-1 0 0 0,-2 1 0 0 0,1-1 0 0 0,-2-1 0 0 0,0 0 0 0 0,-1 0 0 0 0,-1 0 0 0 0,0-1 0 0 0,0-1 0 0 0,-1 0 0 0 0,-1-1 0 0 0,0 0 0 0 0,0-1 0 0 0,-1 0 0 0 0,-1-1-1 0 0,0-1 1 0 0,0 0 0 0 0,0-1 0 0 0,-1 0 0 0 0,-2-1-5 0 0,-103 3-473 0 0,119-9 407 0 0,0 0 1 0 0,0 0 0 0 0,1 0-1 0 0,-1 0 1 0 0,0-1-1 0 0,0 1 1 0 0,0-1 0 0 0,0 1-1 0 0,0-1 1 0 0,0 1 0 0 0,0-1-1 0 0,1 0 1 0 0,-1 0-1 0 0,0 0 1 0 0,1 0 0 0 0,-1 0-1 0 0,1 0 1 0 0,-1-1-1 0 0,1 1 1 0 0,-1 0 0 0 0,1-1-1 0 0,0 1 1 0 0,0-1 0 0 0,0 1-1 0 0,-1-1 1 0 0,2 0-1 0 0,-1 0 1 0 0,0 1 0 0 0,0-1-1 0 0,0 0 1 0 0,1 0-1 0 0,-1 0 1 0 0,1-1 65 0 0,-3-20-3740 0 0,2 0-4130 0 0,1 15-3906 0 0</inkml:trace>
  <inkml:trace contextRef="#ctx0" brushRef="#br0" timeOffset="380.382">1308 689 12835 0 0,'0'0'2287'0'0,"0"0"-429"0"0,0 0-285 0 0,0 0-180 0 0,0 0-208 0 0,0 0-222 0 0,0 0-163 0 0,0 0-156 0 0,0 0-85 0 0,0 0-76 0 0,0 0-94 0 0,0 0-78 0 0,0 0-71 0 0,-33 21-48 0 0,-100 69-60 0 0,130-89-125 0 0,0 0 0 0 0,1 1 0 0 0,-1 0-1 0 0,0-1 1 0 0,0 1 0 0 0,1 0 0 0 0,-1 0 0 0 0,1 0-1 0 0,0 1 1 0 0,-1-1 0 0 0,1 1 0 0 0,0-1-1 0 0,0 1 1 0 0,1 0 0 0 0,-1-1 0 0 0,1 1 0 0 0,-1 0-1 0 0,1 0 1 0 0,0 0 0 0 0,0 0 0 0 0,0 1-7 0 0,-1 6 15 0 0,-1-4-15 0 0,1-1 1 0 0,0 1-1 0 0,0 0 1 0 0,0 1-1 0 0,1-1 1 0 0,0 0-1 0 0,0 0 1 0 0,0 1-1 0 0,1-1 1 0 0,0 0-1 0 0,1 1 1 0 0,-1-1-1 0 0,1 0 1 0 0,0 0 0 0 0,1 0-1 0 0,-1 1 1 0 0,1-1-1 0 0,0 0 1 0 0,1-1-1 0 0,-1 1 1 0 0,1 0-1 0 0,1-1 1 0 0,-1 0-1 0 0,1 1 1 0 0,0-1-1 0 0,0-1 1 0 0,0 1-1 0 0,0 0 1 0 0,1-1 0 0 0,0 0-1 0 0,0 0 1 0 0,0-1-1 0 0,0 1 1 0 0,1-1-1 0 0,1 0 0 0 0,1-1 72 0 0,1 0 1 0 0,-1-1-1 0 0,1-1 0 0 0,0 1 0 0 0,-1-1 0 0 0,1-1 1 0 0,-1 0-1 0 0,1 0 0 0 0,-1 0 0 0 0,1-1 0 0 0,-1-1 1 0 0,0 1-1 0 0,0-1 0 0 0,0 0 0 0 0,0-1 1 0 0,0 0-1 0 0,-1-1 0 0 0,0 1 0 0 0,0-1 0 0 0,0 0 1 0 0,0-1-1 0 0,-1 0 0 0 0,0 0 0 0 0,0 0 0 0 0,-1-1 1 0 0,0 0-1 0 0,0 0 0 0 0,3-5-72 0 0,-3 3 69 0 0,0 0 0 0 0,-1-1 0 0 0,0 1 0 0 0,-1-1 0 0 0,1 0 0 0 0,-2 0 0 0 0,0 0 0 0 0,0 0 0 0 0,-1 0 0 0 0,0-1 0 0 0,0 1 0 0 0,-1 0 0 0 0,-1-1 0 0 0,-1-7-69 0 0,1 12-1 0 0,0 1 0 0 0,0 0 0 0 0,0 0 0 0 0,-1-1 0 0 0,0 1 0 0 0,0 1 0 0 0,0-1 0 0 0,0 0 0 0 0,-1 0 0 0 0,0 1 0 0 0,0-1 0 0 0,0 1 0 0 0,-1 0 0 0 0,1 0 0 0 0,-1 0 0 0 0,0 1 1 0 0,0-1-1 0 0,0 1 0 0 0,-1 0 0 0 0,1 0 0 0 0,-1 1 0 0 0,0-1 0 0 0,0 1 0 0 0,1 0 0 0 0,-1 0 0 0 0,-1 0 0 0 0,1 1 0 0 0,-4-1 1 0 0,-2 0-403 0 0,-50-2-910 0 0,31 29-8604 0 0,27-18-1982 0 0</inkml:trace>
  <inkml:trace contextRef="#ctx0" brushRef="#br0" timeOffset="645.968">1661 781 10490 0 0,'0'0'1583'0'0,"0"0"-476"0"0,0 0-52 0 0,0 0 161 0 0,0 0 101 0 0,0 0-150 0 0,0 0-323 0 0,0 0-274 0 0,0 0-116 0 0,0 0-70 0 0,0 0-80 0 0,0 0-35 0 0,1 27-58 0 0,-1 87-53 0 0,-15-16 104 0 0,13-91-854 0 0,0 4 902 0 0,2-7-4459 0 0,0 0-4085 0 0,0-4-492 0 0</inkml:trace>
  <inkml:trace contextRef="#ctx0" brushRef="#br0" timeOffset="815.745">1680 287 15091 0 0,'0'0'2337'0'0,"0"0"-1025"0"0,0 0-472 0 0,0 0-304 0 0,0 0-216 0 0,0 0-248 0 0,0 0-232 0 0,0 0-120 0 0,0 0-96 0 0,0 0-40 0 0,0 0-136 0 0,0 0-600 0 0,0 0-2225 0 0,0 0-8465 0 0</inkml:trace>
  <inkml:trace contextRef="#ctx0" brushRef="#br0" timeOffset="1259.63">1937 921 4985 0 0,'0'0'4261'0'0,"0"0"-1366"0"0,0 0-513 0 0,0 0-217 0 0,0 0-293 0 0,0 0-344 0 0,0 0-425 0 0,0 0-261 0 0,0 0-169 0 0,0 0-117 0 0,0 0-81 0 0,0 0-36 0 0,0 0-35 0 0,1-14-35 0 0,21-113 916 0 0,54-70-411 0 0,-64 281-1959 0 0,-13-74 1071 0 0,2 1 0 0 0,-1-1-1 0 0,1 1 1 0 0,0-1 0 0 0,1 1 0 0 0,1-1 0 0 0,-1 0 0 0 0,2 0 0 0 0,-1 0-1 0 0,1 0 1 0 0,1-1 0 0 0,0 1 0 0 0,0-1 0 0 0,1 0 0 0 0,0-1-1 0 0,0 1 1 0 0,1-1 0 0 0,5 4 14 0 0,-8-10 51 0 0,0 1 0 0 0,0-1 0 0 0,1 0-1 0 0,-1 0 1 0 0,1-1 0 0 0,-1 0 0 0 0,1 1 0 0 0,0-1 0 0 0,-1-1-1 0 0,1 1 1 0 0,0-1 0 0 0,0 0 0 0 0,-1 0 0 0 0,1 0-1 0 0,0-1 1 0 0,0 1 0 0 0,-1-1 0 0 0,1 0 0 0 0,-1-1-1 0 0,1 1 1 0 0,-1-1 0 0 0,1 0 0 0 0,-1 0 0 0 0,0 0 0 0 0,0 0-1 0 0,0-1 1 0 0,0 0 0 0 0,0 0 0 0 0,1-1-51 0 0,8-7 224 0 0,-1-1 0 0 0,0 0 1 0 0,0-1-1 0 0,-2 0 0 0 0,1 0 0 0 0,-2-1 0 0 0,6-10-224 0 0,43-112 670 0 0,-54 74-1126 0 0,-13 60-1164 0 0,4 2-2621 0 0,3 0-3492 0 0,0 0-5017 0 0</inkml:trace>
  <inkml:trace contextRef="#ctx0" brushRef="#br0" timeOffset="1596.427">2795 0 19772 0 0,'0'0'1267'0'0,"0"0"-307"0"0,0 0-170 0 0,0 0 25 0 0,0 0-51 0 0,0 0-143 0 0,0 0-113 0 0,0 0-91 0 0,0 0 7 0 0,0 0 49 0 0,0 0-17 0 0,0 0-90 0 0,-2 33-74 0 0,-6 104-36 0 0,-4 482-6 0 0,12-465-2134 0 0,-10-162-2510 0 0,0-8 333 0 0,-2-1-5716 0 0,7 6 1462 0 0</inkml:trace>
  <inkml:trace contextRef="#ctx0" brushRef="#br0" timeOffset="1856.941">2412 530 13043 0 0,'0'0'2359'0'0,"0"0"-624"0"0,0 0-300 0 0,0 0 37 0 0,0 0 42 0 0,0 0-188 0 0,0 0-278 0 0,0 0-249 0 0,0 0-195 0 0,33 4-109 0 0,104 8-93 0 0,100-9 442 0 0,-180-4-990 0 0,16 0-666 0 0,-25 4-4899 0 0,-33 0-6150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49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30 7122 0 0,'0'0'2224'0'0,"0"0"-241"0"0,0 0-109 0 0,0 0 36 0 0,0 0-54 0 0,0 0-156 0 0,0 0-229 0 0,0 0-270 0 0,0 0-232 0 0,0 0-161 0 0,0 0-158 0 0,-7-5-95 0 0,-21-15-69 0 0,21 15-64 0 0,-1 24 1394 0 0,-27 155-842 0 0,-8 113-340 0 0,-2-41-532 0 0,36-206-365 0 0,9-40 155 0 0,0 0-36 0 0,0 0-48 0 0,0 0-11 0 0,0 0-63 0 0,0-27-4085 0 0,14-22-4828 0 0,-9 37 2884 0 0,0 1-1461 0 0</inkml:trace>
  <inkml:trace contextRef="#ctx0" brushRef="#br0" timeOffset="296.808">32 67 11210 0 0,'0'0'1886'0'0,"0"0"-482"0"0,0 0-322 0 0,0 0-31 0 0,0 0 56 0 0,0 0-26 0 0,0 0-198 0 0,0 0-208 0 0,0 0-6 0 0,0 0 76 0 0,0 0 96 0 0,0 0 17 0 0,0 0-118 0 0,13 3-120 0 0,110 15 866 0 0,52-55-149 0 0,-19 8-1090 0 0,-155 30-294 0 0,0-1 0 0 0,0 0 0 0 0,0 0 0 0 0,-1 0 0 0 0,1 0 0 0 0,0 1 0 0 0,0-1 0 0 0,0 0 0 0 0,-1 1 0 0 0,1-1 0 0 0,0 1 0 0 0,0-1 0 0 0,-1 1 0 0 0,1-1 0 0 0,0 1 0 0 0,-1-1 0 0 0,1 1 0 0 0,-1-1 0 0 0,1 1 0 0 0,-1 0 0 0 0,1 0 0 0 0,-1-1 0 0 0,1 1 0 0 0,-1 0 0 0 0,1 0 0 0 0,-1-1 0 0 0,0 1 0 0 0,0 0 0 0 0,1 0 0 0 0,-1 0 0 0 0,0 0 0 0 0,0-1 0 0 0,0 1 0 0 0,0 0 0 0 0,0 0 0 0 0,0 0 0 0 0,0 0 0 0 0,0 0 0 0 0,0-1 0 0 0,-1 1 0 0 0,1 0 0 0 0,0 0 0 0 0,0 0 0 0 0,-1 0 0 0 0,1 0 47 0 0,-14 35-5960 0 0,6-25-643 0 0,0-3-5105 0 0</inkml:trace>
  <inkml:trace contextRef="#ctx0" brushRef="#br0" timeOffset="532.632">0 468 12147 0 0,'0'0'1804'0'0,"0"0"-334"0"0,0 0 78 0 0,0 0 170 0 0,0 0-61 0 0,0 0-239 0 0,0 0-291 0 0,0 0-244 0 0,0 0-143 0 0,0 0-153 0 0,32-2-123 0 0,102-9-105 0 0,52-2-14 0 0,-176 13-893 0 0,24 3-739 0 0,-16 9-8697 0 0,-16-8-1751 0 0</inkml:trace>
  <inkml:trace contextRef="#ctx0" brushRef="#br0" timeOffset="829.774">722 549 13427 0 0,'0'0'2030'0'0,"0"0"-633"0"0,0 0-326 0 0,0 0-44 0 0,0 0-29 0 0,0 0-100 0 0,0 0-193 0 0,0 0-207 0 0,0 0-155 0 0,0 0-108 0 0,0 0-58 0 0,0 0-35 0 0,-24 32-21 0 0,-75 99-36 0 0,45-44 42 0 0,44-68-426 0 0,-39 64 271 0 0,-1-45-5890 0 0,44-38-4092 0 0,3 0 2984 0 0</inkml:trace>
  <inkml:trace contextRef="#ctx0" brushRef="#br0" timeOffset="1148.206">370 556 6521 0 0,'0'0'3125'0'0,"0"0"-1052"0"0,0 0-548 0 0,0 0-79 0 0,0 0-54 0 0,0 0-104 0 0,0 0-141 0 0,0 0-113 0 0,0 0-10 0 0,0 0-9 0 0,0 0-118 0 0,0 0-154 0 0,11 12-96 0 0,74 80 1076 0 0,119 120 1015 0 0,-147-145-2703 0 0,-46-65-3333 0 0,-9-6-1721 0 0,0-1-3428 0 0,-2 1-3162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0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36 417 11747 0 0,'0'0'2237'0'0,"0"0"-499"0"0,0 0-170 0 0,0 0-57 0 0,0 0-94 0 0,0 0-228 0 0,0 0-265 0 0,0 0-243 0 0,0 0-189 0 0,0 0-100 0 0,0 0-76 0 0,0 0-56 0 0,16 4 735 0 0,1 1-611 0 0,1 0 0 0 0,0-2 0 0 0,0 0 1 0 0,0-1-1 0 0,0 0 0 0 0,0-2 0 0 0,18-1-384 0 0,-13 1 197 0 0,113-19 165 0 0,-86 4-3299 0 0,-49 15 1532 0 0,-1 0-622 0 0,0 0-1400 0 0,-1 0-3656 0 0,0 0-4617 0 0</inkml:trace>
  <inkml:trace contextRef="#ctx0" brushRef="#br0" timeOffset="251.566">1 653 10538 0 0,'0'0'1230'0'0,"0"0"-394"0"0,0 0-17 0 0,0 0 346 0 0,0 0 256 0 0,0 0 70 0 0,0 0-140 0 0,0 0-278 0 0,0 0-177 0 0,0 0-122 0 0,0 0-47 0 0,0 0-55 0 0,0 0-39 0 0,24 7-52 0 0,73 20-44 0 0,-89-25-425 0 0,-1 0 1 0 0,1 0-1 0 0,0-1 1 0 0,-1 0-1 0 0,1 0 1 0 0,0-1-1 0 0,0 0 1 0 0,-1 0-1 0 0,1-1 1 0 0,0 0-1 0 0,-1 0 1 0 0,1-1-1 0 0,4-2-112 0 0,8-1 128 0 0,100-39-1087 0 0,-113 41 99 0 0,2 0-1743 0 0,-2 2-4497 0 0,-2 1-5015 0 0</inkml:trace>
  <inkml:trace contextRef="#ctx0" brushRef="#br0" timeOffset="767.665">936 211 6481 0 0,'0'0'3340'0'0,"0"0"-1293"0"0,0 0-535 0 0,0 0-92 0 0,0 0-71 0 0,0 0-129 0 0,0 0-158 0 0,0 0-176 0 0,0 0-159 0 0,0 0-85 0 0,0 0-109 0 0,0 0-65 0 0,0 0-34 0 0,-32 18-26 0 0,-100 58-29 0 0,63-14 255 0 0,59-48-591 0 0,0 0 0 0 0,1 1-1 0 0,0 0 1 0 0,1 1 0 0 0,1 0-1 0 0,1 0 1 0 0,0 1 0 0 0,1-1-1 0 0,1 1 1 0 0,0 1 0 0 0,1-1-1 0 0,1 0 1 0 0,1 1 0 0 0,1-1 0 0 0,1 14-43 0 0,-1-25 6 0 0,2 0 0 0 0,-1-1 0 0 0,1 1 0 0 0,0-1 0 0 0,0 1 0 0 0,0-1 0 0 0,1 0 0 0 0,0 0 0 0 0,0 0 0 0 0,0 0 0 0 0,0 0 1 0 0,1-1-1 0 0,0 0 0 0 0,0 1 0 0 0,0-1 0 0 0,0-1 0 0 0,1 1 0 0 0,0-1 0 0 0,-1 1 0 0 0,1-2 0 0 0,0 1 0 0 0,1 0 1 0 0,-1-1-1 0 0,0 0 0 0 0,1 0 0 0 0,-1-1 0 0 0,1 1 0 0 0,0-1 0 0 0,0 0 0 0 0,4 0-6 0 0,17-3 257 0 0,0-1-1 0 0,-1-1 1 0 0,1-1-1 0 0,-1-2 1 0 0,-1 0-1 0 0,1-2 1 0 0,-1-1-1 0 0,0 0 1 0 0,-1-2 0 0 0,-1-1-1 0 0,0-1 1 0 0,0-1-1 0 0,-2-1 1 0 0,13-11-257 0 0,-22 18 86 0 0,-1-1 1 0 0,1 0-1 0 0,-2 0 1 0 0,0-1 0 0 0,0 0-1 0 0,-1-1 1 0 0,0 0 0 0 0,-1-1-1 0 0,0 0 1 0 0,-1 0-1 0 0,-1 0 1 0 0,0-1 0 0 0,-1 0-1 0 0,0 0 1 0 0,-1 0-1 0 0,-1-1 1 0 0,0 1 0 0 0,-1-1-1 0 0,0-14-86 0 0,-2 25-16 0 0,0-1 0 0 0,-1 0 0 0 0,0 0 0 0 0,0 0 0 0 0,-1 1 0 0 0,1-1 0 0 0,-1 0 0 0 0,0 1 0 0 0,0-1 0 0 0,0 1 0 0 0,-1 0 0 0 0,0 0 0 0 0,1 0 0 0 0,-2 0 0 0 0,1 0 0 0 0,0 1 0 0 0,-1-1 0 0 0,1 1 0 0 0,-1 0 0 0 0,0 0 0 0 0,0 0 0 0 0,0 1 0 0 0,-1 0 0 0 0,1-1 0 0 0,-3 0 16 0 0,-5-2-177 0 0,-1 0-1 0 0,1 1 0 0 0,-1 0 1 0 0,0 1-1 0 0,0 0 0 0 0,-1 1 1 0 0,1 1-1 0 0,0 0 0 0 0,-1 1 178 0 0,-85 12-3105 0 0,67-3-508 0 0,0 3-3536 0 0,6-1-5283 0 0</inkml:trace>
  <inkml:trace contextRef="#ctx0" brushRef="#br0" timeOffset="1386.278">485 473 12635 0 0,'0'0'2631'0'0,"0"0"-589"0"0,0 0-326 0 0,0 0-193 0 0,0 0-228 0 0,0 0-220 0 0,0 0-228 0 0,0 0-198 0 0,0 0-154 0 0,0 0-135 0 0,0 0-68 0 0,0 0-29 0 0,0 0-2 0 0,7-5-3 0 0,20-15-1 0 0,-20 15-6 0 0,-7 5-43 0 0,17 5 957 0 0,195 8 934 0 0,180-9-1201 0 0,-145-36-510 0 0,-236 30-422 0 0,-3 0 1 0 0,-22 2-1575 0 0,-3 4-2716 0 0,11-2-2925 0 0,1-1-5694 0 0</inkml:trace>
  <inkml:trace contextRef="#ctx0" brushRef="#br0" timeOffset="2419.545">1625 598 11210 0 0,'0'0'1669'0'0,"0"0"-406"0"0,0 0-106 0 0,0 0 82 0 0,0 0 88 0 0,0 0-109 0 0,0 0-295 0 0,0 0-287 0 0,0 0-225 0 0,0 0-67 0 0,0 0 25 0 0,-3 11 15 0 0,-8 24-113 0 0,-2-1 0 0 0,-1 0-1 0 0,-2-1 1 0 0,-1 0 0 0 0,-4 1-271 0 0,-68 94-522 0 0,70-114-120 0 0,15-11-4005 0 0,3-2-5462 0 0,1-4 2525 0 0</inkml:trace>
  <inkml:trace contextRef="#ctx0" brushRef="#br0" timeOffset="2798.547">1895 163 9498 0 0,'0'0'2709'0'0,"0"0"-1374"0"0,0 0-737 0 0,0 0 17 0 0,0 0 277 0 0,0 0 215 0 0,0 0 63 0 0,0 0-145 0 0,0 0-163 0 0,0 0-66 0 0,0 0-1 0 0,0 0-22 0 0,0 0-71 0 0,6 8-95 0 0,31 73 1037 0 0,-33-32-1485 0 0,-3 0 0 0 0,-1 0 0 0 0,-3 0 0 0 0,-2 0 0 0 0,-1 0 0 0 0,-3-1 0 0 0,-2 0 0 0 0,-3-1 0 0 0,-1 0-1 0 0,-2-1 1 0 0,-7 9-159 0 0,8-4-750 0 0,16-50 438 0 0,0-1-47 0 0,3-1 16 0 0,-1-1 0 0 0,0 1 0 0 0,1-1 1 0 0,-1 1-1 0 0,0-1 0 0 0,0 0 0 0 0,0 0 1 0 0,0 0-1 0 0,-1 0 0 0 0,1 0 0 0 0,0 0 0 0 0,-1 0 1 0 0,0-1-1 0 0,1 1 0 0 0,-1 0 0 0 0,0-1 0 0 0,0 1 1 0 0,0-1-1 0 0,-1 1 0 0 0,1-1 0 0 0,0-2 343 0 0,3-6-3562 0 0,0 0-2442 0 0,-2 3-2686 0 0</inkml:trace>
  <inkml:trace contextRef="#ctx0" brushRef="#br0" timeOffset="3098.531">1792 93 10562 0 0,'0'0'1745'0'0,"0"0"-308"0"0,0 0-147 0 0,0 0-38 0 0,0 0-80 0 0,0 0-159 0 0,0 0-228 0 0,0 0-131 0 0,0 0-46 0 0,0 0 5 0 0,0 0 14 0 0,0 0-66 0 0,17-3-74 0 0,128-27 688 0 0,-109 20-939 0 0,1-2-253 0 0,0 2 0 0 0,1 1 0 0 0,0 2 0 0 0,0 1 0 0 0,1 3 0 0 0,0 1 0 0 0,-1 1 0 0 0,10 3 17 0 0,-20 7-1609 0 0,-22-3-1840 0 0,-4 4-3946 0 0,-2-10-3265 0 0</inkml:trace>
  <inkml:trace contextRef="#ctx0" brushRef="#br0" timeOffset="3332.376">1871 417 10898 0 0,'0'0'1350'0'0,"0"0"-307"0"0,0 0 201 0 0,0 0 326 0 0,0 0 22 0 0,0 0-205 0 0,0 0-331 0 0,0 0-258 0 0,0 0-201 0 0,31-7-134 0 0,98-27-103 0 0,-13-2 123 0 0,-77 24-649 0 0,12-2-373 0 0,-14 11-6536 0 0,-33 3-3361 0 0</inkml:trace>
  <inkml:trace contextRef="#ctx0" brushRef="#br0" timeOffset="3987.667">2195 550 9706 0 0,'0'0'1323'0'0,"0"0"-479"0"0,0 0 15 0 0,0 0 248 0 0,0 0 144 0 0,0 0-92 0 0,0 0-278 0 0,0 0-307 0 0,0 0-181 0 0,0 0-75 0 0,0 0-45 0 0,0 0-54 0 0,0 0-17 0 0,0 29-3 0 0,-1 91-24 0 0,8-70 190 0 0,-6-48-280 0 0,-1-1 0 0 0,1 1 0 0 0,0 0 0 0 0,0 0-1 0 0,0-1 1 0 0,0 1 0 0 0,0-1 0 0 0,0 1 0 0 0,0-1 0 0 0,0 1-1 0 0,1-1 1 0 0,-1 1 0 0 0,1-1 0 0 0,-1 0 0 0 0,1 0 0 0 0,-1 0-1 0 0,1 0 1 0 0,-1 0 0 0 0,1 0 0 0 0,0 0 0 0 0,0-1 0 0 0,0 1-1 0 0,-1-1 1 0 0,1 1 0 0 0,0-1 0 0 0,0 0 0 0 0,0 1 0 0 0,0-1-1 0 0,0 0 1 0 0,0 0 0 0 0,-1-1 0 0 0,1 1 0 0 0,0 0 0 0 0,0-1-1 0 0,0 1 1 0 0,0-1 0 0 0,0 1 0 0 0,-1-1 0 0 0,1 0-1 0 0,0 0 1 0 0,0 0-85 0 0,16-22 348 0 0,-1-1 1 0 0,-2 0-1 0 0,0-1 0 0 0,-1-1 0 0 0,-2 0 0 0 0,1-7-348 0 0,49-90 392 0 0,-68 188-216 0 0,-2 271 63 0 0,7-293-235 0 0,-2-1 0 0 0,-2 0 0 0 0,-2 0 0 0 0,-2 0 0 0 0,-1-1 0 0 0,-3 0 1 0 0,-1-1-1 0 0,-1 0 0 0 0,-3-1 0 0 0,-16 26-4 0 0,29-57 3 0 0,-1 0-1 0 0,1 0 1 0 0,-1-1 0 0 0,0 1-1 0 0,-1-2 1 0 0,0 1 0 0 0,0-1-1 0 0,-1 0 1 0 0,1 0 0 0 0,-1-1-1 0 0,0 0 1 0 0,-1-1 0 0 0,1 1-1 0 0,-1-2 1 0 0,0 1 0 0 0,0-1-1 0 0,0-1 1 0 0,0 1 0 0 0,0-2-1 0 0,-9 2-2 0 0,15-5 0 0 0,1 0-1 0 0,-1 0 1 0 0,0 0-1 0 0,0 0 1 0 0,1-1-1 0 0,-1 1 1 0 0,1-1-1 0 0,0 1 1 0 0,0-1-1 0 0,0 0 1 0 0,0 0-1 0 0,0 0 1 0 0,0 0-1 0 0,1 0 1 0 0,0 0-1 0 0,-1 0 1 0 0,1-1-1 0 0,1 1 1 0 0,-1-1-1 0 0,0 1 1 0 0,1 0-1 0 0,-1-1 1 0 0,1 1-1 0 0,0-1 1 0 0,0 1-1 0 0,1-1 1 0 0,-1 1-1 0 0,1-1 1 0 0,0 1-1 0 0,0-2 1 0 0,-1-2-6 0 0,2-13 56 0 0,0 1 0 0 0,1-1 0 0 0,1 1 0 0 0,1 0 0 0 0,1 0 0 0 0,0 0 0 0 0,2 1 0 0 0,0 0 0 0 0,1 0 0 0 0,1 1 0 0 0,0 0 0 0 0,6-5-50 0 0,50-72-3526 0 0,-18 27-4374 0 0,-39 55-3792 0 0</inkml:trace>
  <inkml:trace contextRef="#ctx0" brushRef="#br0" timeOffset="4314.754">2613 513 7778 0 0,'0'0'2923'0'0,"0"0"-1561"0"0,0 0-450 0 0,0 0 333 0 0,0 0 369 0 0,0 0 152 0 0,0 0-173 0 0,0 0-307 0 0,0 0-231 0 0,0 0-148 0 0,0 0-112 0 0,0 0-70 0 0,25-2-59 0 0,76-9-37 0 0,30-21 1593 0 0,-42 26-2045 0 0,-85 17-3921 0 0,-6-3-4589 0 0,2-2-3124 0 0</inkml:trace>
  <inkml:trace contextRef="#ctx0" brushRef="#br0" timeOffset="4518.32">2689 686 11610 0 0,'0'0'2226'0'0,"0"0"-591"0"0,0 0-356 0 0,0 0-117 0 0,0 0-77 0 0,0 0-79 0 0,0 0-55 0 0,0 0-32 0 0,0 0-54 0 0,0 0-49 0 0,0 0-138 0 0,0 0-158 0 0,0 0-99 0 0,17 1-83 0 0,84 6 139 0 0,70-45-1581 0 0,-163 37 300 0 0,1-1-1561 0 0,-3 2-2110 0 0,0 0-7548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00.5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100 103 4537 0 0,'0'0'1695'0'0,"0"0"-539"0"0,0 0-165 0 0,0 0 228 0 0,0 0 293 0 0,0 0 193 0 0,0 0-22 0 0,0 0-226 0 0,0 0-290 0 0,0 0-164 0 0,0 0-68 0 0,0 0-80 0 0,0 0-62 0 0,4 14-47 0 0,19 68 565 0 0,-20-65-1037 0 0,-1 1 0 0 0,-1-1 1 0 0,-1 1-1 0 0,-1 0 0 0 0,0-1 0 0 0,-1 1 1 0 0,-1-1-1 0 0,0 0 0 0 0,-2 0 0 0 0,0 0 1 0 0,-3 5-275 0 0,-92 254-69 0 0,96-239-2304 0 0,9-46-2529 0 0,1-1 448 0 0,-3 4-3641 0 0,-3 2 2206 0 0</inkml:trace>
  <inkml:trace contextRef="#ctx0" brushRef="#br0" timeOffset="302.11">69 96 11755 0 0,'0'0'2220'0'0,"0"0"-754"0"0,0 0-421 0 0,0 0 14 0 0,0 0 29 0 0,0 0-45 0 0,0 0-85 0 0,0 0-198 0 0,0 0-120 0 0,0 0-60 0 0,0 0-134 0 0,0 0-80 0 0,19-8-66 0 0,61-22-68 0 0,47-2 533 0 0,-85 23-1147 0 0,0 2 0 0 0,1 2 0 0 0,0 2 1 0 0,22 1 381 0 0,-71 24-7078 0 0,-1-15 683 0 0,0-3-3328 0 0</inkml:trace>
  <inkml:trace contextRef="#ctx0" brushRef="#br0" timeOffset="502.874">50 431 12971 0 0,'0'0'1585'0'0,"0"0"-452"0"0,0 0 20 0 0,0 0 242 0 0,0 0 26 0 0,0 0-181 0 0,0 0-256 0 0,0 0-276 0 0,0 0-196 0 0,0 0-138 0 0,0 0-108 0 0,35-3-86 0 0,109-11-68 0 0,-63-7-101 0 0,-68 16-679 0 0,44-15 547 0 0,-38 14-3426 0 0,0 2-4174 0 0,-11 3-4003 0 0</inkml:trace>
  <inkml:trace contextRef="#ctx0" brushRef="#br0" timeOffset="964.795">308 530 10778 0 0,'0'0'1877'0'0,"0"0"-909"0"0,0 0-276 0 0,0 0 235 0 0,0 0 208 0 0,0 0 1 0 0,0 0-148 0 0,0 0-205 0 0,0 0-155 0 0,0 0-114 0 0,0 0-70 0 0,0 0-51 0 0,0 0-59 0 0,32-5-25 0 0,99-14-49 0 0,-60 14 399 0 0,-70 6-618 0 0,-1 0 1 0 0,1 0 0 0 0,0 0-1 0 0,-1 0 1 0 0,1 0-1 0 0,-1 1 1 0 0,1-1-1 0 0,-1 0 1 0 0,0 0 0 0 0,0 1-1 0 0,1-1 1 0 0,-1 0-1 0 0,0 0 1 0 0,0 1-1 0 0,0-1 1 0 0,0 0 0 0 0,-1 0-1 0 0,1 1 1 0 0,0-1-1 0 0,0 0 1 0 0,-1 0-1 0 0,1 1 1 0 0,-1-1 0 0 0,1 0-1 0 0,-1 0 1 0 0,1 0-1 0 0,-1 0 1 0 0,0 0-1 0 0,0 0 1 0 0,1 0 0 0 0,-1 0-1 0 0,0 0 1 0 0,0 0-1 0 0,0 0 1 0 0,-1 0-42 0 0,-210 237 757 0 0,210-236-751 0 0,0-1 0 0 0,0 1 0 0 0,0 0 0 0 0,1 0 0 0 0,-1 0 0 0 0,0 0 0 0 0,1 0 0 0 0,0 0 0 0 0,-1 1 0 0 0,1-1 0 0 0,0 0 0 0 0,0 1 0 0 0,0-1 0 0 0,1 1 0 0 0,-1-1 0 0 0,0 1 0 0 0,1-1 0 0 0,0 1 0 0 0,-1-1 0 0 0,1 1 0 0 0,0-1 0 0 0,1 1 0 0 0,-1 0 0 0 0,0-1 0 0 0,1 1 0 0 0,-1-1 0 0 0,1 1 0 0 0,0-1 0 0 0,0 1 0 0 0,0-1 0 0 0,0 0 0 0 0,0 1 0 0 0,0-1 0 0 0,1 0 0 0 0,-1 0 0 0 0,1 0 0 0 0,0 0 0 0 0,-1 0 0 0 0,1 0 0 0 0,0-1 0 0 0,0 1 0 0 0,0 0 0 0 0,0-1 0 0 0,1 0 0 0 0,1 2-6 0 0,8-2 108 0 0,0 0 1 0 0,1-1 0 0 0,-1-1 0 0 0,0 0-1 0 0,0 0 1 0 0,1-1 0 0 0,-1-1 0 0 0,-1 0-1 0 0,1 0 1 0 0,0-1 0 0 0,-1-1 0 0 0,0 0-1 0 0,11-7-108 0 0,-5 5-234 0 0,18-12 470 0 0,-26-6-4636 0 0,-14 18-6556 0 0,-1 6-410 0 0</inkml:trace>
  <inkml:trace contextRef="#ctx0" brushRef="#br0" timeOffset="1200.44">216 692 12211 0 0,'0'0'1480'0'0,"0"0"-588"0"0,0 0-16 0 0,0 0 266 0 0,0 0 126 0 0,0 0-81 0 0,0 0-220 0 0,0 0-198 0 0,0 0-186 0 0,0 0-109 0 0,0 0-118 0 0,0 0-130 0 0,35-3-91 0 0,109-13-79 0 0,26-24-2032 0 0,-151 32-179 0 0,-7 3-2528 0 0,-4 4-6212 0 0</inkml:trace>
  <inkml:trace contextRef="#ctx0" brushRef="#br0" timeOffset="1515.831">768 335 12875 0 0,'0'0'1820'0'0,"0"0"-609"0"0,0 0-208 0 0,0 0 23 0 0,0 0 11 0 0,0 0-42 0 0,0 0-84 0 0,0 0-115 0 0,0 0-63 0 0,0 0-24 0 0,0 0-113 0 0,0 0-87 0 0,0 0-57 0 0,20 0-64 0 0,65-4-48 0 0,34-20 561 0 0,30-2-1133 0 0,-145 25-3449 0 0,-7 1-7814 0 0,-1 0 601 0 0</inkml:trace>
  <inkml:trace contextRef="#ctx0" brushRef="#br0" timeOffset="1724.921">772 541 8074 0 0,'0'0'3096'0'0,"0"0"-519"0"0,0 0-305 0 0,0 0-195 0 0,0 0-323 0 0,0 0-343 0 0,0 0-306 0 0,0 0-298 0 0,32-5-210 0 0,102-19-156 0 0,-5-14 235 0 0,-2-10 37 0 0,-74 25-6884 0 0,-25 10-2057 0 0,-19 10-2973 0 0</inkml:trace>
  <inkml:trace contextRef="#ctx0" brushRef="#br0" timeOffset="2070.239">1644 136 10042 0 0,'0'0'1743'0'0,"0"0"-324"0"0,0 0-63 0 0,0 0 39 0 0,0 0-81 0 0,0 0-175 0 0,0 0-214 0 0,0 0-207 0 0,0 0-126 0 0,0 0-100 0 0,0 0-77 0 0,0 0-50 0 0,-32 24-46 0 0,-103 76-30 0 0,77-45 70 0 0,51-42-279 0 0,1-4-34 0 0,0 1 0 0 0,1 1-1 0 0,0-1 1 0 0,1 1 0 0 0,0-1 0 0 0,0 1-1 0 0,1 0 1 0 0,1 0 0 0 0,0 1 0 0 0,0-1-46 0 0,2-7 15 0 0,-1 0 0 0 0,1-1 0 0 0,0 1 0 0 0,1 0 0 0 0,-1-1 0 0 0,1 1 0 0 0,-1-1 0 0 0,1 1 0 0 0,0-1 0 0 0,0 1 0 0 0,1-1 0 0 0,-1 1 0 0 0,1-1 0 0 0,0 0 0 0 0,-1 0 0 0 0,1 0 0 0 0,1 0 0 0 0,-1 0 0 0 0,0 0 0 0 0,1-1 0 0 0,-1 1 0 0 0,1-1 0 0 0,0 1 0 0 0,0-1 0 0 0,0 0 0 0 0,0 0 0 0 0,0-1 0 0 0,1 1 0 0 0,-1-1 0 0 0,0 1 0 0 0,1-1 0 0 0,2 1-15 0 0,13 1 248 0 0,-1 0 0 0 0,1-1 0 0 0,-1-1 0 0 0,1 0 0 0 0,0-2 0 0 0,-1 0 0 0 0,1-1 0 0 0,-1-1 0 0 0,19-5-248 0 0,-11 1 327 0 0,0-1-1 0 0,0-1 1 0 0,0-1-1 0 0,-2-1 1 0 0,1-2-1 0 0,-1 0 1 0 0,-1-2-1 0 0,-1-1 1 0 0,0 0-1 0 0,-1-1 1 0 0,19-21-327 0 0,-5 7 146 0 0,51-62-20 0 0,-85 89-157 0 0,0 0 0 0 0,1 0 0 0 0,-1 0 1 0 0,-1 0-1 0 0,1 0 0 0 0,0 0 0 0 0,-1-1 0 0 0,0 1 1 0 0,0 0-1 0 0,-1 0 0 0 0,1-1 0 0 0,-1 1 1 0 0,0 0-1 0 0,0 0 0 0 0,0 0 0 0 0,0 0 0 0 0,-1 0 1 0 0,1 0-1 0 0,-1 0 0 0 0,0 0 0 0 0,-1 1 0 0 0,1-1 1 0 0,-1 1-1 0 0,1-1 0 0 0,-1 1 0 0 0,0 0 1 0 0,0 0-1 0 0,0 0 0 0 0,-1 1 0 0 0,1-1 0 0 0,-1 1 1 0 0,1 0-1 0 0,-1 0 0 0 0,0 0 0 0 0,0 0 1 0 0,0 1-1 0 0,0-1 0 0 0,0 1 0 0 0,0 0 0 0 0,0 0 1 0 0,0 1-1 0 0,-1-1 0 0 0,1 1 0 0 0,0 0 0 0 0,0 0 1 0 0,-1 0-1 0 0,1 1 0 0 0,-2 0 31 0 0,-106 2-2584 0 0,39 11-4791 0 0,40-6-4879 0 0</inkml:trace>
  <inkml:trace contextRef="#ctx0" brushRef="#br0" timeOffset="2283.325">1182 405 11987 0 0,'0'0'5577'0'0,"0"0"-2622"0"0,0 0-1147 0 0,0 0-255 0 0,37-12-238 0 0,115-35-206 0 0,37 9 1638 0 0,-173 37-2610 0 0,261-8 1256 0 0,15-13-1463 0 0,-171-4-8384 0 0,-109 23-3937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6:58.1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1 1088 0 0,'0'0'2294'0'0,"0"0"-488"0"0,0 0-221 0 0,0 0 20 0 0,0 0-13 0 0,0 0-116 0 0,0 0-131 0 0,0 0-169 0 0,0 0-185 0 0,0 0-114 0 0,0 0-119 0 0,-9 0-74 0 0,-72 11 1738 0 0,-75 26 748 0 0,220-38-2755 0 0,34-16-369 0 0,-56 12-50 0 0,-42 5 36 0 0,0 0 47 0 0,0 0 54 0 0,-21 0 461 0 0,-131 38-310 0 0,152-38-327 0 0,0 0 0 0 0,1-1 0 0 0,-1 1 0 0 0,1 0 1 0 0,-1 0-1 0 0,0 0 0 0 0,1 0 0 0 0,-1 0 0 0 0,1 0 0 0 0,-1 1 0 0 0,0-1 1 0 0,1 0-1 0 0,-1 0 0 0 0,0 0 0 0 0,1 0 0 0 0,-1 0 0 0 0,1 0 0 0 0,-1 1 0 0 0,0-1 1 0 0,1 0-1 0 0,-1 0 0 0 0,0 1 0 0 0,0-1 0 0 0,1 0 0 0 0,-1 0 0 0 0,0 1 1 0 0,1-1-1 0 0,-1 0 0 0 0,0 1 0 0 0,0-1 0 0 0,0 0 0 0 0,1 1 0 0 0,-1-1 0 0 0,0 0 1 0 0,0 1-1 0 0,0-1 0 0 0,0 1 0 0 0,0-1 0 0 0,0 0 0 0 0,0 1 0 0 0,0-1 1 0 0,0 1-1 0 0,0-1 0 0 0,0 0 0 0 0,0 1 0 0 0,0-1 0 0 0,0 0 0 0 0,0 1 0 0 0,0-1 1 0 0,0 1-1 0 0,0-1 0 0 0,-1 0 0 0 0,1 1 0 0 0,0-1 0 0 0,0 0 0 0 0,-1 1 43 0 0,15-1-1885 0 0,-4 0-3304 0 0,1 0-6095 0 0</inkml:trace>
  <inkml:trace contextRef="#ctx0" brushRef="#br0" timeOffset="652.925">165 380 8666 0 0,'0'0'3030'0'0,"0"0"-1123"0"0,0 0-612 0 0,0 0-94 0 0,0 0-10 0 0,0 0-66 0 0,0 0-164 0 0,0 0-202 0 0,0 0-164 0 0,0 0-82 0 0,0 0-49 0 0,0 0-21 0 0,14-19-31 0 0,86-117 722 0 0,-84 110-838 0 0,2 0 1 0 0,1 2 0 0 0,0 0-1 0 0,2 1 1 0 0,1 1 0 0 0,1 0-1 0 0,5-2-296 0 0,-27 23 5 0 0,0 0-1 0 0,0-1 0 0 0,0 1 1 0 0,0 0-1 0 0,1 0 0 0 0,-1 0 1 0 0,0 0-1 0 0,1 0 0 0 0,-1 0 1 0 0,0 0-1 0 0,1 1 0 0 0,-1-1 1 0 0,1 0-1 0 0,-1 1 0 0 0,1-1 1 0 0,-1 1-1 0 0,1 0 0 0 0,0-1 1 0 0,-1 1-1 0 0,1 0 0 0 0,-1 0 1 0 0,1 0-1 0 0,0 0 0 0 0,-1 0 1 0 0,1 1-1 0 0,0-1 0 0 0,-1 0 1 0 0,1 1-1 0 0,-1-1 0 0 0,1 1 1 0 0,-1-1-1 0 0,1 1 0 0 0,-1 0 1 0 0,1 0-1 0 0,-1 0 0 0 0,1 0-4 0 0,1 18 43 0 0,-2-1-1 0 0,0 0 1 0 0,-1 1-1 0 0,-1-1 1 0 0,0 1-1 0 0,-1-1 1 0 0,-2 0-1 0 0,0 0 1 0 0,-4 11-43 0 0,2-2-11 0 0,-3 39 6 0 0,9-66-16 0 0,0 0 9 0 0,0 0 1 0 0,71-57 156 0 0,4-20-88 0 0,-58 57-55 0 0,2 0-1 0 0,0 2 1 0 0,1 0 0 0 0,1 1 0 0 0,22-14-2 0 0,1 10-35 0 0,-38 51 46 0 0,-6 189-2145 0 0,5-209-1875 0 0,1-8-3279 0 0,-4-2-3967 0 0</inkml:trace>
  <inkml:trace contextRef="#ctx0" brushRef="#br0" timeOffset="1299.616">1141 63 4929 0 0,'0'0'2995'0'0,"0"0"-852"0"0,0 0-321 0 0,0 0-5 0 0,0 0-33 0 0,0 0-186 0 0,0 0-281 0 0,0 0-247 0 0,0 0-226 0 0,0 0-141 0 0,0 0-96 0 0,0 0-99 0 0,0 0-106 0 0,-24 6-69 0 0,-73 21-81 0 0,93-26-231 0 0,-1 0 0 0 0,0 1 0 0 0,0-1 0 0 0,0 1 0 0 0,1 0 0 0 0,-1 1 0 0 0,1-1 0 0 0,0 1 0 0 0,0 0 0 0 0,0 0 0 0 0,0 0 0 0 0,0 0 0 0 0,1 1 0 0 0,-1 0 1 0 0,1-1-1 0 0,0 1 0 0 0,0 0 0 0 0,0 1 0 0 0,-1 3-21 0 0,-7 9 29 0 0,5-10-35 0 0,0 0 0 0 0,1 0 0 0 0,0 1 0 0 0,0 0 0 0 0,0 0 0 0 0,1 0 0 0 0,0 1 0 0 0,1-1 0 0 0,0 1 0 0 0,0 0 0 0 0,1 0 0 0 0,0 0 0 0 0,1 0-1 0 0,0 0 1 0 0,0 1 0 0 0,1-1 0 0 0,0 3 6 0 0,3-10 36 0 0,-1 0-1 0 0,1 1 1 0 0,0-1-1 0 0,0 0 1 0 0,0-1-1 0 0,0 1 1 0 0,0 0-1 0 0,0-1 1 0 0,0 0-1 0 0,1 0 1 0 0,-1 0-1 0 0,0 0 0 0 0,1 0 1 0 0,-1-1-1 0 0,1 1 1 0 0,-1-1-1 0 0,1 0 1 0 0,-1 0-1 0 0,1-1 1 0 0,-1 1-1 0 0,1 0 1 0 0,-1-1-1 0 0,0 0 1 0 0,1 0-1 0 0,-1 0 1 0 0,0 0-1 0 0,0-1 1 0 0,1 1-1 0 0,-1-1 1 0 0,1-1-36 0 0,10-7 204 0 0,0-1 0 0 0,-1 0 0 0 0,0-1 0 0 0,-1-1 0 0 0,0 0 1 0 0,-1 0-1 0 0,5-10-204 0 0,50-54 696 0 0,2 40-408 0 0,-66 64-126 0 0,-31 183-18 0 0,26-143-144 0 0,2-21-6 0 0,-2 0-1 0 0,-2 0 1 0 0,-2 0-1 0 0,-2 0 1 0 0,-3 3 6 0 0,4-21 29 0 0,0 5-24 0 0,-1 0 0 0 0,-1 0 0 0 0,-2-1-1 0 0,-1-1 1 0 0,-2 0 0 0 0,-1-1 0 0 0,-1 0-1 0 0,-2-1 1 0 0,0-1 0 0 0,-2-1 0 0 0,-1-1-1 0 0,-4 2-3 0 0,23-26 6 0 0,-1 1 0 0 0,1-1 0 0 0,0 0 0 0 0,0 0 0 0 0,-1 0 0 0 0,1-1 1 0 0,-1 1-1 0 0,0-1 0 0 0,1 0 0 0 0,-1 0 0 0 0,0 0 0 0 0,0 0 0 0 0,0-1 1 0 0,0 0-1 0 0,1 1 0 0 0,-1-1 0 0 0,0-1 0 0 0,0 1 0 0 0,0 0 1 0 0,0-1-1 0 0,0 0 0 0 0,0 0-7 0 0,-8-77 187 0 0,16 49-211 0 0,1-1 1 0 0,2 1 0 0 0,1 0 0 0 0,1 1 0 0 0,1 0 0 0 0,2 1-1 0 0,1 0 1 0 0,1 0 0 0 0,1 1 0 0 0,1 1 0 0 0,7-6 23 0 0,25-35-1166 0 0,-13 28-7132 0 0,-26 30-3519 0 0</inkml:trace>
  <inkml:trace contextRef="#ctx0" brushRef="#br0" timeOffset="2021.013">1507 288 8698 0 0,'0'0'2854'0'0,"0"0"-828"0"0,0 0-415 0 0,0 0-171 0 0,0 0-180 0 0,0 0-224 0 0,0 0-290 0 0,0 0-202 0 0,0 0-33 0 0,0 0-19 0 0,0 0 9 0 0,0 0-29 0 0,0 13-70 0 0,-12 103 621 0 0,5-92-896 0 0,-36 72-492 0 0,25-81-2027 0 0,5-7-6083 0 0,11-8-1595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4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1 795 10570 0 0,'0'0'922'0'0,"0"0"-283"0"0,0 0-123 0 0,0 0 304 0 0,0 0 363 0 0,0 0 220 0 0,0 0 14 0 0,0 0-148 0 0,0 0-201 0 0,0 0-204 0 0,34 3-141 0 0,107 8-118 0 0,-49-21 350 0 0,-59-1-654 0 0,-1 0 0 0 0,0-3 1 0 0,-1 0-1 0 0,-1-2 0 0 0,-1-1 0 0 0,0-2 0 0 0,-1 0 0 0 0,-1-2 0 0 0,18-18-301 0 0,-5-1 233 0 0,-2-1-1 0 0,-2-2 1 0 0,-2-2 0 0 0,-2-1 0 0 0,-1-1-1 0 0,14-34-232 0 0,48-71 287 0 0,-9 44-64 0 0,-82 107-224 0 0,0-1 0 0 0,-1 1 1 0 0,1 0-1 0 0,0-1 0 0 0,0 1 1 0 0,0 0-1 0 0,0 0 0 0 0,0 0 1 0 0,0 1-1 0 0,0-1 0 0 0,0 0 0 0 0,0 1 1 0 0,0-1-1 0 0,1 1 0 0 0,-1 0 1 0 0,0 0-1 0 0,0 0 0 0 0,0 0 0 0 0,1 0 1 0 0,-1 0-1 0 0,0 0 0 0 0,0 1 1 0 0,0-1-1 0 0,0 1 0 0 0,0 0 1 0 0,0 0-1 0 0,0-1 0 0 0,0 1 0 0 0,0 0 1 0 0,0 1-1 0 0,0-1 0 0 0,0 0 1 0 0,-1 1-1 0 0,1-1 0 0 0,0 1 1 0 0,-1-1-1 0 0,1 1 0 0 0,-1-1 0 0 0,0 1 1 0 0,1 0-1 0 0,-1 0 0 0 0,0 0 1 0 0,0 0-1 0 0,0 1 1 0 0,33 96 83 0 0,-26 119 286 0 0,-8-192-326 0 0,-2 0-1 0 0,-1 0 1 0 0,-1 0-1 0 0,-1 0 1 0 0,-2-1-1 0 0,0 0 1 0 0,-2 0-1 0 0,0-1 1 0 0,-2 0-1 0 0,-1-1 1 0 0,0 0-1 0 0,-2-1 1 0 0,-1 0-1 0 0,0-1 1 0 0,-12 12-43 0 0,19-26-19 0 0,0 0 0 0 0,-1 0 1 0 0,0 0-1 0 0,0-1 0 0 0,0-1 0 0 0,0 1 1 0 0,-1-2-1 0 0,0 1 0 0 0,0-1 0 0 0,0-1 1 0 0,-1 0-1 0 0,1 0 0 0 0,-1-1 1 0 0,1 0-1 0 0,-1-1 0 0 0,0 0 0 0 0,0-1 1 0 0,0 0-1 0 0,1-1 0 0 0,-1 0 0 0 0,0-1 1 0 0,-6-1 18 0 0,9 1-144 0 0,-1-1 1 0 0,1 0 0 0 0,0 0-1 0 0,0-1 1 0 0,0 0 0 0 0,0 0-1 0 0,1-1 1 0 0,-1 0-1 0 0,1 0 1 0 0,1 0 0 0 0,-1-1-1 0 0,1-1 1 0 0,0 1 0 0 0,-5-7 143 0 0,-16-26-3727 0 0,6 0-4405 0 0,15 23-3698 0 0</inkml:trace>
  <inkml:trace contextRef="#ctx0" brushRef="#br0" timeOffset="483.509">1430 478 8450 0 0,'0'0'1778'0'0,"0"0"-496"0"0,0 0-1 0 0,0 0 371 0 0,0 0 298 0 0,0 0-14 0 0,0 0-319 0 0,0 0-456 0 0,0 0-383 0 0,0 0-253 0 0,0 0-161 0 0,0 0-89 0 0,0 0-32 0 0,-10 16-14 0 0,-67 108 260 0 0,72-113-467 0 0,0-1-1 0 0,0 1 1 0 0,1 0-1 0 0,1 0 1 0 0,0 1-1 0 0,0-1 1 0 0,1 1-1 0 0,1-1 1 0 0,0 1-1 0 0,0-1 1 0 0,1 6-22 0 0,1-15 4 0 0,0 0 0 0 0,-1 1 0 0 0,1-1 0 0 0,0 0 0 0 0,0 0 0 0 0,1 0 0 0 0,-1 0 1 0 0,0 0-1 0 0,1 0 0 0 0,-1 0 0 0 0,1 0 0 0 0,-1 0 0 0 0,1-1 0 0 0,0 1 1 0 0,0-1-1 0 0,0 1 0 0 0,0-1 0 0 0,0 0 0 0 0,0 1 0 0 0,0-1 0 0 0,0 0 1 0 0,0-1-1 0 0,1 1 0 0 0,-1 0 0 0 0,0-1 0 0 0,1 1 0 0 0,-1-1 0 0 0,0 1 1 0 0,1-1-1 0 0,-1 0 0 0 0,1 0 0 0 0,0-1-4 0 0,80-9 450 0 0,-65 4-307 0 0,-2-1 0 0 0,1-1-1 0 0,-1-1 1 0 0,0 0 0 0 0,-1-1-1 0 0,0-1 1 0 0,-1-1 0 0 0,0 1 0 0 0,-1-2-1 0 0,0 0 1 0 0,-1-1 0 0 0,0 0-1 0 0,-1-1 1 0 0,-1 0 0 0 0,4-7-143 0 0,-11 16 11 0 0,0 1-1 0 0,0-1 1 0 0,-1 0 0 0 0,0 0-1 0 0,0 0 1 0 0,0 0 0 0 0,-1 0 0 0 0,0 0-1 0 0,0-1 1 0 0,-1 1 0 0 0,0 0 0 0 0,0 0-1 0 0,0-1 1 0 0,0 1 0 0 0,-1 0 0 0 0,0 0-1 0 0,-1-1 1 0 0,1 1 0 0 0,-1 0 0 0 0,-1 1-1 0 0,1-1 1 0 0,-1 0 0 0 0,0 0 0 0 0,0 1-1 0 0,0 0 1 0 0,-1 0 0 0 0,0 0 0 0 0,0 0-1 0 0,0 0 1 0 0,0 1 0 0 0,-1 0 0 0 0,0 0-1 0 0,0 0 1 0 0,0 0 0 0 0,0 1 0 0 0,-3-1-11 0 0,-64-13-1435 0 0,46 17-2011 0 0,2 1-4452 0 0,9 2-4712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571 252 0 0 0,'0'0'1568'0'0,"0"0"678"0"0,0 0 159 0 0,0 0-160 0 0,0 0-227 0 0,0 0-207 0 0,0 0-225 0 0,0 0-250 0 0,0 0-212 0 0,0 0-146 0 0,-1-4-100 0 0,-48-85 4787 0 0,36 71-5190 0 0,-1 2 0 0 0,0 0 0 0 0,-2 0 1 0 0,1 1-1 0 0,-2 1 0 0 0,-12-8-475 0 0,15 15 105 0 0,0 1-1 0 0,0 0 1 0 0,-1 1 0 0 0,1 0-1 0 0,-1 2 1 0 0,0-1 0 0 0,-1 2 0 0 0,1 0-1 0 0,0 1 1 0 0,-1 0 0 0 0,1 1-1 0 0,-10 2-104 0 0,-33 27 148 0 0,54-21-144 0 0,0-1-1 0 0,1 1 0 0 0,0 0 0 0 0,1 0 0 0 0,-1 0 1 0 0,2 0-1 0 0,-1 0 0 0 0,1 1 0 0 0,0-1 1 0 0,1 1-1 0 0,0-1 0 0 0,0 0 0 0 0,1 1 0 0 0,0-1 1 0 0,0 0-1 0 0,1 1 0 0 0,0-1 0 0 0,0 0 1 0 0,1 0-1 0 0,0-1 0 0 0,1 1 0 0 0,0 0 0 0 0,0-1 1 0 0,2 2-4 0 0,147 279 93 0 0,-131-234-54 0 0,28 109 55 0 0,-37 13 104 0 0,-12-167-162 0 0,-1 0 0 0 0,0 0 0 0 0,-1 0 1 0 0,0 0-1 0 0,0 0 0 0 0,0 0 0 0 0,-2 0 1 0 0,1 0-1 0 0,-1-1 0 0 0,0 1 0 0 0,-1-1 0 0 0,1 0 1 0 0,-2 0-1 0 0,1 0 0 0 0,-1 0 0 0 0,-1-1 0 0 0,1 0 1 0 0,-1 0-1 0 0,-1 0-36 0 0,1-5 46 0 0,0 0 0 0 0,-1 0 0 0 0,1 0 0 0 0,-1-1 0 0 0,1 0 0 0 0,-1 0 0 0 0,0-1 0 0 0,1 0 0 0 0,-1 0 0 0 0,0 0 0 0 0,0-1 0 0 0,1 0 0 0 0,-1 0 0 0 0,1-1 0 0 0,-1 0 0 0 0,1 0 1 0 0,0 0-1 0 0,0-1 0 0 0,0 0 0 0 0,0 0 0 0 0,0-1 0 0 0,0 0 0 0 0,1 0 0 0 0,0 0 0 0 0,-4-4-46 0 0,-90-73 172 0 0,92 76-184 0 0,1 0 0 0 0,0-1 0 0 0,0 1-1 0 0,1-2 1 0 0,-1 1 0 0 0,1-1 0 0 0,0 1 0 0 0,1-1 0 0 0,0-1 0 0 0,0 1 0 0 0,-2-7 12 0 0,40 9-8853 0 0,-30 5 4773 0 0,7 0-8153 0 0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9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9882 0 0,'0'0'1917'0'0,"0"0"-333"0"0,0 0-54 0 0,0 0 61 0 0,0 0-4 0 0,0 0-207 0 0,0 0-405 0 0,0 0-365 0 0,0 0-209 0 0,0 0-51 0 0,0 0 24 0 0,0 0 97 0 0,0 0 150 0 0,4 2 82 0 0,122 11 2975 0 0,114-24-2943 0 0,-240 11-889 0 0,0 0-56 0 0,0 0-77 0 0,0 0-90 0 0,0 0-148 0 0,0 0-132 0 0,0 0-195 0 0,0 0-232 0 0,0 0-291 0 0,0 0-517 0 0,0 0-1023 0 0,0 1-2805 0 0,0 2-5365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9138 0 0,'0'0'3290'0'0,"0"0"-1702"0"0,0 0-694 0 0,0 0 3 0 0,0 0 176 0 0,0 0 86 0 0,0 0-150 0 0,0 0-277 0 0,0 0-222 0 0,0 0-46 0 0,0 0 159 0 0,0 0 134 0 0,2 2 85 0 0,115 8 3395 0 0,-82-11-3840 0 0,143-24 538 0 0,-157 20-1246 0 0,15-1 779 0 0,-11 6-7717 0 0,-25 0-3306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17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44 1192 0 0,'0'0'3285'0'0,"0"0"-965"0"0,0 0-307 0 0,0 0 18 0 0,0 0 21 0 0,0 0-95 0 0,0 0-269 0 0,0 0-333 0 0,0 0-315 0 0,0 0-246 0 0,0 0-206 0 0,-6 5-112 0 0,2-1-332 0 0,-1 1 0 0 0,0 0 0 0 0,1 0 0 0 0,0 0 0 0 0,0 0 0 0 0,1 0 0 0 0,0 1 0 0 0,-1 0 0 0 0,2 0-1 0 0,-1-1 1 0 0,1 2 0 0 0,0-1 0 0 0,0 0 0 0 0,0 3-144 0 0,-14 102 844 0 0,5 2 0 0 0,5-1 0 0 0,6 59-844 0 0,0-150 50 0 0,-1-6-45 0 0,0 0 0 0 0,2 1-1 0 0,0-1 1 0 0,0 1 0 0 0,2-1 0 0 0,0 0-1 0 0,0 0 1 0 0,1 0 0 0 0,1-1 0 0 0,1 1-1 0 0,0-1 1 0 0,1 0 0 0 0,0-1 0 0 0,3 4-5 0 0,-7-14 14 0 0,1 0 1 0 0,-1 0-1 0 0,1 0 1 0 0,-1-1-1 0 0,1 1 0 0 0,0-1 1 0 0,0 0-1 0 0,0 0 1 0 0,0-1-1 0 0,0 1 1 0 0,0-1-1 0 0,0 0 1 0 0,0 0-1 0 0,1 0 0 0 0,-1 0 1 0 0,0-1-1 0 0,1 0 1 0 0,-1 0-1 0 0,1 0 1 0 0,-1 0-1 0 0,0-1 0 0 0,1 0 1 0 0,-1 0-1 0 0,0 0 1 0 0,0 0-1 0 0,0-1 1 0 0,1 1-1 0 0,-2-1 1 0 0,1 0-1 0 0,0 0 0 0 0,0-1 1 0 0,-1 1-1 0 0,1-1 1 0 0,-1 0-1 0 0,2-1-14 0 0,12-12 80 0 0,-1-1-1 0 0,-1-1 1 0 0,0-1 0 0 0,-2 0-1 0 0,0 0 1 0 0,-1-1 0 0 0,2-7-80 0 0,33-73 63 0 0,-4-3 0 0 0,-5-1 0 0 0,-5-2 0 0 0,7-47-63 0 0,-19-13 237 0 0,-42 174 117 0 0,8 13-336 0 0,0 0 0 0 0,2 0 0 0 0,0 1 0 0 0,1 1 0 0 0,2-1 0 0 0,0 2 0 0 0,1-1 0 0 0,2 1 0 0 0,0 0 0 0 0,1 0 0 0 0,2 0 0 0 0,1 1 0 0 0,0-1 0 0 0,3 13-18 0 0,0 14 127 0 0,2-1 0 0 0,2 0 0 0 0,2-1 0 0 0,6 16-127 0 0,-7-26 48 0 0,-2 1 1 0 0,-2 0 0 0 0,-1 0 0 0 0,-3 21-49 0 0,0-16-9 0 0,-15 73-608 0 0,44-120-1548 0 0,7-24-1411 0 0,-18 10-5568 0 0,-9 9-2765 0 0</inkml:trace>
  <inkml:trace contextRef="#ctx0" brushRef="#br0" timeOffset="334.95">793 622 11562 0 0,'0'0'3246'0'0,"0"0"-1261"0"0,0 0-577 0 0,0 0-127 0 0,0 0-101 0 0,0 0-108 0 0,0 0-181 0 0,0 0-230 0 0,0 0-151 0 0,0 0-103 0 0,0 0-70 0 0,0 0-52 0 0,0 0-30 0 0,-4 22-28 0 0,-11 67-21 0 0,17 2 367 0 0,-1-82-532 0 0,1 4-14 0 0,-1 1-1 0 0,1-1 1 0 0,-2 1 0 0 0,0 0-1 0 0,-1-1 1 0 0,0 1 0 0 0,-1-1-1 0 0,-2 7-26 0 0,0 12-1109 0 0,4-31 527 0 0,0-1-186 0 0,0 0-272 0 0,6-1-1983 0 0,11-10-2043 0 0,-8 1-2627 0 0,-7 3 634 0 0</inkml:trace>
  <inkml:trace contextRef="#ctx0" brushRef="#br0" timeOffset="981.54">895 803 7001 0 0,'0'0'3461'0'0,"0"0"-1431"0"0,0 0-627 0 0,0 0-80 0 0,0 0 12 0 0,0 0-80 0 0,0 0-242 0 0,0 0-278 0 0,0 0-107 0 0,0 0 44 0 0,0 0 63 0 0,0 0 3 0 0,9 0-98 0 0,101-8 1110 0 0,81-22-992 0 0,-189 29-740 0 0,0 0-1 0 0,-1 0 0 0 0,1 0 0 0 0,-1-1 0 0 0,1 1 0 0 0,-1 0 0 0 0,0-1 0 0 0,1 1 0 0 0,-1-1 0 0 0,0 0 0 0 0,0 1 0 0 0,0-1 1 0 0,0 0-1 0 0,0 0 0 0 0,-1 1 0 0 0,1-1 0 0 0,0 0 0 0 0,-1 0 0 0 0,1 0 0 0 0,-1 0 0 0 0,0 0 0 0 0,0 0 0 0 0,0 0 0 0 0,0 0 1 0 0,0 0-1 0 0,0 0 0 0 0,0 0 0 0 0,-1 0 0 0 0,1 0 0 0 0,-1 0 0 0 0,1 0 0 0 0,-1 0 0 0 0,0 1 0 0 0,0-1 0 0 0,0 0 1 0 0,0 0-1 0 0,0 1 0 0 0,0-1 0 0 0,0 1 0 0 0,0-1 0 0 0,-1 1 0 0 0,1-1 0 0 0,-1 1 0 0 0,1 0 0 0 0,-1-1 0 0 0,1 1 0 0 0,-1 0 1 0 0,0 0-1 0 0,0 0 0 0 0,1 1 0 0 0,-1-1 0 0 0,0 0 0 0 0,-1 0-17 0 0,-10-9 20 0 0,8 5 0 0 0,0 0 0 0 0,-1 0 0 0 0,1 1 0 0 0,-1 0 0 0 0,0 0 0 0 0,0 0-1 0 0,-1 1 1 0 0,1 0 0 0 0,-1 0 0 0 0,1 1 0 0 0,-1 0 0 0 0,0 0 0 0 0,-5-1-20 0 0,12 22 4 0 0,15 187 114 0 0,-12-78-40 0 0,-6-117 44 0 0,9-37 18 0 0,16-16-136 0 0,1 1 0 0 0,3 1 0 0 0,1 2-1 0 0,11-12-3 0 0,-11 15-44 0 0,-25 31 83 0 0,-1 1-4193 0 0,0 6-3655 0 0,-1-2-4081 0 0</inkml:trace>
  <inkml:trace contextRef="#ctx0" brushRef="#br0" timeOffset="1418.225">1383 641 10210 0 0,'0'0'2365'0'0,"0"0"-520"0"0,0 0-226 0 0,0 0-86 0 0,0 0-117 0 0,0 0-241 0 0,0 0-340 0 0,0 0-230 0 0,0 0-67 0 0,0 0 33 0 0,0 0 37 0 0,0 0-54 0 0,0 0-65 0 0,13-2-61 0 0,106-18 899 0 0,-44 17-739 0 0,-74 4-568 0 0,0 0 0 0 0,-1 1 0 0 0,1-1 1 0 0,-1 1-1 0 0,1-1 0 0 0,-1 1 1 0 0,0 0-1 0 0,0-1 0 0 0,0 1 0 0 0,0-1 1 0 0,0 1-1 0 0,0 0 0 0 0,0-1 0 0 0,0 1 1 0 0,0-1-1 0 0,-1 1 0 0 0,1-1 0 0 0,-1 1 1 0 0,1-1-1 0 0,-1 1 0 0 0,0-1 0 0 0,1 1 1 0 0,-1-1-1 0 0,0 0 0 0 0,0 1 0 0 0,-1 0-20 0 0,-97 144 445 0 0,82-87-381 0 0,19-57-56 0 0,0 0 0 0 0,0 0 1 0 0,0 0-1 0 0,0 0 0 0 0,1 0 0 0 0,-1 0 1 0 0,1-1-1 0 0,-1 1 0 0 0,1-1 1 0 0,0 1-1 0 0,-1-1 0 0 0,1 0 1 0 0,0 0-1 0 0,0 0 0 0 0,0-1 0 0 0,0 1 1 0 0,0-1-1 0 0,0 1 0 0 0,0-1 1 0 0,0 0-1 0 0,0 0 0 0 0,0-1-8 0 0,15 0 105 0 0,0-1 0 0 0,0-1-1 0 0,-1 0 1 0 0,1-2-1 0 0,-1 0 1 0 0,0-1 0 0 0,-1 0-1 0 0,1-2 1 0 0,-1 0 0 0 0,11-7-105 0 0,49-33-8728 0 0,-71 44-3600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2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338 307 2040 0 0,'0'0'1505'0'0,"0"0"-241"0"0,0 0 47 0 0,0 0 256 0 0,0 0 275 0 0,0 0 75 0 0,0 0-174 0 0,0 0-262 0 0,0 0-274 0 0,0 0-250 0 0,0 0-129 0 0,-3-12-85 0 0,-33-91 2282 0 0,28 88-2733 0 0,0 1 1 0 0,-1-1-1 0 0,-1 2 0 0 0,-1-1 1 0 0,0 1-1 0 0,0 1 1 0 0,-1 0-1 0 0,-1 1 0 0 0,0 0 1 0 0,-1 1-1 0 0,0 0 0 0 0,0 1 1 0 0,-3-1-293 0 0,12 7 61 0 0,-1 0 0 0 0,1 0 0 0 0,-1 1 0 0 0,0 0 1 0 0,1 0-1 0 0,-1 0 0 0 0,0 0 0 0 0,0 1 0 0 0,0 0 0 0 0,-1 0 1 0 0,1 1-1 0 0,0 0 0 0 0,0 0 0 0 0,0 0 0 0 0,-3 1-61 0 0,6 1 9 0 0,0 0 0 0 0,0 0 0 0 0,1 0-1 0 0,-1 1 1 0 0,1-1 0 0 0,0 1 0 0 0,0-1 0 0 0,0 1 0 0 0,0 0-1 0 0,0 0 1 0 0,0 0 0 0 0,1 0 0 0 0,-1 0 0 0 0,1 0-1 0 0,0 0 1 0 0,0 1 0 0 0,0-1 0 0 0,1 0 0 0 0,-1 1-1 0 0,1-1 1 0 0,-1 0 0 0 0,1 1 0 0 0,0-1 0 0 0,1 1 0 0 0,-1 2-9 0 0,0-5 2 0 0,1 33 103 0 0,1 0 1 0 0,2 0-1 0 0,1 0 1 0 0,1-1-1 0 0,2 0 0 0 0,2 0 1 0 0,8 17-106 0 0,5 26 150 0 0,101 251 276 0 0,-94-250-291 0 0,-4 2 1 0 0,-2 0 0 0 0,-5 2 0 0 0,-2 0-1 0 0,-5 1-135 0 0,-1 150 235 0 0,-12-219-222 0 0,0 0 1 0 0,-2-1-1 0 0,1 1 0 0 0,-1-1 1 0 0,-1 0-1 0 0,0 0 0 0 0,-1 0 1 0 0,0-1-1 0 0,-1 1 0 0 0,0-1 1 0 0,-1 0-1 0 0,0-1 0 0 0,-1 0 1 0 0,0 0-1 0 0,-1-1 0 0 0,-5 6-13 0 0,10-12 3 0 0,1-1-1 0 0,-1 0 0 0 0,1 0 1 0 0,-1 0-1 0 0,0 0 0 0 0,0 0 1 0 0,1-1-1 0 0,-1 1 0 0 0,0-1 1 0 0,0 0-1 0 0,-1-1 0 0 0,1 1 1 0 0,0-1-1 0 0,0 0 0 0 0,0 1 0 0 0,0-2 1 0 0,0 1-1 0 0,-1 0 0 0 0,1-1 1 0 0,0 0-1 0 0,0 0 0 0 0,0 0 1 0 0,0-1-1 0 0,0 1 0 0 0,1-1 1 0 0,-1 0-1 0 0,0 0 0 0 0,1 0 1 0 0,-1 0-1 0 0,1-1-2 0 0,-3-5-134 0 0,1 1 1 0 0,0-1-1 0 0,0 0 0 0 0,1 0 1 0 0,0-1-1 0 0,1 1 0 0 0,0-1 1 0 0,0 0-1 0 0,0 1 1 0 0,2-1-1 0 0,-1 0 0 0 0,1-1 1 0 0,0 1-1 0 0,1 0 0 0 0,0-9 134 0 0,16-14-5104 0 0,-12 27 1952 0 0,3-3-8811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30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134 645 3345 0 0,'0'0'1623'0'0,"0"0"-156"0"0,0 0 186 0 0,0 0 356 0 0,0 0 174 0 0,0 0-132 0 0,0 0-475 0 0,0 0-569 0 0,0 0-405 0 0,0 0-233 0 0,0 0-54 0 0,0 0 52 0 0,-8 8 59 0 0,-95 139 1472 0 0,99-139-1881 0 0,0 0-1 0 0,1 1 1 0 0,0-1-1 0 0,1 1 1 0 0,0 0-1 0 0,0 0 1 0 0,1 0-1 0 0,0 0 1 0 0,1 0-1 0 0,0 0 1 0 0,0 0-1 0 0,1 0 1 0 0,1 5-17 0 0,0-11 30 0 0,0 1 1 0 0,0-1 0 0 0,0 0-1 0 0,1 0 1 0 0,0 1-1 0 0,-1-2 1 0 0,1 1-1 0 0,0 0 1 0 0,1 0-1 0 0,-1-1 1 0 0,0 0 0 0 0,1 0-1 0 0,-1 0 1 0 0,1 0-1 0 0,0 0 1 0 0,-1-1-1 0 0,1 1 1 0 0,0-1 0 0 0,0 0-1 0 0,0 0 1 0 0,0-1-1 0 0,0 1 1 0 0,0-1-1 0 0,0 0 1 0 0,0 0-1 0 0,0 0 1 0 0,0-1 0 0 0,0 1-1 0 0,0-1 1 0 0,0 0-1 0 0,0 0 1 0 0,0-1-1 0 0,0 1 1 0 0,0-1-1 0 0,-1 1 1 0 0,2-2-31 0 0,14-12 198 0 0,0-2 0 0 0,-1 0 0 0 0,-1 0 0 0 0,0-2 0 0 0,-2 0 0 0 0,0-1 0 0 0,-1-1 0 0 0,-1 0 0 0 0,-1 0 0 0 0,8-21-198 0 0,78-236 732 0 0,-97 276-730 0 0,9-38-20 0 0,-2-1 0 0 0,-1 0 0 0 0,-2 0 0 0 0,-2-1 0 0 0,-2 1 0 0 0,-3-24 18 0 0,3 59-12 0 0,-1 0 0 0 0,0 1 0 0 0,0-1 0 0 0,0 1 0 0 0,-1-1 0 0 0,0 1 0 0 0,0-1 0 0 0,0 1 0 0 0,-1-1 0 0 0,0 1 0 0 0,0 0 0 0 0,0 0 0 0 0,-1 0 0 0 0,1 0 0 0 0,-1 0 1 0 0,0 1-1 0 0,-1-1 0 0 0,1 1 0 0 0,-1 0 0 0 0,0 0 0 0 0,0 0 0 0 0,0 0 0 0 0,0 1 0 0 0,-1-1 0 0 0,1 1 0 0 0,-1 0 0 0 0,0 1 0 0 0,0-1 0 0 0,0 1 0 0 0,-1 0 0 0 0,1 0 0 0 0,0 1 0 0 0,-1-1 0 0 0,1 1 0 0 0,-1 1 0 0 0,0-1 12 0 0,-2 4-15 0 0,-1 1 1 0 0,1 0-1 0 0,0 1 0 0 0,0 0 0 0 0,1 0 1 0 0,0 0-1 0 0,0 1 0 0 0,0 0 0 0 0,0 0 1 0 0,1 1-1 0 0,0 0 0 0 0,0 0 0 0 0,1 1 1 0 0,0-1-1 0 0,1 1 0 0 0,-1 0 1 0 0,-2 9 13 0 0,-3 10 79 0 0,1 1-1 0 0,1 0 0 0 0,2 1 0 0 0,1-1 0 0 0,1 1 1 0 0,2 1-1 0 0,0-1 0 0 0,2 0 0 0 0,2 0 1 0 0,0 0-1 0 0,2 0 0 0 0,1 0 0 0 0,1-1 0 0 0,2 1 1 0 0,1-2-1 0 0,1 1 0 0 0,1-1 0 0 0,14 23-77 0 0,-3-2 145 0 0,2-2 0 0 0,2-1 0 0 0,2-1 0 0 0,12 12-145 0 0,-17-36-302 0 0,-17-18-2982 0 0,1-1-3283 0 0,-5-1-4899 0 0</inkml:trace>
  <inkml:trace contextRef="#ctx0" brushRef="#br0" timeOffset="649.133">618 608 9914 0 0,'0'0'2481'0'0,"0"0"-1046"0"0,0 0-446 0 0,0 0 14 0 0,0 0 24 0 0,0 0-31 0 0,0 0-132 0 0,0 0-193 0 0,0 0-119 0 0,0 0-88 0 0,0 0-66 0 0,0 0-95 0 0,-5 21-73 0 0,-16 69-43 0 0,12 41 137 0 0,8-128-323 0 0,1-1-1 0 0,0 1 1 0 0,0 0 0 0 0,0-1-1 0 0,0 1 1 0 0,0-1 0 0 0,1 1-1 0 0,-1 0 1 0 0,1-1-1 0 0,-1 1 1 0 0,1-1 0 0 0,0 1-1 0 0,0-1 1 0 0,0 1 0 0 0,1-1-1 0 0,-1 0 1 0 0,0 0 0 0 0,1 0-1 0 0,-1 0 1 0 0,1 0 0 0 0,0 0-1 0 0,0 0 1 0 0,0 0 0 0 0,0 0-1 0 0,0-1 1 0 0,0 1 0 0 0,0-1-1 0 0,1 0 1 0 0,-1 1-1 0 0,0-1 1 0 0,1 0 0 0 0,-1 0-1 0 0,1-1 1 0 0,-1 1 0 0 0,2 0-1 0 0,4-3 96 0 0,-1-1-1 0 0,0 0 1 0 0,0 0 0 0 0,0 0 0 0 0,0-1 0 0 0,0 0 0 0 0,-1 0-1 0 0,0-1 1 0 0,0 0 0 0 0,0 0 0 0 0,0 0 0 0 0,-1-1 0 0 0,0 0-1 0 0,0 0 1 0 0,0 0 0 0 0,-1 0 0 0 0,0-1 0 0 0,0 0 0 0 0,-1 0-1 0 0,0 0 1 0 0,2-5-96 0 0,7-9 323 0 0,54-134 844 0 0,-80 234-738 0 0,2-22-512 0 0,3 1-1 0 0,2 0 1 0 0,3 0-1 0 0,2 0 1 0 0,3 1-1 0 0,3-1 1 0 0,4 21 83 0 0,3 131-3 0 0,-11-199 10 0 0,-1-1 0 0 0,0 0 0 0 0,-1 1 0 0 0,0-1 0 0 0,-1 0 0 0 0,0 0 0 0 0,-1 0 0 0 0,0-1-1 0 0,0 1 1 0 0,-1-1 0 0 0,0 0 0 0 0,-1 0 0 0 0,0 0 0 0 0,0-1 0 0 0,-1 0 0 0 0,0 0 0 0 0,0-1-1 0 0,-1 0 1 0 0,0 0 0 0 0,0-1 0 0 0,-1 0 0 0 0,0 0 0 0 0,0-1 0 0 0,-8 4-7 0 0,7-5 5 0 0,-68 13 66 0 0,76-19-69 0 0,1 0 0 0 0,0-1 0 0 0,-1 1 1 0 0,1 0-1 0 0,0-1 0 0 0,0 1 0 0 0,0-1 1 0 0,1 1-1 0 0,-1-1 0 0 0,1 1 0 0 0,-1-1 0 0 0,1 0 1 0 0,0 1-1 0 0,0-1 0 0 0,0 0 0 0 0,0 1 1 0 0,0-1-1 0 0,1 1 0 0 0,-1-1 0 0 0,1 1 0 0 0,0-1-2 0 0,3-9 9 0 0,1 0 0 0 0,0 1 0 0 0,1-1 0 0 0,0 1 0 0 0,0 1 0 0 0,2-1 0 0 0,-1 1 0 0 0,1 0 0 0 0,1 1 0 0 0,6-6-9 0 0,7-10 29 0 0,222-228-704 0 0,-244 253 529 0 0,7-6-1103 0 0,-1 5-4464 0 0,-4 1-5907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24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33 2801 0 0,'0'0'1323'0'0,"0"0"-98"0"0,0 0 242 0 0,0 0 367 0 0,0 0 164 0 0,0 0-195 0 0,0 0-471 0 0,0 0-472 0 0,0 0-274 0 0,0 0-13 0 0,0 0 135 0 0,0 0 83 0 0,0 6 27 0 0,-2 59 943 0 0,11 130-258 0 0,8-159-1423 0 0,-17-36-2 0 0,0 0 62 0 0,4-5 433 0 0,101-211 1054 0 0,-39 102-1556 0 0,-51 147-122 0 0,-1 7 112 0 0,27 73 125 0 0,-5 2 1 0 0,1 29-187 0 0,-32 10 229 0 0,-5-149-225 0 0,-1-1 0 0 0,0 1 0 0 0,0-1 0 0 0,0 1 0 0 0,-1-1 0 0 0,1 0 0 0 0,-1 1 0 0 0,0-1 0 0 0,-1 0 0 0 0,1 0 0 0 0,0-1 0 0 0,-1 1 0 0 0,0 0 0 0 0,0-1 0 0 0,0 1 0 0 0,0-1 0 0 0,-1 0 0 0 0,1 0 0 0 0,-1-1 0 0 0,0 1 0 0 0,0-1 0 0 0,0 1 0 0 0,0-1 0 0 0,0-1 0 0 0,0 1 0 0 0,-1 0 0 0 0,1-1 0 0 0,-1 0 0 0 0,1 0 0 0 0,-1 0 0 0 0,1-1 0 0 0,-2 1-4 0 0,4-4-12 0 0,0 0 0 0 0,0 1 0 0 0,0-1 0 0 0,0 0 0 0 0,0 0 0 0 0,1 0-1 0 0,0 0 1 0 0,-1 0 0 0 0,1 0 0 0 0,0 0 0 0 0,0-1 0 0 0,1 1 0 0 0,-1 0 0 0 0,1 0 0 0 0,-1-1 0 0 0,1 1 0 0 0,0-1 0 0 0,1 1 0 0 0,-1 0 0 0 0,0-1-1 0 0,1 1 1 0 0,0-2 12 0 0,0 1-11 0 0,1-12-32 0 0,2-1 1 0 0,0 1 0 0 0,1 0 0 0 0,0 0 0 0 0,2 0 0 0 0,0 1 0 0 0,0 0-1 0 0,1 0 1 0 0,7-7 42 0 0,13-30-693 0 0,-6 9-1518 0 0,-14 29-1106 0 0,0 0-3637 0 0,-2 3-3906 0 0</inkml:trace>
  <inkml:trace contextRef="#ctx0" brushRef="#br0" timeOffset="430.626">532 272 10674 0 0,'0'0'1971'0'0,"0"0"-297"0"0,0 0-154 0 0,0 0-47 0 0,0 0-101 0 0,0 0-270 0 0,0 0-369 0 0,0 0-313 0 0,0 0-189 0 0,0 0-30 0 0,0 0 66 0 0,0 0 56 0 0,0 0 23 0 0,7 1-17 0 0,57 2 553 0 0,-62-1-847 0 0,0-1-1 0 0,0 1 0 0 0,-1 0 0 0 0,1 0 0 0 0,-1 0 0 0 0,1 0 1 0 0,-1 0-1 0 0,0 1 0 0 0,0-1 0 0 0,0 0 0 0 0,0 1 0 0 0,0-1 1 0 0,-1 0-1 0 0,1 1 0 0 0,-1-1 0 0 0,1 1 0 0 0,-1-1 1 0 0,0 1-1 0 0,0-1 0 0 0,0 1 0 0 0,-1-1 0 0 0,1 1 0 0 0,0-1 1 0 0,-1 1-1 0 0,1-1 0 0 0,-1 0 0 0 0,0 1 0 0 0,0-1 0 0 0,0 0 1 0 0,0 1-1 0 0,-1-1 0 0 0,0 2-34 0 0,-15 99 615 0 0,18-100-570 0 0,1-1 0 0 0,0 0 0 0 0,0 0 0 0 0,0 0 1 0 0,0 0-1 0 0,0 0 0 0 0,0-1 0 0 0,1 1 0 0 0,-1 0 1 0 0,1-1-1 0 0,-1 0 0 0 0,1 1 0 0 0,-1-1 0 0 0,1 0 1 0 0,0-1-1 0 0,0 1 0 0 0,-1 0 0 0 0,1-1 0 0 0,0 1 1 0 0,0-1-1 0 0,0 0 0 0 0,-1 0 0 0 0,1 0 0 0 0,0-1 1 0 0,0 1-1 0 0,0 0 0 0 0,0-1 0 0 0,0 0-45 0 0,3 1 103 0 0,2-1-175 0 0,1 0 0 0 0,-1 0-1 0 0,1-1 1 0 0,-1 0 0 0 0,0-1 0 0 0,0 0-1 0 0,0 0 1 0 0,0-1 0 0 0,-1 1 0 0 0,1-2 0 0 0,-1 1-1 0 0,0-1 1 0 0,2-2 72 0 0,3 3-6236 0 0,-7 4-5614 0 0</inkml:trace>
  <inkml:trace contextRef="#ctx0" brushRef="#br0" timeOffset="-1383.359">43 1483 13219 0 0,'0'0'1654'0'0,"0"0"-341"0"0,0 0-95 0 0,0 0 83 0 0,0 0-20 0 0,0 0-194 0 0,0 0-293 0 0,0 0-279 0 0,0 0-180 0 0,0 0-56 0 0,0 0 29 0 0,0 0 57 0 0,0 6 42 0 0,-6 280 1515 0 0,24-232-1854 0 0,18-39 14 0 0,-27-18-27 0 0,1 0-1 0 0,-1-1 0 0 0,0 0 1 0 0,0 0-1 0 0,0-1 0 0 0,-1 0 1 0 0,0-1-1 0 0,0 0 0 0 0,0 0 1 0 0,-1-1-1 0 0,0 0 0 0 0,0 0 1 0 0,0-1-1 0 0,-1 1 0 0 0,-1-1 1 0 0,1-1-1 0 0,-1 1 0 0 0,0-1 1 0 0,-1 0-1 0 0,0 0 0 0 0,1-7-54 0 0,-1 9 11 0 0,2-3 51 0 0,0 0 0 0 0,-1 0 0 0 0,0 0-1 0 0,-1-1 1 0 0,0 0 0 0 0,0 0 0 0 0,-2 0-1 0 0,1 0 1 0 0,-1-1 0 0 0,0-7-62 0 0,-2 19 44 0 0,0 0-24 0 0,0 0-11 0 0,0 0-27 0 0,7 202-200 0 0,-2 75 121 0 0,-8-255 74 0 0,-1 0 1 0 0,-1 0 0 0 0,-1-1-1 0 0,0 0 1 0 0,-2 0-1 0 0,-1-1 1 0 0,0 0-1 0 0,-1 0 1 0 0,-1-1-1 0 0,-1 0 1 0 0,-1-1 0 0 0,-7 8 22 0 0,18-24-10 0 0,0 0 0 0 0,1 0 1 0 0,-1 1-1 0 0,0-1 1 0 0,0 0-1 0 0,0-1 1 0 0,0 1-1 0 0,0 0 1 0 0,-1-1-1 0 0,1 1 1 0 0,-1-1-1 0 0,1 0 1 0 0,-1 1-1 0 0,1-1 1 0 0,-1 0-1 0 0,1-1 1 0 0,-1 1-1 0 0,0 0 1 0 0,0-1-1 0 0,1 0 1 0 0,-1 1-1 0 0,0-1 1 0 0,-1 0 9 0 0,2-3-34 0 0,1 0 0 0 0,0 0 0 0 0,0 0 0 0 0,0 0 0 0 0,0 1 0 0 0,0-2 0 0 0,1 1 0 0 0,-1 0 0 0 0,1 0 0 0 0,0 0 0 0 0,0 0 0 0 0,0 0 0 0 0,0 0 0 0 0,1 0 0 0 0,-1 0 0 0 0,1 0 0 0 0,0 0 0 0 0,0-2 34 0 0,48-107-1141 0 0,-32 81-2829 0 0,-3 0-4893 0 0,-8 21-3065 0 0</inkml:trace>
  <inkml:trace contextRef="#ctx0" brushRef="#br0" timeOffset="-1137.409">449 1833 8586 0 0,'0'0'2066'0'0,"0"0"-359"0"0,0 0-123 0 0,0 0 34 0 0,0 0-18 0 0,0 0-106 0 0,0 0-181 0 0,0 0-243 0 0,0 0-234 0 0,0 0-200 0 0,0 0-148 0 0,0 0-118 0 0,5 25-52 0 0,14 78-40 0 0,-23-47 276 0 0,-3-45-384 0 0,-5 13 23 0 0,10-24-3633 0 0,2-4-3653 0 0,0 3-4414 0 0</inkml:trace>
  <inkml:trace contextRef="#ctx0" brushRef="#br0" timeOffset="2646.987">998 626 1696 0 0,'0'0'1463'0'0,"0"0"98"0"0,0 0 228 0 0,0 0 312 0 0,0 0 171 0 0,0 0-82 0 0,0 0-284 0 0,0 0-360 0 0,0 0-290 0 0,0 0-199 0 0,0 0-138 0 0,-2-3-107 0 0,-9-9 487 0 0,11 12-763 0 0,0 0-57 0 0,0 0-53 0 0,0 0-28 0 0,0 0-51 0 0,0 15 671 0 0,8 96 651 0 0,-16 507-631 0 0,-5-431-1199 0 0,13-187 61 0 0,0 0-34 0 0,0 0-2 0 0,0 0-1 0 0,0 0-41 0 0,0-23-1415 0 0,0 2 339 0 0,1-37-3409 0 0,3 22-4849 0 0,-1 20-398 0 0</inkml:trace>
  <inkml:trace contextRef="#ctx0" brushRef="#br0" timeOffset="2928.327">941 743 7266 0 0,'0'0'1260'0'0,"0"0"-568"0"0,0 0-219 0 0,0 0 348 0 0,0 0 516 0 0,0 0 397 0 0,0 0 102 0 0,0 0-215 0 0,0 0-270 0 0,0 0-265 0 0,0 0-213 0 0,0 0-124 0 0,0 0-126 0 0,34-1-74 0 0,110-8-40 0 0,0-21 657 0 0,91-43-709 0 0,-236 99-5250 0 0,-11-11 550 0 0,2-6-1839 0 0,2-1-3203 0 0</inkml:trace>
  <inkml:trace contextRef="#ctx0" brushRef="#br0" timeOffset="3182.927">1130 979 9218 0 0,'0'0'1847'0'0,"0"0"-357"0"0,0 0-70 0 0,0 0 99 0 0,0 0 75 0 0,0 0-127 0 0,0 0-356 0 0,0 0-407 0 0,0 0-271 0 0,0 0-157 0 0,0 0-81 0 0,0 0-32 0 0,18 4 425 0 0,121-40-456 0 0,-136 35-297 0 0,40-9-1005 0 0,-14 5-4655 0 0,-18 1-2491 0 0</inkml:trace>
  <inkml:trace contextRef="#ctx0" brushRef="#br0" timeOffset="4165.067">1200 972 0 0 0,'0'0'412'0'0,"0"0"556"0"0,0 0 129 0 0,0 0 24 0 0,0 0 70 0 0,0 0 63 0 0,3 0 7708 0 0,-58 44-3875 0 0,-60-26-1233 0 0,115-18-3759 0 0,0 0 5 0 0,0 0-33 0 0,0 0-32 0 0,6 18-15968 0 0,-4-17 11194 0 0,-1 2 1168 0 0</inkml:trace>
  <inkml:trace contextRef="#ctx0" brushRef="#br0" timeOffset="4962.624">1221 1410 3273 0 0,'0'0'2017'0'0,"0"0"-351"0"0,0 0-72 0 0,0 0 156 0 0,0 0 77 0 0,0 0-160 0 0,0 0-366 0 0,0 0-423 0 0,0 0-317 0 0,0 0-149 0 0,0 0-65 0 0,0 0-39 0 0,0 0-12 0 0,-4 13 6 0 0,-20 95 531 0 0,28 9 142 0 0,-4-116-957 0 0,0 0 0 0 0,0 0 0 0 0,1 0 0 0 0,-1 0 0 0 0,0 0 0 0 0,0 0 1 0 0,1 1-1 0 0,-1-1 0 0 0,0 0 0 0 0,1 0 0 0 0,-1 0 0 0 0,1 0 0 0 0,-1-1 0 0 0,1 1 0 0 0,0 0 0 0 0,-1 0 0 0 0,1 0 1 0 0,0 0-1 0 0,0-1 0 0 0,-1 1 0 0 0,1 0 0 0 0,0-1 0 0 0,0 1 0 0 0,0 0 0 0 0,0-1 0 0 0,0 1 0 0 0,0-1 0 0 0,0 0 1 0 0,0 1-1 0 0,0-1 0 0 0,0 0 0 0 0,0 1 0 0 0,0-1 0 0 0,0 0 0 0 0,0 0 0 0 0,1 0 0 0 0,-1 0 0 0 0,0 0 1 0 0,0 0-1 0 0,0 0 0 0 0,0-1 0 0 0,0 1 0 0 0,0 0 0 0 0,0-1 0 0 0,0 1 0 0 0,0 0 0 0 0,0-1-18 0 0,43-29 1232 0 0,91-153-416 0 0,-110 164-804 0 0,-25 19-24 0 0,1 9-12 0 0,2 255 203 0 0,-3-199-218 0 0,3-31 40 0 0,-3 0-1 0 0,-1-1 0 0 0,-1 1 1 0 0,-2 0-1 0 0,-1 0 0 0 0,-2-1 1 0 0,-4 9-1 0 0,7-31 4 0 0,-2 0 0 0 0,1 0 0 0 0,-1-1 1 0 0,-1 0-1 0 0,0 0 0 0 0,0 0 1 0 0,-1-1-1 0 0,0 0 0 0 0,-1-1 0 0 0,0 0 1 0 0,0 0-1 0 0,-1-1 0 0 0,0 0 1 0 0,-6 3-5 0 0,14-8 1 0 0,1-1 1 0 0,-1 0 0 0 0,1 1-1 0 0,-1-1 1 0 0,0 0 0 0 0,0 0-1 0 0,0 0 1 0 0,0 0 0 0 0,0-1-1 0 0,0 1 1 0 0,0 0 0 0 0,0-1-1 0 0,0 1 1 0 0,0-1 0 0 0,0 0-1 0 0,0 0 1 0 0,0 1-1 0 0,0-2 1 0 0,-1 1 0 0 0,1 0-1 0 0,0 0 1 0 0,0-1 0 0 0,0 1-1 0 0,0-1 1 0 0,0 1 0 0 0,0-1-1 0 0,0 0 1 0 0,0 0 0 0 0,0 0-1 0 0,1 0 1 0 0,-1 0 0 0 0,0 0-1 0 0,0-1 1 0 0,1 1 0 0 0,-1-1-1 0 0,1 1 1 0 0,-1-1 0 0 0,1 1-1 0 0,0-1 1 0 0,0 0 0 0 0,-1 0-1 0 0,1 1 1 0 0,0-1 0 0 0,1 0-1 0 0,-1 0 1 0 0,0 0 0 0 0,0 0-1 0 0,1 0 1 0 0,-1-1-2 0 0,4-12 0 0 0,0 0 0 0 0,1 0-1 0 0,1 1 1 0 0,0-1 0 0 0,0 1 0 0 0,2 0-1 0 0,0 0 1 0 0,0 1 0 0 0,1 0 0 0 0,1 0 0 0 0,0 1-1 0 0,8-7 1 0 0,19-33-160 0 0,12-16-734 0 0,-30 45-1507 0 0,-1 0-3308 0 0,-9 11-5544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5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53 0 0 0,'0'0'675'0'0,"0"0"496"0"0,0 0 148 0 0,0 0 28 0 0,0 0 54 0 0,0 0 105 0 0,0 0 34 0 0,0 0 13 0 0,0 0-64 0 0,0 0-140 0 0,-10 0-179 0 0,-20 0-458 0 0,18 0 2864 0 0,12 0-3013 0 0,0 0 36 0 0,0 0 26 0 0,20 4 2894 0 0,5-4-2717 0 0,39 1 104 0 0,0-2 1 0 0,-1-3 0 0 0,1-3 0 0 0,59-15-907 0 0,-15 0 370 0 0,-100 21-793 0 0,-12 4-5328 0 0,-7 6 1901 0 0,-12 8-8731 0 0,16-12 6273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10210 0 0,'0'0'2586'0'0,"0"0"-631"0"0,0 0-412 0 0,0 0-189 0 0,0 0-118 0 0,0 0-221 0 0,0 0-282 0 0,0 0-251 0 0,0 0-159 0 0,0 0-65 0 0,0 0-20 0 0,0 0 36 0 0,8 15 3559 0 0,209-22-597 0 0,3-8-2528 0 0,-219 15-679 0 0,-1 0 20 0 0,0 0-30 0 0,0 0-32 0 0,0 0-18 0 0,0 0-5 0 0,0 0 7 0 0,0 0-11 0 0,0 0-16 0 0,0-5-2079 0 0,-4 2-11336 0 0,1 3 10601 0 0,1 0-8378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48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163 168 2208 0 0,'0'0'2150'0'0,"0"0"-525"0"0,0 0-230 0 0,0 0 120 0 0,0 0 157 0 0,0 0 75 0 0,0 0-125 0 0,0 0-230 0 0,0 0-296 0 0,0 0-264 0 0,0 0-178 0 0,-8-1-95 0 0,-64-3 1213 0 0,-11 5 1981 0 0,184-1-3521 0 0,16-18 1197 0 0,-152 19-1324 0 0,1 3 0 0 0,0 0-1 0 0,0 2 1 0 0,1 2-1 0 0,-6 3-104 0 0,95 3-2334 0 0,-28-14-719 0 0,-9 0-3354 0 0,-3 0-5703 0 0</inkml:trace>
  <inkml:trace contextRef="#ctx0" brushRef="#br0" timeOffset="658.264">303 492 7330 0 0,'0'0'3022'0'0,"0"0"-1170"0"0,0 0-402 0 0,0 0 134 0 0,0 0 171 0 0,0 0-29 0 0,0 0-281 0 0,0 0-351 0 0,0 0-250 0 0,0 0-104 0 0,0 0-20 0 0,0 0 11 0 0,0 0-31 0 0,-7-9 907 0 0,18-25-1234 0 0,0 0 0 0 0,3 2 0 0 0,0-1 0 0 0,2 2 0 0 0,2-2-373 0 0,-15 29 25 0 0,7-18 32 0 0,2 1 0 0 0,0 1 0 0 0,1 0 0 0 0,1 1 0 0 0,1 0 0 0 0,1 1 0 0 0,0 0 0 0 0,2 2-1 0 0,0 0 1 0 0,0 1 0 0 0,1 1 0 0 0,1 0 0 0 0,10-4-57 0 0,-26 18 0 0 0,-1 0 0 0 0,1 0 0 0 0,0 0-1 0 0,-1 0 1 0 0,1 1 0 0 0,0 0 0 0 0,-1 0 0 0 0,1 0-1 0 0,-1 0 1 0 0,1 0 0 0 0,-1 0 0 0 0,1 1-1 0 0,-1 0 1 0 0,0 0 0 0 0,0 0 0 0 0,0 0 0 0 0,0 0-1 0 0,0 1 1 0 0,0-1 0 0 0,-1 1 0 0 0,1-1 0 0 0,-1 1-1 0 0,0 0 1 0 0,0 0 0 0 0,0 1 0 0 0,0-1-1 0 0,0 0 1 0 0,-1 0 0 0 0,1 1 0 0 0,-1-1 0 0 0,0 1-1 0 0,0 0 1 0 0,0-1 0 0 0,-1 1 0 0 0,1-1 0 0 0,-1 1-1 0 0,0 0 1 0 0,0 0 0 0 0,0-3 0 0 0,5 22-4 0 0,-2 0-1 0 0,-1 0 1 0 0,0 0 0 0 0,-2 0-1 0 0,-1 1 1 0 0,-1 5 4 0 0,1-11 0 0 0,-11 78-136 0 0,44-145 185 0 0,114-130 20 0 0,-121 153-79 0 0,0 0 0 0 0,1 3 0 0 0,2 0-1 0 0,0 1 1 0 0,2 2 0 0 0,10-5 10 0 0,-39 24 0 0 0,0 0-1 0 0,0 0 1 0 0,0 0 0 0 0,1 1-1 0 0,-1-1 1 0 0,0 0-1 0 0,1 0 1 0 0,-1 1 0 0 0,0-1-1 0 0,1 1 1 0 0,-1 0 0 0 0,1-1-1 0 0,-1 1 1 0 0,1 0 0 0 0,-1 0-1 0 0,1-1 1 0 0,-1 1 0 0 0,1 1-1 0 0,-1-1 1 0 0,1 0 0 0 0,-1 0-1 0 0,1 0 1 0 0,-1 1 0 0 0,1-1-1 0 0,-1 1 1 0 0,0-1 0 0 0,1 1-1 0 0,-1 0 1 0 0,0-1-1 0 0,1 1 1 0 0,-1 0 0 0 0,0 0-1 0 0,0 0 1 0 0,0 0 0 0 0,0 0-1 0 0,0 0 1 0 0,0 0 0 0 0,0 0-1 0 0,0 1 1 0 0,0-1 0 0 0,0 0-1 0 0,-1 0 1 0 0,1 1 0 0 0,0-1-1 0 0,-1 1 1 0 0,1-1 0 0 0,-1 1-1 0 0,0-1 1 0 0,1 0 0 0 0,-1 2 0 0 0,3 13 9 0 0,-1 0 0 0 0,0 0 0 0 0,-1 0 0 0 0,-1 1 0 0 0,0-1 0 0 0,-1 0 0 0 0,-1 0 0 0 0,-1 0 0 0 0,0 0 0 0 0,-1 0 0 0 0,-1 0 0 0 0,-2 5-9 0 0,-11 48 10 0 0,16-22-322 0 0,46-39-2615 0 0,-15-21-1262 0 0,-13 1-1851 0 0,-12 9 3729 0 0,2-2-9336 0 0</inkml:trace>
  <inkml:trace contextRef="#ctx0" brushRef="#br0" timeOffset="1274.917">1597 68 9146 0 0,'0'0'2391'0'0,"0"0"-444"0"0,0 0-206 0 0,0 0-104 0 0,0 0-168 0 0,0 0-116 0 0,0 0-201 0 0,0 0-195 0 0,0 0-167 0 0,0 0-137 0 0,0 0-139 0 0,0 0-87 0 0,-25 9-44 0 0,-77 27-63 0 0,23 12 407 0 0,53-26-532 0 0,21-19-184 0 0,-1 2 0 0 0,1-1 0 0 0,1 0 0 0 0,-1 1 0 0 0,0 0 0 0 0,1 0 0 0 0,0 0 0 0 0,1 1 0 0 0,-1-1 0 0 0,1 1 0 0 0,0 0 0 0 0,0 0 0 0 0,1 0 0 0 0,-1 0 0 0 0,1 1 0 0 0,1-1 0 0 0,-1 1 0 0 0,1-1 0 0 0,0 1 0 0 0,1-1 0 0 0,0 1 0 0 0,0 0 0 0 0,0 2-11 0 0,2-5 25 0 0,1-1 0 0 0,-1 0 0 0 0,0 1 0 0 0,1-1-1 0 0,0 0 1 0 0,0 0 0 0 0,0 0 0 0 0,0-1 0 0 0,0 1 0 0 0,1-1 0 0 0,-1 0 0 0 0,1 0 0 0 0,-1 0 0 0 0,1 0 0 0 0,0 0 0 0 0,0-1 0 0 0,0 0-1 0 0,0 0 1 0 0,0 0 0 0 0,0 0 0 0 0,0 0 0 0 0,0-1 0 0 0,0 0 0 0 0,0 0 0 0 0,0 0 0 0 0,0 0 0 0 0,0-1 0 0 0,0 1 0 0 0,0-1-1 0 0,0 0 1 0 0,0-1 0 0 0,0 1 0 0 0,0-1 0 0 0,0 1 0 0 0,1-2-25 0 0,17-10 216 0 0,-1 0-1 0 0,0-1 0 0 0,-1-1 1 0 0,-1-1-1 0 0,0-1 1 0 0,-1-1-1 0 0,-1 0 1 0 0,4-8-216 0 0,14-11 219 0 0,21-4-80 0 0,-39 85-175 0 0,31 251 31 0 0,-41-236-15 0 0,-3 0 0 0 0,-2 0 0 0 0,-5 41 20 0 0,1-84-3 0 0,-1 1 1 0 0,0-1-1 0 0,-1 0 1 0 0,-1 0-1 0 0,-1 0 1 0 0,0-1 0 0 0,-1 0-1 0 0,-1 0 1 0 0,0 0-1 0 0,-1-1 1 0 0,0 0 0 0 0,-2-1-1 0 0,1 0 1 0 0,-1-1-1 0 0,-1 0 1 0 0,0-1 0 0 0,-1 0-1 0 0,0 0 1 0 0,-1-2-1 0 0,0 0 1 0 0,0 0-1 0 0,-1-1 1 0 0,0-1 0 0 0,-1-1-1 0 0,1 0 1 0 0,-8 1 2 0 0,-59 1 81 0 0,81-10-75 0 0,-1 1-1 0 0,0-1 0 0 0,1 0 1 0 0,-1 0-1 0 0,1 1 0 0 0,0-1 1 0 0,-1-1-1 0 0,1 1 0 0 0,0 0 1 0 0,0 0-1 0 0,0 0 0 0 0,1 0 1 0 0,-1-1-1 0 0,0 1 0 0 0,1 0 1 0 0,0-1-1 0 0,-1 1 0 0 0,1 0 1 0 0,0-1-1 0 0,0 1 0 0 0,0-1 1 0 0,1 1-1 0 0,-1 0 0 0 0,1-1 1 0 0,0 0-6 0 0,-1-3-3 0 0,3-9 8 0 0,1-1 0 0 0,1 1 0 0 0,0 0 0 0 0,1 0 0 0 0,0 1 0 0 0,1 0 0 0 0,1 0 0 0 0,1 0 0 0 0,0 1 0 0 0,0 1 0 0 0,1-1 0 0 0,4-2-5 0 0,1-4-4 0 0,176-207-358 0 0,-152 178-209 0 0,-17 22-1511 0 0,0 2-5227 0 0,-14 16-5055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7:50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252 421 3897 0 0,'0'0'3343'0'0,"0"0"-1269"0"0,0 0-439 0 0,0 0 227 0 0,0 0 222 0 0,0 0 10 0 0,0 0-262 0 0,0 0-413 0 0,0 0-312 0 0,0 0-171 0 0,0 0-107 0 0,0 0-76 0 0,0 0-43 0 0,6-4 826 0 0,-77-37-328 0 0,-22-7-704 0 0,91 49-498 0 0,0 0 0 0 0,1-1-1 0 0,-1 2 1 0 0,0-1 0 0 0,1 0-1 0 0,-1 0 1 0 0,1 0 0 0 0,-1 1-1 0 0,1-1 1 0 0,-1 1 0 0 0,1-1-1 0 0,0 1 1 0 0,0-1 0 0 0,0 1-1 0 0,0 0 1 0 0,0 0 0 0 0,0-1-1 0 0,0 1 1 0 0,1 0 0 0 0,-1 0-1 0 0,1 0 1 0 0,-1 0 0 0 0,1 0-1 0 0,0 0 1 0 0,-1 0 0 0 0,1 0 0 0 0,0 0-1 0 0,1 0 1 0 0,-1 0 0 0 0,0 0-1 0 0,0 0 1 0 0,1 0 0 0 0,-1 0-1 0 0,1 0 1 0 0,0 0 0 0 0,0-1-1 0 0,-1 1 1 0 0,2 2-6 0 0,-1 15 51 0 0,4 53 52 0 0,2 0 0 0 0,4-1 0 0 0,2 0 0 0 0,7 11-103 0 0,26 150 284 0 0,14 412 30 0 0,-51-376 23 0 0,-10-263-312 0 0,1 0 0 0 0,-1 0 0 0 0,0 0-1 0 0,0 0 1 0 0,0 0 0 0 0,-1 0 0 0 0,0-1 0 0 0,0 1 0 0 0,0-1 0 0 0,0 1-1 0 0,-1-1 1 0 0,0 1 0 0 0,0-1 0 0 0,0 0 0 0 0,0 0 0 0 0,-1-1 0 0 0,1 1 0 0 0,-1-1-1 0 0,0 0 1 0 0,0 0 0 0 0,0 0 0 0 0,0 0 0 0 0,-1-1 0 0 0,1 1 0 0 0,-1-1-1 0 0,0 0 1 0 0,0-1 0 0 0,1 1 0 0 0,-1-1 0 0 0,0 0 0 0 0,-4 0-25 0 0,7 0 6 0 0,-2 0 10 0 0,0-1-1 0 0,1 1 1 0 0,-1 0-1 0 0,0-1 1 0 0,0 0-1 0 0,0 0 1 0 0,0 0-1 0 0,0-1 1 0 0,0 1-1 0 0,1-1 1 0 0,-1 0-1 0 0,0 0 1 0 0,0 0-1 0 0,1 0 1 0 0,-1-1-1 0 0,1 0 1 0 0,-1 1-1 0 0,-2-3-15 0 0,0-1-105 0 0,1 0 1 0 0,0 0-1 0 0,0 0 0 0 0,0-1 0 0 0,1 0 1 0 0,-1 1-1 0 0,1-2 0 0 0,1 1 0 0 0,-1 0 1 0 0,1-1-1 0 0,0 0 0 0 0,1 0 0 0 0,-1 1 1 0 0,1-2-1 0 0,1 1 0 0 0,0 0 0 0 0,0 0 1 0 0,0 0-1 0 0,0-1 0 0 0,1 1 0 0 0,1 0 1 0 0,-1-3 104 0 0,2-16-2669 0 0,2 8-6201 0 0,-2 7-3883 0 0</inkml:trace>
  <inkml:trace contextRef="#ctx0" brushRef="#br0" timeOffset="2766.897">458 1636 5857 0 0,'0'0'2881'0'0,"0"0"-1021"0"0,0 0-470 0 0,0 0-6 0 0,0 0 75 0 0,0 0-39 0 0,0 0-225 0 0,0 0-342 0 0,0 0-323 0 0,0 0-195 0 0,0 0-86 0 0,0 2 36 0 0,-17 121 2412 0 0,8 10-2214 0 0,8-113-449 0 0,0-15-29 0 0,0-1 1 0 0,1 0 0 0 0,-1 1-1 0 0,1-1 1 0 0,0 1 0 0 0,0-1-1 0 0,0 1 1 0 0,1-1-1 0 0,0 1 1 0 0,-1-1 0 0 0,2 1-1 0 0,-1-1 1 0 0,0 0-1 0 0,1 0 1 0 0,0 0 0 0 0,0 0-1 0 0,0 0 1 0 0,3 3-6 0 0,-3-6 36 0 0,1-1 1 0 0,0 0-1 0 0,-1 0 1 0 0,1 0-1 0 0,0-1 1 0 0,-1 1-1 0 0,1 0 1 0 0,0-1 0 0 0,-1 0-1 0 0,1 0 1 0 0,-1 0-1 0 0,1 0 1 0 0,-1 0-1 0 0,0 0 1 0 0,1 0-1 0 0,-1-1 1 0 0,0 0-1 0 0,0 1 1 0 0,0-1-1 0 0,0 0 1 0 0,0 0-1 0 0,0 0 1 0 0,-1 0-1 0 0,1 0 1 0 0,-1 0-1 0 0,1-2-36 0 0,1 2 19 0 0,98-152 445 0 0,-3-3-341 0 0,-97 158-118 0 0,0-1 0 0 0,0 1-1 0 0,0-1 1 0 0,0 1 0 0 0,0 0 0 0 0,0 0 0 0 0,0-1 0 0 0,-1 1-1 0 0,1 0 1 0 0,0 0 0 0 0,-1 0 0 0 0,1 0 0 0 0,0 0-1 0 0,-1 0 1 0 0,1 0 0 0 0,-1 0 0 0 0,0 0 0 0 0,1 0 0 0 0,-1 0-1 0 0,0 0 1 0 0,0 0 0 0 0,1 0 0 0 0,-1 0 0 0 0,0 0 0 0 0,0 1-1 0 0,0-1 1 0 0,0 0 0 0 0,-1 0 0 0 0,1 0 0 0 0,0 0-1 0 0,0 0 1 0 0,-1 0 0 0 0,1 0 0 0 0,0 0 0 0 0,-1 0 0 0 0,1 0-1 0 0,-1 0 1 0 0,0 0 0 0 0,0 0-5 0 0,1 5 17 0 0,2 476 91 0 0,-2-467-138 0 0,0-1 0 0 0,-1 1 0 0 0,-1 0 0 0 0,0-1 0 0 0,-1 1 0 0 0,-1-1 0 0 0,0 0 0 0 0,-1 0 0 0 0,0 0 0 0 0,-1-1 0 0 0,-1 0 0 0 0,0 0 0 0 0,-1 0 0 0 0,0-1 0 0 0,-1 0 0 0 0,0-1 0 0 0,-1 0 0 0 0,0-1 0 0 0,-1 1 0 0 0,0-2 0 0 0,-1 0 0 0 0,0 0 0 0 0,0-1 0 0 0,-6 3 30 0 0,16-10 3 0 0,0 1 1 0 0,0-1-1 0 0,0 0 0 0 0,0 1 0 0 0,0-1 0 0 0,0 0 1 0 0,-1 0-1 0 0,1-1 0 0 0,0 1 0 0 0,0 0 1 0 0,-1-1-1 0 0,1 1 0 0 0,-1-1 0 0 0,1 0 0 0 0,0 0 1 0 0,-1 0-1 0 0,1 0 0 0 0,-1 0 0 0 0,1 0 1 0 0,0-1-1 0 0,-1 1 0 0 0,1-1 0 0 0,0 0 0 0 0,-1 1 1 0 0,1-1-1 0 0,0 0 0 0 0,0-1 0 0 0,0 1 1 0 0,0 0-1 0 0,0 0 0 0 0,0-1 0 0 0,0 1 0 0 0,0-1 1 0 0,1 0-1 0 0,-1 0 0 0 0,0 1 0 0 0,1-1 0 0 0,0 0 1 0 0,-1 0-1 0 0,1 0 0 0 0,0-1 0 0 0,0 1 1 0 0,0 0-1 0 0,0 0 0 0 0,1-1 0 0 0,-1 0-3 0 0,1-6 2 0 0,1 0-1 0 0,0 0 1 0 0,1 0-1 0 0,0 0 1 0 0,0 0-1 0 0,1 0 1 0 0,0 1 0 0 0,0-1-1 0 0,1 1 1 0 0,0 0-1 0 0,1 0 1 0 0,0 1-1 0 0,0-1 1 0 0,4-3-2 0 0,2-6-11 0 0,33-36-355 0 0,-17 22-5704 0 0,-21 23-3380 0 0</inkml:trace>
  <inkml:trace contextRef="#ctx0" brushRef="#br0" timeOffset="3017.102">970 2026 9162 0 0,'0'0'5562'0'0,"0"0"-3298"0"0,0 0-1195 0 0,0 0 1 0 0,0 0 98 0 0,0 0 3 0 0,0 0-156 0 0,0 0-279 0 0,0 0-259 0 0,0 0-182 0 0,0 0-107 0 0,0 0-68 0 0,-3 30-32 0 0,-9 128 0 0 0,7-140-252 0 0,2-15-3248 0 0,0-2-3485 0 0,3-1-4847 0 0</inkml:trace>
  <inkml:trace contextRef="#ctx0" brushRef="#br0" timeOffset="4275.889">430 30 3705 0 0,'0'0'1431'0'0,"0"0"-232"0"0,0 0-43 0 0,0 0 96 0 0,0 0-1 0 0,0 0-108 0 0,0 0-235 0 0,0 0-285 0 0,0 0-198 0 0,0 0-120 0 0,0 0-44 0 0,0 0 24 0 0,0 0 159 0 0,0 22 3263 0 0,-11 70-1107 0 0,7-76-2562 0 0,1 0-1 0 0,1 1 1 0 0,0-1 0 0 0,1 0-1 0 0,0 1 1 0 0,1-1 0 0 0,1 0-1 0 0,2 10-37 0 0,-2-24 10 0 0,-1 0-1 0 0,1 0 0 0 0,-1 0 1 0 0,1 1-1 0 0,0-1 1 0 0,0 0-1 0 0,-1 0 0 0 0,1 0 1 0 0,1 0-1 0 0,-1-1 0 0 0,0 1 1 0 0,0 0-1 0 0,1 0 0 0 0,-1-1 1 0 0,1 1-1 0 0,0 0 0 0 0,-1-1 1 0 0,1 0-1 0 0,0 1 0 0 0,0-1 1 0 0,0 0-1 0 0,0 0 0 0 0,0 0 1 0 0,0 0-1 0 0,0-1 0 0 0,0 1 1 0 0,0 0-1 0 0,0-1 0 0 0,1 1 1 0 0,-1-1-1 0 0,0 0 0 0 0,0 0 1 0 0,1 0-1 0 0,-1 0 0 0 0,0 0 1 0 0,0-1-1 0 0,0 1 0 0 0,1 0 1 0 0,-1-1-1 0 0,0 0 0 0 0,0 1 1 0 0,0-1-1 0 0,0 0 0 0 0,0 0 1 0 0,0 0-1 0 0,0-1 0 0 0,0 1 1 0 0,-1 0-1 0 0,3-2-9 0 0,15-15 134 0 0,-1-1 0 0 0,-1 0 0 0 0,-1-2 0 0 0,0 1 0 0 0,-2-2 0 0 0,0 0 0 0 0,-2-1 0 0 0,3-7-134 0 0,-13 26 17 0 0,2-3 26 0 0,3-4 52 0 0,-1 0-1 0 0,0-1 0 0 0,0 0 0 0 0,-2-1 0 0 0,1 1 1 0 0,-1-1-1 0 0,-1 0 0 0 0,0 1 0 0 0,-1-4-94 0 0,-2 16 123 0 0,0 0-40 0 0,0 0-33 0 0,0 0-26 0 0,0 0-48 0 0,-6 27-300 0 0,2-5 355 0 0,1 0 0 0 0,0 1 0 0 0,2 0-1 0 0,1-1 1 0 0,1 1 0 0 0,1-1 0 0 0,0 1-1 0 0,2-1 1 0 0,1 0 0 0 0,0 0 0 0 0,5 10-31 0 0,7 39 45 0 0,-9-26-53 0 0,-1 0 0 0 0,-3 1-1 0 0,-2 0 1 0 0,-3 43 8 0 0,1-77-3 0 0,-1 0 0 0 0,-1 0 0 0 0,0-1-1 0 0,0 1 1 0 0,-1-1 0 0 0,-1 1 0 0 0,1-1 0 0 0,-2 0 0 0 0,0 0-1 0 0,0-1 1 0 0,-1 1 0 0 0,0-1 0 0 0,-1 0 0 0 0,0-1 0 0 0,-1 0-1 0 0,0 0 1 0 0,0 0 0 0 0,-1-1 0 0 0,0-1 0 0 0,0 1 0 0 0,-1-1-1 0 0,0-1 1 0 0,0 0 0 0 0,-1 0 3 0 0,9-5-3 0 0,1-1 0 0 0,-1 1 1 0 0,1-1-1 0 0,-1 0 0 0 0,0 0 0 0 0,1 1 0 0 0,-1-1 1 0 0,0 0-1 0 0,1 0 0 0 0,-1-1 0 0 0,0 1 0 0 0,1 0 1 0 0,-1 0-1 0 0,0-1 0 0 0,1 1 0 0 0,-1-1 0 0 0,1 0 1 0 0,-1 1-1 0 0,1-1 0 0 0,-1 0 0 0 0,1 0 0 0 0,-1 0 1 0 0,1 0-1 0 0,0 0 0 0 0,0 0 0 0 0,-1 0 0 0 0,1-1 1 0 0,0 1-1 0 0,0 0 0 0 0,0-1 0 0 0,0 1 0 0 0,0-1 1 0 0,1 1-1 0 0,-1-1 0 0 0,0 1 0 0 0,1-1 1 0 0,-1 1-1 0 0,1-1 0 0 0,0 0 0 0 0,-1 1 0 0 0,1-1 1 0 0,0 0-1 0 0,0 1 0 0 0,0-1 0 0 0,0 0 0 0 0,0 0 3 0 0,8-86-47 0 0,2 57 51 0 0,0 1-1 0 0,2 0 1 0 0,1 0-1 0 0,1 1 1 0 0,10-13-4 0 0,30-27-7625 0 0,-50 65-3496 0 0</inkml:trace>
  <inkml:trace contextRef="#ctx0" brushRef="#br0" timeOffset="4631.936">1019 417 1416 0 0,'0'0'2141'0'0,"0"0"-580"0"0,0 0-223 0 0,0 0-62 0 0,0 0-25 0 0,0 0 7 0 0,0 0-53 0 0,0 0-108 0 0,0 0-144 0 0,0 0-218 0 0,0 0-171 0 0,0 0-98 0 0,18-6-16 0 0,52-15 126 0 0,-69 21-538 0 0,-1 0 1 0 0,1 1-1 0 0,0-1 0 0 0,-1 0 0 0 0,1 0 0 0 0,-1 0 0 0 0,1 0 0 0 0,0 0 0 0 0,-1 1 0 0 0,1-1 0 0 0,0 0 0 0 0,-1 1 0 0 0,1-1 0 0 0,-1 0 0 0 0,1 1 0 0 0,-1-1 0 0 0,1 0 0 0 0,-1 1 0 0 0,1-1 0 0 0,-1 1 0 0 0,0-1 0 0 0,1 1 0 0 0,-1 0 0 0 0,1-1 0 0 0,-1 1 0 0 0,0-1 0 0 0,0 1 0 0 0,1-1 0 0 0,-1 1 0 0 0,0 0 0 0 0,0-1 0 0 0,0 1 0 0 0,0 0 0 0 0,0-1 0 0 0,1 1 0 0 0,-1 0 0 0 0,0-1 0 0 0,-1 1 0 0 0,1 0 0 0 0,0-1 0 0 0,0 1 0 0 0,0 0 0 0 0,0-1 0 0 0,0 1 0 0 0,-1-1 0 0 0,1 1 0 0 0,0 0 0 0 0,-1-1 0 0 0,1 1 0 0 0,0-1 0 0 0,-1 1 0 0 0,1-1 0 0 0,0 1 0 0 0,-1-1 0 0 0,1 1 1 0 0,-1-1-1 0 0,1 1 0 0 0,-1-1 0 0 0,0 0 0 0 0,1 1 0 0 0,-1-1 0 0 0,1 0 0 0 0,-1 0 0 0 0,1 1 0 0 0,-1-1 0 0 0,0 0 0 0 0,1 0 0 0 0,-1 0 0 0 0,0 1-38 0 0,-106 113 2354 0 0,106-114-2329 0 0,1 1 1 0 0,-1 0 0 0 0,0 0 0 0 0,1 0-1 0 0,-1 0 1 0 0,0 0 0 0 0,1 0 0 0 0,-1 0-1 0 0,1 0 1 0 0,0 0 0 0 0,-1 0 0 0 0,1 0-1 0 0,0 0 1 0 0,-1 0 0 0 0,1 0 0 0 0,0 0-1 0 0,0 0 1 0 0,0 1 0 0 0,0-1 0 0 0,0 0-1 0 0,0 0 1 0 0,1 0 0 0 0,-1 0 0 0 0,0 0-1 0 0,0 0 1 0 0,1 0 0 0 0,-1 0 0 0 0,1 0-1 0 0,-1 0 1 0 0,1 0 0 0 0,-1 0 0 0 0,1 0-1 0 0,0 0 1 0 0,-1 0 0 0 0,1 0 0 0 0,0 0-1 0 0,0-1 1 0 0,-1 1 0 0 0,1 0 0 0 0,0-1-1 0 0,0 1 1 0 0,0 0 0 0 0,0-1 0 0 0,0 1-1 0 0,0-1 1 0 0,0 1 0 0 0,0-1 0 0 0,0 0-1 0 0,0 0 1 0 0,1 1 0 0 0,-1-1-26 0 0,59 7 984 0 0,113-42-14 0 0,-104 16-945 0 0,-1 11-2211 0 0,-64 8-1231 0 0,-2 3-3866 0 0,-2-3 7268 0 0,2 4-11641 0 0</inkml:trace>
  <inkml:trace contextRef="#ctx0" brushRef="#br0" timeOffset="5394.854">1373 1183 1920 0 0,'0'0'1767'0'0,"0"0"-125"0"0,0 0 164 0 0,0 0 237 0 0,0 0 89 0 0,0 0-106 0 0,0 0-253 0 0,0 0-346 0 0,0 0-305 0 0,0 0-203 0 0,0 0-127 0 0,0 0-118 0 0,0 0-146 0 0,-3 8 230 0 0,-6 1-732 0 0,0 1 0 0 0,1 0 0 0 0,0 0 0 0 0,1 1 0 0 0,0-1 0 0 0,1 2 0 0 0,0-1 1 0 0,0 1-1 0 0,1 0 0 0 0,1 0 0 0 0,0 0 0 0 0,1 0 0 0 0,0 1 0 0 0,1 0 0 0 0,0-1 1 0 0,1 1-1 0 0,0 5-26 0 0,2-15 10 0 0,-1 0 1 0 0,1 0 0 0 0,0 0 0 0 0,0 0-1 0 0,0 0 1 0 0,0 0 0 0 0,0 0 0 0 0,0 0-1 0 0,1-1 1 0 0,0 1 0 0 0,-1-1 0 0 0,1 1-1 0 0,0-1 1 0 0,0 1 0 0 0,1-1 0 0 0,-1 0-1 0 0,0 0 1 0 0,1 0 0 0 0,-1 0 0 0 0,1-1-1 0 0,-1 1 1 0 0,1-1 0 0 0,0 1 0 0 0,0-1-1 0 0,0 0 1 0 0,0 0 0 0 0,0 0 0 0 0,0 0-1 0 0,0-1 1 0 0,0 1-11 0 0,96-4 476 0 0,-68-9-176 0 0,-1-2-1 0 0,0-1 1 0 0,-1-1-1 0 0,-1-2 1 0 0,0-1-1 0 0,21-19-299 0 0,-35 27 121 0 0,16-13-8 0 0,-2-2-1 0 0,0-2 1 0 0,-2 0-1 0 0,-1-1 1 0 0,-1-2-1 0 0,-2-1 1 0 0,-1 0-1 0 0,-1-1 0 0 0,-2-2 1 0 0,-1 0-1 0 0,-2 0 1 0 0,-2-2-1 0 0,-1 1 1 0 0,-2-2-1 0 0,-1 0 1 0 0,-2 0-1 0 0,-2 0 1 0 0,-1-1-1 0 0,-2 1 1 0 0,-2-1-1 0 0,-2-8-112 0 0,2 41-2 0 0,0 1 0 0 0,0-1 0 0 0,0 1 0 0 0,-1 0 0 0 0,0-1 0 0 0,0 1 0 0 0,-1 0 0 0 0,1-1 0 0 0,-1 1 0 0 0,0 0 0 0 0,-1 0 0 0 0,1 1 0 0 0,-1-1 0 0 0,0 0 0 0 0,0 1 0 0 0,0 0 0 0 0,-1-1 0 0 0,1 1 0 0 0,-1 1 0 0 0,0-1 0 0 0,0 0 0 0 0,-1 1 0 0 0,1 0 0 0 0,-1 0 0 0 0,0 0 0 0 0,1 1 0 0 0,-1-1 0 0 0,-1 1 2 0 0,-2 2-10 0 0,-1-1-1 0 0,1 1 1 0 0,0 1-1 0 0,-1 0 1 0 0,1 0-1 0 0,0 1 1 0 0,0-1-1 0 0,0 2 1 0 0,0-1-1 0 0,0 1 1 0 0,0 1-1 0 0,0-1 1 0 0,1 1 0 0 0,0 1-1 0 0,0-1 1 0 0,0 1-1 0 0,0 0 1 0 0,1 1-1 0 0,0-1 1 0 0,0 1-1 0 0,-4 7 11 0 0,-3 2 2 0 0,1 0-1 0 0,0 2 1 0 0,2-1-1 0 0,0 2 1 0 0,0-1-1 0 0,2 1 1 0 0,0 1-1 0 0,-4 16-1 0 0,6-12 27 0 0,0 0 1 0 0,2 0-1 0 0,1 1 0 0 0,0 0 1 0 0,2 0-1 0 0,1 0 0 0 0,0 0 0 0 0,2 0 1 0 0,1-1-1 0 0,1 1 0 0 0,1-1 1 0 0,1 1-1 0 0,1-1 0 0 0,1-1 1 0 0,1 0-1 0 0,1 0 0 0 0,11 19-27 0 0,-3-12 157 0 0,1-1 1 0 0,1-1-1 0 0,1-1 1 0 0,1-1-1 0 0,2-1 0 0 0,18 15-157 0 0,14 9 40 0 0,-50-45-948 0 0,-5-9-8495 0 0,-1 2-2360 0 0</inkml:trace>
  <inkml:trace contextRef="#ctx0" brushRef="#br0" timeOffset="6399.892">2157 1120 0 0 0,'0'0'757'0'0,"0"0"616"0"0,0 0 218 0 0,0 0-11 0 0,0 0-141 0 0,0 0-173 0 0,0 0-155 0 0,0 0-67 0 0,0 0 63 0 0,0 0 102 0 0,0 0 104 0 0,0 0 51 0 0,4 5 6300 0 0,-2-3-7694 0 0,-17 76 1597 0 0,13-66-1545 0 0,0 0 1 0 0,0 1 0 0 0,2-1 0 0 0,-1 0-1 0 0,2 0 1 0 0,0 0 0 0 0,0 1 0 0 0,1-1-1 0 0,0 0 1 0 0,1 0 0 0 0,1-1 0 0 0,0 1 0 0 0,0-1-1 0 0,1 1-22 0 0,-3-10 18 0 0,1 0 0 0 0,-1 0 0 0 0,0 0 0 0 0,1 0 0 0 0,-1-1 0 0 0,1 1-1 0 0,0-1 1 0 0,0 1 0 0 0,0-1 0 0 0,-1 0 0 0 0,1 0 0 0 0,0 0 0 0 0,0-1 0 0 0,0 1-1 0 0,0-1 1 0 0,1 1 0 0 0,-1-1 0 0 0,0 0 0 0 0,0 0 0 0 0,0 0 0 0 0,0-1 0 0 0,0 1-1 0 0,0-1 1 0 0,0 0 0 0 0,0 0 0 0 0,0 0 0 0 0,0 0 0 0 0,0 0 0 0 0,-1 0 0 0 0,1-1-1 0 0,0 0 1 0 0,-1 1 0 0 0,1-1 0 0 0,-1 0 0 0 0,0 0 0 0 0,1 0 0 0 0,-1-1 0 0 0,0 1-1 0 0,0 0 1 0 0,-1-1 0 0 0,1 1 0 0 0,0-2-18 0 0,20-18 133 0 0,-2-1 1 0 0,-1 0-1 0 0,0-2 1 0 0,-2 0-1 0 0,-1-1 0 0 0,-1-1 1 0 0,-1 0-1 0 0,8-24-133 0 0,-4-1 425 0 0,-17 52-358 0 0,-1 0 0 0 0,0 0-22 0 0,0 0-22 0 0,0 0 11 0 0,0 26-112 0 0,5 272 284 0 0,8 198-248 0 0,-9-386 83 0 0,-4-109-22 0 0,0-1 16 0 0,-26 11 163 0 0,-63-7-8 0 0,86-6-180 0 0,0-1 0 0 0,0 1 1 0 0,0-1-1 0 0,0 0 0 0 0,0 0 1 0 0,0 0-1 0 0,1 0 0 0 0,-1 0 0 0 0,1 0 1 0 0,0-1-1 0 0,0 1 0 0 0,1-1 1 0 0,-1 0-1 0 0,1 1 0 0 0,-1-1 1 0 0,1 0-1 0 0,0 0 0 0 0,0 0 1 0 0,1 0-1 0 0,-1 0 0 0 0,1 0 1 0 0,0 0-1 0 0,0-4-10 0 0,-1-3-4 0 0,0-2 0 0 0,0 1 0 0 0,1 0 0 0 0,0 0 0 0 0,1 0 1 0 0,0 0-1 0 0,1 0 0 0 0,1 0 0 0 0,0 1 0 0 0,0-1 0 0 0,1 1 0 0 0,1-1 0 0 0,0 1 0 0 0,5-7 4 0 0,5 0-11 0 0,1 1 0 0 0,2 0 0 0 0,-1 1-1 0 0,2 1 1 0 0,0 1 0 0 0,1 0 0 0 0,0 2 0 0 0,1 0-1 0 0,0 2 1 0 0,1 0 0 0 0,0 1 0 0 0,22-5 11 0 0,-22 5-30 0 0,-20 8-210 0 0,4-3 21 0 0,-4-1-4868 0 0,-1-1-3263 0 0,1 3-4189 0 0</inkml:trace>
  <inkml:trace contextRef="#ctx0" brushRef="#br0" timeOffset="7599.418">1342 1256 0 0 0,'0'0'629'0'0,"0"0"122"0"0,0 0 53 0 0,0 0 59 0 0,0 0 112 0 0,0 0 72 0 0,0 0-5 0 0,0 0-38 0 0,0 0-115 0 0,4-4-112 0 0,12-13-49 0 0,-12 13-24 0 0,0-1 7873 0 0,13-13-7008 0 0,-2 9-1377 0 0,1 0 1 0 0,-1 0-1 0 0,2 2 0 0 0,-1 0 1 0 0,1 1-1 0 0,0 0 0 0 0,0 1 0 0 0,0 1 1 0 0,1 1-1 0 0,15-1-192 0 0,43 4 64 0 0,-72 20-1454 0 0,-14-8-4540 0 0,6-8-5079 0 0</inkml:trace>
  <inkml:trace contextRef="#ctx0" brushRef="#br0" timeOffset="11081.856">3179 1105 2761 0 0,'0'0'3104'0'0,"0"0"-897"0"0,0 0-340 0 0,0 0 10 0 0,0 0 10 0 0,0 0-131 0 0,0 0-307 0 0,0 0-360 0 0,0 0-277 0 0,0 0-164 0 0,0 0-65 0 0,0 0 7 0 0,0 0 10 0 0,0 0 7 0 0,0 0-7 0 0,17 0 2144 0 0,40-1-1653 0 0,0-3 0 0 0,0-2 0 0 0,0-3 0 0 0,53-15-1091 0 0,52-5 649 0 0,-150 23-1574 0 0,-24 8-8987 0 0,7 2 2948 0 0,-1-1-4741 0 0</inkml:trace>
  <inkml:trace contextRef="#ctx0" brushRef="#br0" timeOffset="11448.739">3223 1359 4681 0 0,'0'0'2581'0'0,"0"0"-453"0"0,0 0-198 0 0,0 0-78 0 0,0 0-118 0 0,0 0-274 0 0,0 0-345 0 0,0 0-281 0 0,0 0-108 0 0,0 0 59 0 0,0 0 105 0 0,0 0 48 0 0,3 2-30 0 0,12 3-320 0 0,0 0 0 0 0,-1-1 0 0 0,1-1 0 0 0,1-1 0 0 0,-1 0-1 0 0,0 0 1 0 0,1-2 0 0 0,-1 0 0 0 0,13-2-588 0 0,8 1 416 0 0,156-39 573 0 0,-141 25-1289 0 0,-51 15-19 0 0,-1-3-1040 0 0,-1 3-6039 0 0,1 0-4690 0 0</inkml:trace>
  <inkml:trace contextRef="#ctx0" brushRef="#br0" timeOffset="13283.936">4346 1050 536 0 0,'0'0'1590'0'0,"0"0"5"0"0,0 0 225 0 0,0 0 229 0 0,0 0 40 0 0,0 0-115 0 0,0 0-241 0 0,0 0-248 0 0,0 0-209 0 0,0 0-163 0 0,0 0-185 0 0,-19 4 942 0 0,-87 18 1693 0 0,20 0-2160 0 0,293-21-996 0 0,-148-6-389 0 0,-59 5 0 0 0,0 0-2 0 0,0 0 17 0 0,0 0 0 0 0,0 0 7 0 0,0 0 35 0 0,0 0 27 0 0,0 0 39 0 0,-21 0 440 0 0,2 2-571 0 0,1 0-1 0 0,-1 2 0 0 0,1 0 1 0 0,0 1-1 0 0,0 0 1 0 0,0 2-1 0 0,0 0-9 0 0,-25 9-3 0 0,20-9 24 0 0,31-4-693 0 0,62-19-585 0 0,-35 8-2014 0 0,-1 0-6037 0 0,-20 4-2644 0 0</inkml:trace>
  <inkml:trace contextRef="#ctx0" brushRef="#br0" timeOffset="13985.845">4473 1418 9914 0 0,'0'0'1973'0'0,"0"0"-388"0"0,0 0-39 0 0,0 0 37 0 0,0 0-36 0 0,0 0-173 0 0,0 0-249 0 0,0 0-251 0 0,0 0-172 0 0,0 0-99 0 0,0 0-83 0 0,0 0-2 0 0,3-6-21 0 0,134-253 2797 0 0,-121 230-3167 0 0,1 0 0 0 0,2 1 0 0 0,1 1 0 0 0,1 1 0 0 0,1 1 0 0 0,1 1-1 0 0,15-12-126 0 0,-32 31 3 0 0,1 0 0 0 0,-1 0-1 0 0,1 0 1 0 0,1 1 0 0 0,-1 0-1 0 0,1 0 1 0 0,-1 1 0 0 0,1 0-1 0 0,0 0 1 0 0,0 1 0 0 0,0 0-1 0 0,0 0 1 0 0,1 1-3 0 0,3 49 53 0 0,-28 92 62 0 0,6-107-101 0 0,3-16-10 0 0,2 0 1 0 0,0 1 0 0 0,1-1 0 0 0,0 1 0 0 0,2 0 0 0 0,0 0 0 0 0,1 0 0 0 0,1 0-1 0 0,1 6-3 0 0,0-23-2 0 0,0 0 1 0 0,0-1-1 0 0,0 1 1 0 0,0 0-1 0 0,0-1 1 0 0,0 1-1 0 0,0-1 1 0 0,0 1-1 0 0,0-1 1 0 0,1 0 0 0 0,-1 0-1 0 0,0 1 1 0 0,0-1-1 0 0,1 0 1 0 0,-1 0-1 0 0,0 0 1 0 0,0 0-1 0 0,0 0 1 0 0,1-1 0 0 0,-1 1-1 0 0,0 0 1 0 0,0 0-1 0 0,0-1 1 0 0,1 1-1 0 0,-1-1 1 0 0,0 1-1 0 0,0-1 1 0 0,0 1 0 0 0,0-1-1 0 0,0 0 1 0 0,0 0-1 0 0,0 1 1 0 0,0-1-1 0 0,0 0 1 0 0,-1 0-1 0 0,1 0 1 0 0,0 0 0 0 0,0 0-1 0 0,-1 0 1 0 0,1 0-1 0 0,-1 0 1 0 0,1-1 0 0 0,110-118 70 0 0,-73 75-64 0 0,3 1 0 0 0,1 3-1 0 0,2 1 1 0 0,23-14-6 0 0,13 23-32 0 0,-71 79 48 0 0,-40 136 174 0 0,11-74-146 0 0,20-110-89 0 0,-1 1 1 0 0,1-1-1 0 0,-1 1 1 0 0,1-1 0 0 0,0 1-1 0 0,0-1 1 0 0,-1 1 0 0 0,1 0-1 0 0,0-1 1 0 0,0 1 0 0 0,0-1-1 0 0,0 1 1 0 0,-1-1-1 0 0,1 1 1 0 0,0 0 0 0 0,0-1-1 0 0,0 1 1 0 0,0-1 0 0 0,1 1-1 0 0,-1 0 1 0 0,0-1 0 0 0,0 1-1 0 0,0-1 1 0 0,0 1 0 0 0,0-1-1 0 0,1 1 1 0 0,-1 0-1 0 0,0-1 1 0 0,1 1 0 0 0,-1-1-1 0 0,0 1 1 0 0,1-1 0 0 0,-1 0-1 0 0,0 1 1 0 0,1-1 0 0 0,-1 1-1 0 0,1-1 1 0 0,-1 0-1 0 0,1 1 1 0 0,-1-1 0 0 0,1 0-1 0 0,-1 1 1 0 0,1-1 0 0 0,-1 0-1 0 0,1 0 1 0 0,0 0 0 0 0,-1 1-1 0 0,1-1 1 0 0,-1 0-1 0 0,1 0 1 0 0,0 0 0 0 0,-1 0 44 0 0,13-8-4243 0 0,1-6-4008 0 0,-7 6-3611 0 0</inkml:trace>
  <inkml:trace contextRef="#ctx0" brushRef="#br0" timeOffset="14668.938">5738 988 5545 0 0,'0'0'2226'0'0,"0"0"-351"0"0,0 0 65 0 0,0 0 216 0 0,0 0-7 0 0,0 0-202 0 0,0 0-368 0 0,0 0-332 0 0,0 0-200 0 0,0 0-159 0 0,0 0-115 0 0,0 0-168 0 0,0 0-126 0 0,-4-5-94 0 0,2 2-336 0 0,1 1-31 0 0,1 1 1 0 0,-1 0-1 0 0,0 0 1 0 0,1 0-1 0 0,-1 0 0 0 0,0 0 1 0 0,1 0-1 0 0,-1 0 0 0 0,0 1 1 0 0,0-1-1 0 0,0 0 0 0 0,0 0 1 0 0,0 1-1 0 0,0-1 0 0 0,0 0 1 0 0,0 1-1 0 0,0-1 0 0 0,-1 1 1 0 0,1 0-1 0 0,0-1 0 0 0,0 1 1 0 0,0 0-1 0 0,0-1 0 0 0,-1 1 1 0 0,1 0-1 0 0,0 0 0 0 0,0 0 1 0 0,-1 0-1 0 0,1 0 0 0 0,0 1 1 0 0,0-1-1 0 0,0 0 0 0 0,-1 1 1 0 0,1-1-1 0 0,0 0 0 0 0,0 1 1 0 0,0-1-1 0 0,0 1 0 0 0,0 0-18 0 0,-21 12 136 0 0,0 2-1 0 0,1 1 1 0 0,1 0-1 0 0,0 1 0 0 0,2 2 1 0 0,-12 14-136 0 0,-41 94-59 0 0,51-25-160 0 0,21-101 227 0 0,1 1-1 0 0,-1-1 1 0 0,1 0-1 0 0,-1 0 1 0 0,1 0-1 0 0,-1 0 0 0 0,1 0 1 0 0,-1-1-1 0 0,1 1 1 0 0,0 0-1 0 0,-1-1 1 0 0,1 1-1 0 0,0-1 1 0 0,0 0-1 0 0,0 1 1 0 0,-1-1-1 0 0,1 0 1 0 0,0 0-1 0 0,0 0 0 0 0,0 0 1 0 0,-1 0-1 0 0,1-1 1 0 0,0 1-1 0 0,0-1 1 0 0,0 1-1 0 0,-1-1 1 0 0,1 0-1 0 0,0 1 1 0 0,-1-1-1 0 0,1 0 1 0 0,-1 0-1 0 0,2-1-7 0 0,28-18 172 0 0,0-2 1 0 0,-2-1-1 0 0,0-1 1 0 0,-2-1-1 0 0,9-12-172 0 0,83-72 453 0 0,-112 103-429 0 0,-1 1 1 0 0,1 0-1 0 0,1 0 1 0 0,-1 1-1 0 0,0 0 1 0 0,1 0-1 0 0,0 1 1 0 0,0 0-1 0 0,0 0 0 0 0,0 1 1 0 0,1 0-1 0 0,3 0-24 0 0,-10 3 1 0 0,0 0 0 0 0,0 1 0 0 0,0-1 0 0 0,0 1 0 0 0,-1 0 0 0 0,1-1-1 0 0,-1 1 1 0 0,1 0 0 0 0,-1 0 0 0 0,0 0 0 0 0,0 0 0 0 0,0 0 0 0 0,0 1 0 0 0,0-1-1 0 0,0 0 1 0 0,0 0 0 0 0,-1 1 0 0 0,1-1 0 0 0,-1 0 0 0 0,0 1 0 0 0,1 1-1 0 0,-1-1 5 0 0,5 173 131 0 0,-47 156-290 0 0,36-297 157 0 0,-2 0 1 0 0,-1 0 0 0 0,-2-1-1 0 0,-1 0 1 0 0,-1-1 0 0 0,-2 0-1 0 0,-2-2 1 0 0,0 1-1 0 0,-3-2 1 0 0,0-1 0 0 0,-2 0-1 0 0,-1-1 1 0 0,-1-2 0 0 0,-1 0-1 0 0,-26 19-3 0 0,41-37 11 0 0,0 2-7 0 0,1-2 0 0 0,-2 1 0 0 0,1-1 0 0 0,-1-1 0 0 0,0 0 0 0 0,-1-1-1 0 0,0 0 1 0 0,0 0 0 0 0,0-2 0 0 0,0 1 0 0 0,-1-1 0 0 0,0-1 0 0 0,1-1 0 0 0,-3 1-4 0 0,13-4 0 0 0,0-1 0 0 0,0 1 0 0 0,1 0 0 0 0,-1-1 0 0 0,1 1 0 0 0,-1-1 0 0 0,1 0 0 0 0,-1 1 0 0 0,1-1-1 0 0,0 0 1 0 0,0 0 0 0 0,0 0 0 0 0,0 0 0 0 0,0 0 0 0 0,0 0 0 0 0,0 0 0 0 0,1 0 0 0 0,-1-1 0 0 0,1 1 0 0 0,0 0 0 0 0,-1 0 0 0 0,1 0 0 0 0,0-1 0 0 0,0 1 0 0 0,0 0 0 0 0,1 0 0 0 0,-1 0 0 0 0,1 0 0 0 0,-1-1 0 0 0,1 1 0 0 0,-1-6-1 0 0,3-11 6 0 0,2 1 0 0 0,0-1 1 0 0,1 1-1 0 0,0 0 0 0 0,2 0 0 0 0,0 1 0 0 0,1 0 0 0 0,0 0 0 0 0,2 1 0 0 0,0 0 0 0 0,7-7-5 0 0,-5 4-5 0 0,202-249-1834 0 0,-156 199-3645 0 0,-46 55-2270 0 0,-3 5-4603 0 0</inkml:trace>
  <inkml:trace contextRef="#ctx0" brushRef="#br0" timeOffset="15381.092">6507 770 13267 0 0,'0'0'2184'0'0,"0"0"-547"0"0,0 0-280 0 0,0 0-80 0 0,0 0-109 0 0,0 0-149 0 0,0 0-158 0 0,0 0-181 0 0,0 0-114 0 0,0 0-49 0 0,0 0-37 0 0,0 0-13 0 0,0 0-31 0 0,-9 16-54 0 0,-28 51-61 0 0,-10 42 771 0 0,-10-10-788 0 0,-98 78-126 0 0,84-111-81 0 0,59-48-54 0 0,12-17-57 0 0,0-1 22 0 0,18 10 22 0 0,149-2 262 0 0,108-12-206 0 0,-274 4-73 0 0,0 0-1 0 0,1 0 0 0 0,-1-1 1 0 0,0 1-1 0 0,0-1 0 0 0,1 1 1 0 0,-1-1-1 0 0,0 1 0 0 0,0-1 0 0 0,0 0 1 0 0,0 1-1 0 0,0-1 0 0 0,0 0 1 0 0,0 0-1 0 0,0 0 0 0 0,0 0 1 0 0,0 0-1 0 0,-1 0 0 0 0,1 0 1 0 0,0 0-1 0 0,-1 0 0 0 0,1 0 0 0 0,0 0 1 0 0,-1 0-1 0 0,0-1 0 0 0,1 1 1 0 0,-1 0-1 0 0,0 0 0 0 0,1-1 1 0 0,-1 1-1 0 0,0 0 0 0 0,0 0 0 0 0,0-1 1 0 0,0 1-1 0 0,0 0 0 0 0,0-1 1 0 0,-1 1-1 0 0,1 0 0 0 0,0 0 1 0 0,-1-1-1 0 0,1 1 0 0 0,-1 0 0 0 0,1 0 1 0 0,-1 0-1 0 0,1 0 0 0 0,-1 0 1 0 0,0 0-1 0 0,0 0 0 0 0,0-1-12 0 0,-2-12-17 0 0,-13-74 98 0 0,-16-64-29 0 0,24 105-64 0 0,-1 0 0 0 0,-3 0-1 0 0,-2 1 1 0 0,-3-1 12 0 0,15 40-129 0 0,-1 0-1 0 0,-1 0 1 0 0,1 1 0 0 0,-1-1 0 0 0,0 1-1 0 0,0 0 1 0 0,-1 0 0 0 0,0 1 0 0 0,0-1-1 0 0,0 1 1 0 0,-1 0 0 0 0,0 0-1 0 0,0 1 1 0 0,-2-2 129 0 0,5 16-10389 0 0,3-6-1504 0 0</inkml:trace>
  <inkml:trace contextRef="#ctx0" brushRef="#br0" timeOffset="16150.821">6700 803 14691 0 0,'0'0'1982'0'0,"0"0"-512"0"0,0 0-206 0 0,0 0-13 0 0,0 0-40 0 0,0 0-174 0 0,0 0-242 0 0,0 0-225 0 0,0 0-154 0 0,0 0-124 0 0,0 0-75 0 0,0 0-58 0 0,0 0-42 0 0,0-5 34 0 0,0-1-145 0 0,-1-7 237 0 0,1 30 125 0 0,-13 115 267 0 0,8-105-619 0 0,2 0-1 0 0,0 0 1 0 0,2 0 0 0 0,1 1 0 0 0,2-1 0 0 0,1 9-16 0 0,-3-33 2 0 0,-1 0 1 0 0,1 0 0 0 0,0-1-1 0 0,0 1 1 0 0,1 0 0 0 0,-1 0-1 0 0,1 0 1 0 0,-1 0 0 0 0,1 0-1 0 0,0 0 1 0 0,0-1 0 0 0,0 1-1 0 0,0 0 1 0 0,1-1 0 0 0,-1 1-1 0 0,1-1 1 0 0,-1 1 0 0 0,1-1-1 0 0,0 0 1 0 0,0 0 0 0 0,0 0-1 0 0,0 0 1 0 0,0 0 0 0 0,1 0-1 0 0,-1 0 1 0 0,1-1 0 0 0,-1 1-1 0 0,1-1 1 0 0,-1 0 0 0 0,1 0-1 0 0,0 0 1 0 0,0 0 0 0 0,-1 0-1 0 0,1 0 1 0 0,0-1 0 0 0,0 1-1 0 0,0-1 1 0 0,0 0 0 0 0,0 0-1 0 0,0 0 1 0 0,0 0 0 0 0,0-1-1 0 0,-1 1 1 0 0,1-1 0 0 0,0 0-1 0 0,0 0 1 0 0,0 0 0 0 0,-1 0-1 0 0,3-1-2 0 0,7-12 128 0 0,1 0 0 0 0,-2-1 0 0 0,0-1 0 0 0,-1 0 0 0 0,0 0 0 0 0,-1-1 0 0 0,-1 0-1 0 0,-1-1 1 0 0,-1 0 0 0 0,3-10-128 0 0,5-10 170 0 0,43-138 458 0 0,2 124-601 0 0,-41 77-72 0 0,-16-19 43 0 0,3 20 9 0 0,-1 0 0 0 0,-1 0 0 0 0,-1 1-1 0 0,-1-1 1 0 0,-2 1 0 0 0,-2 16-7 0 0,-43 288-117 0 0,-27 23 142 0 0,69-336-22 0 0,-1 1 0 0 0,-1-1 0 0 0,0 0-1 0 0,-1 0 1 0 0,-1-1 0 0 0,-1 0 0 0 0,-1-1 0 0 0,0 0 0 0 0,-1 0-1 0 0,0-1 1 0 0,-1 0 0 0 0,-1-1 0 0 0,-1 0 0 0 0,0-2-1 0 0,0 1 1 0 0,-1-2 0 0 0,-1 0 0 0 0,-16 9-3 0 0,23-16 16 0 0,-1 1 0 0 0,0-2 0 0 0,0 1-1 0 0,0-2 1 0 0,0 1 0 0 0,-1-1 0 0 0,1-1 0 0 0,-1 0 0 0 0,1 0 0 0 0,-5-1-16 0 0,12-2 8 0 0,1 0 0 0 0,0 1 1 0 0,1-1-1 0 0,-1 0 0 0 0,0 0 1 0 0,1 0-1 0 0,-1 0 0 0 0,1-1 1 0 0,-1 1-1 0 0,1 0 0 0 0,0-1 1 0 0,0 1-1 0 0,0 0 0 0 0,0-1 0 0 0,1 1 1 0 0,-1-1-1 0 0,0 0 0 0 0,1 1 1 0 0,0-1-1 0 0,0 1 0 0 0,0-1 1 0 0,0 0-1 0 0,0 1 0 0 0,0-1 1 0 0,1 0-1 0 0,-1 1 0 0 0,1-1 1 0 0,0 1-1 0 0,0-1 0 0 0,0 1 1 0 0,0 0-1 0 0,0-1 0 0 0,1-1-8 0 0,13-25 16 0 0,1 1-1 0 0,1 1 1 0 0,1 0-1 0 0,1 1 1 0 0,2 2-1 0 0,0 0 1 0 0,2 1-1 0 0,6-5-15 0 0,1-2 6 0 0,203-181-94 0 0,-135 147-693 0 0,-75 56-3596 0 0,0 5-4264 0 0,-19 3-3967 0 0</inkml:trace>
  <inkml:trace contextRef="#ctx0" brushRef="#br0" timeOffset="28089.779">4364 1124 0 0 0,'0'0'444'0'0,"0"0"292"0"0,0 0 22 0 0,0 0-49 0 0,5 0-53 0 0,14 0-62 0 0,-1-4 7128 0 0,-3 0-6710 0 0,-10 4-2323 0 0,2-1 5270 0 0,-13-1 2116 0 0,-150 2-3081 0 0,58 11-2029 0 0,-22 11-452 0 0,58-7-205 0 0,62-15-300 0 0,0 0 0 0 0,0 0 0 0 0,0 1 0 0 0,0-1 0 0 0,0 0 0 0 0,0 0 0 0 0,0 1 0 0 0,0-1 1 0 0,0 0-1 0 0,0 1 0 0 0,0-1 0 0 0,0 0 0 0 0,0 0 0 0 0,0 1 0 0 0,0-1 0 0 0,0 0 0 0 0,0 1 0 0 0,0-1 1 0 0,0 0-1 0 0,0 0 0 0 0,0 1 0 0 0,-1-1 0 0 0,1 0 0 0 0,0 0 0 0 0,0 1 0 0 0,0-1-8 0 0,11 0 10 0 0,31 1 46 0 0,0-2 0 0 0,0-2 1 0 0,0-1-1 0 0,39-11-56 0 0,81-18 171 0 0,-162 33-187 0 0,0 0 16 0 0,0 0-20 0 0,0 0 13 0 0,0 0 24 0 0,0 0-5 0 0,0 0-22 0 0,0 0-6 0 0,0 0 5 0 0,0 0 22 0 0,0 0 5 0 0,0 0-2 0 0,0 0-4 0 0,0 0-6 0 0,0 0-15 0 0,0 0-1 0 0,0 0-4 0 0,0 0 19 0 0,0 0 5 0 0,0 0 2 0 0,1 0 9 0 0,0 0-11 0 0,-1 0-15 0 0,0 0-11 0 0,0 0-13 0 0,0 0 22 0 0,0 0 21 0 0,0 0 9 0 0,0 0 12 0 0,0 0-29 0 0,0 0-2 0 0,0 0-14 0 0,0 0 0 0 0,0 0 17 0 0,0 0 11 0 0,0 0 1 0 0,0 0-15 0 0,0 0 3 0 0,0 0-20 0 0,0 0 3 0 0,0 0 2 0 0,0 0 16 0 0,0 0 14 0 0,0 0-8 0 0,0 0-21 0 0,0 0-4 0 0,0 0-9 0 0,0 0 21 0 0,0 0-7 0 0,0 0-5 0 0,0 0 23 0 0,0 0-15 0 0,34 0 6 0 0,-18-4 406 0 0,-16 4-374 0 0,-26 0 22 0 0,-87 14-39 0 0,44-6 4 0 0,65-5-3 0 0,4-2-26 0 0,0-1-2 0 0,0 0-5 0 0,0 0-4 0 0,0 0 10 0 0,0 0 2 0 0,0 0-3 0 0,0 0-17 0 0,0 0-25 0 0,20 0-33 0 0,88-6 850 0 0,-42 2-3184 0 0,-21 3-5395 0 0,-45 1-3605 0 0</inkml:trace>
  <inkml:trace contextRef="#ctx0" brushRef="#br0" timeOffset="40196.15">3917 1624 0 0 0,'0'0'942'0'0,"0"0"499"0"0,0 0 253 0 0,0 0 68 0 0,0 0-53 0 0,0 0-138 0 0,0 0-237 0 0,0 0-255 0 0,6-12 2507 0 0,-5 9 3886 0 0,-1 4-7341 0 0,0-1-28 0 0,0 0-30 0 0,0 0-18 0 0,0 0 6 0 0,0 0-4 0 0,0 0-26 0 0,0 29 469 0 0,0-14-258 0 0,0 3-50 0 0,0 1 0 0 0,0-1 0 0 0,2 0 1 0 0,0 1-1 0 0,2-1 0 0 0,0 0 0 0 0,3 9-192 0 0,81 120 707 0 0,-79-136-647 0 0,0 0 1 0 0,1-1-1 0 0,0 0 0 0 0,1-1 1 0 0,0 0-1 0 0,0 0 0 0 0,1-1 1 0 0,3 1-61 0 0,-6-4 45 0 0,80 44 195 0 0,-73-42-204 0 0,0-1 0 0 0,1 0 0 0 0,0-1-1 0 0,0-1 1 0 0,1-1 0 0 0,-1 0 0 0 0,1-1 0 0 0,0-1-36 0 0,103 6 261 0 0,84-25-73 0 0,-43-11-122 0 0,99-30 47 0 0,-78 25-61 0 0,-11 24-19 0 0,-158 9-30 0 0,0 1 1 0 0,0 0-1 0 0,0 1 0 0 0,0 1 0 0 0,0 0 0 0 0,0 1 1 0 0,0 1-1 0 0,0 0 0 0 0,-1 1 0 0 0,8 3-3 0 0,-13-4 3 0 0,-1 0-1 0 0,0 0 1 0 0,0 1-1 0 0,0 0 1 0 0,0 0-1 0 0,-1 1 1 0 0,0 0-1 0 0,0 0 1 0 0,0 0-1 0 0,-1 0 1 0 0,0 1-1 0 0,0 0 1 0 0,-1 0-1 0 0,0 1 1 0 0,0-1-1 0 0,-1 1 1 0 0,2 5-3 0 0,12 53 119 0 0,10 45 21 0 0,-26-90 184 0 0,8-30 391 0 0,46-91-669 0 0,-49 90-53 0 0,2 1 0 0 0,-1 0 0 0 0,1 1-1 0 0,0-1 1 0 0,1 2 0 0 0,0-1 0 0 0,0 1-1 0 0,1 0 1 0 0,-1 1 0 0 0,1 0 0 0 0,1 1 0 0 0,-1 0-1 0 0,1 1 1 0 0,0 0 0 0 0,0 0 0 0 0,0 1 0 0 0,2 0 7 0 0,3 1-7 0 0,-1-1 0 0 0,1 2 0 0 0,0 0 0 0 0,-1 1 1 0 0,1 1-1 0 0,0 0 0 0 0,-1 1 0 0 0,1 1 1 0 0,-1 0-1 0 0,0 1 0 0 0,0 1 0 0 0,11 4 7 0 0,113 28-16 0 0,43-7 38 0 0,10-22 6 0 0,-170-10-24 0 0,1-1 1 0 0,-1-1 0 0 0,0-1 0 0 0,0 0 0 0 0,-1-2 0 0 0,19-8-5 0 0,3 0 51 0 0,210-91 65 0 0,-244 100-77 0 0,0 0 1 0 0,0-1 0 0 0,0 0-1 0 0,-1 0 1 0 0,0-1-1 0 0,-1 0 1 0 0,0 0 0 0 0,0-1-1 0 0,-1 1 1 0 0,0-2 0 0 0,0 1-1 0 0,-1-1 1 0 0,0 0 0 0 0,-1 0-1 0 0,0 0 1 0 0,0 0 0 0 0,-1-1-1 0 0,-1 1 1 0 0,1-6-40 0 0,15-102 193 0 0,-4 18-709 0 0,-7 91-1956 0 0,-1 3-4028 0 0,-3 2-5632 0 0</inkml:trace>
  <inkml:trace contextRef="#ctx0" brushRef="#br0" timeOffset="41508.729">2965 2792 1640 0 0,'0'0'2234'0'0,"0"0"-511"0"0,0 0-130 0 0,0 0 43 0 0,0 0 15 0 0,0 0-28 0 0,0 0-195 0 0,0 0-226 0 0,0 0-150 0 0,0 0-197 0 0,0 0-184 0 0,0 0-143 0 0,0 0-93 0 0,-10 5-43 0 0,-67 49 619 0 0,63-38-901 0 0,1 0 0 0 0,0 1 0 0 0,1 0 1 0 0,0 1-1 0 0,2 0 0 0 0,0 1 1 0 0,1 0-1 0 0,1 1 0 0 0,0 0 1 0 0,2 0-1 0 0,1 0 0 0 0,0 1 1 0 0,1 0-1 0 0,2 0 0 0 0,0 0 1 0 0,1 0-1 0 0,1 0 0 0 0,1 5-110 0 0,-1-22 38 0 0,0 0-1 0 0,0 0 1 0 0,0 0 0 0 0,1-1-1 0 0,0 1 1 0 0,0 0-1 0 0,0 0 1 0 0,0 0 0 0 0,0-1-1 0 0,1 1 1 0 0,-1-1-1 0 0,1 1 1 0 0,0-1 0 0 0,0 0-1 0 0,0 1 1 0 0,1-1-1 0 0,-1 0 1 0 0,1-1 0 0 0,0 1-1 0 0,0 0 1 0 0,0-1-1 0 0,0 1 1 0 0,0-1 0 0 0,0 0-1 0 0,1 0 1 0 0,-1 0-1 0 0,1-1 1 0 0,-1 1 0 0 0,1-1-1 0 0,0 0 1 0 0,-1 0-1 0 0,1 0 1 0 0,0 0 0 0 0,0-1-1 0 0,0 0 1 0 0,0 1-1 0 0,-1-1 1 0 0,1-1 0 0 0,0 1-1 0 0,0-1 1 0 0,0 1-1 0 0,0-1 1 0 0,0 0 0 0 0,-1 0-1 0 0,1-1 1 0 0,-1 1-1 0 0,4-3-37 0 0,13-10 165 0 0,0-1-1 0 0,-2-1 1 0 0,1-1-1 0 0,-2 0 1 0 0,-1-1-1 0 0,0-1 1 0 0,-1-1-1 0 0,-1 0 0 0 0,7-14-164 0 0,-13 22 42 0 0,25-37-3 0 0,-2-2 1 0 0,-3 0-1 0 0,-1-2 0 0 0,-3-2 0 0 0,-2 0 1 0 0,-3-1-1 0 0,-2 0 0 0 0,-3-2 1 0 0,-2 0-1 0 0,-3 0 0 0 0,-2-1 0 0 0,-3 0 1 0 0,-3-9-40 0 0,0 57-8 0 0,-1 1-1 0 0,0-1 1 0 0,-1 1 0 0 0,-1-1 0 0 0,1 1 0 0 0,-2 0 0 0 0,1 0 0 0 0,-1 0-1 0 0,-1 0 1 0 0,0 0 0 0 0,0 0 0 0 0,-1 1 0 0 0,0 0 0 0 0,-1 0 0 0 0,1 0-1 0 0,-2 1 1 0 0,1 0 0 0 0,-2 0 0 0 0,1 0 8 0 0,3 6-9 0 0,1 0-1 0 0,-1 0 0 0 0,0 1 1 0 0,0-1-1 0 0,0 1 1 0 0,1 0-1 0 0,-1 0 1 0 0,0 1-1 0 0,0-1 1 0 0,-1 1-1 0 0,1-1 1 0 0,0 1-1 0 0,0 1 0 0 0,0-1 1 0 0,0 1-1 0 0,0-1 1 0 0,0 1-1 0 0,0 0 1 0 0,0 0-1 0 0,0 1 1 0 0,1-1-1 0 0,-1 1 1 0 0,0 0-1 0 0,1 0 0 0 0,-1 0 1 0 0,1 1-1 0 0,0-1 1 0 0,0 1-1 0 0,0-1 1 0 0,0 1-1 0 0,0 0 1 0 0,0 1 9 0 0,-11 16 19 0 0,0 1 0 0 0,1 0-1 0 0,1 1 1 0 0,1 1 0 0 0,1 0 0 0 0,1 0 0 0 0,1 1 0 0 0,1 0 0 0 0,1 1 0 0 0,1-1 0 0 0,2 1 0 0 0,0 0 0 0 0,1 0 0 0 0,2 0-1 0 0,1 1 1 0 0,2 15-19 0 0,4-13 117 0 0,1 0 0 0 0,2 0 0 0 0,0-1 0 0 0,2 0 0 0 0,1-1 0 0 0,1 0 0 0 0,1-1 0 0 0,2-1 0 0 0,18 22-117 0 0,-18-21 114 0 0,0-3 26 0 0,0 0-1 0 0,1-1 1 0 0,1-1 0 0 0,1-1-1 0 0,1 0 1 0 0,11 6-140 0 0,13-3 203 0 0,-33-19-1489 0 0,5 1-6776 0 0,-12-3 799 0 0,-1 2-3635 0 0</inkml:trace>
  <inkml:trace contextRef="#ctx0" brushRef="#br0" timeOffset="41927.791">3551 2965 6825 0 0,'0'0'1977'0'0,"0"0"-299"0"0,0 0 23 0 0,0 0 76 0 0,0 0-113 0 0,0 0-253 0 0,0 0-285 0 0,0 0-230 0 0,0 0-168 0 0,0 0-92 0 0,0 0-57 0 0,0 0-35 0 0,0 0-8 0 0,26 12-24 0 0,81 36-12 0 0,-55-42 194 0 0,-46-10-548 0 0,0 0-72 0 0,0 0 0 0 0,0-1-1 0 0,0 0 1 0 0,-1 0-1 0 0,1 0 1 0 0,-1-1-1 0 0,-1 0 1 0 0,1 0-1 0 0,-1 0 1 0 0,0-1-1 0 0,0 1 1 0 0,-1-1 0 0 0,0 0-1 0 0,0 0 1 0 0,-1 0-1 0 0,0 0 1 0 0,0 0-1 0 0,0-1 1 0 0,-1 1-1 0 0,0-1 1 0 0,-1 1-1 0 0,1-1 1 0 0,-1 1 0 0 0,-1-1-1 0 0,0 1 1 0 0,0-1-1 0 0,-1-1-73 0 0,0 4-11 0 0,0 1 0 0 0,0 0 0 0 0,-1 0-1 0 0,1 0 1 0 0,-1 0 0 0 0,0 0 0 0 0,-1 1 0 0 0,1 0 0 0 0,0-1-1 0 0,-1 1 1 0 0,0 0 0 0 0,0 1 0 0 0,0-1 0 0 0,0 1-1 0 0,0-1 1 0 0,0 1 0 0 0,-1 0 0 0 0,1 1 0 0 0,-1-1 0 0 0,1 1-1 0 0,-1 0 1 0 0,1 0 0 0 0,-1 0 0 0 0,0 1 0 0 0,0 0-1 0 0,1 0 1 0 0,-1 0 0 0 0,0 0 0 0 0,0 1 0 0 0,1 0 0 0 0,-1 0-1 0 0,1 0 1 0 0,-1 0 0 0 0,1 1 0 0 0,-1 0 0 0 0,1 0-1 0 0,0 0 1 0 0,-1 0 0 0 0,-2 3 11 0 0,-4 3-3 0 0,0 0 1 0 0,1 1-1 0 0,0 0 1 0 0,1 1-1 0 0,0 0 0 0 0,1 1 1 0 0,0-1-1 0 0,0 1 1 0 0,1 1-1 0 0,1 0 0 0 0,0 0 1 0 0,0 0-1 0 0,1 0 1 0 0,1 1-1 0 0,0 0 0 0 0,1 0 1 0 0,0 0-1 0 0,1 1 0 0 0,0-1 1 0 0,1 0-1 0 0,1 1 1 0 0,0-1-1 0 0,1 1 0 0 0,1 3 3 0 0,2-9 21 0 0,0 0-1 0 0,1 0 0 0 0,0-1 1 0 0,1 1-1 0 0,0-1 0 0 0,0 0 0 0 0,0-1 1 0 0,1 1-1 0 0,0-1 0 0 0,0-1 0 0 0,0 1 1 0 0,1-1-1 0 0,0-1 0 0 0,0 1 0 0 0,0-1 1 0 0,0-1-1 0 0,1 1 0 0 0,-1-1 1 0 0,1-1-1 0 0,0 0 0 0 0,0 0 0 0 0,0-1 1 0 0,0 0-1 0 0,0 0 0 0 0,0-1 0 0 0,1 0 1 0 0,-1-1-1 0 0,0 0 0 0 0,0 0 1 0 0,3-2-21 0 0,71-29-621 0 0,-50 11-2340 0 0,-8 5-3288 0 0,-18 12-5185 0 0</inkml:trace>
  <inkml:trace contextRef="#ctx0" brushRef="#br0" timeOffset="45561.219">4444 2799 448 0 0,'0'0'1836'0'0,"0"0"-26"0"0,0 0 99 0 0,0 0 115 0 0,0 0-25 0 0,0 0-141 0 0,0 0-212 0 0,0 0-206 0 0,0 0-192 0 0,0 0-157 0 0,0 0-133 0 0,3-2-98 0 0,12-8-52 0 0,-11 7-67 0 0,-4 3-52 0 0,0 0-51 0 0,0 0-63 0 0,0 0-100 0 0,-27 0 768 0 0,14 3-1160 0 0,0 0 1 0 0,0 1 0 0 0,1 1-1 0 0,-1 0 1 0 0,1 1-1 0 0,0 0 1 0 0,0 0-1 0 0,1 1 1 0 0,0 1 0 0 0,0 0-1 0 0,1 1 1 0 0,-3 2-84 0 0,7-7 27 0 0,-1 0 0 0 0,0 0 1 0 0,1 1-1 0 0,0 0 0 0 0,0 0 0 0 0,0 0 1 0 0,1 1-1 0 0,0 0 0 0 0,0 0 1 0 0,0 0-1 0 0,1 1 0 0 0,0 0 0 0 0,0-1 1 0 0,1 1-1 0 0,-1 1 0 0 0,2-1 1 0 0,-1 0-1 0 0,1 1 0 0 0,0-1 0 0 0,0 1 1 0 0,1 0-1 0 0,0-1 0 0 0,1 1 1 0 0,0 0-28 0 0,3-1 58 0 0,1 0 1 0 0,1-1 0 0 0,-1 0 0 0 0,1 1 0 0 0,0-2 0 0 0,0 1 0 0 0,1-1 0 0 0,0 1 0 0 0,0-2 0 0 0,0 1 0 0 0,0-1 0 0 0,1 1 0 0 0,0-2 0 0 0,0 1 0 0 0,2 0-59 0 0,5 2 79 0 0,1 0 0 0 0,0-1 1 0 0,1-1-1 0 0,-1 0 0 0 0,1-1 1 0 0,0-1-1 0 0,0 0 1 0 0,0-1-1 0 0,0-1 0 0 0,0-1 1 0 0,0 0-1 0 0,1-1-79 0 0,37-27-607 0 0,-45 4-8815 0 0,-9 21-2626 0 0</inkml:trace>
  <inkml:trace contextRef="#ctx0" brushRef="#br0" timeOffset="45998.002">4736 3090 3897 0 0,'0'0'1679'0'0,"0"0"-287"0"0,0 0 112 0 0,0 0 220 0 0,0 0 128 0 0,0 0-66 0 0,0 0-251 0 0,0 0-255 0 0,0 0-196 0 0,0 0-105 0 0,0 0-72 0 0,0 0-63 0 0,0 0-80 0 0,2 11-96 0 0,7 33-85 0 0,-7-33-72 0 0,-2-11-18 0 0,5-5 3474 0 0,52-133-2331 0 0,-51 126-1547 0 0,5-9-55 0 0,0 1 0 0 0,1 1 0 0 0,1 0 0 0 0,1 1 0 0 0,1 0 0 0 0,0 1 0 0 0,1 1 0 0 0,1 0 0 0 0,15-10-34 0 0,-7 54-2109 0 0,-22-10-920 0 0,-3-7-6670 0 0,0-10-1967 0 0</inkml:trace>
  <inkml:trace contextRef="#ctx0" brushRef="#br0" timeOffset="46357.116">5114 2979 3945 0 0,'0'0'3725'0'0,"0"0"-659"0"0,0 0-455 0 0,0 0-279 0 0,0 0-302 0 0,0 0-322 0 0,0 0-306 0 0,0 0-284 0 0,31 0-221 0 0,99-4-174 0 0,-62-10 363 0 0,-57 7-800 0 0,-7 5-210 0 0,-1 0-1 0 0,1 0 0 0 0,-1 0 1 0 0,0-1-1 0 0,0 1 0 0 0,0-1 0 0 0,0 1 1 0 0,0-1-1 0 0,-1 0 0 0 0,1 0 1 0 0,-1 0-1 0 0,0-1 0 0 0,0 1 1 0 0,0 0-1 0 0,0-1 0 0 0,-1 0 0 0 0,1 1 1 0 0,-1-1-1 0 0,0 0 0 0 0,0 1 1 0 0,0-1-1 0 0,-1 0 0 0 0,1 0 0 0 0,-1 0 1 0 0,0 0-1 0 0,0-2-75 0 0,-2 3-1 0 0,0 1-1 0 0,0 0 0 0 0,-1 0 1 0 0,1-1-1 0 0,0 1 1 0 0,-1 1-1 0 0,1-1 1 0 0,-1 0-1 0 0,0 1 1 0 0,1-1-1 0 0,-1 1 0 0 0,0 0 1 0 0,0 0-1 0 0,0 0 1 0 0,0 0-1 0 0,0 0 1 0 0,0 1-1 0 0,0-1 1 0 0,0 1-1 0 0,0 0 1 0 0,0 0-1 0 0,-1 0 0 0 0,1 0 1 0 0,0 1-1 0 0,0-1 1 0 0,-2 1 1 0 0,-3-1-33 0 0,-5 2-1 0 0,-1 0 0 0 0,2 0 0 0 0,-1 1 0 0 0,0 0 1 0 0,0 2-1 0 0,1-1 0 0 0,0 1 0 0 0,0 1 0 0 0,0 0 0 0 0,1 1 0 0 0,0 0 1 0 0,0 1-1 0 0,1 0 0 0 0,0 0 0 0 0,0 1 0 0 0,1 1 0 0 0,0 0 1 0 0,0 0-1 0 0,2 0 0 0 0,-1 1 0 0 0,1 0 0 0 0,1 1 0 0 0,0 0 1 0 0,0 1 33 0 0,4-10-6 0 0,1-1 0 0 0,-1 1 0 0 0,1 0 0 0 0,0-1 0 0 0,0 1 1 0 0,1 0-1 0 0,-1 0 0 0 0,1 0 0 0 0,-1 0 0 0 0,1 0 1 0 0,0 0-1 0 0,0 0 0 0 0,0-1 0 0 0,0 1 0 0 0,1 0 0 0 0,-1 0 1 0 0,1 0-1 0 0,0 0 0 0 0,0 0 0 0 0,0 0 0 0 0,0-1 0 0 0,0 1 1 0 0,0 0-1 0 0,1-1 0 0 0,-1 1 0 0 0,1-1 0 0 0,0 0 1 0 0,0 1-1 0 0,0-1 0 0 0,0 0 0 0 0,0 0 0 0 0,0 0 0 0 0,1-1 1 0 0,-1 1-1 0 0,1 0 0 0 0,-1-1 0 0 0,1 1 0 0 0,-1-1 0 0 0,1 0 1 0 0,0 0-1 0 0,1 0 6 0 0,27 6-299 0 0,0-1 0 0 0,1-2 1 0 0,-1-1-1 0 0,1-2 0 0 0,0 0 0 0 0,0-3 1 0 0,24-3 298 0 0,19-11-4444 0 0,-52 10-274 0 0,-5 2-6519 0 0</inkml:trace>
  <inkml:trace contextRef="#ctx0" brushRef="#br0" timeOffset="46761.792">5809 2851 9538 0 0,'0'0'2398'0'0,"0"0"-810"0"0,0 0-325 0 0,0 0-73 0 0,0 0-59 0 0,0 0-62 0 0,0 0-107 0 0,0 0-138 0 0,0 0-108 0 0,0 0-84 0 0,0 0-76 0 0,0 0-68 0 0,0 0-90 0 0,-32 11-78 0 0,-101 38-71 0 0,71-13 69 0 0,22 27-114 0 0,39-62-201 0 0,0 1-1 0 0,1-1 1 0 0,-1 1 0 0 0,1 0 0 0 0,-1-1 0 0 0,1 1-1 0 0,-1 0 1 0 0,1 0 0 0 0,0-1 0 0 0,0 1 0 0 0,0 0-1 0 0,0 0 1 0 0,0-1 0 0 0,1 1 0 0 0,-1 0 0 0 0,0 0-1 0 0,1-1 1 0 0,-1 1 0 0 0,1 0 0 0 0,0-1 0 0 0,-1 1-1 0 0,1-1 1 0 0,0 1 0 0 0,0-1 0 0 0,0 1 0 0 0,0-1-1 0 0,0 0 1 0 0,1 1 0 0 0,-1-1 0 0 0,0 0 0 0 0,1 0-1 0 0,-1 0 1 0 0,0 0 0 0 0,1 0 0 0 0,-1 0 0 0 0,1 0-1 0 0,0-1 1 0 0,-1 1 0 0 0,2 0-3 0 0,10 1 128 0 0,0-1 1 0 0,-1 0-1 0 0,1-1 1 0 0,-1-1-1 0 0,1 0 0 0 0,0 0 1 0 0,-1-1-1 0 0,0-1 0 0 0,1 0 1 0 0,-1-1-1 0 0,0 0 0 0 0,-1-1 1 0 0,1 0-1 0 0,-1-1 1 0 0,0 0-1 0 0,0-1 0 0 0,-1 0 1 0 0,0-1-1 0 0,0 0 0 0 0,5-5-128 0 0,81-64 558 0 0,-94 79-562 0 0,0 0-1 0 0,0 0 1 0 0,0 0 0 0 0,0 0 0 0 0,-1 0-1 0 0,1 0 1 0 0,0 0 0 0 0,-1 1 0 0 0,0-1-1 0 0,1 1 1 0 0,-1-1 0 0 0,0 1 0 0 0,0 0-1 0 0,-1-1 1 0 0,1 1 0 0 0,0 0 0 0 0,-1 0-1 0 0,0-1 1 0 0,1 1 0 0 0,-1 0 0 0 0,0 0-1 0 0,-1 0 1 0 0,1-1 0 0 0,0 1 4 0 0,2 12-25 0 0,-2-12-16 0 0,0 1 0 0 0,0-1 0 0 0,0 1-1 0 0,1-1 1 0 0,-1 1 0 0 0,1-1 0 0 0,0 0 0 0 0,0 1 0 0 0,0-1 0 0 0,1 0-1 0 0,-1 0 1 0 0,1 0 0 0 0,-1 0 0 0 0,1 0 0 0 0,0 0 0 0 0,1 0-1 0 0,-1 0 1 0 0,0-1 0 0 0,1 1 0 0 0,-1-1 0 0 0,1 0 0 0 0,0 0-1 0 0,0 0 1 0 0,0 0 0 0 0,0 0 0 0 0,0-1 0 0 0,0 1 0 0 0,0-1 0 0 0,0 0-1 0 0,1 0 1 0 0,-1 0 0 0 0,1 0 0 0 0,-1 0 0 0 0,1-1 0 0 0,-1 0-1 0 0,2 0 42 0 0,46-9-5147 0 0,-22-7-5425 0 0,-22 8 822 0 0</inkml:trace>
  <inkml:trace contextRef="#ctx0" brushRef="#br0" timeOffset="47095.066">6351 2799 11803 0 0,'0'0'2835'0'0,"0"0"-1055"0"0,0 0-561 0 0,0 0-189 0 0,0 0-143 0 0,0 0-118 0 0,0 0-112 0 0,0 0-122 0 0,0 0-71 0 0,0 0-53 0 0,0 0-40 0 0,0 0-35 0 0,0 0-60 0 0,-24 12-55 0 0,-70 35-55 0 0,56-18 128 0 0,38-27-284 0 0,0 0 0 0 0,1 0-1 0 0,-1-1 1 0 0,1 1-1 0 0,0-1 1 0 0,0 1-1 0 0,-1 0 1 0 0,1-1 0 0 0,0 1-1 0 0,0-1 1 0 0,1 0-1 0 0,-1 1 1 0 0,0-1-1 0 0,0 0 1 0 0,1 0-1 0 0,-1 0 1 0 0,0 1 0 0 0,1-1-1 0 0,0-1 1 0 0,-1 1-1 0 0,1 0 1 0 0,-1 0-1 0 0,1-1 1 0 0,0 1-1 0 0,-1-1 1 0 0,1 1 0 0 0,0-1-1 0 0,0 0 1 0 0,-1 1-1 0 0,1-1 1 0 0,0 0-1 0 0,0 0 1 0 0,-1 0-1 0 0,1-1 1 0 0,1 1-10 0 0,18 5 72 0 0,-16-4-32 0 0,-1 0 1 0 0,1 0-1 0 0,-1 0 0 0 0,0 1 0 0 0,1 0 0 0 0,-1-1 0 0 0,0 2 1 0 0,0-1-1 0 0,0 0 0 0 0,-1 1 0 0 0,1 0 0 0 0,0 0 0 0 0,-1 0 1 0 0,0 0-1 0 0,0 1 0 0 0,0-1 0 0 0,0 1 0 0 0,0 0 0 0 0,-1-1 0 0 0,0 1 1 0 0,1 0-1 0 0,-1 1 0 0 0,-1-1 0 0 0,1 0 0 0 0,-1 1 0 0 0,1 0-40 0 0,-2-1 41 0 0,-1 0 0 0 0,1 0 0 0 0,-1 0 0 0 0,1 0 0 0 0,-1 0 0 0 0,0 0 0 0 0,-1-1 0 0 0,1 1 0 0 0,-1 0 0 0 0,0-1 0 0 0,1 1 0 0 0,-1-1 0 0 0,-1 0 0 0 0,1 1 0 0 0,-1-1 0 0 0,1 0 0 0 0,-1 0 0 0 0,0-1 0 0 0,0 1 0 0 0,0-1 0 0 0,0 1 0 0 0,0-1 0 0 0,-1 0 0 0 0,1 0-1 0 0,-1 0 1 0 0,1-1 0 0 0,-1 1 0 0 0,-3 0-41 0 0,-78 13-939 0 0,65-26-2178 0 0,15 4-749 0 0,1-1-3826 0 0,2 1-3346 0 0</inkml:trace>
  <inkml:trace contextRef="#ctx0" brushRef="#br0" timeOffset="47514.268">6584 3053 5473 0 0,'0'0'3909'0'0,"0"0"-1220"0"0,0 0-352 0 0,0 0 39 0 0,0 0-303 0 0,0 0-510 0 0,31-9-505 0 0,98-27-345 0 0,-22-11 1152 0 0,-86 37-1491 0 0,-12 7-262 0 0,-1 0 0 0 0,1-1 0 0 0,-1 0 0 0 0,1 0 0 0 0,-1-1 0 0 0,-1 0 0 0 0,1-1 0 0 0,-1 0 0 0 0,0 0 0 0 0,0 0 0 0 0,-1-1 0 0 0,1 0 0 0 0,-2 0 0 0 0,1-1 0 0 0,0 0-112 0 0,-6 7 16 0 0,1-1 0 0 0,-1 1 0 0 0,1 0 0 0 0,-1 0 0 0 0,1 0 0 0 0,-1 0 0 0 0,1-1 1 0 0,-1 1-1 0 0,0 0 0 0 0,0 0 0 0 0,0-1 0 0 0,0 1 0 0 0,0 0 0 0 0,0 0 0 0 0,0-1 0 0 0,0 1 1 0 0,0 0-1 0 0,0-1 0 0 0,-1 1 0 0 0,1 0 0 0 0,-1 0 0 0 0,1 0 0 0 0,-1 0 0 0 0,1-1 0 0 0,-1 1 1 0 0,1 0-1 0 0,-1 0 0 0 0,0 0 0 0 0,0 0 0 0 0,0 0 0 0 0,0 0 0 0 0,1 1 0 0 0,-1-1 1 0 0,0 0-1 0 0,0 0 0 0 0,-1 1 0 0 0,1-1 0 0 0,0 0 0 0 0,0 1 0 0 0,0-1 0 0 0,0 1 0 0 0,0-1 1 0 0,-1 1-1 0 0,1 0 0 0 0,0 0 0 0 0,-1-1-16 0 0,-64-1-6 0 0,62 2 5 0 0,-12 4-17 0 0,-1 0-1 0 0,1 1 1 0 0,0 1 0 0 0,0 0-1 0 0,1 1 1 0 0,0 1-1 0 0,0 1 1 0 0,1 0-1 0 0,0 0 1 0 0,-11 11 18 0 0,13-12-12 0 0,4-3-4 0 0,0 0-1 0 0,0 0 0 0 0,0 1 0 0 0,1-1 0 0 0,0 2 1 0 0,0-1-1 0 0,1 1 0 0 0,0 0 0 0 0,0 0 0 0 0,0 1 1 0 0,1 0-1 0 0,0 0 0 0 0,1 0 0 0 0,0 0 0 0 0,0 1 0 0 0,0 0 1 0 0,1 0-1 0 0,1 0 0 0 0,0 0 0 0 0,-2 8 17 0 0,7-12 11 0 0,0-1 0 0 0,1 1 0 0 0,-1-1 0 0 0,1-1-1 0 0,0 1 1 0 0,0 0 0 0 0,0-1 0 0 0,0 0 0 0 0,0 0 0 0 0,1 0-1 0 0,0 0 1 0 0,-1-1 0 0 0,1 1 0 0 0,0-1 0 0 0,0-1 0 0 0,0 1-1 0 0,1-1 1 0 0,-1 0 0 0 0,0 0 0 0 0,0 0 0 0 0,1-1 0 0 0,-1 0 0 0 0,0 0-1 0 0,1 0-10 0 0,38 3 37 0 0,-1-3 0 0 0,1-1 1 0 0,-1-3-1 0 0,1-1 0 0 0,12-4-37 0 0,29-11-1432 0 0,-50 6-6816 0 0,-24 10-3989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15 137 11803 0 0,'0'0'2017'0'0,"0"0"-383"0"0,0 0-235 0 0,0 0-29 0 0,0 0-29 0 0,0 0-194 0 0,0 0-223 0 0,0 0-210 0 0,0 0-221 0 0,0 0-161 0 0,0 0-94 0 0,0 0-60 0 0,0 0-27 0 0,-8 19 303 0 0,6 36 416 0 0,0-44-773 0 0,1-1-1 0 0,0 1 0 0 0,0 0 0 0 0,1 0 0 0 0,1-1 1 0 0,0 1-1 0 0,0 0 0 0 0,1-1 0 0 0,0 1 0 0 0,1-1 1 0 0,0 0-1 0 0,1 0 0 0 0,0 0 0 0 0,1 0 0 0 0,4 6-96 0 0,-8-13 47 0 0,1 0 0 0 0,0 0 0 0 0,0 0-1 0 0,0 0 1 0 0,0-1 0 0 0,0 1 0 0 0,1 0-1 0 0,-1-1 1 0 0,1 0 0 0 0,0 0 0 0 0,0 0-1 0 0,0 0 1 0 0,0 0 0 0 0,0 0 0 0 0,0-1-1 0 0,0 1 1 0 0,0-1 0 0 0,1 0-1 0 0,-1 0 1 0 0,1 0 0 0 0,-1-1 0 0 0,1 1-1 0 0,-1-1 1 0 0,1 0 0 0 0,-1 1 0 0 0,1-2-1 0 0,-1 1 1 0 0,1 0 0 0 0,-1-1 0 0 0,0 0-1 0 0,1 1 1 0 0,-1-1 0 0 0,1-1 0 0 0,-1 1-1 0 0,0 0 1 0 0,0-1 0 0 0,0 0 0 0 0,0 0-1 0 0,2-1-46 0 0,12-13 192 0 0,-1-1-1 0 0,-1-1 1 0 0,-1 0-1 0 0,0-1 1 0 0,-2 0-1 0 0,0-1 1 0 0,-1-1-1 0 0,-1 0 0 0 0,4-12-191 0 0,2-10 182 0 0,-7 24-85 0 0,-2 1-1 0 0,-1-1 1 0 0,0-1-1 0 0,-1 1 1 0 0,-1-1-1 0 0,-1 0 1 0 0,0-11-97 0 0,-3 30 12 0 0,0 1-19 0 0,0 0-18 0 0,0 0-52 0 0,0 0-63 0 0,0 0-103 0 0,0 0-96 0 0,0 26-1371 0 0,1 4-400 0 0,1-9-3069 0 0,0-10-5745 0 0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38.8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41 432 13547 0 0,'0'0'2515'0'0,"0"0"-740"0"0,0 0-383 0 0,0 0-166 0 0,0 0-178 0 0,0 0-216 0 0,0 0-211 0 0,0 0-147 0 0,0 0-55 0 0,0 0-17 0 0,0 0 8 0 0,-5 14-36 0 0,-25 101 421 0 0,25 28-795 0 0,14-133-2214 0 0,1-9-6473 0 0,-6-1-3145 0 0</inkml:trace>
  <inkml:trace contextRef="#ctx0" brushRef="#br0" timeOffset="165.983">162 1 18428 0 0,'0'0'1288'0'0,"0"0"-520"0"0,0 0-280 0 0,0 0-71 0 0,0 0-97 0 0,0 0-160 0 0,0 0-184 0 0,0 0-88 0 0,0 0-24 0 0,0 0 8 0 0,0 0-96 0 0,0 0-225 0 0,0 0-479 0 0,87 114-1296 0 0,-69-95-3906 0 0,-7-5-5384 0 0</inkml:trace>
  <inkml:trace contextRef="#ctx0" brushRef="#br0" timeOffset="549.573">376 642 9290 0 0,'0'0'3502'0'0,"0"0"-911"0"0,0 0-398 0 0,0 0-239 0 0,0 0-339 0 0,0 0-395 0 0,0 0-336 0 0,0 0-141 0 0,0 0-143 0 0,0 0-100 0 0,0 0-97 0 0,0 0-80 0 0,0 0-43 0 0,17-33-59 0 0,56-101-45 0 0,-9 43 169 0 0,-60 85-352 0 0,0 1 0 0 0,1-1 0 0 0,0 1 0 0 0,-1 0-1 0 0,2 0 1 0 0,-1 1 0 0 0,0 0 0 0 0,1 0 0 0 0,0 0 0 0 0,0 0-1 0 0,0 1 1 0 0,0 0 0 0 0,1 0 0 0 0,-1 1 0 0 0,1 0-1 0 0,0 0 1 0 0,-1 0 0 0 0,1 1 7 0 0,16 41-263 0 0,-20-29 250 0 0,0-1 21 0 0,0-1 0 0 0,0-1 1 0 0,1 1-1 0 0,0 0 0 0 0,1-1 0 0 0,-1 0 0 0 0,2 0 0 0 0,-1-1 1 0 0,1 1-1 0 0,0-1 0 0 0,1 0 0 0 0,0-1 0 0 0,0 1 1 0 0,0-1-1 0 0,5 3-8 0 0,-7-7 103 0 0,0 0 0 0 0,0 0 1 0 0,0 0-1 0 0,0 0 0 0 0,0-1 0 0 0,1 0 1 0 0,-1 0-1 0 0,0-1 0 0 0,1 1 1 0 0,-1-1-1 0 0,0 0 0 0 0,1 0 1 0 0,-1-1-1 0 0,0 0 0 0 0,1 0 0 0 0,-1 0 1 0 0,0 0-1 0 0,0-1 0 0 0,0 0 1 0 0,0 0-1 0 0,0-1 0 0 0,0 1 0 0 0,-1-1 1 0 0,1 0-1 0 0,-1 0 0 0 0,0 0 1 0 0,0-1-1 0 0,0 0 0 0 0,1 0-103 0 0,9-10 161 0 0,-1 0-1 0 0,0-1 1 0 0,-1 0 0 0 0,0-1-1 0 0,-2 0 1 0 0,0-1-1 0 0,4-9-160 0 0,22-110-558 0 0,-28 86-2970 0 0,-6 44-1906 0 0,-2 0-7201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1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1 285 4153 0 0,'0'0'1155'0'0,"0"0"-407"0"0,0 0-61 0 0,0 0 249 0 0,0 0 356 0 0,0 0 191 0 0,0 0-32 0 0,0 0-108 0 0,0 0-147 0 0,0 0-142 0 0,0 0-132 0 0,23 5-81 0 0,73 12-114 0 0,-38-26 211 0 0,-48 3-717 0 0,3 0-31 0 0,-1 0 1 0 0,-1 0-1 0 0,1-2 0 0 0,-1 1 1 0 0,0-1-1 0 0,-1-1 1 0 0,0 0-1 0 0,0-1 0 0 0,-1 1 1 0 0,-1-2-1 0 0,1 1 1 0 0,-1-1-1 0 0,-1-1 0 0 0,0 1 1 0 0,-1-1-1 0 0,0 0 1 0 0,-1-1-1 0 0,0 0 0 0 0,-1 1 1 0 0,-1-1-1 0 0,0 0 1 0 0,0-1-1 0 0,-1 1 0 0 0,-1-1 1 0 0,0 1-1 0 0,-1-3-190 0 0,-6 137 812 0 0,7-33-711 0 0,2-30-1 0 0,-3 0-1 0 0,-3 0 1 0 0,-1 0 0 0 0,-4-1-1 0 0,-2 1 1 0 0,-13 42-100 0 0,-35 69 206 0 0,47-147-195 0 0,-28 29-301 0 0,42-80-3731 0 0,5 13 2496 0 0,11-21-2582 0 0,-4 13-2309 0 0,-4 9-3050 0 0</inkml:trace>
  <inkml:trace contextRef="#ctx0" brushRef="#br0" timeOffset="404.395">662 215 6337 0 0,'0'0'2011'0'0,"0"0"-794"0"0,0 0-313 0 0,0 0 100 0 0,0 0 176 0 0,0 0 137 0 0,0 0-9 0 0,-34 33-153 0 0,-104 108-206 0 0,23-18 866 0 0,107-115-1696 0 0,2-3-8 0 0,1-1-1 0 0,-1 1 0 0 0,1 0 1 0 0,1 0-1 0 0,-1 1 0 0 0,1 0 1 0 0,0 0-1 0 0,0 0 0 0 0,1 0 1 0 0,0 0-1 0 0,0 1 0 0 0,0-1 0 0 0,1 1 1 0 0,0 0-1 0 0,-1 5-110 0 0,4-10 39 0 0,0-1-1 0 0,1 1 0 0 0,0-1 1 0 0,-1 0-1 0 0,1 1 0 0 0,0-1 1 0 0,0 0-1 0 0,-1 0 0 0 0,1 0 1 0 0,0 0-1 0 0,0-1 1 0 0,0 1-1 0 0,0 0 0 0 0,0-1 1 0 0,1 1-1 0 0,-1-1 0 0 0,0 0 1 0 0,0 0-1 0 0,0 0 0 0 0,0 0 1 0 0,0 0-1 0 0,0 0 1 0 0,0 0-1 0 0,0-1 0 0 0,1 0-38 0 0,1 1 83 0 0,146-14 1377 0 0,95-19 70 0 0,-243 34-1490 0 0,-1 0 1 0 0,0 0 0 0 0,0 0 0 0 0,1 0 0 0 0,-1 1-1 0 0,0-1 1 0 0,0 1 0 0 0,-1-1 0 0 0,1 1 0 0 0,0-1-1 0 0,0 1 1 0 0,-1-1 0 0 0,1 1 0 0 0,-1-1 0 0 0,1 1-1 0 0,-1 0 1 0 0,0-1 0 0 0,0 1 0 0 0,1 0 0 0 0,-1 0-1 0 0,0-1 1 0 0,-1 1 0 0 0,1 0 0 0 0,0-1 0 0 0,0 1-1 0 0,-1 0 1 0 0,1-1 0 0 0,-1 1 0 0 0,1 0 0 0 0,-1-1-1 0 0,0 1 1 0 0,0-1 0 0 0,1 1 0 0 0,-1-1 0 0 0,0 0-1 0 0,-1 1 1 0 0,1-1 0 0 0,0 0 0 0 0,0 1-41 0 0,-92 140 586 0 0,93-140-600 0 0,0-1 0 0 0,-1 1 0 0 0,1-1 0 0 0,1 1 0 0 0,-1 0 0 0 0,0-1 0 0 0,0 1-1 0 0,0-1 1 0 0,1 1 0 0 0,-1-1 0 0 0,1 1 0 0 0,-1-1 0 0 0,1 1 0 0 0,0-1-1 0 0,0 1 1 0 0,0-1 0 0 0,-1 0 0 0 0,1 0 0 0 0,0 1 0 0 0,0-1 0 0 0,1 0-1 0 0,-1 0 1 0 0,0 0 0 0 0,0 0 0 0 0,1 0 0 0 0,-1 0 0 0 0,0 0 0 0 0,1-1-1 0 0,-1 1 1 0 0,1 0 0 0 0,-1-1 0 0 0,1 1 0 0 0,-1-1 0 0 0,1 0 0 0 0,-1 1-1 0 0,1-1 1 0 0,-1 0 0 0 0,1 0 0 0 0,0 0 0 0 0,-1 0 0 0 0,2 0 14 0 0,3 2-118 0 0,33 5-2991 0 0,-30-7-1882 0 0,1 1-3937 0 0,-5-1-527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7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71 214 5177 0 0,'0'0'1426'0'0,"0"0"-393"0"0,0 0 166 0 0,0 0 372 0 0,0 0 168 0 0,0 0-85 0 0,0 0-223 0 0,0 0-189 0 0,0 0-165 0 0,0 0-135 0 0,0 0-113 0 0,0 0-111 0 0,27-2-89 0 0,85-9-62 0 0,-109 11-503 0 0,0 0 1 0 0,0 1 0 0 0,1-2-1 0 0,-1 1 1 0 0,0 0-1 0 0,0-1 1 0 0,0 1-1 0 0,0-1 1 0 0,0 0-1 0 0,0 0 1 0 0,0 0 0 0 0,0 0-1 0 0,0 0 1 0 0,0-1-1 0 0,-1 0 1 0 0,1 1-1 0 0,-1-1 1 0 0,1 0 0 0 0,-1 0-1 0 0,1 0 1 0 0,-1-1-1 0 0,0 1 1 0 0,0 0-1 0 0,0-1 1 0 0,0 0-1 0 0,-1 1 1 0 0,1-2-65 0 0,3-6 313 0 0,-3 8-267 0 0,-1 0 0 0 0,0 0 0 0 0,0-1 0 0 0,0 1-1 0 0,0-1 1 0 0,-1 1 0 0 0,1-1 0 0 0,-1 1 0 0 0,1-1-1 0 0,-1 1 1 0 0,0-1 0 0 0,0 1 0 0 0,0-1 0 0 0,0 0-1 0 0,0 1 1 0 0,-1-1 0 0 0,1 1 0 0 0,-1-1 0 0 0,0 1-1 0 0,0-1 1 0 0,0 1 0 0 0,0 0 0 0 0,0-1-1 0 0,0 1 1 0 0,0 0 0 0 0,-1 0 0 0 0,1 0 0 0 0,-1 0-1 0 0,0 0 1 0 0,0 0 0 0 0,0 0 0 0 0,1 1 0 0 0,-1-1-1 0 0,-1 1 1 0 0,1-1 0 0 0,0 1 0 0 0,0 0 0 0 0,-2-1-46 0 0,-4-1-1 0 0,0 1 0 0 0,0 0 0 0 0,-1 0 0 0 0,1 0 0 0 0,-1 1 0 0 0,1 1 0 0 0,-1-1 0 0 0,1 1 0 0 0,-1 1 0 0 0,1 0 0 0 0,-1 0 0 0 0,1 0 0 0 0,0 1 0 0 0,-1 1 0 0 0,1-1 0 0 0,0 1 0 0 0,0 1 0 0 0,1-1 0 0 0,-1 1 0 0 0,1 1 0 0 0,0-1 0 0 0,0 1 0 0 0,0 0 0 0 0,0 1 0 0 0,1 0 0 0 0,0 0 0 0 0,1 0 1 0 0,-1 1-1 0 0,1 0 0 0 0,0 0 0 0 0,1 0 0 0 0,-1 0 0 0 0,0 3 1 0 0,3-3 6 0 0,-1 0 1 0 0,1 0-1 0 0,0 0 0 0 0,0 0 1 0 0,1 0-1 0 0,0 0 1 0 0,0 1-1 0 0,1-1 1 0 0,-1 0-1 0 0,2 1 0 0 0,-1-1 1 0 0,1 0-1 0 0,0 0 1 0 0,1 1-1 0 0,0-1 1 0 0,0 0-1 0 0,0 0 1 0 0,1 0-1 0 0,0-1 0 0 0,0 1 1 0 0,1-1-1 0 0,0 0 1 0 0,4 6-7 0 0,-4-7 10 0 0,-1 1-4 0 0,1 0 1 0 0,0 0-1 0 0,0 0 0 0 0,0 0 0 0 0,0-1 1 0 0,1 1-1 0 0,0-1 0 0 0,0 0 0 0 0,1-1 1 0 0,-1 1-1 0 0,1-1 0 0 0,0-1 0 0 0,0 1 1 0 0,1-1-1 0 0,-1 0 0 0 0,1 0 0 0 0,-1 0 1 0 0,1-1-1 0 0,0 0 0 0 0,0-1 0 0 0,0 1 1 0 0,0-1-1 0 0,0-1 0 0 0,0 1 0 0 0,0-1 1 0 0,0-1-1 0 0,0 1 0 0 0,1-1-6 0 0,77-33-1746 0 0,-33 6-6371 0 0,-38 20-3271 0 0</inkml:trace>
  <inkml:trace contextRef="#ctx0" brushRef="#br0" timeOffset="450.792">494 336 5105 0 0,'0'0'1434'0'0,"0"0"-398"0"0,0 0 158 0 0,0 0 454 0 0,0 0 360 0 0,0 0 117 0 0,0 0-146 0 0,0 0-133 0 0,0 0-137 0 0,0 0-191 0 0,0 0-271 0 0,0 0-362 0 0,0 0-284 0 0,13-11-183 0 0,38-33-84 0 0,35-71 914 0 0,-39 31-775 0 0,-47 84-451 0 0,0 0-8 0 0,0 0-10 0 0,0 0-26 0 0,0 0-36 0 0,-2 23-354 0 0,-5 3 397 0 0,-4 98-88 0 0,12-122 113 0 0,-1 1 0 0 0,1-1 0 0 0,-1 0 1 0 0,1 0-1 0 0,0 1 0 0 0,0-1 0 0 0,0 0 0 0 0,0 0 1 0 0,1 0-1 0 0,-1 0 0 0 0,0 0 0 0 0,1 0 1 0 0,-1 0-1 0 0,1-1 0 0 0,0 1 0 0 0,0-1 1 0 0,0 1-1 0 0,0-1 0 0 0,0 1 0 0 0,0-1 1 0 0,0 0-1 0 0,0 0 0 0 0,0 0 0 0 0,0 0 0 0 0,1-1 1 0 0,-1 1-1 0 0,0 0 0 0 0,1-1 0 0 0,-1 0 1 0 0,0 1-1 0 0,1-1 0 0 0,-1 0 0 0 0,1 0 1 0 0,-1-1-1 0 0,0 1 0 0 0,1 0 0 0 0,-1-1 0 0 0,0 1 1 0 0,2-2-11 0 0,89-37 1058 0 0,-86 34-1111 0 0,0 0 0 0 0,-1 0-1 0 0,0 0 1 0 0,1-1 0 0 0,-2 0 0 0 0,1 0-1 0 0,-1-1 1 0 0,0 1 0 0 0,0-1-1 0 0,-1 0 1 0 0,0 0 0 0 0,0-1 0 0 0,0 1-1 0 0,-1-1 1 0 0,0 0 0 0 0,-1 0-1 0 0,0 0 1 0 0,0 0 0 0 0,-1 0 0 0 0,0-1-1 0 0,0-1 54 0 0,-1 9-1307 0 0,-2 1-6790 0 0,-2 0-3930 0 0</inkml:trace>
  <inkml:trace contextRef="#ctx0" brushRef="#br0" timeOffset="1116.807">1048 292 2897 0 0,'0'0'3087'0'0,"0"0"-611"0"0,0 0-254 0 0,0 0-20 0 0,0 0-121 0 0,0 0-236 0 0,0 0-308 0 0,0 0-257 0 0,0 0-201 0 0,0 0-163 0 0,0 0-139 0 0,0 0-126 0 0,33-4-109 0 0,98-13-85 0 0,-75-2 129 0 0,-49 11-438 0 0,-1 4-79 0 0,0 0 1 0 0,-1 0-1 0 0,1-1 1 0 0,-1 0-1 0 0,0 0 1 0 0,0-1 0 0 0,-1 0-1 0 0,1 1 1 0 0,-1-1-1 0 0,-1-1 1 0 0,1 1-1 0 0,-1-1 1 0 0,0 1 0 0 0,0-1-1 0 0,-1 0 1 0 0,0 0-1 0 0,0 0 1 0 0,-1 0-1 0 0,0 0 1 0 0,0 0 0 0 0,0-1-1 0 0,-1 1 1 0 0,0 0-1 0 0,-1-1-69 0 0,-2 5-9 0 0,0 0 0 0 0,0 0 0 0 0,0 0 0 0 0,0 1 0 0 0,-1-1 0 0 0,1 1 0 0 0,-1 0 0 0 0,0 0 0 0 0,0 0 0 0 0,1 0 0 0 0,-1 1 0 0 0,-1 0 0 0 0,1 0 0 0 0,0 0 0 0 0,0 0 0 0 0,0 0 0 0 0,0 1 0 0 0,-1 0 0 0 0,1 0 0 0 0,0 0 0 0 0,0 0 0 0 0,-1 1 0 0 0,1-1 0 0 0,0 1 0 0 0,0 0 0 0 0,0 1 0 0 0,0-1 0 0 0,-3 2 9 0 0,-7 4-62 0 0,1 1-1 0 0,0 1 1 0 0,0 0 0 0 0,1 0-1 0 0,0 1 1 0 0,1 1-1 0 0,0 0 1 0 0,0 0 0 0 0,2 1-1 0 0,-9 12 63 0 0,13-18-30 0 0,0 2-1 0 0,1-1 0 0 0,0 0 1 0 0,0 1-1 0 0,0 0 1 0 0,1 0-1 0 0,0 0 0 0 0,1 1 1 0 0,-1-1-1 0 0,2 0 1 0 0,-1 1-1 0 0,1-1 0 0 0,1 1 1 0 0,-1 0-1 0 0,1-1 1 0 0,1 1-1 0 0,0 0 0 0 0,0 2 31 0 0,2-6 6 0 0,0-1 1 0 0,1 0-1 0 0,-1 0 0 0 0,0 0 0 0 0,1-1 0 0 0,0 1 0 0 0,0-1 0 0 0,0 0 1 0 0,1 0-1 0 0,-1 0 0 0 0,1-1 0 0 0,-1 1 0 0 0,1-1 0 0 0,0 0 0 0 0,0-1 0 0 0,0 1 1 0 0,0-1-1 0 0,0 0 0 0 0,0 0 0 0 0,0 0 0 0 0,0-1 0 0 0,0 0 0 0 0,1 0 0 0 0,-1 0 1 0 0,0-1-1 0 0,0 1 0 0 0,0-1 0 0 0,2-1-6 0 0,10 2 51 0 0,-2-3 11 0 0,0 0 0 0 0,-1 0 0 0 0,0-1 0 0 0,1-1 1 0 0,-2-1-1 0 0,1 0 0 0 0,0 0 0 0 0,-1-2 0 0 0,-1 0 0 0 0,1 0 0 0 0,-1-1 0 0 0,-1 0 0 0 0,1-1 0 0 0,-2 0 0 0 0,1-1 1 0 0,6-10-63 0 0,-6 9 41 0 0,-1-2 1 0 0,0 1 0 0 0,-1-1 0 0 0,0-1 0 0 0,-1 0 0 0 0,-1 0 0 0 0,0 0 0 0 0,-1-1-1 0 0,0 0 1 0 0,-2 0 0 0 0,0-1 0 0 0,-1 1 0 0 0,0-1 0 0 0,-2 0 0 0 0,0-1-42 0 0,-1 17-12 0 0,-1 0 1 0 0,0-1-1 0 0,0 1 1 0 0,1 0 0 0 0,-1 0-1 0 0,0 0 1 0 0,0 0-1 0 0,0 0 1 0 0,-1 0 0 0 0,1 0-1 0 0,0 0 1 0 0,0 0-1 0 0,0 1 1 0 0,-1-1 0 0 0,1 0-1 0 0,0 1 1 0 0,-1-1-1 0 0,1 1 1 0 0,-1-1-1 0 0,1 1 1 0 0,0 0 0 0 0,-1-1-1 0 0,1 1 1 0 0,-1 0-1 0 0,1 0 1 0 0,-1 0 0 0 0,1 0-1 0 0,-1 1 1 0 0,1-1-1 0 0,0 0 1 0 0,-1 1-1 0 0,1-1 1 0 0,-1 0 0 0 0,1 1-1 0 0,0 0 1 0 0,-1-1-1 0 0,1 1 1 0 0,0 0 0 0 0,0 0-1 0 0,-1-1 1 0 0,1 1-1 0 0,0 0 1 0 0,0 0-1 0 0,0 1 1 0 0,0-1 0 0 0,0 0-1 0 0,1 0 1 0 0,-1 0-1 0 0,0 0 1 0 0,0 1 11 0 0,-2 1-16 0 0,1-3 9 0 0,1 1 1 0 0,-1-1-1 0 0,1 1 0 0 0,-1-1 0 0 0,1 1 0 0 0,0 0 1 0 0,-1-1-1 0 0,1 1 0 0 0,0 0 0 0 0,-1 0 0 0 0,1 0 1 0 0,0 0-1 0 0,0 0 0 0 0,0 0 0 0 0,0 0 0 0 0,0 1 1 0 0,0-1-1 0 0,0 0 0 0 0,0 1 0 0 0,0-1 0 0 0,1 0 1 0 0,-1 1-1 0 0,1-1 0 0 0,-1 1 0 0 0,1-1 0 0 0,-1 1 0 0 0,1-1 1 0 0,0 1-1 0 0,0-1 0 0 0,0 1 0 0 0,-1 0 0 0 0,2-1 1 0 0,-1 1-1 0 0,0-1 0 0 0,0 1 0 0 0,0-1 0 0 0,1 1 1 0 0,-1-1-1 0 0,1 1 0 0 0,-1-1 0 0 0,1 1 0 0 0,0-1 1 0 0,-1 1-1 0 0,1-1 0 0 0,0 0 0 0 0,0 0 0 0 0,0 1 1 0 0,0-1-1 0 0,0 0 0 0 0,0 0 0 0 0,1 0 7 0 0,156 14 95 0 0,-150-15-101 0 0,-6 0 10 0 0,0-1-1 0 0,1 1 1 0 0,-1 0 0 0 0,0 0-1 0 0,1 0 1 0 0,-1 0-1 0 0,0 0 1 0 0,0 0 0 0 0,1 1-1 0 0,-1-1 1 0 0,0 1-1 0 0,0 0 1 0 0,0-1 0 0 0,1 1-1 0 0,-1 0 1 0 0,0 0 0 0 0,0 1-1 0 0,0-1 1 0 0,-1 0-1 0 0,1 1 1 0 0,0-1 0 0 0,0 1-1 0 0,-1-1 1 0 0,1 1 0 0 0,-1 0-1 0 0,1 0 1 0 0,-1-1-1 0 0,0 1 1 0 0,0 0 0 0 0,1 0-1 0 0,-2 0 1 0 0,1 1-1 0 0,0-1 1 0 0,0 0 0 0 0,-1 0-1 0 0,1 0 1 0 0,-1 2-4 0 0,0 7 17 0 0,-2 0 1 0 0,1 0-1 0 0,-2-1 0 0 0,1 1 1 0 0,-2 0-1 0 0,1-1 1 0 0,-1 0-1 0 0,-1 0 0 0 0,0 0 1 0 0,-5 7-18 0 0,-20 48-79 0 0,29-64-27 0 0,0 0-1 0 0,1 0 1 0 0,-1 1 0 0 0,0-1 0 0 0,1 0 0 0 0,-1 1 0 0 0,1-1 0 0 0,0 1 0 0 0,-1-1 0 0 0,1 0 0 0 0,0 1 0 0 0,0-1 0 0 0,0 1 0 0 0,0-1 0 0 0,0 1 0 0 0,0-1 0 0 0,0 1-1 0 0,1-1 1 0 0,-1 1 0 0 0,0-1 0 0 0,1 0 0 0 0,-1 1 0 0 0,1-1 0 0 0,0 0 0 0 0,-1 1 0 0 0,1-1 0 0 0,0 0 0 0 0,0 0 0 0 0,0 0 0 0 0,0 1 0 0 0,0-1 0 0 0,1 0 106 0 0,4 0-1436 0 0,5-1-2629 0 0,-4-1-2785 0 0,-3-2-3659 0 0</inkml:trace>
  <inkml:trace contextRef="#ctx0" brushRef="#br0" timeOffset="2700.491">1991 97 7178 0 0,'0'0'3234'0'0,"0"0"-1119"0"0,0 0-550 0 0,0 0-162 0 0,0 0-206 0 0,0 0-269 0 0,0 0-235 0 0,0 0-158 0 0,0 0-84 0 0,0 0-55 0 0,0 0-40 0 0,0 0-60 0 0,0 0-80 0 0,-21 11-33 0 0,-68 35-51 0 0,22 11 34 0 0,61-51-185 0 0,1 0-1 0 0,0 0 0 0 0,-1 1 0 0 0,2 0 0 0 0,-1 0 0 0 0,1 0 1 0 0,0 0-1 0 0,1 0 0 0 0,0 1 0 0 0,0 0 0 0 0,0-1 0 0 0,1 1 1 0 0,0 0-1 0 0,1 1 0 0 0,0-1 0 0 0,-1 8 20 0 0,4-15 45 0 0,0 1 0 0 0,0-1-1 0 0,0 0 1 0 0,0 1 0 0 0,0-1 0 0 0,0 0 0 0 0,1 0-1 0 0,-1 0 1 0 0,0 0 0 0 0,0-1 0 0 0,1 1-1 0 0,-1-1 1 0 0,1 1 0 0 0,-1-1 0 0 0,0 0 0 0 0,1 0-1 0 0,-1 0 1 0 0,1 0 0 0 0,-1 0 0 0 0,0-1-1 0 0,1 1 1 0 0,-1-1 0 0 0,0 1 0 0 0,1-1-45 0 0,-3 1 23 0 0,10-3 248 0 0,0 0 1 0 0,0-1 0 0 0,-1 0 0 0 0,1 0-1 0 0,-1-1 1 0 0,0 0 0 0 0,-1-1 0 0 0,1 0 0 0 0,-1 0-1 0 0,3-4-271 0 0,18-12 575 0 0,4-1-75 0 0,-14 8-347 0 0,0 1 0 0 0,1 1 0 0 0,0 1 0 0 0,1 1 0 0 0,0 0 1 0 0,1 2-1 0 0,0 1 0 0 0,22-6-153 0 0,-42 13 2 0 0,-1 0 1 0 0,1 0-1 0 0,0 0 1 0 0,-1 1-1 0 0,1-1 0 0 0,0 1 1 0 0,0-1-1 0 0,0 1 1 0 0,-1 0-1 0 0,1 0 1 0 0,0-1-1 0 0,0 1 1 0 0,0 0-1 0 0,-1 1 1 0 0,1-1-1 0 0,0 0 0 0 0,0 0 1 0 0,0 1-1 0 0,-1-1 1 0 0,1 1-1 0 0,0 0 1 0 0,-1 0-1 0 0,1-1 1 0 0,0 1-1 0 0,-1 0 1 0 0,1 0-1 0 0,-1 0 0 0 0,0 1 1 0 0,1-1-1 0 0,-1 0 1 0 0,0 0-1 0 0,1 1 1 0 0,-1-1-1 0 0,0 1 1 0 0,0-1-1 0 0,0 1 0 0 0,0-1 1 0 0,-1 1-1 0 0,1 0 1 0 0,0-1-1 0 0,-1 1 1 0 0,1 0-1 0 0,-1 0 1 0 0,0-1-1 0 0,1 1 1 0 0,-1 0-1 0 0,0 0 0 0 0,0 0 1 0 0,0 0-1 0 0,0 0-2 0 0,-15 144-16 0 0,-10-16-84 0 0,16-73 77 0 0,-2 0 0 0 0,-3-1 0 0 0,-2-1 0 0 0,-23 50 23 0 0,34-91 1 0 0,-1 0-1 0 0,-1-1 0 0 0,0 0 1 0 0,0 0-1 0 0,-2-1 1 0 0,1 0-1 0 0,-1-1 0 0 0,-1 0 1 0 0,0 0-1 0 0,-1-1 0 0 0,0 0 1 0 0,-1-1-1 0 0,0 0 0 0 0,0-1 1 0 0,-11 6-1 0 0,22-13-2 0 0,0-1 1 0 0,0 1 0 0 0,0 0 0 0 0,0-1 0 0 0,-1 1-1 0 0,1-1 1 0 0,0 1 0 0 0,0-1 0 0 0,0 0-1 0 0,0 1 1 0 0,-1-1 0 0 0,1 0 0 0 0,0 0 0 0 0,0 0-1 0 0,-1 0 1 0 0,1 0 0 0 0,0 0 0 0 0,0 0-1 0 0,0 0 1 0 0,-1-1 0 0 0,1 1 0 0 0,0 0-1 0 0,0-1 1 0 0,0 1 0 0 0,0-1 0 0 0,0 1 0 0 0,0-1-1 0 0,-1 0 1 0 0,1 1 0 0 0,1-1 0 0 0,-1 0-1 0 0,0 0 1 0 0,0 1 0 0 0,0-1 0 0 0,0 0-1 0 0,0 0 1 0 0,1 0 0 0 0,-1 0 0 0 0,0 0 0 0 0,1 0-1 0 0,-1-1 1 0 0,1 1 0 0 0,-1 0 0 0 0,1 0-1 0 0,0 0 1 0 0,-1 0 0 0 0,1-1 0 0 0,0 1 0 0 0,0 0-1 0 0,0 0 1 0 0,0 0 0 0 0,0-1 0 0 0,0 1-1 0 0,0-1 2 0 0,10-70-68 0 0,2 36 66 0 0,2 1-1 0 0,1 0 1 0 0,2 1 0 0 0,1 1-1 0 0,2 1 1 0 0,1 0 0 0 0,1 1-1 0 0,26-26 3 0 0,72-63-68 0 0,-6 50 44 0 0,-55 44 47 0 0,-55 22-16 0 0,0 0 0 0 0,-1-1 0 0 0,1 1 0 0 0,-1-1 0 0 0,0 0 0 0 0,0 0 0 0 0,0 0 0 0 0,0 0 0 0 0,-1 0 0 0 0,0-1 0 0 0,0 1 0 0 0,-1-1 0 0 0,1 0 0 0 0,-1 1 0 0 0,-1-1 0 0 0,1 0 0 0 0,-1 1 0 0 0,0-1 0 0 0,0 0 0 0 0,-1-2-7 0 0,4-16 1 0 0,6-53 78 0 0,-9 76-56 0 0,0 1 1 0 0,0 0-2 0 0,0 0-4 0 0,0 0-4 0 0,0 0-14 0 0,0 1-32 0 0,-24 32 112 0 0,20-25-76 0 0,0 1-1 0 0,1 0 0 0 0,0-1 0 0 0,0 1 0 0 0,1 0 1 0 0,0 0-1 0 0,0 1 0 0 0,1-1 0 0 0,0 0 0 0 0,1 0 1 0 0,0 1-1 0 0,1-1 0 0 0,0 0 0 0 0,0 3-3 0 0,1 22-14 0 0,-3-31 16 0 0,1 0 1 0 0,0 1-1 0 0,0-1 0 0 0,0 0 0 0 0,0 0 1 0 0,0 0-1 0 0,1 0 0 0 0,-1 0 0 0 0,1-1 1 0 0,0 1-1 0 0,0 0 0 0 0,0 0 0 0 0,0 0 1 0 0,0 0-1 0 0,1-1 0 0 0,-1 1 0 0 0,1-1 1 0 0,0 1-1 0 0,0-1 0 0 0,0 0 0 0 0,0 1 1 0 0,0-1-1 0 0,0 0 0 0 0,1 0 1 0 0,-1-1-1 0 0,1 1 0 0 0,-1 0 0 0 0,1-1 1 0 0,-1 0-1 0 0,1 1 0 0 0,0-1 0 0 0,0 0 1 0 0,0 0-1 0 0,0-1 0 0 0,0 1 0 0 0,0-1 1 0 0,0 1-1 0 0,0-1 0 0 0,0 0 0 0 0,0 0 1 0 0,0 0-1 0 0,0-1 0 0 0,0 1 0 0 0,0-1 1 0 0,0 1-1 0 0,0-1 0 0 0,-1 0 0 0 0,1 0 1 0 0,0-1-1 0 0,0 1 0 0 0,-1 0 0 0 0,2-2-2 0 0,8-7 62 0 0,-1-1-1 0 0,0 0 0 0 0,-1-1 0 0 0,0-1 0 0 0,-1 1 0 0 0,0-2 0 0 0,-1 1 1 0 0,0-1-1 0 0,-2 0 0 0 0,1-1 0 0 0,-2 1 0 0 0,2-7-61 0 0,-3 11 47 0 0,10-28 39 0 0,-12 29-56 0 0,1 1-1 0 0,0-1 0 0 0,0 1 1 0 0,1 0-1 0 0,0 0 0 0 0,1 0 1 0 0,-1 1-1 0 0,2-1 0 0 0,-1 1 1 0 0,1 0-1 0 0,0 1 0 0 0,5-5-29 0 0,-5 46 78 0 0,9 47 813 0 0,-11-35-350 0 0,9 301-303 0 0,-14-276-209 0 0,1-61-26 0 0,-1 0 0 0 0,0 0 0 0 0,-1 0 0 0 0,0 0 0 0 0,-1 0 0 0 0,0 0 0 0 0,-1-1 0 0 0,0 1 0 0 0,0-1 0 0 0,-1 0 0 0 0,-1 0 0 0 0,0-1 0 0 0,0 1 0 0 0,-1-1 0 0 0,0-1 0 0 0,0 1 0 0 0,-1-1 0 0 0,0-1 0 0 0,-1 1 0 0 0,1-1 0 0 0,-2-1 0 0 0,1 0 0 0 0,0 0 0 0 0,-11 4-3 0 0,17-8-4 0 0,-1-1-1 0 0,1 1 1 0 0,-1-1 0 0 0,0 0 0 0 0,0 0 0 0 0,1 0-1 0 0,-1-1 1 0 0,0 1 0 0 0,0-1 0 0 0,0 0 0 0 0,0 0 0 0 0,0 0-1 0 0,0-1 1 0 0,1 1 0 0 0,-1-1 0 0 0,0 0 0 0 0,0 0 0 0 0,1 0-1 0 0,-1-1 1 0 0,0 1 0 0 0,1-1 0 0 0,-1 0 0 0 0,1 0-1 0 0,0 0 1 0 0,0 0 0 0 0,0-1 0 0 0,0 1 0 0 0,0-1 0 0 0,0 0-1 0 0,1 0 1 0 0,-1 0 0 0 0,1 0 0 0 0,0 0 0 0 0,0 0-1 0 0,0-1 1 0 0,0 1 0 0 0,-1-3 4 0 0,4-7-4 0 0,0 0 0 0 0,1 0 1 0 0,1 1-1 0 0,-1-1 0 0 0,2 0 0 0 0,0 1 0 0 0,0 0 1 0 0,1 0-1 0 0,1 0 0 0 0,0 0 0 0 0,1 1 0 0 0,0 0 0 0 0,0 1 1 0 0,1-1-1 0 0,1 2 0 0 0,0-1 0 0 0,0 1 0 0 0,1 0 1 0 0,0 1-1 0 0,0 0 0 0 0,1 1 0 0 0,3-2 4 0 0,15-14 0 0 0,1 1-1 0 0,1 2 1 0 0,0 1-1 0 0,2 1 1 0 0,0 2-1 0 0,35-11 1 0 0,-24 11-1053 0 0,131-44 1825 0 0,-117 43-5505 0 0,1 4-6003 0 0,-44 9-2564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8:42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49 324 7098 0 0,'0'0'4272'0'0,"0"0"-2735"0"0,0 0-681 0 0,0 0-280 0 0,0 0-288 0 0,0 0-296 0 0,0 0-176 0 0,0 0-176 0 0,0 0-136 0 0,0 0-640 0 0,0 0-3001 0 0,0 0-4169 0 0</inkml:trace>
  <inkml:trace contextRef="#ctx0" brushRef="#br0" timeOffset="-165.983">43 737 11402 0 0,'0'0'1949'0'0,"0"0"-473"0"0,0 0-150 0 0,0 0-30 0 0,0 0-77 0 0,0 0-193 0 0,0 0-297 0 0,0 0-269 0 0,0 0-194 0 0,0 0-106 0 0,0 0-55 0 0,-5 32-41 0 0,-16 100-37 0 0,6-64-313 0 0,14-66-337 0 0,1-5-9829 0 0,0 0 8961 0 0,0-4-7162 0 0</inkml:trace>
  <inkml:trace contextRef="#ctx0" brushRef="#br0" timeOffset="419.508">216 821 10226 0 0,'0'0'1746'0'0,"0"0"-344"0"0,0 0 87 0 0,0 0 218 0 0,0 0 30 0 0,0 0-234 0 0,0 0-417 0 0,0 0-420 0 0,0 0-257 0 0,0 0-83 0 0,0 0-24 0 0,0 0 5 0 0,0 0-16 0 0,8-15-44 0 0,64-110 335 0 0,-11 47-392 0 0,-60 78-197 0 0,-1-1 0 0 0,0 0 0 0 0,1 0 0 0 0,-1 1 0 0 0,1-1 0 0 0,0 0 0 0 0,-1 1 0 0 0,1-1 0 0 0,0 0 0 0 0,-1 1 0 0 0,1-1-1 0 0,0 1 1 0 0,0-1 0 0 0,-1 1 0 0 0,1-1 0 0 0,0 1 0 0 0,0 0 0 0 0,0-1 0 0 0,-1 1 0 0 0,1 0 0 0 0,0 0 0 0 0,0-1 0 0 0,0 1 0 0 0,0 0 0 0 0,0 0 0 0 0,0 0 0 0 0,0 0 0 0 0,0 0 0 0 0,-1 1 0 0 0,1-1 0 0 0,0 0 0 0 0,0 0 0 0 0,0 0 0 0 0,0 1 0 0 0,0-1 0 0 0,-1 1 0 0 0,1-1 0 0 0,0 0 0 0 0,0 1 0 0 0,0-1 0 0 0,-1 1 0 0 0,1 0 0 0 0,0-1 0 0 0,-1 1 0 0 0,1 0 0 0 0,-1-1-1 0 0,1 1 1 0 0,0 0 7 0 0,15 47-181 0 0,-11-30 209 0 0,26 56 1 0 0,-30-72 10 0 0,1 0 0 0 0,-1 0 0 0 0,0 0 0 0 0,1 0 0 0 0,-1-1 0 0 0,1 1 0 0 0,0 0 0 0 0,0-1 0 0 0,-1 1 0 0 0,1-1 0 0 0,0 0 0 0 0,0 1 0 0 0,0-1 0 0 0,1 0 0 0 0,-1 0 0 0 0,0 0 0 0 0,0-1 0 0 0,0 1 0 0 0,1-1 0 0 0,-1 1 0 0 0,0-1 0 0 0,1 0 0 0 0,-1 1 0 0 0,1-1 0 0 0,-1 0 0 0 0,0-1 0 0 0,1 1 0 0 0,-1 0 0 0 0,0-1 0 0 0,1 1 0 0 0,-1-1-1 0 0,0 0 1 0 0,0 0 0 0 0,0 0 0 0 0,0 0 0 0 0,1 0-39 0 0,5-5 140 0 0,-1 0 0 0 0,0-1 0 0 0,0 0-1 0 0,0 0 1 0 0,-1-1 0 0 0,0 0-1 0 0,-1 0 1 0 0,0 0 0 0 0,0 0 0 0 0,0-1-1 0 0,-1 0 1 0 0,0 0 0 0 0,-1 0-1 0 0,0 0 1 0 0,-1-1 0 0 0,0 1-1 0 0,0-1 1 0 0,-1 0 0 0 0,0 1 0 0 0,-1-1-1 0 0,0-1-139 0 0,1 6-910 0 0,0-11-10452 0 0,-1 22-560 0 0</inkml:trace>
  <inkml:trace contextRef="#ctx0" brushRef="#br0" timeOffset="1108.578">862 733 6289 0 0,'0'0'1895'0'0,"0"0"-733"0"0,0 0-76 0 0,0 0 385 0 0,0 0 354 0 0,0 0 64 0 0,0 0-142 0 0,0 0-235 0 0,0 0-258 0 0,0 0-182 0 0,0 0-152 0 0,0 0-121 0 0,0 0-118 0 0,24-7-110 0 0,76-23-97 0 0,-44-7 242 0 0,-49 31-623 0 0,0 0 0 0 0,-1-1 0 0 0,0 0 0 0 0,0 0 0 0 0,0 0 0 0 0,-1-1 0 0 0,0 0 0 0 0,-1 0 0 0 0,0-1 0 0 0,0 1 0 0 0,0-1 0 0 0,-1 1 0 0 0,-1-1 0 0 0,1 0 0 0 0,-2 0 0 0 0,1-1 0 0 0,-1-1-93 0 0,-3 9-1 0 0,1 0 0 0 0,-1 0 0 0 0,0 0 1 0 0,0 1-1 0 0,0-1 0 0 0,0 1 0 0 0,-1-1 0 0 0,1 1 0 0 0,0 0 0 0 0,-1 0 0 0 0,1 0 0 0 0,0 0 0 0 0,-1 0 0 0 0,1 1 0 0 0,-1-1 0 0 0,1 1 0 0 0,-1 0 0 0 0,0-1 0 0 0,1 1 0 0 0,-1 0 0 0 0,1 1 0 0 0,-1-1 0 0 0,1 0 0 0 0,-1 1 0 0 0,1-1 0 0 0,-1 1 0 0 0,1 0 0 0 0,-1 0 0 0 0,1 0 0 0 0,-2 1 1 0 0,-7 3-37 0 0,1 1-1 0 0,-1 1 1 0 0,1 0 0 0 0,0 0-1 0 0,0 1 1 0 0,1 0 0 0 0,0 1-1 0 0,0 0 1 0 0,1 1 0 0 0,1-1-1 0 0,-1 1 1 0 0,2 1 0 0 0,-1 0-1 0 0,1-1 1 0 0,1 2 0 0 0,0-1-1 0 0,1 1 1 0 0,-3 8 37 0 0,6-16-4 0 0,0 0 0 0 0,0 0 0 0 0,0-1 1 0 0,0 1-1 0 0,0 0 0 0 0,1 0 0 0 0,0 0 0 0 0,0 0 1 0 0,0 0-1 0 0,0 0 0 0 0,0 0 0 0 0,1 0 0 0 0,0 0 0 0 0,0-1 1 0 0,0 1-1 0 0,0 0 0 0 0,1 0 0 0 0,-1-1 0 0 0,1 1 1 0 0,0-1-1 0 0,0 0 0 0 0,0 1 0 0 0,0-1 0 0 0,1 0 0 0 0,-1 0 1 0 0,1 0-1 0 0,0-1 0 0 0,0 1 0 0 0,0 0 0 0 0,0-1 1 0 0,1 0-1 0 0,-1 0 0 0 0,0 0 0 0 0,1 0 0 0 0,0-1 0 0 0,-1 1 1 0 0,4 0 3 0 0,6 2 17 0 0,-1-1 0 0 0,1-1 0 0 0,-1 0 1 0 0,1 0-1 0 0,0-1 0 0 0,0-1 0 0 0,-1 0 1 0 0,1-1-1 0 0,0 0 0 0 0,0-1 0 0 0,-1 0 1 0 0,1-1-1 0 0,-1-1 0 0 0,0 0 0 0 0,0 0 1 0 0,0-1-1 0 0,0-1 0 0 0,-1 0 1 0 0,9-6-18 0 0,8-8 60 0 0,0-2 1 0 0,-1 0 0 0 0,-1-2-1 0 0,-2 0 1 0 0,0-2 0 0 0,14-21-61 0 0,39-42 32 0 0,-56 69-22 0 0,0-2 0 0 0,-2-1-1 0 0,-1 0 1 0 0,0-2 0 0 0,-2 0 0 0 0,-1 0-1 0 0,-1-2 1 0 0,-1 0 0 0 0,3-12-10 0 0,-9 15 12 0 0,-2 1 1 0 0,0-1-1 0 0,-2 1 0 0 0,0-1 1 0 0,-2 0-1 0 0,-1 0 0 0 0,-2-20-12 0 0,3 43 5 0 0,-1 0-1 0 0,0 0 0 0 0,0 0 0 0 0,0 0 0 0 0,0 0 0 0 0,0 0 0 0 0,-1 0 0 0 0,1 0 0 0 0,0 0 1 0 0,0 0-1 0 0,-1 0 0 0 0,1 0 0 0 0,0 1 0 0 0,-1-1 0 0 0,1 0 0 0 0,-1 0 0 0 0,1 0 0 0 0,-1 0 1 0 0,0 0-1 0 0,1 1 0 0 0,-1-1 0 0 0,0 0 0 0 0,1 1 0 0 0,-1-1 0 0 0,0 0 0 0 0,0 1 0 0 0,0-1 1 0 0,0 1-1 0 0,1-1 0 0 0,-1 1 0 0 0,0 0 0 0 0,0-1 0 0 0,0 1 0 0 0,0 0 0 0 0,0 0 0 0 0,0-1 1 0 0,0 1-1 0 0,0 0 0 0 0,0 0 0 0 0,0 0 0 0 0,0 0 0 0 0,0 0 0 0 0,0 1 0 0 0,0-1 0 0 0,0 0 1 0 0,0 0-1 0 0,0 1 0 0 0,0-1 0 0 0,0 0 0 0 0,0 1 0 0 0,0-1 0 0 0,0 1 0 0 0,1-1-4 0 0,-44 34 84 0 0,28-10-61 0 0,2 0 0 0 0,1 1 0 0 0,1 1 0 0 0,1 0 0 0 0,1 0-1 0 0,2 1 1 0 0,0 0 0 0 0,2 1 0 0 0,1-1 0 0 0,1 1 0 0 0,1 0 0 0 0,2 0 0 0 0,1 1 0 0 0,1-1 0 0 0,3 19-23 0 0,-2-22-51 0 0,2 1 0 0 0,0-1 0 0 0,1 0 0 0 0,2 0 0 0 0,0 0 1 0 0,2-1-1 0 0,0 0 0 0 0,2-1 0 0 0,1 0 0 0 0,0 0 0 0 0,2-2 0 0 0,11 14 51 0 0,-31-68-6897 0 0,-15 1 1421 0 0,0 3-4228 0 0,16 20 4746 0 0</inkml:trace>
  <inkml:trace contextRef="#ctx0" brushRef="#br0" timeOffset="1332.536">1256 343 10330 0 0,'0'0'2781'0'0,"0"0"-698"0"0,0 0-516 0 0,0 0-372 0 0,0 0-188 0 0,0 0-11 0 0,0 0-25 0 0,0 0-50 0 0,0 0-46 0 0,0 0-155 0 0,0 0-162 0 0,0 0-81 0 0,0 0-70 0 0,25 10-74 0 0,81 32-50 0 0,-22-21 169 0 0,128-6 610 0 0,-166-15-4555 0 0,-1 0-4212 0 0,-24 0 2465 0 0,-17 0-5340 0 0</inkml:trace>
  <inkml:trace contextRef="#ctx0" brushRef="#br0" timeOffset="1579.311">1981 645 10874 0 0,'0'0'2251'0'0,"0"0"-692"0"0,0 0-418 0 0,0 0-129 0 0,0 0-120 0 0,0 0-129 0 0,0 0-179 0 0,0 0-177 0 0,0 0-120 0 0,0 0-95 0 0,0 0-35 0 0,0 0-29 0 0,0 0-37 0 0,10 10-71 0 0,31 30-131 0 0,-40-40 72 0 0,0 0 0 0 0,0 1 0 0 0,0-1-1 0 0,0 0 1 0 0,0 0 0 0 0,0 0 0 0 0,0 0 0 0 0,0 0 0 0 0,0 0 0 0 0,0 0 0 0 0,1-1 0 0 0,-1 1-1 0 0,0 0 1 0 0,0-1 0 0 0,0 1 0 0 0,0 0 0 0 0,0-1 0 0 0,-1 1 0 0 0,1-1 0 0 0,0 0-1 0 0,0 1 1 0 0,0-1 0 0 0,0 0 0 0 0,-1 1 0 0 0,1-1 0 0 0,0 0 0 0 0,0 0 0 0 0,-1 0-1 0 0,1 0 1 0 0,-1 0 0 0 0,1 1 0 0 0,-1-1 0 0 0,1 0 0 0 0,-1 0 0 0 0,0 0 0 0 0,1 0-1 0 0,-1-1 1 0 0,0 1 0 0 0,0 0 0 0 0,0 0 0 0 0,1 0 0 0 0,-1 0 0 0 0,-1-1 39 0 0,3-1-445 0 0,6-24-3104 0 0,-3 1-4038 0 0,-4 17 603 0 0</inkml:trace>
  <inkml:trace contextRef="#ctx0" brushRef="#br0" timeOffset="1749.601">2000 310 5057 0 0,'0'0'2561'0'0,"0"0"-1417"0"0,0 0-680 0 0,0 0-328 0 0,0 0-216 0 0,0 0-40 0 0,0 0-72 0 0,0 0-184 0 0,0 0-336 0 0,0 0-745 0 0,0 0-1503 0 0,0 0-505 0 0</inkml:trace>
  <inkml:trace contextRef="#ctx0" brushRef="#br0" timeOffset="1901.17">2340 398 6369 0 0,'0'0'3807'0'0,"0"0"-947"0"0,0 0-522 0 0,0 0-204 0 0,0 0-255 0 0,0 0-262 0 0,0 0-283 0 0,0 0-296 0 0,0 0-261 0 0,0 0-182 0 0,0 0-158 0 0,0 0-155 0 0,0 0-118 0 0,-3 7-76 0 0,-34 48 39 0 0,29-49-122 0 0,1 0 1 0 0,0 0-1 0 0,0 0 1 0 0,0 1-1 0 0,1 0 1 0 0,0 1 0 0 0,0-1-1 0 0,1 1 1 0 0,0 0-1 0 0,0 0 1 0 0,1 1-1 0 0,0-1 1 0 0,0 1 0 0 0,1 0-1 0 0,0 0 1 0 0,1 0-1 0 0,0 0 1 0 0,0 1 0 0 0,1-1-1 0 0,0 1 1 0 0,1-1-1 0 0,0 6-5 0 0,3-11 12 0 0,0-1-1 0 0,0 1 1 0 0,0-1-1 0 0,0 1 1 0 0,1-1-1 0 0,-1 0 0 0 0,1 0 1 0 0,0-1-1 0 0,0 1 1 0 0,0-1-1 0 0,0 0 1 0 0,0 0-1 0 0,0 0 1 0 0,0 0-1 0 0,1-1 1 0 0,-1 0-1 0 0,1 0 0 0 0,-1 0 1 0 0,1 0-1 0 0,0-1 1 0 0,-1 0-1 0 0,5 0-11 0 0,9 1 61 0 0,-1-1-1 0 0,1-1 0 0 0,0-1 0 0 0,-1 0 1 0 0,1-1-1 0 0,-1-1 0 0 0,0-1 0 0 0,0 0 1 0 0,0-1-1 0 0,-1-1 0 0 0,11-6-60 0 0,6-16-1853 0 0,-22 14-8978 0 0,-9 11-1896 0 0</inkml:trace>
  <inkml:trace contextRef="#ctx0" brushRef="#br0" timeOffset="2850.745">2026 302 0 0 0,'0'0'1132'0'0,"0"0"225"0"0,0 0-36 0 0,0 0-158 0 0,0 0-104 0 0,0 0 12 0 0,0 0 40 0 0,0 0 49 0 0,0 0-24 0 0,0 0-100 0 0,18-29 5340 0 0,-18 28-6332 0 0,0 1 0 0 0,0-1 0 0 0,1 1-1 0 0,-1 0 1 0 0,0-1 0 0 0,0 1-1 0 0,0-1 1 0 0,0 1 0 0 0,0-1 0 0 0,0 1-1 0 0,1-1 1 0 0,-1 1 0 0 0,0-1-1 0 0,-1 1 1 0 0,1-1 0 0 0,0 1 0 0 0,0-1-1 0 0,0 1 1 0 0,0-1 0 0 0,0 1-1 0 0,0-1 1 0 0,-1 1 0 0 0,1-1-1 0 0,0 1 1 0 0,0 0 0 0 0,-1-1 0 0 0,1 1-1 0 0,0-1 1 0 0,0 1 0 0 0,-1 0-1 0 0,1-1 1 0 0,0 1 0 0 0,-1 0 0 0 0,1-1-1 0 0,-1 1 1 0 0,1 0 0 0 0,-1 0-1 0 0,1-1 1 0 0,0 1 0 0 0,-1 0 0 0 0,1 0-1 0 0,-1 0 1 0 0,1 0 0 0 0,-1 0-1 0 0,1-1 1 0 0,-1 1 0 0 0,1 0-1 0 0,-1 0 1 0 0,1 0 0 0 0,-1 0 0 0 0,1 0-1 0 0,-1 1 1 0 0,1-1 0 0 0,-1 0-1 0 0,1 0 1 0 0,-1 0 0 0 0,1 0 0 0 0,-1 0-1 0 0,1 1 1 0 0,0-1 0 0 0,-1 0-1 0 0,1 0 1 0 0,-1 1 0 0 0,1-1-1 0 0,-1 1-43 0 0,-28 16-305 0 0,28-17 362 0 0,1 0 4 0 0,0 0 18 0 0,0 0 22 0 0,0 0 41 0 0,0 0 39 0 0,0 0 62 0 0,0 0 58 0 0,0 0-5 0 0,16-18 793 0 0,-4 11-1772 0 0,-12 8-163 0 0,0 1-96 0 0,0 0-2761 0 0,0 4-5417 0 0</inkml:trace>
  <inkml:trace contextRef="#ctx0" brushRef="#br0" timeOffset="3730.476">1991 575 0 0 0,'0'0'285'0'0,"0"0"960"0"0,0 0 260 0 0,0 0-58 0 0,0 0-81 0 0,0 0-55 0 0,0 0-15 0 0,0 0 24 0 0,0 0 23 0 0,0 0-22 0 0,0 0-74 0 0,0 0-112 0 0,6-7-93 0 0,20-17-72 0 0,-20 18-65 0 0,-6 6-58 0 0,0 0-68 0 0,0 0-97 0 0,0 0-124 0 0,0 0-106 0 0,0 0-95 0 0,0 0-23 0 0,0 0-7 0 0,0 0-8 0 0,0 0 0 0 0,0 0-49 0 0,0 0-8 0 0,0 0-12 0 0,0 0-23 0 0,0 0 5 0 0,-14 59 1834 0 0,9-6-1929 0 0,-19 66 87 0 0,13-101 84 0 0,12-32 598 0 0,70-188-690 0 0,-70 196-182 0 0,2-13-35 0 0,-12 26-92 0 0,-3 13 95 0 0,2 0 1 0 0,1 0-1 0 0,0 1 0 0 0,2 0 0 0 0,0 0 1 0 0,2 1-1 0 0,-2 9-2 0 0,11-4-1170 0 0,4-25-2071 0 0,3-1-3518 0 0,-6-1-5404 0 0</inkml:trace>
  <inkml:trace contextRef="#ctx0" brushRef="#br0" timeOffset="11240.844">43 328 0 0 0,'0'0'191'0'0,"0"0"533"0"0,0 0-45 0 0,0 0-210 0 0,0 0-91 0 0,0 0 72 0 0,0 0 148 0 0,0 0 138 0 0,2 1-131 0 0,4 1 10981 0 0,-5-1-9889 0 0,-33 8-745 0 0,26-6-844 0 0,22-8 248 0 0,30-17 387 0 0,-46 22-572 0 0,0 0 36 0 0,0 0 30 0 0,0 0 13 0 0,-20 7 599 0 0,20-7-768 0 0,0 0 2 0 0,0 0 9 0 0,0 0 16 0 0,0 0-16 0 0,0 0 11 0 0,0 0-14 0 0,0 0-15 0 0,0 0-12 0 0,0 0-11 0 0,0 0-7 0 0,0 0-13 0 0,0 0 2 0 0,0 0-12 0 0,0 0 2 0 0,0 0 1 0 0,0 0 0 0 0,0 0 0 0 0,0 0 1 0 0,0 0 7 0 0,0 0 14 0 0,9 14 920 0 0,-9-13-971 0 0,0-1-3 0 0,0 0-3 0 0,0 0-7 0 0,0 0 7 0 0,0 0 2 0 0,0 0-3 0 0,24 0 1163 0 0,-41 15-1303 0 0,58-40 264 0 0,-41 24-128 0 0,0 1-2 0 0,0 0 4 0 0,0 0 4 0 0,0 0 2 0 0,0 0 0 0 0,0 0 0 0 0,0 0 0 0 0,0 0 3 0 0,0 0 12 0 0,0 0 6 0 0,0 0-1 0 0,0 0 12 0 0,0 0 15 0 0,0 0 9 0 0,0 0 6 0 0,0 0 2 0 0,0 0 2 0 0,0 0 7 0 0,0 0 15 0 0,0 0 13 0 0,0 0 2 0 0,0 0-8 0 0,0 0-14 0 0,0 0-14 0 0,0 0-26 0 0,0 0-1 0 0,0 0-18 0 0,0 0-10 0 0,0 0-15 0 0,0 0 2 0 0,0 0 1 0 0,0 0-2 0 0,0 0-3 0 0,0 0 2 0 0,0 0-6 0 0,0 0-10 0 0,0 0 6 0 0,0 0-6 0 0,0 0 10 0 0,0 0 6 0 0,0 0-3 0 0,0 0-5 0 0,0 0-8 0 0,0 0 2 0 0,0 0-27 0 0,0 0-24 0 0,0 0-44 0 0,0 0-90 0 0,-14 2-3816 0 0,11-1 447 0 0,0 0-3579 0 0,3-1-3356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7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 39 0 0 0,'0'0'1748'0'0,"0"0"481"0"0,0 0 158 0 0,0 0-105 0 0,0 0-210 0 0,0 0-250 0 0,0 0-228 0 0,0 0-182 0 0,0 0-140 0 0,0 0-73 0 0,2-4-75 0 0,-2 3-1051 0 0,0 0-1 0 0,1 0 0 0 0,-1 0 0 0 0,0 0 1 0 0,0 0-1 0 0,0 0 0 0 0,1 0 0 0 0,-1 0 0 0 0,0-1 1 0 0,-1 1-1 0 0,1 0 0 0 0,0 0 0 0 0,0 0 0 0 0,0 0 1 0 0,-1 0-1 0 0,1 0 0 0 0,0 0 0 0 0,-1 0 1 0 0,1 0-1 0 0,-1 0 0 0 0,1 0 0 0 0,-1 0 0 0 0,0 0 1 0 0,1 1-1 0 0,-1-1 0 0 0,0 0 0 0 0,0 0 1 0 0,1 0-1 0 0,-1 1 0 0 0,0-1 0 0 0,0 1 0 0 0,0-1 1 0 0,0 0-1 0 0,0 1 0 0 0,0 0 0 0 0,0-1 1 0 0,0 1-1 0 0,0 0 0 0 0,0-1 0 0 0,0 1 0 0 0,0 0 1 0 0,0 0-1 0 0,0 0 0 0 0,-1 0 0 0 0,1 0 0 0 0,0 0 1 0 0,0 0-1 0 0,0 0 0 0 0,0 0 0 0 0,0 1 1 0 0,0-1-1 0 0,0 0 0 0 0,0 1 0 0 0,0-1 0 0 0,0 1 1 0 0,0-1-1 0 0,0 1 0 0 0,0-1 0 0 0,0 1-72 0 0,-12 2 104 0 0,1 0 0 0 0,0 0 0 0 0,0 1 0 0 0,1 1 0 0 0,-1 0 0 0 0,1 0 0 0 0,0 1 0 0 0,0 1 0 0 0,1 0 0 0 0,0 0 0 0 0,0 1 0 0 0,0 0 0 0 0,1 1 0 0 0,1 0 0 0 0,-1 0 0 0 0,0 3-104 0 0,0-3 34 0 0,3-3-21 0 0,0 1 0 0 0,0 0 1 0 0,0 0-1 0 0,1 0 0 0 0,1 1 0 0 0,-1-1 0 0 0,1 1 0 0 0,0 0 1 0 0,1 1-1 0 0,0-1 0 0 0,0 1 0 0 0,1-1 0 0 0,0 1 0 0 0,0 0 1 0 0,1 0-1 0 0,0 8-13 0 0,1-14 12 0 0,0 0 0 0 0,1-1 0 0 0,0 1 0 0 0,-1 0 0 0 0,1-1 0 0 0,0 1 0 0 0,0-1 0 0 0,0 1 1 0 0,0-1-1 0 0,1 1 0 0 0,-1-1 0 0 0,1 0 0 0 0,0 0 0 0 0,-1 0 0 0 0,1 0 0 0 0,0 0 0 0 0,0 0 0 0 0,0 0 0 0 0,0-1 1 0 0,1 1-1 0 0,-1-1 0 0 0,0 1 0 0 0,1-1 0 0 0,-1 0 0 0 0,1 0 0 0 0,-1 0 0 0 0,1 0 0 0 0,-1 0 0 0 0,1-1 0 0 0,0 1 1 0 0,-1-1-1 0 0,2 0-12 0 0,92 3 766 0 0,-70-8-605 0 0,0-2 0 0 0,0-1-1 0 0,0-1 1 0 0,-1-1 0 0 0,-1-1-1 0 0,0-1 1 0 0,0-1 0 0 0,-1-2-1 0 0,12-9-160 0 0,-32 22 11 0 0,155-130 711 0 0,-158 132-717 0 0,0 1 0 0 0,0-1 0 0 0,0 0-1 0 0,0 1 1 0 0,0-1 0 0 0,0 1-1 0 0,0-1 1 0 0,0 1 0 0 0,0-1-1 0 0,0 1 1 0 0,1-1 0 0 0,-1 1 0 0 0,0-1-1 0 0,0 0 1 0 0,0 1 0 0 0,1-1-1 0 0,-1 1 1 0 0,0-1 0 0 0,1 0-1 0 0,-1 1 1 0 0,0-1 0 0 0,1 0 0 0 0,-1 1-1 0 0,0-1 1 0 0,1 0 0 0 0,-1 0-1 0 0,1 1 1 0 0,-1-1 0 0 0,1 0-1 0 0,-1 0 1 0 0,0 0 0 0 0,1 1 0 0 0,-1-1-1 0 0,1 0 1 0 0,-1 0 0 0 0,1 0-1 0 0,-1 0 1 0 0,1 0 0 0 0,-1 0-1 0 0,1 0 1 0 0,-1 0 0 0 0,1 0 0 0 0,-1 0-1 0 0,1-1 1 0 0,-1 1 0 0 0,0 0-1 0 0,1 0 1 0 0,-1 0 0 0 0,1 0-1 0 0,0-1-4 0 0,-2 17 28 0 0,2 137-184 0 0,0-148 76 0 0,0-1-1 0 0,0 0 1 0 0,1 0-1 0 0,-1 0 1 0 0,1 0 0 0 0,0-1-1 0 0,0 1 1 0 0,1 0-1 0 0,-1-1 1 0 0,1 0-1 0 0,0 1 1 0 0,0-1 0 0 0,0 0-1 0 0,0 0 1 0 0,0-1-1 0 0,1 1 1 0 0,-1-1-1 0 0,1 1 1 0 0,0-1 0 0 0,-1 0-1 0 0,1-1 1 0 0,0 1-1 0 0,0-1 1 0 0,3 1 80 0 0,28 6-4060 0 0,1-6-4904 0 0,-26-2-2920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1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0 589 3041 0 0,'0'0'1936'0'0,"0"0"-252"0"0,0 0 106 0 0,0 0 181 0 0,0 0 47 0 0,0 0-190 0 0,0 0-338 0 0,0 0-311 0 0,0 0-208 0 0,0 0-107 0 0,0 0-53 0 0,0 0-39 0 0,4-5 2750 0 0,2-18-3213 0 0,0 1 0 0 0,2 1-1 0 0,0-1 1 0 0,1 1 0 0 0,1 1 0 0 0,1-1 0 0 0,10-11-309 0 0,-4 2 217 0 0,9-8-92 0 0,1 2-1 0 0,1 1 0 0 0,3 1 1 0 0,0 1-1 0 0,2 2 0 0 0,2 2 1 0 0,10-7-125 0 0,-44 35 1 0 0,27-14 51 0 0,-28 15-46 0 0,0 33 70 0 0,0 225 169 0 0,0-257-245 0 0,0 1-1 0 0,0-1 0 0 0,-1 1 1 0 0,1-1-1 0 0,0 0 1 0 0,0 1-1 0 0,0-1 0 0 0,1 1 1 0 0,-1-1-1 0 0,0 0 1 0 0,0 1-1 0 0,1-1 0 0 0,-1 0 1 0 0,1 1-1 0 0,-1-1 1 0 0,1 0-1 0 0,0 1 0 0 0,-1-1 1 0 0,1 0-1 0 0,0 0 1 0 0,0 0-1 0 0,0 0 0 0 0,0 0 1 0 0,0 0-1 0 0,0 0 1 0 0,0 0-1 0 0,0 0 0 0 0,0 0 1 0 0,0-1-1 0 0,1 1 1 0 0,-1 0-1 0 0,0-1 0 0 0,0 1 1 0 0,1-1-1 0 0,-1 1 1 0 0,1-1-1 0 0,-1 0 0 0 0,0 1 1 0 0,1-1-1 0 0,-1 0 1 0 0,1 0-1 0 0,-1 0 0 0 0,0 0 1 0 0,1 0-1 0 0,-1-1 1 0 0,1 1-1 0 0,-1 0 0 0 0,0-1 1 0 0,1 1-1 0 0,-1-1 1 0 0,0 1-1 0 0,1-1 0 0 0,-1 1 1 0 0,0-1-1 0 0,0 0 1 0 0,0 0-1 0 0,0 0 0 0 0,0 0 1 0 0,0 0-1 0 0,0 0 1 0 0,0 0-1 0 0,1 0 1 0 0,152-156 19 0 0,-123 129-37 0 0,4-5 36 0 0,1 1 0 0 0,1 1-1 0 0,2 2 1 0 0,0 2 0 0 0,2 2 0 0 0,22-9-18 0 0,-62 33 0 0 0,-1 1 0 0 0,1-1 0 0 0,0 0 1 0 0,0 1-1 0 0,-1-1 0 0 0,1 1 0 0 0,0-1 0 0 0,0 1 1 0 0,0 0-1 0 0,-1-1 0 0 0,1 1 0 0 0,0 0 0 0 0,0 0 1 0 0,0-1-1 0 0,0 1 0 0 0,0 0 0 0 0,0 0 0 0 0,0 0 1 0 0,0 0-1 0 0,0 0 0 0 0,-1 0 0 0 0,1 1 0 0 0,0-1 1 0 0,0 0-1 0 0,0 0 0 0 0,0 1 0 0 0,0-1 0 0 0,0 0 1 0 0,-1 1-1 0 0,1-1 0 0 0,0 1 0 0 0,0-1 0 0 0,-1 1 1 0 0,1-1-1 0 0,0 1 0 0 0,-1 0 0 0 0,1-1 0 0 0,0 1 1 0 0,-1 0-1 0 0,1 0 0 0 0,-1-1 0 0 0,1 1 0 0 0,-1 0 1 0 0,0 0-1 0 0,1 0 0 0 0,-1-1 0 0 0,0 1 0 0 0,1 0 1 0 0,-1 0-1 0 0,0 0 0 0 0,0 0 0 0 0,0 0 0 0 0,0 0 1 0 0,0 0-1 0 0,0 0 0 0 0,0-1 0 0 0,0 1 0 0 0,0 0 1 0 0,0 0-1 0 0,-1 0 0 0 0,1 0 0 0 0,0 0 0 0 0,0 0 1 0 0,-1-1-1 0 0,1 1 0 0 0,-1 0 0 0 0,0 0 0 0 0,1 10 27 0 0,-1 7-1 0 0,-2-1 0 0 0,0 0 0 0 0,0 0-1 0 0,-2 0 1 0 0,0-1 0 0 0,-1 1 0 0 0,-1-1 0 0 0,-3 5-26 0 0,-31 102 108 0 0,33-42-250 0 0,10-79-17 0 0,-1 0 1 0 0,1 0-1 0 0,0 0 0 0 0,-1 0 0 0 0,1 0 0 0 0,0 0 0 0 0,0 0 0 0 0,0-1 1 0 0,1 1-1 0 0,-1-1 0 0 0,0 0 0 0 0,1 1 0 0 0,-1-1 0 0 0,0 0 0 0 0,1 0 1 0 0,-1-1-1 0 0,1 1 0 0 0,0 0 0 0 0,-1-1 0 0 0,1 0 0 0 0,-1 1 1 0 0,1-1-1 0 0,0 0 0 0 0,-1 0 0 0 0,1-1 0 0 0,0 1 0 0 0,-1 0 0 0 0,1-1 1 0 0,0 0-1 0 0,-1 0 0 0 0,1 1 0 0 0,-1-1 0 0 0,0-1 0 0 0,1 1 0 0 0,0-1 159 0 0,27-14-7662 0 0,-21 10 2108 0 0,-2 2-3461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5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31 856 10746 0 0,'0'0'2149'0'0,"0"0"-393"0"0,0 0-78 0 0,0 0-63 0 0,0 0-164 0 0,0 0-228 0 0,0 0-204 0 0,0 0-145 0 0,0 0-81 0 0,0 0-45 0 0,0 0-59 0 0,0 0-89 0 0,0 0-91 0 0,-5-27-75 0 0,-14-85-56 0 0,17 107-325 0 0,1 0 1 0 0,0-1-1 0 0,0 1 1 0 0,0 0-1 0 0,1-1 1 0 0,0 1-1 0 0,0-1 1 0 0,0 1-1 0 0,0 0 1 0 0,1-1-1 0 0,0 1 1 0 0,0 0-1 0 0,1 0 1 0 0,0-1-1 0 0,0 1 1 0 0,0 0 0 0 0,0 0-1 0 0,1 1 1 0 0,1-3-54 0 0,4-6 106 0 0,-6 7-161 0 0,1 0 0 0 0,0 0 0 0 0,1 0 0 0 0,-1 1 0 0 0,1 0 0 0 0,1-1 0 0 0,-1 2 0 0 0,0-1 0 0 0,1 0 1 0 0,0 1-1 0 0,0 0 0 0 0,1 0 0 0 0,-1 0 0 0 0,1 1 0 0 0,-1 0 0 0 0,1 0 0 0 0,0 0 0 0 0,0 1 0 0 0,1 0 0 0 0,-1 0 0 0 0,0 1 1 0 0,1-1-1 0 0,1 1 55 0 0,11 4-2544 0 0,-8 5-5091 0 0,-9-4-4211 0 0</inkml:trace>
  <inkml:trace contextRef="#ctx0" brushRef="#br0" timeOffset="653.275">456 539 11666 0 0,'0'0'2620'0'0,"0"0"-676"0"0,0 0-235 0 0,0 0-134 0 0,0 0-263 0 0,0 0-271 0 0,0 0-275 0 0,0 0-215 0 0,0 0-147 0 0,0 0-138 0 0,0 0-94 0 0,0 0-62 0 0,0 0-39 0 0,-27 6-34 0 0,-83 18-13 0 0,106-23-24 0 0,1-1 1 0 0,0 0 0 0 0,0 1-1 0 0,0 0 1 0 0,0 0 0 0 0,0 0-1 0 0,0 0 1 0 0,0 0-1 0 0,0 1 1 0 0,0-1 0 0 0,1 1-1 0 0,-1 0 1 0 0,0 0-1 0 0,1 0 1 0 0,0 0 0 0 0,-1 0-1 0 0,1 0 1 0 0,0 1 0 0 0,0-1-1 0 0,0 2 0 0 0,-6 7 3 0 0,6-9-7 0 0,0 0 1 0 0,0 0 0 0 0,1 0 0 0 0,-1 0 0 0 0,1 0 0 0 0,-1 0 0 0 0,1 1 0 0 0,0-1 0 0 0,0 0 0 0 0,0 1 0 0 0,0-1 0 0 0,0 1 0 0 0,0 0 0 0 0,1-1 0 0 0,-1 1 0 0 0,1-1 0 0 0,0 1 0 0 0,0 0 0 0 0,0-1 0 0 0,0 1 0 0 0,0 0 0 0 0,1-1 0 0 0,-1 1 0 0 0,1-1 0 0 0,0 1 0 0 0,-1 0 0 0 0,1-1-1 0 0,0 0 1 0 0,1 1 0 0 0,-1-1 0 0 0,0 0 0 0 0,1 1 0 0 0,-1-1 0 0 0,1 0 0 0 0,0 0 0 0 0,0 0 0 0 0,-1 0 0 0 0,1-1 0 0 0,1 1 0 0 0,-1 0 0 0 0,0-1 0 0 0,0 1 0 0 0,0-1 0 0 0,1 0 0 0 0,-1 0 0 0 0,1 0 0 0 0,-1 0 3 0 0,10 3 108 0 0,0 0 0 0 0,0 0 0 0 0,0-2 1 0 0,0 1-1 0 0,1-1 0 0 0,-1-1 0 0 0,0 0 0 0 0,1-1 1 0 0,-1-1-1 0 0,1 0 0 0 0,-1 0 0 0 0,0-1 0 0 0,1-1 1 0 0,-1 0-1 0 0,0 0 0 0 0,0-1 0 0 0,-1-1 1 0 0,0 0-1 0 0,1-1 0 0 0,-2 0 0 0 0,1-1 0 0 0,0 0-108 0 0,47-33 458 0 0,-49 81-568 0 0,-9-34 96 0 0,-1-3-12 0 0,0 1 1 0 0,1-1-1 0 0,-1 1 0 0 0,1-1 1 0 0,0 1-1 0 0,1 0 1 0 0,-1-1-1 0 0,1 1 0 0 0,0-1 1 0 0,0 1-1 0 0,0-1 0 0 0,1 0 1 0 0,0 0-1 0 0,-1 1 1 0 0,2-1-1 0 0,-1 0 0 0 0,0 0 1 0 0,1-1-1 0 0,-1 1 1 0 0,1 0-1 0 0,0-1 0 0 0,1 0 1 0 0,-1 0-1 0 0,0 0 1 0 0,1 0-1 0 0,0 0 0 0 0,0-1 1 0 0,-1 1-1 0 0,1-1 1 0 0,1 0 25 0 0,7 0 26 0 0,1 0 1 0 0,0-1 0 0 0,-1 0 0 0 0,1-1 0 0 0,-1 0-1 0 0,1-1 1 0 0,0-1 0 0 0,-1 0 0 0 0,0 0 0 0 0,1-1-1 0 0,-1-1 1 0 0,0 0 0 0 0,-1-1 0 0 0,1 0 0 0 0,-1-1-1 0 0,0 0 1 0 0,0-1 0 0 0,-1 0 0 0 0,0 0 0 0 0,0-1-1 0 0,6-7-26 0 0,11-7 150 0 0,-2-2 1 0 0,0-1-1 0 0,-2-1 0 0 0,0 0 0 0 0,-2-2 0 0 0,-1-1 0 0 0,-2 0 0 0 0,0-2 0 0 0,10-27-150 0 0,-16 35-7 0 0,-2-1 0 0 0,0 0-1 0 0,-2 0 1 0 0,-1-1 0 0 0,-1 1-1 0 0,-1-2 1 0 0,-1 1 0 0 0,-1-1-1 0 0,-1 1 1 0 0,-1-1 0 0 0,-2 1-1 0 0,-1-3 8 0 0,3 23-7 0 0,-1 1 0 0 0,0 0-1 0 0,-1 0 1 0 0,1 0 0 0 0,-1-1-1 0 0,1 1 1 0 0,-1 0 0 0 0,-1 0-1 0 0,1 0 1 0 0,0 0 0 0 0,-1 0-1 0 0,0 0 1 0 0,0 1 0 0 0,0-1-1 0 0,0 1 1 0 0,-1-1 0 0 0,1 1 0 0 0,-1 0-1 0 0,0 0 1 0 0,0 0 0 0 0,0 0-1 0 0,0 0 1 0 0,-1 1 0 0 0,1-1-1 0 0,-1 1 1 0 0,1 0 0 0 0,-1 0-1 0 0,0 0 1 0 0,0 1 0 0 0,0-1-1 0 0,0 1 1 0 0,0 0 0 0 0,0 0-1 0 0,0 1 1 0 0,-1-1 0 0 0,1 1-1 0 0,0 0 1 0 0,0 0 0 0 0,0 0-1 0 0,-1 0 1 0 0,1 1 0 0 0,0 0 0 0 0,0 0-1 0 0,0 0 1 0 0,-3 1 7 0 0,-7 5-3 0 0,1 1 1 0 0,0 0-1 0 0,0 1 1 0 0,1 0-1 0 0,0 1 0 0 0,1 0 1 0 0,0 1-1 0 0,1 1 1 0 0,0-1-1 0 0,1 1 0 0 0,0 1 1 0 0,1 0-1 0 0,0 0 1 0 0,1 1-1 0 0,0 0 1 0 0,1 0-1 0 0,1 0 0 0 0,1 1 1 0 0,0 0-1 0 0,0 0 1 0 0,2 0-1 0 0,0 0 0 0 0,0 0 1 0 0,1 1-1 0 0,1-1 1 0 0,1 0-1 0 0,0 1 0 0 0,1-1 1 0 0,1 0-1 0 0,0 0 1 0 0,1 0-1 0 0,1-1 1 0 0,2 6 2 0 0,11 12 109 0 0,2 0 1 0 0,0-1-1 0 0,3-1 1 0 0,0-1-1 0 0,2-1 1 0 0,1-1-1 0 0,1-1 1 0 0,24 17-110 0 0,-15-17 98 0 0,1-1 0 0 0,1-2 0 0 0,1-2 0 0 0,0-1 0 0 0,2-2 0 0 0,42 12-98 0 0,-14-16-559 0 0,-42-20-2792 0 0,-23 2-2000 0 0,-4 0-7035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3.8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1044 3537 0 0,'0'0'2722'0'0,"0"0"-715"0"0,0 0-366 0 0,0 0-63 0 0,0 0 28 0 0,0 0-69 0 0,0 0-240 0 0,0 0-261 0 0,0 0-169 0 0,0 0-92 0 0,0 0-19 0 0,0 0 3 0 0,0 0-21 0 0,5 0 3 0 0,-1-1-608 0 0,-1 1 1 0 0,1-1 0 0 0,-1 0 0 0 0,0 0 0 0 0,1 0-1 0 0,-1 0 1 0 0,0 0 0 0 0,0-1 0 0 0,0 0-1 0 0,0 1 1 0 0,0-1 0 0 0,0 0 0 0 0,0 0 0 0 0,-1-1-1 0 0,1 1 1 0 0,-1-1 0 0 0,0 1 0 0 0,1-1-1 0 0,-1-1-133 0 0,146-201 2258 0 0,-34 29-1655 0 0,-119 279-538 0 0,5-97-62 0 0,0 1 0 0 0,0-1 0 0 0,1 1 0 0 0,0-1 0 0 0,1 1 0 0 0,-1-1 0 0 0,1 0 0 0 0,1 1 0 0 0,-1-1 0 0 0,1 0 0 0 0,0 0 0 0 0,0-1-1 0 0,0 1 1 0 0,1-1 0 0 0,0 0 0 0 0,0 0 0 0 0,1 0 0 0 0,-1 0 0 0 0,1-1 0 0 0,0 1 0 0 0,1-1-3 0 0,-2 0 34 0 0,0 0 1 0 0,0-1 0 0 0,1 0-1 0 0,0 0 1 0 0,0 0 0 0 0,0 0-1 0 0,0 0 1 0 0,0-1-1 0 0,0 0 1 0 0,1 0 0 0 0,-1-1-1 0 0,1 0 1 0 0,-1 0 0 0 0,1 0-1 0 0,-1 0 1 0 0,1-1-1 0 0,0 0 1 0 0,-1 0 0 0 0,1 0-1 0 0,0-1 1 0 0,-1 0 0 0 0,1 0-1 0 0,-1-1 1 0 0,1 1-1 0 0,-1-1 1 0 0,0 0 0 0 0,1-1-1 0 0,0 0-34 0 0,5-4 68 0 0,0-2 0 0 0,0 1 0 0 0,-1-1-1 0 0,0-1 1 0 0,0 0 0 0 0,-1 0 0 0 0,-1-1-1 0 0,1 0 1 0 0,-2-1 0 0 0,0 0 0 0 0,0 0-1 0 0,-1 0 1 0 0,-1-1 0 0 0,0 0 0 0 0,0 0 0 0 0,-1 0-1 0 0,-1-1 1 0 0,-1 1 0 0 0,1-2-68 0 0,1-88-6262 0 0,-2 112 2447 0 0,0-4-1555 0 0,3-1-6334 0 0</inkml:trace>
  <inkml:trace contextRef="#ctx0" brushRef="#br0" timeOffset="657.339">1155 602 8586 0 0,'0'0'2640'0'0,"0"0"-621"0"0,0 0-202 0 0,0 0-29 0 0,0 0-167 0 0,0 0-365 0 0,0 0-356 0 0,0 0-240 0 0,0 0-106 0 0,0 0-70 0 0,0 0-51 0 0,0 0-46 0 0,-31 15-64 0 0,-96 47-62 0 0,19 5 148 0 0,102-63-396 0 0,-1 0-1 0 0,1 1 0 0 0,0-1 1 0 0,1 2-1 0 0,-1-1 0 0 0,1 1 0 0 0,0-1 1 0 0,0 2-1 0 0,1-1 0 0 0,-1 0 1 0 0,1 1-1 0 0,1 0 0 0 0,-1 0 0 0 0,1 0 1 0 0,1 0-1 0 0,-1 0 0 0 0,1 1 1 0 0,1-1-1 0 0,-1 2-12 0 0,3-7 2 0 0,1 1 0 0 0,-1-1 0 0 0,1 0 0 0 0,-1 0 0 0 0,1 0 0 0 0,0 0 0 0 0,0 0 0 0 0,0 0 0 0 0,0 0 0 0 0,0-1 0 0 0,0 1 0 0 0,0-1 0 0 0,0 0 1 0 0,1 1-1 0 0,-1-1 0 0 0,1 0 0 0 0,-1 0 0 0 0,1-1 0 0 0,-1 1 0 0 0,1 0 0 0 0,-1-1 0 0 0,1 0 0 0 0,0 1 0 0 0,-1-1 0 0 0,1 0 0 0 0,0-1 0 0 0,-1 1 0 0 0,1 0 0 0 0,0-1 0 0 0,-1 1 0 0 0,1-1 0 0 0,-1 0-2 0 0,6 1 32 0 0,13-3 46 0 0,-2 0 0 0 0,1-2-1 0 0,0 0 1 0 0,-1-1 0 0 0,0-1 0 0 0,0-1-1 0 0,-1-1 1 0 0,0 0 0 0 0,-1-1 0 0 0,0-1-1 0 0,0-1 1 0 0,6-6-78 0 0,45-27 281 0 0,-14 16-153 0 0,-46 66-48 0 0,-8-28-88 0 0,2 1-1 0 0,-1 0 1 0 0,2-1 0 0 0,-1 1 0 0 0,1-1-1 0 0,0 1 1 0 0,1-1 0 0 0,0 0 0 0 0,1-1-1 0 0,0 1 1 0 0,0-1 0 0 0,1 0 0 0 0,0 0 0 0 0,0 0-1 0 0,2 0 9 0 0,-5-4 1 0 0,1-1 0 0 0,0 1-1 0 0,-1-1 1 0 0,1 0-1 0 0,0-1 1 0 0,1 1 0 0 0,-1-1-1 0 0,0 0 1 0 0,1 0 0 0 0,-1 0-1 0 0,1 0 1 0 0,0-1 0 0 0,-1 0-1 0 0,1 0 1 0 0,0 0-1 0 0,0 0 1 0 0,0-1 0 0 0,0 0-1 0 0,0 0 1 0 0,0 0 0 0 0,0-1-1 0 0,-1 0 1 0 0,1 0-1 0 0,0 0 1 0 0,0 0 0 0 0,-1-1-1 0 0,1 1 1 0 0,-1-1 0 0 0,1-1-1 0 0,-1 1 1 0 0,1-1-1 0 0,20-14 79 0 0,-2-2 1 0 0,-1 0 0 0 0,0-2-1 0 0,-1 0 1 0 0,-1-1-1 0 0,-1-1 1 0 0,14-24-80 0 0,-12 20 87 0 0,2-6-42 0 0,-1 0-1 0 0,-1-2 1 0 0,-2 0 0 0 0,-1-1 0 0 0,-2-1-1 0 0,-2 0 1 0 0,-1-1 0 0 0,-2-1 0 0 0,6-39-45 0 0,-3-123 14 0 0,-33 127 43 0 0,18 72-52 0 0,0 1-1 0 0,1-1 1 0 0,-1 1-1 0 0,0-1 0 0 0,0 1 1 0 0,0 0-1 0 0,0-1 0 0 0,0 1 1 0 0,0 0-1 0 0,0 0 1 0 0,0 0-1 0 0,-1 0 0 0 0,1 0 1 0 0,0 0-1 0 0,-1 0 0 0 0,1 0 1 0 0,0 0-1 0 0,-1 1 1 0 0,1-1-1 0 0,-1 1 0 0 0,1-1 1 0 0,-1 1-1 0 0,0-1 1 0 0,1 1-1 0 0,-1 0 0 0 0,1 0 1 0 0,-1 0-1 0 0,0 0 0 0 0,1 0 1 0 0,-1 0-1 0 0,0 0 1 0 0,1 1-1 0 0,-1-1 0 0 0,1 0 1 0 0,-1 1-1 0 0,1 0 0 0 0,-1-1 1 0 0,1 1-1 0 0,-1 0 1 0 0,1-1-1 0 0,0 1 0 0 0,-1 0 1 0 0,0 1-5 0 0,-8 9 17 0 0,0-1 0 0 0,1 2 0 0 0,1-1 0 0 0,0 1 0 0 0,0 0 0 0 0,1 1-1 0 0,1 0 1 0 0,0 0 0 0 0,1 0 0 0 0,0 1 0 0 0,1-1 0 0 0,1 1 0 0 0,0 0 0 0 0,0 10-17 0 0,-5 29 107 0 0,2 0-1 0 0,2 0 0 0 0,3 1 1 0 0,3 19-107 0 0,1-34 4 0 0,2 0 1 0 0,2-1 0 0 0,1 0 0 0 0,2 0-1 0 0,1-1 1 0 0,3-1 0 0 0,0 0 0 0 0,2 0-1 0 0,2-2-4 0 0,19 15-2314 0 0,-37-49 1489 0 0,-3-11-3611 0 0,-5 4 1320 0 0,-1-1-3395 0 0,2 1-4086 0 0</inkml:trace>
  <inkml:trace contextRef="#ctx0" brushRef="#br0" timeOffset="903.839">1412 491 13963 0 0,'0'0'2135'0'0,"0"0"-529"0"0,0 0-181 0 0,0 0-50 0 0,0 0-146 0 0,0 0-198 0 0,0 0-225 0 0,0 0-165 0 0,35-2-117 0 0,107-8-91 0 0,-11 8 385 0 0,-114 2-1365 0 0,114 7 1389 0 0,-90 4-4225 0 0,-5 7-4911 0 0,-29-14-3533 0 0</inkml:trace>
  <inkml:trace contextRef="#ctx0" brushRef="#br0" timeOffset="1155.322">2020 672 0 0 0,'0'0'3783'0'0,"0"0"-1082"0"0,0 0-351 0 0,0 0-60 0 0,0 0-195 0 0,0 0-243 0 0,0 0-255 0 0,0 0-229 0 0,0 0-156 0 0,0 0-126 0 0,0 0-133 0 0,0 0-129 0 0,29 24-121 0 0,92 70-92 0 0,-83-74-167 0 0,-27-29-12 0 0,-8 5-257 0 0,6-9 15 0 0,-1 1 1 0 0,-1-2 0 0 0,0 1-1 0 0,-1-1 1 0 0,0 0-1 0 0,-1-1 1 0 0,-1 1-1 0 0,0-1 1 0 0,-1 0-1 0 0,0-2-190 0 0,1-3 43 0 0,-3 15-212 0 0,12-59 105 0 0,-12 37-3770 0 0,-1 27 1457 0 0,1 1-3616 0 0,-2 1 3090 0 0,1-2 1129 0 0,0 4-7536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1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97 199 5385 0 0,'0'0'5179'0'0,"0"0"-2272"0"0,0 0-977 0 0,0 0-279 0 0,0 0-235 0 0,0 0-236 0 0,0 0-221 0 0,0 0-208 0 0,0 0-142 0 0,0 0-91 0 0,0 0-89 0 0,0 0-70 0 0,-16 32-67 0 0,-48 99-48 0 0,63-130-230 0 0,-1 1 1 0 0,1 0-1 0 0,-1 0 0 0 0,1-1 1 0 0,0 1-1 0 0,-1 0 1 0 0,1 0-1 0 0,0 0 0 0 0,0 0 1 0 0,1 0-1 0 0,-1 1 0 0 0,0-1 1 0 0,1 0-1 0 0,-1 0 0 0 0,1 0 1 0 0,0 1-1 0 0,0-1 0 0 0,-1 0 1 0 0,2 0-1 0 0,-1 1 0 0 0,0-1 1 0 0,0 0-1 0 0,1 0 0 0 0,-1 1 1 0 0,1-1-1 0 0,0 2-14 0 0,2-1 54 0 0,-1 0-5 0 0,1 0 0 0 0,-1 0 0 0 0,1 0 0 0 0,0-1 0 0 0,0 1 0 0 0,0-1 0 0 0,1 0 0 0 0,-1 0 0 0 0,0 0 0 0 0,1 0 0 0 0,0-1 0 0 0,-1 1 0 0 0,1-1 0 0 0,0 0 0 0 0,-1 0 0 0 0,1 0 0 0 0,0-1 0 0 0,0 1 0 0 0,0-1 0 0 0,0 0 0 0 0,0 0 0 0 0,0 0 0 0 0,0-1 0 0 0,-1 1 0 0 0,4-2-49 0 0,93-34 1090 0 0,-92 31-1013 0 0,0-1 0 0 0,-1 0 0 0 0,0 0 0 0 0,0 0 0 0 0,0-1 0 0 0,-1 0 0 0 0,0 0 0 0 0,-1-1 0 0 0,1 0 0 0 0,-2 0 0 0 0,1 0 0 0 0,-1 0 0 0 0,0-1 0 0 0,1-3-77 0 0,-4 8-2 0 0,1-1-1 0 0,-1 1 1 0 0,0-1 0 0 0,0 1-1 0 0,-1-1 1 0 0,1 1-1 0 0,-1-1 1 0 0,0 0-1 0 0,0 1 1 0 0,-1-1 0 0 0,1 1-1 0 0,-1-1 1 0 0,0 1-1 0 0,0-1 1 0 0,-1 1-1 0 0,1 0 1 0 0,-1-1 0 0 0,0 1-1 0 0,0 0 1 0 0,-1 0-1 0 0,1 0 1 0 0,-1 1 0 0 0,1-1-1 0 0,-1 0 1 0 0,-1 1-1 0 0,1 0 1 0 0,0 0-1 0 0,-1 0 1 0 0,1 0 0 0 0,-2-1 2 0 0,-4-1-224 0 0,0 0 1 0 0,0 1 0 0 0,-1 0 0 0 0,1 0 0 0 0,-1 1 0 0 0,0 0-1 0 0,0 0 1 0 0,0 1 0 0 0,0 1 0 0 0,-10-1 223 0 0,-21 4-3788 0 0,5 10-4516 0 0,23-5-3321 0 0</inkml:trace>
  <inkml:trace contextRef="#ctx0" brushRef="#br0" timeOffset="701.504">563 126 7674 0 0,'0'0'3182'0'0,"0"0"-1205"0"0,0 0-446 0 0,0 0 0 0 0,0 0-17 0 0,0 0-230 0 0,0 0-343 0 0,0 0-292 0 0,0 0-165 0 0,0 0-84 0 0,0 0-44 0 0,0 0-52 0 0,-3 32-50 0 0,-12 99-32 0 0,-8-33 395 0 0,-19 12 964 0 0,97-184 234 0 0,43-91-1025 0 0,-95 161-778 0 0,9-17 11 0 0,0 1 0 0 0,2 1 1 0 0,0-1-1 0 0,2 2 0 0 0,0 0 0 0 0,1 1 0 0 0,0 1 1 0 0,1 0-1 0 0,1 2 0 0 0,9-5-23 0 0,5 4-55 0 0,-33 33-62 0 0,-7 57-2002 0 0,30-68-7137 0 0,-16-8 3613 0 0,-1 1-4517 0 0</inkml:trace>
  <inkml:trace contextRef="#ctx0" brushRef="#br0" timeOffset="1119.159">1056 255 7050 0 0,'0'0'2279'0'0,"0"0"-264"0"0,0 0-93 0 0,0 0-107 0 0,0 0-187 0 0,0 0-196 0 0,0 0-214 0 0,0 0-179 0 0,0 0-146 0 0,0 0-139 0 0,32-2-111 0 0,97-5-117 0 0,-126 7-490 0 0,1 0 0 0 0,-1 0 0 0 0,1 0 0 0 0,-1 0 0 0 0,0-1 0 0 0,1 1 0 0 0,-1-1 1 0 0,1 0-1 0 0,-1 0 0 0 0,0 0 0 0 0,0-1 0 0 0,0 1 0 0 0,0-1 0 0 0,0 0 0 0 0,0 0 0 0 0,0 0 0 0 0,0 0 0 0 0,0 0 0 0 0,1-2-36 0 0,3-4 135 0 0,1 3-57 0 0,-1 0 0 0 0,0 0 0 0 0,-1-1 0 0 0,0 0 0 0 0,0 0 0 0 0,0 0 0 0 0,0-1 0 0 0,-1 0 0 0 0,0 0 0 0 0,-1 0 0 0 0,1-1 0 0 0,-1 0 0 0 0,-1 1 0 0 0,0-1 0 0 0,0-1 0 0 0,0 1 0 0 0,-1 0 0 0 0,0-1 0 0 0,-1 1 0 0 0,0-1 0 0 0,0 1 0 0 0,-1-1 0 0 0,0 0 0 0 0,-1-2-78 0 0,-2 8 5 0 0,0 0 0 0 0,-1 1 1 0 0,1-1-1 0 0,-1 1 1 0 0,0 0-1 0 0,1 0 1 0 0,-1 0-1 0 0,0 0 1 0 0,0 1-1 0 0,-1 0 1 0 0,1-1-1 0 0,0 2 1 0 0,0-1-1 0 0,-1 0 1 0 0,1 1-1 0 0,0 0 1 0 0,-1 0-1 0 0,1 0 1 0 0,0 0-1 0 0,-1 1 1 0 0,1 0-1 0 0,0 0 0 0 0,0 0 1 0 0,0 0-1 0 0,0 1 1 0 0,0-1-1 0 0,0 1 1 0 0,0 0-6 0 0,-15 8-8 0 0,1 1 0 0 0,1 0 0 0 0,0 1 0 0 0,1 1 0 0 0,0 0 0 0 0,1 2 0 0 0,1-1 0 0 0,0 2 0 0 0,1 0 0 0 0,0 1 0 0 0,1 0 0 0 0,-3 9 8 0 0,9-16-7 0 0,2 1 1 0 0,-1 0 0 0 0,1 0-1 0 0,1 1 1 0 0,0-1 0 0 0,1 1-1 0 0,0-1 1 0 0,1 1-1 0 0,0 0 1 0 0,0 0 0 0 0,2 0-1 0 0,-1-1 1 0 0,2 1 0 0 0,-1 0 6 0 0,1-7-7 0 0,-1-1 1 0 0,1 1 0 0 0,0-1-1 0 0,0 1 1 0 0,0-1 0 0 0,0 0 0 0 0,1 0-1 0 0,0 0 1 0 0,0 0 0 0 0,0 0-1 0 0,0 0 1 0 0,1-1 0 0 0,-1 0-1 0 0,1 0 1 0 0,0 0 0 0 0,0 0 0 0 0,0 0-1 0 0,0-1 1 0 0,0 0 0 0 0,1 0-1 0 0,-1 0 1 0 0,1 0 0 0 0,-1-1 0 0 0,1 1-1 0 0,2-1 7 0 0,121 12-1843 0 0,-98-14-134 0 0,-11-2-2471 0 0,-3-1-7111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 41 4361 0 0,'0'0'3650'0'0,"0"0"-1385"0"0,0 0-500 0 0,0 0 70 0 0,0 0 123 0 0,0 0-27 0 0,0 0-253 0 0,0 0-359 0 0,0 0-312 0 0,0 0-246 0 0,0 0-131 0 0,0 0-86 0 0,0 0-69 0 0,-2-2-35 0 0,-7 126 1701 0 0,8 36-1621 0 0,-7 1 1 0 0,-29 154-521 0 0,11-171-11 0 0,17-118 16 0 0,9-26-21 0 0,0 0-13 0 0,7-2-14 0 0,41-49 139 0 0,-17 19-72 0 0,1 1-1 0 0,1 2 0 0 0,1 1 0 0 0,2 1 1 0 0,0 2-1 0 0,2 2 0 0 0,1 1 0 0 0,0 2 1 0 0,40-13-24 0 0,-5 22 9 0 0,-72 13-1 0 0,0 0 1 0 0,0 1-1 0 0,0-1 1 0 0,0 1-1 0 0,0 0 0 0 0,0 0 1 0 0,-1-1-1 0 0,1 1 1 0 0,-1 0-1 0 0,0 0 0 0 0,0 0 1 0 0,0 1-1 0 0,0-1 0 0 0,-1 0 1 0 0,1 0-1 0 0,-1 0 1 0 0,0 1-1 0 0,0-1 0 0 0,0 0 1 0 0,0 0-1 0 0,0 1 1 0 0,-1-1-1 0 0,0 0 0 0 0,0 2-8 0 0,-3 9 36 0 0,0 0-1 0 0,-2 0 0 0 0,1 0 1 0 0,-2-1-1 0 0,0 1 0 0 0,0-2 1 0 0,-1 1-1 0 0,-1-1 0 0 0,0 0 1 0 0,-8 8-36 0 0,14-17 6 0 0,-7 8-8 0 0,1 0 0 0 0,-2-1 0 0 0,0 0 0 0 0,0-1-1 0 0,0 0 1 0 0,-1 0 0 0 0,-1-2 0 0 0,1 1 0 0 0,-1-2 0 0 0,-1 1-1 0 0,1-2 1 0 0,-1 0 0 0 0,0-1 0 0 0,0 0 0 0 0,0-1-1 0 0,-1 0 1 0 0,1-1 0 0 0,-1-1 0 0 0,1-1 0 0 0,-1 0-1 0 0,1 0 1 0 0,-1-2 0 0 0,1 1 0 0 0,-1-2 0 0 0,-3-1 2 0 0,14 3-92 0 0,1 1 1 0 0,-1-1-1 0 0,1 0 1 0 0,0 0 0 0 0,0 0-1 0 0,-1 0 1 0 0,1 0-1 0 0,0-1 1 0 0,0 0-1 0 0,0 1 1 0 0,0-1 0 0 0,1 0-1 0 0,-1-1 1 0 0,0 1-1 0 0,1 0 1 0 0,-1-1 0 0 0,1 1-1 0 0,0-1 1 0 0,0 0-1 0 0,0 0 1 0 0,0 0-1 0 0,1 0 1 0 0,-1 0 0 0 0,1 0-1 0 0,-1 0 1 0 0,1 0-1 0 0,0-1 1 0 0,1 1-1 0 0,-1 0 1 0 0,0-1 0 0 0,1 1-1 0 0,0-1 1 0 0,0 1-1 0 0,0-1 1 0 0,0 1-1 0 0,1-2 92 0 0,0 3-443 0 0,1-1 1 0 0,0 1-1 0 0,1-1 0 0 0,-1 1 0 0 0,0 0 0 0 0,1-1 0 0 0,-1 1 0 0 0,1 0 0 0 0,0 1 0 0 0,-1-1 0 0 0,1 0 0 0 0,0 1 1 0 0,0 0-1 0 0,0 0 0 0 0,0 0 0 0 0,1 0 0 0 0,-1 0 0 0 0,2 0 443 0 0,11-4-7182 0 0,-3-2-2901 0 0</inkml:trace>
  <inkml:trace contextRef="#ctx0" brushRef="#br0" timeOffset="249.063">877 675 17188 0 0,'0'0'1303'0'0,"0"0"-248"0"0,0 0 9 0 0,0 0 91 0 0,0 0-46 0 0,0 0-191 0 0,0 0-254 0 0,0 0-220 0 0,0 0-155 0 0,-5 32-91 0 0,-18 101-37 0 0,5-38-797 0 0,18-94-179 0 0,0-1-430 0 0,9-7-11285 0 0,-7 3 2208 0 0</inkml:trace>
  <inkml:trace contextRef="#ctx0" brushRef="#br0" timeOffset="495.01">892 244 15563 0 0,'0'0'1777'0'0,"0"0"-1041"0"0,0 0-440 0 0,0 0-32 0 0,0 0-64 0 0,0 0-104 0 0,0 0-120 0 0,0 0-280 0 0,0 0-368 0 0,0 0-648 0 0,0 0-1937 0 0,0 0-8442 0 0</inkml:trace>
  <inkml:trace contextRef="#ctx0" brushRef="#br0" timeOffset="659.039">1345 1 15459 0 0,'0'0'1846'0'0,"0"0"-370"0"0,0 0-122 0 0,0 0-50 0 0,0 0-110 0 0,0 0-127 0 0,0 0-148 0 0,0 0-155 0 0,0 0-135 0 0,0 0-111 0 0,0 0-118 0 0,0 0-111 0 0,11 37-78 0 0,34 117-79 0 0,-37-57 3 0 0,-12-79-115 0 0,-65 402-120 0 0,36-248-955 0 0,25-121 284 0 0,6-18-2669 0 0,2-32 2162 0 0,0-1-446 0 0,0 0-924 0 0,0-1-2128 0 0,0-2-3188 0 0</inkml:trace>
  <inkml:trace contextRef="#ctx0" brushRef="#br0" timeOffset="865.1">1059 535 14315 0 0,'0'0'1904'0'0,"0"0"-507"0"0,0 0-221 0 0,0 0 31 0 0,0 0 25 0 0,0 0-149 0 0,0 0-235 0 0,0 0-208 0 0,0 0-153 0 0,0 0-87 0 0,35 1-70 0 0,108 4-64 0 0,11-20 179 0 0,-112 5-393 0 0,63-16-2165 0 0,-1-3-4018 0 0,-92 25-5174 0 0</inkml:trace>
  <inkml:trace contextRef="#ctx0" brushRef="#br0" timeOffset="1513.335">793 251 0 0 0,'0'0'600'0'0,"0"0"856"0"0,0 0 279 0 0,0 0-100 0 0,0 0-130 0 0,0 0-88 0 0,0 0-31 0 0,0 0 0 0 0,0 0-47 0 0,0 0-63 0 0,8-7-100 0 0,25-23-81 0 0,-25 23-81 0 0,-8 7-98 0 0,0 0-123 0 0,0 0-146 0 0,-33 0 1595 0 0,72-18-554 0 0,1 7-1192 0 0,-40 11-398 0 0,0 0 14 0 0,0 0 72 0 0,0 0 76 0 0,-27 7 533 0 0,3 0-3322 0 0,24-7 61 0 0,0 0-3262 0 0,0 0-5855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4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0 338 16075 0 0,'0'0'1227'0'0,"0"0"-254"0"0,0 0 56 0 0,0 0 177 0 0,0 0 43 0 0,0 0-156 0 0,0 0-267 0 0,0 0-216 0 0,0 0-90 0 0,0 0 0 0 0,0 0 22 0 0,0 0 35 0 0,3-2 6 0 0,8-7-286 0 0,0-1-1 0 0,-1 0 1 0 0,-1 0 0 0 0,0-1 0 0 0,0-1-1 0 0,-1 1 1 0 0,0-1 0 0 0,2-6-297 0 0,16-22 290 0 0,-8 14-197 0 0,1-2-15 0 0,0 1-1 0 0,2 1 1 0 0,1 1-1 0 0,1 1 0 0 0,15-12-77 0 0,-36 36-3 0 0,-1 0 0 0 0,1 0 0 0 0,0 1 0 0 0,-1-1 0 0 0,1 1 0 0 0,-1-1 0 0 0,1 1 0 0 0,0 0 0 0 0,-1 0 0 0 0,0 0 0 0 0,1 0-1 0 0,-1 0 1 0 0,0 0 0 0 0,1 0 0 0 0,-1 0 0 0 0,0 0 0 0 0,0 0 0 0 0,0 1 0 0 0,0-1 0 0 0,0 1 0 0 0,0-1 0 0 0,0 0-1 0 0,0 1 1 0 0,-1 0 0 0 0,1-1 0 0 0,-1 1 0 0 0,1-1 0 0 0,-1 1 0 0 0,1 0 0 0 0,-1-1 0 0 0,0 1 0 0 0,0 0 0 0 0,0-1 0 0 0,0 1-1 0 0,0 1 4 0 0,4 36 11 0 0,-4-28-4 0 0,1 0 0 0 0,0 0 0 0 0,1 0 0 0 0,0 0 0 0 0,1 0 0 0 0,0-1 0 0 0,0 1 0 0 0,1-1 0 0 0,1 0 0 0 0,0 0 0 0 0,0 0 0 0 0,3 3-7 0 0,-4-11 4 0 0,-1-1-1 0 0,1 1 1 0 0,0-1-1 0 0,-1 0 1 0 0,1 0-1 0 0,0-1 1 0 0,0 1-1 0 0,0-1 1 0 0,0 0 0 0 0,-1 0-1 0 0,1 0 1 0 0,0 0-1 0 0,0-1 1 0 0,0 1-1 0 0,0-1 1 0 0,-1 0-1 0 0,1-1 1 0 0,0 1-1 0 0,-1 0 1 0 0,1-1 0 0 0,-1 0-1 0 0,1 0 1 0 0,-1 0-1 0 0,0 0 1 0 0,0-1-1 0 0,0 1 1 0 0,0-1-1 0 0,0 1 1 0 0,-1-1-1 0 0,1 0 1 0 0,-1 0-1 0 0,2-3-3 0 0,156-119-1 0 0,-137 115-52 0 0,-15 35 1 0 0,9 131 202 0 0,19-76-542 0 0,-29-73-234 0 0,0 1-2122 0 0,-6-2-6319 0 0,-1-5-3313 0 0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47.0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1 360 0 0,'0'0'2266'0'0,"0"0"132"0"0,0 0 149 0 0,0 0 15 0 0,0 0-142 0 0,0 0-321 0 0,0 0-405 0 0,0 0-379 0 0,0 0-272 0 0,0 0-117 0 0,0 0 11 0 0,2 0-13 0 0,2 1-758 0 0,-1 0 0 0 0,0 1 0 0 0,0-1 0 0 0,0 1 0 0 0,0 0-1 0 0,0 0 1 0 0,0 0 0 0 0,-1 1 0 0 0,1-1 0 0 0,-1 0 0 0 0,1 1 0 0 0,-1 0 0 0 0,0 0-1 0 0,0-1 1 0 0,0 1 0 0 0,-1 1 0 0 0,1-1 0 0 0,-1 0 0 0 0,1 0 0 0 0,-1 0-1 0 0,0 1 1 0 0,0-1 0 0 0,-1 1 0 0 0,1-1 0 0 0,-1 0 0 0 0,1 1 0 0 0,-1-1 0 0 0,0 1-1 0 0,0-1 1 0 0,-1 1 0 0 0,1-1 0 0 0,-1 1 0 0 0,0-1 0 0 0,0 1 0 0 0,0-1 0 0 0,0 1-166 0 0,0 15 158 0 0,-29 226 664 0 0,20 14-774 0 0,35-186-993 0 0,-24-73-4704 0 0,-25-18 223 0 0,7 4-3402 0 0,8 10 1185 0 0</inkml:trace>
  <inkml:trace contextRef="#ctx0" brushRef="#br0" timeOffset="247.839">1 431 6273 0 0,'0'0'2470'0'0,"0"0"-444"0"0,0 0-168 0 0,0 0 6 0 0,0 0-65 0 0,0 0-215 0 0,0 0-239 0 0,0 0-205 0 0,0 0-172 0 0,0 0-136 0 0,0 0-127 0 0,0 0-128 0 0,33-14-118 0 0,100-46-100 0 0,46-9 518 0 0,-9 38-1932 0 0,-133 29-2645 0 0,0 2-3282 0 0,-26 0-4249 0 0</inkml:trace>
  <inkml:trace contextRef="#ctx0" brushRef="#br0" timeOffset="485.217">682 295 7146 0 0,'0'0'2045'0'0,"0"0"-470"0"0,0 0-164 0 0,0 0-32 0 0,0 0-98 0 0,0 0-212 0 0,0 0-235 0 0,0 0-188 0 0,0 0-116 0 0,-18 34-97 0 0,-53 108-83 0 0,69-141-336 0 0,0 1 0 0 0,1-1 1 0 0,0 1-1 0 0,-1 0 1 0 0,1 0-1 0 0,0-1 0 0 0,0 1 1 0 0,0 0-1 0 0,0 0 0 0 0,0 0 1 0 0,0 0-1 0 0,1 0 0 0 0,-1 1 1 0 0,1-1-1 0 0,-1 0 1 0 0,1 0-1 0 0,0 0 0 0 0,0 0 1 0 0,0 1-1 0 0,0-1 0 0 0,0 0 1 0 0,1 0-1 0 0,-1 0 1 0 0,1 0-1 0 0,-1 0 0 0 0,1 0 1 0 0,0 1-1 0 0,0-1 0 0 0,-1 0 1 0 0,1-1-1 0 0,1 1 1 0 0,-1 0-15 0 0,3 3 81 0 0,3 0 74 0 0,-1 0 1 0 0,1 0-1 0 0,0-1 0 0 0,0 0 1 0 0,0 0-1 0 0,1-1 0 0 0,0 0 1 0 0,-1 0-1 0 0,1-1 0 0 0,0 0 1 0 0,0 0-1 0 0,0-1 1 0 0,0 0-1 0 0,1-1 0 0 0,-1 1 1 0 0,0-2-1 0 0,0 1 0 0 0,0-1 1 0 0,0 0-1 0 0,0-1 0 0 0,0 0 1 0 0,0 0-1 0 0,0-1-155 0 0,3 1 146 0 0,-1 0 1 0 0,1-1-1 0 0,-1 0 0 0 0,0-1 1 0 0,0 0-1 0 0,-1-1 0 0 0,1 0 1 0 0,-1 0-1 0 0,0-1 0 0 0,0-1 1 0 0,-1 1-1 0 0,1-1 0 0 0,-1-1 1 0 0,-1 1-1 0 0,0-1 1 0 0,0-1-1 0 0,0 1 0 0 0,-1-1 1 0 0,-1 0-1 0 0,1-1 0 0 0,-2 1 1 0 0,1-1-1 0 0,-1 0 0 0 0,0 0 1 0 0,-1 0-1 0 0,-1-1 0 0 0,1 0-146 0 0,-3 7 9 0 0,0 0-1 0 0,0 0 1 0 0,0 0-1 0 0,0 0 1 0 0,0 1-1 0 0,-1-1 1 0 0,0 0-1 0 0,0 0 1 0 0,0 0-1 0 0,0 0 1 0 0,-1 1-1 0 0,1-1 1 0 0,-1 1-1 0 0,0-1 1 0 0,0 1-1 0 0,0-1 1 0 0,-1 1-1 0 0,1 0 1 0 0,-1 0-1 0 0,0 0 1 0 0,1 1-1 0 0,-1-1 1 0 0,-1 1-1 0 0,1-1 1 0 0,0 1-1 0 0,0 0 1 0 0,-1 0-1 0 0,1 1 1 0 0,-1-1-1 0 0,0 1 1 0 0,0-1-1 0 0,-2 1-8 0 0,-3-2-135 0 0,0 1 0 0 0,-1 1 0 0 0,1-1 0 0 0,-1 2-1 0 0,1-1 1 0 0,-1 1 0 0 0,1 1 0 0 0,-1 0-1 0 0,1 0 1 0 0,-1 1 0 0 0,1 0 0 0 0,0 0 0 0 0,0 1-1 0 0,0 1 1 0 0,0-1 0 0 0,0 1 0 0 0,0 1 135 0 0,-23 15-4205 0 0,3 3-3441 0 0,19-12-4353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1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96 0 0 0,'0'0'1300'0'0,"0"0"575"0"0,0 0 327 0 0,0 0 36 0 0,0 0-222 0 0,0 0-331 0 0,0 0-324 0 0,0 0-260 0 0,0 0-167 0 0,0 0-115 0 0,-14-5-84 0 0,-44-17-27 0 0,54 20-494 0 0,-1 0 0 0 0,0 1 0 0 0,0 0 0 0 0,-1 0 1 0 0,1 0-1 0 0,0 1 0 0 0,0-1 0 0 0,0 1 0 0 0,0 1 0 0 0,-1-1 0 0 0,1 1 0 0 0,0 0 0 0 0,0 0 0 0 0,0 0 0 0 0,0 0 0 0 0,0 1-214 0 0,-3 1 187 0 0,1-1-123 0 0,0 1 0 0 0,1 0-1 0 0,-1 0 1 0 0,1 1 0 0 0,0 0 0 0 0,0 0 0 0 0,0 1 0 0 0,0-1 0 0 0,1 1 0 0 0,-1 1 0 0 0,2-1 0 0 0,-1 1 0 0 0,0-1 0 0 0,1 1-1 0 0,0 1 1 0 0,1-1 0 0 0,-1 1 0 0 0,1-1 0 0 0,0 1 0 0 0,1 0 0 0 0,-1 0 0 0 0,2 0 0 0 0,-1 0 0 0 0,1 0 0 0 0,0 1 0 0 0,0-1-1 0 0,1 6-63 0 0,-1-9 31 0 0,1 0 0 0 0,0 0 0 0 0,1 0 0 0 0,-1 0 0 0 0,1 0 0 0 0,-1 0 0 0 0,1 0 0 0 0,0 0 0 0 0,1 0-1 0 0,-1-1 1 0 0,1 1 0 0 0,-1 0 0 0 0,1-1 0 0 0,0 1 0 0 0,1-1 0 0 0,-1 0 0 0 0,1 0 0 0 0,-1 1 0 0 0,1-2 0 0 0,0 1-1 0 0,0 0 1 0 0,0-1 0 0 0,0 1 0 0 0,0-1 0 0 0,1 0 0 0 0,-1 0 0 0 0,1 0 0 0 0,0 0 0 0 0,3 0-31 0 0,1 1 97 0 0,-1-1 1 0 0,1 0-1 0 0,0 0 1 0 0,0-1 0 0 0,0 0-1 0 0,0 0 1 0 0,-1-1 0 0 0,1 0-1 0 0,0 0 1 0 0,0-1-1 0 0,0 0 1 0 0,0-1 0 0 0,0 0-1 0 0,0 0 1 0 0,-1 0-1 0 0,1-1 1 0 0,-1 0 0 0 0,0-1-1 0 0,0 1 1 0 0,5-5-98 0 0,123-105 787 0 0,-111 86-703 0 0,-1-1 1 0 0,-1-1 0 0 0,-2-1-1 0 0,-1-1 1 0 0,2-6-85 0 0,-5 24 218 0 0,-19 49-7 0 0,1-20-222 0 0,-2 62 61 0 0,4-1 0 0 0,2 1-1 0 0,5-1 1 0 0,15 76-50 0 0,-10 160-55 0 0,-12-298 40 0 0,0 1 1 0 0,-1-1-1 0 0,0 0 0 0 0,-1 1 0 0 0,-1-1 0 0 0,-1 0 0 0 0,0-1 0 0 0,0 1 0 0 0,-2-1 0 0 0,0 0 0 0 0,-1 0 0 0 0,0 0 0 0 0,-1-1 0 0 0,0 0 1 0 0,-1-1-1 0 0,0 0 0 0 0,-1 0 0 0 0,-1-1 0 0 0,0 0 0 0 0,0-1 0 0 0,-12 8 15 0 0,21-16-7 0 0,-1-1 0 0 0,1 1 0 0 0,0-1 0 0 0,0 0 1 0 0,-1 0-1 0 0,1 0 0 0 0,-1 0 0 0 0,1-1 0 0 0,-1 1 0 0 0,1-1 0 0 0,-1 0 0 0 0,0 1 0 0 0,1-1 0 0 0,-1 0 1 0 0,1 0-1 0 0,-1-1 0 0 0,1 1 0 0 0,-1 0 0 0 0,0-1 0 0 0,1 0 0 0 0,-1 1 0 0 0,1-1 0 0 0,0 0 1 0 0,-1 0-1 0 0,1-1 0 0 0,0 1 0 0 0,0 0 0 0 0,-1-1 0 0 0,1 1 0 0 0,0-1 0 0 0,1 0 0 0 0,-1 0 0 0 0,0 0 1 0 0,0 0-1 0 0,1 0 0 0 0,-1 0 0 0 0,1 0 0 0 0,0 0 0 0 0,-1-1 0 0 0,1 1 0 0 0,0-2 7 0 0,-5-18-12 0 0,2 0 0 0 0,0-1-1 0 0,2 1 1 0 0,0 0-1 0 0,2-1 1 0 0,0 0 0 0 0,2 1-1 0 0,0 0 1 0 0,2-1 0 0 0,0 1-1 0 0,1 0 1 0 0,1 1 0 0 0,2-1-1 0 0,0 1 1 0 0,1 0 12 0 0,12-29-423 0 0,1 1 0 0 0,3 1 0 0 0,2 1 0 0 0,2 2 0 0 0,12-13 423 0 0,-9 23-2608 0 0,-20 25-1163 0 0,1 2-3912 0 0,-7 4-2291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1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0 912 0 0,'0'0'2070'0'0,"0"0"180"0"0,0 0 166 0 0,0 0 26 0 0,0 0-195 0 0,0 0-390 0 0,0 0-386 0 0,0 0-306 0 0,0 0-218 0 0,0 0-131 0 0,0 0-106 0 0,0 0-86 0 0,-12 5-81 0 0,-42 14-79 0 0,8 25 619 0 0,39-35-1030 0 0,1 0 0 0 0,0 0 0 0 0,1 1 0 0 0,0 0 0 0 0,0 0 0 0 0,1 1 0 0 0,1-1 0 0 0,0 1 0 0 0,0 0 0 0 0,1 0 1 0 0,0 0-1 0 0,1 0 0 0 0,0 0 0 0 0,1 0 0 0 0,0 9-53 0 0,1-16 12 0 0,0 0 1 0 0,0-1-1 0 0,0 1 0 0 0,0 0 1 0 0,0-1-1 0 0,1 0 0 0 0,0 1 1 0 0,0-1-1 0 0,0 0 1 0 0,0 0-1 0 0,0 0 0 0 0,0 0 1 0 0,1 0-1 0 0,0 0 0 0 0,-1-1 1 0 0,1 1-1 0 0,0-1 0 0 0,0 0 1 0 0,0 0-1 0 0,1 0 1 0 0,-1 0-1 0 0,0 0 0 0 0,1-1 1 0 0,-1 1-1 0 0,1-1 0 0 0,0 0 1 0 0,-1 0-1 0 0,1-1 1 0 0,0 1-1 0 0,-1-1-12 0 0,7 2 96 0 0,0-1 0 0 0,0 0 0 0 0,0 0 0 0 0,0-1 0 0 0,-1-1 0 0 0,1 0 0 0 0,0 0 0 0 0,0-1 0 0 0,-1 0 0 0 0,1 0 0 0 0,-1-1-96 0 0,-1 1 63 0 0,0-1 0 0 0,-1 0 0 0 0,0 0 0 0 0,0 0 0 0 0,0-1 0 0 0,0 0 0 0 0,0 0 0 0 0,-1 0 0 0 0,0-1 0 0 0,0 0 0 0 0,0-1 0 0 0,0 1 0 0 0,-1-1 0 0 0,0 0-1 0 0,0 0 1 0 0,-1-1 0 0 0,0 0 0 0 0,0 1 0 0 0,0-1 0 0 0,-1 0 0 0 0,0-1 0 0 0,0 1 0 0 0,-1-1 0 0 0,0 1 0 0 0,0-1 0 0 0,-1 0 0 0 0,1-6-63 0 0,-2 9-12 0 0,0 0-1 0 0,0 0 0 0 0,0 1 0 0 0,0-1 1 0 0,-1 0-1 0 0,0 0 0 0 0,0 0 1 0 0,0 1-1 0 0,0-1 0 0 0,-1 0 1 0 0,0 1-1 0 0,0 0 0 0 0,0-1 1 0 0,0 1-1 0 0,-1 0 0 0 0,0 0 0 0 0,0 0 1 0 0,0 0-1 0 0,0 1 0 0 0,0-1 1 0 0,-1 1-1 0 0,0 0 0 0 0,1 0 1 0 0,-1 0-1 0 0,-1 0 0 0 0,1 1 0 0 0,0 0 1 0 0,0-1-1 0 0,-1 1 13 0 0,-51-11-1559 0 0,20 11-6232 0 0,29 2-3774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2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1 196 4921 0 0,'0'0'1643'0'0,"0"0"-396"0"0,0 0-13 0 0,0 0 271 0 0,0 0 310 0 0,0 0 100 0 0,0 0-180 0 0,0 0-321 0 0,0 0-275 0 0,0 0-176 0 0,0 0-111 0 0,0 0-86 0 0,0 0-81 0 0,36 0-34 0 0,118 1-44 0 0,-43-21 423 0 0,49-47 139 0 0,-156 65-1135 0 0,0 0 0 0 0,0-1 1 0 0,0 0-1 0 0,0 0 0 0 0,-1 0 0 0 0,1-1 1 0 0,-1 1-1 0 0,0-1 0 0 0,0 0 0 0 0,0 1 1 0 0,0-1-1 0 0,-1-1 0 0 0,0 1 0 0 0,0 0 1 0 0,0-1-1 0 0,0 1 0 0 0,-1-1 0 0 0,1 1 1 0 0,-1-1-1 0 0,0 0 0 0 0,-1 1 1 0 0,1-1-1 0 0,-1 0 0 0 0,0 0 0 0 0,0 1 1 0 0,-1-3-35 0 0,-27 11 90 0 0,18 15-96 0 0,1 0-1 0 0,1 0 0 0 0,0 1 1 0 0,2 0-1 0 0,0 0 0 0 0,2 0 1 0 0,0 1-1 0 0,1-1 0 0 0,1 1 1 0 0,1 0-1 0 0,1 0 1 0 0,1 0-1 0 0,1 5 7 0 0,-2-2-20 0 0,3 136-43 0 0,1-54-70 0 0,-6 1-1 0 0,-8 50 134 0 0,2-98-37 0 0,-2 0-1 0 0,-3-1 0 0 0,-3-1 0 0 0,-15 39 38 0 0,-19-21 120 0 0,48-73-117 0 0,0-1 0 0 0,1 1 0 0 0,-1-1 0 0 0,0 0 0 0 0,0 1 0 0 0,0-1 1 0 0,0 0-1 0 0,0 0 0 0 0,0-1 0 0 0,0 1 0 0 0,0 0 0 0 0,0-1 0 0 0,-1 1 0 0 0,1-1 0 0 0,0 0 0 0 0,0 0 0 0 0,-1 0 1 0 0,1 0-1 0 0,0 0 0 0 0,0 0 0 0 0,-1 0 0 0 0,1-1 0 0 0,0 1 0 0 0,0-1 0 0 0,0 0 0 0 0,0 1 0 0 0,0-1 0 0 0,0 0 1 0 0,0 0-1 0 0,0-1 0 0 0,0 1 0 0 0,0 0 0 0 0,0-1 0 0 0,1 1 0 0 0,-1-1 0 0 0,0 1 0 0 0,1-1 0 0 0,0 0 1 0 0,-1 0-4 0 0,-6-10 16 0 0,0 0 0 0 0,0-1 0 0 0,2-1 0 0 0,0 1 0 0 0,0-1 0 0 0,1 0 0 0 0,1 0 0 0 0,0-1 0 0 0,1 1 0 0 0,0-1 0 0 0,1 1 1 0 0,1-1-1 0 0,1 0 0 0 0,0 0 0 0 0,1 0 0 0 0,0 0 0 0 0,2-3-16 0 0,2-6 10 0 0,1-1-1 0 0,1 1 1 0 0,2 0 0 0 0,0 1 0 0 0,2 0 0 0 0,0 1-1 0 0,1 0 1 0 0,2 0 0 0 0,0 2 0 0 0,1-1 0 0 0,1 2-1 0 0,1 0 1 0 0,1 1 0 0 0,0 1 0 0 0,1 1-1 0 0,1 0 1 0 0,0 1 0 0 0,18-8-10 0 0,36-16-815 0 0,-57 35-3164 0 0,0 2-3804 0 0,-15 2-3951 0 0</inkml:trace>
  <inkml:trace contextRef="#ctx0" brushRef="#br0" timeOffset="255.542">678 770 4601 0 0,'0'0'3565'0'0,"0"0"-1397"0"0,0 0-569 0 0,0 0 91 0 0,0 0 117 0 0,0 0 3 0 0,0 0-151 0 0,0 0-234 0 0,0 0-240 0 0,0 0-228 0 0,0 0-163 0 0,0 0-117 0 0,0 0-102 0 0,-1-5-52 0 0,1-9-347 0 0,1 1 0 0 0,1-1 0 0 0,0 0 0 0 0,1 1 0 0 0,1 0 0 0 0,0-1 0 0 0,0 1 0 0 0,1 1 1 0 0,1-1-1 0 0,0 1 0 0 0,7-10-176 0 0,-10 17 12 0 0,16-37-258 0 0,40-67 452 0 0,2 63-6322 0 0,-52 44 383 0 0,-5 2-5953 0 0</inkml:trace>
  <inkml:trace contextRef="#ctx0" brushRef="#br0" timeOffset="535.64">1055 483 9362 0 0,'0'0'2610'0'0,"0"0"-736"0"0,0 0-318 0 0,0 0-40 0 0,0 0-147 0 0,0 0-224 0 0,0 0-249 0 0,0 0-214 0 0,0 0-167 0 0,0 0-145 0 0,0 0-123 0 0,-23 31-91 0 0,-71 98-60 0 0,65-70 14 0 0,30-50-81 0 0,-1-6-10 0 0,0 0 0 0 0,0-1 0 0 0,0 1 0 0 0,0 0 0 0 0,0-1 0 0 0,1 1 0 0 0,-1 0 1 0 0,1-1-1 0 0,0 1 0 0 0,0 0 0 0 0,0-1 0 0 0,0 1 0 0 0,0-1 0 0 0,0 0 0 0 0,1 1 0 0 0,-1-1 0 0 0,1 0 0 0 0,0 0 1 0 0,0 0-1 0 0,0 0 0 0 0,0 0 0 0 0,0 0 0 0 0,0-1 0 0 0,0 1 0 0 0,0-1 0 0 0,1 1 0 0 0,-1-1 0 0 0,1 0 0 0 0,-1 0 1 0 0,1 0-1 0 0,-1 0 0 0 0,1 0 0 0 0,0-1 0 0 0,-1 1 0 0 0,1-1 0 0 0,0 0 0 0 0,-1 1 0 0 0,3-2-19 0 0,4 2 104 0 0,0-1-1 0 0,0 0 1 0 0,0-1-1 0 0,0 0 1 0 0,0 0-1 0 0,0-1 1 0 0,0 0-1 0 0,0-1 1 0 0,0 0-1 0 0,-1 0 1 0 0,1-1-1 0 0,-1 0 1 0 0,0-1-1 0 0,0 0 1 0 0,-1 0 0 0 0,1 0-1 0 0,-1-1 1 0 0,0 0-1 0 0,-1-1 1 0 0,0 1-1 0 0,0-1 1 0 0,0 0-1 0 0,0-1 1 0 0,-1 1-1 0 0,-1-1 1 0 0,1 0-1 0 0,-1-1 1 0 0,-1 1-1 0 0,0-1 1 0 0,0 1-1 0 0,0-1 1 0 0,-1 0-1 0 0,0 0 1 0 0,0-7-104 0 0,-2 11-33 0 0,0-1 1 0 0,0 1 0 0 0,0 0 0 0 0,-1 0-1 0 0,0 0 1 0 0,0 0 0 0 0,0 0-1 0 0,-1 0 1 0 0,1 1 0 0 0,-1-1-1 0 0,-1 0 1 0 0,1 1 0 0 0,0-1-1 0 0,-1 1 1 0 0,0 0 0 0 0,0 0 0 0 0,0 0-1 0 0,-1 0 1 0 0,0 0 32 0 0,-39-10-9662 0 0,37 14-1943 0 0</inkml:trace>
  <inkml:trace contextRef="#ctx0" brushRef="#br0" timeOffset="1072.562">1228 766 6129 0 0,'0'0'1267'0'0,"0"0"-160"0"0,0 0 207 0 0,0 0 250 0 0,0 0 82 0 0,0 0-39 0 0,0 0-102 0 0,0 0-136 0 0,0 0-140 0 0,0 0-118 0 0,0 0-113 0 0,0 0-95 0 0,0 0-94 0 0,10-14-95 0 0,31-45-114 0 0,0-34 1468 0 0,-39 86-1984 0 0,3-7 35 0 0,1-1-1 0 0,0 2 1 0 0,1-1-1 0 0,1 1 1 0 0,0 0-1 0 0,0 0 1 0 0,1 1-1 0 0,5-5-118 0 0,-13 16 1 0 0,1 1-1 0 0,-1-1 1 0 0,0 0-1 0 0,1 0 1 0 0,-1 1-1 0 0,1-1 1 0 0,-1 1-1 0 0,1-1 1 0 0,-1 1-1 0 0,1-1 0 0 0,-1 1 1 0 0,1 0-1 0 0,-1 0 1 0 0,1 0-1 0 0,-1 0 1 0 0,1 0-1 0 0,-1 0 1 0 0,1 0-1 0 0,-1 1 0 0 0,1-1 1 0 0,-1 0-1 0 0,1 1 1 0 0,-1 0-1 0 0,1-1 1 0 0,-1 1-1 0 0,1 0 1 0 0,-1-1-1 0 0,0 1 1 0 0,0 0-1 0 0,1 0 0 0 0,-1 0 1 0 0,0 0-1 0 0,0 0 1 0 0,0 0-1 0 0,0 1 1 0 0,0-1-1 0 0,0 0 1 0 0,0 0-1 0 0,-1 1 0 0 0,1-1 1 0 0,0 1-1 0 0,-1-1 1 0 0,1 1-1 0 0,-1-1 1 0 0,1 1-1 0 0,-1-1 1 0 0,0 1-1 0 0,0-1 1 0 0,0 1-1 0 0,0-1 0 0 0,0 1 1 0 0,0-1-1 0 0,0 1 1 0 0,0-1-1 0 0,0 1 1 0 0,-1-1-1 0 0,1 1 1 0 0,-1-1-1 0 0,0 2 0 0 0,1 16-17 0 0,-1-15 17 0 0,0-1 0 0 0,0 0 0 0 0,0 1 0 0 0,0-1 0 0 0,0 1 1 0 0,1-1-1 0 0,0 1 0 0 0,0 0 0 0 0,0-1 0 0 0,0 1 0 0 0,0-1 1 0 0,1 1-1 0 0,0-1 0 0 0,-1 1 0 0 0,1-1 0 0 0,1 0 0 0 0,-1 1 0 0 0,0-1 1 0 0,1 0-1 0 0,-1 0 0 0 0,1 0 0 0 0,0 0 0 0 0,0 0 0 0 0,1 0 0 0 0,-1 0 1 0 0,0-1-1 0 0,1 1 0 0 0,0-1 0 0 0,-1 0 0 0 0,1 1 0 0 0,0-1 0 0 0,0-1 1 0 0,0 1-1 0 0,1 0 0 0 0,-1-1 0 0 0,0 0 0 0 0,2 1 0 0 0,6-2 8 0 0,0-1-1 0 0,0 0 0 0 0,0-1 1 0 0,0 0-1 0 0,-1 0 1 0 0,1-1-1 0 0,-1-1 1 0 0,0 0-1 0 0,0 0 1 0 0,0-1-1 0 0,0 0 0 0 0,1-2-7 0 0,58-38-1 0 0,-50 31 17 0 0,1 1 0 0 0,1 0 0 0 0,0 2 0 0 0,0 0 0 0 0,1 2 0 0 0,0 0 0 0 0,11-2-16 0 0,-31 12 9 0 0,-1 0 0 0 0,1 0 0 0 0,-1 0-1 0 0,0 0 1 0 0,1 0 0 0 0,-1 0 0 0 0,0 1 0 0 0,0-1 0 0 0,0 0-1 0 0,0 1 1 0 0,0-1 0 0 0,0 1 0 0 0,0-1 0 0 0,0 1 0 0 0,0 0-1 0 0,-1-1 1 0 0,1 1 0 0 0,-1 0 0 0 0,1-1 0 0 0,-1 1-1 0 0,0 0 1 0 0,1 0 0 0 0,-1-1 0 0 0,0 1 0 0 0,0 0 0 0 0,-1 0-1 0 0,1-1 1 0 0,0 1 0 0 0,0 0 0 0 0,-1 0 0 0 0,1-1 0 0 0,-1 1-1 0 0,0 0-8 0 0,1 4 44 0 0,0 13-7 0 0,-1-7-53 0 0,1 1 1 0 0,0-1-1 0 0,0 0 1 0 0,2 0 0 0 0,-1 0-1 0 0,2 0 1 0 0,-1 0-1 0 0,2 0 1 0 0,0 0 0 0 0,3 6 15 0 0,38 19-2035 0 0,-33-34-2214 0 0,1-2-3653 0 0,-7-1-4621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13043 0 0,'0'0'2087'0'0,"0"0"-644"0"0,0 0-152 0 0,0 0-3 0 0,0 0-121 0 0,0 0-253 0 0,0 0-301 0 0,0 0-260 0 0,0 0-143 0 0,0 0-77 0 0,0 0-45 0 0,0 0-40 0 0,-7 31-36 0 0,-21 95-24 0 0,21-81-251 0 0,17-59-3271 0 0,-9-1-4795 0 0,-1 7-2223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9098 0 0,'0'0'2168'0'0,"0"0"-575"0"0,0 0-385 0 0,0 0-376 0 0,0 0-264 0 0,0 0-320 0 0,0 0-272 0 0,0 0-168 0 0,0 0-168 0 0,0 0-352 0 0,0 0-1240 0 0,0 0-3834 0 0,0 0-903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1.6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0 335 3769 0 0,'0'0'3878'0'0,"0"0"-1610"0"0,0 0-214 0 0,0 0 284 0 0,0 0-8 0 0,0 0-388 0 0,0 0-583 0 0,0 0-510 0 0,0 0-271 0 0,0 0-106 0 0,0 0-23 0 0,0 0-33 0 0,6-14-46 0 0,57-115 544 0 0,-62 127-902 0 0,5-8 9 0 0,0 1-1 0 0,0-1 1 0 0,1 1 0 0 0,0 1-1 0 0,1-1 1 0 0,0 1 0 0 0,1 0-1 0 0,-1 1 1 0 0,1 0 0 0 0,1 0-1 0 0,-1 1 1 0 0,1 0 0 0 0,6-2-21 0 0,-13 10-13 0 0,-1-1 1 0 0,-1 1-1 0 0,1 0 1 0 0,0 0 0 0 0,0 0-1 0 0,-1 0 1 0 0,1 0 0 0 0,-1 0-1 0 0,1 1 1 0 0,-1-1-1 0 0,0 0 1 0 0,0 1 0 0 0,0-1-1 0 0,-1 1 1 0 0,1-1 0 0 0,0 1-1 0 0,-1-1 1 0 0,0 1-1 0 0,1-1 1 0 0,-1 1 0 0 0,0 0-1 0 0,0-1 1 0 0,-1 1 0 0 0,1-1-1 0 0,0 1 1 0 0,-1-1-1 0 0,0 1 1 0 0,1-1 0 0 0,-1 1-1 0 0,-1 0 13 0 0,2 5-45 0 0,-2 15 32 0 0,0-20 16 0 0,1 0 0 0 0,0 0 0 0 0,-1 1 0 0 0,1-1 0 0 0,1 0 0 0 0,-1 0 0 0 0,0 1 0 0 0,1-1 0 0 0,0 0-1 0 0,-1 1 1 0 0,1-1 0 0 0,1 0 0 0 0,-1 1 0 0 0,0-1 0 0 0,1 0 0 0 0,0 1 0 0 0,0-1 0 0 0,0 0 0 0 0,0 0 0 0 0,0 0 0 0 0,1 0-1 0 0,-1 0 1 0 0,1 0 0 0 0,0 0 0 0 0,0 0 0 0 0,0-1 0 0 0,0 1 0 0 0,0-1 0 0 0,0 1 0 0 0,1-1 0 0 0,0 0 0 0 0,-1 0 0 0 0,1 0-1 0 0,0 0 1 0 0,0 0 0 0 0,0-1 0 0 0,0 1 0 0 0,0-1 0 0 0,0 0 0 0 0,0 0 0 0 0,0 0 0 0 0,2 0-3 0 0,4-4 137 0 0,0 0 0 0 0,0 0 1 0 0,0-1-1 0 0,0 0 0 0 0,-1 0 1 0 0,1-1-1 0 0,-1 0 0 0 0,0-1 1 0 0,-1 0-1 0 0,1 0 0 0 0,-1-1 0 0 0,0 0 1 0 0,-1 0-1 0 0,0 0 0 0 0,0-1 1 0 0,0 0-1 0 0,-1 0 0 0 0,-1 0 1 0 0,1-1-1 0 0,-1 0 0 0 0,0 0 0 0 0,-1 0 1 0 0,0-1-138 0 0,19-85 79 0 0,-19 53-8996 0 0,-3 39-2994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0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0 211 2657 0 0,'0'0'1347'0'0,"0"0"-761"0"0,0 0-74 0 0,0 0 593 0 0,0 0 560 0 0,0 0 326 0 0,0 0-82 0 0,0 0-346 0 0,0 0-272 0 0,0 0-146 0 0,0 0-43 0 0,0 0-90 0 0,0 0-93 0 0,12 3-96 0 0,35 8-94 0 0,-19-25 552 0 0,45-86 1438 0 0,-34 38-2044 0 0,-23 113-17 0 0,-12 336-61 0 0,-4-359-573 0 0,2 6-13 0 0,-2 0 0 0 0,-1 0 0 0 0,-2-1-1 0 0,-1 1 1 0 0,-2-1 0 0 0,-1 1 0 0 0,-12 29-11 0 0,19-60 9 0 0,-1 0 0 0 0,0 0 0 0 0,0 0 0 0 0,0 0 0 0 0,0 0 0 0 0,0-1 0 0 0,-1 1 0 0 0,1 0 0 0 0,-1-1 0 0 0,0 1 0 0 0,0-1 0 0 0,0 1 0 0 0,0-1 0 0 0,0 0 0 0 0,-1 0 0 0 0,1 0 0 0 0,-1 0 0 0 0,1 0 0 0 0,-1-1 0 0 0,0 1 1 0 0,1-1-1 0 0,-1 0 0 0 0,0 1 0 0 0,0-1 0 0 0,0-1 0 0 0,0 1 0 0 0,0 0 0 0 0,0-1 0 0 0,0 1 0 0 0,0-1 0 0 0,0 0 0 0 0,-3 0-9 0 0,3-2 10 0 0,0-1 0 0 0,1 1 0 0 0,-1-1 0 0 0,1 1 0 0 0,0-1 0 0 0,-1 0 0 0 0,2 0 1 0 0,-1 0-1 0 0,0 0 0 0 0,0 0 0 0 0,1 0 0 0 0,0-1 0 0 0,-1 1 0 0 0,1-1 0 0 0,1 1 0 0 0,-1 0 0 0 0,0-1 0 0 0,1 1 0 0 0,0-1 0 0 0,0 0 0 0 0,0 1 0 0 0,0-4-10 0 0,4-29 7 0 0,1 0 0 0 0,1 1 0 0 0,2-1 0 0 0,2 1 0 0 0,1 1 0 0 0,2 0-1 0 0,1 0 1 0 0,2 1 0 0 0,1 1 0 0 0,1 1 0 0 0,2 0 0 0 0,1 2 0 0 0,1 0-1 0 0,18-16-6 0 0,-16 14 5 0 0,2 0 1 0 0,0 2-1 0 0,2 1 0 0 0,1 1 0 0 0,1 2 0 0 0,2 1 0 0 0,0 1 0 0 0,1 2 0 0 0,10-4-5 0 0,50 2 29 0 0,-91 24-22 0 0,0 0 0 0 0,0 1 0 0 0,0-1 0 0 0,0 1-1 0 0,0 0 1 0 0,0-1 0 0 0,0 1 0 0 0,-1 0 0 0 0,1 0 0 0 0,-1 0 0 0 0,1 0-1 0 0,-1 0 1 0 0,0 1 0 0 0,0-1 0 0 0,0 0 0 0 0,0 1 0 0 0,0-1-1 0 0,0 0 1 0 0,-1 1 0 0 0,1-1 0 0 0,-1 1 0 0 0,0-1 0 0 0,0 1 0 0 0,0-1-1 0 0,0 1 1 0 0,0-1 0 0 0,0 1 0 0 0,-1-1 0 0 0,1 1 0 0 0,-1-1 0 0 0,0 1-1 0 0,1-1 1 0 0,-1 0 0 0 0,0 1 0 0 0,-1-1 0 0 0,1 1-7 0 0,-7 18 20 0 0,-1-1 0 0 0,-1 0 0 0 0,0-1 0 0 0,-2 0 0 0 0,0 0 1 0 0,-1-2-1 0 0,0 1 0 0 0,-6 3-20 0 0,-12 18 20 0 0,19-21-93 0 0,-2-1-1 0 0,0 0 1 0 0,-1 0-1 0 0,0-2 1 0 0,-1 0 0 0 0,-1-1-1 0 0,-1 0 1 0 0,0-1-1 0 0,0-1 1 0 0,-1-1-1 0 0,-1-1 1 0 0,0-1-1 0 0,-19 7 74 0 0,6-15-1889 0 0,33-13-1200 0 0,16-13-5642 0 0,-9 14-2548 0 0</inkml:trace>
  <inkml:trace contextRef="#ctx0" brushRef="#br0" timeOffset="364.967">1127 119 4161 0 0,'0'0'2466'0'0,"0"0"-247"0"0,0 0-63 0 0,0 0-85 0 0,0 0-166 0 0,0 0-271 0 0,0 0-281 0 0,0 0-229 0 0,0 0-171 0 0,0 0-153 0 0,0 0-121 0 0,-31 9-113 0 0,-97 30-82 0 0,51 2 408 0 0,67-31-722 0 0,7-8-148 0 0,-1 1-1 0 0,1 0 1 0 0,0 0 0 0 0,0 0-1 0 0,0 0 1 0 0,1 0 0 0 0,-1 1-1 0 0,1-1 1 0 0,-1 1 0 0 0,1-1-1 0 0,0 1 1 0 0,1 0 0 0 0,-1 0-1 0 0,1 0 1 0 0,0 0 0 0 0,0 0-1 0 0,0 0 1 0 0,0 1 0 0 0,1-1-1 0 0,-1 0 1 0 0,1 0 0 0 0,0 0-1 0 0,0 1 1 0 0,1-1 0 0 0,0 0-1 0 0,-1 0 1 0 0,1 0 0 0 0,0 0-1 0 0,1 0 1 0 0,-1 0 0 0 0,1 0-1 0 0,0 0 1 0 0,0 0 0 0 0,0-1-1 0 0,0 1 1 0 0,1-1 0 0 0,-1 1-1 0 0,1-1 1 0 0,0 0 0 0 0,0 0-1 0 0,0 0 1 0 0,1-1 0 0 0,-1 1-1 0 0,1-1 1 0 0,-1 1 0 0 0,1-1-1 0 0,0-1 1 0 0,-1 1 0 0 0,1 0-1 0 0,0-1 1 0 0,0 0 0 0 0,1 0-1 0 0,0 0-21 0 0,6 1 68 0 0,-1 0 1 0 0,1-2-1 0 0,0 1 0 0 0,-1-1 0 0 0,1-1 0 0 0,0 0 0 0 0,-1 0 0 0 0,1-1 0 0 0,-1 0 1 0 0,1-1-1 0 0,-1-1 0 0 0,0 1 0 0 0,0-1 0 0 0,-1-1 0 0 0,1 0 0 0 0,-1 0 1 0 0,0-1-1 0 0,0 0 0 0 0,-1-1 0 0 0,0 0 0 0 0,0 0 0 0 0,0-1 0 0 0,-1 0 0 0 0,0 0 1 0 0,-1-1-1 0 0,0 1 0 0 0,0-1 0 0 0,-1-1 0 0 0,0 1 0 0 0,0-1 0 0 0,-1 0 1 0 0,-1 0-1 0 0,1 0 0 0 0,0-11-68 0 0,-3 16-4 0 0,0-1 1 0 0,-1 1-1 0 0,0-1 0 0 0,0 1 1 0 0,-1-1-1 0 0,1 1 0 0 0,-1 0 1 0 0,0-1-1 0 0,-1 1 1 0 0,1 0-1 0 0,-1 0 0 0 0,0 0 1 0 0,-1 0-1 0 0,1 0 0 0 0,-1 0 1 0 0,0 0-1 0 0,0 1 1 0 0,0 0-1 0 0,-1-1 0 0 0,1 1 1 0 0,-1 0-1 0 0,0 1 0 0 0,0-1 1 0 0,-1 1-1 0 0,-1-2 4 0 0,-96-34-2174 0 0,80 41-2549 0 0,3 5-4041 0 0,12-2-2582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5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207 1 11971 0 0,'0'0'1893'0'0,"0"0"-162"0"0,0 0 14 0 0,0 0 95 0 0,0 0-60 0 0,0 0-290 0 0,0 0-415 0 0,0 0-368 0 0,0 0-240 0 0,0 0-145 0 0,0 0-23 0 0,0 0 20 0 0,0 0 48 0 0,1 7 34 0 0,19 156 1251 0 0,-13 79-1079 0 0,0-81-540 0 0,4-87-587 0 0,-10-71 1324 0 0,1 3-3746 0 0,-7-7-9329 0 0,2 1 665 0 0</inkml:trace>
  <inkml:trace contextRef="#ctx0" brushRef="#br0" timeOffset="246.242">1 372 8498 0 0,'0'0'2134'0'0,"0"0"-679"0"0,0 0-128 0 0,0 0 124 0 0,0 0 53 0 0,0 0-147 0 0,0 0-275 0 0,0 0-219 0 0,0 0-143 0 0,32-13-116 0 0,100-41-72 0 0,-49 34 263 0 0,152 15-1118 0 0,-183 7-2448 0 0,-18 4-7480 0 0,-22-3 1274 0 0</inkml:trace>
  <inkml:trace contextRef="#ctx0" brushRef="#br0" timeOffset="496.854">792 332 5769 0 0,'0'0'3862'0'0,"0"0"-1713"0"0,0 0-593 0 0,0 0-132 0 0,0 0-117 0 0,0 0-158 0 0,0 0-236 0 0,0 0-206 0 0,0 0-151 0 0,0 0-114 0 0,0 0-77 0 0,-17 32-76 0 0,-53 102-66 0 0,68-133-214 0 0,1 0 1 0 0,-1 1-1 0 0,1-1 1 0 0,-1 1-1 0 0,1 0 0 0 0,0 0 1 0 0,0-1-1 0 0,0 1 0 0 0,0 0 1 0 0,0 0-1 0 0,0 0 0 0 0,0 0 1 0 0,0 0-1 0 0,1 0 1 0 0,-1 0-1 0 0,1 0 0 0 0,0 0 1 0 0,-1 1-1 0 0,1-1 0 0 0,0 0 1 0 0,0 0-1 0 0,1 0 0 0 0,-1 0 1 0 0,0 0-1 0 0,1 1 0 0 0,-1-1 1 0 0,1 0-1 0 0,0 0 1 0 0,-1 0-1 0 0,1 0 0 0 0,1 1-9 0 0,2 2 47 0 0,0 0 53 0 0,0-1 0 0 0,0 1 0 0 0,0-1 0 0 0,0-1-1 0 0,1 1 1 0 0,0 0 0 0 0,0-1 0 0 0,0 0-1 0 0,0 0 1 0 0,0-1 0 0 0,0 1 0 0 0,1-1 0 0 0,-1 0-1 0 0,1-1 1 0 0,0 1 0 0 0,-1-1 0 0 0,1 0-1 0 0,0 0 1 0 0,0-1 0 0 0,0 0 0 0 0,-1 0 0 0 0,1 0-1 0 0,0-1 1 0 0,0 0 0 0 0,0 0 0 0 0,-1 0-1 0 0,1-1 1 0 0,0 0 0 0 0,-1 0 0 0 0,0 0 0 0 0,1-1-1 0 0,-1 0 1 0 0,0 0 0 0 0,0 0 0 0 0,-1 0-1 0 0,1-1 1 0 0,-1 0 0 0 0,2-1-100 0 0,0 0 62 0 0,0 0 1 0 0,0 0-1 0 0,-1-1 0 0 0,0 1 1 0 0,0-1-1 0 0,0 0 0 0 0,-1 0 1 0 0,0-1-1 0 0,0 1 1 0 0,-1-1-1 0 0,0 0 0 0 0,0 0 1 0 0,0 0-1 0 0,-1-1 0 0 0,0 1 1 0 0,0 0-1 0 0,-1-1 0 0 0,0 1 1 0 0,-1-1-1 0 0,1 0 1 0 0,-1 1-1 0 0,-1-1 0 0 0,1 1 1 0 0,-1-1-1 0 0,-2-5-62 0 0,0 8-84 0 0,1 1-1 0 0,-2-1 1 0 0,1 1 0 0 0,0 0-1 0 0,-1 0 1 0 0,0 0-1 0 0,0 0 1 0 0,0 1 0 0 0,0-1-1 0 0,-1 1 1 0 0,1 0 0 0 0,-1 0-1 0 0,0 1 1 0 0,0-1 0 0 0,0 1-1 0 0,0 0 1 0 0,0 1 0 0 0,0-1-1 0 0,-3 0 85 0 0,-37-4-7119 0 0,37 6-4421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19:33.7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573 130 7122 0 0,'0'0'2235'0'0,"0"0"-459"0"0,0 0-184 0 0,0 0 37 0 0,0 0 46 0 0,0 0-128 0 0,0 0-280 0 0,0 0-287 0 0,0 0-224 0 0,0 0-160 0 0,0 0-122 0 0,1 23 1029 0 0,-35 61 250 0 0,12-10-1452 0 0,3 1 0 0 0,4 0 0 0 0,3 1-1 0 0,3 1 1 0 0,3 0 0 0 0,4 36-301 0 0,13 25 100 0 0,17-48-143 0 0,-28-91 5 0 0,0 1 0 0 0,0-1 0 0 0,1 1 0 0 0,-1-1 0 0 0,0 1 0 0 0,1-1 0 0 0,-1 1 0 0 0,0 0 0 0 0,1-1 0 0 0,-1 1 0 0 0,0-1 0 0 0,1 1 0 0 0,-1 0 0 0 0,0-1 0 0 0,1 1 0 0 0,-1 0 0 0 0,1-1 0 0 0,-1 1 0 0 0,1 0 0 0 0,-1 0 0 0 0,1 0 0 0 0,-1-1 0 0 0,1 1 0 0 0,-1 0 0 0 0,1 0 0 0 0,-1 0 0 0 0,1 0 0 0 0,0 0 0 0 0,-1 0 0 0 0,1 0-1 0 0,-1 0 1 0 0,1 0 0 0 0,-1 0 0 0 0,1 0 0 0 0,-1 0 0 0 0,1 1 0 0 0,-1-1 0 0 0,1 0 0 0 0,-1 0 0 0 0,1 1 0 0 0,-1-1 0 0 0,1 0 0 0 0,-1 0 0 0 0,1 1 0 0 0,-1-1 0 0 0,0 0 0 0 0,1 1 0 0 0,-1-1 0 0 0,0 1 0 0 0,1-1 0 0 0,-1 1 0 0 0,0-1 0 0 0,1 0 0 0 0,-1 1 0 0 0,0-1 0 0 0,0 1 0 0 0,0-1 0 0 0,1 1 0 0 0,-1-1 0 0 0,0 1 0 0 0,0-1 0 0 0,0 1 0 0 0,0 0 0 0 0,0-1 0 0 0,0 1 0 0 0,0-1 0 0 0,0 1 0 0 0,0-1 0 0 0,0 1 38 0 0,12-86-7078 0 0,-10 66 2088 0 0,-2 3-6102 0 0</inkml:trace>
  <inkml:trace contextRef="#ctx0" brushRef="#br0" timeOffset="299.004">376 211 10386 0 0,'0'0'2015'0'0,"0"0"-518"0"0,0 0-372 0 0,0 0-29 0 0,0 0 90 0 0,0 0 20 0 0,0 0-111 0 0,0 0-173 0 0,0 0-152 0 0,0 0-82 0 0,38-23-60 0 0,126-70-45 0 0,-51 51 234 0 0,-88 38-616 0 0,165-14 765 0 0,-186 18-952 0 0,1 0-1 0 0,-1 1 0 0 0,0-1 0 0 0,0 1 0 0 0,0 0 0 0 0,0 0 1 0 0,0 1-1 0 0,0-1 0 0 0,-1 1 0 0 0,1 0 0 0 0,0 0 0 0 0,-1 0 1 0 0,1 0-1 0 0,-1 1 0 0 0,0-1 0 0 0,0 1 0 0 0,0 0 0 0 0,0 0 1 0 0,0 0-1 0 0,0 0 0 0 0,-1 0 0 0 0,0 1 0 0 0,0-1 0 0 0,0 1 1 0 0,0 0-1 0 0,0 0 0 0 0,-1-1 0 0 0,1 1 0 0 0,-1 0 0 0 0,0 0 1 0 0,0 0-1 0 0,-1 0 0 0 0,1 1 0 0 0,-1-1 0 0 0,0 0 0 0 0,0 0 1 0 0,0 0-1 0 0,-1 0 0 0 0,1 0 0 0 0,-2 3-13 0 0,-4 11 41 0 0,0-1 0 0 0,-2 1-1 0 0,0-1 1 0 0,-1-1 0 0 0,0 0 0 0 0,-2 0-1 0 0,0-1 1 0 0,0 0 0 0 0,-1-1 0 0 0,-1 0-1 0 0,-14 11-40 0 0,-12 13-153 0 0,-2-2 1 0 0,-2-1-1 0 0,-1-2 0 0 0,-1-3 0 0 0,-2-1 0 0 0,-1-3 0 0 0,-1-1 0 0 0,-6-1 153 0 0,8-16-2958 0 0,51-16-865 0 0,23-13-6149 0 0,-16 10 1792 0 0</inkml:trace>
  <inkml:trace contextRef="#ctx0" brushRef="#br0" timeOffset="1068">851 796 4265 0 0,'0'0'3025'0'0,"0"0"-1292"0"0,0 0-182 0 0,0 0 256 0 0,0 0 0 0 0,0 0-214 0 0,0 0-296 0 0,0 0-228 0 0,0 0-160 0 0,0 0-129 0 0,31-4-137 0 0,97-14-130 0 0,-63-4 218 0 0,-56 17-607 0 0,-1 0-1 0 0,0 0 0 0 0,0-1 0 0 0,0 0 1 0 0,0 0-1 0 0,-1-1 0 0 0,0 0 0 0 0,-1 0 1 0 0,0 0-1 0 0,0-1 0 0 0,0 0 0 0 0,2-6-123 0 0,-7 11 27 0 0,1 2-4 0 0,0-1 1 0 0,-1 0-1 0 0,1 0 0 0 0,-1 0 0 0 0,0 0 0 0 0,0 0 0 0 0,0 0 0 0 0,0 0 1 0 0,0 0-1 0 0,0 0 0 0 0,0-1 0 0 0,-1 1 0 0 0,1 0 0 0 0,-1-1 0 0 0,0 1 1 0 0,1 0-1 0 0,-1-1 0 0 0,0 1 0 0 0,0 0 0 0 0,-1-1 0 0 0,1 1 0 0 0,0 0 1 0 0,-1-1-1 0 0,0 1 0 0 0,1 0 0 0 0,-1 0 0 0 0,0-1 0 0 0,0 1 0 0 0,0 0 1 0 0,0 0-1 0 0,-1 0 0 0 0,1 0 0 0 0,0 0 0 0 0,-1 1 0 0 0,0-1 0 0 0,1 0 1 0 0,-1 1-1 0 0,0-1 0 0 0,0 0-23 0 0,-6 1-71 0 0,1-1 0 0 0,-1 1-1 0 0,0 0 1 0 0,0 1 0 0 0,1 0 0 0 0,-1 0 0 0 0,0 1 0 0 0,1 0 0 0 0,-1 0-1 0 0,1 1 1 0 0,-1 0 0 0 0,1 0 0 0 0,-1 0 0 0 0,1 1 0 0 0,0 0 0 0 0,0 1-1 0 0,1 0 1 0 0,-5 2 71 0 0,-106 94-921 0 0,111-95 916 0 0,1 1 1 0 0,-1 1-1 0 0,1-1 1 0 0,1 1-1 0 0,-1 0 1 0 0,1 0-1 0 0,0 0 0 0 0,1 1 1 0 0,0-1-1 0 0,0 1 1 0 0,0 0-1 0 0,1 0 1 0 0,0 0-1 0 0,1 0 0 0 0,0 0 1 0 0,0 0-1 0 0,0 0 1 0 0,1 1-1 0 0,1-1 1 0 0,-1 0-1 0 0,1 1 5 0 0,3-2 68 0 0,0-1 0 0 0,1 1 0 0 0,-1-1 0 0 0,1 1-1 0 0,0-1 1 0 0,1 0 0 0 0,-1-1 0 0 0,1 0 0 0 0,0 0 0 0 0,1 0 0 0 0,-1 0 0 0 0,1-1 0 0 0,0 0-1 0 0,0-1 1 0 0,0 1 0 0 0,0-1 0 0 0,1-1 0 0 0,0 1 0 0 0,-1-1 0 0 0,1-1 0 0 0,7 1-68 0 0,108 3 1087 0 0,-101-7-976 0 0,0 0 0 0 0,0-2 0 0 0,0-1 0 0 0,0-1 0 0 0,-1-1 0 0 0,0 0 0 0 0,0-2 0 0 0,-1 0 0 0 0,0-1 0 0 0,-1-2 0 0 0,0 0 0 0 0,0 0 0 0 0,-1-2 0 0 0,-1 0 0 0 0,-1-1 0 0 0,0-1 0 0 0,-1-1 0 0 0,0 0 0 0 0,-1-2-111 0 0,2-1 32 0 0,-1-1-1 0 0,-2 0 1 0 0,0-1-1 0 0,-1 0 1 0 0,-1-1-1 0 0,-1-1 1 0 0,-1 0-1 0 0,5-23-31 0 0,-13 45-10 0 0,1 0-1 0 0,-1-1 1 0 0,0 1-1 0 0,0 0 0 0 0,0-1 1 0 0,0 1-1 0 0,0-1 1 0 0,-1 1-1 0 0,1-1 1 0 0,-1 1-1 0 0,0-1 0 0 0,1 1 1 0 0,-1-1-1 0 0,0 1 1 0 0,-1-1-1 0 0,1 0 0 0 0,0 1 1 0 0,-1-1-1 0 0,1 1 1 0 0,-1-1-1 0 0,0 1 1 0 0,0-1-1 0 0,0 1 0 0 0,0 0 1 0 0,0-1-1 0 0,0 1 1 0 0,-1 0-1 0 0,1 0 0 0 0,-1 0 1 0 0,0 0-1 0 0,1 0 1 0 0,-1 0-1 0 0,0 1 1 0 0,0-1-1 0 0,0 0 0 0 0,-1 1 1 0 0,1 0-1 0 0,0-1 1 0 0,0 1-1 0 0,-1 0 0 0 0,1 0 1 0 0,0 0-1 0 0,-1 1 1 0 0,1-1-1 0 0,-1 1 1 0 0,0-1-1 0 0,0 1 11 0 0,-3 1-38 0 0,-1 0 0 0 0,1 0 0 0 0,0 1 1 0 0,0 0-1 0 0,0 0 0 0 0,0 1 0 0 0,0 0 0 0 0,0 0 0 0 0,1 0 1 0 0,0 1-1 0 0,-1-1 0 0 0,1 1 0 0 0,0 0 0 0 0,1 1 1 0 0,-1-1-1 0 0,1 1 0 0 0,0 0 0 0 0,0 0 0 0 0,0 1 0 0 0,1-1 1 0 0,0 1-1 0 0,0 0 38 0 0,2-5 0 0 0,0 0-1 0 0,1 1 1 0 0,-1-1 0 0 0,1 0 0 0 0,-1 0 0 0 0,1 1 0 0 0,0-1 0 0 0,0 0-1 0 0,-1 0 1 0 0,1 1 0 0 0,0-1 0 0 0,0 0 0 0 0,0 0 0 0 0,0 1 0 0 0,1-1-1 0 0,-1 0 1 0 0,0 1 0 0 0,0-1 0 0 0,1 0 0 0 0,-1 0 0 0 0,1 0 0 0 0,-1 1-1 0 0,1-1 1 0 0,-1 0 0 0 0,1 0 0 0 0,0 0 0 0 0,0 0 0 0 0,0 0 0 0 0,-1 0-1 0 0,1 0 1 0 0,0 0 0 0 0,0 0 0 0 0,0-1 0 0 0,0 1 0 0 0,0 0-1 0 0,1-1 1 0 0,-1 1 0 0 0,0 0 0 0 0,0-1 0 0 0,0 1 0 0 0,0-1 0 0 0,1 0-1 0 0,-1 1 1 0 0,0-1 0 0 0,1 0 0 0 0,-1 0 0 0 0,0 0 0 0 0,1 0 0 0 0,70 1 220 0 0,-63-2-203 0 0,162-20 668 0 0,-169 20-676 0 0,0 1 1 0 0,0 0-1 0 0,-1 0 1 0 0,1 0-1 0 0,0 0 1 0 0,-1 0-1 0 0,1 1 1 0 0,0-1-1 0 0,0 1 1 0 0,-1-1-1 0 0,1 1 1 0 0,-1-1-1 0 0,1 1 1 0 0,-1 0-1 0 0,1 0 1 0 0,-1 0-1 0 0,1 0 1 0 0,-1 0-1 0 0,1 0 1 0 0,-1 0-1 0 0,0 0 1 0 0,0 0 0 0 0,0 1-1 0 0,0-1 1 0 0,0 0-1 0 0,0 1 1 0 0,0-1-1 0 0,0 1 1 0 0,0-1-1 0 0,0 1 1 0 0,-1 0-1 0 0,1-1 1 0 0,-1 1-1 0 0,0 0 1 0 0,1-1-1 0 0,-1 1 1 0 0,0 0-1 0 0,0-1 1 0 0,0 1-1 0 0,0 0 1 0 0,0 0-1 0 0,0-1 1 0 0,0 1-1 0 0,-1 0-9 0 0,0 13 39 0 0,-1 0-1 0 0,0 0 0 0 0,-2 0 0 0 0,1 0 0 0 0,-2-1 1 0 0,0 0-1 0 0,-1 0 0 0 0,0 0 0 0 0,-6 9-38 0 0,-15 36-16 0 0,12 25-1041 0 0,39-72-2274 0 0,-11-12-2057 0 0,-6 0-803 0 0,-3 0-4882 0 0</inkml:trace>
  <inkml:trace contextRef="#ctx0" brushRef="#br0" timeOffset="1666.069">2029 1 8698 0 0,'0'0'2920'0'0,"0"0"-1103"0"0,0 0-436 0 0,0 0 54 0 0,0 0 74 0 0,0 0-78 0 0,0 0-247 0 0,0 0-292 0 0,0 0-204 0 0,0 0-101 0 0,0 0-21 0 0,0 0-36 0 0,0 0-12 0 0,9 1-50 0 0,27 6-61 0 0,-17 22 317 0 0,-14 0-529 0 0,0 1 0 0 0,-2 0 0 0 0,-1 0-1 0 0,-2 0 1 0 0,-1 0 0 0 0,-1 0 0 0 0,-2 4-195 0 0,-58 302 127 0 0,47-272-121 0 0,-21 117-100 0 0,55-188-64 0 0,131-178 388 0 0,-139 172-234 0 0,0 1 1 0 0,0 0 0 0 0,1 0-1 0 0,0 1 1 0 0,1 1 0 0 0,0 0-1 0 0,1 1 1 0 0,0 0 0 0 0,0 1-1 0 0,7-2 4 0 0,-20 10 1 0 0,0-1 0 0 0,1 1-1 0 0,-1-1 1 0 0,1 1 0 0 0,-1 0-1 0 0,1-1 1 0 0,0 1 0 0 0,-1 0-1 0 0,1 0 1 0 0,-1 0-1 0 0,1 0 1 0 0,-1 0 0 0 0,1 0-1 0 0,-1 1 1 0 0,1-1 0 0 0,-1 0-1 0 0,1 1 1 0 0,-1 0-1 0 0,1-1 1 0 0,-1 1 0 0 0,1 0-1 0 0,-1-1 1 0 0,0 1 0 0 0,1 0-1 0 0,-1 0 1 0 0,0 0 0 0 0,0 0-1 0 0,0 0 1 0 0,0 0-1 0 0,0 1 1 0 0,0-1 0 0 0,0 0-1 0 0,0 1 1 0 0,0-1 0 0 0,-1 0-1 0 0,1 1 1 0 0,0-1 0 0 0,-1 1-1 0 0,1-1 1 0 0,-1 1-1 0 0,0 0 0 0 0,7 68 76 0 0,-7-64-74 0 0,-14 126 56 0 0,6-59-688 0 0,30-77-3911 0 0,-11-6 1496 0 0,-3 2-2874 0 0,1 1-5656 0 0</inkml:trace>
  <inkml:trace contextRef="#ctx0" brushRef="#br0" timeOffset="2082.417">2843 513 14091 0 0,'0'0'1926'0'0,"0"0"-502"0"0,0 0-174 0 0,0 0-65 0 0,0 0-99 0 0,0 0-155 0 0,0 0-183 0 0,0 0-163 0 0,0 0-126 0 0,0 0-127 0 0,0 0-85 0 0,-31 32-74 0 0,-92 101-51 0 0,63-59 80 0 0,59-73-201 0 0,-1 0 0 0 0,1 0 0 0 0,0 1 0 0 0,0-1 0 0 0,0 0-1 0 0,0 1 1 0 0,0-1 0 0 0,0 1 0 0 0,0-1 0 0 0,0 1 0 0 0,1-1 0 0 0,-1 1 0 0 0,1-1-1 0 0,-1 1 1 0 0,1 0 0 0 0,-1-1 0 0 0,1 1 0 0 0,0 0 0 0 0,0-1 0 0 0,0 1-1 0 0,0 0 1 0 0,0 0 0 0 0,0-1 0 0 0,0 1 0 0 0,1 0 0 0 0,-1-1 0 0 0,1 1 0 0 0,-1-1-1 0 0,1 1 1 0 0,0 0 0 0 0,-1-1 0 0 0,1 1 0 0 0,0-1 0 0 0,0 1 0 0 0,0-1-1 0 0,0 0 1 0 0,0 0 0 0 0,0 1 0 0 0,1-1 0 0 0,-1 0 0 0 0,0 0 0 0 0,1 0-1 0 0,-1 0 1 0 0,1 0 0 0 0,-1 0 0 0 0,1-1 0 0 0,-1 1 0 0 0,1 0 0 0 0,-1-1 0 0 0,1 1-1 0 0,0-1 1 0 0,-1 0 0 0 0,1 1 0 0 0,0-1 0 0 0,-1 0 0 0 0,1 0 0 0 0,0 0-1 0 0,13-3 123 0 0,-1 0 1 0 0,0-1-1 0 0,0 0 1 0 0,0-1 0 0 0,-1-1-1 0 0,1 0 1 0 0,-1-1 0 0 0,-1 0-1 0 0,1-1 1 0 0,-1-1-1 0 0,-1 0 1 0 0,1 0 0 0 0,-2-1-1 0 0,1 0 1 0 0,-1-1-1 0 0,4-7-123 0 0,-6 10 59 0 0,4-7 46 0 0,26-13 214 0 0,-27 56-328 0 0,20 59-10 0 0,-30-85-25 0 0,1-1 0 0 0,-1 1 0 0 0,0 0 0 0 0,1-1 0 0 0,-1 1 0 0 0,1-1 0 0 0,0 0 0 0 0,-1 0 0 0 0,1 1 0 0 0,0-1 0 0 0,0 0 0 0 0,0 0 0 0 0,0-1-1 0 0,0 1 1 0 0,0 0 0 0 0,0-1 0 0 0,0 1 0 0 0,0-1 0 0 0,0 0 0 0 0,0 1 0 0 0,0-1 0 0 0,0 0 0 0 0,1 0 0 0 0,-1-1 0 0 0,0 1 0 0 0,0 0 0 0 0,0-1 0 0 0,0 1 0 0 0,0-1 0 0 0,0 1 0 0 0,0-1 0 0 0,0 0 0 0 0,0 0 0 0 0,0 0-1 0 0,0-1 45 0 0,0 1-243 0 0,37-29-2990 0 0,-16 7-5943 0 0,-18 19-2009 0 0</inkml:trace>
  <inkml:trace contextRef="#ctx0" brushRef="#br0" timeOffset="2636.483">3257 480 9458 0 0,'0'0'3246'0'0,"0"0"-1272"0"0,0 0-477 0 0,0 0 8 0 0,0 0-2 0 0,0 0-168 0 0,0 0-275 0 0,0 0-172 0 0,0 0-61 0 0,0 0 16 0 0,0 0-32 0 0,0 0-106 0 0,4 5-139 0 0,21 61 854 0 0,-35 165-717 0 0,-9 140-683 0 0,3-301-30 0 0,15-70 18 0 0,1 0 7 0 0,-2-19 46 0 0,4-12-35 0 0,1 0-1 0 0,1 0 0 0 0,1 1 1 0 0,2-1-1 0 0,1 1 0 0 0,6-14-25 0 0,4-13 14 0 0,2 0 0 0 0,3 2 0 0 0,2 0 0 0 0,13-16-14 0 0,-30 55 3 0 0,2 1 0 0 0,0 0-1 0 0,1 1 1 0 0,0 0-1 0 0,1 1 1 0 0,1 0-1 0 0,0 1 1 0 0,1 1 0 0 0,0 0-1 0 0,0 0 1 0 0,1 2-1 0 0,1-1 1 0 0,-1 2 0 0 0,2 0-1 0 0,-1 1 1 0 0,14-3-3 0 0,-28 9 10 0 0,1 0 0 0 0,0 0 0 0 0,-1 0 0 0 0,1 0 0 0 0,-1 1 0 0 0,1 0 0 0 0,0-1 1 0 0,0 1-1 0 0,-1 0 0 0 0,1 0 0 0 0,0 0 0 0 0,-1 0 0 0 0,1 1 0 0 0,0-1 0 0 0,-1 1 0 0 0,1 0 0 0 0,0 0 0 0 0,-1 0 0 0 0,1 0 1 0 0,-1 0-1 0 0,0 0 0 0 0,1 1 0 0 0,-1-1 0 0 0,0 1 0 0 0,0-1 0 0 0,0 1 0 0 0,0 0 0 0 0,0 0 0 0 0,0 0 0 0 0,0 0 1 0 0,-1 0-1 0 0,1 1 0 0 0,-1-1 0 0 0,1 0 0 0 0,-1 1 0 0 0,0-1 0 0 0,0 1 0 0 0,0-1 0 0 0,0 1 0 0 0,-1 0 0 0 0,1-1 1 0 0,-1 1-1 0 0,0 0 0 0 0,1-1 0 0 0,-1 1 0 0 0,0 0-10 0 0,0 12-5 0 0,-1 0 0 0 0,0 0 0 0 0,-1 0 0 0 0,-1 0 0 0 0,0-1 0 0 0,-1 0 0 0 0,0 1 0 0 0,-1-1 0 0 0,-1-1 0 0 0,0 1 0 0 0,-1-1 0 0 0,0 0 0 0 0,-1 0 0 0 0,-1-1 0 0 0,0 0 0 0 0,0-1 0 0 0,-1 0 0 0 0,-1 0 0 0 0,0-1 0 0 0,0 0 0 0 0,-1-1 0 0 0,0-1 0 0 0,-1 0 0 0 0,0 0 0 0 0,0-1 0 0 0,0-1 0 0 0,-1 0 0 0 0,-6 1 5 0 0,-41-9-1432 0 0,43-32-2267 0 0,18 13-4125 0 0,0 16-3853 0 0</inkml:trace>
  <inkml:trace contextRef="#ctx0" brushRef="#br0" timeOffset="3015.773">4100 458 9370 0 0,'0'0'5105'0'0,"0"0"-2902"0"0,0 0-1029 0 0,0 0-2 0 0,0 0 99 0 0,0 0 8 0 0,0 0-129 0 0,0 0-237 0 0,0 0-254 0 0,0 0-151 0 0,0 0-97 0 0,0 0-47 0 0,0 0-29 0 0,-13 12-58 0 0,-42 42-45 0 0,-33-3 396 0 0,50-37-459 0 0,50-6-369 0 0,20-4 207 0 0,-25-4 1 0 0,-1 0 0 0 0,0 0 0 0 0,1 1-1 0 0,-1 0 1 0 0,0 0 0 0 0,0 0 0 0 0,0 1 0 0 0,0 0-1 0 0,0 0 1 0 0,0 0 0 0 0,0 1 0 0 0,-1 0 0 0 0,1 0-1 0 0,-1 1 1 0 0,0-1 0 0 0,0 1 0 0 0,0 0 0 0 0,0 1 0 0 0,-1-1-1 0 0,0 1 1 0 0,3 3-8 0 0,-3 1 47 0 0,0 0 1 0 0,0 0-1 0 0,-2 0 0 0 0,1 1 1 0 0,-1-1-1 0 0,0 0 0 0 0,-1 1 1 0 0,0 0-1 0 0,-1-1 0 0 0,0 1 0 0 0,0 0 1 0 0,-1-1-1 0 0,0 1 0 0 0,-1-1 1 0 0,0 1-1 0 0,0-1 0 0 0,-1 0 1 0 0,0 0-1 0 0,-1 0 0 0 0,0 0 0 0 0,0-1 1 0 0,-1 1-1 0 0,0-1 0 0 0,-1 0 1 0 0,0 0-1 0 0,0-1 0 0 0,0 0 1 0 0,-1 0-1 0 0,0-1 0 0 0,-3 3-47 0 0,8-8-104 0 0,-1 1 0 0 0,1-1 1 0 0,0 0-1 0 0,-1 0 0 0 0,1 0 0 0 0,-1 0 0 0 0,1 0 0 0 0,-1 0 0 0 0,1-1 1 0 0,-1 1-1 0 0,1-1 0 0 0,-1 1 0 0 0,0-1 0 0 0,1 0 0 0 0,-1 0 0 0 0,0-1 1 0 0,1 1-1 0 0,-1 0 0 0 0,1-1 0 0 0,-1 0 0 0 0,1 1 0 0 0,-1-1 0 0 0,1 0 1 0 0,-1 0-1 0 0,1-1 0 0 0,0 1 0 0 0,-1 0 0 0 0,1-1 0 0 0,0 1 0 0 0,0-1 1 0 0,0 0-1 0 0,0 0 0 0 0,1 0 0 0 0,-1 0 0 0 0,0 0 0 0 0,1 0 0 0 0,-1 0 1 0 0,1 0-1 0 0,0-1 0 0 0,-1-2 104 0 0,-10-17-4357 0 0,10 17 831 0 0,-1-3-8350 0 0</inkml:trace>
  <inkml:trace contextRef="#ctx0" brushRef="#br0" timeOffset="21256.635">24 1790 0 0 0,'0'0'313'0'0,"0"0"884"0"0,0 0 271 0 0,0 0 11 0 0,0 0-16 0 0,0-5 52 0 0,2-5-832 0 0,0-7 3284 0 0,-2 16-2496 0 0,0 1-130 0 0,0 0-149 0 0,0 0-131 0 0,0 0-152 0 0,0 0-124 0 0,0 0-140 0 0,18 129 2075 0 0,14 183-1876 0 0,-32-290-795 0 0,0 0-1 0 0,-1 0 1 0 0,-1 0 0 0 0,-1 0 0 0 0,-1 0 0 0 0,-1-1-1 0 0,-7 18-48 0 0,12-38 11 0 0,0-1 0 0 0,0 1-1 0 0,0-1 1 0 0,0 1 0 0 0,-1-1 0 0 0,1 1-1 0 0,0-1 1 0 0,0 1 0 0 0,-1-1-1 0 0,1 0 1 0 0,0 1 0 0 0,-1-1 0 0 0,1 0-1 0 0,0 1 1 0 0,-1-1 0 0 0,1 0-1 0 0,-1 1 1 0 0,1-1 0 0 0,0 0 0 0 0,-1 0-1 0 0,1 1 1 0 0,-1-1 0 0 0,1 0-1 0 0,-1 0 1 0 0,1 0 0 0 0,-1 0-1 0 0,1 0 1 0 0,-1 0 0 0 0,1 0 0 0 0,-1 0-1 0 0,1 0 1 0 0,-1 0 0 0 0,1 0-1 0 0,-1 0 1 0 0,1 0 0 0 0,-1 0 0 0 0,1 0-1 0 0,-1 0 1 0 0,1-1 0 0 0,-1 1-1 0 0,1 0 1 0 0,0 0 0 0 0,-1 0 0 0 0,1-1-1 0 0,-1 1 1 0 0,1 0 0 0 0,0-1-1 0 0,-1 1 1 0 0,1 0 0 0 0,-1-1-1 0 0,1 1 1 0 0,0-1 0 0 0,0 1 0 0 0,-1 0-1 0 0,1-1 1 0 0,0 1 0 0 0,0-1-1 0 0,0 1 1 0 0,-1-1 0 0 0,1 1 0 0 0,0-1-1 0 0,0 1 1 0 0,0-1 0 0 0,0 1-1 0 0,0-1 1 0 0,0 1 0 0 0,0-1-11 0 0,-16-33 160 0 0,12 14-154 0 0,0 0 0 0 0,2 0 0 0 0,0 0 0 0 0,1-1 0 0 0,2 1 0 0 0,0 0 0 0 0,0-1 0 0 0,2 1 0 0 0,1 0 0 0 0,1 0 0 0 0,0 1 0 0 0,1 0 1 0 0,4-8-7 0 0,2-5 17 0 0,2-1 0 0 0,1 2 1 0 0,2 0-1 0 0,0 0 0 0 0,2 2 1 0 0,2 0-1 0 0,0 2 0 0 0,2 0 1 0 0,1 1-1 0 0,1 2 0 0 0,1 0 1 0 0,1 2-1 0 0,1 0 0 0 0,1 3 1 0 0,25-14-18 0 0,-43 27 12 0 0,0 1 1 0 0,1 0 0 0 0,-1 0-1 0 0,1 1 1 0 0,0 1 0 0 0,0 0-1 0 0,0 1 1 0 0,0 0 0 0 0,0 0-1 0 0,9 1-12 0 0,-18 2 13 0 0,-1-1-1 0 0,0 1 0 0 0,1 0 1 0 0,-1 0-1 0 0,1-1 0 0 0,-1 2 0 0 0,0-1 1 0 0,0 0-1 0 0,0 0 0 0 0,0 1 1 0 0,0-1-1 0 0,0 1 0 0 0,0-1 1 0 0,0 1-1 0 0,0 0 0 0 0,-1 0 1 0 0,1 0-1 0 0,-1 0 0 0 0,1 0 1 0 0,-1 0-1 0 0,0 0 0 0 0,0 1 1 0 0,0-1-1 0 0,0 0 0 0 0,0 1 1 0 0,0-1-1 0 0,-1 1 0 0 0,1-1 0 0 0,-1 1 1 0 0,0-1-1 0 0,0 1 0 0 0,0 1-12 0 0,-5 84 356 0 0,-3-61-330 0 0,0 0 0 0 0,-2-1 0 0 0,-1 0 0 0 0,-1-1 0 0 0,-1 0 0 0 0,-1-1 0 0 0,-1 0 0 0 0,-1-1 0 0 0,-1-1 0 0 0,-1-1 0 0 0,-1 0 0 0 0,-1-1-26 0 0,14-13-107 0 0,0 0 0 0 0,-1-1 0 0 0,1 0-1 0 0,-1 0 1 0 0,0 0 0 0 0,-1-1 0 0 0,0 0 0 0 0,1 0 0 0 0,-1-1 0 0 0,-1 0 0 0 0,1-1-1 0 0,-1 1 1 0 0,1-2 0 0 0,-1 1 0 0 0,0-1 0 0 0,0-1 0 0 0,0 1 0 0 0,0-1 0 0 0,0-1 0 0 0,0 0-1 0 0,0 0 1 0 0,-7-2 107 0 0,-13-33-3874 0 0,24 6-4445 0 0,5 17-2930 0 0</inkml:trace>
  <inkml:trace contextRef="#ctx0" brushRef="#br0" timeOffset="21624.018">996 1746 4009 0 0,'0'0'2804'0'0,"0"0"-870"0"0,0 0-265 0 0,0 0 136 0 0,0 0 70 0 0,0 0-73 0 0,0 0-240 0 0,0 0-355 0 0,0 0-331 0 0,0 0-225 0 0,0 0-127 0 0,0 0-87 0 0,-32 17-61 0 0,-100 56-54 0 0,128-71-298 0 0,0 0 1 0 0,0 0 0 0 0,0 0-1 0 0,0 0 1 0 0,1 1 0 0 0,-1-1 0 0 0,1 1-1 0 0,0 0 1 0 0,-1 0 0 0 0,1 0-1 0 0,0 1 1 0 0,1-1 0 0 0,-1 1 0 0 0,1-1-1 0 0,0 1 1 0 0,-1 0 0 0 0,1 1-25 0 0,-3 6 86 0 0,3-8-61 0 0,-1 1-1 0 0,1-1 0 0 0,0 1 1 0 0,0 0-1 0 0,0 0 0 0 0,0 0 1 0 0,1 0-1 0 0,0 0 0 0 0,0 0 1 0 0,0 0-1 0 0,0 1 0 0 0,0-1 1 0 0,1 0-1 0 0,0 0 0 0 0,0 1 1 0 0,0-1-1 0 0,1 0 0 0 0,-1 0 1 0 0,1 1-1 0 0,0-1 0 0 0,0 0 1 0 0,0 0-1 0 0,1 0 0 0 0,-1 0 1 0 0,1 0-1 0 0,0 0 0 0 0,0 0 1 0 0,1-1-1 0 0,-1 1 0 0 0,1-1 1 0 0,0 0-1 0 0,-1 1 0 0 0,2-1 1 0 0,-1-1-1 0 0,0 1 0 0 0,0 0 1 0 0,1-1-1 0 0,0 1 0 0 0,-1-1 1 0 0,1 0-1 0 0,0-1 0 0 0,0 1 1 0 0,0 0-1 0 0,0-1 0 0 0,3 0-24 0 0,2 2 76 0 0,1-1 0 0 0,0 0-1 0 0,-1-1 1 0 0,1 0 0 0 0,0 0-1 0 0,0-1 1 0 0,0 0 0 0 0,-1-1-1 0 0,1 0 1 0 0,0-1 0 0 0,-1 0-1 0 0,1-1 1 0 0,-1 1 0 0 0,1-2-1 0 0,-1 1 1 0 0,0-2 0 0 0,0 1-1 0 0,-1-1 1 0 0,0 0-1 0 0,1-1 1 0 0,-2 0 0 0 0,1 0-1 0 0,-1 0 1 0 0,0-1 0 0 0,0-1-1 0 0,-1 1 1 0 0,0-1 0 0 0,0 0-1 0 0,-1 0 1 0 0,0-1 0 0 0,0 1-1 0 0,-1-1 1 0 0,0 0 0 0 0,0 0-1 0 0,-1-1 1 0 0,-1 1 0 0 0,0-1-1 0 0,0 0 1 0 0,0 1 0 0 0,-2-1-1 0 0,1-3-75 0 0,-2 7-8 0 0,0 0 0 0 0,0 1 0 0 0,0-1 0 0 0,-1 0 0 0 0,0 1 0 0 0,0-1 0 0 0,0 1 0 0 0,-1-1 0 0 0,0 1 0 0 0,0 0 0 0 0,0 0 0 0 0,-1 0 0 0 0,1 1-1 0 0,-1-1 1 0 0,0 1 0 0 0,-1 0 0 0 0,1 0 0 0 0,-1 0 0 0 0,0 1 0 0 0,0 0 0 0 0,0 0 0 0 0,0 0 0 0 0,-2 0 8 0 0,-85-19-7374 0 0,82 22 680 0 0,5 0-5017 0 0</inkml:trace>
  <inkml:trace contextRef="#ctx0" brushRef="#br0" timeOffset="21837.116">1510 1904 11907 0 0,'0'0'1308'0'0,"0"0"-573"0"0,0 0-17 0 0,0 0 277 0 0,0 0 174 0 0,0 0 0 0 0,0 0-223 0 0,0 0-313 0 0,-11 34-247 0 0,-34 100-177 0 0,25-67-508 0 0,20-66-109 0 0,15-18-8203 0 0,-11 12-1830 0 0</inkml:trace>
  <inkml:trace contextRef="#ctx0" brushRef="#br0" timeOffset="22002.985">1418 1367 16412 0 0,'0'0'744'0'0,"0"0"-672"0"0,0 0-176 0 0,0 0-32 0 0,0 0 56 0 0,0 0 0 0 0,0 0-112 0 0,0 0-169 0 0,0 0-431 0 0,0 0-1136 0 0,0 0-3377 0 0,0 0-2945 0 0</inkml:trace>
  <inkml:trace contextRef="#ctx0" brushRef="#br0" timeOffset="22415.449">1780 1945 8994 0 0,'0'0'2939'0'0,"0"0"-1230"0"0,0 0-384 0 0,0 0 55 0 0,0 0 22 0 0,0 0-18 0 0,0 0-141 0 0,0 0-269 0 0,0 0-246 0 0,0 0-217 0 0,0 0-151 0 0,0 0-96 0 0,0 0-61 0 0,18-14-74 0 0,52-46-60 0 0,-33 16 13 0 0,-5-3 3 0 0,-27 38-96 0 0,0 0 1 0 0,0 1-1 0 0,1 0 1 0 0,0 0 0 0 0,0 0-1 0 0,1 1 1 0 0,0 0 0 0 0,1 0-1 0 0,-1 1 1 0 0,4-2 10 0 0,-10 7-5 0 0,-1 1-1 0 0,1-1 1 0 0,0 1 0 0 0,-1 0-1 0 0,1-1 1 0 0,0 1 0 0 0,0 0 0 0 0,-1-1-1 0 0,1 1 1 0 0,0 0 0 0 0,0 0-1 0 0,-1 0 1 0 0,1 0 0 0 0,0 0-1 0 0,0 0 1 0 0,-1 0 0 0 0,1 0-1 0 0,0 0 1 0 0,0 0 0 0 0,0 0-1 0 0,-1 0 1 0 0,1 1 0 0 0,0-1 0 0 0,-1 0-1 0 0,1 0 1 0 0,0 1 0 0 0,-1-1-1 0 0,1 1 1 0 0,0-1 0 0 0,-1 1-1 0 0,1-1 1 0 0,0 1 0 0 0,-1-1-1 0 0,1 1 1 0 0,-1-1 0 0 0,1 1 0 0 0,-1 0-1 0 0,0-1 1 0 0,1 1 0 0 0,-1 0-1 0 0,1-1 1 0 0,-1 1 0 0 0,0 0-1 0 0,0-1 1 0 0,1 1 0 0 0,-1 0-1 0 0,0 0 1 0 0,0-1 0 0 0,0 1-1 0 0,0 0 1 0 0,0 0 0 0 0,0 0 0 0 0,0-1-1 0 0,0 1 1 0 0,0 0 0 0 0,0 0-1 0 0,-1-1 1 0 0,1 1 0 0 0,0 0-1 0 0,0 0 1 0 0,-1-1 0 0 0,1 1-1 0 0,-1 0 6 0 0,2 3-5 0 0,-2 5 24 0 0,1 0 0 0 0,0-1 0 0 0,1 1 0 0 0,0-1 0 0 0,0 1-1 0 0,1-1 1 0 0,0 1 0 0 0,0-1 0 0 0,1 0 0 0 0,0 0 0 0 0,1 0 0 0 0,-1-1 0 0 0,2 1-1 0 0,-1-1 1 0 0,1 0 0 0 0,0 0 0 0 0,0 0 0 0 0,1-1 0 0 0,0 1 0 0 0,0-1 0 0 0,0-1-1 0 0,1 1 1 0 0,0-1 0 0 0,0-1 0 0 0,2 2-19 0 0,1-6 149 0 0,0 0 0 0 0,0-1 0 0 0,0 0 0 0 0,0 0 0 0 0,0-1 0 0 0,0 0-1 0 0,0-1 1 0 0,0 0 0 0 0,-1-1 0 0 0,1 0 0 0 0,-1 0 0 0 0,0-1 0 0 0,0 0 0 0 0,-1 0 0 0 0,1-1 0 0 0,-1-1-1 0 0,-1 1 1 0 0,1-1 0 0 0,-1 0 0 0 0,0-1 0 0 0,-1 0 0 0 0,4-6-149 0 0,13-8 161 0 0,-12 13-167 0 0,0 0 0 0 0,-1 0 0 0 0,0-1 0 0 0,0 0 0 0 0,-1-1 0 0 0,-1 0 0 0 0,0-1 0 0 0,0 0-1 0 0,-1 0 1 0 0,-1 0 0 0 0,0-1 0 0 0,-1 0 0 0 0,0 0 0 0 0,-1-1 0 0 0,0 1 0 0 0,-1-1 0 0 0,0-2 6 0 0,-3-13-2033 0 0,0 11-5145 0 0,0 10-4881 0 0</inkml:trace>
  <inkml:trace contextRef="#ctx0" brushRef="#br0" timeOffset="22622.775">2874 1293 10634 0 0,'0'0'6531'0'0,"0"0"-4257"0"0,0 0-1071 0 0,0 0 45 0 0,0 0-14 0 0,0 0-114 0 0,5 32-227 0 0,16 102-250 0 0,-14 2 345 0 0,-24 66-457 0 0,1 1-3349 0 0,16-201 2026 0 0,0 7-153 0 0,-3-4-5151 0 0,0-2-2494 0 0</inkml:trace>
  <inkml:trace contextRef="#ctx0" brushRef="#br0" timeOffset="22807.926">2688 1492 15947 0 0,'0'0'1318'0'0,"0"0"-334"0"0,0 0-92 0 0,0 0 1 0 0,0 0-37 0 0,0 0-137 0 0,0 0-163 0 0,0 0-147 0 0,0 0-129 0 0,0 0-98 0 0,35 4-93 0 0,109 11-56 0 0,32-4-3295 0 0,-160-12-1393 0 0,-2-2-6089 0 0</inkml:trace>
  <inkml:trace contextRef="#ctx0" brushRef="#br0" timeOffset="23690.717">1534 1393 0 0 0,'0'0'515'0'0,"0"0"981"0"0,0 0 296 0 0,0 0 28 0 0,0 0-127 0 0,0 0-176 0 0,0 0-205 0 0,0 0-227 0 0,0 0-167 0 0,0 0-87 0 0,-4-4-11 0 0,-9-11 19 0 0,9 12 10 0 0,4 3-19 0 0,-22 22 3515 0 0,5-6-3471 0 0,26-26-608 0 0,81-66 214 0 0,-128 87 1039 0 0,-30 33-1432 0 0,95-37-533 0 0,55-27-163 0 0,-47 5-2403 0 0,-5 2-5017 0 0,-14 6-3763 0 0</inkml:trace>
  <inkml:trace contextRef="#ctx0" brushRef="#br0" timeOffset="24602.977">3706 1481 1440 0 0,'0'0'2638'0'0,"0"0"-27"0"0,0 0-77 0 0,0 0-92 0 0,0 0-196 0 0,0 0-288 0 0,0 0-287 0 0,0 0-292 0 0,0 0-298 0 0,0 0-230 0 0,0 0-187 0 0,0 0-126 0 0,0 0-132 0 0,35-4 1466 0 0,15-7-1050 0 0,151-18 667 0 0,-184 28-1411 0 0,-14 0-67 0 0,0 0-1 0 0,0 1 0 0 0,0-1 1 0 0,-1 0-1 0 0,1 1 0 0 0,0 0 1 0 0,0-1-1 0 0,0 1 1 0 0,0 0-1 0 0,0 1 0 0 0,0-1 1 0 0,0 1-1 0 0,0-1 0 0 0,0 1 1 0 0,0 0-1 0 0,0 0 1 0 0,0 0-1 0 0,-1 0 0 0 0,1 0 1 0 0,0 1-1 0 0,-1-1 0 0 0,1 1 1 0 0,-1 0-1 0 0,0 0 1 0 0,0 0-1 0 0,1 0 0 0 0,-1 0 1 0 0,0 0-1 0 0,-1 1 0 0 0,1-1 1 0 0,0 1-1 0 0,-1-1 1 0 0,1 1-1 0 0,-1 0 0 0 0,0-1 1 0 0,1 2-11 0 0,-4 9 32 0 0,0 0 1 0 0,-1-1-1 0 0,0 1 1 0 0,-1-1-1 0 0,0 1 1 0 0,-1-1-1 0 0,-1 0 0 0 0,0-1 1 0 0,0 0-1 0 0,-1 0 1 0 0,-1 0-1 0 0,1 0 1 0 0,-2-1-1 0 0,1-1 1 0 0,-6 5-33 0 0,-18 26 44 0 0,17-21-32 0 0,2-3-2 0 0,0 0 0 0 0,1 1 1 0 0,0 1-1 0 0,2 0 0 0 0,0 1 1 0 0,1-1-1 0 0,1 2 1 0 0,1-1-1 0 0,-1 6-10 0 0,6-21 2 0 0,1 0 1 0 0,0 0 0 0 0,0 0-1 0 0,1 0 1 0 0,-1 0-1 0 0,1 0 1 0 0,0 0-1 0 0,0 0 1 0 0,0 0 0 0 0,0 0-1 0 0,1 0 1 0 0,-1 0-1 0 0,1 0 1 0 0,0-1-1 0 0,1 1 1 0 0,-1 0-1 0 0,1 0 1 0 0,-1-1 0 0 0,1 1-1 0 0,0-1 1 0 0,0 1-1 0 0,1-1 1 0 0,-1 0-1 0 0,1 0 1 0 0,0 0-1 0 0,0 0 1 0 0,-1 0 0 0 0,2-1-1 0 0,-1 1 1 0 0,0-1-1 0 0,1 0 1 0 0,-1 0-1 0 0,1 0 1 0 0,-1 0-1 0 0,1-1 1 0 0,0 1 0 0 0,0-1-3 0 0,11 2 74 0 0,-1-1 1 0 0,2 0-1 0 0,-1-1 1 0 0,0-1-1 0 0,0 0 1 0 0,0-1-1 0 0,0-1 1 0 0,0 0-1 0 0,0-1 1 0 0,0-1-1 0 0,-1 0 1 0 0,0-1 0 0 0,5-2-75 0 0,-14 5-1 0 0,24-6-568 0 0,21-7-436 0 0,-34 8-3488 0 0,-1-2-3903 0 0,-11 8-4454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5.3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122 631 5393 0 0,'0'0'2241'0'0,"0"0"-254"0"0,0 0-44 0 0,0 0 24 0 0,0 0-81 0 0,0 0-179 0 0,0 0-290 0 0,0 0-238 0 0,0 0-171 0 0,0 0-127 0 0,0 0-113 0 0,0 0-85 0 0,0 0-110 0 0,-10-5-144 0 0,-31-11-107 0 0,40 16-309 0 0,0 0 0 0 0,0 0 0 0 0,0 0-1 0 0,0 1 1 0 0,0-1 0 0 0,-1 0 0 0 0,1 0 0 0 0,0 0 0 0 0,0 1 0 0 0,0-1 0 0 0,0 1 0 0 0,1-1 0 0 0,-1 1 0 0 0,0-1-1 0 0,0 1 1 0 0,0-1 0 0 0,0 1 0 0 0,0 0 0 0 0,1 0 0 0 0,-1-1 0 0 0,0 1 0 0 0,1 0 0 0 0,-1 0 0 0 0,0 0-1 0 0,1 0 1 0 0,-1 0 0 0 0,1 0 0 0 0,0 0 0 0 0,-1 0 0 0 0,1 0 0 0 0,0 0 0 0 0,-1 0 0 0 0,1 0 0 0 0,0 0 0 0 0,0 0-1 0 0,0 0 1 0 0,0 0 0 0 0,0 1-13 0 0,-1 3 65 0 0,-8 16 19 0 0,1 1 1 0 0,1 1-1 0 0,1 0 1 0 0,2 0-1 0 0,0 0 0 0 0,1 0 1 0 0,1 0-1 0 0,1 1 1 0 0,2 17-85 0 0,0-37 20 0 0,-1 0 0 0 0,1-1 1 0 0,-1 1-1 0 0,1 0 0 0 0,0-1 1 0 0,0 1-1 0 0,1-1 0 0 0,-1 1 0 0 0,1-1 1 0 0,0 1-1 0 0,0-1 0 0 0,0 0 1 0 0,0 0-1 0 0,0 0 0 0 0,1 0 0 0 0,-1-1 1 0 0,1 1-1 0 0,0-1 0 0 0,0 1 1 0 0,0-1-1 0 0,0 0 0 0 0,0 0 1 0 0,0 0-1 0 0,1 0 0 0 0,-1-1 0 0 0,0 1 1 0 0,1-1-1 0 0,0 0 0 0 0,-1 0 1 0 0,1-1-1 0 0,0 1 0 0 0,-1-1 0 0 0,1 1 1 0 0,0-1-1 0 0,-1 0 0 0 0,1 0 1 0 0,0-1-1 0 0,0 1 0 0 0,-1-1 0 0 0,1 0 1 0 0,0 0-1 0 0,1-1-20 0 0,3-2 99 0 0,-1-1 0 0 0,0 0 0 0 0,0 0 0 0 0,0-1 0 0 0,-1 0 0 0 0,0 0 0 0 0,0 0 0 0 0,0-1-1 0 0,-1 0 1 0 0,0 0 0 0 0,-1 0 0 0 0,1-1 0 0 0,-1 0 0 0 0,-1 1 0 0 0,1-1 0 0 0,-1-1 0 0 0,-1 1 0 0 0,0 0 0 0 0,0-1 0 0 0,0 1 0 0 0,-1-6-99 0 0,3 3 24 0 0,-1 0 1 0 0,0 0-1 0 0,-1 0 1 0 0,0-1-1 0 0,-1 1 1 0 0,0-1-1 0 0,-1 0 1 0 0,0 1-1 0 0,0-1 1 0 0,-2 1-1 0 0,1-1 1 0 0,-2 1-1 0 0,1 0 1 0 0,-2-1-1 0 0,1 1 1 0 0,-2 1-1 0 0,1-1 1 0 0,-1 1-1 0 0,-1-1 1 0 0,0 1-1 0 0,0 1 1 0 0,-8-9-25 0 0,-37-15-725 0 0,51 33 507 0 0,0 0-24 0 0,2 2 237 0 0,-1-1-1 0 0,1 1 1 0 0,0 0-1 0 0,0-1 0 0 0,0 1 1 0 0,0-1-1 0 0,0 1 1 0 0,0-1-1 0 0,0 0 1 0 0,1 0-1 0 0,-1 0 1 0 0,0 0-1 0 0,1-1 0 0 0,-1 1 1 0 0,1 0-1 0 0,-1-1 1 0 0,0 0-1 0 0,1 0 1 0 0,-1 0-1 0 0,1 0 1 0 0,-1 0-1 0 0,1 0 0 0 0,-1 0 1 0 0,1-1-1 0 0,-1 1 1 0 0,1-1-1 0 0,-1 0 1 0 0,0 0-1 0 0,1 0 0 0 0,-1 0 1 0 0,0 0-1 0 0,0 0 1 0 0,0-1-1 0 0,0 1 1 0 0,1-1 5 0 0,17-13 113 0 0,-1 0 0 0 0,-1-1 0 0 0,0-1 0 0 0,-1 0 0 0 0,-1-2 0 0 0,-1 1 0 0 0,0-2 0 0 0,-2 0 0 0 0,0-1 0 0 0,-1 0 0 0 0,-2-1 0 0 0,0 0 0 0 0,-1-1 0 0 0,-1 0 0 0 0,-1 0 0 0 0,0-6-113 0 0,18-149 268 0 0,0 340-576 0 0,-1-42 302 0 0,79 460 127 0 0,-94-473-112 0 0,-5 0 0 0 0,-8 65-9 0 0,4-149 18 0 0,-1 1 0 0 0,-1-1 0 0 0,-1 1 0 0 0,-1-1 0 0 0,-1 0 0 0 0,-1 0 0 0 0,-1 0 0 0 0,-1-1-1 0 0,-1 0 1 0 0,-1-1 0 0 0,-1 0 0 0 0,-1 0 0 0 0,-1-1 0 0 0,-1-1 0 0 0,0 0 0 0 0,-1-1 0 0 0,-1-1 0 0 0,-1 0-1 0 0,-13 10-17 0 0,-54 0 466 0 0,82-30-442 0 0,-1 1 0 0 0,0-1 1 0 0,1 0-1 0 0,-1 0 0 0 0,1 0 1 0 0,0 0-1 0 0,0 0 0 0 0,0 0 1 0 0,0 0-1 0 0,0-1 0 0 0,1 1 0 0 0,0-1 1 0 0,-1 1-1 0 0,1-1 0 0 0,1 0 1 0 0,-1 0-1 0 0,0 1 0 0 0,1-1 1 0 0,0 0-1 0 0,0 0 0 0 0,0 1 0 0 0,0-1 1 0 0,1 0-1 0 0,-1 0 0 0 0,2-2-24 0 0,-2 0 17 0 0,4-40-7 0 0,3 1-1 0 0,1-1 1 0 0,2 2-1 0 0,2-1 1 0 0,2 2-1 0 0,2 0 1 0 0,9-16-10 0 0,-17 39-13 0 0,13-35-153 0 0,2 2-1 0 0,3 0 1 0 0,27-40 166 0 0,-17 52-1433 0 0,-9 22-6945 0 0,-17 14-4276 0 0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02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0 5425 0 0,'0'0'3502'0'0,"0"0"-1120"0"0,0 0-483 0 0,0 0-66 0 0,0 0-26 0 0,0 0-99 0 0,0 0-266 0 0,0 0-345 0 0,0 0-270 0 0,0 0-162 0 0,0 0-62 0 0,0 0-1 0 0,0 0 9 0 0,2 8-17 0 0,7 66 327 0 0,-4 1 0 0 0,-2-1-1 0 0,-6 36-920 0 0,2-6 96 0 0,-16 59-132 0 0,15-141-1230 0 0,8-29-6718 0 0,-3 0 2574 0 0,-2 3-5677 0 0</inkml:trace>
  <inkml:trace contextRef="#ctx0" brushRef="#br0" timeOffset="200.658">0 310 9394 0 0,'0'0'1799'0'0,"0"0"-285"0"0,0 0 123 0 0,0 0 198 0 0,0 0-100 0 0,0 0-289 0 0,0 0-366 0 0,0 0-271 0 0,0 0-183 0 0,0 0-146 0 0,34-1-110 0 0,105-1-98 0 0,93 5-1331 0 0,-202-3-1693 0 0,-11 0-3091 0 0,-3 0-5828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0:57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19 0 0 0,'0'0'325'0'0,"0"0"724"0"0,0 0 302 0 0,0 0 57 0 0,0 0-82 0 0,0 0-101 0 0,0 0-111 0 0,0 0-73 0 0,0 0-27 0 0,0 0-35 0 0,-2-3-63 0 0,-7-9-84 0 0,7 9-89 0 0,2 3-95 0 0,0 0-92 0 0,0 0-72 0 0,0 0-46 0 0,0 0-21 0 0,0 0-6 0 0,0 0 0 0 0,0 0-17 0 0,0 0-15 0 0,0 0-35 0 0,0 0-33 0 0,0 0-12 0 0,0 0-22 0 0,0 0-6 0 0,0 0-7 0 0,0 0-6 0 0,0 0 3 0 0,0 0-11 0 0,0 0-3 0 0,0 0-12 0 0,-12 15 457 0 0,-72 65-320 0 0,84-80-204 0 0,0 0 0 0 0,0-1 0 0 0,-1 1 0 0 0,1 0 0 0 0,0-1 1 0 0,0 1-1 0 0,0 0 0 0 0,-1 0 0 0 0,1-1 0 0 0,0 1 0 0 0,0 0 0 0 0,-1 0 0 0 0,1 0 0 0 0,0-1-168 0 0,8-9-307 0 0,74-60 500 0 0,-77 121 1009 0 0,-10 67-624 0 0,-11 73-289 0 0,10-43 192 0 0,-9-108-182 0 0,15-47-2554 0 0,0-8-8868 0 0,0 11-297 0 0</inkml:trace>
  <inkml:trace contextRef="#ctx0" brushRef="#br0" timeOffset="685.473">0 582 1008 0 0,'0'0'2718'0'0,"0"0"-345"0"0,0 0-173 0 0,0 0-161 0 0,0 0-184 0 0,0 0-322 0 0,0 0-389 0 0,0 0-319 0 0,0 0-202 0 0,0 0-51 0 0,0 0 24 0 0,0 0 19 0 0,0 0 9 0 0,2 2 3401 0 0,3 3-3250 0 0,123-1 1786 0 0,30-29-1744 0 0,-105 17-613 0 0,-53 8-204 0 0,0 0-3 0 0,0 0 9 0 0,0 0-1 0 0,0 0-8 0 0,0 0 6 0 0,0 0-10 0 0,0 0-2 0 0,0 0 14 0 0,0 0-9 0 0,0 0 19 0 0,0 0-2 0 0,0 0 6 0 0,0 0-11 0 0,0 0-17 0 0,0 0-15 0 0,0 0 17 0 0,0 0 19 0 0,0 0-20 0 0,0 0-3 0 0,0 0-7 0 0,0 0-20 0 0,0 0-12 0 0,0 0-16 0 0,0 0 2 0 0,0 0-17 0 0,0 0-2 0 0,0 0-6 0 0,0 0-7 0 0,9 0-852 0 0,-22 2-2017 0 0,5 0-5091 0 0,2 2-3697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04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1 0 0 0,'0'0'1570'0'0,"0"0"358"0"0,0 0 73 0 0,0 0-130 0 0,0 0-215 0 0,0 0-193 0 0,0 0-157 0 0,0 0-145 0 0,0 0-130 0 0,-7 19 4111 0 0,3 38-3328 0 0,6-56-1687 0 0,-1 1-1 0 0,0-1 1 0 0,0 0 0 0 0,1 1-1 0 0,-1-1 1 0 0,1 0-1 0 0,-1 0 1 0 0,1 0 0 0 0,-1 0-1 0 0,1 0 1 0 0,0 0-1 0 0,0-1 1 0 0,-1 1 0 0 0,1 0-1 0 0,0-1 1 0 0,0 0 0 0 0,0 1-1 0 0,0-1 1 0 0,-1 0-1 0 0,1 0 1 0 0,0 0 0 0 0,0 0-1 0 0,0 0 1 0 0,0 0-1 0 0,0-1 1 0 0,0 1 0 0 0,-1 0-1 0 0,1-1 1 0 0,0 0-1 0 0,0 1 1 0 0,-1-1 0 0 0,1 0-127 0 0,3-1 90 0 0,0-1 1 0 0,0 0 0 0 0,-1 0 0 0 0,0 0 0 0 0,1-1-1 0 0,-1 1 1 0 0,0-1 0 0 0,0 0 0 0 0,-1 0-1 0 0,1 0 1 0 0,-1-1 0 0 0,0 1 0 0 0,0-1 0 0 0,1-2-91 0 0,-4 6 6 0 0,0 1 0 0 0,0-1 0 0 0,0 0 0 0 0,1 1 0 0 0,-1-1 0 0 0,0 1 0 0 0,0-1 0 0 0,0 1 0 0 0,0-1 0 0 0,0 0 0 0 0,0 1 0 0 0,0-1 0 0 0,0 1 0 0 0,0-1 0 0 0,-1 1 0 0 0,1-1 0 0 0,0 1 0 0 0,0-1 0 0 0,0 0 0 0 0,-1 1 0 0 0,1-1 0 0 0,0 1 0 0 0,-1 0 0 0 0,1-1 0 0 0,0 1 0 0 0,-1-1 0 0 0,1 1 0 0 0,-1-1 0 0 0,1 1 0 0 0,0 0 0 0 0,-1-1 0 0 0,1 1 0 0 0,-1 0 0 0 0,1-1 0 0 0,-1 1 0 0 0,1 0 0 0 0,-1 0 0 0 0,0 0 0 0 0,1-1 0 0 0,-1 1 0 0 0,1 0 0 0 0,-1 0 0 0 0,1 0 0 0 0,-1 0 0 0 0,0 0 0 0 0,1 0 0 0 0,-1 0 0 0 0,1 0 0 0 0,-1 0 0 0 0,1 0 0 0 0,-1 1 0 0 0,1-1 0 0 0,-1 0 0 0 0,0 0 0 0 0,1 0 0 0 0,-1 1 0 0 0,1-1 0 0 0,-1 0-6 0 0,-32 12-171 0 0,15-1 133 0 0,-30 37 0 0 0,46-40 34 0 0,2-8 9 0 0,1 1-1 0 0,-1 0 1 0 0,0 0-1 0 0,0 0 1 0 0,1 0 0 0 0,-1 0-1 0 0,0-1 1 0 0,1 1 0 0 0,-1 0-1 0 0,1 0 1 0 0,-1 0-1 0 0,1-1 1 0 0,0 1 0 0 0,-1 0-1 0 0,1-1 1 0 0,0 1 0 0 0,-1-1-1 0 0,1 1 1 0 0,0-1-1 0 0,0 1 1 0 0,0-1 0 0 0,-1 1-1 0 0,1-1 1 0 0,0 0-1 0 0,0 1 1 0 0,0-1 0 0 0,0 0-1 0 0,0 0 1 0 0,-1 0 0 0 0,1 0-1 0 0,0 0 1 0 0,0 0-1 0 0,0 0 1 0 0,0 0 0 0 0,0 0-1 0 0,0 0 1 0 0,0 0 0 0 0,0 0-1 0 0,-1-1 1 0 0,1 1-1 0 0,0 0 1 0 0,0-1 0 0 0,0 1-5 0 0,3-1 54 0 0,1 2 39 0 0,1-1 0 0 0,-1 0-1 0 0,1 0 1 0 0,-1-1 0 0 0,1 1-1 0 0,-1-1 1 0 0,1 0-1 0 0,-1-1 1 0 0,0 0 0 0 0,0 1-1 0 0,1-1 1 0 0,-1-1 0 0 0,-1 1-1 0 0,1-1 1 0 0,2-2-93 0 0,-3 3 69 0 0,-2 1-25 0 0,0 0 1 0 0,-1 1 0 0 0,1-1 0 0 0,0 0 0 0 0,-1 0 0 0 0,1-1 0 0 0,-1 1-1 0 0,1 0 1 0 0,-1 0 0 0 0,1-1 0 0 0,-1 1 0 0 0,0 0 0 0 0,0-1 0 0 0,0 0 0 0 0,0 1-1 0 0,0-1 1 0 0,0 0 0 0 0,0 1 0 0 0,0-1 0 0 0,-1 0 0 0 0,1 0 0 0 0,-1 0-1 0 0,1 1 1 0 0,-1-1 0 0 0,0 0 0 0 0,0 0 0 0 0,0 0 0 0 0,0 0 0 0 0,0-1-45 0 0,-43 0 109 0 0,39 3-139 0 0,0 1-1 0 0,1 0 1 0 0,-1 0-1 0 0,0 0 1 0 0,1 1-1 0 0,0-1 1 0 0,-1 1-1 0 0,1 0 1 0 0,0 0-1 0 0,0 0 1 0 0,0 0 0 0 0,0 1-1 0 0,0-1 1 0 0,0 1-1 0 0,1 0 1 0 0,-1 0-1 0 0,1 0 1 0 0,-2 3 30 0 0,4-6-115 0 0,0 0-52 0 0,0 0-87 0 0,0 0-154 0 0,0 0-310 0 0,5-7-11568 0 0,-3 3-511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1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323 107 0 0 0,'0'0'1127'0'0,"0"0"385"0"0,0 0 229 0 0,0 0-57 0 0,0 0-217 0 0,0 0-212 0 0,0 0-100 0 0,0 0 13 0 0,0 0 75 0 0,0 0-4 0 0,0 0-67 0 0,2-2-97 0 0,1-2-611 0 0,2-11 8568 0 0,-14 10-9838 0 0,-4 4 890 0 0,0 1-1 0 0,1 0 1 0 0,-1 0 0 0 0,0 2-1 0 0,1-1 1 0 0,-1 2 0 0 0,1-1 0 0 0,0 2-1 0 0,0 0 1 0 0,0 0 0 0 0,0 1-1 0 0,1 1 1 0 0,0-1 0 0 0,0 2-1 0 0,0 0 1 0 0,1 0 0 0 0,0 1 0 0 0,0 0-1 0 0,1 1 1 0 0,0 0 0 0 0,-6 8-84 0 0,9-12 1 0 0,0 1 1 0 0,0-1 0 0 0,1 1 0 0 0,0 0 0 0 0,0 0 0 0 0,1 1 0 0 0,0-1-1 0 0,0 1 1 0 0,0 0 0 0 0,1 0 0 0 0,0 0 0 0 0,0 1 0 0 0,1-1-1 0 0,0 1 1 0 0,0 0 0 0 0,1-1 0 0 0,0 1 0 0 0,0 0 0 0 0,0 0 0 0 0,1 0-1 0 0,1-1 1 0 0,0 1 0 0 0,0 0 0 0 0,0 0 0 0 0,1-1 0 0 0,0 1-1 0 0,0-1 1 0 0,1 1 0 0 0,0-1 0 0 0,0 0 0 0 0,1 0 0 0 0,0 0 0 0 0,0 0-1 0 0,0-1 1 0 0,1 0 0 0 0,0 0 0 0 0,0 0 0 0 0,1 0 0 0 0,0-1-2 0 0,6 3-17 0 0,1-1 0 0 0,1 0 0 0 0,-1 0 1 0 0,1-1-1 0 0,0-1 0 0 0,0-1 1 0 0,1 0-1 0 0,-1-1 0 0 0,1 0 0 0 0,0-1 1 0 0,0-1-1 0 0,0 0 0 0 0,0-1 0 0 0,-1 0 1 0 0,1-2-1 0 0,0 0 0 0 0,0 0 0 0 0,0-1 1 0 0,-1-1-1 0 0,0-1 0 0 0,0 0 1 0 0,1-1 16 0 0,75-36-1445 0 0,-33 11-4018 0 0,-41 22 2214 0 0,5 0-8503 0 0</inkml:trace>
  <inkml:trace contextRef="#ctx0" brushRef="#br0" timeOffset="481.844">978 148 11290 0 0,'0'0'2158'0'0,"0"0"-411"0"0,0 0-188 0 0,0 0-160 0 0,0 0-247 0 0,0 0-290 0 0,0 0-266 0 0,0 0-188 0 0,0 0-88 0 0,-31 21-86 0 0,-94 65-53 0 0,85-42 71 0 0,39-39-232 0 0,0-1 1 0 0,1 1-1 0 0,0 0 0 0 0,-1 0 0 0 0,2 0 1 0 0,-1 0-1 0 0,1 0 0 0 0,-1 0 1 0 0,1-1-1 0 0,0 1 0 0 0,1 0 0 0 0,-1 0 1 0 0,1-1-1 0 0,0 1 0 0 0,1-1 0 0 0,-1 0 1 0 0,0 0-1 0 0,1 0 0 0 0,0 0 0 0 0,0 0 1 0 0,1 0-1 0 0,-1-1 0 0 0,0 1 1 0 0,1-1-1 0 0,0 0 0 0 0,0 0 0 0 0,0 0 1 0 0,0-1-1 0 0,1 0 0 0 0,-1 1 0 0 0,1-2 1 0 0,-1 1-1 0 0,1 0 0 0 0,0-1 1 0 0,-1 0-1 0 0,1 0 0 0 0,0 0 0 0 0,0-1 1 0 0,0 1-1 0 0,0-1 0 0 0,0 0 0 0 0,-1-1 1 0 0,1 1-1 0 0,0-1 0 0 0,2-1-20 0 0,3 2 115 0 0,-1-1 0 0 0,1 0-1 0 0,-1 0 1 0 0,1-1 0 0 0,-1-1-1 0 0,0 1 1 0 0,0-2 0 0 0,0 1-1 0 0,0-1 1 0 0,0 0 0 0 0,-1-1 0 0 0,0 0-1 0 0,0-1 1 0 0,0 1 0 0 0,-1-1-1 0 0,0-1 1 0 0,0 1 0 0 0,6-8-115 0 0,82-91 985 0 0,-74 80-795 0 0,-10 44-302 0 0,2 50 265 0 0,36 25-61 0 0,6-56-164 0 0,8-37-1700 0 0,-63-1 978 0 0,2-2-660 0 0,-2 1-2757 0 0,0-1-2440 0 0,0-1-4838 0 0</inkml:trace>
  <inkml:trace contextRef="#ctx0" brushRef="#br0" timeOffset="953.572">1930 1 5209 0 0,'0'0'2863'0'0,"0"0"-365"0"0,0 0-121 0 0,0 0-51 0 0,0 0-239 0 0,0 0-380 0 0,0 0-398 0 0,0 0-376 0 0,0 0-260 0 0,0 0-189 0 0,0 0-132 0 0,0 0-5 0 0,0 0-2 0 0,-17 9-34 0 0,-112 67 373 0 0,112-66-542 0 0,7-6-105 0 0,0 1 0 0 0,0 0 1 0 0,1 1-1 0 0,0 0 0 0 0,0 1 1 0 0,0 0-1 0 0,1 0 0 0 0,0 1 1 0 0,0 0-1 0 0,1 0 0 0 0,0 0 1 0 0,0 2-38 0 0,6-9-4 0 0,1 1 1 0 0,-1 0-1 0 0,0 0 1 0 0,1 0-1 0 0,-1 0 1 0 0,1 0-1 0 0,-1 0 1 0 0,1 0-1 0 0,0 0 0 0 0,0 0 1 0 0,0 0-1 0 0,0 0 1 0 0,0 0-1 0 0,0 0 1 0 0,1 0-1 0 0,-1 0 1 0 0,1 0-1 0 0,-1 0 1 0 0,1 0-1 0 0,0-1 1 0 0,0 1-1 0 0,0 0 1 0 0,0 0-1 0 0,0 0 1 0 0,0-1-1 0 0,0 1 1 0 0,1-1-1 0 0,-1 1 1 0 0,0-1-1 0 0,1 1 1 0 0,-1-1-1 0 0,1 0 0 0 0,0 0 1 0 0,-1 0-1 0 0,1 0 1 0 0,0 0 3 0 0,74 31 40 0 0,-65-28-29 0 0,0 0 8 0 0,0 0-1 0 0,-1 1 1 0 0,0 0 0 0 0,0 1 0 0 0,0 0 0 0 0,-1 1 0 0 0,1 0-1 0 0,-2 0 1 0 0,5 5-19 0 0,-10-10 23 0 0,-1 0 0 0 0,1 1 0 0 0,-1-1-1 0 0,0 1 1 0 0,0 0 0 0 0,0 0 0 0 0,0 0-1 0 0,-1 0 1 0 0,1 0 0 0 0,-1 0 0 0 0,1 0-1 0 0,-1 1 1 0 0,0-1 0 0 0,-1 0-1 0 0,1 1 1 0 0,0-1 0 0 0,-1 1 0 0 0,0-1-1 0 0,0 0 1 0 0,0 1 0 0 0,0-1 0 0 0,0 1-1 0 0,-1-1 1 0 0,0 1 0 0 0,0-1 0 0 0,1 0-1 0 0,-2 1 1 0 0,1-1 0 0 0,0 0 0 0 0,-1 0-1 0 0,1 0 1 0 0,-1 0 0 0 0,-1 0-23 0 0,-3 6 38 0 0,-1 0 0 0 0,0-1 0 0 0,-1-1 0 0 0,1 1 1 0 0,-2-1-1 0 0,1 0 0 0 0,-1-1 0 0 0,0 0 0 0 0,0 0 0 0 0,-1-1 0 0 0,-6 2-38 0 0,10-4-251 0 0,0-1-1 0 0,0 0 1 0 0,-1 0-1 0 0,1-1 1 0 0,0 0-1 0 0,-1 0 0 0 0,1 0 1 0 0,-1-1-1 0 0,0 0 1 0 0,1 0-1 0 0,-1-1 1 0 0,-5 0 251 0 0,3-4-2891 0 0,6 0-2397 0 0,0 0-6416 0 0</inkml:trace>
  <inkml:trace contextRef="#ctx0" brushRef="#br0" timeOffset="1335.519">2061 303 3361 0 0,'0'0'3830'0'0,"0"0"-1387"0"0,0 0-588 0 0,0 0-78 0 0,0 0-58 0 0,0 0-86 0 0,0 0-46 0 0,32 3-122 0 0,102 9-180 0 0,-120-10-988 0 0,1 0 0 0 0,-1-2 0 0 0,1 1 0 0 0,-1-2 1 0 0,1 0-1 0 0,-1 0 0 0 0,0-2 0 0 0,1 1 0 0 0,-1-2 0 0 0,0 0 0 0 0,-1-1 0 0 0,1 0 0 0 0,-1-1 0 0 0,0-1 0 0 0,0 0 0 0 0,-1 0 1 0 0,5-5-298 0 0,-13 11 26 0 0,0 0 0 0 0,-1-1 1 0 0,1 0-1 0 0,-1 1 1 0 0,1-1-1 0 0,-1-1 1 0 0,0 1-1 0 0,0 0 1 0 0,0-1-1 0 0,0 1 1 0 0,0-1-1 0 0,-1 0 1 0 0,1 0-1 0 0,-1 0 1 0 0,0-1-1 0 0,1 1 1 0 0,-2 0-1 0 0,1-1 0 0 0,0 1 1 0 0,-1-1-1 0 0,1 0 1 0 0,-1 0-1 0 0,0 1 1 0 0,0-1-1 0 0,-1 0 1 0 0,1 0-1 0 0,-1 0 1 0 0,0 0-1 0 0,0 0 1 0 0,0 0-1 0 0,0 0 1 0 0,-1 1-1 0 0,0-1 1 0 0,0 0-1 0 0,0 0 0 0 0,0 0 1 0 0,0 1-1 0 0,-1-1 1 0 0,0 1-1 0 0,1-1 1 0 0,-1 1-1 0 0,-1-1 1 0 0,1 1-1 0 0,0 0 1 0 0,-1 0-1 0 0,-1-2-26 0 0,-6 1-21 0 0,0 0 0 0 0,0 1 0 0 0,-1 0 0 0 0,1 1 0 0 0,-1 0 0 0 0,1 0 0 0 0,-1 1 0 0 0,1 1 0 0 0,-1 0-1 0 0,0 0 1 0 0,1 1 0 0 0,-1 0 0 0 0,0 1 0 0 0,1 0 0 0 0,-9 4 21 0 0,3-1-18 0 0,0 1 1 0 0,0 1-1 0 0,1 0 0 0 0,0 1 0 0 0,0 1 0 0 0,1 0 1 0 0,0 1-1 0 0,1 1 0 0 0,0 0 0 0 0,1 0 0 0 0,0 2 1 0 0,0-1 17 0 0,7-7 1 0 0,-1-1 1 0 0,1 1 0 0 0,0 1 0 0 0,1-1 0 0 0,-1 1-1 0 0,1-1 1 0 0,0 1 0 0 0,0 1 0 0 0,1-1-1 0 0,0 0 1 0 0,0 1 0 0 0,0 0 0 0 0,1-1-1 0 0,0 1 1 0 0,0 0 0 0 0,1 0 0 0 0,0 0-1 0 0,0 1 1 0 0,1-1 0 0 0,0 0 0 0 0,0 0-1 0 0,0 0 1 0 0,1 0 0 0 0,0 0 0 0 0,1 0 0 0 0,-1 0-1 0 0,1 0 1 0 0,3 6-2 0 0,6-2 20 0 0,1 0 0 0 0,1 0 0 0 0,-1-1 0 0 0,2-1 0 0 0,-1 0 0 0 0,1-1 0 0 0,1 0 0 0 0,-1-1 0 0 0,1-1 0 0 0,0 0 0 0 0,1-1 0 0 0,-1-1 0 0 0,1-1 0 0 0,0 0 0 0 0,0 0 0 0 0,0-2 0 0 0,0 0 0 0 0,1-1 0 0 0,-1-1 0 0 0,0 0 0 0 0,0-1 0 0 0,1-1-20 0 0,43-10-1492 0 0,-39 1-5455 0 0,-12 5-5436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08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345 118 11803 0 0,'0'0'2061'0'0,"0"0"-592"0"0,0 0-265 0 0,0 0 103 0 0,0 0 125 0 0,0 0-20 0 0,0 0-235 0 0,0 0-329 0 0,0 0-267 0 0,0 0-171 0 0,0 0-60 0 0,0 0-35 0 0,6 27 1504 0 0,3 29-1348 0 0,-2 0-1 0 0,-2 1 1 0 0,-4 0-1 0 0,-1 0 1 0 0,-3 2-471 0 0,2-34 56 0 0,-12 276-38 0 0,13-300-83 0 0,0-1-8 0 0,0 0-11 0 0,0 0-24 0 0,0 0-12 0 0,0 0-11 0 0,0 0-24 0 0,0 0-35 0 0,0 0-45 0 0,0-16-1896 0 0,0 9 1304 0 0,-1-21-3169 0 0,-2 9-3789 0 0,0 11-3298 0 0</inkml:trace>
  <inkml:trace contextRef="#ctx0" brushRef="#br0" timeOffset="254.811">1 482 6417 0 0,'0'0'2668'0'0,"0"0"-1277"0"0,0 0-255 0 0,0 0 413 0 0,0 0 347 0 0,0 0 23 0 0,0 0-306 0 0,0 0-378 0 0,0 0-232 0 0,0 0-120 0 0,0 0-88 0 0,0 0-80 0 0,36-3-94 0 0,116-13-87 0 0,19-9 592 0 0,9-5-1418 0 0,-141 19-2214 0 0,-29 7-1710 0 0,-6 1-2897 0 0,-1 0-4261 0 0</inkml:trace>
  <inkml:trace contextRef="#ctx0" brushRef="#br0" timeOffset="646.228">763 118 11987 0 0,'0'0'1797'0'0,"0"0"-979"0"0,0 0-319 0 0,0 0 358 0 0,0 0 429 0 0,0 0 243 0 0,0 0-110 0 0,0 0-340 0 0,0 0-279 0 0,0 0-183 0 0,0 32-125 0 0,-2 105-78 0 0,-16 36 384 0 0,15-144-725 0 0,-1-5-27 0 0,2-1-1 0 0,1 0 1 0 0,1 0-1 0 0,0 1 1 0 0,2-1 0 0 0,4 18-46 0 0,-5-38 8 0 0,-1-1 0 0 0,1 1 0 0 0,0-1 0 0 0,0 1 0 0 0,1-1 0 0 0,-1 0 0 0 0,0 1 0 0 0,1-1 0 0 0,0 0 0 0 0,-1 0 0 0 0,1 0 0 0 0,0 0 0 0 0,0 0 0 0 0,0-1 0 0 0,0 1 0 0 0,0 0 0 0 0,1-1 0 0 0,-1 0 0 0 0,0 1 0 0 0,1-1 0 0 0,-1 0 0 0 0,1 0 0 0 0,-1-1 0 0 0,1 1 0 0 0,0 0 0 0 0,-1-1 0 0 0,1 1 0 0 0,-1-1 0 0 0,1 0 0 0 0,0 0 0 0 0,-1 0 0 0 0,1 0 1 0 0,0-1-1 0 0,-1 1 0 0 0,1-1 0 0 0,0 1 0 0 0,-1-1-8 0 0,97-35 564 0 0,67-48 83 0 0,-163 85-638 0 0,-1 0 1 0 0,1 0-1 0 0,-1 0 1 0 0,0 0-1 0 0,1 0 1 0 0,-1 0-1 0 0,0 1 1 0 0,0-1-1 0 0,0 1 1 0 0,0 0-1 0 0,0-1 1 0 0,-1 1-1 0 0,1 0 1 0 0,0 0-1 0 0,-1 0 1 0 0,1 0-1 0 0,-1 1 1 0 0,0-1-1 0 0,0 0 1 0 0,0 0-1 0 0,0 1 1 0 0,0-1-1 0 0,0 1 1 0 0,-1-1-1 0 0,1 1 1 0 0,-1-1-1 0 0,1 1 1 0 0,-1-1-1 0 0,0 1 1 0 0,0-1-1 0 0,-1 1 1 0 0,1 0-1 0 0,0-1 1 0 0,-1 1-1 0 0,1-1 1 0 0,-1 1-10 0 0,5 24 55 0 0,17 31-1319 0 0,3-57-3890 0 0,-17-1-1839 0 0,-3 0-4480 0 0</inkml:trace>
  <inkml:trace contextRef="#ctx0" brushRef="#br0" timeOffset="1352.887">1518 563 7330 0 0,'0'0'2729'0'0,"0"0"-587"0"0,0 0-208 0 0,0 0-28 0 0,0 0-167 0 0,0 0-359 0 0,0 0-426 0 0,0 0-344 0 0,0 0-193 0 0,0 0-60 0 0,0 0 19 0 0,0 0 20 0 0,0 0-29 0 0,-17 16-51 0 0,-76 71 128 0 0,91-86-434 0 0,1 0 1 0 0,0 0-1 0 0,0 0 0 0 0,0 0 1 0 0,-1 1-1 0 0,1-1 1 0 0,0 0-1 0 0,0 0 0 0 0,1 0 1 0 0,-1 1-1 0 0,0-1 0 0 0,0 1 1 0 0,1-1-1 0 0,-1 1 0 0 0,1-1 1 0 0,-1 1-1 0 0,1-1 0 0 0,0 1 1 0 0,-1-1-1 0 0,1 1 1 0 0,0-1-1 0 0,0 1 0 0 0,0-1 1 0 0,0 1-1 0 0,0 0 0 0 0,1-1 1 0 0,-1 1-1 0 0,0-1 0 0 0,1 1 1 0 0,-1-1-1 0 0,1 1 0 0 0,-1-1 1 0 0,1 0-1 0 0,0 1 1 0 0,0-1-1 0 0,0 1 0 0 0,-1-1 1 0 0,1 0-1 0 0,0 0 0 0 0,1 0 1 0 0,-1 0-1 0 0,0 0 0 0 0,0 0 1 0 0,0 0-1 0 0,1 0 1 0 0,-1 0-1 0 0,0 0 0 0 0,1-1 1 0 0,-1 1-1 0 0,1 0 0 0 0,-1-1 1 0 0,1 1-1 0 0,-1-1 0 0 0,1 0 1 0 0,-1 1-1 0 0,1-1-10 0 0,8 1 105 0 0,1 0 0 0 0,0 0 0 0 0,-1-1 0 0 0,1 0-1 0 0,-1-1 1 0 0,1 0 0 0 0,-1-1 0 0 0,1 0 0 0 0,-1 0 0 0 0,0-1-1 0 0,0-1 1 0 0,0 0 0 0 0,0 0 0 0 0,-1-1 0 0 0,1 0 0 0 0,-1 0 0 0 0,-1-1-1 0 0,2-2-104 0 0,14-5 91 0 0,37-14 82 0 0,-61 27-174 0 0,1-1-1 0 0,-1 1 1 0 0,1-1-1 0 0,-1 0 1 0 0,1 1-1 0 0,0-1 1 0 0,-1 1-1 0 0,1 0 1 0 0,-1-1-1 0 0,1 1 1 0 0,0-1-1 0 0,-1 1 0 0 0,1 0 1 0 0,0 0-1 0 0,0-1 1 0 0,-1 1-1 0 0,1 0 1 0 0,0 0-1 0 0,0 0 1 0 0,-1 0-1 0 0,1 0 1 0 0,0 0-1 0 0,0 0 1 0 0,-1 0-1 0 0,1 0 1 0 0,0 0-1 0 0,0 0 1 0 0,-1 0-1 0 0,1 1 1 0 0,0-1-1 0 0,-1 0 1 0 0,1 0-1 0 0,0 1 1 0 0,-1-1-1 0 0,1 0 0 0 0,0 1 1 0 0,-1-1-1 0 0,1 1 1 0 0,-1-1-1 0 0,1 1 1 0 0,-1-1-1 0 0,1 1 1 0 0,-1 0-1 0 0,1-1 1 0 0,-1 1-1 0 0,1 0 1 0 0,-1-1-1 0 0,0 1 1 0 0,1 0-1 0 0,-1-1 1 0 0,0 1-1 0 0,0 0 1 0 0,0-1-1 0 0,1 1 1 0 0,-1 0-1 0 0,0 0 1 0 0,0-1-1 0 0,0 1 0 0 0,0 0 1 0 0,0 0-1 0 0,0-1 1 0 0,-1 1-1 0 0,1 0 1 0 0,0 0 1 0 0,0 4 0 0 0,-1 1 1 0 0,1-1 0 0 0,0 0-1 0 0,1 0 1 0 0,0 0-1 0 0,-1 0 1 0 0,2 1-1 0 0,-1-1 1 0 0,0 0-1 0 0,1-1 1 0 0,0 1 0 0 0,0 0-1 0 0,1 0 1 0 0,-1-1-1 0 0,1 1 1 0 0,0-1-1 0 0,0 0 1 0 0,1 0 0 0 0,-1 0-1 0 0,1 0 1 0 0,0-1-1 0 0,-1 1 1 0 0,2-1-1 0 0,-1 0 1 0 0,0 0-1 0 0,1-1 1 0 0,-1 1 0 0 0,1-1-1 0 0,0 0 1 0 0,0 0-1 0 0,2 0 0 0 0,1-1 16 0 0,1 0 1 0 0,0 0-1 0 0,0-1 0 0 0,-1 0 0 0 0,1 0 0 0 0,0-1 0 0 0,-1 0 1 0 0,1-1-1 0 0,0 0 0 0 0,-1 0 0 0 0,0-1 0 0 0,0 0 0 0 0,0 0 1 0 0,0-1-1 0 0,0 0 0 0 0,0 0 0 0 0,-1-1 0 0 0,3-3-16 0 0,115-113 696 0 0,-101 93-663 0 0,-1-1-1 0 0,-1-1 1 0 0,-2 0 0 0 0,-1-2-1 0 0,-2-1 1 0 0,-1 0 0 0 0,-1-1-1 0 0,-2-1 1 0 0,-1 0-1 0 0,-2 0 1 0 0,-2-1 0 0 0,-1 0-1 0 0,-2-1 1 0 0,-1 0 0 0 0,-2-13-33 0 0,-1 47 5 0 0,-1 0 0 0 0,1 0 0 0 0,-1 0 1 0 0,0 0-1 0 0,0 0 0 0 0,0 0 0 0 0,-1 0 1 0 0,1 1-1 0 0,-1-1 0 0 0,0 0 0 0 0,1 0 1 0 0,-1 0-1 0 0,0 0 0 0 0,-1 1 0 0 0,1-1 1 0 0,0 1-1 0 0,-1-1 0 0 0,0 1 0 0 0,1-1 1 0 0,-1 1-1 0 0,0 0 0 0 0,0 0 0 0 0,0 0 0 0 0,-1 0 1 0 0,1 0-1 0 0,0 0 0 0 0,-1 0 0 0 0,1 1 1 0 0,-1 0-1 0 0,0-1 0 0 0,-2 0-5 0 0,1 3 4 0 0,-1-1 1 0 0,1 1-1 0 0,0 0 0 0 0,0 1 0 0 0,0-1 0 0 0,0 1 1 0 0,0-1-1 0 0,1 1 0 0 0,-1 0 0 0 0,0 1 0 0 0,1-1 1 0 0,-1 1-1 0 0,1-1 0 0 0,0 1 0 0 0,0 0 0 0 0,0 0 0 0 0,0 1 1 0 0,1-1-1 0 0,-1 0 0 0 0,1 1 0 0 0,0 0 0 0 0,0-1 1 0 0,0 1-1 0 0,0 0 0 0 0,1 0 0 0 0,-1 3-4 0 0,-26 113 113 0 0,28-87-60 0 0,1-1 1 0 0,2 1 0 0 0,2-1 0 0 0,1 0 0 0 0,1 0 0 0 0,1-1 0 0 0,2 0-1 0 0,14 29-53 0 0,121 238 220 0 0,-129-246-246 0 0,-10-68-809 0 0,-44-70-4343 0 0,19 52-2558 0 0,13 19-3791 0 0</inkml:trace>
  <inkml:trace contextRef="#ctx0" brushRef="#br0" timeOffset="1603.855">1862 365 13811 0 0,'0'0'2190'0'0,"0"0"-707"0"0,0 0-235 0 0,0 0 120 0 0,0 0 102 0 0,0 0-20 0 0,0 0-279 0 0,0 0-309 0 0,0 0-203 0 0,33 0-135 0 0,106 0-102 0 0,102-4 1148 0 0,-150 1-2701 0 0,4 2-4521 0 0,-86 1-6367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06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457 96 984 0 0,'0'0'1649'0'0,"0"0"91"0"0,0 0 316 0 0,0 0 370 0 0,0 0 189 0 0,0 0-135 0 0,0 0-355 0 0,0 0-442 0 0,0 0-360 0 0,0 0-224 0 0,0 0-145 0 0,0-3 4048 0 0,19 187-4110 0 0,-9 99-609 0 0,-19-210-14 0 0,1-10-3229 0 0,21-121-3736 0 0,-6 30-2338 0 0,-4 19 144 0 0</inkml:trace>
  <inkml:trace contextRef="#ctx0" brushRef="#br0" timeOffset="381.429">0 82 6929 0 0,'0'0'1385'0'0,"0"0"-170"0"0,0 0 101 0 0,0 0 304 0 0,0 0 245 0 0,0 0-20 0 0,0 0-320 0 0,0 0-446 0 0,0 0-382 0 0,0 0-235 0 0,0 0-90 0 0,0 0-18 0 0,0 0 100 0 0,1-4 134 0 0,1 2-444 0 0,1-1 0 0 0,0 0 0 0 0,0 1 1 0 0,0 0-1 0 0,1 0 0 0 0,-1 0 0 0 0,0 0 0 0 0,1 0 1 0 0,0 0-1 0 0,-1 1 0 0 0,1 0 0 0 0,0 0 0 0 0,-1 0 0 0 0,1 0 1 0 0,0 0-1 0 0,0 1 0 0 0,0 0 0 0 0,0 0 0 0 0,0 0 0 0 0,0 0 1 0 0,1 1-145 0 0,18-4 398 0 0,127-14 791 0 0,1 6 0 0 0,26 6-1189 0 0,-26-1 49 0 0,-22-2-3332 0 0,-113 13-503 0 0,-11 3-4335 0 0,-3-7-3088 0 0</inkml:trace>
  <inkml:trace contextRef="#ctx0" brushRef="#br0" timeOffset="700.506">149 825 12635 0 0,'0'0'967'0'0,"0"0"-143"0"0,0 0 231 0 0,0 0 333 0 0,0 0 170 0 0,0 0-129 0 0,0 0-305 0 0,0 0-242 0 0,0 0-155 0 0,34-9-122 0 0,104-29-57 0 0,72-6 1078 0 0,-143 32-1754 0 0,30-5-286 0 0,-34 12-8899 0 0,-57 5-2007 0 0</inkml:trace>
  <inkml:trace contextRef="#ctx0" brushRef="#br0" timeOffset="1255.51">1016 777 8978 0 0,'0'0'2154'0'0,"0"0"-666"0"0,0 0-244 0 0,0 0 147 0 0,0 0 142 0 0,0 0-48 0 0,0 0-222 0 0,0 0-244 0 0,0 0-157 0 0,0 0-88 0 0,0 0-85 0 0,0 0-116 0 0,0 0-98 0 0,5-11-78 0 0,84-154 1373 0 0,-13 81-1330 0 0,-76 84-446 0 0,0 0 0 0 0,0 1-1 0 0,0-1 1 0 0,-1 0 0 0 0,1 1 0 0 0,0-1 0 0 0,0 1 0 0 0,0-1-1 0 0,0 0 1 0 0,0 1 0 0 0,0-1 0 0 0,0 1 0 0 0,0-1 0 0 0,0 0-1 0 0,0 1 1 0 0,0-1 0 0 0,0 1 0 0 0,0-1 0 0 0,1 0 0 0 0,-1 1-1 0 0,0-1 1 0 0,0 1 0 0 0,0-1 0 0 0,0 0 0 0 0,1 1 0 0 0,-1-1-1 0 0,0 0 1 0 0,0 1 0 0 0,1-1 0 0 0,-1 0 0 0 0,0 0 0 0 0,1 1-1 0 0,-1-1 1 0 0,0 0 0 0 0,1 0 0 0 0,-1 0 0 0 0,0 1-1 0 0,1-1 1 0 0,-1 0 0 0 0,0 0 0 0 0,1 0 0 0 0,-1 0 0 0 0,1 0-1 0 0,-1 0 1 0 0,0 0 0 0 0,1 0 0 0 0,-1 1 0 0 0,1-2 0 0 0,-1 1-1 0 0,0 0 1 0 0,1 0 0 0 0,-1 0 0 0 0,1 0 0 0 0,-1 0 0 0 0,0 0-1 0 0,1 0 1 0 0,-1 0 0 0 0,1-1 0 0 0,-1 1 0 0 0,0 0 0 0 0,1 0-1 0 0,-1 0 1 0 0,0-1 0 0 0,1 1 0 0 0,-1 0 0 0 0,0-1 6 0 0,3 15 55 0 0,-1-7-41 0 0,0 0 0 0 0,0 0 0 0 0,1 0 1 0 0,0 0-1 0 0,0-1 0 0 0,1 1 0 0 0,0-1 0 0 0,0 0 0 0 0,0 0 0 0 0,1-1 1 0 0,0 1-1 0 0,0-1 0 0 0,0 0 0 0 0,1 0 0 0 0,0-1 0 0 0,0 1 0 0 0,0-1 1 0 0,0-1-1 0 0,1 1 0 0 0,-1-1 0 0 0,1 0 0 0 0,0-1 0 0 0,0 1 0 0 0,0-1 1 0 0,0-1-1 0 0,0 1 0 0 0,0-1 0 0 0,6 0-14 0 0,-3-3 77 0 0,0 1-1 0 0,0-1 1 0 0,-1-1 0 0 0,0 0 0 0 0,1 0-1 0 0,-1-1 1 0 0,0 0 0 0 0,0 0-1 0 0,-1-1 1 0 0,0 0 0 0 0,1-1 0 0 0,-2 0-1 0 0,1 0 1 0 0,-1 0 0 0 0,0-1-1 0 0,0-1 1 0 0,-1 1 0 0 0,0-1 0 0 0,0 0-1 0 0,-1 0 1 0 0,5-8-77 0 0,7-17-1159 0 0,-10 18-5572 0 0,-5 12-4615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7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 0 0 0,'0'0'2611'0'0,"0"0"88"0"0,0 0-71 0 0,0 0-149 0 0,0 0-209 0 0,0 0-289 0 0,0 0-268 0 0,0 0-198 0 0,0 0-158 0 0,0 0-102 0 0,0 0-97 0 0,0 0-106 0 0,-4 11 5743 0 0,4-11-6726 0 0,19 0 541 0 0,147 7-179 0 0,16-25-166 0 0,-155 18-220 0 0,-27 0-29 0 0,0 0 0 0 0,0 0-10 0 0,0 0-8 0 0,-2 0-198 0 0,-47 25-4962 0 0,28-10-3420 0 0,14-11-3282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7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 9810 0 0,'0'0'2686'0'0,"0"0"-531"0"0,0 0-310 0 0,0 0-188 0 0,0 0-211 0 0,0 0-278 0 0,0 0-325 0 0,0 0-204 0 0,0 0-48 0 0,0 0 6 0 0,0 0 4 0 0,0 0-4 0 0,0 0-55 0 0,1 6-52 0 0,0-4-487 0 0,-1 0 52 0 0,0-1 0 0 0,0 1 1 0 0,1 0-1 0 0,-1-1 0 0 0,1 1 0 0 0,-1 0 0 0 0,1-1 0 0 0,0 1 0 0 0,0-1 1 0 0,0 1-1 0 0,-1-1 0 0 0,1 1 0 0 0,1-1 0 0 0,-1 0 0 0 0,0 1 1 0 0,0-1-1 0 0,0 0 0 0 0,1 0 0 0 0,-1 0 0 0 0,0 0 0 0 0,1 0 0 0 0,-1 0 1 0 0,1 0-1 0 0,0-1 0 0 0,-1 1 0 0 0,1 0 0 0 0,-1-1 0 0 0,1 1 1 0 0,0-1-1 0 0,-1 0 0 0 0,1 0 0 0 0,0 1 0 0 0,0-1 0 0 0,-1 0 1 0 0,2-1-56 0 0,160-13 2268 0 0,36-19-1261 0 0,-158 33-950 0 0,-40 0-89 0 0,-1 0 0 0 0,0 0-18 0 0,0 0-54 0 0,0 0-47 0 0,-6-4-2278 0 0,1 1-2616 0 0,3 2-7491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99 108 2785 0 0,'0'0'2023'0'0,"0"0"20"0"0,0 0 119 0 0,0 0 87 0 0,0 0-84 0 0,0 0-307 0 0,0 0-418 0 0,0 0-427 0 0,0 0-270 0 0,0 0-161 0 0,0 0-82 0 0,-18 49 2031 0 0,2 2-2232 0 0,1 0 0 0 0,3 1-1 0 0,2 1 1 0 0,-2 38-299 0 0,6-26 100 0 0,2-43-72 0 0,1 0 0 0 0,1 0-1 0 0,1 1 1 0 0,1-1 0 0 0,1 0 0 0 0,1 0 0 0 0,1 0 0 0 0,1 0 0 0 0,1 0 0 0 0,0 0 0 0 0,2-1 0 0 0,3 5-28 0 0,-4-16 20 0 0,0-1 0 0 0,1 0 0 0 0,0 0 1 0 0,1-1-1 0 0,0 0 0 0 0,0-1 0 0 0,0 1 0 0 0,1-2 0 0 0,0 1 1 0 0,1-1-1 0 0,-1 0 0 0 0,1-1 0 0 0,0 0 0 0 0,2-1-20 0 0,-5-1 24 0 0,1 0 0 0 0,0 0 0 0 0,-1-1 0 0 0,1 0 0 0 0,0-1 0 0 0,1 0 0 0 0,-1 0 0 0 0,0-1 0 0 0,0 1 0 0 0,0-2 0 0 0,0 1-1 0 0,0-1 1 0 0,0-1 0 0 0,0 0 0 0 0,4-1-24 0 0,3-6 41 0 0,0-2 0 0 0,-1 0 0 0 0,0 0 1 0 0,-1-1-1 0 0,-1-1 0 0 0,1 0 0 0 0,-2-1 0 0 0,0 0 0 0 0,-1-1 0 0 0,0 0 0 0 0,-2 0 0 0 0,1-1 0 0 0,-2 0 1 0 0,0-1-1 0 0,0-1-41 0 0,20-38 13 0 0,2 1-9 0 0,-3-1 0 0 0,-3 0 0 0 0,-2-2 0 0 0,-2-1 0 0 0,-3-1 0 0 0,-3 0 0 0 0,-2-1 0 0 0,0-37-4 0 0,-10 90 2 0 0,-2-45 62 0 0,1 52-55 0 0,0 0 0 0 0,0 0 1 0 0,-1 0-1 0 0,1 0 1 0 0,0 0-1 0 0,0 0 0 0 0,-1 0 1 0 0,1 0-1 0 0,0 0 0 0 0,-1 0 1 0 0,1 0-1 0 0,-1 0 0 0 0,1 0 1 0 0,-1 0-1 0 0,0 0 0 0 0,1 1 1 0 0,-1-1-1 0 0,0 0 0 0 0,0 0 1 0 0,1 1-1 0 0,-1-1 0 0 0,0 0 1 0 0,0 1-1 0 0,0-1 1 0 0,0 1-1 0 0,0-1 0 0 0,0 1 1 0 0,0 0-1 0 0,0-1 0 0 0,0 1 1 0 0,0 0-1 0 0,0 0 0 0 0,0 0 1 0 0,0 0-1 0 0,0 0 0 0 0,0 0 1 0 0,0 0-1 0 0,0 0 0 0 0,0 0 1 0 0,0 0-1 0 0,0 0 0 0 0,0 1 1 0 0,0-1-1 0 0,0 0-9 0 0,-6 5 12 0 0,0 0 0 0 0,0 1 0 0 0,1 0 0 0 0,0 0 0 0 0,0 0 0 0 0,1 0 0 0 0,0 1 0 0 0,0 0 0 0 0,0 0 0 0 0,1 1 0 0 0,0-1 0 0 0,0 1 0 0 0,1 0 0 0 0,-3 8-12 0 0,2-6 36 0 0,-7 16 51 0 0,2 1 0 0 0,0 0 0 0 0,2 1-1 0 0,1 0 1 0 0,1 0 0 0 0,2 0 0 0 0,1 0 0 0 0,0 0-1 0 0,3 1 1 0 0,0-1 0 0 0,2 5-87 0 0,4 2 120 0 0,2 0 0 0 0,2-1 0 0 0,1 0 0 0 0,1 0 0 0 0,2-2 0 0 0,1 0 0 0 0,10 14-120 0 0,-16-27 51 0 0,-5-10-32 0 0,7 12 25 0 0,0 2 0 0 0,-1 0 1 0 0,-1 0-1 0 0,-2 1 1 0 0,0 0-1 0 0,-1 0 0 0 0,1 15-44 0 0,-8-39-47 0 0,0-1-1 0 0,0 1 0 0 0,0-1 1 0 0,0 1-1 0 0,0-1 0 0 0,0 0 1 0 0,0 1-1 0 0,0-1 0 0 0,0 1 1 0 0,0-1-1 0 0,-1 1 0 0 0,1-1 1 0 0,0 1-1 0 0,0-1 0 0 0,-1 1 1 0 0,1-1-1 0 0,0 1 0 0 0,-1-1 1 0 0,1 1-1 0 0,0-1 0 0 0,-1 1 1 0 0,1 0-1 0 0,-1-1 0 0 0,1 1 1 0 0,-1 0-1 0 0,1-1 0 0 0,-1 1 1 0 0,1 0-1 0 0,-1 0 0 0 0,1-1 1 0 0,-1 1-1 0 0,1 0 0 0 0,-1 0 1 0 0,1 0-1 0 0,-1 0 0 0 0,1 0 1 0 0,-1 0-1 0 0,0 0 0 0 0,1 0 1 0 0,-1 0-1 0 0,1 0 0 0 0,-1 0 1 0 0,1 0-1 0 0,-1 0 0 0 0,1 0 1 0 0,-1 0-1 0 0,0 1 0 0 0,1-1 1 0 0,-1 0-1 0 0,1 0 0 0 0,-1 1 1 0 0,1-1-1 0 0,0 0 0 0 0,-1 1 1 0 0,1-1-1 0 0,-1 0 0 0 0,1 1 1 0 0,-1-1-1 0 0,1 1 0 0 0,0-1 1 0 0,-1 1-1 0 0,1-1 48 0 0,-6-31-4375 0 0,13 11-6764 0 0,-2 13 1725 0 0</inkml:trace>
  <inkml:trace contextRef="#ctx0" brushRef="#br0" timeOffset="499.366">850 789 7074 0 0,'0'0'4300'0'0,"0"0"-2031"0"0,0 0-749 0 0,0 0-66 0 0,0 0-35 0 0,0 0-151 0 0,0 0-266 0 0,0 0-203 0 0,0 0-77 0 0,0 0 10 0 0,0 0-38 0 0,0 0-123 0 0,0 0-119 0 0,23-8-61 0 0,139-47 665 0 0,-9 41-88 0 0,-145 41-572 0 0,-59 56 301 0 0,30-57-600 0 0,-4 5-44 0 0,19-26-40 0 0,1 1-1 0 0,0 0 1 0 0,0 0-1 0 0,0 0 1 0 0,1 0-1 0 0,0 1 1 0 0,0 0-1 0 0,1 0 1 0 0,0 0-1 0 0,0 0 1 0 0,0 0-1 0 0,1 1 1 0 0,0-1-1 0 0,1 1 1 0 0,0-1-1 0 0,-1 3-12 0 0,4-6 13 0 0,1-1-1 0 0,-1 1 1 0 0,0 0 0 0 0,1-1 0 0 0,0 1-1 0 0,0-1 1 0 0,0 0 0 0 0,0 0 0 0 0,0 0-1 0 0,1-1 1 0 0,-1 1 0 0 0,1-1-1 0 0,0 1 1 0 0,-1-1 0 0 0,1 0 0 0 0,0-1-1 0 0,0 1 1 0 0,1-1 0 0 0,-1 0 0 0 0,0 0-1 0 0,0 0-12 0 0,13 6 48 0 0,-6-4 36 0 0,0 0 1 0 0,0-1-1 0 0,0 0 1 0 0,1 0-1 0 0,-1-1 1 0 0,0-1-1 0 0,1 0 1 0 0,-1 0-1 0 0,1-2 1 0 0,-1 1-1 0 0,7-3-84 0 0,-17 4 1 0 0,1 0 0 0 0,-1-1-1 0 0,1 0 1 0 0,-1 1 0 0 0,1-1-1 0 0,-1 0 1 0 0,1 0 0 0 0,-1 1-1 0 0,0-1 1 0 0,1 0 0 0 0,-1-1 0 0 0,0 1-1 0 0,0 0 1 0 0,0 0 0 0 0,0 0-1 0 0,0-1 1 0 0,0 1 0 0 0,0-1-1 0 0,0 1 1 0 0,-1 0 0 0 0,1-1-1 0 0,0 1 1 0 0,-1-1 0 0 0,1 0-1 0 0,-1 1 1 0 0,0-1 0 0 0,0 1-1 0 0,1-1 1 0 0,-1 0 0 0 0,0 1 0 0 0,0-1-1 0 0,0 0 0 0 0,17-42-5331 0 0,-8 37 962 0 0,-4 3-3028 0 0,-1 1-4906 0 0</inkml:trace>
  <inkml:trace contextRef="#ctx0" brushRef="#br0" timeOffset="1198.298">1529 877 7306 0 0,'0'0'2918'0'0,"0"0"-349"0"0,0 0-171 0 0,0 0-157 0 0,0 0-334 0 0,0 0-432 0 0,0 0-431 0 0,0 0-276 0 0,0 0-161 0 0,0 0-80 0 0,0 0-47 0 0,0 0-71 0 0,43 4 1997 0 0,108-14-1043 0 0,-34-17-1072 0 0,-60 20-227 0 0,-56 7-46 0 0,-1 0 10 0 0,0 0-10 0 0,0 0 0 0 0,0 0 35 0 0,0 0 3 0 0,0 0 20 0 0,0 0 12 0 0,0 0 2 0 0,0 0-6 0 0,-14-4 244 0 0,-61-18-381 0 0,-38-26 73 0 0,113 49-24 0 0,1-1-1 0 0,-1 0 1 0 0,0 1 0 0 0,0-1 0 0 0,1 1 0 0 0,-1-1-1 0 0,0 1 1 0 0,0-1 0 0 0,0 1 0 0 0,1-1-1 0 0,-1 0 1 0 0,0 1 0 0 0,0-1 0 0 0,0 1-1 0 0,0-1 1 0 0,0 1 0 0 0,0-1 0 0 0,0 1-1 0 0,0-1 1 0 0,0 1 0 0 0,0-1 0 0 0,0 1-1 0 0,-1-1 1 0 0,1 1 0 0 0,0-1 0 0 0,0 1-1 0 0,0-1 1 0 0,-1 1 0 0 0,1-1 0 0 0,0 1-1 0 0,0-1 1 0 0,-1 0 0 0 0,1 1 0 0 0,0-1-1 0 0,-1 0 1 0 0,1 1 0 0 0,-1-1 0 0 0,1 0-1 0 0,0 1 1 0 0,-1-1 0 0 0,1 0 0 0 0,-1 0-1 0 0,1 1 1 0 0,-1-1 0 0 0,1 0 0 0 0,-1 0-1 0 0,1 0 1 0 0,-1 0 0 0 0,1 0 0 0 0,-1 0-1 0 0,1 1 1 0 0,-1-1 0 0 0,1 0 0 0 0,-1-1-1 0 0,1 1 1 0 0,-1 0 0 0 0,1 0 0 0 0,-1 0-1 0 0,1 0 5 0 0,0 0 3 0 0,44 239-22 0 0,-35-181 31 0 0,-9-57-36 0 0,13-13 47 0 0,75-104 180 0 0,-25 16-1654 0 0,-61 92-1236 0 0,-1 4-985 0 0,0 1-3918 0 0,1 3-5002 0 0</inkml:trace>
  <inkml:trace contextRef="#ctx0" brushRef="#br0" timeOffset="1480.765">2275 631 14587 0 0,'0'0'2323'0'0,"0"0"-341"0"0,0 0-111 0 0,0 0-152 0 0,0 0-316 0 0,0 0-461 0 0,0 0-354 0 0,0 0-173 0 0,0 0 9 0 0,0 0 34 0 0,0 0-6 0 0,0 0-1 0 0,0 0-91 0 0,-13 23-57 0 0,-41 73-44 0 0,31-32 146 0 0,17 128 290 0 0,6-192-696 0 0,1 9-141 0 0,0 1 0 0 0,-1-1 1 0 0,-1 1-1 0 0,0-1 0 0 0,0 1 0 0 0,0-1 1 0 0,-1 0-1 0 0,-1 1 0 0 0,1-1 0 0 0,-2 0 1 0 0,1-1-1 0 0,-1 1 0 0 0,-1 0 0 0 0,-1 1 142 0 0,-9 2-2831 0 0,8-8-6719 0 0,5 0-2695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19.0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53 258 10914 0 0,'0'0'1907'0'0,"0"0"-285"0"0,0 0-86 0 0,0 0 55 0 0,0 0-28 0 0,0 0-205 0 0,0 0-282 0 0,0 0-264 0 0,0 0-202 0 0,0 0-151 0 0,0 0-122 0 0,-9 1-74 0 0,-35 5 152 0 0,95 8 1485 0 0,24-10-1095 0 0,-1-4 0 0 0,1-3-1 0 0,-1-3 1 0 0,64-14-805 0 0,-48 6 114 0 0,-82 10-226 0 0,-8 3-1375 0 0,-12-2-567 0 0,-2 0-567 0 0,-3-1-6853 0 0,10 0-2594 0 0</inkml:trace>
  <inkml:trace contextRef="#ctx0" brushRef="#br0" timeOffset="333.807">283 0 6929 0 0,'0'0'2132'0'0,"0"0"-111"0"0,0 0 22 0 0,0 0 47 0 0,0 0-192 0 0,0 0-364 0 0,0 0-365 0 0,0 0-290 0 0,0 0-145 0 0,0 0-53 0 0,0 0-13 0 0,0 0-37 0 0,0 0 1 0 0,0 13-21 0 0,-1 41-42 0 0,19-7 881 0 0,-10-25-1241 0 0,0 0-1 0 0,-1 1 1 0 0,-1-1 0 0 0,-2 1-1 0 0,0 1 1 0 0,-1-1-1 0 0,-2 0 1 0 0,0 1 0 0 0,-1-1-209 0 0,-2 182-1123 0 0,2-204 419 0 0,14-1-13893 0 0,-10 0 2472 0 0</inkml:trace>
  <inkml:trace contextRef="#ctx0" brushRef="#br0" timeOffset="1144.357">767 534 5321 0 0,'0'0'2541'0'0,"0"0"-290"0"0,0 0-27 0 0,0 0-43 0 0,0 0-147 0 0,0 0-303 0 0,0 0-376 0 0,0 0-234 0 0,0 0-209 0 0,0 0-168 0 0,0 0-99 0 0,0 0-93 0 0,0 0-62 0 0,-2-6-40 0 0,1 1-340 0 0,-1 1-1 0 0,1-1 1 0 0,0 1 0 0 0,0-1-1 0 0,1 0 1 0 0,0 0 0 0 0,-1 0 0 0 0,2 1-1 0 0,-1-1 1 0 0,0 0 0 0 0,1 0-1 0 0,0 1 1 0 0,0-1 0 0 0,0 0 0 0 0,2-3-110 0 0,13-20 178 0 0,1 2 1 0 0,1 0-1 0 0,0 1 1 0 0,2 1-1 0 0,2 0 1 0 0,0 2 0 0 0,1 1-1 0 0,1 0 1 0 0,0 2-1 0 0,24-13-178 0 0,100-49 339 0 0,-134 129-208 0 0,-1 198 30 0 0,6-251-246 0 0,233-222 145 0 0,-159 172-14 0 0,-90 54-46 0 0,2-2-1 0 0,-1 1 0 0 0,1-1 0 0 0,0 1 1 0 0,0 1-1 0 0,0-1 0 0 0,0 1 0 0 0,1 0 0 0 0,-1 0 1 0 0,0 0-1 0 0,1 1 0 0 0,-1-1 0 0 0,0 1 0 0 0,1 1 0 0 0,-1-1 1 0 0,18 55 114 0 0,-22-38-93 0 0,-1 1 0 0 0,-1-1 0 0 0,0 1 0 0 0,-1-1 0 0 0,-1 0 0 0 0,0 0 0 0 0,-1 0 0 0 0,-1 0 0 0 0,-4 8-21 0 0,5 11-1700 0 0,16-35-10177 0 0,-8-1-223 0 0</inkml:trace>
  <inkml:trace contextRef="#ctx0" brushRef="#br0" timeOffset="2561.989">2196 177 3553 0 0,'0'0'2534'0'0,"0"0"-401"0"0,0 0-129 0 0,0 0-81 0 0,0 0-184 0 0,0 0-279 0 0,0 0-344 0 0,0 0-245 0 0,0 0-164 0 0,0 0-55 0 0,0 0-48 0 0,0 0-62 0 0,-3-1-41 0 0,-27-13 4600 0 0,29 14-4848 0 0,-4 1 3426 0 0,-18 2-3742 0 0,-8-4 59 0 0,19 0 3 0 0,-1 1 0 0 0,1 0 0 0 0,-1 0 1 0 0,1 1-1 0 0,-1 1 0 0 0,1 0 0 0 0,-1 1 0 0 0,1 0 1 0 0,0 1-1 0 0,-10 4 1 0 0,16-5-5 0 0,1 0 1 0 0,0 0-1 0 0,-1 0 1 0 0,2 1-1 0 0,-1 0 1 0 0,0 0-1 0 0,1 0 1 0 0,0 0-1 0 0,-1 1 1 0 0,2-1-1 0 0,-1 1 1 0 0,1 0-1 0 0,-1 1 0 0 0,1-1 1 0 0,1 0-1 0 0,-1 1 1 0 0,1 0-1 0 0,0-1 1 0 0,0 1-1 0 0,1 0 1 0 0,0 0-1 0 0,0 0 1 0 0,0 0-1 0 0,0 0 1 0 0,1 4 4 0 0,0-6-5 0 0,-1 0 0 0 0,1 0 0 0 0,0-1 0 0 0,0 1 0 0 0,1 0 0 0 0,-1-1 0 0 0,1 1 0 0 0,-1 0 0 0 0,1-1 0 0 0,0 1 0 0 0,1-1 0 0 0,-1 1 0 0 0,1-1 0 0 0,-1 1 0 0 0,1-1 1 0 0,0 0-1 0 0,0 0 0 0 0,0 0 0 0 0,1 0 0 0 0,-1 0 0 0 0,1-1 0 0 0,0 1 0 0 0,-1-1 0 0 0,1 1 0 0 0,0-1 0 0 0,1 0 0 0 0,-1 0 5 0 0,63 12-29 0 0,-52-17 39 0 0,0 0 1 0 0,0-1-1 0 0,-1-1 1 0 0,0 0 0 0 0,0-1-1 0 0,0 0 1 0 0,-1-1-1 0 0,0 0 1 0 0,0-1-1 0 0,0-1 1 0 0,-1 1-1 0 0,-1-2 1 0 0,1 0-1 0 0,-2 0 1 0 0,1-1-1 0 0,-1 0 1 0 0,-1 0-1 0 0,0-1 1 0 0,3-8-11 0 0,27-53 252 0 0,-33 353-353 0 0,9-12-46 0 0,-10-84 139 0 0,-4-177 8 0 0,0 1 0 0 0,0 0-1 0 0,-1 0 1 0 0,0-1 0 0 0,0 1 0 0 0,-1-1 0 0 0,0 1 0 0 0,0-1 0 0 0,-1 0-1 0 0,0 0 1 0 0,0 0 0 0 0,-1 0 0 0 0,0 0 0 0 0,0-1 0 0 0,0 1-1 0 0,-1-1 1 0 0,0 0 0 0 0,0-1 0 0 0,-1 1 0 0 0,0-1 0 0 0,1 0 0 0 0,-2 0-1 0 0,1-1 1 0 0,0 0 0 0 0,-1 0 0 0 0,0 0 0 0 0,0-1 0 0 0,0 0-1 0 0,0-1 1 0 0,-1 1 0 0 0,1-1 0 0 0,-1-1 0 0 0,1 1 0 0 0,-1-1 0 0 0,-7-1 0 0 0,12-2 0 0 0,-1-1-1 0 0,0 0 1 0 0,1 0 0 0 0,0 0 0 0 0,-1-1 0 0 0,1 1 0 0 0,1-1 0 0 0,-1 0 0 0 0,0 0 0 0 0,1 0 0 0 0,0 0 0 0 0,0 0 0 0 0,0 0 0 0 0,1-1 0 0 0,-1 1 0 0 0,1-1 0 0 0,0 1-1 0 0,0-1 1 0 0,0 1 0 0 0,1-1 0 0 0,0 0 0 0 0,0 0 0 0 0,-2-13 4 0 0,1-1-1 0 0,1 1 0 0 0,0-1 1 0 0,2 0-1 0 0,0 1 1 0 0,1 0-1 0 0,1 0 1 0 0,0 0-1 0 0,7-16-3 0 0,-2 14-14 0 0,0 1 1 0 0,2 0-1 0 0,0 1 1 0 0,0 1-1 0 0,2-1 1 0 0,0 2-1 0 0,1 0 1 0 0,1 0-1 0 0,0 2 1 0 0,1-1 13 0 0,64-43-3180 0 0,-70 53 603 0 0,-5 3-1929 0 0,-1 1-7480 0 0</inkml:trace>
  <inkml:trace contextRef="#ctx0" brushRef="#br0" timeOffset="3350.896">2741 162 8834 0 0,'0'0'2115'0'0,"0"0"-568"0"0,0 0-129 0 0,0 0 86 0 0,0 0-32 0 0,0 0-274 0 0,0 0-405 0 0,0 0-293 0 0,0 0-111 0 0,0 0-19 0 0,0 0 37 0 0,0 0 29 0 0,0 0-17 0 0,9 5 2359 0 0,-39 42 321 0 0,-33 34-2423 0 0,-52 51-374 0 0,110-127-290 0 0,1-1 0 0 0,0 1 1 0 0,0 0-1 0 0,0 1 1 0 0,1-1-1 0 0,-1 0 0 0 0,1 1 1 0 0,1 0-1 0 0,-1 0 1 0 0,1 0-1 0 0,0 0 0 0 0,0 0 1 0 0,1 0-1 0 0,0 0 1 0 0,0 1-1 0 0,0-1 0 0 0,1 4-12 0 0,1-8 1 0 0,0-1 0 0 0,0 1 0 0 0,0 0-1 0 0,1-1 1 0 0,-1 1 0 0 0,1-1-1 0 0,-1 0 1 0 0,1 1 0 0 0,0-1-1 0 0,-1 0 1 0 0,1 0 0 0 0,0 0-1 0 0,0 0 1 0 0,0 0 0 0 0,0 0 0 0 0,0-1-1 0 0,0 1 1 0 0,0-1 0 0 0,0 1-1 0 0,0-1 1 0 0,0 0 0 0 0,0 0-1 0 0,1 0 0 0 0,167-11 234 0 0,-26-7-202 0 0,-74 18-162 0 0,-68 3 537 0 0,-77-135-77 0 0,63 113-317 0 0,-7-9-18 0 0,1 0 0 0 0,1-1 0 0 0,2-1 0 0 0,1-1 0 0 0,-7-21 5 0 0,20 6-1405 0 0,10 36-3285 0 0,6 4-5758 0 0,-8 5-1993 0 0</inkml:trace>
  <inkml:trace contextRef="#ctx0" brushRef="#br0" timeOffset="4529.35">3064 92 0 0 0,'0'0'611'0'0,"0"0"1132"0"0,0 0 384 0 0,0 0-71 0 0,0 0-118 0 0,0 0-272 0 0,0 0-131 0 0,0 0-95 0 0,0 0-101 0 0,0 0-21 0 0,0 0-75 0 0,0 0-122 0 0,-7-6 432 0 0,5 6 2271 0 0,-15 51-2530 0 0,10-32-1225 0 0,0 1 1 0 0,2 0-1 0 0,0 0 0 0 0,1 0 1 0 0,1 0-1 0 0,0 1 0 0 0,2-1 1 0 0,1 1-1 0 0,1 18-69 0 0,0-37 1 0 0,0 1 1 0 0,0-1-1 0 0,0 1 0 0 0,0-1 1 0 0,0 1-1 0 0,0-1 0 0 0,1 0 1 0 0,-1 0-1 0 0,1 1 0 0 0,0-1 1 0 0,-1 0-1 0 0,1-1 0 0 0,0 1 1 0 0,0 0-1 0 0,0 0 0 0 0,1-1 1 0 0,-1 1-1 0 0,0-1 0 0 0,1 0 1 0 0,-1 0-1 0 0,0 0 0 0 0,1 0 1 0 0,0 0-1 0 0,-1 0 0 0 0,1-1 1 0 0,-1 1-1 0 0,1-1 1 0 0,0 0-1 0 0,-1 1 0 0 0,1-1 1 0 0,0-1-2 0 0,84-12 361 0 0,-66 1-236 0 0,-1-1 0 0 0,-1-1 0 0 0,0-1 0 0 0,-1 0 0 0 0,0-1 0 0 0,-1-1 0 0 0,-1-1 0 0 0,-1 0 0 0 0,0-1 0 0 0,-2-1 0 0 0,0 0 0 0 0,-1-1 0 0 0,-1 0 0 0 0,-1-1 0 0 0,2-8-125 0 0,29-46 432 0 0,-42 76-411 0 0,1 0 0 0 0,-1 0 0 0 0,1 0 0 0 0,-1 1 0 0 0,1-1 0 0 0,-1 0 0 0 0,1 0 0 0 0,-1 0 0 0 0,1 0 0 0 0,-1 0 0 0 0,1-1 0 0 0,-1 1 0 0 0,1 0 0 0 0,0 0 0 0 0,-1 0 0 0 0,1 0 0 0 0,-1 0 0 0 0,1-1 0 0 0,-1 1 0 0 0,1 0 0 0 0,0 0 0 0 0,-1-1 0 0 0,1 1 0 0 0,-1 0 0 0 0,1-1 0 0 0,0 1 0 0 0,-1 0 0 0 0,1-1-1 0 0,0 1 1 0 0,0-1 0 0 0,-1 1 0 0 0,1 0 0 0 0,0-1 0 0 0,0 1 0 0 0,0-1 0 0 0,-1 1 0 0 0,1-1 0 0 0,0 1 0 0 0,0-1 0 0 0,0 1 0 0 0,0 0 0 0 0,0-1 0 0 0,0 1 0 0 0,0-1 0 0 0,0 0-21 0 0,-6 8-3 0 0,0 0 0 0 0,1 0 0 0 0,0 0 0 0 0,0 0 0 0 0,1 1 0 0 0,0 0 0 0 0,0 0 0 0 0,1 0 0 0 0,0 0 0 0 0,0 1 0 0 0,1-1 0 0 0,0 1 0 0 0,0-1 0 0 0,0 8 3 0 0,2 16-7 0 0,1 1 1 0 0,2-1-1 0 0,1 0 1 0 0,2 0-1 0 0,1-1 1 0 0,1 1 0 0 0,1-1-1 0 0,8 12 7 0 0,-5-6-21 0 0,0-1 0 0 0,-2 2 0 0 0,-2-1 0 0 0,-2 1 1 0 0,1 23 20 0 0,-5-45 4 0 0,0 1 0 0 0,-2 0 0 0 0,0 0 0 0 0,0-1 0 0 0,-2 1 0 0 0,0 0 0 0 0,-1-1 0 0 0,-1 1 0 0 0,0-1 0 0 0,-1 0 0 0 0,-1 0 1 0 0,0-1-1 0 0,-1 0 0 0 0,-1 0 0 0 0,0 0 0 0 0,-5 4-4 0 0,9-13 4 0 0,0 0-1 0 0,0 0 1 0 0,-1-1 0 0 0,0 1 0 0 0,0-1 0 0 0,0 0-1 0 0,0-1 1 0 0,-1 1 0 0 0,0-1 0 0 0,0 0-1 0 0,0 0 1 0 0,-1-1 0 0 0,1 0 0 0 0,-1 0 0 0 0,1-1-1 0 0,-1 0 1 0 0,0 0 0 0 0,0 0 0 0 0,0-1-1 0 0,0 0 1 0 0,-1 0 0 0 0,1-1 0 0 0,0 0 0 0 0,-2 0-4 0 0,5-3-3 0 0,0-1 1 0 0,0 1-1 0 0,1-1 1 0 0,-1 0 0 0 0,1 0-1 0 0,0 0 1 0 0,0 0-1 0 0,0 0 1 0 0,1-1 0 0 0,-1 1-1 0 0,1-1 1 0 0,0 0 0 0 0,1 1-1 0 0,-1-1 1 0 0,1 0-1 0 0,0 0 1 0 0,0 0 0 0 0,1 0-1 0 0,-1-1 1 0 0,1 1 0 0 0,0 0-1 0 0,0 0 1 0 0,1 0-1 0 0,0 0 1 0 0,-1 0 0 0 0,2 0-1 0 0,-1 0 1 0 0,2-3 2 0 0,2-11 4 0 0,2 1 0 0 0,0-1-1 0 0,1 1 1 0 0,1 0 0 0 0,1 1 0 0 0,0 0 0 0 0,2 1 0 0 0,0 0 0 0 0,0 1 0 0 0,3-2-4 0 0,59-45-44 0 0,55 2-157 0 0,-120 56 176 0 0,31-1-128 0 0,-22 5-3046 0 0,0 1-9400 0 0,-15-1 44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6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254 6 9434 0 0,'0'0'2489'0'0,"0"0"-526"0"0,0 0-268 0 0,0 0 96 0 0,0 0 36 0 0,0 0-168 0 0,0 0-324 0 0,0 0-340 0 0,0 0-258 0 0,0 0-189 0 0,0 0-125 0 0,0 0-88 0 0,0 0-82 0 0,9-5 231 0 0,7 50 998 0 0,-10 4-1124 0 0,-3 0 1 0 0,-1 0-1 0 0,-3 0 0 0 0,-1-1 1 0 0,-3 1-1 0 0,-7 26-358 0 0,-2 38 206 0 0,-2 219-32 0 0,21-299-497 0 0,-5-32 236 0 0,0-1-29 0 0,0 0-29 0 0,0 0 6 0 0,0 0-42 0 0,0 0-18 0 0,0 0-30 0 0,0 0-143 0 0,-16-11-3557 0 0,5 2 1705 0 0,2 2-1099 0 0,3 1-1712 0 0,0-2-6290 0 0</inkml:trace>
  <inkml:trace contextRef="#ctx0" brushRef="#br0" timeOffset="247.662">0 455 13659 0 0,'0'0'2068'0'0,"0"0"-493"0"0,0 0-224 0 0,0 0 4 0 0,0 0-37 0 0,0 0-181 0 0,0 0-258 0 0,0 0-116 0 0,0 0-33 0 0,0 0-12 0 0,0 0-5 0 0,0 0-91 0 0,13 1-83 0 0,136-3 1418 0 0,158-78-1891 0 0,-220 72-1543 0 0,-50 8-2927 0 0,-7 0-3896 0 0,-19 0-3560 0 0</inkml:trace>
  <inkml:trace contextRef="#ctx0" brushRef="#br0" timeOffset="567.485">808 363 9122 0 0,'0'0'3902'0'0,"0"0"-1521"0"0,0 0-678 0 0,0 0-252 0 0,0 0-270 0 0,0 0-186 0 0,0 0-196 0 0,0 0-146 0 0,0 0-102 0 0,0 0-76 0 0,0 0-90 0 0,0 0-81 0 0,-27 33-57 0 0,-84 104-77 0 0,67-60 42 0 0,42-72-203 0 0,0 0 1 0 0,0 0-1 0 0,1 0 1 0 0,-1 0-1 0 0,1 0 1 0 0,0 0-1 0 0,0 1 1 0 0,1-1-1 0 0,0 0 1 0 0,0 1 0 0 0,0-1-1 0 0,0 0 1 0 0,1 1-1 0 0,0-1 1 0 0,0 0-1 0 0,1 0 1 0 0,-1 0-1 0 0,1 0 1 0 0,0 0-1 0 0,0 0 1 0 0,1 0-1 0 0,0-1 1 0 0,0 1 0 0 0,0-1-1 0 0,0 1 1 0 0,0-1-1 0 0,1 0 1 0 0,0-1-1 0 0,0 1 1 0 0,0-1-1 0 0,0 1 1 0 0,0-1-1 0 0,1-1 1 0 0,-1 1 0 0 0,1 0-1 0 0,0-1 1 0 0,0 0-1 0 0,0 0 1 0 0,2 0-10 0 0,4-2 162 0 0,-1 0 0 0 0,0-1 0 0 0,0 0 0 0 0,0-1 0 0 0,0 0 0 0 0,0-1 0 0 0,0 0 0 0 0,-1 0 0 0 0,1-1 0 0 0,-1 0 0 0 0,0-1 0 0 0,0 0 1 0 0,0 0-1 0 0,-1-1 0 0 0,0 0 0 0 0,0 0 0 0 0,0-1 0 0 0,-1 0 0 0 0,0-1 0 0 0,0 0 0 0 0,-1 0 0 0 0,5-8-162 0 0,0 0 160 0 0,-1 0 0 0 0,0-1 0 0 0,-1 0 0 0 0,-1-1-1 0 0,-1 0 1 0 0,-1 0 0 0 0,0-1 0 0 0,-2 1 0 0 0,0-1 0 0 0,0 0-1 0 0,-1-18-159 0 0,-2 32-7 0 0,-1 0 0 0 0,1 0-1 0 0,-1 0 1 0 0,-1 0-1 0 0,1 0 1 0 0,-1 0-1 0 0,0 0 1 0 0,0 0-1 0 0,0 0 1 0 0,-1 0-1 0 0,1 0 1 0 0,-1 0-1 0 0,0 1 1 0 0,-1-1-1 0 0,1 1 1 0 0,-1 0-1 0 0,0-1 1 0 0,0 1-1 0 0,0 0 1 0 0,-1 1-1 0 0,1-1 1 0 0,-1 1 0 0 0,0-1-1 0 0,0 1 1 0 0,0 0-1 0 0,0 1 1 0 0,-1-1-1 0 0,1 1 1 0 0,-1-1-1 0 0,1 2 1 0 0,-1-1-1 0 0,0 0 1 0 0,-1 1 7 0 0,2 0-104 0 0,0 1 1 0 0,0 0 0 0 0,-1 0 0 0 0,1 0-1 0 0,0 0 1 0 0,0 1 0 0 0,0-1-1 0 0,-1 1 1 0 0,1 0 0 0 0,0 0-1 0 0,0 1 1 0 0,1-1 0 0 0,-1 1-1 0 0,0 0 1 0 0,0 0 0 0 0,1 0 0 0 0,-1 1-1 0 0,1-1 1 0 0,0 1 0 0 0,0 0-1 0 0,-1 0 104 0 0,-35 44-7498 0 0,31-35-4404 0 0</inkml:trace>
  <inkml:trace contextRef="#ctx0" brushRef="#br0" timeOffset="15942.404">2108 440 6801 0 0,'0'0'2834'0'0,"0"0"-909"0"0,0 0-413 0 0,0 0-10 0 0,0 0 63 0 0,0 0-90 0 0,0 0-253 0 0,0 0-318 0 0,0 0-281 0 0,0 0-202 0 0,0 0-123 0 0,-27 5-71 0 0,-86 16-45 0 0,52 5 181 0 0,-69 96 867 0 0,117-106-1147 0 0,0 1 1 0 0,2 0 0 0 0,-1 1 0 0 0,2 0 0 0 0,1 1 0 0 0,0 0 0 0 0,1 1 0 0 0,1 0-1 0 0,-2 10-83 0 0,8-27 13 0 0,0 0 0 0 0,0-1 1 0 0,0 1-1 0 0,1 0 0 0 0,-1 0 0 0 0,1 0 0 0 0,0-1 0 0 0,-1 1 0 0 0,1 0 0 0 0,0 0 0 0 0,1 0 0 0 0,-1 0 0 0 0,0 0 0 0 0,1 0 0 0 0,0-1 0 0 0,-1 1 0 0 0,1 0 0 0 0,0 0 0 0 0,1-1 0 0 0,-1 1 0 0 0,0-1 0 0 0,1 1 0 0 0,-1-1 0 0 0,1 1 0 0 0,0-1 0 0 0,0 0-13 0 0,8-2 160 0 0,0 0 1 0 0,0 0-1 0 0,0-1 0 0 0,0-1 0 0 0,0 0 1 0 0,-1 0-1 0 0,1-1 0 0 0,-1 0 0 0 0,1-1 1 0 0,-1 0-1 0 0,0 0 0 0 0,-1-1 0 0 0,1 0 1 0 0,-1-1-1 0 0,0 0 0 0 0,0 0 0 0 0,0 0 1 0 0,-1-1-1 0 0,2-3-160 0 0,42-34 238 0 0,-3-3 1 0 0,-2-1-1 0 0,-2-2 0 0 0,16-26-238 0 0,-30 32 240 0 0,-29 43-161 0 0,-1 1 2 0 0,0 0-1 0 0,0 0-22 0 0,0 0 3 0 0,0 0 2 0 0,0 0-6 0 0,-19 36 153 0 0,4 109 362 0 0,1-34-435 0 0,-75 278-36 0 0,85-374-99 0 0,-7 18 7 0 0,2 1-1 0 0,2 0 1 0 0,1 1 0 0 0,1 0 0 0 0,1 11-9 0 0,-6-16 445 0 0,9-30-452 0 0,1 0-2 0 0,0 0 0 0 0,0 0 22 0 0,0 0 14 0 0,0 0-8 0 0,0 0-5 0 0,0 0-4 0 0,0 0-6 0 0,0 0-11 0 0,0 0 12 0 0,0 0-15 0 0,0 0-9 0 0,0 0-2 0 0,0 0 30 0 0,0 0 14 0 0,0 0-2 0 0,0 0-10 0 0,0 0-9 0 0,0 0-12 0 0,-3 19 43 0 0,-20 39 142 0 0,12-29-143 0 0,-9 15-28 0 0,20-43-14 0 0,0-1 30 0 0,0 0-21 0 0,0 0 8 0 0,0 0-11 0 0,0 0-4 0 0,0 0 5 0 0,0 0 26 0 0,0 0 15 0 0,0 0-18 0 0,0 0-13 0 0,0 0-20 0 0,0 0-25 0 0,0 0 32 0 0,0 0-5 0 0,0 0 10 0 0,0 0 23 0 0,0 0-24 0 0,0 0 8 0 0,0 0 10 0 0,8-8-76 0 0,73-44 179 0 0,163-120-68 0 0,-153 123-13 0 0,-127 20 812 0 0,-94-18-678 0 0,-15-33-24 0 0,51 6 99 0 0,63 40 46 0 0,27 29-18 0 0,2 3-2705 0 0,2 1-4905 0 0,2 1-4656 0 0</inkml:trace>
  <inkml:trace contextRef="#ctx0" brushRef="#br0" timeOffset="18657.937">1885 1066 0 0 0,'0'0'740'0'0,"0"0"-48"0"0,0 0-8 0 0,0 0 27 0 0,0 0 57 0 0,0 0 54 0 0,0 0 25 0 0,0 0 80 0 0,0 0 114 0 0,0 0 93 0 0,-2 1 58 0 0,-5 5 1017 0 0,12-4 7650 0 0,9-4-2748 0 0,-2-2-9788 0 0,34-17 3111 0 0,2 2 0 0 0,0 3 0 0 0,1 1-1 0 0,19-1-433 0 0,35-14 278 0 0,-100 29-918 0 0,-6 1-3718 0 0,-1 1-3086 0 0,2-1-4234 0 0</inkml:trace>
  <inkml:trace contextRef="#ctx0" brushRef="#br0" timeOffset="25305.912">2520 477 0 0 0,'0'0'1116'0'0,"0"0"603"0"0,0 0 208 0 0,0 0 83 0 0,0 0 1 0 0,0 0-118 0 0,0 0-106 0 0,0 0-123 0 0,0 0-160 0 0,0 0-159 0 0,0 0-138 0 0,0 0-166 0 0,-2-3-157 0 0,1 0-1621 0 0,1 3 852 0 0,-1 1 0 0 0,1-1 0 0 0,0 0 0 0 0,0 1 1 0 0,0-1-1 0 0,0 0 0 0 0,0 0 0 0 0,0 1 1 0 0,-1-1-1 0 0,1 0 0 0 0,0 0 0 0 0,0 1 1 0 0,0-1-1 0 0,-1 0 0 0 0,1 0 0 0 0,0 0 1 0 0,0 0-1 0 0,-1 1 0 0 0,1-1 0 0 0,0 0 1 0 0,0 0-1 0 0,-1 0 0 0 0,1 0 0 0 0,0 0 1 0 0,0 0-1 0 0,-1 0 0 0 0,1 0 0 0 0,0 0 1 0 0,-1 1-1 0 0,1-1 0 0 0,0 0 0 0 0,-1-1 0 0 0,1 1 1 0 0,0 0-1 0 0,0 0 0 0 0,-1 0 0 0 0,1 0 1 0 0,0 0-1 0 0,-1 0 0 0 0,1 0 0 0 0,0 0 1 0 0,0 0-1 0 0,-1-1 0 0 0,1 1 0 0 0,0 0 1 0 0,0 0-1 0 0,-1 0 0 0 0,1 0 0 0 0,0-1 1 0 0,0 1-1 0 0,0 0 0 0 0,0 0 0 0 0,-1-1 1 0 0,1 1-117 0 0,-7 270 576 0 0,7-264-568 0 0,0 1-1 0 0,1-1 0 0 0,-1 1 1 0 0,2 0-1 0 0,-1-1 1 0 0,1 0-1 0 0,0 1 0 0 0,0-1 1 0 0,0 0-1 0 0,1 0 0 0 0,0 0 1 0 0,1 0-1 0 0,-1-1 1 0 0,5 6-7 0 0,-2-9 86 0 0,1-1 1 0 0,-1 1-1 0 0,1-1 1 0 0,0 0-1 0 0,0-1 1 0 0,0 0-1 0 0,-1 0 1 0 0,1 0-1 0 0,0-1 1 0 0,0 0 0 0 0,-1 0-1 0 0,1-1 1 0 0,0 0-1 0 0,-1 0 1 0 0,0 0-1 0 0,1-1 1 0 0,-1 0-1 0 0,0 0 1 0 0,0-1-1 0 0,-1 1 1 0 0,1-1 0 0 0,-1-1-1 0 0,0 1 1 0 0,0-1-1 0 0,0 0 1 0 0,0 0-1 0 0,-1 0 1 0 0,3-5-87 0 0,6-4 86 0 0,-1-1 0 0 0,-1-1 1 0 0,0 0-1 0 0,-1 0 0 0 0,-1-1 0 0 0,0-1 0 0 0,-1 1 1 0 0,-1-1-1 0 0,-1 0 0 0 0,0-1 0 0 0,-2 0 1 0 0,0 0-1 0 0,-1 0 0 0 0,-1 0 0 0 0,0 0-86 0 0,-1-21 122 0 0,-1 39-94 0 0,0 1-15 0 0,0 0-18 0 0,0 0 11 0 0,0 0-12 0 0,0 0-16 0 0,0 0-7 0 0,0 0-23 0 0,0 0-11 0 0,0 0-6 0 0,0 0-28 0 0,0 0-41 0 0,0 0-51 0 0,0 0-82 0 0,0 0-100 0 0,0 0-71 0 0,8 10-2523 0 0,-1-1-999 0 0,-4-5-4006 0 0,1-1-4576 0 0</inkml:trace>
  <inkml:trace contextRef="#ctx0" brushRef="#br0" timeOffset="25859.84">3012 665 12403 0 0,'0'0'1696'0'0,"0"0"-761"0"0,0 0-248 0 0,0 0 162 0 0,0 0 211 0 0,0 0 89 0 0,0 0-110 0 0,0 0-158 0 0,0 0-151 0 0,0 0-134 0 0,0 0-79 0 0,0 0-45 0 0,0 0-42 0 0,21 1-45 0 0,66 3-14 0 0,-81-3-280 0 0,-1-1 1 0 0,0 0 0 0 0,1 0-1 0 0,-1 0 1 0 0,0-1 0 0 0,0 0-1 0 0,1 0 1 0 0,-1 0 0 0 0,0-1-1 0 0,0 0 1 0 0,0 0-1 0 0,0 0 1 0 0,0 0 0 0 0,3-3-92 0 0,9-4 336 0 0,-10 7-244 0 0,0-1 0 0 0,-1 1 0 0 0,0-1 1 0 0,0 0-1 0 0,0 0 0 0 0,0-1 0 0 0,0 1 0 0 0,-1-1 0 0 0,1-1 1 0 0,-1 1-1 0 0,0-1 0 0 0,0 0 0 0 0,-1 0 0 0 0,1 0 0 0 0,-1-1 1 0 0,-1 0-1 0 0,1 1 0 0 0,-1-1 0 0 0,0-1 0 0 0,0 1 0 0 0,0 0 1 0 0,-1-1-1 0 0,0 1 0 0 0,-1-1 0 0 0,1 0 0 0 0,-1-1-92 0 0,0 5 9 0 0,-1 1-1 0 0,0-1 1 0 0,1 0 0 0 0,-1 0-1 0 0,0 1 1 0 0,0-1-1 0 0,-1 0 1 0 0,1 1-1 0 0,0-1 1 0 0,-1 0 0 0 0,0 1-1 0 0,0-1 1 0 0,0 0-1 0 0,0 1 1 0 0,0 0-1 0 0,0-1 1 0 0,0 1 0 0 0,-1-1-1 0 0,0 1 1 0 0,1 0-1 0 0,-1 0 1 0 0,0 0-1 0 0,0 0 1 0 0,0 0-1 0 0,0 1 1 0 0,0-1 0 0 0,0 0-1 0 0,-1 1 1 0 0,1 0-1 0 0,0-1 1 0 0,-1 1-1 0 0,1 0 1 0 0,-1 0 0 0 0,0 0-1 0 0,1 1 1 0 0,-1-1-1 0 0,0 1 1 0 0,0-1-9 0 0,-12 3-19 0 0,1-1 1 0 0,0 2 0 0 0,1 0 0 0 0,-1 1-1 0 0,0 0 1 0 0,1 1 0 0 0,0 1-1 0 0,0 0 1 0 0,1 0 0 0 0,-1 1 0 0 0,2 1-1 0 0,-1 0 1 0 0,1 1 0 0 0,0 0-1 0 0,1 1 1 0 0,0 0 0 0 0,0 0 0 0 0,1 1-1 0 0,0 1 1 0 0,1-1 0 0 0,-4 9 18 0 0,9-16 3 0 0,0 0 0 0 0,0 0 0 0 0,0 0 0 0 0,0 0 0 0 0,1 1 0 0 0,0-1 0 0 0,-1 1 0 0 0,2 0 0 0 0,-1 0 0 0 0,1 0 0 0 0,-1 0 0 0 0,1 0 0 0 0,1 0 0 0 0,-1 0 0 0 0,1 0 0 0 0,0 0 0 0 0,0 0 0 0 0,0 0 0 0 0,1 0 1 0 0,-1 1-1 0 0,1-1 0 0 0,1 0 0 0 0,-1-1 0 0 0,1 1 0 0 0,-1 0 0 0 0,2 0 0 0 0,-1-1 0 0 0,0 1 0 0 0,1-1 0 0 0,0 1 0 0 0,0-1 0 0 0,0 0 0 0 0,0 0 0 0 0,1-1 0 0 0,0 1 0 0 0,0-1 0 0 0,0 0 0 0 0,0 0 0 0 0,4 3-3 0 0,12 2 67 0 0,0 0-1 0 0,1-2 0 0 0,0 0 1 0 0,0-2-1 0 0,1 0 0 0 0,-1-1 1 0 0,1-1-1 0 0,-1-1 1 0 0,1-1-1 0 0,0-1 0 0 0,-1-1 1 0 0,21-4-67 0 0,-24 3-91 0 0,-14 4 41 0 0,-1-1 0 0 0,1 0 0 0 0,-1 0 0 0 0,0 0 0 0 0,1 0 0 0 0,-1 0 0 0 0,0-1 0 0 0,1 0 0 0 0,-1 0 0 0 0,0 0 0 0 0,0 0 0 0 0,0 0 1 0 0,1 0-1 0 0,-1-1 0 0 0,0 0 0 0 0,-1 1 0 0 0,1-1 0 0 0,0 0 0 0 0,-1 0 0 0 0,1-1 0 0 0,-1 1 0 0 0,1-1 0 0 0,-1 1 0 0 0,0-1 0 0 0,0 0 0 0 0,0 1 0 0 0,-1-1 0 0 0,1 0 0 0 0,-1 0 0 0 0,1-1 1 0 0,0-1 49 0 0,-2 1-663 0 0,2-9-4853 0 0,-1 9-6168 0 0</inkml:trace>
  <inkml:trace contextRef="#ctx0" brushRef="#br0" timeOffset="26306.868">3798 337 15923 0 0,'0'0'2973'0'0,"0"0"-1062"0"0,0 0-469 0 0,0 0-75 0 0,0 0-58 0 0,0 0-196 0 0,0 0-347 0 0,0 0-323 0 0,0 0-193 0 0,0 0-96 0 0,0 0-47 0 0,0 0 18 0 0,0 0-3 0 0,-17 13-8 0 0,-78 69 96 0 0,52-27-8 0 0,42-54-204 0 0,0 1 0 0 0,1-1 0 0 0,-1 1 0 0 0,1-1 1 0 0,-1 1-1 0 0,1 0 0 0 0,-1-1 0 0 0,1 1 0 0 0,0 0 1 0 0,0 0-1 0 0,0-1 0 0 0,0 1 0 0 0,0 0 0 0 0,0 0 1 0 0,0-1-1 0 0,0 1 0 0 0,1 0 0 0 0,-1-1 0 0 0,1 1 1 0 0,-1 0-1 0 0,1-1 0 0 0,0 1 0 0 0,0-1 0 0 0,-1 1 1 0 0,1-1-1 0 0,0 1 0 0 0,0-1 0 0 0,1 0 0 0 0,-1 0 1 0 0,0 1-1 0 0,0-1 0 0 0,1 0 0 0 0,-1 0 0 0 0,0 0 1 0 0,1 0-1 0 0,-1 0 0 0 0,1 0 0 0 0,1 0 2 0 0,75 20 35 0 0,-73-21-29 0 0,1 0-1 0 0,0 0 1 0 0,-1 0-1 0 0,1 1 1 0 0,0 0-1 0 0,-1 0 1 0 0,1 1-1 0 0,-1-1 0 0 0,1 1 1 0 0,-1 1-1 0 0,0-1 1 0 0,0 1-1 0 0,0 0 1 0 0,0 0-1 0 0,0 0 1 0 0,-1 0-1 0 0,1 1 1 0 0,-1 0-1 0 0,0 0 1 0 0,0 0-1 0 0,0 1 1 0 0,-1-1-1 0 0,0 1 1 0 0,0 0-1 0 0,0 0 0 0 0,2 5-5 0 0,-3-5 51 0 0,0 1-1 0 0,0 0 0 0 0,-1 0 1 0 0,0-1-1 0 0,0 1 0 0 0,-1 0 0 0 0,0 0 1 0 0,0 0-1 0 0,0 0 0 0 0,0 0 0 0 0,-1 0 1 0 0,0 0-1 0 0,-1 0 0 0 0,1 0 0 0 0,-1 0 1 0 0,0-1-1 0 0,0 1 0 0 0,-1-1 0 0 0,0 1 1 0 0,0-1-1 0 0,0 0 0 0 0,0 0 0 0 0,-1 0 1 0 0,0-1-1 0 0,0 1 0 0 0,0-1 0 0 0,-1 0 1 0 0,1 0-1 0 0,-1-1 0 0 0,0 1 1 0 0,0-1-1 0 0,-5 3-50 0 0,1-2 13 0 0,1-1 0 0 0,-1 1 1 0 0,0-1-1 0 0,1-1 0 0 0,-2 0 1 0 0,1 0-1 0 0,0 0 0 0 0,0-1 1 0 0,0-1-1 0 0,-1 0 0 0 0,1 0 1 0 0,0 0-1 0 0,0-1 0 0 0,-1-1 1 0 0,0 0-14 0 0,-19-25-1626 0 0,25 10-8727 0 0,4 13-2251 0 0</inkml:trace>
  <inkml:trace contextRef="#ctx0" brushRef="#br0" timeOffset="33363.761">1208 440 0 0 0,'0'0'753'0'0,"0"0"700"0"0,0 0 231 0 0,0 0-77 0 0,0 0-99 0 0,0 0-197 0 0,0 0-105 0 0,0 0-50 0 0,0 0-21 0 0,0 0 5 0 0,-4-6 757 0 0,3 5 1328 0 0,0 1 3509 0 0,20 70-5803 0 0,10 286 35 0 0,-29-355-933 0 0,0-1 18 0 0,0 0 2 0 0,0 0-6 0 0,0 0 14 0 0,0 0 11 0 0,0 0 11 0 0,0 0 21 0 0,0 0 16 0 0,0 0-9 0 0,0 0 9 0 0,0 0 12 0 0,0-27 1259 0 0,-1-7-1349 0 0,2 0 1 0 0,1 0 0 0 0,2 0-1 0 0,1 1 1 0 0,7-22-43 0 0,48-127 35 0 0,-59 178-32 0 0,0 0 0 0 0,0 0 0 0 0,0 1 0 0 0,0-1 0 0 0,1 0 1 0 0,-1 1-1 0 0,1 0 0 0 0,0-1 0 0 0,0 1 0 0 0,0 0 0 0 0,1 0 1 0 0,-1 0-1 0 0,1 0 0 0 0,0 0 0 0 0,-1 1 0 0 0,1-1 0 0 0,0 1 1 0 0,1 0-1 0 0,-1 0 0 0 0,0 0 0 0 0,1 0 0 0 0,-1 0 0 0 0,1 1 1 0 0,-1 0-1 0 0,1 0 0 0 0,0 0 0 0 0,-1 0 0 0 0,1 0 0 0 0,0 1 1 0 0,0-1-1 0 0,0 1 0 0 0,2 0-3 0 0,46 41 235 0 0,-35 13 191 0 0,-17-39-322 0 0,-1-14-110 0 0,1 1-1 0 0,0 0 0 0 0,-1-1 1 0 0,1 1-1 0 0,0-1 0 0 0,0 1 1 0 0,0 0-1 0 0,0-1 0 0 0,0 1 1 0 0,0 0-1 0 0,1-1 0 0 0,-1 1 1 0 0,0-1-1 0 0,1 1 0 0 0,-1 0 1 0 0,1-1-1 0 0,0 1 0 0 0,-1-1 1 0 0,1 0-1 0 0,0 1 0 0 0,0-1 1 0 0,0 0-1 0 0,0 1 0 0 0,0-1 1 0 0,0 0-1 0 0,1 0 0 0 0,-1 0 1 0 0,0 0-1 0 0,0 0 0 0 0,1 0 7 0 0,33-26-1193 0 0,-17 9-692 0 0,-8 6-3266 0 0,-5 6-7032 0 0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29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0 306 0 0 0,'0'0'1444'0'0,"0"0"157"0"0,0 0-44 0 0,0 0-48 0 0,0 0-32 0 0,0 0-70 0 0,0 0-73 0 0,0 0-13 0 0,3 0 7105 0 0,5 0-4264 0 0,44-4-3507 0 0,243-51 1519 0 0,-147 44-1726 0 0,-147 11-428 0 0,-1-6 103 0 0,-1 5-5239 0 0,0 1 4275 0 0,-1 0-1410 0 0,-1 0-3109 0 0,-1 3-6113 0 0</inkml:trace>
  <inkml:trace contextRef="#ctx0" brushRef="#br0" timeOffset="478.872">89 487 3257 0 0,'0'0'1469'0'0,"0"0"-350"0"0,0 0 19 0 0,0 0 293 0 0,0 0 218 0 0,0 0 49 0 0,0 0-224 0 0,0 0-389 0 0,0 0-331 0 0,0 0-170 0 0,0 0-55 0 0,0 0 34 0 0,0 0 53 0 0,-2 7 7027 0 0,215-37-5457 0 0,-73 5-1675 0 0,-90 25-472 0 0,-50 0-50 0 0,0 0-9 0 0,0 0-19 0 0,0 0-19 0 0,0 0-32 0 0,0 0-39 0 0,0 0-53 0 0,0 0-78 0 0,0 0-114 0 0,0-12-4772 0 0,0 8-4493 0 0,0 1-1574 0 0</inkml:trace>
  <inkml:trace contextRef="#ctx0" brushRef="#br0" timeOffset="1103.051">326 15 3873 0 0,'0'0'1501'0'0,"0"0"-191"0"0,0 0 182 0 0,0 0 346 0 0,0 0 167 0 0,0 0 23 0 0,0 0-302 0 0,0 0-411 0 0,0 0-264 0 0,0 0-211 0 0,0 0-87 0 0,0 0-45 0 0,-4-2-26 0 0,-15-8-34 0 0,15 8-85 0 0,4 2-68 0 0,0 19 1580 0 0,7-7-1926 0 0,0-1 0 0 0,0 1 1 0 0,1-1-1 0 0,0 0 0 0 0,1-1 1 0 0,1 0-1 0 0,-1 0 0 0 0,1-1 1 0 0,1 0-1 0 0,0-1 0 0 0,0 0 1 0 0,1-1-1 0 0,-1 0 0 0 0,2-1 1 0 0,9 4-150 0 0,-5-1 116 0 0,128 69 234 0 0,-140-75-373 0 0,-5-3 31 0 0,1 1-1 0 0,0-1 1 0 0,0 0-1 0 0,0 1 1 0 0,0-1-1 0 0,0 1 1 0 0,0 0-1 0 0,-1-1 1 0 0,1 1-1 0 0,0-1 1 0 0,0 1-1 0 0,-1 0 1 0 0,1 0-1 0 0,-1 0 1 0 0,1-1-1 0 0,0 1 1 0 0,-1 0-1 0 0,0 0 1 0 0,1 0-1 0 0,-1 0 1 0 0,1 0-1 0 0,-1 0 1 0 0,0 0 0 0 0,0 0-1 0 0,0 0 1 0 0,1 0-1 0 0,-1 0 1 0 0,0 0-1 0 0,0 0 1 0 0,0 0-1 0 0,-1 0 1 0 0,1 0-1 0 0,0 0 1 0 0,0 0-1 0 0,0 0 1 0 0,-1 0-8 0 0,-10 18 82 0 0,-1 0 0 0 0,0-1 1 0 0,-1-1-1 0 0,-1 0 0 0 0,-1 0 0 0 0,-1-2 1 0 0,-8 8-83 0 0,-230 201 206 0 0,166-144-76 0 0,91-83-2078 0 0,13-8-6673 0 0,-10 11-1073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1:32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306 159 0 0 0,'0'0'896'0'0,"0"0"390"0"0,0 0 309 0 0,0 0 393 0 0,0 0 369 0 0,0 0 126 0 0,0 0-203 0 0,0 0-425 0 0,0 0-444 0 0,0 0-328 0 0,0 0-229 0 0,0 0-99 0 0,0 0-54 0 0,0-2-38 0 0,0-8-71 0 0,0 7-77 0 0,0 3-74 0 0,0 0-79 0 0,0 0-25 0 0,0 0-34 0 0,0 0-39 0 0,0 13 1087 0 0,1 430 684 0 0,-12-405-2596 0 0,10-38 355 0 0,1 0-69 0 0,-19-12-8313 0 0,15 8 6164 0 0,-4-3-5737 0 0,4 0 1969 0 0</inkml:trace>
  <inkml:trace contextRef="#ctx0" brushRef="#br0" timeOffset="346.655">1 15 8642 0 0,'0'0'1112'0'0,"0"0"-234"0"0,0 0 60 0 0,0 0 231 0 0,0 0 244 0 0,0 0 56 0 0,0 0-236 0 0,0 0-354 0 0,0 0-352 0 0,0 0-243 0 0,0 0-131 0 0,0 0-50 0 0,47 7 3062 0 0,7-4-2395 0 0,0-3 0 0 0,-1-2 0 0 0,1-2 1 0 0,3-3-771 0 0,47-4 281 0 0,-25 11-1105 0 0,-79 26-1298 0 0,-8 0-1663 0 0,-1-9-2485 0 0,6-10 1630 0 0,-1-2-3046 0 0</inkml:trace>
  <inkml:trace contextRef="#ctx0" brushRef="#br0" timeOffset="665.777">14 652 9298 0 0,'0'0'1038'0'0,"0"0"-438"0"0,0 0 40 0 0,0 0 356 0 0,0 0 304 0 0,0 0 34 0 0,0 0-209 0 0,0 0-192 0 0,0 0-106 0 0,0 0 7 0 0,0 0-12 0 0,0 0-110 0 0,0 0-65 0 0,15 6-26 0 0,50 17-23 0 0,38-15 1448 0 0,124-42-630 0 0,-155 17-3793 0 0,-62 17-3033 0 0,-7 0-671 0 0,0 0-5486 0 0</inkml:trace>
  <inkml:trace contextRef="#ctx0" brushRef="#br0" timeOffset="1362.845">566 744 0 0 0,'0'0'1235'0'0,"0"0"567"0"0,0 0 303 0 0,0 0 12 0 0,0 0-138 0 0,0 0-228 0 0,0 0-183 0 0,0 0-131 0 0,0 0-102 0 0,0 0-86 0 0,0 0-122 0 0,0-15 2219 0 0,4-5-2900 0 0,1 0-1 0 0,1 1 1 0 0,1-1 0 0 0,0 1-1 0 0,2 0 1 0 0,0 1-1 0 0,1 0 1 0 0,1 0-446 0 0,18-34 400 0 0,19-26 95 0 0,-46 112-871 0 0,-2-19 441 0 0,-1-12-58 0 0,-1 1-1 0 0,1 0 1 0 0,0 1-1 0 0,1-1 1 0 0,-1 0-1 0 0,1 0 1 0 0,0 0-1 0 0,0 0 1 0 0,0 0-1 0 0,0 1 1 0 0,1-1-1 0 0,0 0 1 0 0,0 0-1 0 0,0 0 1 0 0,0 0-1 0 0,0 0 1 0 0,1-1-1 0 0,0 1 1 0 0,0 0-1 0 0,0 0 1 0 0,0-1-1 0 0,1 0 1 0 0,-1 1-1 0 0,1-1 1 0 0,0 0-1 0 0,0 0 1 0 0,0 0-1 0 0,0-1 1 0 0,0 1-1 0 0,1-1 1 0 0,-1 0-1 0 0,1 0 0 0 0,-1 0 1 0 0,1 0-1 0 0,0 0 1 0 0,0-1-1 0 0,0 0 1 0 0,0 0-1 0 0,2 0-6 0 0,0-1 71 0 0,0 0-1 0 0,0 0 0 0 0,0-1 0 0 0,-1 0 1 0 0,1 0-1 0 0,0-1 0 0 0,0 0 1 0 0,0 0-1 0 0,-1 0 0 0 0,1-1 0 0 0,-1 1 1 0 0,0-1-1 0 0,0-1 0 0 0,0 1 0 0 0,0-1 1 0 0,-1 1-1 0 0,1-2 0 0 0,-1 1 0 0 0,0 0 1 0 0,0-1-1 0 0,0 0 0 0 0,0-1-70 0 0,1-1 72 0 0,0 0 0 0 0,-1 0 0 0 0,0-1 1 0 0,0 0-1 0 0,-1 0 0 0 0,0 0 0 0 0,0 0 0 0 0,-1 0 0 0 0,0-1 0 0 0,0 1 0 0 0,-1-1 1 0 0,0-6-73 0 0,-1 14-14 0 0,0 1-22 0 0,0 0-34 0 0,0 0-49 0 0,0 0-105 0 0,0 0-147 0 0,0 0-269 0 0,0 0-390 0 0,0 0-569 0 0,0 0-933 0 0,0 0-2684 0 0,0 0-5877 0 0</inkml:trace>
  <inkml:trace contextRef="#ctx0" brushRef="#br0" timeOffset="3172.785">1311 446 0 0 0,'0'0'531'0'0,"0"0"473"0"0,0 0 44 0 0,0 0-62 0 0,0 0-51 0 0,0 0-50 0 0,0 0-26 0 0,0 0-5 0 0,0 0 18 0 0,0 0 27 0 0,0 0 30 0 0,0 0 5 0 0,-1 0 7391 0 0,-4-1-4287 0 0,-22-5-4003 0 0,-55 6 265 0 0,81 0-289 0 0,1 0 1 0 0,0 0 16 0 0,0 0 0 0 0,-31 16 479 0 0,21-10-480 0 0,0 1 0 0 0,0 0 1 0 0,0 1-1 0 0,1 0 0 0 0,1 0 0 0 0,-1 1 1 0 0,1 0-1 0 0,1 1 0 0 0,-4 5-27 0 0,0 57 190 0 0,11-56-86 0 0,1-10-58 0 0,1-1 0 0 0,0 1 0 0 0,0-1 0 0 0,1 0 0 0 0,-1 0 0 0 0,1 0 0 0 0,0 0 0 0 0,0 0 0 0 0,1-1 0 0 0,-1 1 0 0 0,1-1 0 0 0,0 0 0 0 0,0 0 0 0 0,1 0 0 0 0,-1-1 0 0 0,1 0 0 0 0,4 3-46 0 0,-2-3 76 0 0,0 0-1 0 0,1 0 0 0 0,-1-1 1 0 0,0 0-1 0 0,1-1 1 0 0,-1 1-1 0 0,1-2 0 0 0,-1 1 1 0 0,1-1-1 0 0,0 0 0 0 0,-1 0 1 0 0,1-1-1 0 0,-1 0 0 0 0,1-1 1 0 0,-1 0-1 0 0,1 0 0 0 0,-1 0 1 0 0,1-1-76 0 0,83-33 253 0 0,-75 27-82 0 0,-16 7-4009 0 0,-2 2-4148 0 0,1 0-3783 0 0</inkml:trace>
  <inkml:trace contextRef="#ctx0" brushRef="#br0" timeOffset="3636.451">1545 590 9578 0 0,'0'0'1294'0'0,"0"0"-785"0"0,0 0-142 0 0,0 0 373 0 0,0 0 427 0 0,0 0 105 0 0,0 0-152 0 0,0 0-285 0 0,0 0-267 0 0,0 0-129 0 0,0 0-65 0 0,0 0-38 0 0,3 21-23 0 0,15 109 677 0 0,-15-90 1952 0 0,-3-40-2496 0 0,0 0-18 0 0,0 0-36 0 0,0 0-37 0 0,0 0-17 0 0,0 0 22 0 0,2-8 712 0 0,23-105-303 0 0,69-79-550 0 0,-82 185-4031 0 0,8 14-6040 0 0,-16-7 3751 0 0,1 0-1357 0 0</inkml:trace>
  <inkml:trace contextRef="#ctx0" brushRef="#br0" timeOffset="4029.23">1875 523 0 0 0,'0'0'2096'0'0,"0"0"173"0"0,0 0 117 0 0,0 0 104 0 0,0 0-125 0 0,0 0-291 0 0,0 0-348 0 0,0 0-336 0 0,0 0-213 0 0,0 0-141 0 0,0 0-114 0 0,0 0-103 0 0,0 0-96 0 0,25 8-113 0 0,76 21-102 0 0,-58-24 360 0 0,-37-10-574 0 0,-3 4-228 0 0,-1-1-1 0 0,1 1 1 0 0,-1-1-1 0 0,1 0 1 0 0,-1 0-1 0 0,0 0 1 0 0,0-1 0 0 0,0 1-1 0 0,0 0 1 0 0,0-1-1 0 0,0 1 1 0 0,-1-1-1 0 0,1 0 1 0 0,-1 1 0 0 0,0-1-1 0 0,0 0 1 0 0,0 0-1 0 0,0 0 1 0 0,0 0-1 0 0,0 0 1 0 0,-1 0-1 0 0,0 0 1 0 0,1 0 0 0 0,-1 0-1 0 0,0 0 1 0 0,-1 0-1 0 0,1 0 1 0 0,0 0-1 0 0,-1 0 1 0 0,0 0 0 0 0,0-1-66 0 0,-3 2-27 0 0,1 0 1 0 0,-1 0 0 0 0,1 1-1 0 0,-1 0 1 0 0,0-1 0 0 0,0 2-1 0 0,0-1 1 0 0,0 0 0 0 0,0 1-1 0 0,0-1 1 0 0,0 1 0 0 0,0 0-1 0 0,0 1 1 0 0,1-1 0 0 0,-1 1-1 0 0,0-1 1 0 0,0 1 0 0 0,0 1-1 0 0,-2-1 27 0 0,-7 5-44 0 0,0 1 0 0 0,1 0 0 0 0,0 0 0 0 0,0 1-1 0 0,0 1 1 0 0,1 0 0 0 0,0 0 0 0 0,1 1 0 0 0,0 0 0 0 0,0 1-1 0 0,1 0 1 0 0,1 1 0 0 0,0 0 0 0 0,0 0 0 0 0,-1 6 44 0 0,7-16-6 0 0,0 1 0 0 0,1-1 1 0 0,0 1-1 0 0,-1-1 0 0 0,1 1 1 0 0,0 0-1 0 0,0-1 0 0 0,1 1 1 0 0,-1 0-1 0 0,0-1 0 0 0,1 1 0 0 0,0 0 1 0 0,0 0-1 0 0,0 0 0 0 0,0 0 1 0 0,0-1-1 0 0,0 1 0 0 0,1 0 1 0 0,-1 0-1 0 0,1 0 0 0 0,0-1 1 0 0,0 1-1 0 0,0 0 0 0 0,0-1 1 0 0,0 1-1 0 0,0-1 0 0 0,1 1 1 0 0,-1-1-1 0 0,1 0 0 0 0,0 0 1 0 0,0 0-1 0 0,0 0 0 0 0,0 0 1 0 0,0 0-1 0 0,0 0 0 0 0,0 0 1 0 0,1-1-1 0 0,-1 1 0 0 0,1-1 1 0 0,-1 0-1 0 0,1 0 0 0 0,0 0 1 0 0,2 1 5 0 0,10 2-61 0 0,1-1 0 0 0,0 0 1 0 0,0-1-1 0 0,0-1 0 0 0,0 0 1 0 0,0-1-1 0 0,0-1 0 0 0,0-1 1 0 0,0 0-1 0 0,4-2 61 0 0,52-19-3956 0 0,-45 14-1438 0 0,-7 4-3164 0 0,-12 1 2694 0 0</inkml:trace>
  <inkml:trace contextRef="#ctx0" brushRef="#br0" timeOffset="4445.526">2464 546 2369 0 0,'0'0'2089'0'0,"0"0"-135"0"0,0 0 64 0 0,0 0 85 0 0,0 0-187 0 0,0 0-239 0 0,0 0-345 0 0,0 0-348 0 0,0 0-197 0 0,0 0-160 0 0,0 0-90 0 0,0 0-54 0 0,-10 1-12 0 0,8 0-463 0 0,-5 0 140 0 0,-1 0 0 0 0,0 1 0 0 0,1 0 1 0 0,0 0-1 0 0,-1 1 0 0 0,1 0 0 0 0,0 1 0 0 0,1-1 0 0 0,-1 1 0 0 0,1 0 0 0 0,-7 6-148 0 0,-2 5 278 0 0,9-11-257 0 0,1 0 1 0 0,0 1 0 0 0,0 0 0 0 0,0 0 0 0 0,0 0 0 0 0,1 1 0 0 0,0-1 0 0 0,0 1-1 0 0,1 0 1 0 0,-1 0 0 0 0,1 1 0 0 0,0-1 0 0 0,1 0 0 0 0,0 1 0 0 0,0 0 0 0 0,0 0-1 0 0,1-1 1 0 0,0 4-22 0 0,3-8 19 0 0,0 0 0 0 0,0 0-1 0 0,0 0 1 0 0,0-1-1 0 0,0 1 1 0 0,0-1 0 0 0,1 1-1 0 0,-1-1 1 0 0,1 0 0 0 0,-1 0-1 0 0,1 0 1 0 0,-1 0-1 0 0,1 0 1 0 0,0 0 0 0 0,-1-1-1 0 0,1 1 1 0 0,0-1-1 0 0,0 0 1 0 0,-1 0 0 0 0,1 0-1 0 0,0 0 1 0 0,0-1 0 0 0,-1 1-1 0 0,1-1 1 0 0,0 1-1 0 0,-1-1 1 0 0,3-1-19 0 0,112-56 1360 0 0,-86 36-955 0 0,-26 17-334 0 0,1 0 0 0 0,0 1 0 0 0,1-1 1 0 0,-1 1-1 0 0,1 0 0 0 0,0 1 0 0 0,0 0 0 0 0,0 0 0 0 0,0 0 0 0 0,0 1 0 0 0,1 0 0 0 0,-1 0 1 0 0,1 1-1 0 0,6-1-71 0 0,-12 4 7 0 0,0 0-1 0 0,0 0 1 0 0,0-1 0 0 0,-1 1 0 0 0,1 0 0 0 0,0 0 0 0 0,-1 1 0 0 0,0-1 0 0 0,1 0 0 0 0,-1 0 0 0 0,0 1 0 0 0,0-1-1 0 0,0 1 1 0 0,0-1 0 0 0,-1 1 0 0 0,1-1 0 0 0,0 1 0 0 0,-1-1 0 0 0,0 1 0 0 0,0 0 0 0 0,0-1 0 0 0,0 2-7 0 0,0-2 2 0 0,2 12 0 0 0,-2-9-37 0 0,0 0 0 0 0,0-1-1 0 0,0 1 1 0 0,1 0 0 0 0,0-1 0 0 0,0 1-1 0 0,0-1 1 0 0,1 1 0 0 0,-1-1-1 0 0,1 0 1 0 0,0 0 0 0 0,0 1-1 0 0,1-1 1 0 0,-1-1 0 0 0,1 1 0 0 0,2 3 35 0 0,35-12-6130 0 0,-28 0-1459 0 0,-5 5-3203 0 0</inkml:trace>
  <inkml:trace contextRef="#ctx0" brushRef="#br0" timeOffset="4813.416">3036 479 8362 0 0,'0'0'3365'0'0,"0"0"-1036"0"0,0 0-510 0 0,0 0-232 0 0,0 0-254 0 0,0 0-248 0 0,0 0-217 0 0,0 0-185 0 0,0 0-133 0 0,0 0-100 0 0,0 0-84 0 0,0 0-89 0 0,0 0-69 0 0,-27 14-62 0 0,-82 40-53 0 0,102-50-85 0 0,-26 19 121 0 0,34-15-179 0 0,37 4 83 0 0,-34-12-5 0 0,0-1 0 0 0,0 1 0 0 0,0 0 0 0 0,1 1 0 0 0,-1-1-1 0 0,0 1 1 0 0,0 0 0 0 0,0 0 0 0 0,0 0 0 0 0,0 0 0 0 0,0 1 0 0 0,-1 0 0 0 0,1-1 0 0 0,0 1-1 0 0,-1 1 1 0 0,1-1 0 0 0,-1 0 0 0 0,0 1 0 0 0,0 0 0 0 0,0 0 0 0 0,0 0 0 0 0,0 0 0 0 0,-1 0 0 0 0,1 1-1 0 0,-1-1 1 0 0,0 1 0 0 0,0-1 0 0 0,0 1 0 0 0,-1 0 0 0 0,1 0 0 0 0,-1 0 0 0 0,0-1 0 0 0,0 2 0 0 0,0-1-1 0 0,0 0 1 0 0,-1 1-28 0 0,0 0 14 0 0,-1 1 0 0 0,1-1 0 0 0,-1 1 0 0 0,0-1 0 0 0,-1 1 0 0 0,0-1 0 0 0,1 0 0 0 0,-2 0 0 0 0,1 0 0 0 0,0 0 1 0 0,-1 0-1 0 0,0 0 0 0 0,0 0 0 0 0,-1-1 0 0 0,1 0 0 0 0,-1 0 0 0 0,0 0 0 0 0,0 0 0 0 0,0 0 0 0 0,-1-1 0 0 0,1 0 0 0 0,-1 0 0 0 0,0 0 0 0 0,0 0 0 0 0,0-1 0 0 0,0 0 0 0 0,0 0 0 0 0,0 0 0 0 0,-1-1 0 0 0,1 1 0 0 0,-1-1 0 0 0,1-1 0 0 0,-5 1-14 0 0,-9-11-2834 0 0,17-5-5650 0 0,2 14-2465 0 0</inkml:trace>
  <inkml:trace contextRef="#ctx0" brushRef="#br0" timeOffset="5300.067">3182 678 5441 0 0,'0'0'2875'0'0,"0"0"-242"0"0,0 0-222 0 0,0 0-304 0 0,0 0-396 0 0,0 0-349 0 0,0 0-284 0 0,0 0-217 0 0,0 0-179 0 0,0 0-150 0 0,0 0-82 0 0,0 0-98 0 0,0 0-45 0 0,26-2-20 0 0,78-9-19 0 0,-53-7 430 0 0,-44 9-501 0 0,-3 5-156 0 0,-1 0 0 0 0,0 0 0 0 0,0 0 0 0 0,0 0 0 0 0,0-1 1 0 0,-1 1-1 0 0,1-1 0 0 0,-1 0 0 0 0,0 1 0 0 0,-1-1 0 0 0,1 0 0 0 0,-1 0 0 0 0,0 0 0 0 0,0 0 1 0 0,-1 0-1 0 0,1-1 0 0 0,-1 1 0 0 0,0 0 0 0 0,-1 0 0 0 0,1 0 0 0 0,-1 0 0 0 0,0 0 0 0 0,0-1-41 0 0,-2 3-1 0 0,1 0 0 0 0,-1 0 0 0 0,1 0 0 0 0,-1 1 0 0 0,0-1-1 0 0,0 1 1 0 0,0-1 0 0 0,0 1 0 0 0,0 0 0 0 0,-1 0 0 0 0,1 0 0 0 0,-1 1-1 0 0,1-1 1 0 0,-1 1 0 0 0,0 0 0 0 0,1 0 0 0 0,-1 0 0 0 0,0 0-1 0 0,0 1 1 0 0,0 0 0 0 0,1-1 0 0 0,-1 1 0 0 0,0 1 0 0 0,0-1 0 0 0,0 0-1 0 0,0 1 1 0 0,1 0 0 0 0,-1 0 0 0 0,0 0 0 0 0,1 1 0 0 0,-1-1-1 0 0,0 1 1 0 0,1 0 0 0 0,0-1 0 0 0,-1 2 0 0 0,1-1 0 0 0,-1 1 1 0 0,-5 2 23 0 0,0 1 1 0 0,0-1-1 0 0,0 2 1 0 0,1-1-1 0 0,0 1 1 0 0,0 0-1 0 0,1 1 1 0 0,0 0-1 0 0,0 0 1 0 0,1 1-1 0 0,0-1 1 0 0,1 1 0 0 0,0 1-1 0 0,0-1 1 0 0,0 1-1 0 0,2 0 1 0 0,-1 0-1 0 0,1 0 1 0 0,1 0-1 0 0,-1 1 1 0 0,2-1-1 0 0,0 0 1 0 0,0 1-1 0 0,1 0 1 0 0,0 5-24 0 0,2-10 64 0 0,1 0 1 0 0,0 0-1 0 0,0 0 1 0 0,0 0 0 0 0,0-1-1 0 0,1 0 1 0 0,0 0-1 0 0,0 0 1 0 0,0 0-1 0 0,1 0 1 0 0,0-1-1 0 0,0 0 1 0 0,0 0-1 0 0,0 0 1 0 0,0-1-1 0 0,1 0 1 0 0,0 0-1 0 0,0 0 1 0 0,0 0 0 0 0,0-1-1 0 0,0 0 1 0 0,0-1-1 0 0,0 1 1 0 0,5 0-65 0 0,156 5 910 0 0,-57-27-1475 0 0,-73-3-8955 0 0,-33 19-3020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2:09.8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168 0 8114 0 0,'0'0'2900'0'0,"0"0"-690"0"0,0 0-297 0 0,0 0-45 0 0,0 0-165 0 0,0 0-281 0 0,0 0-327 0 0,0 0-254 0 0,0 0-135 0 0,0 0-88 0 0,0 0-14 0 0,0 0-26 0 0,0 0-70 0 0,1 7-23 0 0,11 347 2200 0 0,-29-188-2706 0 0,-6-56-2062 0 0,38-129-4371 0 0,-11 9 2241 0 0,-2 3-1989 0 0,-1-1-3075 0 0</inkml:trace>
  <inkml:trace contextRef="#ctx0" brushRef="#br0" timeOffset="246.008">1 317 8594 0 0,'0'0'4015'0'0,"0"0"-1371"0"0,0 0-839 0 0,0 0-386 0 0,0 0-353 0 0,0 0-165 0 0,0 0-63 0 0,0 0-38 0 0,0 0 32 0 0,0 0-45 0 0,0 0-85 0 0,0 0-73 0 0,0 0-77 0 0,14 8-74 0 0,44 25-61 0 0,-50-28-317 0 0,1-1-1 0 0,0 0 1 0 0,0-1-1 0 0,0 0 1 0 0,0 0-1 0 0,1-1 1 0 0,-1-1-1 0 0,1 1 1 0 0,-1-1-1 0 0,6-1-99 0 0,27 5 51 0 0,33 2-874 0 0,-43-7-9229 0 0,-28 0-1981 0 0</inkml:trace>
  <inkml:trace contextRef="#ctx0" brushRef="#br0" timeOffset="482.619">463 531 11290 0 0,'0'0'1665'0'0,"0"0"-593"0"0,0 0-40 0 0,0 0-24 0 0,0 0-215 0 0,0 0-289 0 0,0 0-248 0 0,0 0-216 0 0,0 0-128 0 0,0 0-88 0 0,0 0-376 0 0,0 0-1033 0 0,0 0-2328 0 0,0 0-7433 0 0</inkml:trace>
  <inkml:trace contextRef="#ctx0" brushRef="#br0" timeOffset="648.982">408 196 17716 0 0,'0'0'2216'0'0,"0"0"-807"0"0,0 0-257 0 0,0 0-360 0 0,0 0-280 0 0,0 0-240 0 0,0 0-176 0 0,0 0-32 0 0,0 0-88 0 0,0 0-64 0 0,0 0-152 0 0,0 0-168 0 0,0 0-480 0 0,0 0-1129 0 0,-35 121-3912 0 0,36-121-7002 0 0</inkml:trace>
  <inkml:trace contextRef="#ctx0" brushRef="#br0" timeOffset="902.108">781 350 10970 0 0,'0'0'2732'0'0,"0"0"-936"0"0,0 0-396 0 0,0 0-2 0 0,0 0-194 0 0,0 0-250 0 0,0 0-237 0 0,0 0-81 0 0,0 0 6 0 0,0 0 34 0 0,0 0 57 0 0,0 0-35 0 0,0 4-63 0 0,-1 0-522 0 0,0-1 1 0 0,0 1-1 0 0,-1-1 1 0 0,1 1 0 0 0,-1-1-1 0 0,0 0 1 0 0,0 0-1 0 0,0 0 1 0 0,0 0 0 0 0,0 0-1 0 0,-1 0 1 0 0,1-1-1 0 0,-1 1 1 0 0,0-1-1 0 0,0 0 1 0 0,0 1 0 0 0,-2 0-114 0 0,3-1 12 0 0,1-2-5 0 0,-5 4 20 0 0,-1 1 0 0 0,0 0-1 0 0,1 0 1 0 0,0 0 0 0 0,1 0-1 0 0,-1 1 1 0 0,1 0 0 0 0,0 1 0 0 0,0-1-1 0 0,1 1 1 0 0,0 0 0 0 0,0 0-1 0 0,0 0 1 0 0,1 0 0 0 0,0 0-1 0 0,1 1 1 0 0,0 0 0 0 0,0-1 0 0 0,0 1-1 0 0,1 4-26 0 0,1-9 4 0 0,0 0 0 0 0,1 0 0 0 0,-1 0 1 0 0,1 0-1 0 0,0 0 0 0 0,0-1 0 0 0,0 1 0 0 0,0 0 0 0 0,0 0 0 0 0,1-1 0 0 0,-1 1 0 0 0,1-1 0 0 0,0 1 0 0 0,0-1 0 0 0,-1 0 0 0 0,2 0 0 0 0,-1 0 0 0 0,0 0 1 0 0,0 0-1 0 0,1 0 0 0 0,-1 0 0 0 0,1-1 0 0 0,-1 1 0 0 0,1-1 0 0 0,0 0 0 0 0,-1 0 0 0 0,1 0 0 0 0,0 0 0 0 0,0 0 0 0 0,0-1 0 0 0,0 1 0 0 0,0-1 1 0 0,0 0-1 0 0,0 1 0 0 0,0-1 0 0 0,0-1 0 0 0,0 1 0 0 0,0 0 0 0 0,0-1 0 0 0,2 0-4 0 0,5 1-14 0 0,-1 0-1 0 0,0-1 1 0 0,1 1-1 0 0,-1-2 1 0 0,1 1-1 0 0,-1-1 1 0 0,0-1 0 0 0,0 0-1 0 0,0 0 1 0 0,7-4 14 0 0,21-25-4246 0 0,-33 27-2181 0 0,-1 1-6009 0 0</inkml:trace>
  <inkml:trace contextRef="#ctx0" brushRef="#br0" timeOffset="1788.916">476 538 0 0 0,'0'0'253'0'0,"0"0"169"0"0,0 0 150 0 0,0 0 188 0 0,0-3 116 0 0,0-6 94 0 0,0 6 10 0 0,0 3-114 0 0,2-7 10047 0 0,1 3-9957 0 0,-1-21 3075 0 0,-2 24-3928 0 0,0 1 0 0 0,0 0-18 0 0,0 0 44 0 0,0 0 10 0 0,0 0 10 0 0,0 0 23 0 0,0 0-11 0 0,0 0 5 0 0,0 0 4 0 0,0 0-22 0 0,0 0-10 0 0,0 0 4 0 0,0 19 1259 0 0,-2-4-1081 0 0,0 0 0 0 0,-1 0 0 0 0,-1-1-1 0 0,0 1 1 0 0,-1-1 0 0 0,0 0 0 0 0,-1 0 0 0 0,-3 2-320 0 0,-8 24 234 0 0,4 4-261 0 0,13-43-17 0 0,0-1-36 0 0,0 0-45 0 0,24-18-2915 0 0,-16 11-2462 0 0,-1 3-6549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2:07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40 177 0 0 0,'0'0'858'0'0,"0"0"224"0"0,0 0 188 0 0,0 0 126 0 0,0 0 27 0 0,-6 1 66 0 0,-3 1-808 0 0,-3 1 330 0 0,0-2 3141 0 0,12-1-3079 0 0,0 0-197 0 0,10 16 4017 0 0,-8-15-4717 0 0,0 0 0 0 0,1 0-1 0 0,-1 0 1 0 0,0-1-1 0 0,0 1 1 0 0,1 0 0 0 0,-1-1-1 0 0,0 0 1 0 0,1 1-1 0 0,-1-1 1 0 0,1 0 0 0 0,-1 0-1 0 0,1 0 1 0 0,-1-1 0 0 0,0 1-1 0 0,1-1 1 0 0,-1 1-1 0 0,0-1 1 0 0,1 0 0 0 0,-1 0-1 0 0,0 0 1 0 0,1 0-176 0 0,6-6 147 0 0,0 0 1 0 0,-1-1-1 0 0,-1 1 0 0 0,1-2 1 0 0,-1 1-1 0 0,0-1 1 0 0,-1 0-1 0 0,0 0 0 0 0,-1-1 1 0 0,1 0-1 0 0,-2 0 1 0 0,0 0-1 0 0,0 0 0 0 0,-1-1 1 0 0,0 0-1 0 0,0 1 1 0 0,-1-1-1 0 0,-1 0 0 0 0,0-11-147 0 0,-1 21 126 0 0,0 1 8 0 0,0 0-20 0 0,0 0-22 0 0,0 0-15 0 0,-6 16-9 0 0,-3 4-46 0 0,1 1 0 0 0,1-1 1 0 0,1 1-1 0 0,1 0 0 0 0,0 1 0 0 0,2-1 0 0 0,0 1 0 0 0,2 0 0 0 0,0 0 1 0 0,2 5-23 0 0,-1-4 32 0 0,2 63 56 0 0,-4-1 1 0 0,-4 1-1 0 0,-3-1 0 0 0,-16 57-88 0 0,-11-13-3 0 0,24-89 26 0 0,12-39-35 0 0,0-1 13 0 0,0 0-38 0 0,0 0 25 0 0,0 0-11 0 0,0 0 23 0 0,0-23-214 0 0,-1 9-336 0 0,1 0 0 0 0,1 0 0 0 0,0 0 0 0 0,1 0 0 0 0,0 0 0 0 0,1 0 0 0 0,1 1 0 0 0,0-1 0 0 0,1 1 0 0 0,2-4 550 0 0,2-3-2235 0 0,2-2-2324 0 0,-3 6-2118 0 0,0 1-2161 0 0</inkml:trace>
  <inkml:trace contextRef="#ctx0" brushRef="#br0" timeOffset="643.409">360 229 1048 0 0,'0'0'4201'0'0,"0"0"-1883"0"0,0 0-671 0 0,0 0 35 0 0,0 0 55 0 0,0 0-107 0 0,0 0-292 0 0,0 0-357 0 0,0 0-225 0 0,0 0-67 0 0,0 0 25 0 0,0 0 41 0 0,0 0-13 0 0,-4 8-40 0 0,-51 83 2138 0 0,7-32-1850 0 0,-51 45-324 0 0,55-64-555 0 0,44-39-90 0 0,-1 0 1 0 0,0 0-1 0 0,0 0 1 0 0,1 0-1 0 0,-1 0 1 0 0,1 0-1 0 0,-1 0 1 0 0,1 1-1 0 0,-1-1 1 0 0,1 0-1 0 0,0 0 1 0 0,-1 1-1 0 0,1-1 1 0 0,0 0-1 0 0,0 1 1 0 0,0-1-1 0 0,0 0 0 0 0,0 0 1 0 0,1 1-1 0 0,-1-1 1 0 0,0 0-1 0 0,0 0 1 0 0,1 1-1 0 0,-1-1 1 0 0,1 0-1 0 0,-1 0 1 0 0,1 0-1 0 0,0 1 1 0 0,-1-1-1 0 0,1 0 1 0 0,0 0-1 0 0,0 0 1 0 0,0 0-1 0 0,-1 0 1 0 0,1-1-1 0 0,0 1 1 0 0,0 0-1 0 0,1 0 1 0 0,-1-1-1 0 0,0 1 1 0 0,0 0-1 0 0,0-1 1 0 0,0 1-1 0 0,1-1 1 0 0,-1 1-1 0 0,1-1-21 0 0,52 29 1000 0 0,-41-24-845 0 0,1 1 0 0 0,-1 0-1 0 0,-1 1 1 0 0,1 0 0 0 0,-1 1-1 0 0,0 0 1 0 0,-1 1 0 0 0,5 5-155 0 0,-13-9 54 0 0,0 1 0 0 0,0-1 1 0 0,-1 1-1 0 0,1 0 0 0 0,-1 0 1 0 0,-1 0-1 0 0,1 0 0 0 0,-1 0 0 0 0,0 0 1 0 0,0 0-1 0 0,-1 0 0 0 0,1 1 0 0 0,-1-1 1 0 0,-1 0-1 0 0,0 6-54 0 0,0 4 138 0 0,-13 54 167 0 0,14-69-297 0 0,0-1 0 0 0,17-53-6360 0 0,-11 43 3902 0 0,-2 3-2887 0 0,0-1-6217 0 0</inkml:trace>
  <inkml:trace contextRef="#ctx0" brushRef="#br0" timeOffset="890.054">575 637 5281 0 0,'0'0'2911'0'0,"0"0"-1362"0"0,0 0-345 0 0,0 0 223 0 0,0 0 231 0 0,0 0-67 0 0,0 0-324 0 0,0 0-342 0 0,0 0-239 0 0,0 0-158 0 0,0 0-98 0 0,0 0-49 0 0,0 0-103 0 0,-3 22-66 0 0,-10 65-66 0 0,-6-12-542 0 0,19-75-96 0 0,0 0-446 0 0,0 0-1053 0 0,0 0-3029 0 0,0 0-5601 0 0</inkml:trace>
  <inkml:trace contextRef="#ctx0" brushRef="#br0" timeOffset="1129.744">533 391 14659 0 0,'0'0'1506'0'0,"0"0"-386"0"0,0 0-130 0 0,0 0-76 0 0,0 0-188 0 0,0 0-307 0 0,0 0-275 0 0,0 0-179 0 0,0 0-57 0 0,0 0 29 0 0,0 0-1 0 0,0 0 2 0 0,0 0-52 0 0,16 6-2749 0 0,-6-2-5799 0 0,-7-3 139 0 0</inkml:trace>
  <inkml:trace contextRef="#ctx0" brushRef="#br0" timeOffset="1726.091">708 810 1064 0 0,'0'0'1871'0'0,"0"0"-284"0"0,0 0 138 0 0,0 0 267 0 0,0 0 69 0 0,0 0-188 0 0,0 0-244 0 0,0 0-162 0 0,0 0-87 0 0,0 0-37 0 0,0 0-82 0 0,0 0-166 0 0,2-3-185 0 0,95-185 3755 0 0,-54 130-4445 0 0,-45 94-635 0 0,-7 59 282 0 0,11-92 129 0 0,0 1 0 0 0,0-1 0 0 0,1 1 0 0 0,-1-1 0 0 0,1 0 0 0 0,0 0 0 0 0,0 0 0 0 0,0-1 0 0 0,0 1 0 0 0,0-1 0 0 0,1 0 0 0 0,-1 1 0 0 0,1-2 0 0 0,0 1 0 0 0,-1 0 0 0 0,1-1 0 0 0,0 1 0 0 0,0-1 0 0 0,0 0 4 0 0,3-1 77 0 0,0-1 1 0 0,0 1-1 0 0,0-1 0 0 0,0-1 1 0 0,0 1-1 0 0,0-1 1 0 0,0 0-1 0 0,-1-1 0 0 0,1 1 1 0 0,-1-1-1 0 0,0-1 1 0 0,1 1-1 0 0,-2-1 0 0 0,1 0 1 0 0,0-1-1 0 0,-1 1 1 0 0,0-1-1 0 0,0 0 0 0 0,0 0 1 0 0,0-1-1 0 0,-1 1 0 0 0,0-1 1 0 0,0 0-1 0 0,-1 0 1 0 0,0-1-1 0 0,0 1 0 0 0,0-1 1 0 0,-1 1-1 0 0,1-4-77 0 0,1-30-214 0 0,-4 39-61 0 0,0 1-201 0 0,0 0-383 0 0,0 0-632 0 0,0 0-1367 0 0,0 0-3714 0 0,0 0-5541 0 0</inkml:trace>
  <inkml:trace contextRef="#ctx0" brushRef="#br0" timeOffset="2177.404">1321 656 9938 0 0,'0'0'1983'0'0,"0"0"-905"0"0,0 0-181 0 0,0 0 256 0 0,0 0 89 0 0,0 0-101 0 0,0 0-140 0 0,0 0-174 0 0,0 0-112 0 0,0 0-79 0 0,0 0-54 0 0,0 0-37 0 0,14 1-53 0 0,41 3-42 0 0,-53-4-419 0 0,-1 1 1 0 0,0-1-1 0 0,0 0 1 0 0,0 0-1 0 0,0 0 1 0 0,0 0-1 0 0,0 0 1 0 0,0 0 0 0 0,1 0-1 0 0,-1-1 1 0 0,0 1-1 0 0,0 0 1 0 0,0-1-1 0 0,0 1 1 0 0,0-1 0 0 0,0 1-1 0 0,0-1 1 0 0,0 1-1 0 0,0-1 1 0 0,0 0-1 0 0,0 1 1 0 0,-1-1 0 0 0,1 0-1 0 0,0 0 1 0 0,0 1-1 0 0,-1-1 1 0 0,1 0-1 0 0,0 0 1 0 0,-1 0 0 0 0,1 0-1 0 0,-1 0 1 0 0,1 0-1 0 0,-1 0 1 0 0,0 0-32 0 0,3-6 249 0 0,-1 5-219 0 0,0 1 0 0 0,0-1 0 0 0,-1 0 0 0 0,1-1 1 0 0,-1 1-1 0 0,1 0 0 0 0,-1 0 0 0 0,0-1 0 0 0,0 1 0 0 0,0 0 0 0 0,0-1 0 0 0,0 1 0 0 0,-1-1 0 0 0,1 1 0 0 0,-1-1 0 0 0,0 0 0 0 0,0 1 0 0 0,0-1 0 0 0,0 1 0 0 0,0-1 0 0 0,0 1 0 0 0,0-1 0 0 0,-1 0 0 0 0,0 1 0 0 0,1-1 0 0 0,-1 1 0 0 0,0 0 0 0 0,0-1 0 0 0,0 1 0 0 0,-1 0 0 0 0,1-1 0 0 0,-1 1 0 0 0,1 0 0 0 0,-1 0 0 0 0,1 0 0 0 0,-1 0 0 0 0,0 1 0 0 0,0-1 0 0 0,0 0 0 0 0,0 1 0 0 0,0-1 0 0 0,-1 1 0 0 0,1 0 0 0 0,0 0 0 0 0,-1 0 0 0 0,1 0 0 0 0,-1 0 0 0 0,1 0 0 0 0,-1 1 0 0 0,-1-1-30 0 0,-5-1-12 0 0,0 1 1 0 0,0 1 0 0 0,0 0-1 0 0,0 0 1 0 0,0 0-1 0 0,0 1 1 0 0,0 1 0 0 0,0-1-1 0 0,0 1 1 0 0,0 1-1 0 0,1 0 1 0 0,-1 0 0 0 0,1 1-1 0 0,0 0 1 0 0,0 0-1 0 0,0 1 1 0 0,0 0 0 0 0,1 0-1 0 0,0 1 1 0 0,0 0-1 0 0,1 0 1 0 0,-7 7 11 0 0,11-9 2 0 0,0 0 0 0 0,0 0 0 0 0,0 0 1 0 0,0 0-1 0 0,1 0 0 0 0,-1 0 0 0 0,1 0 0 0 0,0 0 0 0 0,1 1 0 0 0,-1-1 0 0 0,1 0 0 0 0,-1 1 1 0 0,1-1-1 0 0,1 0 0 0 0,-1 1 0 0 0,0-1 0 0 0,1 0 0 0 0,0 1 0 0 0,0-1 0 0 0,1 0 1 0 0,-1 0-1 0 0,1 0 0 0 0,0 0 0 0 0,0 0 0 0 0,0 0 0 0 0,0-1 0 0 0,1 1 0 0 0,-1-1 1 0 0,1 1-1 0 0,0-1 0 0 0,0 0 0 0 0,0 0 0 0 0,3 1-2 0 0,5 6 50 0 0,1 0-1 0 0,0-1 1 0 0,1 0 0 0 0,-1-1 0 0 0,2-1-1 0 0,-1 0 1 0 0,1-1 0 0 0,0 0 0 0 0,4 0-50 0 0,46-3 74 0 0,-26-29-698 0 0,-28 12-2066 0 0,-3 2-3697 0 0,-4 5-5123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2:04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135 259 0 0 0,'-33'0'137'0'0,"33"0"646"0"0,0 0 524 0 0,0 0 101 0 0,0 0-27 0 0,0 0-54 0 0,0 0-59 0 0,0 0-57 0 0,0 0-90 0 0,-6-2 11255 0 0,-6 1-9778 0 0,7 6-2427 0 0,0 0 0 0 0,0 0 0 0 0,1 1 0 0 0,0-1 0 0 0,0 1 0 0 0,1 0-1 0 0,0 1 1 0 0,0-1 0 0 0,0 1 0 0 0,1-1 0 0 0,0 1 0 0 0,0 0 0 0 0,0-1 0 0 0,1 1-1 0 0,0 0 1 0 0,1 0 0 0 0,-1 0 0 0 0,2 1-171 0 0,-4 11 96 0 0,-7 69-408 0 0,-3-114-3300 0 0,10 15 1163 0 0,1 4-1130 0 0,-1 0-5095 0 0,2 3-789 0 0</inkml:trace>
  <inkml:trace contextRef="#ctx0" brushRef="#br0" timeOffset="333.813">96 1 5817 0 0,'0'0'2601'0'0,"0"0"-489"0"0,0 0-135 0 0,0 0 48 0 0,0 0-60 0 0,0 0-289 0 0,0 0-436 0 0,0 0-405 0 0,0 0-251 0 0,0 0-61 0 0,0 0-7 0 0,0 0 10 0 0,0 0-6 0 0,0 29 2119 0 0,-31 52-1277 0 0,31-80-1457 0 0,0-1 1 0 0,0 1 0 0 0,0-1 0 0 0,1 1-1 0 0,-1-1 1 0 0,0 1 0 0 0,0-1-1 0 0,1 0 1 0 0,-1 1 0 0 0,0-1-1 0 0,1 1 1 0 0,-1-1 0 0 0,0 0 0 0 0,1 1-1 0 0,-1-1 1 0 0,1 0 0 0 0,-1 1-1 0 0,0-1 1 0 0,1 0 0 0 0,-1 0-1 0 0,1 0 1 0 0,-1 1 0 0 0,1-1 0 0 0,-1 0-1 0 0,1 0 1 0 0,-1 0 0 0 0,1 0-1 0 0,-1 0 1 0 0,1 0 0 0 0,-1 0-1 0 0,1 0 1 0 0,-1 0 0 0 0,1 0 0 0 0,-1 0-1 0 0,1 0 1 0 0,-1 0 0 0 0,1 0-1 0 0,-1 0 1 0 0,1-1 0 0 0,-1 1-1 0 0,0 0 1 0 0,1 0 0 0 0,-1-1 0 0 0,1 1-1 0 0,-1 0 1 0 0,0-1 0 0 0,1 1-1 0 0,-1 0 1 0 0,1-1 0 0 0,-1 1-1 0 0,0 0 1 0 0,0-1 0 0 0,1 1 0 0 0,-1-1-1 0 0,0 1 1 0 0,0-1 0 0 0,1 1-1 0 0,-1 0 1 0 0,0-1 0 0 0,0 1-1 0 0,0-1 1 0 0,0 1 0 0 0,0-1 0 0 0,0 1-1 0 0,0-1 95 0 0,8-3-3204 0 0,0 3-8459 0 0</inkml:trace>
  <inkml:trace contextRef="#ctx0" brushRef="#br0" timeOffset="1255.736">358 178 3337 0 0,'0'0'2686'0'0,"0"0"-1126"0"0,0 0-473 0 0,0 0 100 0 0,0 0 237 0 0,0 0 114 0 0,0 0-125 0 0,0 0-258 0 0,0 0-179 0 0,0 0-23 0 0,0 0 46 0 0,0 0 61 0 0,0 0-27 0 0,0 7 2691 0 0,-38 96-1734 0 0,24-63-1943 0 0,-2-2 0 0 0,-1 0 0 0 0,-2-1 0 0 0,-12 16-47 0 0,2-17-400 0 0,39-61-2266 0 0,95-155 2447 0 0,-27 25 694 0 0,-78 156-448 0 0,0-1 1 0 0,0 1-1 0 0,0-1 1 0 0,0 0 0 0 0,0 1-1 0 0,0-1 1 0 0,0 1-1 0 0,0-1 1 0 0,0 1-1 0 0,0-1 1 0 0,0 1 0 0 0,0-1-1 0 0,0 0 1 0 0,0 1-1 0 0,0-1 1 0 0,0 1 0 0 0,0-1-1 0 0,1 1 1 0 0,-1-1-1 0 0,0 0 1 0 0,0 1-1 0 0,1-1 1 0 0,-1 0 0 0 0,0 1-1 0 0,0-1 1 0 0,1 0-1 0 0,-1 1 1 0 0,0-1 0 0 0,1 0-1 0 0,-1 1 1 0 0,1-1-1 0 0,-1 0 1 0 0,0 0-1 0 0,1 0 1 0 0,-1 1 0 0 0,1-1-1 0 0,-1 0 1 0 0,0 0-1 0 0,1 0 1 0 0,-1 0 0 0 0,1 0-1 0 0,-1 0 1 0 0,1 0-1 0 0,-1 0 1 0 0,1 0-1 0 0,-1 0 1 0 0,0 0 0 0 0,1 0-1 0 0,-1 0 1 0 0,1 0-1 0 0,-1 0 1 0 0,1 0-1 0 0,-1-1 1 0 0,0 1 0 0 0,1 0-1 0 0,-1 0 1 0 0,1-1-1 0 0,-1 1 1 0 0,1 0-28 0 0,8 21 233 0 0,63 102 562 0 0,-37-54-688 0 0,-33-68-85 0 0,-1 1 0 0 0,1-1 0 0 0,0 1 1 0 0,-1-1-1 0 0,1 0 0 0 0,0 0 0 0 0,0 0 1 0 0,0 0-1 0 0,0 0 0 0 0,0-1 1 0 0,0 1-1 0 0,0 0 0 0 0,0-1 0 0 0,0 0 1 0 0,0 1-1 0 0,0-1 0 0 0,0 0 0 0 0,1 0 1 0 0,-1 0-1 0 0,0 0 0 0 0,0-1 0 0 0,0 1 1 0 0,0 0-1 0 0,0-1 0 0 0,0 0 1 0 0,0 1-1 0 0,0-1 0 0 0,0 0 0 0 0,0 0 1 0 0,0 0-1 0 0,0 0 0 0 0,0 0 0 0 0,-1-1-22 0 0,47-50 1273 0 0,-35 26-995 0 0,-2 0 0 0 0,0-1-1 0 0,-2-1 1 0 0,-1 1 0 0 0,3-22-278 0 0,-5-6 268 0 0,-6 44-4283 0 0,1-1-4340 0 0,-1 12-4320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8:22:12.6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103 114 0 0 0,'0'0'671'0'0,"0"0"574"0"0,0 0 50 0 0,0 0 31 0 0,0 0 78 0 0,0 0 15 0 0,0 0-68 0 0,0 0-32 0 0,0 0-17 0 0,0 0-5 0 0,0 0-42 0 0,-1 6-120 0 0,-4 17-144 0 0,6-21-833 0 0,-1 0 0 0 0,1 0 0 0 0,-1-1 0 0 0,1 1 0 0 0,0 0 0 0 0,0-1 0 0 0,0 1 0 0 0,0-1 0 0 0,0 1 0 0 0,1-1 0 0 0,-1 1 0 0 0,0-1 0 0 0,1 0 0 0 0,-1 1 0 0 0,1-1 0 0 0,-1 0 0 0 0,1 0 0 0 0,-1 0 0 0 0,1 0 0 0 0,0-1 0 0 0,0 1 1 0 0,-1 0-1 0 0,1-1 0 0 0,0 1 0 0 0,0-1 0 0 0,0 1 0 0 0,0-1 0 0 0,-1 0 0 0 0,1 0 0 0 0,0 0 0 0 0,0 0 0 0 0,0 0 0 0 0,0-1 0 0 0,0 1 0 0 0,0 0 0 0 0,-1-1 0 0 0,1 1 0 0 0,0-1 0 0 0,0 0 0 0 0,-1 0 0 0 0,1 1 0 0 0,0-1 0 0 0,-1 0 0 0 0,1-1 0 0 0,1 0-158 0 0,18-14 493 0 0,-16 13-454 0 0,-1 0 0 0 0,1 1 0 0 0,-1-2 0 0 0,1 1 0 0 0,-1 0 0 0 0,0-1 0 0 0,0 0 0 0 0,0 0 0 0 0,-1 0 0 0 0,0 0 0 0 0,1-1 0 0 0,-1 1 0 0 0,-1-1 0 0 0,1 0 0 0 0,-1 1 0 0 0,0-1 0 0 0,0-1 0 0 0,0 1 0 0 0,-1 0 0 0 0,1 0 0 0 0,-1-1 0 0 0,-1 1 0 0 0,1 0 0 0 0,-1-1 0 0 0,0-4-39 0 0,-3 7-2 0 0,0 0-1 0 0,0 0 1 0 0,0 1-1 0 0,0 0 1 0 0,-1-1-1 0 0,1 1 1 0 0,-1 0-1 0 0,1 1 1 0 0,-1-1-1 0 0,0 1 1 0 0,1-1-1 0 0,-1 1 1 0 0,0 0-1 0 0,0 1 0 0 0,0-1 1 0 0,0 1-1 0 0,0-1 1 0 0,0 1-1 0 0,0 0 1 0 0,0 1-1 0 0,0-1 1 0 0,0 1-1 0 0,0 0 1 0 0,0 0-1 0 0,0 0 1 0 0,0 0-1 0 0,-2 2 3 0 0,-3 0-8 0 0,0 0-1 0 0,1 0 0 0 0,-1 1 0 0 0,1 0 1 0 0,0 1-1 0 0,0 0 0 0 0,1 0 1 0 0,0 1-1 0 0,0 0 0 0 0,0 0 0 0 0,0 0 1 0 0,1 1-1 0 0,0 0 0 0 0,1 0 0 0 0,-1 1 1 0 0,1 0-1 0 0,1 0 0 0 0,-1 0 1 0 0,2 0-1 0 0,-1 1 0 0 0,1-1 0 0 0,0 1 1 0 0,1 0-1 0 0,0 0 0 0 0,0 0 1 0 0,1 0-1 0 0,0 0 0 0 0,1 3 9 0 0,3-5 15 0 0,0-1-1 0 0,1 0 1 0 0,-1 0-1 0 0,2 0 1 0 0,-1-1-1 0 0,0 1 1 0 0,1-1-1 0 0,0 0 1 0 0,0 0-1 0 0,1-1 1 0 0,0 0-1 0 0,-1 0 1 0 0,1 0-1 0 0,0 0 1 0 0,1-1-1 0 0,-1 0 1 0 0,1-1-1 0 0,-1 1 1 0 0,1-1-1 0 0,0 0 1 0 0,0-1-1 0 0,0 0 1 0 0,7 1-15 0 0,-10-1 12 0 0,155 14 104 0 0,-123-31-1097 0 0,-27 6-3154 0 0,0-1-5554 0 0,-6 7-245 0 0</inkml:trace>
  <inkml:trace contextRef="#ctx0" brushRef="#br0" timeOffset="487.925">374 306 5977 0 0,'0'0'3028'0'0,"0"0"-1193"0"0,0 0-436 0 0,0 0 192 0 0,0 0 182 0 0,0 0-42 0 0,0 0-250 0 0,0 0-332 0 0,0 0-241 0 0,0 0-134 0 0,0 0-90 0 0,0 0-72 0 0,0 0-78 0 0,13-14-64 0 0,67-65 292 0 0,-6-31 637 0 0,-73 109-1380 0 0,11-15-26 0 0,-13 25-144 0 0,-1-5 151 0 0,-1 0 0 0 0,1 0 0 0 0,1-1 0 0 0,-1 1 0 0 0,0 0 0 0 0,1 1 0 0 0,0-1 0 0 0,0 0 0 0 0,0 0 0 0 0,1 1 0 0 0,-1-1 0 0 0,1 0 0 0 0,0 0 0 0 0,0 1 0 0 0,1-1 0 0 0,-1 0 0 0 0,1 1 0 0 0,0-1 0 0 0,0 0 0 0 0,0 0 0 0 0,1 0 0 0 0,-1 0 0 0 0,1 0 0 0 0,0 0 0 0 0,0 0 0 0 0,1-1 0 0 0,-1 1 0 0 0,1-1 0 0 0,0 1 0 0 0,1 1 0 0 0,3-3 67 0 0,0 1 1 0 0,0-1-1 0 0,1 0 0 0 0,-1 0 0 0 0,0 0 1 0 0,1-1-1 0 0,-1-1 0 0 0,1 1 0 0 0,-1-1 0 0 0,1 0 1 0 0,-1-1-1 0 0,1 0 0 0 0,-1 0 0 0 0,0-1 0 0 0,1 0 1 0 0,-1 0-1 0 0,0 0 0 0 0,0-1 0 0 0,0 0 1 0 0,-1-1-1 0 0,1 1 0 0 0,-1-1 0 0 0,0 0 0 0 0,0-1 1 0 0,0 0-1 0 0,0 0 0 0 0,-1 0 0 0 0,0-1 0 0 0,0 1 1 0 0,4-6-68 0 0,-6 6 30 0 0,1 0 0 0 0,-1 0 0 0 0,0 0 1 0 0,0 0-1 0 0,0 0 0 0 0,-1-1 0 0 0,0 1 1 0 0,0-1-1 0 0,0 0 0 0 0,0 1 0 0 0,-1-1 1 0 0,0 0-1 0 0,-1 0 0 0 0,1 0 0 0 0,-1 0 1 0 0,0 0-1 0 0,0 0 0 0 0,-1 0 0 0 0,0-2-30 0 0,-10-8-1261 0 0,8 14-2803 0 0,1 2-3777 0 0,2 0-4383 0 0</inkml:trace>
  <inkml:trace contextRef="#ctx0" brushRef="#br0" timeOffset="900.788">968 177 0 0 0,'0'0'2903'0'0,"0"0"-640"0"0,0 0-121 0 0,0 0 85 0 0,0 0 15 0 0,0 0-156 0 0,0 0-311 0 0,0 0-289 0 0,0 0-271 0 0,0 0-201 0 0,0 0-133 0 0,0 0-141 0 0,0 0-99 0 0,23 0-75 0 0,68-1-59 0 0,-48-13 445 0 0,-39 7-695 0 0,-1 5-221 0 0,-1 1 0 0 0,0-1 0 0 0,0 1 0 0 0,0-1 0 0 0,0 0 0 0 0,-1 0 0 0 0,1 0 0 0 0,0 0 0 0 0,-1 0 0 0 0,1-1 0 0 0,-1 1 0 0 0,0 0 0 0 0,0-1 0 0 0,0 1 0 0 0,0-1 0 0 0,0 1 0 0 0,0-1 0 0 0,-1 1 0 0 0,1-1 0 0 0,-1 1 0 0 0,0-1 0 0 0,0 0 0 0 0,0 1 0 0 0,0-1 0 0 0,0 0 0 0 0,-1 1 0 0 0,1-1 0 0 0,-1 1 0 0 0,1-1 0 0 0,-1 1 0 0 0,0-1 0 0 0,0 1 0 0 0,0-1 0 0 0,-1 1 0 0 0,1 0 0 0 0,0-1 0 0 0,-1 1 0 0 0,1 0 0 0 0,-1 0 0 0 0,0 0 0 0 0,0 0 0 0 0,0 1 0 0 0,0-1 0 0 0,0 0 0 0 0,0 1 0 0 0,0 0 1 0 0,-1-1-1 0 0,1 1 0 0 0,0 0 0 0 0,-1 0 0 0 0,1 0 0 0 0,-1 0 0 0 0,0 0-36 0 0,-8 1-47 0 0,1-1 1 0 0,0 1 0 0 0,-1 1 0 0 0,1 0 0 0 0,0 1 0 0 0,0-1-1 0 0,-1 2 1 0 0,1 0 0 0 0,1 0 0 0 0,-1 1 0 0 0,0 0 0 0 0,1 0 0 0 0,0 1-1 0 0,0 0 1 0 0,0 1 0 0 0,1 0 0 0 0,0 0 0 0 0,0 1 0 0 0,0 0-1 0 0,1 1 1 0 0,0 0 0 0 0,1 0 0 0 0,-1 0 0 0 0,2 0 0 0 0,-1 1 0 0 0,1 0-1 0 0,0 1 1 0 0,-2 7 46 0 0,6-14-12 0 0,0 0 0 0 0,1 0 0 0 0,-1 0 0 0 0,1 0 1 0 0,-1 0-1 0 0,1 0 0 0 0,0 0 0 0 0,0 0 0 0 0,1 0 0 0 0,-1 0 0 0 0,1 0 0 0 0,-1 0 0 0 0,1 0 0 0 0,0 0 0 0 0,0-1 0 0 0,0 1 0 0 0,0 0 0 0 0,1 0 0 0 0,-1-1 0 0 0,1 1 0 0 0,0-1 0 0 0,0 1 1 0 0,-1-1-1 0 0,2 0 0 0 0,-1 0 0 0 0,0 0 0 0 0,0 0 0 0 0,1 0 0 0 0,-1 0 0 0 0,1 0 0 0 0,-1-1 0 0 0,1 0 0 0 0,0 1 0 0 0,0-1 0 0 0,-1 0 0 0 0,1 0 0 0 0,0 0 0 0 0,3 0 12 0 0,118 18-1057 0 0,-20-39-1785 0 0,-62 4-4556 0 0,-33 12 4659 0 0,4 0-7284 0 0</inkml:trace>
  <inkml:trace contextRef="#ctx0" brushRef="#br0" timeOffset="1183.112">1232 328 3625 0 0,'0'0'2554'0'0,"0"0"-495"0"0,0 0-40 0 0,0 0 140 0 0,0 0-115 0 0,0 0-239 0 0,0 0-174 0 0,0 0-127 0 0,0 0-128 0 0,0 0-169 0 0,0 0-212 0 0,0 0-200 0 0,0 0-151 0 0,8-12-112 0 0,58-91 953 0 0,-52 74-1054 0 0,-10 17-404 0 0,1 0 1 0 0,1 0 0 0 0,0 0-1 0 0,1 1 1 0 0,0 0 0 0 0,1 0-1 0 0,0 1 1 0 0,1 0 0 0 0,0 0-1 0 0,0 1 1 0 0,1 0-1 0 0,8-5-27 0 0,-1 2-201 0 0,5-2-330 0 0,-7 10-3422 0 0,-11 10-7666 0 0,-2-4 727 0 0</inkml:trace>
  <inkml:trace contextRef="#ctx0" brushRef="#br0" timeOffset="1996.053">1697 92 4537 0 0,'0'0'2761'0'0,"0"0"-429"0"0,0 0-173 0 0,0 0-141 0 0,0 0-262 0 0,0 0-359 0 0,0 0-338 0 0,0 0-221 0 0,0 0-160 0 0,0 0-129 0 0,0 0-103 0 0,0 0-104 0 0,0 0-75 0 0,-6 0-55 0 0,1 1-182 0 0,0-1 0 0 0,0 1 0 0 0,0 1 0 0 0,0-1-1 0 0,0 1 1 0 0,0-1 0 0 0,1 1 0 0 0,-1 1 0 0 0,0-1 0 0 0,1 1-1 0 0,0-1 1 0 0,0 1 0 0 0,0 0 0 0 0,0 1 0 0 0,0-1 0 0 0,0 1-1 0 0,1 0 1 0 0,0 0 0 0 0,0 0-30 0 0,-5 4-22 0 0,0 0-1 0 0,1 0 1 0 0,0 1-1 0 0,1 0 1 0 0,0 1 0 0 0,0-1-1 0 0,1 1 1 0 0,0 0-1 0 0,1 0 1 0 0,0 1 0 0 0,1 0-1 0 0,0-1 1 0 0,0 1-1 0 0,1 0 1 0 0,0 5 22 0 0,54-10 713 0 0,54-79 1968 0 0,-21-7-1515 0 0,-81 109-1156 0 0,-7 203-370 0 0,20-110 318 0 0,-15-109 46 0 0,-1 1 0 0 0,0-1 0 0 0,-1 0 0 0 0,-1 0 0 0 0,0 0 1 0 0,-1 0-1 0 0,0 0 0 0 0,-1 0 0 0 0,0-1 0 0 0,-1 1 1 0 0,-1-1-1 0 0,0 0 0 0 0,0 0 0 0 0,-2 0 0 0 0,1-1 1 0 0,-1 0-1 0 0,-1 0 0 0 0,0 0 0 0 0,0-1 0 0 0,-1-1 1 0 0,-9 9-5 0 0,16-17 1 0 0,0 0 0 0 0,0 0 1 0 0,0 0-1 0 0,-1 0 1 0 0,1 0-1 0 0,0 0 1 0 0,0-1-1 0 0,0 1 1 0 0,-1-1-1 0 0,1 1 1 0 0,0-1-1 0 0,-1 0 1 0 0,1 0-1 0 0,0 0 1 0 0,-1 0-1 0 0,1-1 1 0 0,0 1-1 0 0,-1 0 1 0 0,1-1-1 0 0,0 0 0 0 0,0 0 1 0 0,-1 1-1 0 0,1-1 1 0 0,0 0-1 0 0,0-1 1 0 0,0 1-1 0 0,0 0 1 0 0,0-1-1 0 0,1 1 1 0 0,-1-1-1 0 0,0 1 1 0 0,1-1-1 0 0,-1 0 1 0 0,1 0-1 0 0,-1 1 1 0 0,1-1-1 0 0,0 0 0 0 0,0 0 1 0 0,0-1-1 0 0,0 1 1 0 0,0 0-1 0 0,0 0 1 0 0,1 0-1 0 0,-1-1 1 0 0,1 1-1 0 0,-1 0 1 0 0,1-1-1 0 0,0 0-1 0 0,-2-6 7 0 0,0 1 1 0 0,1-1-1 0 0,0 0 0 0 0,0 0 0 0 0,1 0 0 0 0,1 0 0 0 0,-1 0 1 0 0,1 0-1 0 0,1 0 0 0 0,-1 1 0 0 0,2-1 0 0 0,-1 0 0 0 0,1 1 1 0 0,0 0-1 0 0,1-1 0 0 0,0 1 0 0 0,0 1 0 0 0,1-1 0 0 0,0 1 1 0 0,0-1-1 0 0,1 1 0 0 0,0 1 0 0 0,0-1 0 0 0,3-1-7 0 0,152-98-194 0 0,-146 98-319 0 0,1 0-1334 0 0,-6 1-4583 0 0,-4 3-5305 0 0</inkml:trace>
  <inkml:trace contextRef="#ctx0" brushRef="#br0" timeOffset="2873.027">2088 162 3081 0 0,'0'0'3044'0'0,"0"0"-538"0"0,0 0-288 0 0,0 0-56 0 0,0 0-215 0 0,0 0-360 0 0,0 0-420 0 0,0 0-334 0 0,0 0-157 0 0,0 0-106 0 0,0 0-19 0 0,0 0-42 0 0,0 0-81 0 0,-3 15 543 0 0,-1-6-926 0 0,0 0 1 0 0,1 0-1 0 0,0 1 0 0 0,0-1 0 0 0,1 1 1 0 0,0 0-1 0 0,1 0 0 0 0,0-1 0 0 0,1 1 0 0 0,-1 0 1 0 0,2 0-1 0 0,0 0 0 0 0,0 1-45 0 0,0-10 6 0 0,-1 1 1 0 0,1 0-1 0 0,0 0 0 0 0,-1-1 1 0 0,1 1-1 0 0,0-1 0 0 0,0 1 0 0 0,1-1 1 0 0,-1 1-1 0 0,0-1 0 0 0,0 1 0 0 0,1-1 1 0 0,-1 0-1 0 0,0 0 0 0 0,1 0 0 0 0,-1 0 1 0 0,1 0-1 0 0,0 0 0 0 0,-1 0 1 0 0,1 0-1 0 0,0-1 0 0 0,0 1 0 0 0,-1-1 1 0 0,1 1-1 0 0,0-1 0 0 0,0 0 0 0 0,0 1 1 0 0,0-1-1 0 0,-1 0 0 0 0,1 0 0 0 0,0-1 1 0 0,0 1-1 0 0,0 0 0 0 0,0 0 1 0 0,-1-1-1 0 0,1 1 0 0 0,0-1 0 0 0,0 0 1 0 0,-1 0-1 0 0,1 1 0 0 0,0-1 0 0 0,-1 0 1 0 0,1-1-7 0 0,8-6 213 0 0,-1 0 0 0 0,-1-1 0 0 0,1 0-1 0 0,-2 0 1 0 0,1-1 0 0 0,-1 0 0 0 0,0 0 0 0 0,-1-1 0 0 0,-1 0 0 0 0,0 0 0 0 0,0 0 0 0 0,-1-1 0 0 0,3-9-213 0 0,14-38 635 0 0,-21 58-567 0 0,0 1-16 0 0,0 0-31 0 0,0 0-11 0 0,0 0-2 0 0,0 0 2 0 0,0 0 12 0 0,0 0-1 0 0,0 0-8 0 0,0 0 2 0 0,0 0-24 0 0,0 0-2 0 0,11 23 83 0 0,18 13 392 0 0,32 142 275 0 0,-54-157-745 0 0,0 0 1 0 0,-1 1-1 0 0,-1 0 0 0 0,-1 0 0 0 0,-1 1 1 0 0,-1-1-1 0 0,-1 19 6 0 0,-2-27 22 0 0,0 1 0 0 0,-1-1-1 0 0,-1 1 1 0 0,0-1 0 0 0,-1 0 0 0 0,0 0 0 0 0,-1-1-1 0 0,-1 1 1 0 0,0-1 0 0 0,-1 0 0 0 0,-1 0 0 0 0,0-1 0 0 0,0 0-1 0 0,-1-1-21 0 0,1-3 10 0 0,1-1 0 0 0,-1 0 0 0 0,-1-1-1 0 0,1 0 1 0 0,-1 0 0 0 0,0-1 0 0 0,-1 0 0 0 0,1 0-1 0 0,-1-1 1 0 0,0-1 0 0 0,0 0 0 0 0,0 0 0 0 0,0-1-1 0 0,-1 0 1 0 0,1 0 0 0 0,-1-1 0 0 0,1-1-1 0 0,-1 0 1 0 0,1 0 0 0 0,-1-1 0 0 0,-4-1-10 0 0,14 0 1 0 0,-1 0 1 0 0,1 1 0 0 0,-1-1-1 0 0,1 0 1 0 0,0 0 0 0 0,-1 0-1 0 0,1 0 1 0 0,0 0-1 0 0,1 0 1 0 0,-1 0 0 0 0,0 0-1 0 0,0 0 1 0 0,1 0 0 0 0,0 0-1 0 0,-1-1 1 0 0,1 1 0 0 0,0 0-1 0 0,0 0 1 0 0,0 0-1 0 0,0-1 1 0 0,0 1 0 0 0,1 0-1 0 0,-1 0 1 0 0,1 0 0 0 0,-1-1-1 0 0,1 1 1 0 0,0 0 0 0 0,0 0-1 0 0,0 0 1 0 0,0 0-1 0 0,1-1-1 0 0,13-20 33 0 0,1 1-1 0 0,1 0 1 0 0,1 2-1 0 0,1 0 1 0 0,0 1-1 0 0,2 0 1 0 0,0 2-1 0 0,16-9-32 0 0,-16 9 24 0 0,9-6 4 0 0,1 2-1 0 0,0 1 0 0 0,2 2 0 0 0,0 1 0 0 0,1 2 0 0 0,0 1 0 0 0,12-2-27 0 0,-20 11-369 0 0,1-1-2382 0 0,-12-2-6120 0 0,-11 5-3562 0 0</inkml:trace>
  <inkml:trace contextRef="#ctx0" brushRef="#br0" timeOffset="5022.113">2021 225 0 0 0,'0'0'345'0'0,"3"0"-72"0"0,9 0 13405 0 0,5-25-9910 0 0,-17 24-3513 0 0,5-21 471 0 0,39-36 561 0 0,-34-1 739 0 0,-2 46-882 0 0,0-15-1125 0 0,-6 90 70 0 0,-50 55 486 0 0,32-72-551 0 0,35-71-868 0 0,-15 15-1097 0 0,-3 5-1493 0 0,1 2-4777 0 0,-1 3-1568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7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6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4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4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1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1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4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6340.058">16821 5133 2633 0 0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7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6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4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4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1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1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4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19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71 0 0 0,'-46'-12'4'0'0,"54"-19"1689"0"0,1 14 1270 0 0,-10 8-2530 0 0,-11 8 13146 0 0,6 9-11489 0 0,2-3-1925 0 0,0 1 0 0 0,1-1 0 0 0,0 1 0 0 0,0-1 0 0 0,0 1 1 0 0,1 0-1 0 0,0 0 0 0 0,0 0 0 0 0,1 1 0 0 0,0-1 0 0 0,0 0 0 0 0,0 0 1 0 0,1 1-1 0 0,-1-1 0 0 0,2 1 0 0 0,-1-1 0 0 0,1 2-165 0 0,0-7 20 0 0,-1 0 0 0 0,1 1-1 0 0,0-1 1 0 0,0 0 0 0 0,0 0 0 0 0,0 0 0 0 0,0 0-1 0 0,0 0 1 0 0,1 0 0 0 0,-1 0 0 0 0,0 0 0 0 0,0 0-1 0 0,1 0 1 0 0,-1-1 0 0 0,0 1 0 0 0,1-1 0 0 0,-1 1-1 0 0,1-1 1 0 0,-1 1 0 0 0,1-1 0 0 0,-1 0-1 0 0,1 0 1 0 0,-1 0 0 0 0,1 0 0 0 0,-1 0 0 0 0,1 0-1 0 0,-1 0 1 0 0,1 0 0 0 0,-1 0 0 0 0,1-1 0 0 0,0 1-20 0 0,5-6-4072 0 0,-1-5-4271 0 0,-6 7-3049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20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 0 0 0,'0'0'343'0'0,"0"0"714"0"0,0 0 209 0 0,0 0-146 0 0,0 0-198 0 0,0 0-94 0 0,0 0-13 0 0,0 0 22 0 0,0 0-2 0 0,4-1-89 0 0,19 9 2741 0 0,-16 1-2247 0 0,11-2-2670 0 0,-11-5-3533 0 0,-5-2-2140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2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23 0 0 0,'0'0'435'0'0,"0"0"381"0"0,0 0 184 0 0,0 0 132 0 0,0 0 153 0 0,0 0-49 0 0,0 0-14 0 0,0 0 55 0 0,0 0 83 0 0,0 0 158 0 0,-6-1 69 0 0,-12-1 156 0 0,-10 1 6266 0 0,42 1-2899 0 0,40 1-4034 0 0,-50-2-1018 0 0,139-14 1008 0 0,-47 11-656 0 0,29 15 34 0 0,-77-10-128 0 0,-48-1-277 0 0,0 0-13 0 0,0 0-3 0 0,0 0 13 0 0,0 0-15 0 0,0 0 18 0 0,0 0-7 0 0,0 0-15 0 0,0 0-7 0 0,0 0 0 0 0,0 0 5 0 0,0 0-20 0 0,0 0 5 0 0,0 0-15 0 0,0 0-8 0 0,0 0 19 0 0,0 0-13 0 0,-4 0-2132 0 0,-15 3-11083 0 0,16 1 1814 0 0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7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6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2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4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4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1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1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4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7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6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2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4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4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1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1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4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3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67 11170 0 0,'0'0'1161'0'0,"0"0"-413"0"0,0 0-161 0 0,0 0 198 0 0,0 0 231 0 0,0 0 114 0 0,0 0-114 0 0,0 0-265 0 0,0 0-296 0 0,0 0-163 0 0,0 0-43 0 0,1 4 22 0 0,-15 205 1716 0 0,6-166-1825 0 0,2-15-88 0 0,1 0 0 0 0,1 0 0 0 0,2 0 0 0 0,0 1 1 0 0,2-1-1 0 0,3 16-74 0 0,-4-42 15 0 0,1-1 1 0 0,0 0 0 0 0,0 1-1 0 0,0-1 1 0 0,0 1 0 0 0,0-1-1 0 0,1 0 1 0 0,-1 1 0 0 0,0-1-1 0 0,1 1 1 0 0,-1-1 0 0 0,1 0-1 0 0,-1 0 1 0 0,1 1-1 0 0,-1-1 1 0 0,1 0 0 0 0,0 0-1 0 0,0 0 1 0 0,0 1 0 0 0,0-1-1 0 0,0 0 1 0 0,0 0 0 0 0,0 0-1 0 0,0-1 1 0 0,0 1 0 0 0,0 0-1 0 0,0 0 1 0 0,1-1 0 0 0,-1 1-1 0 0,0 0 1 0 0,0-1-1 0 0,1 1 1 0 0,-1-1 0 0 0,0 0-1 0 0,1 1 1 0 0,-1-1 0 0 0,1 0-1 0 0,-1 0 1 0 0,0 0 0 0 0,1 0-1 0 0,-1 0 1 0 0,1 0 0 0 0,-1 0-1 0 0,0-1 1 0 0,1 1 0 0 0,-1 0-1 0 0,0-1 1 0 0,1 1-1 0 0,-1-1 1 0 0,0 0 0 0 0,1 1-1 0 0,-1-1 1 0 0,0 0 0 0 0,0 0-1 0 0,0 1 1 0 0,0-1 0 0 0,0 0-1 0 0,0 0 1 0 0,0 0 0 0 0,0-1-16 0 0,27-36 218 0 0,-1-1 1 0 0,-2-1-1 0 0,-2-1 1 0 0,-2-2-1 0 0,-2 0 1 0 0,-1-1 0 0 0,-3 0-1 0 0,-1-1 1 0 0,-1-10-219 0 0,5-74 1176 0 0,-27 137-363 0 0,-3 34-672 0 0,3 0-1 0 0,1 0 1 0 0,3 1-1 0 0,-1 37-140 0 0,15 298 1033 0 0,8-261-1142 0 0,-17-116 16 0 0,1-12-3953 0 0,0 2-23 0 0,0 4-1376 0 0,2 2-6347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15435 0 0,'0'0'1607'0'0,"0"0"-316"0"0,0 0-33 0 0,0 0 57 0 0,0 0 8 0 0,0 0-134 0 0,0 0-232 0 0,0 0-233 0 0,0 0-204 0 0,0 0-148 0 0,0 0-61 0 0,0 0-46 0 0,0 0-38 0 0,0-4 646 0 0,8 50 842 0 0,-10 168-1239 0 0,9-219-4227 0 0,-2-6-4229 0 0,-3 6-3930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10770 0 0,'0'0'1925'0'0,"0"0"-333"0"0,0 0-49 0 0,0 0 75 0 0,0 0-26 0 0,0 0-169 0 0,0 0-296 0 0,0 0-310 0 0,0 0-222 0 0,0 0-117 0 0,0 0-45 0 0,0 0-21 0 0,28 0 2205 0 0,137-4-477 0 0,-119 4-1874 0 0,-46 0-213 0 0,0 0-9 0 0,0 0 21 0 0,0 0 5 0 0,0 0-2 0 0,0 0 34 0 0,-28-3 250 0 0,5-3-347 0 0,16 5-2 0 0,2 0 1 0 0,-1 0-1 0 0,0-1 1 0 0,0 0-1 0 0,0 0 1 0 0,1-1-1 0 0,-1 1 1 0 0,1-1-1 0 0,0 0 1 0 0,-1-1-1 0 0,2 1 1 0 0,-1-1-1 0 0,0 0 0 0 0,1 0 1 0 0,0-1-1 0 0,-3-2-3 0 0,8 52-160 0 0,4 126 74 0 0,-5-171 79 0 0,0 0 27 0 0,17-26 184 0 0,92-118-5 0 0,-106 137-1669 0 0,-14 21-1241 0 0,8-8 1410 0 0,-2 4-5168 0 0,2-3-5647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18972 0 0,'0'0'1536'0'0,"0"0"-478"0"0,0 0-198 0 0,0 0 136 0 0,0 0 109 0 0,0 0-9 0 0,0 0-167 0 0,0 0-250 0 0,0 0-220 0 0,0 0-134 0 0,0 0-86 0 0,0 0-48 0 0,0 0-19 0 0,10-8-26 0 0,32-24-11 0 0,14 21 316 0 0,-43 12-392 0 0,-11-1-58 0 0,-1-1 0 0 0,0 1 0 0 0,1 0 0 0 0,-1 0 1 0 0,0 0-1 0 0,1 0 0 0 0,-1 0 0 0 0,0 1 1 0 0,1-1-1 0 0,-1 0 0 0 0,0 1 0 0 0,1-1 0 0 0,-1 1 1 0 0,0-1-1 0 0,0 1 0 0 0,0 0 0 0 0,0-1 0 0 0,1 1 1 0 0,-1 0-1 0 0,0 0 0 0 0,0 0 0 0 0,0 0 0 0 0,-1 0 1 0 0,1 0-1 0 0,0 0 0 0 0,0 0 0 0 0,0 0 0 0 0,-1 0 1 0 0,1 0-1 0 0,0 0 0 0 0,-1 1 0 0 0,1-1 1 0 0,-1 0-1 0 0,0 1 0 0 0,1-1 0 0 0,-1 0 0 0 0,0 1 1 0 0,0-1-1 0 0,0 0 0 0 0,0 1 0 0 0,0-1 0 0 0,0 0 1 0 0,0 1-1 0 0,0-1 0 0 0,-1 0 0 0 0,1 1-1 0 0,-25 58 3 0 0,-8-19 36 0 0,-19 42 112 0 0,52-82-141 0 0,0 0 1 0 0,0 0 0 0 0,0 0 0 0 0,1 1 0 0 0,-1-1 0 0 0,0 0-1 0 0,0 0 1 0 0,1 0 0 0 0,-1 1 0 0 0,1-1 0 0 0,-1 0 0 0 0,1 0-1 0 0,-1 0 1 0 0,1 0 0 0 0,0 0 0 0 0,0 0 0 0 0,-1 0 0 0 0,1 0-1 0 0,0 0 1 0 0,0-1 0 0 0,0 1 0 0 0,0 0 0 0 0,0 0 0 0 0,0-1-1 0 0,0 1 1 0 0,0-1 0 0 0,0 1 0 0 0,0-1 0 0 0,1 1 0 0 0,-1-1-1 0 0,0 1 1 0 0,0-1 0 0 0,0 0 0 0 0,1 0 0 0 0,-1 0 0 0 0,0 0-1 0 0,0 0 1 0 0,1 0 0 0 0,-1 0 0 0 0,0 0 0 0 0,0 0 0 0 0,1-1-11 0 0,56-4 376 0 0,-15-6-228 0 0,34-3-2949 0 0,-75 16-3546 0 0,-1-2-5858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12 9402 0 0,'0'0'2499'0'0,"0"0"-344"0"0,0 0-233 0 0,0 0-124 0 0,0 0-131 0 0,0 0-190 0 0,0 0-214 0 0,0 0-214 0 0,0 0-179 0 0,0 0-141 0 0,0 0-125 0 0,0 0-77 0 0,0 0-66 0 0,-3-2-46 0 0,-8-7 144 0 0,22 11 733 0 0,5 4-1105 0 0,0-1 1 0 0,0-1 0 0 0,1-1-1 0 0,-1 0 1 0 0,1-1-1 0 0,0-1 1 0 0,-1 0 0 0 0,1-2-1 0 0,0 0 1 0 0,0 0-1 0 0,-1-2 1 0 0,11-2-188 0 0,36-7 260 0 0,-63 12-472 0 0,-14 2-6337 0 0,5 5-2368 0 0,7-6 7289 0 0,-2 3-10074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10522 0 0,'0'0'2990'0'0,"0"0"-1000"0"0,0 0-598 0 0,0 0-78 0 0,0 0 5 0 0,0 0-67 0 0,0 0-105 0 0,0 0-128 0 0,0 0-119 0 0,0 0-92 0 0,0 0-66 0 0,0 0-94 0 0,0 0-67 0 0,8 4-43 0 0,113 18 1918 0 0,48-40-1510 0 0,-140 17-1850 0 0,-21 6-8342 0 0,-7-3-2774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11346 0 0,'0'0'1719'0'0,"0"0"-148"0"0,0 0-101 0 0,0 0-75 0 0,0 0-119 0 0,0 0-123 0 0,0 0-151 0 0,0 0-153 0 0,0 0-187 0 0,0 0-180 0 0,0 0-105 0 0,0 0-38 0 0,0 0 21 0 0,2-1 59 0 0,114-20 1711 0 0,-2 16-529 0 0,-142-23-460 0 0,-51-64-1369 0 0,80 80-3552 0 0,12 10-8086 0 0,-9 2-248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343 518 3145 0 0,'0'0'3482'0'0,"0"0"-2170"0"0,0 0-745 0 0,0 0 132 0 0,0 0 378 0 0,0 0 422 0 0,0 0 192 0 0,0 0-110 0 0,0 0-242 0 0,0 0-311 0 0,0 0-203 0 0,0-11-98 0 0,2-36-49 0 0,-23-8 2981 0 0,15 47-3502 0 0,0 0 0 0 0,-1 1 1 0 0,1 0-1 0 0,-1 0 0 0 0,-1 0 0 0 0,0 1 0 0 0,1 0 0 0 0,-2 0 1 0 0,1 1-1 0 0,-1 0 0 0 0,0 1 0 0 0,0 0 0 0 0,0 0 1 0 0,0 1-1 0 0,-1 0 0 0 0,1 0 0 0 0,-1 1 0 0 0,0 1 0 0 0,0-1 1 0 0,0 2-1 0 0,0-1 0 0 0,-7 2-157 0 0,13 1 14 0 0,0 1 0 0 0,1 0-1 0 0,0 0 1 0 0,0 1 0 0 0,-1-1 0 0 0,2 0-1 0 0,-1 1 1 0 0,0 0 0 0 0,1 0 0 0 0,0 0 0 0 0,0 0-1 0 0,0 0 1 0 0,0 0 0 0 0,0 0 0 0 0,1 1-1 0 0,0-1 1 0 0,0 1 0 0 0,0-1 0 0 0,1 1 0 0 0,-1-1-1 0 0,1 1 1 0 0,0-1 0 0 0,0 1 0 0 0,1-1-1 0 0,0 1 1 0 0,-1-1 0 0 0,1 1 0 0 0,1-1 0 0 0,0 4-14 0 0,-1-1 51 0 0,53 218 742 0 0,-20-97-365 0 0,-7 2-1 0 0,6 82-427 0 0,-31-194 80 0 0,-1 1-1 0 0,-1 0 0 0 0,-1 0 1 0 0,0 0-1 0 0,-1 0 1 0 0,-1 0-1 0 0,-1 0 0 0 0,-1-1 1 0 0,0 0-1 0 0,-2 0 1 0 0,-4 9-80 0 0,10-25 20 0 0,0 0 0 0 0,-1 0 1 0 0,1 0-1 0 0,-1 0 0 0 0,1 0 1 0 0,-1 0-1 0 0,0 0 1 0 0,0-1-1 0 0,0 1 0 0 0,0-1 1 0 0,0 1-1 0 0,0-1 0 0 0,0 0 1 0 0,0 1-1 0 0,-1-1 0 0 0,1-1 1 0 0,-1 1-1 0 0,1 0 0 0 0,0 0 1 0 0,-1-1-1 0 0,1 1 1 0 0,-1-1-1 0 0,1 0 0 0 0,-1 0 1 0 0,0 0-1 0 0,1 0 0 0 0,-1 0 1 0 0,1-1-1 0 0,-1 1 0 0 0,1-1 1 0 0,-1 0-1 0 0,1 1 0 0 0,-1-2-20 0 0,-74-39 129 0 0,73 38-261 0 0,1 0 0 0 0,0 0 1 0 0,-1 0-1 0 0,1 0 0 0 0,0 0 0 0 0,1-1 1 0 0,-1 1-1 0 0,1-1 0 0 0,-1 0 0 0 0,1 0 1 0 0,0 0-1 0 0,0 0 0 0 0,1 0 1 0 0,-1 0-1 0 0,1 0 0 0 0,0-1 0 0 0,0 1 1 0 0,1 0-1 0 0,-1-1 0 0 0,1 1 0 0 0,0-1 1 0 0,0 1-1 0 0,0-3 132 0 0,7-2-3366 0 0,-2 7-849 0 0,-3 1 674 0 0,3-1-8798 0 0</inkml:trace>
  <inkml:trace contextRef="#ctx0" brushRef="#br0" timeOffset="581.118">395 1358 15963 0 0,'0'0'1166'0'0,"0"0"-574"0"0,0 0-325 0 0,0 0-2 0 0,0 0 90 0 0,0 0 73 0 0,0 0 47 0 0,0 0-2 0 0,0 0-87 0 0,0 0-73 0 0,0 0-62 0 0,0 0-71 0 0,0 0-23 0 0,1 10 3 0 0,5 91 464 0 0,-9-62 754 0 0,-5-58 1316 0 0,7 6-2584 0 0,1-1 0 0 0,0 1 0 0 0,1 0 0 0 0,0-1-1 0 0,1 1 1 0 0,0 0 0 0 0,2 0 0 0 0,-1 0 0 0 0,1 0 0 0 0,1 0 0 0 0,0 1 0 0 0,1 0 0 0 0,1 0 0 0 0,-1 1 0 0 0,2-1-1 0 0,0 1 1 0 0,2-1-110 0 0,-9 12-21 0 0,1 1 1 0 0,-1 0-1 0 0,1-1 0 0 0,0 1 0 0 0,-1 0 0 0 0,1 0 0 0 0,-1 0 0 0 0,0 0 1 0 0,1 0-1 0 0,-1 1 0 0 0,0-1 0 0 0,0 0 0 0 0,1 1 0 0 0,-1-1 0 0 0,0 1 1 0 0,0-1-1 0 0,-1 1 0 0 0,1-1 0 0 0,0 1 0 0 0,0-1 0 0 0,-1 1 0 0 0,1 0 1 0 0,-1 0-1 0 0,0-1 0 0 0,1 1 0 0 0,-1 0 0 0 0,0 0 0 0 0,0-1 0 0 0,0 1 1 0 0,0 0-1 0 0,0 0 0 0 0,0-1 0 0 0,-1 1 0 0 0,1 0 0 0 0,-1 0 21 0 0,4 13-1303 0 0,2-6-1225 0 0,-2-2-4676 0 0,-2-2-4697 0 0</inkml:trace>
  <inkml:trace contextRef="#ctx0" brushRef="#br0" timeOffset="815.643">643 1429 19684 0 0,'0'0'939'0'0,"0"0"-409"0"0,0 0-70 0 0,0 0 226 0 0,0 0 213 0 0,0 0 49 0 0,0 0-146 0 0,0 0-262 0 0,0 0-220 0 0,0 0-133 0 0,0 0-72 0 0,0 0-49 0 0,0 0-28 0 0,0 15-12 0 0,0 64-40 0 0,0-78-76 0 0,0-1-134 0 0,0 0-235 0 0,6-3-5076 0 0,-4 1-535 0 0,-1-2-5730 0 0</inkml:trace>
  <inkml:trace contextRef="#ctx0" brushRef="#br0" timeOffset="1349.077">345 1068 7354 0 0,'0'0'2392'0'0,"0"0"-489"0"0,0 0-257 0 0,0 0 18 0 0,0 0-94 0 0,0 0-194 0 0,0 0-224 0 0,0 0-278 0 0,0 0-226 0 0,0 0-80 0 0,0 0-5 0 0,0 0 40 0 0,0 0 10 0 0,6 0-65 0 0,135 0 2037 0 0,-115 7-1593 0 0,-26-7-871 0 0,-14-14 1073 0 0,-22-41-963 0 0,30 27-3053 0 0,7 24 628 0 0,1 1-2682 0 0,0 1-7028 0 0</inkml:trace>
  <inkml:trace contextRef="#ctx0" brushRef="#br0" timeOffset="2212.017">460 152 4497 0 0,'0'0'1103'0'0,"0"0"-255"0"0,0 0 8 0 0,0 0 239 0 0,0 0 248 0 0,0 0 123 0 0,0 0-23 0 0,0 0-171 0 0,0 0-217 0 0,0 0-166 0 0,0 0-132 0 0,0 0-83 0 0,0 0-62 0 0,3 13-73 0 0,17 108 1252 0 0,-20-57 79 0 0,-1-55 794 0 0,-1-41-1338 0 0,2 5-1211 0 0,1 0 0 0 0,1 0-1 0 0,2 1 1 0 0,0-1 0 0 0,2 1-1 0 0,1 0 1 0 0,1 0 0 0 0,1 1-1 0 0,1 0 1 0 0,3-2-115 0 0,-11 24 3 0 0,28-31-77 0 0,-13 86 69 0 0,4-29-1105 0 0,-11-21-2150 0 0,1-1-3660 0 0,-5-1-4672 0 0</inkml:trace>
  <inkml:trace contextRef="#ctx0" brushRef="#br0" timeOffset="2659.19">663 249 16700 0 0,'0'0'1399'0'0,"0"0"-511"0"0,0 0-332 0 0,0 0-8 0 0,0 0 43 0 0,0 0 8 0 0,0 0-75 0 0,0 0-36 0 0,0 0-67 0 0,0 0-7 0 0,0 0 55 0 0,0 0-60 0 0,0 0-87 0 0,7 2-81 0 0,60 17 290 0 0,-65-18-512 0 0,0 0 1 0 0,0 1-1 0 0,-1-1 1 0 0,1 0-1 0 0,0 1 1 0 0,-1-1-1 0 0,0 1 1 0 0,1 0-1 0 0,-1-1 0 0 0,0 1 1 0 0,0 0-1 0 0,0 0 1 0 0,0 0-1 0 0,0 0 1 0 0,0-1-1 0 0,0 2 1 0 0,-1-1-1 0 0,1 0 0 0 0,-1 0 1 0 0,0 0-1 0 0,1 0 1 0 0,-1 0-1 0 0,0 0 1 0 0,0 0-1 0 0,0 0 1 0 0,-1 0-1 0 0,1 1 0 0 0,0-1 1 0 0,-1 0-1 0 0,1 0 1 0 0,-1 0-1 0 0,0 0 1 0 0,0 0-1 0 0,0 0 1 0 0,0-1-1 0 0,-1 3-19 0 0,-6 29 460 0 0,8-32-402 0 0,1 1 0 0 0,0 0-1 0 0,0-1 1 0 0,0 1 0 0 0,1-1-1 0 0,-1 0 1 0 0,0 1 0 0 0,1-1 0 0 0,-1 0-1 0 0,0 0 1 0 0,1 0 0 0 0,-1 0-1 0 0,1 0 1 0 0,0 0 0 0 0,-1 0-1 0 0,1-1 1 0 0,0 1 0 0 0,0 0-1 0 0,-1-1 1 0 0,1 1 0 0 0,0-1 0 0 0,0 0-1 0 0,0 0 1 0 0,-1 0 0 0 0,1 0-1 0 0,0 0 1 0 0,0 0 0 0 0,0 0-1 0 0,0 0 1 0 0,-1-1 0 0 0,1 1-1 0 0,0-1 1 0 0,0 0 0 0 0,-1 1-1 0 0,1-1 1 0 0,0 0 0 0 0,-1 0 0 0 0,1 0-1 0 0,-1 0 1 0 0,1 0 0 0 0,-1 0-1 0 0,2-1-57 0 0,23-4-2701 0 0,-25 6 1779 0 0,2 0-849 0 0,-2 0-3122 0 0,-1 0-4229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3.4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9946 0 0,'0'0'2977'0'0,"0"0"-665"0"0,0 0-397 0 0,0 0-180 0 0,0 0-220 0 0,0 0-273 0 0,0 0-318 0 0,0 0-233 0 0,0 0-138 0 0,0 0-99 0 0,0 0-45 0 0,0 0-22 0 0,0 0-15 0 0,1 14 1925 0 0,279-17 705 0 0,-16-1-4124 0 0,-264 2 208 0 0,0 1-1326 0 0,0 0-4547 0 0,0 1-5495 0 0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8666 0 0,'0'0'2122'0'0,"0"0"-122"0"0,0 0-166 0 0,0 0-139 0 0,0 0-143 0 0,0 0-185 0 0,0 0-227 0 0,0 0-223 0 0,0 0-232 0 0,0 0-202 0 0,0 0-144 0 0,0 0-79 0 0,0 0-11 0 0,1-10 426 0 0,38 6 1056 0 0,195-21 603 0 0,-277-1-1742 0 0,30 17-590 0 0,5 5 0 0 0,0-1-1 0 0,0-1 0 0 0,0 1 0 0 0,0-2 1 0 0,1 1-1 0 0,0-1 0 0 0,0 0 0 0 0,1 0 1 0 0,-1-1-1 0 0,2 1 0 0 0,-1-1 0 0 0,1-1 1 0 0,1 1-1 0 0,-5-10-1 0 0,33 23-5993 0 0,-14 0 231 0 0,-1-2-6223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18292 0 0,'0'0'1242'0'0,"0"0"-301"0"0,0 0-121 0 0,0 0 56 0 0,0 0 3 0 0,0 0-75 0 0,0 0-178 0 0,0 0-238 0 0,0 0-171 0 0,0 0-129 0 0,0 0-61 0 0,0 0-31 0 0,0 0-13 0 0,-4-3-39 0 0,49-51 693 0 0,-44 53-583 0 0,-1 1 31 0 0,0 0 24 0 0,0 0-7 0 0,0 0 24 0 0,-23 18 392 0 0,13-8-40 0 0,13-11-1455 0 0,2 0-2595 0 0,-1 0-4884 0 0,-3 1-3611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51 4561 0 0,'0'0'4700'0'0,"0"0"-2222"0"0,0 0-790 0 0,0 0-145 0 0,0 0 7 0 0,0 0 2 0 0,0 0-117 0 0,0 0-227 0 0,0 0-249 0 0,0 0-246 0 0,0 0-198 0 0,0 0-137 0 0,0 0-90 0 0,-1-5-80 0 0,1 6-120 0 0,0-1 0 0 0,-1 0 0 0 0,1 0 0 0 0,0 0 0 0 0,0 0 0 0 0,-1 0 0 0 0,1 0-88 0 0,6 50 312 0 0,-2 0-1 0 0,-3 0 1 0 0,-1 0 0 0 0,-3 0-1 0 0,-2 0 1 0 0,-2-1 0 0 0,-6 20-312 0 0,-11 6 82 0 0,24-74-108 0 0,0-1-14 0 0,0 0-39 0 0,20-76-3555 0 0,-16 56 1831 0 0,1-6-2376 0 0,-3 9-2002 0 0,-1 9-4533 0 0</inkml:trace>
  <inkml:trace contextRef="#ctx0" brushRef="#br0" timeOffset="300.459">43 2 10066 0 0,'0'0'1959'0'0,"0"0"-176"0"0,0 0-210 0 0,0 0-89 0 0,0 0-118 0 0,0 0-220 0 0,0 0-280 0 0,0 0-255 0 0,0 0-210 0 0,0 0-81 0 0,0 0 51 0 0,0 0 117 0 0,0 0 115 0 0,4 3 49 0 0,10 1-391 0 0,0 0 0 0 0,1-1 0 0 0,-1 0-1 0 0,1-2 1 0 0,-1 1 0 0 0,1-2 0 0 0,0 0 0 0 0,0 0 0 0 0,-1-2 0 0 0,1 0-1 0 0,0 0 1 0 0,8-4-261 0 0,36-2 192 0 0,43 6-208 0 0,-101 2-11 0 0,-1 0 0 0 0,1 0-1 0 0,0 0 1 0 0,0 0 0 0 0,-1 0 0 0 0,1 1 0 0 0,0-1-1 0 0,0 0 1 0 0,-1 0 0 0 0,1 1 0 0 0,0-1 0 0 0,-1 0-1 0 0,1 1 1 0 0,0-1 0 0 0,-1 1 0 0 0,1-1-1 0 0,-1 1 1 0 0,1-1 0 0 0,0 1 0 0 0,-1-1 0 0 0,1 1-1 0 0,-1 0 1 0 0,0-1 0 0 0,1 1 0 0 0,-1 0-1 0 0,1-1 1 0 0,-1 1 0 0 0,0 0 0 0 0,0-1 0 0 0,1 1-1 0 0,-1 0 1 0 0,0 0 0 0 0,0-1 0 0 0,0 1 0 0 0,0 0-1 0 0,0 0 1 0 0,0 0 0 0 0,0-1 0 0 0,0 1-1 0 0,0 0 1 0 0,0 0 0 0 0,0-1 0 0 0,-1 1 0 0 0,1 0-1 0 0,0-1 1 0 0,-1 1 0 0 0,1 0 0 0 0,0 0 0 0 0,-1-1-1 0 0,1 1 1 0 0,-1-1 0 0 0,1 1 27 0 0,-21 36-2718 0 0,2-15-1030 0 0,6-9-3566 0 0,4-6-3854 0 0</inkml:trace>
  <inkml:trace contextRef="#ctx0" brushRef="#br0" timeOffset="547.911">34 253 12715 0 0,'0'0'1695'0'0,"0"0"-622"0"0,0 0-258 0 0,0 0 191 0 0,0 0 226 0 0,0 0 39 0 0,0 0-107 0 0,0 0-156 0 0,0 0-182 0 0,0 0-146 0 0,21 2-111 0 0,104 10 229 0 0,-101-12-742 0 0,60-3 433 0 0,-38-14-3887 0 0,-39 9-985 0 0,-5 3-2269 0 0,-2 1-4312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204 328 12835 0 0,'0'0'1728'0'0,"0"0"-430"0"0,0 0-275 0 0,0 0-18 0 0,0 0-18 0 0,0 0-71 0 0,0 0-57 0 0,-22 4-132 0 0,-66 11-156 0 0,84-14-533 0 0,1-1 0 0 0,-1 1 1 0 0,1 0-1 0 0,-1 0 0 0 0,1 0 1 0 0,-1 0-1 0 0,1 1 0 0 0,0-1 0 0 0,0 1 1 0 0,0 0-1 0 0,-1 0 0 0 0,2 0 1 0 0,-1 0-1 0 0,0 1 0 0 0,0-1 1 0 0,1 1-1 0 0,-1 0 0 0 0,1 0 1 0 0,0-1-1 0 0,0 1 0 0 0,0 1 0 0 0,0-1 1 0 0,1 0-1 0 0,-1 0 0 0 0,1 1 1 0 0,-1 3-39 0 0,-2 2 17 0 0,2-4-13 0 0,-1-1 1 0 0,1 0-1 0 0,0 0 0 0 0,1 1 0 0 0,-1-1 0 0 0,1 1 0 0 0,0-1 0 0 0,0 1 1 0 0,0 0-1 0 0,1-1 0 0 0,-1 1 0 0 0,1 0 0 0 0,0 0 0 0 0,1-1 1 0 0,-1 1-1 0 0,1 0 0 0 0,0-1 0 0 0,0 1 0 0 0,1-1 0 0 0,-1 1 0 0 0,1-1 1 0 0,0 1-1 0 0,0-1 0 0 0,0 0 0 0 0,1 0 0 0 0,-1 0 0 0 0,1 0 0 0 0,0-1 1 0 0,0 1-1 0 0,1-1 0 0 0,-1 1 0 0 0,1-1 0 0 0,-1 0 0 0 0,1-1 1 0 0,0 1-1 0 0,0-1 0 0 0,0 1 0 0 0,0-1 0 0 0,1 0 0 0 0,-1-1 0 0 0,1 1 1 0 0,-1-1-1 0 0,1 0 0 0 0,1 0-4 0 0,7-3 205 0 0,0 0 0 0 0,0-2 0 0 0,0 1 0 0 0,-1-2-1 0 0,0 0 1 0 0,0 0 0 0 0,0-1 0 0 0,0 0 0 0 0,-1-1 0 0 0,0-1 0 0 0,-1 0 0 0 0,1 0 0 0 0,-2-1 0 0 0,1 0 0 0 0,-1 0 0 0 0,0-1-1 0 0,-1-1 1 0 0,-1 1 0 0 0,1-1 0 0 0,4-12-205 0 0,1 2 44 0 0,-2-2-1 0 0,-1 1 1 0 0,0-1-1 0 0,-2-1 0 0 0,-1 0 1 0 0,-1 0-1 0 0,0 0 1 0 0,-2-1-1 0 0,-1 0 1 0 0,-1 0-1 0 0,-1 1 1 0 0,-2-15-44 0 0,1 35-5 0 0,1 0 0 0 0,-1 1 0 0 0,0-1 0 0 0,0 0 0 0 0,0 1 0 0 0,-1-1 0 0 0,1 1 0 0 0,-1-1 0 0 0,0 0 0 0 0,0 1 0 0 0,0-1 0 0 0,0 1 0 0 0,-1 0-1 0 0,1-1 1 0 0,-1 1 0 0 0,0 0 0 0 0,0 0 0 0 0,0 0 0 0 0,-1 0 0 0 0,1 0 0 0 0,-1 1 0 0 0,1-1 0 0 0,-1 1 0 0 0,0 0 0 0 0,0-1 0 0 0,0 1 0 0 0,0 1 0 0 0,0-1 0 0 0,0 0 0 0 0,-1 1 0 0 0,1-1 0 0 0,-1 1 0 0 0,1 0 0 0 0,-1 0 0 0 0,1 1 0 0 0,-1-1 0 0 0,1 1 0 0 0,-1-1 0 0 0,0 1 0 0 0,1 0 0 0 0,-1 1 0 0 0,0-1 0 0 0,1 1 0 0 0,-1-1 0 0 0,1 1 0 0 0,-1 0 0 0 0,1 0 0 0 0,-1 1 0 0 0,-1 0 5 0 0,-7 8-12 0 0,1 0 1 0 0,0 0-1 0 0,1 1 0 0 0,0 0 0 0 0,1 1 0 0 0,1 0 0 0 0,-1 1 1 0 0,2-1-1 0 0,0 2 0 0 0,0-1 0 0 0,1 1 0 0 0,1 0 1 0 0,1 0-1 0 0,0 0 0 0 0,0 1 0 0 0,1-1 0 0 0,1 1 0 0 0,1 0 1 0 0,0 0-1 0 0,1 0 0 0 0,0 0 0 0 0,2 9 12 0 0,2-12-29 0 0,0 0 1 0 0,1 0-1 0 0,0-1 0 0 0,1 0 1 0 0,0 1-1 0 0,1-2 0 0 0,0 1 1 0 0,1-1-1 0 0,0 0 0 0 0,1-1 0 0 0,-1 0 1 0 0,2 0-1 0 0,-1-1 0 0 0,1 0 1 0 0,1-1-1 0 0,-1 0 0 0 0,1 0 1 0 0,0-1-1 0 0,1-1 0 0 0,0 0 0 0 0,0 0 1 0 0,0-2-1 0 0,0 1 29 0 0,33 6-1864 0 0,-13-9-5306 0 0,-24-1-2881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17 158 9442 0 0,'0'0'943'0'0,"0"0"-400"0"0,0 0-105 0 0,0 0 187 0 0,0 0 273 0 0,0 0 181 0 0,0 0 35 0 0,0 0-97 0 0,0 0-156 0 0,-3 21-89 0 0,-11 63-52 0 0,22-37 1266 0 0,-4-43-1616 0 0,4-7 4990 0 0,0-27-4793 0 0,-6 20-26 0 0,4-12-145 0 0,-3 3-262 0 0,1 1 0 0 0,1-1 0 0 0,1 1 0 0 0,0 0 0 0 0,2 0 0 0 0,0 1 0 0 0,0 0 0 0 0,2 0 0 0 0,0 1 0 0 0,1 0 0 0 0,1 1 0 0 0,0 0 0 0 0,9-7-134 0 0,-21 22-2 0 0,1-1 1 0 0,-1 1-1 0 0,1 0 0 0 0,-1-1 0 0 0,1 1 0 0 0,0 0 0 0 0,-1 0 0 0 0,1-1 1 0 0,0 1-1 0 0,-1 0 0 0 0,1 0 0 0 0,0 0 0 0 0,-1 0 0 0 0,1 0 0 0 0,-1 0 0 0 0,1 0 1 0 0,0 0-1 0 0,-1 0 0 0 0,1 0 0 0 0,0 0 0 0 0,-1 0 0 0 0,1 1 0 0 0,0-1 1 0 0,-1 0-1 0 0,1 0 0 0 0,-1 1 0 0 0,1-1 0 0 0,-1 0 0 0 0,1 1 0 0 0,0-1 1 0 0,-1 1-1 0 0,1-1 0 0 0,-1 1 0 0 0,0-1 0 0 0,1 1 0 0 0,-1-1 0 0 0,1 1 0 0 0,-1-1 1 0 0,0 1-1 0 0,1-1 0 0 0,-1 1 0 0 0,0 0 0 0 0,0-1 0 0 0,1 1 0 0 0,-1-1 1 0 0,0 1-1 0 0,0 0 0 0 0,0-1 0 0 0,0 1 0 0 0,0 0 0 0 0,0-1 0 0 0,0 1 1 0 0,0 0-1 0 0,0 0 2 0 0,7 48-126 0 0,-6-39 90 0 0,15 31-938 0 0,-5-38-2265 0 0,4-10-3906 0 0,-11 4 363 0 0,-2 1-4230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12771 0 0,'0'0'3342'0'0,"0"0"-1363"0"0,0 0-623 0 0,0 0-144 0 0,0 0-130 0 0,0 0-140 0 0,0 0-168 0 0,0 0-223 0 0,0 0-163 0 0,0 0-62 0 0,0 0-5 0 0,0 0 58 0 0,0 0 12 0 0,7 1-41 0 0,125 10 1484 0 0,-20-11-944 0 0,-117-26 639 0 0,-36-38-1077 0 0,35 58-591 0 0,0-1 1 0 0,1 0 0 0 0,-1 0-1 0 0,2 0 1 0 0,-1-1-1 0 0,1 0 1 0 0,0 0 0 0 0,0 0-1 0 0,1 0 1 0 0,0 0-1 0 0,1-1 1 0 0,0 0 0 0 0,0 1-1 0 0,1-1 1 0 0,0 0 0 0 0,0 0-1 0 0,1 1 1 0 0,0-1-1 0 0,1-2 139 0 0,8-9-6511 0 0,-6 14 1959 0 0,2-3-8719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7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6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2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4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4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1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1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4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3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67 11170 0 0,'0'0'1161'0'0,"0"0"-413"0"0,0 0-161 0 0,0 0 198 0 0,0 0 231 0 0,0 0 114 0 0,0 0-114 0 0,0 0-265 0 0,0 0-296 0 0,0 0-163 0 0,0 0-43 0 0,1 4 22 0 0,-15 205 1716 0 0,6-166-1825 0 0,2-15-88 0 0,1 0 0 0 0,1 0 0 0 0,2 0 0 0 0,0 1 1 0 0,2-1-1 0 0,3 16-74 0 0,-4-42 15 0 0,1-1 1 0 0,0 0 0 0 0,0 1-1 0 0,0-1 1 0 0,0 1 0 0 0,0-1-1 0 0,1 0 1 0 0,-1 1 0 0 0,0-1-1 0 0,1 1 1 0 0,-1-1 0 0 0,1 0-1 0 0,-1 0 1 0 0,1 1-1 0 0,-1-1 1 0 0,1 0 0 0 0,0 0-1 0 0,0 0 1 0 0,0 1 0 0 0,0-1-1 0 0,0 0 1 0 0,0 0 0 0 0,0 0-1 0 0,0-1 1 0 0,0 1 0 0 0,0 0-1 0 0,0 0 1 0 0,1-1 0 0 0,-1 1-1 0 0,0 0 1 0 0,0-1-1 0 0,1 1 1 0 0,-1-1 0 0 0,0 0-1 0 0,1 1 1 0 0,-1-1 0 0 0,1 0-1 0 0,-1 0 1 0 0,0 0 0 0 0,1 0-1 0 0,-1 0 1 0 0,1 0 0 0 0,-1 0-1 0 0,0-1 1 0 0,1 1 0 0 0,-1 0-1 0 0,0-1 1 0 0,1 1-1 0 0,-1-1 1 0 0,0 0 0 0 0,1 1-1 0 0,-1-1 1 0 0,0 0 0 0 0,0 0-1 0 0,0 1 1 0 0,0-1 0 0 0,0 0-1 0 0,0 0 1 0 0,0 0 0 0 0,0-1-16 0 0,27-36 218 0 0,-1-1 1 0 0,-2-1-1 0 0,-2-1 1 0 0,-2-2-1 0 0,-2 0 1 0 0,-1-1 0 0 0,-3 0-1 0 0,-1-1 1 0 0,-1-10-219 0 0,5-74 1176 0 0,-27 137-363 0 0,-3 34-672 0 0,3 0-1 0 0,1 0 1 0 0,3 1-1 0 0,-1 37-140 0 0,15 298 1033 0 0,8-261-1142 0 0,-17-116 16 0 0,1-12-3953 0 0,0 2-23 0 0,0 4-1376 0 0,2 2-6347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15435 0 0,'0'0'1607'0'0,"0"0"-316"0"0,0 0-33 0 0,0 0 57 0 0,0 0 8 0 0,0 0-134 0 0,0 0-232 0 0,0 0-233 0 0,0 0-204 0 0,0 0-148 0 0,0 0-61 0 0,0 0-46 0 0,0 0-38 0 0,0-4 646 0 0,8 50 842 0 0,-10 168-1239 0 0,9-219-4227 0 0,-2-6-4229 0 0,-3 6-3930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10770 0 0,'0'0'1925'0'0,"0"0"-333"0"0,0 0-49 0 0,0 0 75 0 0,0 0-26 0 0,0 0-169 0 0,0 0-296 0 0,0 0-310 0 0,0 0-222 0 0,0 0-117 0 0,0 0-45 0 0,0 0-21 0 0,28 0 2205 0 0,137-4-477 0 0,-119 4-1874 0 0,-46 0-213 0 0,0 0-9 0 0,0 0 21 0 0,0 0 5 0 0,0 0-2 0 0,0 0 34 0 0,-28-3 250 0 0,5-3-347 0 0,16 5-2 0 0,2 0 1 0 0,-1 0-1 0 0,0-1 1 0 0,0 0-1 0 0,0 0 1 0 0,1-1-1 0 0,-1 1 1 0 0,1-1-1 0 0,0 0 1 0 0,-1-1-1 0 0,2 1 1 0 0,-1-1-1 0 0,0 0 0 0 0,1 0 1 0 0,0-1-1 0 0,-3-2-3 0 0,8 52-160 0 0,4 126 74 0 0,-5-171 79 0 0,0 0 27 0 0,17-26 184 0 0,92-118-5 0 0,-106 137-1669 0 0,-14 21-1241 0 0,8-8 1410 0 0,-2 4-5168 0 0,2-3-5647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8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402 397,'-46'190,"6"17,30-162,1 45,10-87,0-1,0 1,1-1,-1 0,1 0,-1 0,1 0,0 0,0 0,0 0,0 0,0-1,0 1,0-1,1 0,-1 1,1-1,-1 0,1 0,-1-1,1 1,-1-1,1 1,0-1,-1 0,1 1,0-2,-1 1,2 0,79-14,17-24,-86 40</inkml:trace>
  <inkml:trace contextRef="#ctx0" brushRef="#br0" timeOffset="366.607">1079 424,'5'15,"-2"-1,1 1,-2 0,0 0,-1 0,0 0,-1 0,-1 0,-1 0,0-1,0 1,-2 0,0-1,0 1,-6 9,-1 15,0-3,8-29,-1 0,1 0,1 1,-1-1,1 1,1-1,-1 1,1 0,1 0,-1-1,1 1,1 0,0 0,0 0,0-1,1 1,0-1,0 1,2 3,35 6,-18-16</inkml:trace>
  <inkml:trace contextRef="#ctx0" brushRef="#br0" timeOffset="666.378">1503 397,'-19'21,"1"2,1 0,1 1,1 0,1 1,2 1,0 0,2 1,0 0,2 1,-3 23,10-46,0 0,0 0,0 0,1 1,0-1,0 0,1 1,-1-1,1 0,0 0,1 0,-1 0,1 0,0 0,0 0,0 0,1 0,0-1,0 0,0 1,0-1,1 0,0-1,-1 1,1 0,1-1,-1 0,0 0,1-1,0 1,-1-1,1 0,0 0,0 0,0-1,0 1,10-1,0 0,0 0,1-1,-1-1,0-1,-1 0,1-1,0 0,-1-1,1-1,-1 0,0-1,-1 0,0-2,0 1,0-2,-1 1,0-2,0 1,-1-2,-1 1,0-2,0 1,-1-1,5-10,-7 8,0 0,-2 0,1 0,-2-1,0 1,0-1,-2 0,0 0,0-1,-1 1,-1 0,-1 0,0-1,-1 1,-4-14,2 20,0 0,0 0,-1 0,0 1,-1 0,0 0,0 1,0 0,-1 0,0 0,-1 1,1 0,-1 0,0 1,-1 0,1 0,-9-2,-30-4,25 14</inkml:trace>
  <inkml:trace contextRef="#ctx0" brushRef="#br0" timeOffset="1981.09">2039 1,'25'184,"-21"430,6-555,-1 41,-12-96,1-1,-1 0,0 0,-1 0,1 0,0 0,-1 0,0-1,1 0,-1 0,0 0,0 0,0-1,-1 1,1-1,0 0,0 0,-1-1,1 1,-1-1,1 0,0 0,-1 0,1-1,0 0,-1 0,1 0,-1 0,-11 0,-470-32,-243 50,195 12,385-19,146-10,1 0,-1 0,1-1,-1 1,1-1,-1 1,1-1,0 0,-1 0,1 0,0 0,-1-1,1 1,0-1,0 1,0-1,0 0,1 0,-1 0,0 0,1 0,-1 0,1 0,0 0,0 0,0-1,0 1,0-1,0 1,0-1,1 1,0-1,-1 1,1-1,0 1,0-1,0-1,19-101,-16 96,162-633,-157 611,-8 25,0 1,1-1,-1 0,1 1,0-1,1 1,0 0,0-1,0 1,0 0,1 0,0 0,0 0,0 1,0-1,1 1,0 0,0 0,0 0,0 1,1-1,-1 1,1 0,0 0,0 1,0-1,0 1,1 0,0 0,164 20,198-17,-28-28,80 27,-192 28,-71-38,-104 11,-36 2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6.2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41 2529 0 0,'0'0'1976'0'0,"0"0"-100"0"0,0 0 95 0 0,0 0 123 0 0,0 0 129 0 0,0 0-134 0 0,0 0-289 0 0,0 0-290 0 0,0 0-305 0 0,0 0-206 0 0,0 0-98 0 0,-2-6-92 0 0,-5-27 578 0 0,7 32-792 0 0,0 1-55 0 0,0 0-41 0 0,0 0-54 0 0,0 0-35 0 0,-8 8 2199 0 0,8 374-1491 0 0,-35-172-623 0 0,19-100-275 0 0,16-110-223 0 0,0 0 4 0 0,0 0-9 0 0,0 0 12 0 0,0 0 2 0 0,0 0-9 0 0,0 0 6 0 0,0 0-3 0 0,0 0 12 0 0,0 0-18 0 0,0 0 10 0 0,0 0 0 0 0,0 0-10 0 0,0 0 11 0 0,0 0-18 0 0,0 0-17 0 0,0 0 0 0 0,0 0-4 0 0,0 0-22 0 0,0 0 18 0 0,0 0-22 0 0,-2-25-2543 0 0,0-8-4505 0 0,2 22-1543 0 0,0 3-2911 0 0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18972 0 0,'0'0'1536'0'0,"0"0"-478"0"0,0 0-198 0 0,0 0 136 0 0,0 0 109 0 0,0 0-9 0 0,0 0-167 0 0,0 0-250 0 0,0 0-220 0 0,0 0-134 0 0,0 0-86 0 0,0 0-48 0 0,0 0-19 0 0,10-8-26 0 0,32-24-11 0 0,14 21 316 0 0,-43 12-392 0 0,-11-1-58 0 0,-1-1 0 0 0,0 1 0 0 0,1 0 0 0 0,-1 0 1 0 0,0 0-1 0 0,1 0 0 0 0,-1 0 0 0 0,0 1 1 0 0,1-1-1 0 0,-1 0 0 0 0,0 1 0 0 0,1-1 0 0 0,-1 1 1 0 0,0-1-1 0 0,0 1 0 0 0,0 0 0 0 0,0-1 0 0 0,1 1 1 0 0,-1 0-1 0 0,0 0 0 0 0,0 0 0 0 0,0 0 0 0 0,-1 0 1 0 0,1 0-1 0 0,0 0 0 0 0,0 0 0 0 0,0 0 0 0 0,-1 0 1 0 0,1 0-1 0 0,0 0 0 0 0,-1 1 0 0 0,1-1 1 0 0,-1 0-1 0 0,0 1 0 0 0,1-1 0 0 0,-1 0 0 0 0,0 1 1 0 0,0-1-1 0 0,0 0 0 0 0,0 1 0 0 0,0-1 0 0 0,0 0 1 0 0,0 1-1 0 0,0-1 0 0 0,-1 0 0 0 0,1 1-1 0 0,-25 58 3 0 0,-8-19 36 0 0,-19 42 112 0 0,52-82-141 0 0,0 0 1 0 0,0 0 0 0 0,0 0 0 0 0,1 1 0 0 0,-1-1 0 0 0,0 0-1 0 0,0 0 1 0 0,1 0 0 0 0,-1 1 0 0 0,1-1 0 0 0,-1 0 0 0 0,1 0-1 0 0,-1 0 1 0 0,1 0 0 0 0,0 0 0 0 0,0 0 0 0 0,-1 0 0 0 0,1 0-1 0 0,0 0 1 0 0,0-1 0 0 0,0 1 0 0 0,0 0 0 0 0,0 0 0 0 0,0-1-1 0 0,0 1 1 0 0,0-1 0 0 0,0 1 0 0 0,0-1 0 0 0,1 1 0 0 0,-1-1-1 0 0,0 1 1 0 0,0-1 0 0 0,0 0 0 0 0,1 0 0 0 0,-1 0 0 0 0,0 0-1 0 0,0 0 1 0 0,1 0 0 0 0,-1 0 0 0 0,0 0 0 0 0,0 0 0 0 0,1-1-11 0 0,56-4 376 0 0,-15-6-228 0 0,34-3-2949 0 0,-75 16-3546 0 0,-1-2-5858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12 9402 0 0,'0'0'2499'0'0,"0"0"-344"0"0,0 0-233 0 0,0 0-124 0 0,0 0-131 0 0,0 0-190 0 0,0 0-214 0 0,0 0-214 0 0,0 0-179 0 0,0 0-141 0 0,0 0-125 0 0,0 0-77 0 0,0 0-66 0 0,-3-2-46 0 0,-8-7 144 0 0,22 11 733 0 0,5 4-1105 0 0,0-1 1 0 0,0-1 0 0 0,1-1-1 0 0,-1 0 1 0 0,1-1-1 0 0,0-1 1 0 0,-1 0 0 0 0,1-2-1 0 0,0 0 1 0 0,0 0-1 0 0,-1-2 1 0 0,11-2-188 0 0,36-7 260 0 0,-63 12-472 0 0,-14 2-6337 0 0,5 5-2368 0 0,7-6 7289 0 0,-2 3-10074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10522 0 0,'0'0'2990'0'0,"0"0"-1000"0"0,0 0-598 0 0,0 0-78 0 0,0 0 5 0 0,0 0-67 0 0,0 0-105 0 0,0 0-128 0 0,0 0-119 0 0,0 0-92 0 0,0 0-66 0 0,0 0-94 0 0,0 0-67 0 0,8 4-43 0 0,113 18 1918 0 0,48-40-1510 0 0,-140 17-1850 0 0,-21 6-8342 0 0,-7-3-2774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11346 0 0,'0'0'1719'0'0,"0"0"-148"0"0,0 0-101 0 0,0 0-75 0 0,0 0-119 0 0,0 0-123 0 0,0 0-151 0 0,0 0-153 0 0,0 0-187 0 0,0 0-180 0 0,0 0-105 0 0,0 0-38 0 0,0 0 21 0 0,2-1 59 0 0,114-20 1711 0 0,-2 16-529 0 0,-142-23-460 0 0,-51-64-1369 0 0,80 80-3552 0 0,12 10-8086 0 0,-9 2-248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343 518 3145 0 0,'0'0'3482'0'0,"0"0"-2170"0"0,0 0-745 0 0,0 0 132 0 0,0 0 378 0 0,0 0 422 0 0,0 0 192 0 0,0 0-110 0 0,0 0-242 0 0,0 0-311 0 0,0 0-203 0 0,0-11-98 0 0,2-36-49 0 0,-23-8 2981 0 0,15 47-3502 0 0,0 0 0 0 0,-1 1 1 0 0,1 0-1 0 0,-1 0 0 0 0,-1 0 0 0 0,0 1 0 0 0,1 0 0 0 0,-2 0 1 0 0,1 1-1 0 0,-1 0 0 0 0,0 1 0 0 0,0 0 0 0 0,0 0 1 0 0,0 1-1 0 0,-1 0 0 0 0,1 0 0 0 0,-1 1 0 0 0,0 1 0 0 0,0-1 1 0 0,0 2-1 0 0,0-1 0 0 0,-7 2-157 0 0,13 1 14 0 0,0 1 0 0 0,1 0-1 0 0,0 0 1 0 0,0 1 0 0 0,-1-1 0 0 0,2 0-1 0 0,-1 1 1 0 0,0 0 0 0 0,1 0 0 0 0,0 0 0 0 0,0 0-1 0 0,0 0 1 0 0,0 0 0 0 0,0 0 0 0 0,1 1-1 0 0,0-1 1 0 0,0 1 0 0 0,0-1 0 0 0,1 1 0 0 0,-1-1-1 0 0,1 1 1 0 0,0-1 0 0 0,0 1 0 0 0,1-1-1 0 0,0 1 1 0 0,-1-1 0 0 0,1 1 0 0 0,1-1 0 0 0,0 4-14 0 0,-1-1 51 0 0,53 218 742 0 0,-20-97-365 0 0,-7 2-1 0 0,6 82-427 0 0,-31-194 80 0 0,-1 1-1 0 0,-1 0 0 0 0,-1 0 1 0 0,0 0-1 0 0,-1 0 1 0 0,-1 0-1 0 0,-1 0 0 0 0,-1-1 1 0 0,0 0-1 0 0,-2 0 1 0 0,-4 9-80 0 0,10-25 20 0 0,0 0 0 0 0,-1 0 1 0 0,1 0-1 0 0,-1 0 0 0 0,1 0 1 0 0,-1 0-1 0 0,0 0 1 0 0,0-1-1 0 0,0 1 0 0 0,0-1 1 0 0,0 1-1 0 0,0-1 0 0 0,0 0 1 0 0,0 1-1 0 0,-1-1 0 0 0,1-1 1 0 0,-1 1-1 0 0,1 0 0 0 0,0 0 1 0 0,-1-1-1 0 0,1 1 1 0 0,-1-1-1 0 0,1 0 0 0 0,-1 0 1 0 0,0 0-1 0 0,1 0 0 0 0,-1 0 1 0 0,1-1-1 0 0,-1 1 0 0 0,1-1 1 0 0,-1 0-1 0 0,1 1 0 0 0,-1-2-20 0 0,-74-39 129 0 0,73 38-261 0 0,1 0 0 0 0,0 0 1 0 0,-1 0-1 0 0,1 0 0 0 0,0 0 0 0 0,1-1 1 0 0,-1 1-1 0 0,1-1 0 0 0,-1 0 0 0 0,1 0 1 0 0,0 0-1 0 0,0 0 0 0 0,1 0 1 0 0,-1 0-1 0 0,1 0 0 0 0,0-1 0 0 0,0 1 1 0 0,1 0-1 0 0,-1-1 0 0 0,1 1 0 0 0,0-1 1 0 0,0 1-1 0 0,0-3 132 0 0,7-2-3366 0 0,-2 7-849 0 0,-3 1 674 0 0,3-1-8798 0 0</inkml:trace>
  <inkml:trace contextRef="#ctx0" brushRef="#br0" timeOffset="581.118">395 1358 15963 0 0,'0'0'1166'0'0,"0"0"-574"0"0,0 0-325 0 0,0 0-2 0 0,0 0 90 0 0,0 0 73 0 0,0 0 47 0 0,0 0-2 0 0,0 0-87 0 0,0 0-73 0 0,0 0-62 0 0,0 0-71 0 0,0 0-23 0 0,1 10 3 0 0,5 91 464 0 0,-9-62 754 0 0,-5-58 1316 0 0,7 6-2584 0 0,1-1 0 0 0,0 1 0 0 0,1 0 0 0 0,0-1-1 0 0,1 1 1 0 0,0 0 0 0 0,2 0 0 0 0,-1 0 0 0 0,1 0 0 0 0,1 0 0 0 0,0 1 0 0 0,1 0 0 0 0,1 0 0 0 0,-1 1 0 0 0,2-1-1 0 0,0 1 1 0 0,2-1-110 0 0,-9 12-21 0 0,1 1 1 0 0,-1 0-1 0 0,1-1 0 0 0,0 1 0 0 0,-1 0 0 0 0,1 0 0 0 0,-1 0 0 0 0,0 0 1 0 0,1 0-1 0 0,-1 1 0 0 0,0-1 0 0 0,0 0 0 0 0,1 1 0 0 0,-1-1 0 0 0,0 1 1 0 0,0-1-1 0 0,-1 1 0 0 0,1-1 0 0 0,0 1 0 0 0,0-1 0 0 0,-1 1 0 0 0,1 0 1 0 0,-1 0-1 0 0,0-1 0 0 0,1 1 0 0 0,-1 0 0 0 0,0 0 0 0 0,0-1 0 0 0,0 1 1 0 0,0 0-1 0 0,0 0 0 0 0,0-1 0 0 0,-1 1 0 0 0,1 0 0 0 0,-1 0 21 0 0,4 13-1303 0 0,2-6-1225 0 0,-2-2-4676 0 0,-2-2-4697 0 0</inkml:trace>
  <inkml:trace contextRef="#ctx0" brushRef="#br0" timeOffset="815.643">643 1429 19684 0 0,'0'0'939'0'0,"0"0"-409"0"0,0 0-70 0 0,0 0 226 0 0,0 0 213 0 0,0 0 49 0 0,0 0-146 0 0,0 0-262 0 0,0 0-220 0 0,0 0-133 0 0,0 0-72 0 0,0 0-49 0 0,0 0-28 0 0,0 15-12 0 0,0 64-40 0 0,0-78-76 0 0,0-1-134 0 0,0 0-235 0 0,6-3-5076 0 0,-4 1-535 0 0,-1-2-5730 0 0</inkml:trace>
  <inkml:trace contextRef="#ctx0" brushRef="#br0" timeOffset="1349.077">345 1068 7354 0 0,'0'0'2392'0'0,"0"0"-489"0"0,0 0-257 0 0,0 0 18 0 0,0 0-94 0 0,0 0-194 0 0,0 0-224 0 0,0 0-278 0 0,0 0-226 0 0,0 0-80 0 0,0 0-5 0 0,0 0 40 0 0,0 0 10 0 0,6 0-65 0 0,135 0 2037 0 0,-115 7-1593 0 0,-26-7-871 0 0,-14-14 1073 0 0,-22-41-963 0 0,30 27-3053 0 0,7 24 628 0 0,1 1-2682 0 0,0 1-7028 0 0</inkml:trace>
  <inkml:trace contextRef="#ctx0" brushRef="#br0" timeOffset="2212.017">460 152 4497 0 0,'0'0'1103'0'0,"0"0"-255"0"0,0 0 8 0 0,0 0 239 0 0,0 0 248 0 0,0 0 123 0 0,0 0-23 0 0,0 0-171 0 0,0 0-217 0 0,0 0-166 0 0,0 0-132 0 0,0 0-83 0 0,0 0-62 0 0,3 13-73 0 0,17 108 1252 0 0,-20-57 79 0 0,-1-55 794 0 0,-1-41-1338 0 0,2 5-1211 0 0,1 0 0 0 0,1 0-1 0 0,2 1 1 0 0,0-1 0 0 0,2 1-1 0 0,1 0 1 0 0,1 0 0 0 0,1 1-1 0 0,1 0 1 0 0,3-2-115 0 0,-11 24 3 0 0,28-31-77 0 0,-13 86 69 0 0,4-29-1105 0 0,-11-21-2150 0 0,1-1-3660 0 0,-5-1-4672 0 0</inkml:trace>
  <inkml:trace contextRef="#ctx0" brushRef="#br0" timeOffset="2659.19">663 249 16700 0 0,'0'0'1399'0'0,"0"0"-511"0"0,0 0-332 0 0,0 0-8 0 0,0 0 43 0 0,0 0 8 0 0,0 0-75 0 0,0 0-36 0 0,0 0-67 0 0,0 0-7 0 0,0 0 55 0 0,0 0-60 0 0,0 0-87 0 0,7 2-81 0 0,60 17 290 0 0,-65-18-512 0 0,0 0 1 0 0,0 1-1 0 0,-1-1 1 0 0,1 0-1 0 0,0 1 1 0 0,-1-1-1 0 0,0 1 1 0 0,1 0-1 0 0,-1-1 0 0 0,0 1 1 0 0,0 0-1 0 0,0 0 1 0 0,0 0-1 0 0,0 0 1 0 0,0-1-1 0 0,0 2 1 0 0,-1-1-1 0 0,1 0 0 0 0,-1 0 1 0 0,0 0-1 0 0,1 0 1 0 0,-1 0-1 0 0,0 0 1 0 0,0 0-1 0 0,0 0 1 0 0,-1 0-1 0 0,1 1 0 0 0,0-1 1 0 0,-1 0-1 0 0,1 0 1 0 0,-1 0-1 0 0,0 0 1 0 0,0 0-1 0 0,0 0 1 0 0,0-1-1 0 0,-1 3-19 0 0,-6 29 460 0 0,8-32-402 0 0,1 1 0 0 0,0 0-1 0 0,0-1 1 0 0,0 1 0 0 0,1-1-1 0 0,-1 0 1 0 0,0 1 0 0 0,1-1 0 0 0,-1 0-1 0 0,0 0 1 0 0,1 0 0 0 0,-1 0-1 0 0,1 0 1 0 0,0 0 0 0 0,-1 0-1 0 0,1-1 1 0 0,0 1 0 0 0,0 0-1 0 0,-1-1 1 0 0,1 1 0 0 0,0-1 0 0 0,0 0-1 0 0,0 0 1 0 0,-1 0 0 0 0,1 0-1 0 0,0 0 1 0 0,0 0 0 0 0,0 0-1 0 0,0 0 1 0 0,-1-1 0 0 0,1 1-1 0 0,0-1 1 0 0,0 0 0 0 0,-1 1-1 0 0,1-1 1 0 0,0 0 0 0 0,-1 0 0 0 0,1 0-1 0 0,-1 0 1 0 0,1 0 0 0 0,-1 0-1 0 0,2-1-57 0 0,23-4-2701 0 0,-25 6 1779 0 0,2 0-849 0 0,-2 0-3122 0 0,-1 0-4229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8666 0 0,'0'0'2122'0'0,"0"0"-122"0"0,0 0-166 0 0,0 0-139 0 0,0 0-143 0 0,0 0-185 0 0,0 0-227 0 0,0 0-223 0 0,0 0-232 0 0,0 0-202 0 0,0 0-144 0 0,0 0-79 0 0,0 0-11 0 0,1-10 426 0 0,38 6 1056 0 0,195-21 603 0 0,-277-1-1742 0 0,30 17-590 0 0,5 5 0 0 0,0-1-1 0 0,0-1 0 0 0,0 1 0 0 0,0-2 1 0 0,1 1-1 0 0,0-1 0 0 0,0 0 0 0 0,1 0 1 0 0,-1-1-1 0 0,2 1 0 0 0,-1-1 0 0 0,1-1 1 0 0,1 1-1 0 0,-5-10-1 0 0,33 23-5993 0 0,-14 0 231 0 0,-1-2-6223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18292 0 0,'0'0'1242'0'0,"0"0"-301"0"0,0 0-121 0 0,0 0 56 0 0,0 0 3 0 0,0 0-75 0 0,0 0-178 0 0,0 0-238 0 0,0 0-171 0 0,0 0-129 0 0,0 0-61 0 0,0 0-31 0 0,0 0-13 0 0,-4-3-39 0 0,49-51 693 0 0,-44 53-583 0 0,-1 1 31 0 0,0 0 24 0 0,0 0-7 0 0,0 0 24 0 0,-23 18 392 0 0,13-8-40 0 0,13-11-1455 0 0,2 0-2595 0 0,-1 0-4884 0 0,-3 1-3611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51 4561 0 0,'0'0'4700'0'0,"0"0"-2222"0"0,0 0-790 0 0,0 0-145 0 0,0 0 7 0 0,0 0 2 0 0,0 0-117 0 0,0 0-227 0 0,0 0-249 0 0,0 0-246 0 0,0 0-198 0 0,0 0-137 0 0,0 0-90 0 0,-1-5-80 0 0,1 6-120 0 0,0-1 0 0 0,-1 0 0 0 0,1 0 0 0 0,0 0 0 0 0,0 0 0 0 0,-1 0 0 0 0,1 0-88 0 0,6 50 312 0 0,-2 0-1 0 0,-3 0 1 0 0,-1 0 0 0 0,-3 0-1 0 0,-2 0 1 0 0,-2-1 0 0 0,-6 20-312 0 0,-11 6 82 0 0,24-74-108 0 0,0-1-14 0 0,0 0-39 0 0,20-76-3555 0 0,-16 56 1831 0 0,1-6-2376 0 0,-3 9-2002 0 0,-1 9-4533 0 0</inkml:trace>
  <inkml:trace contextRef="#ctx0" brushRef="#br0" timeOffset="300.459">43 2 10066 0 0,'0'0'1959'0'0,"0"0"-176"0"0,0 0-210 0 0,0 0-89 0 0,0 0-118 0 0,0 0-220 0 0,0 0-280 0 0,0 0-255 0 0,0 0-210 0 0,0 0-81 0 0,0 0 51 0 0,0 0 117 0 0,0 0 115 0 0,4 3 49 0 0,10 1-391 0 0,0 0 0 0 0,1-1 0 0 0,-1 0-1 0 0,1-2 1 0 0,-1 1 0 0 0,1-2 0 0 0,0 0 0 0 0,0 0 0 0 0,-1-2 0 0 0,1 0-1 0 0,0 0 1 0 0,8-4-261 0 0,36-2 192 0 0,43 6-208 0 0,-101 2-11 0 0,-1 0 0 0 0,1 0-1 0 0,0 0 1 0 0,0 0 0 0 0,-1 0 0 0 0,1 1 0 0 0,0-1-1 0 0,0 0 1 0 0,-1 0 0 0 0,1 1 0 0 0,0-1 0 0 0,-1 0-1 0 0,1 1 1 0 0,0-1 0 0 0,-1 1 0 0 0,1-1-1 0 0,-1 1 1 0 0,1-1 0 0 0,0 1 0 0 0,-1-1 0 0 0,1 1-1 0 0,-1 0 1 0 0,0-1 0 0 0,1 1 0 0 0,-1 0-1 0 0,1-1 1 0 0,-1 1 0 0 0,0 0 0 0 0,0-1 0 0 0,1 1-1 0 0,-1 0 1 0 0,0 0 0 0 0,0-1 0 0 0,0 1 0 0 0,0 0-1 0 0,0 0 1 0 0,0 0 0 0 0,0-1 0 0 0,0 1-1 0 0,0 0 1 0 0,0 0 0 0 0,0-1 0 0 0,-1 1 0 0 0,1 0-1 0 0,0-1 1 0 0,-1 1 0 0 0,1 0 0 0 0,0 0 0 0 0,-1-1-1 0 0,1 1 1 0 0,-1-1 0 0 0,1 1 27 0 0,-21 36-2718 0 0,2-15-1030 0 0,6-9-3566 0 0,4-6-3854 0 0</inkml:trace>
  <inkml:trace contextRef="#ctx0" brushRef="#br0" timeOffset="547.911">34 253 12715 0 0,'0'0'1695'0'0,"0"0"-622"0"0,0 0-258 0 0,0 0 191 0 0,0 0 226 0 0,0 0 39 0 0,0 0-107 0 0,0 0-156 0 0,0 0-182 0 0,0 0-146 0 0,21 2-111 0 0,104 10 229 0 0,-101-12-742 0 0,60-3 433 0 0,-38-14-3887 0 0,-39 9-985 0 0,-5 3-2269 0 0,-2 1-4312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204 328 12835 0 0,'0'0'1728'0'0,"0"0"-430"0"0,0 0-275 0 0,0 0-18 0 0,0 0-18 0 0,0 0-71 0 0,0 0-57 0 0,-22 4-132 0 0,-66 11-156 0 0,84-14-533 0 0,1-1 0 0 0,-1 1 1 0 0,1 0-1 0 0,-1 0 0 0 0,1 0 1 0 0,-1 0-1 0 0,1 1 0 0 0,0-1 0 0 0,0 1 1 0 0,0 0-1 0 0,-1 0 0 0 0,2 0 1 0 0,-1 0-1 0 0,0 1 0 0 0,0-1 1 0 0,1 1-1 0 0,-1 0 0 0 0,1 0 1 0 0,0-1-1 0 0,0 1 0 0 0,0 1 0 0 0,0-1 1 0 0,1 0-1 0 0,-1 0 0 0 0,1 1 1 0 0,-1 3-39 0 0,-2 2 17 0 0,2-4-13 0 0,-1-1 1 0 0,1 0-1 0 0,0 0 0 0 0,1 1 0 0 0,-1-1 0 0 0,1 1 0 0 0,0-1 0 0 0,0 1 1 0 0,0 0-1 0 0,1-1 0 0 0,-1 1 0 0 0,1 0 0 0 0,0 0 0 0 0,1-1 1 0 0,-1 1-1 0 0,1 0 0 0 0,0-1 0 0 0,0 1 0 0 0,1-1 0 0 0,-1 1 0 0 0,1-1 1 0 0,0 1-1 0 0,0-1 0 0 0,0 0 0 0 0,1 0 0 0 0,-1 0 0 0 0,1 0 0 0 0,0-1 1 0 0,0 1-1 0 0,1-1 0 0 0,-1 1 0 0 0,1-1 0 0 0,-1 0 0 0 0,1-1 1 0 0,0 1-1 0 0,0-1 0 0 0,0 1 0 0 0,0-1 0 0 0,1 0 0 0 0,-1-1 0 0 0,1 1 1 0 0,-1-1-1 0 0,1 0 0 0 0,1 0-4 0 0,7-3 205 0 0,0 0 0 0 0,0-2 0 0 0,0 1 0 0 0,-1-2-1 0 0,0 0 1 0 0,0 0 0 0 0,0-1 0 0 0,0 0 0 0 0,-1-1 0 0 0,0-1 0 0 0,-1 0 0 0 0,1 0 0 0 0,-2-1 0 0 0,1 0 0 0 0,-1 0 0 0 0,0-1-1 0 0,-1-1 1 0 0,-1 1 0 0 0,1-1 0 0 0,4-12-205 0 0,1 2 44 0 0,-2-2-1 0 0,-1 1 1 0 0,0-1-1 0 0,-2-1 0 0 0,-1 0 1 0 0,-1 0-1 0 0,0 0 1 0 0,-2-1-1 0 0,-1 0 1 0 0,-1 0-1 0 0,-1 1 1 0 0,-2-15-44 0 0,1 35-5 0 0,1 0 0 0 0,-1 1 0 0 0,0-1 0 0 0,0 0 0 0 0,0 1 0 0 0,-1-1 0 0 0,1 1 0 0 0,-1-1 0 0 0,0 0 0 0 0,0 1 0 0 0,0-1 0 0 0,0 1 0 0 0,-1 0-1 0 0,1-1 1 0 0,-1 1 0 0 0,0 0 0 0 0,0 0 0 0 0,0 0 0 0 0,-1 0 0 0 0,1 0 0 0 0,-1 1 0 0 0,1-1 0 0 0,-1 1 0 0 0,0 0 0 0 0,0-1 0 0 0,0 1 0 0 0,0 1 0 0 0,0-1 0 0 0,0 0 0 0 0,-1 1 0 0 0,1-1 0 0 0,-1 1 0 0 0,1 0 0 0 0,-1 0 0 0 0,1 1 0 0 0,-1-1 0 0 0,1 1 0 0 0,-1-1 0 0 0,0 1 0 0 0,1 0 0 0 0,-1 1 0 0 0,0-1 0 0 0,1 1 0 0 0,-1-1 0 0 0,1 1 0 0 0,-1 0 0 0 0,1 0 0 0 0,-1 1 0 0 0,-1 0 5 0 0,-7 8-12 0 0,1 0 1 0 0,0 0-1 0 0,1 1 0 0 0,0 0 0 0 0,1 1 0 0 0,1 0 0 0 0,-1 1 1 0 0,2-1-1 0 0,0 2 0 0 0,0-1 0 0 0,1 1 0 0 0,1 0 1 0 0,1 0-1 0 0,0 0 0 0 0,0 1 0 0 0,1-1 0 0 0,1 1 0 0 0,1 0 1 0 0,0 0-1 0 0,1 0 0 0 0,0 0 0 0 0,2 9 12 0 0,2-12-29 0 0,0 0 1 0 0,1 0-1 0 0,0-1 0 0 0,1 0 1 0 0,0 1-1 0 0,1-2 0 0 0,0 1 1 0 0,1-1-1 0 0,0 0 0 0 0,1-1 0 0 0,-1 0 1 0 0,2 0-1 0 0,-1-1 0 0 0,1 0 1 0 0,1-1-1 0 0,-1 0 0 0 0,1 0 1 0 0,0-1-1 0 0,1-1 0 0 0,0 0 0 0 0,0 0 1 0 0,0-2-1 0 0,0 1 29 0 0,33 6-1864 0 0,-13-9-5306 0 0,-24-1-2881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17 158 9442 0 0,'0'0'943'0'0,"0"0"-400"0"0,0 0-105 0 0,0 0 187 0 0,0 0 273 0 0,0 0 181 0 0,0 0 35 0 0,0 0-97 0 0,0 0-156 0 0,-3 21-89 0 0,-11 63-52 0 0,22-37 1266 0 0,-4-43-1616 0 0,4-7 4990 0 0,0-27-4793 0 0,-6 20-26 0 0,4-12-145 0 0,-3 3-262 0 0,1 1 0 0 0,1-1 0 0 0,1 1 0 0 0,0 0 0 0 0,2 0 0 0 0,0 1 0 0 0,0 0 0 0 0,2 0 0 0 0,0 1 0 0 0,1 0 0 0 0,1 1 0 0 0,0 0 0 0 0,9-7-134 0 0,-21 22-2 0 0,1-1 1 0 0,-1 1-1 0 0,1 0 0 0 0,-1-1 0 0 0,1 1 0 0 0,0 0 0 0 0,-1 0 0 0 0,1-1 1 0 0,0 1-1 0 0,-1 0 0 0 0,1 0 0 0 0,0 0 0 0 0,-1 0 0 0 0,1 0 0 0 0,-1 0 0 0 0,1 0 1 0 0,0 0-1 0 0,-1 0 0 0 0,1 0 0 0 0,0 0 0 0 0,-1 0 0 0 0,1 1 0 0 0,0-1 1 0 0,-1 0-1 0 0,1 0 0 0 0,-1 1 0 0 0,1-1 0 0 0,-1 0 0 0 0,1 1 0 0 0,0-1 1 0 0,-1 1-1 0 0,1-1 0 0 0,-1 1 0 0 0,0-1 0 0 0,1 1 0 0 0,-1-1 0 0 0,1 1 0 0 0,-1-1 1 0 0,0 1-1 0 0,1-1 0 0 0,-1 1 0 0 0,0 0 0 0 0,0-1 0 0 0,1 1 0 0 0,-1-1 1 0 0,0 1-1 0 0,0 0 0 0 0,0-1 0 0 0,0 1 0 0 0,0 0 0 0 0,0-1 0 0 0,0 1 1 0 0,0 0-1 0 0,0 0 2 0 0,7 48-126 0 0,-6-39 90 0 0,15 31-938 0 0,-5-38-2265 0 0,4-10-3906 0 0,-11 4 363 0 0,-2 1-4230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4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59 5729 0 0,'0'0'2445'0'0,"0"0"-337"0"0,0 0-222 0 0,0 0-107 0 0,0 0-56 0 0,0 0-188 0 0,0 0-228 0 0,0 0-219 0 0,0 0-210 0 0,0 0-171 0 0,0 0-81 0 0,0 0-23 0 0,0 0-28 0 0,-8 0 2031 0 0,68-15-787 0 0,30 0-882 0 0,134-10 226 0 0,-181 21-867 0 0,-42 38-7384 0 0,-1-24 731 0 0,0-6-5511 0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12771 0 0,'0'0'3342'0'0,"0"0"-1363"0"0,0 0-623 0 0,0 0-144 0 0,0 0-130 0 0,0 0-140 0 0,0 0-168 0 0,0 0-223 0 0,0 0-163 0 0,0 0-62 0 0,0 0-5 0 0,0 0 58 0 0,0 0 12 0 0,7 1-41 0 0,125 10 1484 0 0,-20-11-944 0 0,-117-26 639 0 0,-36-38-1077 0 0,35 58-591 0 0,0-1 1 0 0,1 0 0 0 0,-1 0-1 0 0,2 0 1 0 0,-1-1-1 0 0,1 0 1 0 0,0 0 0 0 0,0 0-1 0 0,1 0 1 0 0,0 0-1 0 0,1-1 1 0 0,0 0 0 0 0,0 1-1 0 0,1-1 1 0 0,0 0 0 0 0,0 0-1 0 0,1 1 1 0 0,0-1-1 0 0,1-2 139 0 0,8-9-6511 0 0,-6 14 1959 0 0,2-3-8719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1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13 199 648 0 0,'0'0'1399'0'0,"0"0"-152"0"0,0 0 61 0 0,0 0 245 0 0,0 0 203 0 0,0 0 104 0 0,0 0-82 0 0,0 0-240 0 0,0 0-265 0 0,0 0-247 0 0,0 0-189 0 0,0 0-88 0 0,0 0-51 0 0,0 0-32 0 0,0 0-31 0 0,0 0-47 0 0,0 0-35 0 0,0 0-26 0 0,0 0-32 0 0,0 0-40 0 0,0 0-45 0 0,0 0-34 0 0,0 0-31 0 0,0 0-35 0 0,0 0-38 0 0,0 0-37 0 0,0 0-27 0 0,0 0-20 0 0,0 0-7 0 0,0 0-15 0 0,21 0 1688 0 0,142-11 134 0 0,-148 10-2274 0 0,30-3 1170 0 0,-35 5-5438 0 0,-22 8-191 0 0,4-3-3152 0 0,5-3-3083 0 0</inkml:trace>
  <inkml:trace contextRef="#ctx0" brushRef="#br0" timeOffset="331.503">1 349 8218 0 0,'0'0'1932'0'0,"0"0"-442"0"0,0 0-389 0 0,0 0-35 0 0,0 0 122 0 0,0 0 56 0 0,0 0-22 0 0,0 0-79 0 0,0 0-99 0 0,0 0-101 0 0,0 0-59 0 0,0 0-94 0 0,8 1-102 0 0,218-2 3486 0 0,-176-1-4075 0 0,-49 1-173 0 0,-1 1-46 0 0,0 0-110 0 0,0 0-134 0 0,0 0-186 0 0,0 0-222 0 0,0-2-2472 0 0,0 0-3757 0 0,0 2-4373 0 0</inkml:trace>
  <inkml:trace contextRef="#ctx0" brushRef="#br0" timeOffset="1248.429">129 1 2425 0 0,'0'0'1797'0'0,"0"0"-174"0"0,0 0-36 0 0,0 0 120 0 0,0 0 140 0 0,0 0-34 0 0,0 0-73 0 0,0 0-220 0 0,0 0-297 0 0,0 0-218 0 0,0 0-171 0 0,0 0-117 0 0,0 0-83 0 0,-2 0-36 0 0,-7 4 2331 0 0,29 15-261 0 0,-15-14-3189 0 0,102 85 1697 0 0,0-12-879 0 0,-87-57 439 0 0,-239 218-374 0 0,169-190-220 0 0,50-49-1900 0 0,2-2-3678 0 0,1 1-4309 0 0,0 1-2175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56 3073 0 0,'0'0'4013'0'0,"0"0"-1974"0"0,0 0-676 0 0,0 0-227 0 0,0 0-132 0 0,0 0-97 0 0,0 0-116 0 0,0 0-118 0 0,0 0-79 0 0,0 0-68 0 0,0 0-67 0 0,-3 9-61 0 0,-14 108 1171 0 0,-4 256 922 0 0,21-374-2467 0 0,0 1-1 0 0,1-1 0 0 0,-1 0 0 0 0,0 1 0 0 0,1-1 0 0 0,-1 1 0 0 0,1-1 0 0 0,-1 1 0 0 0,1 0 0 0 0,-1-1 0 0 0,1 1 0 0 0,-1-1 0 0 0,1 1 0 0 0,-1 0 0 0 0,1-1 0 0 0,-1 1 0 0 0,1 0 0 0 0,0 0 0 0 0,-1-1 1 0 0,1 1-1 0 0,0 0 0 0 0,-1 0 0 0 0,1 0 0 0 0,-1 0 0 0 0,1 0 0 0 0,0 0 0 0 0,-1 0 0 0 0,1 0 0 0 0,0 0 0 0 0,-1 0 0 0 0,1 0 0 0 0,0 1 0 0 0,-1-1 0 0 0,1 0 0 0 0,-1 0 0 0 0,1 0 0 0 0,0 1 0 0 0,-1-1 1 0 0,1 0-1 0 0,-1 1 0 0 0,1-1 0 0 0,-1 1 0 0 0,1-1 0 0 0,-1 1 0 0 0,1-1 0 0 0,-1 1 0 0 0,0-1 0 0 0,1 1 0 0 0,-1-1 0 0 0,1 1 0 0 0,-1-1 0 0 0,0 1 0 0 0,0 0 0 0 0,1-1 0 0 0,-1 1 0 0 0,0-1 0 0 0,0 1 1 0 0,0 0-1 0 0,0-1 0 0 0,0 1 0 0 0,0 0 0 0 0,0-1 0 0 0,0 1 0 0 0,0 0 0 0 0,0-1 0 0 0,0 1 0 0 0,0 0 0 0 0,0-1 0 0 0,-1 1-23 0 0,34-43 1219 0 0,-6-3-945 0 0,-2-2-1 0 0,-3-1 0 0 0,-1-1 0 0 0,1-11-273 0 0,18-119 257 0 0,-33 84 160 0 0,-7 95-353 0 0,0 0-16 0 0,0 0-40 0 0,0 0-48 0 0,-1 16-136 0 0,-29 274 1278 0 0,30-262-983 0 0,0 0-1 0 0,3 1 1 0 0,0-1-1 0 0,2 0 1 0 0,0 0-1 0 0,3-1 1 0 0,7 21-119 0 0,-12-31 557 0 0,-3-15-2794 0 0,0-8-5408 0 0,0 4 5198 0 0,0 0-7861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10098 0 0,'0'0'2413'0'0,"0"0"-412"0"0,0 0-275 0 0,0 0-118 0 0,0 0-129 0 0,0 0-184 0 0,0 0-230 0 0,0 0-240 0 0,0 0-223 0 0,0 0-168 0 0,0 0-79 0 0,0 0-40 0 0,0 0 5 0 0,3-2 1364 0 0,175 9 1118 0 0,-165-7-2846 0 0,4 0-64 0 0,-6 0-5585 0 0,-12 2-3058 0 0,-1-2-2786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14643 0 0,'0'0'1436'0'0,"0"0"-361"0"0,0 0-22 0 0,0 0 197 0 0,0 0 108 0 0,0 0-88 0 0,0 0-155 0 0,0 0-214 0 0,0 0-218 0 0,20 0-154 0 0,63-2-154 0 0,80-17-285 0 0,-162 19-280 0 0,19 0-719 0 0,-7 0-4293 0 0,-8 0-6409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7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251 405 6473 0 0,'0'0'1691'0'0,"0"0"-357"0"0,0 0-95 0 0,0 0 236 0 0,0 0 189 0 0,0 0 1 0 0,0 0-206 0 0,0 0-290 0 0,0 0-251 0 0,0 0-166 0 0,0 0-64 0 0,0 0-69 0 0,0 0-58 0 0,-1-12-30 0 0,-4-36-67 0 0,-24-13 1291 0 0,27 57-1722 0 0,-1 0 0 0 0,-1 0 1 0 0,1 1-1 0 0,0-1 0 0 0,-1 1 0 0 0,0 0 0 0 0,1 0 0 0 0,-1 1 0 0 0,0-1 1 0 0,-1 1-1 0 0,1 0 0 0 0,0 0 0 0 0,-1 0 0 0 0,1 0 0 0 0,-1 1 0 0 0,0 0 0 0 0,1 0 1 0 0,-1 0-1 0 0,0 0 0 0 0,1 1 0 0 0,-1 0 0 0 0,0 0 0 0 0,0 0 0 0 0,0 1 0 0 0,0 0-33 0 0,0 1 7 0 0,1 0-1 0 0,-1 1 0 0 0,1 0 1 0 0,0 0-1 0 0,0 0 0 0 0,0 0 1 0 0,1 1-1 0 0,-1 0 0 0 0,1 0 1 0 0,0 0-1 0 0,0 0 0 0 0,0 0 1 0 0,0 0-1 0 0,1 1 0 0 0,0-1 1 0 0,0 1-1 0 0,0 0 0 0 0,0 0 1 0 0,1 0-1 0 0,0-1 0 0 0,0 1 1 0 0,0 1-1 0 0,0-1 0 0 0,1 4-6 0 0,0 22 62 0 0,2 1-1 0 0,0-1 0 0 0,3 0 1 0 0,0 0-1 0 0,2-1 0 0 0,1 0 0 0 0,2 0 1 0 0,1-1-1 0 0,1 0 0 0 0,15 27-61 0 0,37 104 370 0 0,-55-135-310 0 0,0 0-1 0 0,-2 1 0 0 0,-1 0 1 0 0,-1 0-1 0 0,-2 0 0 0 0,0 0 1 0 0,-2 1-1 0 0,-1-1 0 0 0,0 1 1 0 0,-6 25-60 0 0,5-45 29 0 0,-1-1 1 0 0,0 0-1 0 0,-1 0 1 0 0,0 0-1 0 0,0 0 1 0 0,0-1-1 0 0,-1 1 1 0 0,1-1-1 0 0,-1 0 0 0 0,0 0 1 0 0,-1 0-1 0 0,1 0 1 0 0,-1-1-1 0 0,0 0 1 0 0,0 0-1 0 0,-1 0 1 0 0,1 0-1 0 0,-1-1 1 0 0,0 0-1 0 0,0 0 1 0 0,0-1-1 0 0,0 0 1 0 0,0 0-1 0 0,0 0 0 0 0,-1-1 1 0 0,1 1-1 0 0,-1-2 1 0 0,1 1-1 0 0,-1-1 1 0 0,1 0-1 0 0,-4 0-29 0 0,8 0 1 0 0,-1 1 1 0 0,1 0-1 0 0,0-1 0 0 0,-1 0 0 0 0,1 0 0 0 0,0 0 1 0 0,-1 0-1 0 0,1 0 0 0 0,-1 0 0 0 0,1 0 0 0 0,0-1 0 0 0,-1 1 1 0 0,1-1-1 0 0,0 0 0 0 0,0 0 0 0 0,-1 0 0 0 0,1 0 1 0 0,0 0-1 0 0,0 0 0 0 0,0-1 0 0 0,0 1 0 0 0,0 0 0 0 0,0-1 1 0 0,1 0-1 0 0,-1 1 0 0 0,0-1 0 0 0,1 0 0 0 0,0 0 1 0 0,-1 0-1 0 0,1 0 0 0 0,0 0 0 0 0,0 0 0 0 0,0 0 0 0 0,0-1 1 0 0,0 1-1 0 0,0 0 0 0 0,1-1 0 0 0,-1 1 0 0 0,1 0 1 0 0,0-1-1 0 0,0 1 0 0 0,0 0 0 0 0,0-1 0 0 0,0 0-1 0 0,30-38-2153 0 0,-10 29-4011 0 0,-12 8 1138 0 0,-2-1-7257 0 0</inkml:trace>
  <inkml:trace contextRef="#ctx0" brushRef="#br0" timeOffset="499.779">338 1199 13251 0 0,'0'0'635'0'0,"0"0"-234"0"0,0 0 27 0 0,0 0 194 0 0,0 0 140 0 0,0 0 80 0 0,0 0-42 0 0,0 0-156 0 0,0 0-157 0 0,0 0-127 0 0,0 0-113 0 0,0 0-75 0 0,3 20-25 0 0,12 63-31 0 0,-10-20 2041 0 0,-5-83 90 0 0,9-87-487 0 0,-6 97-1733 0 0,-1-1 0 0 0,1 1 0 0 0,1 0 1 0 0,0 0-1 0 0,0 0 0 0 0,1 1 1 0 0,0-1-1 0 0,1 1 0 0 0,0 0 0 0 0,0 1 1 0 0,1-1-1 0 0,0 1 0 0 0,8-7-27 0 0,-13 50-944 0 0,-4-7 99 0 0,1-13-1144 0 0,0-1-3728 0 0,1-9-2938 0 0</inkml:trace>
  <inkml:trace contextRef="#ctx0" brushRef="#br0" timeOffset="734.783">561 1298 15627 0 0,'0'0'1177'0'0,"0"0"-307"0"0,0 0 17 0 0,0 0 183 0 0,0 0 99 0 0,0 0-68 0 0,0 0-224 0 0,0 0-283 0 0,0 0-241 0 0,0 0-152 0 0,0 0-90 0 0,0 0-50 0 0,0 0-22 0 0,-2 16-22 0 0,-4 47-19 0 0,10-50-1389 0 0,2-22-4094 0 0,-6 8 1999 0 0,0-3-7695 0 0</inkml:trace>
  <inkml:trace contextRef="#ctx0" brushRef="#br0" timeOffset="1685.768">445 32 3529 0 0,'0'0'855'0'0,"0"0"-118"0"0,0 0 57 0 0,0 0 139 0 0,0 0 135 0 0,0 0 93 0 0,0 0-18 0 0,0 0-81 0 0,0 0-91 0 0,0 0-84 0 0,0 0-88 0 0,0 0-96 0 0,0 0-103 0 0,-2 18-92 0 0,-7 114 1079 0 0,4-54 329 0 0,5-78-1634 0 0,0 0 94 0 0,0 0 76 0 0,0 0 87 0 0,0 0 85 0 0,0-27 1624 0 0,0 8-2132 0 0,1 0 0 0 0,1 0-1 0 0,0 0 1 0 0,2 0-1 0 0,0 1 1 0 0,1 0-1 0 0,1 0 1 0 0,1 0 0 0 0,2-4-116 0 0,-8 20-19 0 0,0-1 1 0 0,0 1 0 0 0,0-1 0 0 0,0 1-1 0 0,0 0 1 0 0,1-1 0 0 0,-1 1 0 0 0,1 0-1 0 0,0 0 1 0 0,-1 0 0 0 0,1 0 0 0 0,0 0-1 0 0,0 1 1 0 0,0-1 0 0 0,0 1 0 0 0,1-1 0 0 0,-1 1-1 0 0,0 0 1 0 0,1-1 0 0 0,-1 1 0 0 0,1 1-1 0 0,-1-1 1 0 0,1 0 0 0 0,-1 0 0 0 0,1 1-1 0 0,0 0 1 0 0,-1-1 0 0 0,1 1 18 0 0,21 47-1208 0 0,-19-26-5180 0 0,-4-17 3638 0 0,-1 0-5999 0 0</inkml:trace>
  <inkml:trace contextRef="#ctx0" brushRef="#br0" timeOffset="2090.327">567 233 9978 0 0,'0'0'1443'0'0,"0"0"-188"0"0,0 0-65 0 0,0 0 10 0 0,0 0-35 0 0,0 0-54 0 0,0 0-160 0 0,0 0-205 0 0,0 0-145 0 0,0 0-117 0 0,0 0-102 0 0,0 0-105 0 0,0 0-88 0 0,12-4-82 0 0,37-10-40 0 0,-48 14-57 0 0,0 0 1 0 0,0 0 0 0 0,0 0-1 0 0,0 0 1 0 0,-1 0-1 0 0,1 0 1 0 0,0 0 0 0 0,0 1-1 0 0,0-1 1 0 0,-1 0-1 0 0,1 0 1 0 0,0 1 0 0 0,0-1-1 0 0,-1 0 1 0 0,1 1 0 0 0,0-1-1 0 0,-1 1 1 0 0,1-1-1 0 0,0 1 1 0 0,-1-1 0 0 0,1 1-1 0 0,-1-1 1 0 0,1 1-1 0 0,-1 0 1 0 0,1-1 0 0 0,-1 1-1 0 0,1 0 1 0 0,-1 0-1 0 0,0-1 1 0 0,1 1 0 0 0,-1 0-1 0 0,0 0 1 0 0,0-1-1 0 0,1 1 1 0 0,-1 0 0 0 0,0 0-1 0 0,0 0 1 0 0,0-1-1 0 0,0 1 1 0 0,0 0 0 0 0,0 0-1 0 0,0 0 1 0 0,0-1-1 0 0,-1 1 1 0 0,1 0 0 0 0,0 0-1 0 0,0 0 1 0 0,-1-1-1 0 0,1 1 1 0 0,0 0 0 0 0,-1 0-1 0 0,1-1 1 0 0,-1 1-1 0 0,1 0 1 0 0,-1-1 0 0 0,1 1-1 0 0,-1-1 1 0 0,1 1-1 0 0,-1-1 1 0 0,0 1-11 0 0,-21 26 389 0 0,20-26-364 0 0,0 1 0 0 0,-1 0 0 0 0,1-1 0 0 0,0 1 0 0 0,0 0 0 0 0,0 0 0 0 0,0 0 1 0 0,0 1-1 0 0,1-1 0 0 0,-1 0 0 0 0,1 1 0 0 0,-1-1 0 0 0,1 1 0 0 0,0-1 0 0 0,0 1 0 0 0,0 0 0 0 0,0-1 0 0 0,1 1 0 0 0,-1 0 0 0 0,1 0 0 0 0,-1-1 0 0 0,1 1 1 0 0,0 0-1 0 0,0 0 0 0 0,0 0 0 0 0,1 0 0 0 0,-1-1 0 0 0,1 2-25 0 0,2-1 101 0 0,1-1 0 0 0,0 0 0 0 0,0 0-1 0 0,0 0 1 0 0,0 0 0 0 0,0-1 0 0 0,0 1 0 0 0,0-1 0 0 0,0 0 0 0 0,0-1 0 0 0,1 1 0 0 0,-1-1-1 0 0,0 1 1 0 0,1-1 0 0 0,-1-1 0 0 0,0 1 0 0 0,1 0 0 0 0,1-2-101 0 0,10 2 124 0 0,24-3-604 0 0,-39 3-215 0 0,-1 0-648 0 0,0 0-1671 0 0,-1 0-4184 0 0,1 0-4597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14835 0 0,'0'0'1234'0'0,"0"0"-477"0"0,0 0-335 0 0,0 0 84 0 0,0 0 219 0 0,0 0 184 0 0,0 0 45 0 0,0 0-121 0 0,0 0-201 0 0,0 0-170 0 0,0 0-107 0 0,0 0-79 0 0,2 21-59 0 0,15 101 112 0 0,-15-21 141 0 0,-4-57-3132 0 0,13-58-11514 0 0,-9 10 7098 0 0</inkml:trace>
  <inkml:trace contextRef="#ctx0" brushRef="#br0" timeOffset="613.864">150 108 5785 0 0,'0'0'3282'0'0,"0"0"-1053"0"0,0 0-556 0 0,0 0-270 0 0,0 0-225 0 0,0 0-167 0 0,0 0-79 0 0,0 0-33 0 0,0 0 4 0 0,0 0-32 0 0,0 0-83 0 0,0 0-108 0 0,0 0-107 0 0,11 1-82 0 0,87-6 935 0 0,24 0-674 0 0,-122 5-692 0 0,0 0 64 0 0,0 0 81 0 0,0 0 66 0 0,-17-11 445 0 0,-69-42-542 0 0,81 108-440 0 0,-10 94 342 0 0,15-148-69 0 0,0-1-10 0 0,0 0 9 0 0,0 0 4 0 0,0 0 16 0 0,81-97 279 0 0,-75 91-1314 0 0,11-11 1620 0 0,-11 14-5587 0 0,1 1-5464 0 0,-6 2-333 0 0</inkml:trace>
  <inkml:trace contextRef="#ctx0" brushRef="#br0" timeOffset="1033.447">470 83 14227 0 0,'0'0'1679'0'0,"0"0"-499"0"0,0 0-286 0 0,0 0-5 0 0,0 0 44 0 0,0 0-25 0 0,0 0-120 0 0,0 0-152 0 0,0 0-130 0 0,0 0-90 0 0,0 0-75 0 0,0 0-58 0 0,0 0-73 0 0,17-6-62 0 0,50-20-44 0 0,-66 25-94 0 0,0 1-1 0 0,0 0 1 0 0,0-1-1 0 0,0 1 1 0 0,0 0-1 0 0,0 0 1 0 0,1 0-1 0 0,-1 0 0 0 0,0 0 1 0 0,0 0-1 0 0,0 0 1 0 0,0 0-1 0 0,0 1 1 0 0,0-1-1 0 0,0 0 1 0 0,0 1-1 0 0,0-1 1 0 0,0 1-1 0 0,0-1 0 0 0,0 1 1 0 0,0-1-1 0 0,0 1 1 0 0,0 0-1 0 0,0-1 1 0 0,-1 1-1 0 0,1 0 1 0 0,0 0-1 0 0,0-1 0 0 0,-1 1 1 0 0,1 0-1 0 0,-1 0 1 0 0,1 0-1 0 0,0 0 1 0 0,-1 0-1 0 0,0 0 1 0 0,1 0-1 0 0,-1 0 0 0 0,0 0 1 0 0,1 0-1 0 0,-1 0 1 0 0,0 1-1 0 0,0-1 1 0 0,0 0-1 0 0,0 0 1 0 0,0 0-1 0 0,0 0 0 0 0,0 0 1 0 0,-1 0-1 0 0,1 0 1 0 0,0 0-1 0 0,0 0 1 0 0,-1 0-1 0 0,1 0 1 0 0,-1 0-1 0 0,1 0 0 0 0,-1 0 1 0 0,1 0-1 0 0,-1 0 1 0 0,0 0-1 0 0,1 0 1 0 0,-2 0-10 0 0,-41 56 386 0 0,38-53-364 0 0,1 1-1 0 0,-1-1 1 0 0,1 1-1 0 0,0-1 0 0 0,0 1 1 0 0,1 0-1 0 0,-1 1 1 0 0,1-1-1 0 0,0 1 1 0 0,1-1-1 0 0,-1 1 0 0 0,1 0 1 0 0,0 0-1 0 0,1 0 1 0 0,-1 0-1 0 0,1 3-21 0 0,2-7 45 0 0,1-1 0 0 0,-1 1-1 0 0,1-1 1 0 0,0 0 0 0 0,-1 1 0 0 0,1-1 0 0 0,0 0-1 0 0,0 0 1 0 0,0 0 0 0 0,0 0 0 0 0,0 0 0 0 0,0 0-1 0 0,0-1 1 0 0,0 1 0 0 0,0-1 0 0 0,0 1 0 0 0,0-1-1 0 0,0 0 1 0 0,0 0 0 0 0,1 0 0 0 0,-1 0-1 0 0,0 0 1 0 0,0 0 0 0 0,0-1 0 0 0,0 1 0 0 0,0-1-45 0 0,4 1 49 0 0,57-5-911 0 0,-37-2-9759 0 0,-23 5-397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3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141 270 10010 0 0,'0'0'1817'0'0,"0"0"-248"0"0,0 0-140 0 0,0 0-27 0 0,0 0-117 0 0,0 0-184 0 0,0 0-257 0 0,0 0-250 0 0,-20 15-203 0 0,-63 47-151 0 0,80-60-228 0 0,1 0 1 0 0,-1-1 0 0 0,1 1-1 0 0,-1 0 1 0 0,1 1-1 0 0,0-1 1 0 0,0 0 0 0 0,-1 1-1 0 0,2-1 1 0 0,-1 1-1 0 0,0 0 1 0 0,0-1 0 0 0,1 1-1 0 0,0 0 1 0 0,0 0-1 0 0,-1 0 1 0 0,1 0 0 0 0,1 0-1 0 0,-1 0 1 0 0,0 0-1 0 0,1 1 1 0 0,0-1 0 0 0,0 0-1 0 0,0 0 1 0 0,0 0-1 0 0,0 1-12 0 0,1 7 9 0 0,-1-9 5 0 0,0 1-1 0 0,0 0 1 0 0,1 0 0 0 0,-1-1 0 0 0,1 1 0 0 0,0 0-1 0 0,0-1 1 0 0,0 1 0 0 0,0-1 0 0 0,0 1 0 0 0,0-1-1 0 0,1 0 1 0 0,-1 0 0 0 0,1 1 0 0 0,-1-1 0 0 0,1 0-1 0 0,0 0 1 0 0,0 0 0 0 0,0-1 0 0 0,0 1 0 0 0,0 0-1 0 0,1-1 1 0 0,-1 1 0 0 0,0-1 0 0 0,1 0 0 0 0,-1 0-1 0 0,1 0 1 0 0,-1 0 0 0 0,1 0 0 0 0,0 0 0 0 0,-1-1-1 0 0,1 0 1 0 0,0 1 0 0 0,-1-1 0 0 0,3 0-14 0 0,3 1 151 0 0,1-1 0 0 0,-1 0 0 0 0,1-1-1 0 0,-1 1 1 0 0,1-2 0 0 0,-1 1 0 0 0,0-1 0 0 0,0 0 0 0 0,1-1 0 0 0,-2 0 0 0 0,2-1-151 0 0,9-5 171 0 0,-1-1-1 0 0,0-1 1 0 0,0 0 0 0 0,-2-1-1 0 0,1-1 1 0 0,-2-1 0 0 0,1 0 0 0 0,-2-1-1 0 0,0 0 1 0 0,-1-1 0 0 0,-1-1-1 0 0,0 0 1 0 0,-1 0 0 0 0,-1-1 0 0 0,0 0-1 0 0,-2 0 1 0 0,0-1 0 0 0,3-15-171 0 0,-8 24-31 0 0,-1 0 1 0 0,-1 0 0 0 0,1 0 0 0 0,-1 0-1 0 0,-1 0 1 0 0,0 0 0 0 0,-1 1 0 0 0,0-1-1 0 0,0 0 1 0 0,-3-7 30 0 0,4 14-23 0 0,0-1-1 0 0,-1 1 1 0 0,1-1-1 0 0,-1 1 1 0 0,0 0-1 0 0,0 0 1 0 0,0 0-1 0 0,0 0 0 0 0,-1 0 1 0 0,1 0-1 0 0,-1 1 1 0 0,1-1-1 0 0,-1 1 1 0 0,0-1-1 0 0,0 1 1 0 0,0 0-1 0 0,0 0 1 0 0,-1 1-1 0 0,1-1 1 0 0,0 1-1 0 0,-1-1 1 0 0,1 1-1 0 0,-1 0 1 0 0,1 0-1 0 0,-1 1 0 0 0,0-1 1 0 0,1 1-1 0 0,-1 0 1 0 0,0 0-1 0 0,0 0 24 0 0,-6 3-36 0 0,0 0 0 0 0,0 1 0 0 0,1 0 0 0 0,-1 1-1 0 0,1 0 1 0 0,0 0 0 0 0,0 1 0 0 0,0 0 0 0 0,1 1-1 0 0,0 0 1 0 0,1 0 0 0 0,-1 1 0 0 0,1 0 0 0 0,-2 3 36 0 0,3-5-7 0 0,1 0 1 0 0,0 0 0 0 0,0 1-1 0 0,1-1 1 0 0,-1 1 0 0 0,1 0 0 0 0,1 0-1 0 0,-1 1 1 0 0,1-1 0 0 0,1 1-1 0 0,-1 0 1 0 0,1 0 0 0 0,1-1-1 0 0,-1 1 1 0 0,1 0 0 0 0,1 0 0 0 0,0 1-1 0 0,0-1 1 0 0,0 0 0 0 0,1 0-1 0 0,0 0 1 0 0,1 0 0 0 0,-1-1-1 0 0,2 1 1 0 0,-1 0 0 0 0,1-1-1 0 0,0 1 1 0 0,1-1 0 0 0,-1 0 0 0 0,2 0-1 0 0,-1 0 1 0 0,1 0 0 0 0,0-1-1 0 0,0 0 1 0 0,0 0 0 0 0,1 0-1 0 0,0-1 1 0 0,1 0 0 0 0,-1 0 0 0 0,2 0 6 0 0,76 26-1300 0 0,-55-27-1736 0 0,2-2-3620 0 0,-21-2-4314 0 0</inkml:trace>
  <inkml:trace contextRef="#ctx0" brushRef="#br0" timeOffset="347.022">534 378 1696 0 0,'0'0'1251'0'0,"0"0"63"0"0,0 0 269 0 0,0 0 313 0 0,0 0 151 0 0,0 0-73 0 0,0 0-240 0 0,0 0-322 0 0,0 0-244 0 0,0 0-165 0 0,0 0-156 0 0,0 0-105 0 0,0 0-100 0 0,-1 17-76 0 0,-4 52-25 0 0,8-50 3678 0 0,2-30-2851 0 0,3-11-1068 0 0,1 1 1 0 0,1 1-1 0 0,1 0 1 0 0,1 0-1 0 0,1 1 1 0 0,0 0-1 0 0,1 1 1 0 0,1 1-1 0 0,11-9-300 0 0,-24 24-7 0 0,0-1-1 0 0,1 1 1 0 0,-1 0-1 0 0,1 0 0 0 0,-1 0 1 0 0,1 0-1 0 0,0 0 0 0 0,0 1 1 0 0,0-1-1 0 0,0 1 0 0 0,0 0 1 0 0,0-1-1 0 0,0 2 0 0 0,0-1 1 0 0,0 0-1 0 0,1 1 0 0 0,-1-1 1 0 0,0 1-1 0 0,1 0 8 0 0,15 59-4650 0 0,-16-50 1610 0 0,0-2-3825 0 0,0-2-5102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11186 0 0,'0'0'1775'0'0,"0"0"-234"0"0,0 0-205 0 0,0 0-53 0 0,0 0 9 0 0,0 0-59 0 0,0 0-211 0 0,0 0-276 0 0,0 0-267 0 0,0 0-199 0 0,0 0-142 0 0,0 0-68 0 0,0 18 465 0 0,-41 389 2046 0 0,31-311-2422 0 0,10-96-186 0 0,0 0-1 0 0,0-1 1 0 0,-1 1 0 0 0,1 0-1 0 0,0-1 1 0 0,-1 1-1 0 0,1 0 1 0 0,0 0 0 0 0,-1-1-1 0 0,1 1 1 0 0,-1 0-1 0 0,1 0 1 0 0,0 0 0 0 0,-1 0-1 0 0,1-1 1 0 0,-1 1 0 0 0,1 0-1 0 0,0 0 1 0 0,-1 0-1 0 0,1 0 1 0 0,-1 0 0 0 0,1 0-1 0 0,0 0 1 0 0,-1 0-1 0 0,1 0 1 0 0,-1 0 0 0 0,1 0-1 0 0,-1 0 1 0 0,1 0-1 0 0,0 1 1 0 0,-1-1 0 0 0,1 0-1 0 0,-1 0 1 0 0,1 0 0 0 0,0 1-1 0 0,-1-1 1 0 0,1 0-1 0 0,0 0 1 0 0,-1 1 0 0 0,1-1-1 0 0,0 0 1 0 0,-1 1-1 0 0,1-1 1 0 0,0 0 0 0 0,0 1-1 0 0,-1-1 1 0 0,1 0-1 0 0,0 1 1 0 0,0-1 0 0 0,0 1-1 0 0,0-1 1 0 0,-1 0-1 0 0,1 1 1 0 0,0-1 0 0 0,0 1-1 0 0,0-1 28 0 0,-7-39-4819 0 0,7 18 229 0 0,0 6-3116 0 0,0 8 699 0 0</inkml:trace>
  <inkml:trace contextRef="#ctx0" brushRef="#br0" timeOffset="247.571">14 47 6017 0 0,'0'0'1861'0'0,"0"0"-21"0"0,0 0-10 0 0,0 0 21 0 0,0 0-81 0 0,0 0-250 0 0,0 0-375 0 0,0 0-358 0 0,0 0-199 0 0,0 0-70 0 0,0 0 5 0 0,0 0 23 0 0,0 0 3 0 0,16-2-16 0 0,109-13 954 0 0,104 4-1138 0 0,-240 21-5620 0 0,1-4 1293 0 0,3-1-1562 0 0,2 0-3385 0 0</inkml:trace>
  <inkml:trace contextRef="#ctx0" brushRef="#br0" timeOffset="508.96">73 210 5561 0 0,'0'0'1603'0'0,"0"0"-145"0"0,0 0-6 0 0,0 0 86 0 0,0 0 78 0 0,0 0-28 0 0,0 0-111 0 0,0 0-186 0 0,0 0-247 0 0,0 0-237 0 0,0 0-210 0 0,0 0-201 0 0,0 0-148 0 0,14 4-104 0 0,43 9-88 0 0,3-17-541 0 0,-30-2-2881 0 0,-20 6-1652 0 0,-2 0-5589 0 0</inkml:trace>
  <inkml:trace contextRef="#ctx0" brushRef="#br0" timeOffset="899.956">238 535 9098 0 0,'0'0'1410'0'0,"0"0"-229"0"0,0 0-73 0 0,0 0 79 0 0,0 0 72 0 0,0 0-16 0 0,0 0-149 0 0,0 0-194 0 0,0 0-200 0 0,0 0-142 0 0,0 0-78 0 0,0 0-59 0 0,0 0-36 0 0,-1 9-16 0 0,-6 19 1032 0 0,11-45 2345 0 0,-1 3-3600 0 0,-3 6-126 0 0,2-1-1 0 0,-1 1 1 0 0,1-1 0 0 0,0 1-1 0 0,0 0 1 0 0,1 0-1 0 0,1 0 1 0 0,-1 0 0 0 0,1 0-1 0 0,0 1 1 0 0,1-1-1 0 0,0 1 1 0 0,0 0 0 0 0,0 1-1 0 0,1-1 1 0 0,0 1 0 0 0,1 0-1 0 0,0 0-19 0 0,-6 6-5 0 0,1-1 0 0 0,-1 1 0 0 0,0 0 1 0 0,1 0-1 0 0,-1-1 0 0 0,0 1 0 0 0,0 0 0 0 0,1 0 0 0 0,-1 1 0 0 0,0-1 0 0 0,1 0 0 0 0,-1 0 1 0 0,0 1-1 0 0,1-1 0 0 0,-1 1 0 0 0,0-1 0 0 0,0 1 0 0 0,0-1 0 0 0,0 1 0 0 0,1 0 1 0 0,-1-1-1 0 0,0 1 0 0 0,0 0 0 0 0,0 0 0 0 0,0 0 0 0 0,-1 0 0 0 0,1 0 0 0 0,0 0 0 0 0,0 0 1 0 0,0 0-1 0 0,-1 0 0 0 0,1 0 0 0 0,-1 1 0 0 0,1-1 0 0 0,-1 0 0 0 0,1 0 0 0 0,-1 1 0 0 0,0-1 1 0 0,0 0-1 0 0,1 1 0 0 0,-1-1 0 0 0,0 0 0 0 0,0 0 0 0 0,0 1 0 0 0,0-1 0 0 0,-1 0 1 0 0,1 1-1 0 0,0-1 0 0 0,0 0 0 0 0,-1 1 5 0 0,6 19-1343 0 0,1-19-4028 0 0,-4-2 400 0 0,-1 0-6466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7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6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2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4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4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1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1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4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7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1 19116 0 0,'0'0'1114'0'0,"0"0"-438"0"0,0 0-175 0 0,0 0 139 0 0,0 0 157 0 0,0 0 67 0 0,0 0-87 0 0,0 0-173 0 0,0 0-158 0 0,0 0-98 0 0,0 0-65 0 0,0 0-45 0 0,0 0-22 0 0,4 19-44 0 0,14 98 172 0 0,-17-108-1243 0 0,-1 45 2002 0 0,-8-41-5947 0 0,-7-8-6384 0 0,10-5-40 0 0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3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67 11170 0 0,'0'0'1161'0'0,"0"0"-413"0"0,0 0-161 0 0,0 0 198 0 0,0 0 231 0 0,0 0 114 0 0,0 0-114 0 0,0 0-265 0 0,0 0-296 0 0,0 0-163 0 0,0 0-43 0 0,1 4 22 0 0,-15 205 1716 0 0,6-166-1825 0 0,2-15-88 0 0,1 0 0 0 0,1 0 0 0 0,2 0 0 0 0,0 1 1 0 0,2-1-1 0 0,3 16-74 0 0,-4-42 15 0 0,1-1 1 0 0,0 0 0 0 0,0 1-1 0 0,0-1 1 0 0,0 1 0 0 0,0-1-1 0 0,1 0 1 0 0,-1 1 0 0 0,0-1-1 0 0,1 1 1 0 0,-1-1 0 0 0,1 0-1 0 0,-1 0 1 0 0,1 1-1 0 0,-1-1 1 0 0,1 0 0 0 0,0 0-1 0 0,0 0 1 0 0,0 1 0 0 0,0-1-1 0 0,0 0 1 0 0,0 0 0 0 0,0 0-1 0 0,0-1 1 0 0,0 1 0 0 0,0 0-1 0 0,0 0 1 0 0,1-1 0 0 0,-1 1-1 0 0,0 0 1 0 0,0-1-1 0 0,1 1 1 0 0,-1-1 0 0 0,0 0-1 0 0,1 1 1 0 0,-1-1 0 0 0,1 0-1 0 0,-1 0 1 0 0,0 0 0 0 0,1 0-1 0 0,-1 0 1 0 0,1 0 0 0 0,-1 0-1 0 0,0-1 1 0 0,1 1 0 0 0,-1 0-1 0 0,0-1 1 0 0,1 1-1 0 0,-1-1 1 0 0,0 0 0 0 0,1 1-1 0 0,-1-1 1 0 0,0 0 0 0 0,0 0-1 0 0,0 1 1 0 0,0-1 0 0 0,0 0-1 0 0,0 0 1 0 0,0 0 0 0 0,0-1-16 0 0,27-36 218 0 0,-1-1 1 0 0,-2-1-1 0 0,-2-1 1 0 0,-2-2-1 0 0,-2 0 1 0 0,-1-1 0 0 0,-3 0-1 0 0,-1-1 1 0 0,-1-10-219 0 0,5-74 1176 0 0,-27 137-363 0 0,-3 34-672 0 0,3 0-1 0 0,1 0 1 0 0,3 1-1 0 0,-1 37-140 0 0,15 298 1033 0 0,8-261-1142 0 0,-17-116 16 0 0,1-12-3953 0 0,0 2-23 0 0,0 4-1376 0 0,2 2-6347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15435 0 0,'0'0'1607'0'0,"0"0"-316"0"0,0 0-33 0 0,0 0 57 0 0,0 0 8 0 0,0 0-134 0 0,0 0-232 0 0,0 0-233 0 0,0 0-204 0 0,0 0-148 0 0,0 0-61 0 0,0 0-46 0 0,0 0-38 0 0,0-4 646 0 0,8 50 842 0 0,-10 168-1239 0 0,9-219-4227 0 0,-2-6-4229 0 0,-3 6-3930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10770 0 0,'0'0'1925'0'0,"0"0"-333"0"0,0 0-49 0 0,0 0 75 0 0,0 0-26 0 0,0 0-169 0 0,0 0-296 0 0,0 0-310 0 0,0 0-222 0 0,0 0-117 0 0,0 0-45 0 0,0 0-21 0 0,28 0 2205 0 0,137-4-477 0 0,-119 4-1874 0 0,-46 0-213 0 0,0 0-9 0 0,0 0 21 0 0,0 0 5 0 0,0 0-2 0 0,0 0 34 0 0,-28-3 250 0 0,5-3-347 0 0,16 5-2 0 0,2 0 1 0 0,-1 0-1 0 0,0-1 1 0 0,0 0-1 0 0,0 0 1 0 0,1-1-1 0 0,-1 1 1 0 0,1-1-1 0 0,0 0 1 0 0,-1-1-1 0 0,2 1 1 0 0,-1-1-1 0 0,0 0 0 0 0,1 0 1 0 0,0-1-1 0 0,-3-2-3 0 0,8 52-160 0 0,4 126 74 0 0,-5-171 79 0 0,0 0 27 0 0,17-26 184 0 0,92-118-5 0 0,-106 137-1669 0 0,-14 21-1241 0 0,8-8 1410 0 0,-2 4-5168 0 0,2-3-5647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18972 0 0,'0'0'1536'0'0,"0"0"-478"0"0,0 0-198 0 0,0 0 136 0 0,0 0 109 0 0,0 0-9 0 0,0 0-167 0 0,0 0-250 0 0,0 0-220 0 0,0 0-134 0 0,0 0-86 0 0,0 0-48 0 0,0 0-19 0 0,10-8-26 0 0,32-24-11 0 0,14 21 316 0 0,-43 12-392 0 0,-11-1-58 0 0,-1-1 0 0 0,0 1 0 0 0,1 0 0 0 0,-1 0 1 0 0,0 0-1 0 0,1 0 0 0 0,-1 0 0 0 0,0 1 1 0 0,1-1-1 0 0,-1 0 0 0 0,0 1 0 0 0,1-1 0 0 0,-1 1 1 0 0,0-1-1 0 0,0 1 0 0 0,0 0 0 0 0,0-1 0 0 0,1 1 1 0 0,-1 0-1 0 0,0 0 0 0 0,0 0 0 0 0,0 0 0 0 0,-1 0 1 0 0,1 0-1 0 0,0 0 0 0 0,0 0 0 0 0,0 0 0 0 0,-1 0 1 0 0,1 0-1 0 0,0 0 0 0 0,-1 1 0 0 0,1-1 1 0 0,-1 0-1 0 0,0 1 0 0 0,1-1 0 0 0,-1 0 0 0 0,0 1 1 0 0,0-1-1 0 0,0 0 0 0 0,0 1 0 0 0,0-1 0 0 0,0 0 1 0 0,0 1-1 0 0,0-1 0 0 0,-1 0 0 0 0,1 1-1 0 0,-25 58 3 0 0,-8-19 36 0 0,-19 42 112 0 0,52-82-141 0 0,0 0 1 0 0,0 0 0 0 0,0 0 0 0 0,1 1 0 0 0,-1-1 0 0 0,0 0-1 0 0,0 0 1 0 0,1 0 0 0 0,-1 1 0 0 0,1-1 0 0 0,-1 0 0 0 0,1 0-1 0 0,-1 0 1 0 0,1 0 0 0 0,0 0 0 0 0,0 0 0 0 0,-1 0 0 0 0,1 0-1 0 0,0 0 1 0 0,0-1 0 0 0,0 1 0 0 0,0 0 0 0 0,0 0 0 0 0,0-1-1 0 0,0 1 1 0 0,0-1 0 0 0,0 1 0 0 0,0-1 0 0 0,1 1 0 0 0,-1-1-1 0 0,0 1 1 0 0,0-1 0 0 0,0 0 0 0 0,1 0 0 0 0,-1 0 0 0 0,0 0-1 0 0,0 0 1 0 0,1 0 0 0 0,-1 0 0 0 0,0 0 0 0 0,0 0 0 0 0,1-1-11 0 0,56-4 376 0 0,-15-6-228 0 0,34-3-2949 0 0,-75 16-3546 0 0,-1-2-5858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12 9402 0 0,'0'0'2499'0'0,"0"0"-344"0"0,0 0-233 0 0,0 0-124 0 0,0 0-131 0 0,0 0-190 0 0,0 0-214 0 0,0 0-214 0 0,0 0-179 0 0,0 0-141 0 0,0 0-125 0 0,0 0-77 0 0,0 0-66 0 0,-3-2-46 0 0,-8-7 144 0 0,22 11 733 0 0,5 4-1105 0 0,0-1 1 0 0,0-1 0 0 0,1-1-1 0 0,-1 0 1 0 0,1-1-1 0 0,0-1 1 0 0,-1 0 0 0 0,1-2-1 0 0,0 0 1 0 0,0 0-1 0 0,-1-2 1 0 0,11-2-188 0 0,36-7 260 0 0,-63 12-472 0 0,-14 2-6337 0 0,5 5-2368 0 0,7-6 7289 0 0,-2 3-10074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10522 0 0,'0'0'2990'0'0,"0"0"-1000"0"0,0 0-598 0 0,0 0-78 0 0,0 0 5 0 0,0 0-67 0 0,0 0-105 0 0,0 0-128 0 0,0 0-119 0 0,0 0-92 0 0,0 0-66 0 0,0 0-94 0 0,0 0-67 0 0,8 4-43 0 0,113 18 1918 0 0,48-40-1510 0 0,-140 17-1850 0 0,-21 6-8342 0 0,-7-3-2774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11346 0 0,'0'0'1719'0'0,"0"0"-148"0"0,0 0-101 0 0,0 0-75 0 0,0 0-119 0 0,0 0-123 0 0,0 0-151 0 0,0 0-153 0 0,0 0-187 0 0,0 0-180 0 0,0 0-105 0 0,0 0-38 0 0,0 0 21 0 0,2-1 59 0 0,114-20 1711 0 0,-2 16-529 0 0,-142-23-460 0 0,-51-64-1369 0 0,80 80-3552 0 0,12 10-8086 0 0,-9 2-248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343 518 3145 0 0,'0'0'3482'0'0,"0"0"-2170"0"0,0 0-745 0 0,0 0 132 0 0,0 0 378 0 0,0 0 422 0 0,0 0 192 0 0,0 0-110 0 0,0 0-242 0 0,0 0-311 0 0,0 0-203 0 0,0-11-98 0 0,2-36-49 0 0,-23-8 2981 0 0,15 47-3502 0 0,0 0 0 0 0,-1 1 1 0 0,1 0-1 0 0,-1 0 0 0 0,-1 0 0 0 0,0 1 0 0 0,1 0 0 0 0,-2 0 1 0 0,1 1-1 0 0,-1 0 0 0 0,0 1 0 0 0,0 0 0 0 0,0 0 1 0 0,0 1-1 0 0,-1 0 0 0 0,1 0 0 0 0,-1 1 0 0 0,0 1 0 0 0,0-1 1 0 0,0 2-1 0 0,0-1 0 0 0,-7 2-157 0 0,13 1 14 0 0,0 1 0 0 0,1 0-1 0 0,0 0 1 0 0,0 1 0 0 0,-1-1 0 0 0,2 0-1 0 0,-1 1 1 0 0,0 0 0 0 0,1 0 0 0 0,0 0 0 0 0,0 0-1 0 0,0 0 1 0 0,0 0 0 0 0,0 0 0 0 0,1 1-1 0 0,0-1 1 0 0,0 1 0 0 0,0-1 0 0 0,1 1 0 0 0,-1-1-1 0 0,1 1 1 0 0,0-1 0 0 0,0 1 0 0 0,1-1-1 0 0,0 1 1 0 0,-1-1 0 0 0,1 1 0 0 0,1-1 0 0 0,0 4-14 0 0,-1-1 51 0 0,53 218 742 0 0,-20-97-365 0 0,-7 2-1 0 0,6 82-427 0 0,-31-194 80 0 0,-1 1-1 0 0,-1 0 0 0 0,-1 0 1 0 0,0 0-1 0 0,-1 0 1 0 0,-1 0-1 0 0,-1 0 0 0 0,-1-1 1 0 0,0 0-1 0 0,-2 0 1 0 0,-4 9-80 0 0,10-25 20 0 0,0 0 0 0 0,-1 0 1 0 0,1 0-1 0 0,-1 0 0 0 0,1 0 1 0 0,-1 0-1 0 0,0 0 1 0 0,0-1-1 0 0,0 1 0 0 0,0-1 1 0 0,0 1-1 0 0,0-1 0 0 0,0 0 1 0 0,0 1-1 0 0,-1-1 0 0 0,1-1 1 0 0,-1 1-1 0 0,1 0 0 0 0,0 0 1 0 0,-1-1-1 0 0,1 1 1 0 0,-1-1-1 0 0,1 0 0 0 0,-1 0 1 0 0,0 0-1 0 0,1 0 0 0 0,-1 0 1 0 0,1-1-1 0 0,-1 1 0 0 0,1-1 1 0 0,-1 0-1 0 0,1 1 0 0 0,-1-2-20 0 0,-74-39 129 0 0,73 38-261 0 0,1 0 0 0 0,0 0 1 0 0,-1 0-1 0 0,1 0 0 0 0,0 0 0 0 0,1-1 1 0 0,-1 1-1 0 0,1-1 0 0 0,-1 0 0 0 0,1 0 1 0 0,0 0-1 0 0,0 0 0 0 0,1 0 1 0 0,-1 0-1 0 0,1 0 0 0 0,0-1 0 0 0,0 1 1 0 0,1 0-1 0 0,-1-1 0 0 0,1 1 0 0 0,0-1 1 0 0,0 1-1 0 0,0-3 132 0 0,7-2-3366 0 0,-2 7-849 0 0,-3 1 674 0 0,3-1-8798 0 0</inkml:trace>
  <inkml:trace contextRef="#ctx0" brushRef="#br0" timeOffset="581.118">395 1358 15963 0 0,'0'0'1166'0'0,"0"0"-574"0"0,0 0-325 0 0,0 0-2 0 0,0 0 90 0 0,0 0 73 0 0,0 0 47 0 0,0 0-2 0 0,0 0-87 0 0,0 0-73 0 0,0 0-62 0 0,0 0-71 0 0,0 0-23 0 0,1 10 3 0 0,5 91 464 0 0,-9-62 754 0 0,-5-58 1316 0 0,7 6-2584 0 0,1-1 0 0 0,0 1 0 0 0,1 0 0 0 0,0-1-1 0 0,1 1 1 0 0,0 0 0 0 0,2 0 0 0 0,-1 0 0 0 0,1 0 0 0 0,1 0 0 0 0,0 1 0 0 0,1 0 0 0 0,1 0 0 0 0,-1 1 0 0 0,2-1-1 0 0,0 1 1 0 0,2-1-110 0 0,-9 12-21 0 0,1 1 1 0 0,-1 0-1 0 0,1-1 0 0 0,0 1 0 0 0,-1 0 0 0 0,1 0 0 0 0,-1 0 0 0 0,0 0 1 0 0,1 0-1 0 0,-1 1 0 0 0,0-1 0 0 0,0 0 0 0 0,1 1 0 0 0,-1-1 0 0 0,0 1 1 0 0,0-1-1 0 0,-1 1 0 0 0,1-1 0 0 0,0 1 0 0 0,0-1 0 0 0,-1 1 0 0 0,1 0 1 0 0,-1 0-1 0 0,0-1 0 0 0,1 1 0 0 0,-1 0 0 0 0,0 0 0 0 0,0-1 0 0 0,0 1 1 0 0,0 0-1 0 0,0 0 0 0 0,0-1 0 0 0,-1 1 0 0 0,1 0 0 0 0,-1 0 21 0 0,4 13-1303 0 0,2-6-1225 0 0,-2-2-4676 0 0,-2-2-4697 0 0</inkml:trace>
  <inkml:trace contextRef="#ctx0" brushRef="#br0" timeOffset="815.643">643 1429 19684 0 0,'0'0'939'0'0,"0"0"-409"0"0,0 0-70 0 0,0 0 226 0 0,0 0 213 0 0,0 0 49 0 0,0 0-146 0 0,0 0-262 0 0,0 0-220 0 0,0 0-133 0 0,0 0-72 0 0,0 0-49 0 0,0 0-28 0 0,0 15-12 0 0,0 64-40 0 0,0-78-76 0 0,0-1-134 0 0,0 0-235 0 0,6-3-5076 0 0,-4 1-535 0 0,-1-2-5730 0 0</inkml:trace>
  <inkml:trace contextRef="#ctx0" brushRef="#br0" timeOffset="1349.077">345 1068 7354 0 0,'0'0'2392'0'0,"0"0"-489"0"0,0 0-257 0 0,0 0 18 0 0,0 0-94 0 0,0 0-194 0 0,0 0-224 0 0,0 0-278 0 0,0 0-226 0 0,0 0-80 0 0,0 0-5 0 0,0 0 40 0 0,0 0 10 0 0,6 0-65 0 0,135 0 2037 0 0,-115 7-1593 0 0,-26-7-871 0 0,-14-14 1073 0 0,-22-41-963 0 0,30 27-3053 0 0,7 24 628 0 0,1 1-2682 0 0,0 1-7028 0 0</inkml:trace>
  <inkml:trace contextRef="#ctx0" brushRef="#br0" timeOffset="2212.017">460 152 4497 0 0,'0'0'1103'0'0,"0"0"-255"0"0,0 0 8 0 0,0 0 239 0 0,0 0 248 0 0,0 0 123 0 0,0 0-23 0 0,0 0-171 0 0,0 0-217 0 0,0 0-166 0 0,0 0-132 0 0,0 0-83 0 0,0 0-62 0 0,3 13-73 0 0,17 108 1252 0 0,-20-57 79 0 0,-1-55 794 0 0,-1-41-1338 0 0,2 5-1211 0 0,1 0 0 0 0,1 0-1 0 0,2 1 1 0 0,0-1 0 0 0,2 1-1 0 0,1 0 1 0 0,1 0 0 0 0,1 1-1 0 0,1 0 1 0 0,3-2-115 0 0,-11 24 3 0 0,28-31-77 0 0,-13 86 69 0 0,4-29-1105 0 0,-11-21-2150 0 0,1-1-3660 0 0,-5-1-4672 0 0</inkml:trace>
  <inkml:trace contextRef="#ctx0" brushRef="#br0" timeOffset="2659.19">663 249 16700 0 0,'0'0'1399'0'0,"0"0"-511"0"0,0 0-332 0 0,0 0-8 0 0,0 0 43 0 0,0 0 8 0 0,0 0-75 0 0,0 0-36 0 0,0 0-67 0 0,0 0-7 0 0,0 0 55 0 0,0 0-60 0 0,0 0-87 0 0,7 2-81 0 0,60 17 290 0 0,-65-18-512 0 0,0 0 1 0 0,0 1-1 0 0,-1-1 1 0 0,1 0-1 0 0,0 1 1 0 0,-1-1-1 0 0,0 1 1 0 0,1 0-1 0 0,-1-1 0 0 0,0 1 1 0 0,0 0-1 0 0,0 0 1 0 0,0 0-1 0 0,0 0 1 0 0,0-1-1 0 0,0 2 1 0 0,-1-1-1 0 0,1 0 0 0 0,-1 0 1 0 0,0 0-1 0 0,1 0 1 0 0,-1 0-1 0 0,0 0 1 0 0,0 0-1 0 0,0 0 1 0 0,-1 0-1 0 0,1 1 0 0 0,0-1 1 0 0,-1 0-1 0 0,1 0 1 0 0,-1 0-1 0 0,0 0 1 0 0,0 0-1 0 0,0 0 1 0 0,0-1-1 0 0,-1 3-19 0 0,-6 29 460 0 0,8-32-402 0 0,1 1 0 0 0,0 0-1 0 0,0-1 1 0 0,0 1 0 0 0,1-1-1 0 0,-1 0 1 0 0,0 1 0 0 0,1-1 0 0 0,-1 0-1 0 0,0 0 1 0 0,1 0 0 0 0,-1 0-1 0 0,1 0 1 0 0,0 0 0 0 0,-1 0-1 0 0,1-1 1 0 0,0 1 0 0 0,0 0-1 0 0,-1-1 1 0 0,1 1 0 0 0,0-1 0 0 0,0 0-1 0 0,0 0 1 0 0,-1 0 0 0 0,1 0-1 0 0,0 0 1 0 0,0 0 0 0 0,0 0-1 0 0,0 0 1 0 0,-1-1 0 0 0,1 1-1 0 0,0-1 1 0 0,0 0 0 0 0,-1 1-1 0 0,1-1 1 0 0,0 0 0 0 0,-1 0 0 0 0,1 0-1 0 0,-1 0 1 0 0,1 0 0 0 0,-1 0-1 0 0,2-1-57 0 0,23-4-2701 0 0,-25 6 1779 0 0,2 0-849 0 0,-2 0-3122 0 0,-1 0-4229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8666 0 0,'0'0'2122'0'0,"0"0"-122"0"0,0 0-166 0 0,0 0-139 0 0,0 0-143 0 0,0 0-185 0 0,0 0-227 0 0,0 0-223 0 0,0 0-232 0 0,0 0-202 0 0,0 0-144 0 0,0 0-79 0 0,0 0-11 0 0,1-10 426 0 0,38 6 1056 0 0,195-21 603 0 0,-277-1-1742 0 0,30 17-590 0 0,5 5 0 0 0,0-1-1 0 0,0-1 0 0 0,0 1 0 0 0,0-2 1 0 0,1 1-1 0 0,0-1 0 0 0,0 0 0 0 0,1 0 1 0 0,-1-1-1 0 0,2 1 0 0 0,-1-1 0 0 0,1-1 1 0 0,1 1-1 0 0,-5-10-1 0 0,33 23-5993 0 0,-14 0 231 0 0,-1-2-6223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18292 0 0,'0'0'1242'0'0,"0"0"-301"0"0,0 0-121 0 0,0 0 56 0 0,0 0 3 0 0,0 0-75 0 0,0 0-178 0 0,0 0-238 0 0,0 0-171 0 0,0 0-129 0 0,0 0-61 0 0,0 0-31 0 0,0 0-13 0 0,-4-3-39 0 0,49-51 693 0 0,-44 53-583 0 0,-1 1 31 0 0,0 0 24 0 0,0 0-7 0 0,0 0 24 0 0,-23 18 392 0 0,13-8-40 0 0,13-11-1455 0 0,2 0-2595 0 0,-1 0-4884 0 0,-3 1-3611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7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5609 0 0,'0'0'4745'0'0,"0"0"-3601"0"0,0 0-679 0 0,0 0-473 0 0,0 0-273 0 0,0 0-7 0 0,0 0-48 0 0,0 0-120 0 0,0 0-272 0 0,0 0-1160 0 0,0 0-6090 0 0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51 4561 0 0,'0'0'4700'0'0,"0"0"-2222"0"0,0 0-790 0 0,0 0-145 0 0,0 0 7 0 0,0 0 2 0 0,0 0-117 0 0,0 0-227 0 0,0 0-249 0 0,0 0-246 0 0,0 0-198 0 0,0 0-137 0 0,0 0-90 0 0,-1-5-80 0 0,1 6-120 0 0,0-1 0 0 0,-1 0 0 0 0,1 0 0 0 0,0 0 0 0 0,0 0 0 0 0,-1 0 0 0 0,1 0-88 0 0,6 50 312 0 0,-2 0-1 0 0,-3 0 1 0 0,-1 0 0 0 0,-3 0-1 0 0,-2 0 1 0 0,-2-1 0 0 0,-6 20-312 0 0,-11 6 82 0 0,24-74-108 0 0,0-1-14 0 0,0 0-39 0 0,20-76-3555 0 0,-16 56 1831 0 0,1-6-2376 0 0,-3 9-2002 0 0,-1 9-4533 0 0</inkml:trace>
  <inkml:trace contextRef="#ctx0" brushRef="#br0" timeOffset="300.459">43 2 10066 0 0,'0'0'1959'0'0,"0"0"-176"0"0,0 0-210 0 0,0 0-89 0 0,0 0-118 0 0,0 0-220 0 0,0 0-280 0 0,0 0-255 0 0,0 0-210 0 0,0 0-81 0 0,0 0 51 0 0,0 0 117 0 0,0 0 115 0 0,4 3 49 0 0,10 1-391 0 0,0 0 0 0 0,1-1 0 0 0,-1 0-1 0 0,1-2 1 0 0,-1 1 0 0 0,1-2 0 0 0,0 0 0 0 0,0 0 0 0 0,-1-2 0 0 0,1 0-1 0 0,0 0 1 0 0,8-4-261 0 0,36-2 192 0 0,43 6-208 0 0,-101 2-11 0 0,-1 0 0 0 0,1 0-1 0 0,0 0 1 0 0,0 0 0 0 0,-1 0 0 0 0,1 1 0 0 0,0-1-1 0 0,0 0 1 0 0,-1 0 0 0 0,1 1 0 0 0,0-1 0 0 0,-1 0-1 0 0,1 1 1 0 0,0-1 0 0 0,-1 1 0 0 0,1-1-1 0 0,-1 1 1 0 0,1-1 0 0 0,0 1 0 0 0,-1-1 0 0 0,1 1-1 0 0,-1 0 1 0 0,0-1 0 0 0,1 1 0 0 0,-1 0-1 0 0,1-1 1 0 0,-1 1 0 0 0,0 0 0 0 0,0-1 0 0 0,1 1-1 0 0,-1 0 1 0 0,0 0 0 0 0,0-1 0 0 0,0 1 0 0 0,0 0-1 0 0,0 0 1 0 0,0 0 0 0 0,0-1 0 0 0,0 1-1 0 0,0 0 1 0 0,0 0 0 0 0,0-1 0 0 0,-1 1 0 0 0,1 0-1 0 0,0-1 1 0 0,-1 1 0 0 0,1 0 0 0 0,0 0 0 0 0,-1-1-1 0 0,1 1 1 0 0,-1-1 0 0 0,1 1 27 0 0,-21 36-2718 0 0,2-15-1030 0 0,6-9-3566 0 0,4-6-3854 0 0</inkml:trace>
  <inkml:trace contextRef="#ctx0" brushRef="#br0" timeOffset="547.911">34 253 12715 0 0,'0'0'1695'0'0,"0"0"-622"0"0,0 0-258 0 0,0 0 191 0 0,0 0 226 0 0,0 0 39 0 0,0 0-107 0 0,0 0-156 0 0,0 0-182 0 0,0 0-146 0 0,21 2-111 0 0,104 10 229 0 0,-101-12-742 0 0,60-3 433 0 0,-38-14-3887 0 0,-39 9-985 0 0,-5 3-2269 0 0,-2 1-4312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204 328 12835 0 0,'0'0'1728'0'0,"0"0"-430"0"0,0 0-275 0 0,0 0-18 0 0,0 0-18 0 0,0 0-71 0 0,0 0-57 0 0,-22 4-132 0 0,-66 11-156 0 0,84-14-533 0 0,1-1 0 0 0,-1 1 1 0 0,1 0-1 0 0,-1 0 0 0 0,1 0 1 0 0,-1 0-1 0 0,1 1 0 0 0,0-1 0 0 0,0 1 1 0 0,0 0-1 0 0,-1 0 0 0 0,2 0 1 0 0,-1 0-1 0 0,0 1 0 0 0,0-1 1 0 0,1 1-1 0 0,-1 0 0 0 0,1 0 1 0 0,0-1-1 0 0,0 1 0 0 0,0 1 0 0 0,0-1 1 0 0,1 0-1 0 0,-1 0 0 0 0,1 1 1 0 0,-1 3-39 0 0,-2 2 17 0 0,2-4-13 0 0,-1-1 1 0 0,1 0-1 0 0,0 0 0 0 0,1 1 0 0 0,-1-1 0 0 0,1 1 0 0 0,0-1 0 0 0,0 1 1 0 0,0 0-1 0 0,1-1 0 0 0,-1 1 0 0 0,1 0 0 0 0,0 0 0 0 0,1-1 1 0 0,-1 1-1 0 0,1 0 0 0 0,0-1 0 0 0,0 1 0 0 0,1-1 0 0 0,-1 1 0 0 0,1-1 1 0 0,0 1-1 0 0,0-1 0 0 0,0 0 0 0 0,1 0 0 0 0,-1 0 0 0 0,1 0 0 0 0,0-1 1 0 0,0 1-1 0 0,1-1 0 0 0,-1 1 0 0 0,1-1 0 0 0,-1 0 0 0 0,1-1 1 0 0,0 1-1 0 0,0-1 0 0 0,0 1 0 0 0,0-1 0 0 0,1 0 0 0 0,-1-1 0 0 0,1 1 1 0 0,-1-1-1 0 0,1 0 0 0 0,1 0-4 0 0,7-3 205 0 0,0 0 0 0 0,0-2 0 0 0,0 1 0 0 0,-1-2-1 0 0,0 0 1 0 0,0 0 0 0 0,0-1 0 0 0,0 0 0 0 0,-1-1 0 0 0,0-1 0 0 0,-1 0 0 0 0,1 0 0 0 0,-2-1 0 0 0,1 0 0 0 0,-1 0 0 0 0,0-1-1 0 0,-1-1 1 0 0,-1 1 0 0 0,1-1 0 0 0,4-12-205 0 0,1 2 44 0 0,-2-2-1 0 0,-1 1 1 0 0,0-1-1 0 0,-2-1 0 0 0,-1 0 1 0 0,-1 0-1 0 0,0 0 1 0 0,-2-1-1 0 0,-1 0 1 0 0,-1 0-1 0 0,-1 1 1 0 0,-2-15-44 0 0,1 35-5 0 0,1 0 0 0 0,-1 1 0 0 0,0-1 0 0 0,0 0 0 0 0,0 1 0 0 0,-1-1 0 0 0,1 1 0 0 0,-1-1 0 0 0,0 0 0 0 0,0 1 0 0 0,0-1 0 0 0,0 1 0 0 0,-1 0-1 0 0,1-1 1 0 0,-1 1 0 0 0,0 0 0 0 0,0 0 0 0 0,0 0 0 0 0,-1 0 0 0 0,1 0 0 0 0,-1 1 0 0 0,1-1 0 0 0,-1 1 0 0 0,0 0 0 0 0,0-1 0 0 0,0 1 0 0 0,0 1 0 0 0,0-1 0 0 0,0 0 0 0 0,-1 1 0 0 0,1-1 0 0 0,-1 1 0 0 0,1 0 0 0 0,-1 0 0 0 0,1 1 0 0 0,-1-1 0 0 0,1 1 0 0 0,-1-1 0 0 0,0 1 0 0 0,1 0 0 0 0,-1 1 0 0 0,0-1 0 0 0,1 1 0 0 0,-1-1 0 0 0,1 1 0 0 0,-1 0 0 0 0,1 0 0 0 0,-1 1 0 0 0,-1 0 5 0 0,-7 8-12 0 0,1 0 1 0 0,0 0-1 0 0,1 1 0 0 0,0 0 0 0 0,1 1 0 0 0,1 0 0 0 0,-1 1 1 0 0,2-1-1 0 0,0 2 0 0 0,0-1 0 0 0,1 1 0 0 0,1 0 1 0 0,1 0-1 0 0,0 0 0 0 0,0 1 0 0 0,1-1 0 0 0,1 1 0 0 0,1 0 1 0 0,0 0-1 0 0,1 0 0 0 0,0 0 0 0 0,2 9 12 0 0,2-12-29 0 0,0 0 1 0 0,1 0-1 0 0,0-1 0 0 0,1 0 1 0 0,0 1-1 0 0,1-2 0 0 0,0 1 1 0 0,1-1-1 0 0,0 0 0 0 0,1-1 0 0 0,-1 0 1 0 0,2 0-1 0 0,-1-1 0 0 0,1 0 1 0 0,1-1-1 0 0,-1 0 0 0 0,1 0 1 0 0,0-1-1 0 0,1-1 0 0 0,0 0 0 0 0,0 0 1 0 0,0-2-1 0 0,0 1 29 0 0,33 6-1864 0 0,-13-9-5306 0 0,-24-1-2881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17 158 9442 0 0,'0'0'943'0'0,"0"0"-400"0"0,0 0-105 0 0,0 0 187 0 0,0 0 273 0 0,0 0 181 0 0,0 0 35 0 0,0 0-97 0 0,0 0-156 0 0,-3 21-89 0 0,-11 63-52 0 0,22-37 1266 0 0,-4-43-1616 0 0,4-7 4990 0 0,0-27-4793 0 0,-6 20-26 0 0,4-12-145 0 0,-3 3-262 0 0,1 1 0 0 0,1-1 0 0 0,1 1 0 0 0,0 0 0 0 0,2 0 0 0 0,0 1 0 0 0,0 0 0 0 0,2 0 0 0 0,0 1 0 0 0,1 0 0 0 0,1 1 0 0 0,0 0 0 0 0,9-7-134 0 0,-21 22-2 0 0,1-1 1 0 0,-1 1-1 0 0,1 0 0 0 0,-1-1 0 0 0,1 1 0 0 0,0 0 0 0 0,-1 0 0 0 0,1-1 1 0 0,0 1-1 0 0,-1 0 0 0 0,1 0 0 0 0,0 0 0 0 0,-1 0 0 0 0,1 0 0 0 0,-1 0 0 0 0,1 0 1 0 0,0 0-1 0 0,-1 0 0 0 0,1 0 0 0 0,0 0 0 0 0,-1 0 0 0 0,1 1 0 0 0,0-1 1 0 0,-1 0-1 0 0,1 0 0 0 0,-1 1 0 0 0,1-1 0 0 0,-1 0 0 0 0,1 1 0 0 0,0-1 1 0 0,-1 1-1 0 0,1-1 0 0 0,-1 1 0 0 0,0-1 0 0 0,1 1 0 0 0,-1-1 0 0 0,1 1 0 0 0,-1-1 1 0 0,0 1-1 0 0,1-1 0 0 0,-1 1 0 0 0,0 0 0 0 0,0-1 0 0 0,1 1 0 0 0,-1-1 1 0 0,0 1-1 0 0,0 0 0 0 0,0-1 0 0 0,0 1 0 0 0,0 0 0 0 0,0-1 0 0 0,0 1 1 0 0,0 0-1 0 0,0 0 2 0 0,7 48-126 0 0,-6-39 90 0 0,15 31-938 0 0,-5-38-2265 0 0,4-10-3906 0 0,-11 4 363 0 0,-2 1-4230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12771 0 0,'0'0'3342'0'0,"0"0"-1363"0"0,0 0-623 0 0,0 0-144 0 0,0 0-130 0 0,0 0-140 0 0,0 0-168 0 0,0 0-223 0 0,0 0-163 0 0,0 0-62 0 0,0 0-5 0 0,0 0 58 0 0,0 0 12 0 0,7 1-41 0 0,125 10 1484 0 0,-20-11-944 0 0,-117-26 639 0 0,-36-38-1077 0 0,35 58-591 0 0,0-1 1 0 0,1 0 0 0 0,-1 0-1 0 0,2 0 1 0 0,-1-1-1 0 0,1 0 1 0 0,0 0 0 0 0,0 0-1 0 0,1 0 1 0 0,0 0-1 0 0,1-1 1 0 0,0 0 0 0 0,0 1-1 0 0,1-1 1 0 0,0 0 0 0 0,0 0-1 0 0,1 1 1 0 0,0-1-1 0 0,1-2 139 0 0,8-9-6511 0 0,-6 14 1959 0 0,2-3-8719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1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13 199 648 0 0,'0'0'1399'0'0,"0"0"-152"0"0,0 0 61 0 0,0 0 245 0 0,0 0 203 0 0,0 0 104 0 0,0 0-82 0 0,0 0-240 0 0,0 0-265 0 0,0 0-247 0 0,0 0-189 0 0,0 0-88 0 0,0 0-51 0 0,0 0-32 0 0,0 0-31 0 0,0 0-47 0 0,0 0-35 0 0,0 0-26 0 0,0 0-32 0 0,0 0-40 0 0,0 0-45 0 0,0 0-34 0 0,0 0-31 0 0,0 0-35 0 0,0 0-38 0 0,0 0-37 0 0,0 0-27 0 0,0 0-20 0 0,0 0-7 0 0,0 0-15 0 0,21 0 1688 0 0,142-11 134 0 0,-148 10-2274 0 0,30-3 1170 0 0,-35 5-5438 0 0,-22 8-191 0 0,4-3-3152 0 0,5-3-3083 0 0</inkml:trace>
  <inkml:trace contextRef="#ctx0" brushRef="#br0" timeOffset="331.503">1 349 8218 0 0,'0'0'1932'0'0,"0"0"-442"0"0,0 0-389 0 0,0 0-35 0 0,0 0 122 0 0,0 0 56 0 0,0 0-22 0 0,0 0-79 0 0,0 0-99 0 0,0 0-101 0 0,0 0-59 0 0,0 0-94 0 0,8 1-102 0 0,218-2 3486 0 0,-176-1-4075 0 0,-49 1-173 0 0,-1 1-46 0 0,0 0-110 0 0,0 0-134 0 0,0 0-186 0 0,0 0-222 0 0,0-2-2472 0 0,0 0-3757 0 0,0 2-4373 0 0</inkml:trace>
  <inkml:trace contextRef="#ctx0" brushRef="#br0" timeOffset="1248.429">129 1 2425 0 0,'0'0'1797'0'0,"0"0"-174"0"0,0 0-36 0 0,0 0 120 0 0,0 0 140 0 0,0 0-34 0 0,0 0-73 0 0,0 0-220 0 0,0 0-297 0 0,0 0-218 0 0,0 0-171 0 0,0 0-117 0 0,0 0-83 0 0,-2 0-36 0 0,-7 4 2331 0 0,29 15-261 0 0,-15-14-3189 0 0,102 85 1697 0 0,0-12-879 0 0,-87-57 439 0 0,-239 218-374 0 0,169-190-220 0 0,50-49-1900 0 0,2-2-3678 0 0,1 1-4309 0 0,0 1-2175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56 3073 0 0,'0'0'4013'0'0,"0"0"-1974"0"0,0 0-676 0 0,0 0-227 0 0,0 0-132 0 0,0 0-97 0 0,0 0-116 0 0,0 0-118 0 0,0 0-79 0 0,0 0-68 0 0,0 0-67 0 0,-3 9-61 0 0,-14 108 1171 0 0,-4 256 922 0 0,21-374-2467 0 0,0 1-1 0 0,1-1 0 0 0,-1 0 0 0 0,0 1 0 0 0,1-1 0 0 0,-1 1 0 0 0,1-1 0 0 0,-1 1 0 0 0,1 0 0 0 0,-1-1 0 0 0,1 1 0 0 0,-1-1 0 0 0,1 1 0 0 0,-1 0 0 0 0,1-1 0 0 0,-1 1 0 0 0,1 0 0 0 0,0 0 0 0 0,-1-1 1 0 0,1 1-1 0 0,0 0 0 0 0,-1 0 0 0 0,1 0 0 0 0,-1 0 0 0 0,1 0 0 0 0,0 0 0 0 0,-1 0 0 0 0,1 0 0 0 0,0 0 0 0 0,-1 0 0 0 0,1 0 0 0 0,0 1 0 0 0,-1-1 0 0 0,1 0 0 0 0,-1 0 0 0 0,1 0 0 0 0,0 1 0 0 0,-1-1 1 0 0,1 0-1 0 0,-1 1 0 0 0,1-1 0 0 0,-1 1 0 0 0,1-1 0 0 0,-1 1 0 0 0,1-1 0 0 0,-1 1 0 0 0,0-1 0 0 0,1 1 0 0 0,-1-1 0 0 0,1 1 0 0 0,-1-1 0 0 0,0 1 0 0 0,0 0 0 0 0,1-1 0 0 0,-1 1 0 0 0,0-1 0 0 0,0 1 1 0 0,0 0-1 0 0,0-1 0 0 0,0 1 0 0 0,0 0 0 0 0,0-1 0 0 0,0 1 0 0 0,0 0 0 0 0,0-1 0 0 0,0 1 0 0 0,0 0 0 0 0,0-1 0 0 0,-1 1-23 0 0,34-43 1219 0 0,-6-3-945 0 0,-2-2-1 0 0,-3-1 0 0 0,-1-1 0 0 0,1-11-273 0 0,18-119 257 0 0,-33 84 160 0 0,-7 95-353 0 0,0 0-16 0 0,0 0-40 0 0,0 0-48 0 0,-1 16-136 0 0,-29 274 1278 0 0,30-262-983 0 0,0 0-1 0 0,3 1 1 0 0,0-1-1 0 0,2 0 1 0 0,0 0-1 0 0,3-1 1 0 0,7 21-119 0 0,-12-31 557 0 0,-3-15-2794 0 0,0-8-5408 0 0,0 4 5198 0 0,0 0-7861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10098 0 0,'0'0'2413'0'0,"0"0"-412"0"0,0 0-275 0 0,0 0-118 0 0,0 0-129 0 0,0 0-184 0 0,0 0-230 0 0,0 0-240 0 0,0 0-223 0 0,0 0-168 0 0,0 0-79 0 0,0 0-40 0 0,0 0 5 0 0,3-2 1364 0 0,175 9 1118 0 0,-165-7-2846 0 0,4 0-64 0 0,-6 0-5585 0 0,-12 2-3058 0 0,-1-2-2786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14643 0 0,'0'0'1436'0'0,"0"0"-361"0"0,0 0-22 0 0,0 0 197 0 0,0 0 108 0 0,0 0-88 0 0,0 0-155 0 0,0 0-214 0 0,0 0-218 0 0,20 0-154 0 0,63-2-154 0 0,80-17-285 0 0,-162 19-280 0 0,19 0-719 0 0,-7 0-4293 0 0,-8 0-6409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7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251 405 6473 0 0,'0'0'1691'0'0,"0"0"-357"0"0,0 0-95 0 0,0 0 236 0 0,0 0 189 0 0,0 0 1 0 0,0 0-206 0 0,0 0-290 0 0,0 0-251 0 0,0 0-166 0 0,0 0-64 0 0,0 0-69 0 0,0 0-58 0 0,-1-12-30 0 0,-4-36-67 0 0,-24-13 1291 0 0,27 57-1722 0 0,-1 0 0 0 0,-1 0 1 0 0,1 1-1 0 0,0-1 0 0 0,-1 1 0 0 0,0 0 0 0 0,1 0 0 0 0,-1 1 0 0 0,0-1 1 0 0,-1 1-1 0 0,1 0 0 0 0,0 0 0 0 0,-1 0 0 0 0,1 0 0 0 0,-1 1 0 0 0,0 0 0 0 0,1 0 1 0 0,-1 0-1 0 0,0 0 0 0 0,1 1 0 0 0,-1 0 0 0 0,0 0 0 0 0,0 0 0 0 0,0 1 0 0 0,0 0-33 0 0,0 1 7 0 0,1 0-1 0 0,-1 1 0 0 0,1 0 1 0 0,0 0-1 0 0,0 0 0 0 0,0 0 1 0 0,1 1-1 0 0,-1 0 0 0 0,1 0 1 0 0,0 0-1 0 0,0 0 0 0 0,0 0 1 0 0,0 0-1 0 0,1 1 0 0 0,0-1 1 0 0,0 1-1 0 0,0 0 0 0 0,0 0 1 0 0,1 0-1 0 0,0-1 0 0 0,0 1 1 0 0,0 1-1 0 0,0-1 0 0 0,1 4-6 0 0,0 22 62 0 0,2 1-1 0 0,0-1 0 0 0,3 0 1 0 0,0 0-1 0 0,2-1 0 0 0,1 0 0 0 0,2 0 1 0 0,1-1-1 0 0,1 0 0 0 0,15 27-61 0 0,37 104 370 0 0,-55-135-310 0 0,0 0-1 0 0,-2 1 0 0 0,-1 0 1 0 0,-1 0-1 0 0,-2 0 0 0 0,0 0 1 0 0,-2 1-1 0 0,-1-1 0 0 0,0 1 1 0 0,-6 25-60 0 0,5-45 29 0 0,-1-1 1 0 0,0 0-1 0 0,-1 0 1 0 0,0 0-1 0 0,0 0 1 0 0,0-1-1 0 0,-1 1 1 0 0,1-1-1 0 0,-1 0 0 0 0,0 0 1 0 0,-1 0-1 0 0,1 0 1 0 0,-1-1-1 0 0,0 0 1 0 0,0 0-1 0 0,-1 0 1 0 0,1 0-1 0 0,-1-1 1 0 0,0 0-1 0 0,0 0 1 0 0,0-1-1 0 0,0 0 1 0 0,0 0-1 0 0,0 0 0 0 0,-1-1 1 0 0,1 1-1 0 0,-1-2 1 0 0,1 1-1 0 0,-1-1 1 0 0,1 0-1 0 0,-4 0-29 0 0,8 0 1 0 0,-1 1 1 0 0,1 0-1 0 0,0-1 0 0 0,-1 0 0 0 0,1 0 0 0 0,0 0 1 0 0,-1 0-1 0 0,1 0 0 0 0,-1 0 0 0 0,1 0 0 0 0,0-1 0 0 0,-1 1 1 0 0,1-1-1 0 0,0 0 0 0 0,0 0 0 0 0,-1 0 0 0 0,1 0 1 0 0,0 0-1 0 0,0 0 0 0 0,0-1 0 0 0,0 1 0 0 0,0 0 0 0 0,0-1 1 0 0,1 0-1 0 0,-1 1 0 0 0,0-1 0 0 0,1 0 0 0 0,0 0 1 0 0,-1 0-1 0 0,1 0 0 0 0,0 0 0 0 0,0 0 0 0 0,0 0 0 0 0,0-1 1 0 0,0 1-1 0 0,0 0 0 0 0,1-1 0 0 0,-1 1 0 0 0,1 0 1 0 0,0-1-1 0 0,0 1 0 0 0,0 0 0 0 0,0-1 0 0 0,0 0-1 0 0,30-38-2153 0 0,-10 29-4011 0 0,-12 8 1138 0 0,-2-1-7257 0 0</inkml:trace>
  <inkml:trace contextRef="#ctx0" brushRef="#br0" timeOffset="499.779">338 1199 13251 0 0,'0'0'635'0'0,"0"0"-234"0"0,0 0 27 0 0,0 0 194 0 0,0 0 140 0 0,0 0 80 0 0,0 0-42 0 0,0 0-156 0 0,0 0-157 0 0,0 0-127 0 0,0 0-113 0 0,0 0-75 0 0,3 20-25 0 0,12 63-31 0 0,-10-20 2041 0 0,-5-83 90 0 0,9-87-487 0 0,-6 97-1733 0 0,-1-1 0 0 0,1 1 0 0 0,1 0 1 0 0,0 0-1 0 0,0 0 0 0 0,1 1 1 0 0,0-1-1 0 0,1 1 0 0 0,0 0 0 0 0,0 1 1 0 0,1-1-1 0 0,0 1 0 0 0,8-7-27 0 0,-13 50-944 0 0,-4-7 99 0 0,1-13-1144 0 0,0-1-3728 0 0,1-9-2938 0 0</inkml:trace>
  <inkml:trace contextRef="#ctx0" brushRef="#br0" timeOffset="734.783">561 1298 15627 0 0,'0'0'1177'0'0,"0"0"-307"0"0,0 0 17 0 0,0 0 183 0 0,0 0 99 0 0,0 0-68 0 0,0 0-224 0 0,0 0-283 0 0,0 0-241 0 0,0 0-152 0 0,0 0-90 0 0,0 0-50 0 0,0 0-22 0 0,-2 16-22 0 0,-4 47-19 0 0,10-50-1389 0 0,2-22-4094 0 0,-6 8 1999 0 0,0-3-7695 0 0</inkml:trace>
  <inkml:trace contextRef="#ctx0" brushRef="#br0" timeOffset="1685.768">445 32 3529 0 0,'0'0'855'0'0,"0"0"-118"0"0,0 0 57 0 0,0 0 139 0 0,0 0 135 0 0,0 0 93 0 0,0 0-18 0 0,0 0-81 0 0,0 0-91 0 0,0 0-84 0 0,0 0-88 0 0,0 0-96 0 0,0 0-103 0 0,-2 18-92 0 0,-7 114 1079 0 0,4-54 329 0 0,5-78-1634 0 0,0 0 94 0 0,0 0 76 0 0,0 0 87 0 0,0 0 85 0 0,0-27 1624 0 0,0 8-2132 0 0,1 0 0 0 0,1 0-1 0 0,0 0 1 0 0,2 0-1 0 0,0 1 1 0 0,1 0-1 0 0,1 0 1 0 0,1 0 0 0 0,2-4-116 0 0,-8 20-19 0 0,0-1 1 0 0,0 1 0 0 0,0-1 0 0 0,0 1-1 0 0,0 0 1 0 0,1-1 0 0 0,-1 1 0 0 0,1 0-1 0 0,0 0 1 0 0,-1 0 0 0 0,1 0 0 0 0,0 0-1 0 0,0 1 1 0 0,0-1 0 0 0,0 1 0 0 0,1-1 0 0 0,-1 1-1 0 0,0 0 1 0 0,1-1 0 0 0,-1 1 0 0 0,1 1-1 0 0,-1-1 1 0 0,1 0 0 0 0,-1 0 0 0 0,1 1-1 0 0,0 0 1 0 0,-1-1 0 0 0,1 1 18 0 0,21 47-1208 0 0,-19-26-5180 0 0,-4-17 3638 0 0,-1 0-5999 0 0</inkml:trace>
  <inkml:trace contextRef="#ctx0" brushRef="#br0" timeOffset="2090.327">567 233 9978 0 0,'0'0'1443'0'0,"0"0"-188"0"0,0 0-65 0 0,0 0 10 0 0,0 0-35 0 0,0 0-54 0 0,0 0-160 0 0,0 0-205 0 0,0 0-145 0 0,0 0-117 0 0,0 0-102 0 0,0 0-105 0 0,0 0-88 0 0,12-4-82 0 0,37-10-40 0 0,-48 14-57 0 0,0 0 1 0 0,0 0 0 0 0,0 0-1 0 0,0 0 1 0 0,-1 0-1 0 0,1 0 1 0 0,0 0 0 0 0,0 1-1 0 0,0-1 1 0 0,-1 0-1 0 0,1 0 1 0 0,0 1 0 0 0,0-1-1 0 0,-1 0 1 0 0,1 1 0 0 0,0-1-1 0 0,-1 1 1 0 0,1-1-1 0 0,0 1 1 0 0,-1-1 0 0 0,1 1-1 0 0,-1-1 1 0 0,1 1-1 0 0,-1 0 1 0 0,1-1 0 0 0,-1 1-1 0 0,1 0 1 0 0,-1 0-1 0 0,0-1 1 0 0,1 1 0 0 0,-1 0-1 0 0,0 0 1 0 0,0-1-1 0 0,1 1 1 0 0,-1 0 0 0 0,0 0-1 0 0,0 0 1 0 0,0-1-1 0 0,0 1 1 0 0,0 0 0 0 0,0 0-1 0 0,0 0 1 0 0,0-1-1 0 0,-1 1 1 0 0,1 0 0 0 0,0 0-1 0 0,0 0 1 0 0,-1-1-1 0 0,1 1 1 0 0,0 0 0 0 0,-1 0-1 0 0,1-1 1 0 0,-1 1-1 0 0,1 0 1 0 0,-1-1 0 0 0,1 1-1 0 0,-1-1 1 0 0,1 1-1 0 0,-1-1 1 0 0,0 1-11 0 0,-21 26 389 0 0,20-26-364 0 0,0 1 0 0 0,-1 0 0 0 0,1-1 0 0 0,0 1 0 0 0,0 0 0 0 0,0 0 0 0 0,0 0 1 0 0,0 1-1 0 0,1-1 0 0 0,-1 0 0 0 0,1 1 0 0 0,-1-1 0 0 0,1 1 0 0 0,0-1 0 0 0,0 1 0 0 0,0 0 0 0 0,0-1 0 0 0,1 1 0 0 0,-1 0 0 0 0,1 0 0 0 0,-1-1 0 0 0,1 1 1 0 0,0 0-1 0 0,0 0 0 0 0,0 0 0 0 0,1 0 0 0 0,-1-1 0 0 0,1 2-25 0 0,2-1 101 0 0,1-1 0 0 0,0 0 0 0 0,0 0-1 0 0,0 0 1 0 0,0 0 0 0 0,0-1 0 0 0,0 1 0 0 0,0-1 0 0 0,0 0 0 0 0,0-1 0 0 0,1 1 0 0 0,-1-1-1 0 0,0 1 1 0 0,1-1 0 0 0,-1-1 0 0 0,0 1 0 0 0,1 0 0 0 0,1-2-101 0 0,10 2 124 0 0,24-3-604 0 0,-39 3-215 0 0,-1 0-648 0 0,0 0-1671 0 0,-1 0-4184 0 0,1 0-4597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14835 0 0,'0'0'1234'0'0,"0"0"-477"0"0,0 0-335 0 0,0 0 84 0 0,0 0 219 0 0,0 0 184 0 0,0 0 45 0 0,0 0-121 0 0,0 0-201 0 0,0 0-170 0 0,0 0-107 0 0,0 0-79 0 0,2 21-59 0 0,15 101 112 0 0,-15-21 141 0 0,-4-57-3132 0 0,13-58-11514 0 0,-9 10 7098 0 0</inkml:trace>
  <inkml:trace contextRef="#ctx0" brushRef="#br0" timeOffset="613.864">150 108 5785 0 0,'0'0'3282'0'0,"0"0"-1053"0"0,0 0-556 0 0,0 0-270 0 0,0 0-225 0 0,0 0-167 0 0,0 0-79 0 0,0 0-33 0 0,0 0 4 0 0,0 0-32 0 0,0 0-83 0 0,0 0-108 0 0,0 0-107 0 0,11 1-82 0 0,87-6 935 0 0,24 0-674 0 0,-122 5-692 0 0,0 0 64 0 0,0 0 81 0 0,0 0 66 0 0,-17-11 445 0 0,-69-42-542 0 0,81 108-440 0 0,-10 94 342 0 0,15-148-69 0 0,0-1-10 0 0,0 0 9 0 0,0 0 4 0 0,0 0 16 0 0,81-97 279 0 0,-75 91-1314 0 0,11-11 1620 0 0,-11 14-5587 0 0,1 1-5464 0 0,-6 2-333 0 0</inkml:trace>
  <inkml:trace contextRef="#ctx0" brushRef="#br0" timeOffset="1033.447">470 83 14227 0 0,'0'0'1679'0'0,"0"0"-499"0"0,0 0-286 0 0,0 0-5 0 0,0 0 44 0 0,0 0-25 0 0,0 0-120 0 0,0 0-152 0 0,0 0-130 0 0,0 0-90 0 0,0 0-75 0 0,0 0-58 0 0,0 0-73 0 0,17-6-62 0 0,50-20-44 0 0,-66 25-94 0 0,0 1-1 0 0,0 0 1 0 0,0-1-1 0 0,0 1 1 0 0,0 0-1 0 0,0 0 1 0 0,1 0-1 0 0,-1 0 0 0 0,0 0 1 0 0,0 0-1 0 0,0 0 1 0 0,0 0-1 0 0,0 1 1 0 0,0-1-1 0 0,0 0 1 0 0,0 1-1 0 0,0-1 1 0 0,0 1-1 0 0,0-1 0 0 0,0 1 1 0 0,0-1-1 0 0,0 1 1 0 0,0 0-1 0 0,0-1 1 0 0,-1 1-1 0 0,1 0 1 0 0,0 0-1 0 0,0-1 0 0 0,-1 1 1 0 0,1 0-1 0 0,-1 0 1 0 0,1 0-1 0 0,0 0 1 0 0,-1 0-1 0 0,0 0 1 0 0,1 0-1 0 0,-1 0 0 0 0,0 0 1 0 0,1 0-1 0 0,-1 0 1 0 0,0 1-1 0 0,0-1 1 0 0,0 0-1 0 0,0 0 1 0 0,0 0-1 0 0,0 0 0 0 0,0 0 1 0 0,-1 0-1 0 0,1 0 1 0 0,0 0-1 0 0,0 0 1 0 0,-1 0-1 0 0,1 0 1 0 0,-1 0-1 0 0,1 0 0 0 0,-1 0 1 0 0,1 0-1 0 0,-1 0 1 0 0,0 0-1 0 0,1 0 1 0 0,-2 0-10 0 0,-41 56 386 0 0,38-53-364 0 0,1 1-1 0 0,-1-1 1 0 0,1 1-1 0 0,0-1 0 0 0,0 1 1 0 0,1 0-1 0 0,-1 1 1 0 0,1-1-1 0 0,0 1 1 0 0,1-1-1 0 0,-1 1 0 0 0,1 0 1 0 0,0 0-1 0 0,1 0 1 0 0,-1 0-1 0 0,1 3-21 0 0,2-7 45 0 0,1-1 0 0 0,-1 1-1 0 0,1-1 1 0 0,0 0 0 0 0,-1 1 0 0 0,1-1 0 0 0,0 0-1 0 0,0 0 1 0 0,0 0 0 0 0,0 0 0 0 0,0 0 0 0 0,0 0-1 0 0,0-1 1 0 0,0 1 0 0 0,0-1 0 0 0,0 1 0 0 0,0-1-1 0 0,0 0 1 0 0,0 0 0 0 0,1 0 0 0 0,-1 0-1 0 0,0 0 1 0 0,0 0 0 0 0,0-1 0 0 0,0 1 0 0 0,0-1-45 0 0,4 1 49 0 0,57-5-911 0 0,-37-2-9759 0 0,-23 5-397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0 353 11346 0 0,'0'0'2010'0'0,"0"0"-910"0"0,0 0-114 0 0,0 0 294 0 0,0 0 170 0 0,0 0-86 0 0,0 0-282 0 0,0 0-313 0 0,0 0-162 0 0,0 0-32 0 0,0 0 18 0 0,0 0 29 0 0,0 0 21 0 0,10 3 2308 0 0,-1-37-2626 0 0,2 0-1 0 0,1 0 1 0 0,2 1 0 0 0,1 0 0 0 0,1 1-1 0 0,6-6-324 0 0,-13 26 16 0 0,0-1 1 0 0,1 1-1 0 0,0 1 0 0 0,0-1 0 0 0,1 2 0 0 0,1 0 0 0 0,0 0 0 0 0,0 1 1 0 0,11-6-17 0 0,-22 15-1 0 0,0-1 0 0 0,0 1 1 0 0,0-1-1 0 0,0 1 1 0 0,1-1-1 0 0,-1 1 1 0 0,0 0-1 0 0,0 0 0 0 0,0 0 1 0 0,1 0-1 0 0,-1 0 1 0 0,0 0-1 0 0,0 0 1 0 0,1 0-1 0 0,-1 0 0 0 0,0 0 1 0 0,0 1-1 0 0,0-1 1 0 0,0 0-1 0 0,1 1 0 0 0,-1-1 1 0 0,0 1-1 0 0,0-1 1 0 0,0 1-1 0 0,0 0 1 0 0,0 0-1 0 0,0-1 0 0 0,0 1 1 0 0,0 0-1 0 0,-1 0 1 0 0,1 0-1 0 0,0 0 1 0 0,0 0-1 0 0,-1 0 0 0 0,1 0 1 0 0,-1 0-1 0 0,1 0 1 0 0,-1 0-1 0 0,1 0 1 0 0,-1 0-1 0 0,1 2 1 0 0,14 58 16 0 0,-12-43-4 0 0,23 163 54 0 0,-25-180-61 0 0,0 0 0 0 0,0-1 0 0 0,0 1 0 0 0,0-1 0 0 0,1 1 0 0 0,-1-1 0 0 0,0 0 0 0 0,1 1 0 0 0,-1-1 0 0 0,0 0 0 0 0,0 0 0 0 0,1 0 0 0 0,-1 0 0 0 0,0 0 0 0 0,1 0 0 0 0,-1 0 0 0 0,0-1 0 0 0,1 1 0 0 0,-1 0 0 0 0,0-1 0 0 0,0 1 0 0 0,1-1 0 0 0,-1 1 0 0 0,0-1 0 0 0,0 0 0 0 0,0 1 0 0 0,0-1 0 0 0,0 0 0 0 0,0 0 0 0 0,0 0 0 0 0,0 0 0 0 0,0 0 0 0 0,0 0 0 0 0,-1 0 0 0 0,1 0 0 0 0,0 0 0 0 0,0 0 0 0 0,-1 0 0 0 0,1 0 0 0 0,-1-1 0 0 0,1 1 0 0 0,-1 0 0 0 0,0 0 0 0 0,0-1 0 0 0,1 0-5 0 0,6-7 11 0 0,39-42 15 0 0,95-84-32 0 0,-141 136 3 0 0,0-1-1 0 0,-1 0 0 0 0,1 1 0 0 0,0-1 0 0 0,0 1 0 0 0,-1-1 0 0 0,1 1 1 0 0,0-1-1 0 0,0 1 0 0 0,0-1 0 0 0,0 1 0 0 0,0-1 0 0 0,-1 1 0 0 0,1 0 1 0 0,0-1-1 0 0,0 1 0 0 0,0-1 0 0 0,0 1 0 0 0,1-1 0 0 0,-1 1 1 0 0,0-1-1 0 0,0 1 0 0 0,0-1 0 0 0,0 1 0 0 0,0-1 0 0 0,1 1 0 0 0,-1-1 1 0 0,0 1-1 0 0,1-1 0 0 0,-1 1 0 0 0,0-1 0 0 0,1 0 0 0 0,-1 1 0 0 0,0-1 1 0 0,1 1-1 0 0,-1-1 0 0 0,1 0 0 0 0,-1 1 0 0 0,0-1 0 0 0,1 0 1 0 0,-1 0-1 0 0,1 1 0 0 0,-1-1 0 0 0,1 0 0 0 0,-1 0 0 0 0,1 0 0 0 0,-1 0 1 0 0,1 1-1 0 0,0-1 0 0 0,-1 0 0 0 0,1 0 0 0 0,-1 0 0 0 0,1 0 0 0 0,-1 0 1 0 0,1-1-1 0 0,-1 1 0 0 0,1 0 0 0 0,-1 0 0 0 0,1 0 0 0 0,-1 0 1 0 0,1 0-1 0 0,-1-1 0 0 0,1 1 0 0 0,-1 0 0 0 0,1-1 0 0 0,-1 1 0 0 0,1 0 4 0 0,-2 12 81 0 0,-2 153 99 0 0,2-163-192 0 0,1 0 0 0 0,0 0 0 0 0,1 0-1 0 0,-1 0 1 0 0,0 0 0 0 0,0 0 0 0 0,1 0 0 0 0,-1 0-1 0 0,1 0 1 0 0,0 0 0 0 0,0 0 0 0 0,0-1 0 0 0,-1 1 0 0 0,2 0-1 0 0,-1 0 1 0 0,0-1 0 0 0,0 1 0 0 0,0 0 0 0 0,1-1 0 0 0,-1 1-1 0 0,1-1 1 0 0,-1 0 0 0 0,1 0 0 0 0,0 1 0 0 0,0-1 0 0 0,-1 0-1 0 0,1 0 1 0 0,0-1 0 0 0,0 1 0 0 0,0 0 0 0 0,1 0 12 0 0,43 4-5476 0 0,-37-5-682 0 0,-4 0-6167 0 0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3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141 270 10010 0 0,'0'0'1817'0'0,"0"0"-248"0"0,0 0-140 0 0,0 0-27 0 0,0 0-117 0 0,0 0-184 0 0,0 0-257 0 0,0 0-250 0 0,-20 15-203 0 0,-63 47-151 0 0,80-60-228 0 0,1 0 1 0 0,-1-1 0 0 0,1 1-1 0 0,-1 0 1 0 0,1 1-1 0 0,0-1 1 0 0,0 0 0 0 0,-1 1-1 0 0,2-1 1 0 0,-1 1-1 0 0,0 0 1 0 0,0-1 0 0 0,1 1-1 0 0,0 0 1 0 0,0 0-1 0 0,-1 0 1 0 0,1 0 0 0 0,1 0-1 0 0,-1 0 1 0 0,0 0-1 0 0,1 1 1 0 0,0-1 0 0 0,0 0-1 0 0,0 0 1 0 0,0 0-1 0 0,0 1-12 0 0,1 7 9 0 0,-1-9 5 0 0,0 1-1 0 0,0 0 1 0 0,1 0 0 0 0,-1-1 0 0 0,1 1 0 0 0,0 0-1 0 0,0-1 1 0 0,0 1 0 0 0,0-1 0 0 0,0 1 0 0 0,0-1-1 0 0,1 0 1 0 0,-1 0 0 0 0,1 1 0 0 0,-1-1 0 0 0,1 0-1 0 0,0 0 1 0 0,0 0 0 0 0,0-1 0 0 0,0 1 0 0 0,0 0-1 0 0,1-1 1 0 0,-1 1 0 0 0,0-1 0 0 0,1 0 0 0 0,-1 0-1 0 0,1 0 1 0 0,-1 0 0 0 0,1 0 0 0 0,0 0 0 0 0,-1-1-1 0 0,1 0 1 0 0,0 1 0 0 0,-1-1 0 0 0,3 0-14 0 0,3 1 151 0 0,1-1 0 0 0,-1 0 0 0 0,1-1-1 0 0,-1 1 1 0 0,1-2 0 0 0,-1 1 0 0 0,0-1 0 0 0,0 0 0 0 0,1-1 0 0 0,-2 0 0 0 0,2-1-151 0 0,9-5 171 0 0,-1-1-1 0 0,0-1 1 0 0,0 0 0 0 0,-2-1-1 0 0,1-1 1 0 0,-2-1 0 0 0,1 0 0 0 0,-2-1-1 0 0,0 0 1 0 0,-1-1 0 0 0,-1-1-1 0 0,0 0 1 0 0,-1 0 0 0 0,-1-1 0 0 0,0 0-1 0 0,-2 0 1 0 0,0-1 0 0 0,3-15-171 0 0,-8 24-31 0 0,-1 0 1 0 0,-1 0 0 0 0,1 0 0 0 0,-1 0-1 0 0,-1 0 1 0 0,0 0 0 0 0,-1 1 0 0 0,0-1-1 0 0,0 0 1 0 0,-3-7 30 0 0,4 14-23 0 0,0-1-1 0 0,-1 1 1 0 0,1-1-1 0 0,-1 1 1 0 0,0 0-1 0 0,0 0 1 0 0,0 0-1 0 0,0 0 0 0 0,-1 0 1 0 0,1 0-1 0 0,-1 1 1 0 0,1-1-1 0 0,-1 1 1 0 0,0-1-1 0 0,0 1 1 0 0,0 0-1 0 0,0 0 1 0 0,-1 1-1 0 0,1-1 1 0 0,0 1-1 0 0,-1-1 1 0 0,1 1-1 0 0,-1 0 1 0 0,1 0-1 0 0,-1 1 0 0 0,0-1 1 0 0,1 1-1 0 0,-1 0 1 0 0,0 0-1 0 0,0 0 24 0 0,-6 3-36 0 0,0 0 0 0 0,0 1 0 0 0,1 0 0 0 0,-1 1-1 0 0,1 0 1 0 0,0 0 0 0 0,0 1 0 0 0,0 0 0 0 0,1 1-1 0 0,0 0 1 0 0,1 0 0 0 0,-1 1 0 0 0,1 0 0 0 0,-2 3 36 0 0,3-5-7 0 0,1 0 1 0 0,0 0 0 0 0,0 1-1 0 0,1-1 1 0 0,-1 1 0 0 0,1 0 0 0 0,1 0-1 0 0,-1 1 1 0 0,1-1 0 0 0,1 1-1 0 0,-1 0 1 0 0,1 0 0 0 0,1-1-1 0 0,-1 1 1 0 0,1 0 0 0 0,1 0 0 0 0,0 1-1 0 0,0-1 1 0 0,0 0 0 0 0,1 0-1 0 0,0 0 1 0 0,1 0 0 0 0,-1-1-1 0 0,2 1 1 0 0,-1 0 0 0 0,1-1-1 0 0,0 1 1 0 0,1-1 0 0 0,-1 0 0 0 0,2 0-1 0 0,-1 0 1 0 0,1 0 0 0 0,0-1-1 0 0,0 0 1 0 0,0 0 0 0 0,1 0-1 0 0,0-1 1 0 0,1 0 0 0 0,-1 0 0 0 0,2 0 6 0 0,76 26-1300 0 0,-55-27-1736 0 0,2-2-3620 0 0,-21-2-4314 0 0</inkml:trace>
  <inkml:trace contextRef="#ctx0" brushRef="#br0" timeOffset="347.022">534 378 1696 0 0,'0'0'1251'0'0,"0"0"63"0"0,0 0 269 0 0,0 0 313 0 0,0 0 151 0 0,0 0-73 0 0,0 0-240 0 0,0 0-322 0 0,0 0-244 0 0,0 0-165 0 0,0 0-156 0 0,0 0-105 0 0,0 0-100 0 0,-1 17-76 0 0,-4 52-25 0 0,8-50 3678 0 0,2-30-2851 0 0,3-11-1068 0 0,1 1 1 0 0,1 1-1 0 0,1 0 1 0 0,1 0-1 0 0,1 1 1 0 0,0 0-1 0 0,1 1 1 0 0,1 1-1 0 0,11-9-300 0 0,-24 24-7 0 0,0-1-1 0 0,1 1 1 0 0,-1 0-1 0 0,1 0 0 0 0,-1 0 1 0 0,1 0-1 0 0,0 0 0 0 0,0 1 1 0 0,0-1-1 0 0,0 1 0 0 0,0 0 1 0 0,0-1-1 0 0,0 2 0 0 0,0-1 1 0 0,0 0-1 0 0,1 1 0 0 0,-1-1 1 0 0,0 1-1 0 0,1 0 8 0 0,15 59-4650 0 0,-16-50 1610 0 0,0-2-3825 0 0,0-2-5102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11186 0 0,'0'0'1775'0'0,"0"0"-234"0"0,0 0-205 0 0,0 0-53 0 0,0 0 9 0 0,0 0-59 0 0,0 0-211 0 0,0 0-276 0 0,0 0-267 0 0,0 0-199 0 0,0 0-142 0 0,0 0-68 0 0,0 18 465 0 0,-41 389 2046 0 0,31-311-2422 0 0,10-96-186 0 0,0 0-1 0 0,0-1 1 0 0,-1 1 0 0 0,1 0-1 0 0,0-1 1 0 0,-1 1-1 0 0,1 0 1 0 0,0 0 0 0 0,-1-1-1 0 0,1 1 1 0 0,-1 0-1 0 0,1 0 1 0 0,0 0 0 0 0,-1 0-1 0 0,1-1 1 0 0,-1 1 0 0 0,1 0-1 0 0,0 0 1 0 0,-1 0-1 0 0,1 0 1 0 0,-1 0 0 0 0,1 0-1 0 0,0 0 1 0 0,-1 0-1 0 0,1 0 1 0 0,-1 0 0 0 0,1 0-1 0 0,-1 0 1 0 0,1 0-1 0 0,0 1 1 0 0,-1-1 0 0 0,1 0-1 0 0,-1 0 1 0 0,1 0 0 0 0,0 1-1 0 0,-1-1 1 0 0,1 0-1 0 0,0 0 1 0 0,-1 1 0 0 0,1-1-1 0 0,0 0 1 0 0,-1 1-1 0 0,1-1 1 0 0,0 0 0 0 0,0 1-1 0 0,-1-1 1 0 0,1 0-1 0 0,0 1 1 0 0,0-1 0 0 0,0 1-1 0 0,0-1 1 0 0,-1 0-1 0 0,1 1 1 0 0,0-1 0 0 0,0 1-1 0 0,0-1 28 0 0,-7-39-4819 0 0,7 18 229 0 0,0 6-3116 0 0,0 8 699 0 0</inkml:trace>
  <inkml:trace contextRef="#ctx0" brushRef="#br0" timeOffset="247.571">14 47 6017 0 0,'0'0'1861'0'0,"0"0"-21"0"0,0 0-10 0 0,0 0 21 0 0,0 0-81 0 0,0 0-250 0 0,0 0-375 0 0,0 0-358 0 0,0 0-199 0 0,0 0-70 0 0,0 0 5 0 0,0 0 23 0 0,0 0 3 0 0,16-2-16 0 0,109-13 954 0 0,104 4-1138 0 0,-240 21-5620 0 0,1-4 1293 0 0,3-1-1562 0 0,2 0-3385 0 0</inkml:trace>
  <inkml:trace contextRef="#ctx0" brushRef="#br0" timeOffset="508.96">73 210 5561 0 0,'0'0'1603'0'0,"0"0"-145"0"0,0 0-6 0 0,0 0 86 0 0,0 0 78 0 0,0 0-28 0 0,0 0-111 0 0,0 0-186 0 0,0 0-247 0 0,0 0-237 0 0,0 0-210 0 0,0 0-201 0 0,0 0-148 0 0,14 4-104 0 0,43 9-88 0 0,3-17-541 0 0,-30-2-2881 0 0,-20 6-1652 0 0,-2 0-5589 0 0</inkml:trace>
  <inkml:trace contextRef="#ctx0" brushRef="#br0" timeOffset="899.956">238 535 9098 0 0,'0'0'1410'0'0,"0"0"-229"0"0,0 0-73 0 0,0 0 79 0 0,0 0 72 0 0,0 0-16 0 0,0 0-149 0 0,0 0-194 0 0,0 0-200 0 0,0 0-142 0 0,0 0-78 0 0,0 0-59 0 0,0 0-36 0 0,-1 9-16 0 0,-6 19 1032 0 0,11-45 2345 0 0,-1 3-3600 0 0,-3 6-126 0 0,2-1-1 0 0,-1 1 1 0 0,1-1 0 0 0,0 1-1 0 0,0 0 1 0 0,1 0-1 0 0,1 0 1 0 0,-1 0 0 0 0,1 0-1 0 0,0 1 1 0 0,1-1-1 0 0,0 1 1 0 0,0 0 0 0 0,0 1-1 0 0,1-1 1 0 0,0 1 0 0 0,1 0-1 0 0,0 0-19 0 0,-6 6-5 0 0,1-1 0 0 0,-1 1 0 0 0,0 0 1 0 0,1 0-1 0 0,-1-1 0 0 0,0 1 0 0 0,0 0 0 0 0,1 0 0 0 0,-1 1 0 0 0,0-1 0 0 0,1 0 0 0 0,-1 0 1 0 0,0 1-1 0 0,1-1 0 0 0,-1 1 0 0 0,0-1 0 0 0,0 1 0 0 0,0-1 0 0 0,0 1 0 0 0,1 0 1 0 0,-1-1-1 0 0,0 1 0 0 0,0 0 0 0 0,0 0 0 0 0,0 0 0 0 0,-1 0 0 0 0,1 0 0 0 0,0 0 0 0 0,0 0 1 0 0,0 0-1 0 0,-1 0 0 0 0,1 0 0 0 0,-1 1 0 0 0,1-1 0 0 0,-1 0 0 0 0,1 0 0 0 0,-1 1 0 0 0,0-1 1 0 0,0 0-1 0 0,1 1 0 0 0,-1-1 0 0 0,0 0 0 0 0,0 0 0 0 0,0 1 0 0 0,0-1 0 0 0,-1 0 1 0 0,1 1-1 0 0,0-1 0 0 0,0 0 0 0 0,-1 1 5 0 0,6 19-1343 0 0,1-19-4028 0 0,-4-2 400 0 0,-1 0-6466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13435 0 0,'0'0'1015'0'0,"0"0"-322"0"0,0 0-162 0 0,0 0 84 0 0,0 0 106 0 0,0 0 7 0 0,0 0-67 0 0,-18 20-149 0 0,-56 63-134 0 0,59-67-315 0 0,0 0 0 0 0,-1-1-1 0 0,0 0 1 0 0,-2-1 0 0 0,1-1 0 0 0,-18 9-63 0 0,31-20-1084 0 0,-5 4 1907 0 0,8-5-5494 0 0,3 0-5219 0 0,2-1 5046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03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1 493 7594 0 0,'0'0'3178'0'0,"0"0"-1282"0"0,0 0-501 0 0,0 0-187 0 0,0 0-50 0 0,0 0-2 0 0,0 0-36 0 0,0 0-145 0 0,0 0-205 0 0,0 0-204 0 0,0 0-164 0 0,0 0-101 0 0,0 0 7 0 0,6 14 1025 0 0,-4 50 126 0 0,11 37-742 0 0,-13-100-696 0 0,1 0 0 0 0,0 1 0 0 0,0-1 0 0 0,0 0 0 0 0,0 0 1 0 0,0 0-1 0 0,0 0 0 0 0,0-1 0 0 0,0 1 0 0 0,0 0 0 0 0,1 0 0 0 0,-1-1 0 0 0,0 1 0 0 0,0 0 0 0 0,1-1 0 0 0,-1 1 0 0 0,0-1 0 0 0,1 0 1 0 0,-1 1-1 0 0,1-1 0 0 0,-1 0 0 0 0,0 0 0 0 0,1 0 0 0 0,-1 0 0 0 0,1 0 0 0 0,-1 0 0 0 0,0-1 0 0 0,1 1 0 0 0,-1 0 0 0 0,0-1 0 0 0,1 1 1 0 0,-1-1-1 0 0,0 1 0 0 0,1-1 0 0 0,-1 0 0 0 0,0 1 0 0 0,0-1 0 0 0,0 0 0 0 0,1-1-21 0 0,48-35 417 0 0,88-114-164 0 0,-128 201-403 0 0,-10-44 165 0 0,-1-1-1 0 0,0 0-1 0 0,0 0 1 0 0,0 0 0 0 0,1 0 0 0 0,0 0 0 0 0,0 0 0 0 0,0 0 0 0 0,1 0 0 0 0,-1 0 0 0 0,1 0 0 0 0,0-1 0 0 0,1 1 0 0 0,-1 0-1 0 0,1 0 1 0 0,0-1 0 0 0,0 1 0 0 0,0-1 0 0 0,1 0 0 0 0,0 1 0 0 0,0-1 0 0 0,0-1 0 0 0,0 1 0 0 0,0 0 0 0 0,1-1 0 0 0,0 1-1 0 0,-1-1 1 0 0,1 0 0 0 0,1 0 0 0 0,-1-1 0 0 0,0 1 0 0 0,1-1 0 0 0,-1 0 0 0 0,1 0 0 0 0,4 1-14 0 0,-2-3 54 0 0,0 0 1 0 0,0-1-1 0 0,0 1 1 0 0,0-2-1 0 0,0 1 1 0 0,0-1-1 0 0,0 0 1 0 0,0 0-1 0 0,-1-1 1 0 0,1 1-1 0 0,-1-2 1 0 0,0 1-1 0 0,0-1 1 0 0,0 0-1 0 0,0 0 1 0 0,0 0-1 0 0,-1-1 1 0 0,0 0-1 0 0,0 0 1 0 0,0-1-1 0 0,2-4-54 0 0,34-40-63 0 0,-40 42-4293 0 0,-1 2-9642 0 0,1 6 3905 0 0</inkml:trace>
  <inkml:trace contextRef="#ctx0" brushRef="#br0" timeOffset="3525.401">852 0 11538 0 0,'0'0'1394'0'0,"0"0"-254"0"0,0 0-173 0 0,0 0 59 0 0,0 0 71 0 0,0 0-15 0 0,0 0-137 0 0,0 0-210 0 0,0 0-188 0 0,0 0-118 0 0,0 0-22 0 0,-8 10 924 0 0,6 266 2362 0 0,-55 6-3029 0 0,55-243-588 0 0,23-48 488 0 0,100-121 252 0 0,-23 47-742 0 0,-97 83-76 0 0,-1-1 1 0 0,1 1-1 0 0,-1 0 1 0 0,1 0-1 0 0,-1-1 1 0 0,1 1-1 0 0,0 0 1 0 0,-1 0-1 0 0,1 0 1 0 0,-1 0-1 0 0,1 0 1 0 0,0 0-1 0 0,-1 0 1 0 0,1 0-1 0 0,-1 0 1 0 0,1 0-1 0 0,0 0 1 0 0,-1 0-1 0 0,1 1 1 0 0,-1-1-1 0 0,1 0 1 0 0,0 0-1 0 0,-1 1 1 0 0,1-1-1 0 0,-1 0 1 0 0,1 1-1 0 0,-1-1 1 0 0,1 0-1 0 0,-1 1 1 0 0,0-1-1 0 0,1 1 1 0 0,-1-1-1 0 0,1 1 1 0 0,-1-1-1 0 0,0 1 1 0 0,1-1-1 0 0,-1 1 1 0 0,0-1-1 0 0,0 1 1 0 0,1 0-1 0 0,-1-1 1 0 0,0 1-1 0 0,0-1 1 0 0,0 1-1 0 0,0 0 1 0 0,0-1-1 0 0,0 1 1 0 0,0-1-1 0 0,0 1 1 0 0,0 0-1 0 0,0-1 1 0 0,0 1-1 0 0,0-1 1 0 0,0 1-1 0 0,-1 0 1 0 0,1-1-1 0 0,0 1 1 0 0,0-1-1 0 0,-1 1 1 0 0,1-1 1 0 0,-3 50 93 0 0,3-48-83 0 0,-4 21 93 0 0,3-18-87 0 0,-1 0 0 0 0,1 1 0 0 0,0-1-1 0 0,1 0 1 0 0,-1 0 0 0 0,1 0 0 0 0,0 1-1 0 0,0-1 1 0 0,0 0 0 0 0,1 1 0 0 0,0-1 0 0 0,0 0-1 0 0,0 0 1 0 0,1 0 0 0 0,-1 0 0 0 0,1 0-1 0 0,1 0 1 0 0,-1-1 0 0 0,3 4-16 0 0,8-21-2302 0 0,-7 1-5128 0 0,-4 8-2233 0 0</inkml:trace>
  <inkml:trace contextRef="#ctx0" brushRef="#br0" timeOffset="4488.282">1196 504 10466 0 0,'0'0'5017'0'0,"0"0"-3266"0"0,0 0-917 0 0,0 0 87 0 0,0 0 126 0 0,0 0 7 0 0,0 0-109 0 0,0 0-174 0 0,0 0-139 0 0,0 0-89 0 0,0 0-45 0 0,20 3-17 0 0,59 9-64 0 0,-76-11-364 0 0,0-1-1 0 0,1 1 1 0 0,-1-1-1 0 0,0 1 0 0 0,0-1 1 0 0,0 0-1 0 0,0 0 1 0 0,0-1-1 0 0,0 1 1 0 0,0-1-1 0 0,0 0 0 0 0,0 1 1 0 0,0-1-1 0 0,0 0 1 0 0,0-1-1 0 0,0 1 0 0 0,0 0 1 0 0,-1-1-1 0 0,1 0 1 0 0,0 0-1 0 0,-1 1 1 0 0,0-2-1 0 0,1 1 0 0 0,0-1-52 0 0,2-2 116 0 0,-3 3-110 0 0,-1 1 0 0 0,1 0 0 0 0,-1 0-1 0 0,1-1 1 0 0,-1 1 0 0 0,0-1 0 0 0,0 0 0 0 0,0 1 0 0 0,0-1-1 0 0,0 0 1 0 0,0 1 0 0 0,0-1 0 0 0,0 0 0 0 0,-1 0 0 0 0,1 0-1 0 0,-1 0 1 0 0,1 0 0 0 0,-1 0 0 0 0,0 1 0 0 0,0-1 0 0 0,0 0-1 0 0,0 0 1 0 0,0 0 0 0 0,0 0 0 0 0,0 0 0 0 0,-1 0 0 0 0,1 0 0 0 0,-1 0-1 0 0,0 0 1 0 0,1 0 0 0 0,-1 1 0 0 0,0-1 0 0 0,0 0 0 0 0,0 0-1 0 0,0 1 1 0 0,0-1 0 0 0,0 1 0 0 0,-1-1 0 0 0,1 1 0 0 0,-1 0-1 0 0,1-1 1 0 0,-1 1 0 0 0,1 0 0 0 0,-1 0 0 0 0,0 0 0 0 0,1 0-1 0 0,-1 0 1 0 0,0 0 0 0 0,0 1 0 0 0,0-1 0 0 0,1 0 0 0 0,-1 1-1 0 0,0 0 1 0 0,0-1 0 0 0,0 1 0 0 0,0 0 0 0 0,0 0 0 0 0,0 0-1 0 0,0 0 1 0 0,0 0 0 0 0,-2 1-6 0 0,-3 1-40 0 0,0 0-1 0 0,-1 0 1 0 0,1 0-1 0 0,0 1 1 0 0,0 0-1 0 0,0 1 1 0 0,1 0-1 0 0,-1 0 1 0 0,1 0-1 0 0,0 1 1 0 0,0-1-1 0 0,0 2 1 0 0,1-1 0 0 0,0 0-1 0 0,0 1 1 0 0,0 0-1 0 0,1 0 1 0 0,-1 1-1 0 0,2-1 1 0 0,-1 1-1 0 0,1 0 1 0 0,0 0-1 0 0,0 0 1 0 0,1 0-1 0 0,0 1 1 0 0,0-1-1 0 0,1 1 1 0 0,-1-1 0 0 0,1 5 40 0 0,2-9 11 0 0,0-1 0 0 0,-1 1 1 0 0,1-1-1 0 0,0 1 1 0 0,0-1-1 0 0,0 0 0 0 0,0 1 1 0 0,1-1-1 0 0,-1 0 1 0 0,0 0-1 0 0,1 0 0 0 0,0 0 1 0 0,-1 0-1 0 0,1-1 1 0 0,0 1-1 0 0,0 0 0 0 0,0-1 1 0 0,0 1-1 0 0,0-1 1 0 0,1 0-1 0 0,-1 0 0 0 0,0 0 1 0 0,1 0-1 0 0,-1 0 0 0 0,0 0 1 0 0,1-1-1 0 0,-1 1 1 0 0,1-1-1 0 0,2 1-11 0 0,78 6 749 0 0,-80-7-711 0 0,17-4 45 0 0,0 0-1 0 0,-1-1 1 0 0,0-1-1 0 0,0-1 1 0 0,-1-1-1 0 0,1 0 1 0 0,-1-1-1 0 0,-1-1 1 0 0,0-1 0 0 0,-1-1-1 0 0,0 0 1 0 0,0-1-1 0 0,-2 0 1 0 0,1-1-1 0 0,-2-1 1 0 0,0-1-1 0 0,-1 1 1 0 0,0-2-1 0 0,2-5-82 0 0,-11 19-2 0 0,0-1 0 0 0,0 0 0 0 0,0 0 0 0 0,0 0 0 0 0,0-1 0 0 0,-1 1 0 0 0,0 0 0 0 0,0-1 0 0 0,0 0 0 0 0,-1 1 0 0 0,1-1 0 0 0,-1 0 0 0 0,0 0 0 0 0,0 0 0 0 0,-1 0 0 0 0,0 0 0 0 0,0 0 0 0 0,0 0 0 0 0,0 0 0 0 0,-1-3 2 0 0,-2 7-24 0 0,1 0-1 0 0,-1 0 1 0 0,1 0-1 0 0,-1 0 1 0 0,0 0 0 0 0,0 0-1 0 0,1 1 1 0 0,-1-1-1 0 0,0 1 1 0 0,0 0-1 0 0,0 0 1 0 0,0 0-1 0 0,1 0 1 0 0,-1 1-1 0 0,0-1 1 0 0,0 1-1 0 0,1-1 1 0 0,-1 1-1 0 0,0 0 1 0 0,1 0-1 0 0,-1 0 1 0 0,0 1-1 0 0,1-1 1 0 0,0 1-1 0 0,-1-1 25 0 0,-82 68-186 0 0,84-68 185 0 0,1 0 0 0 0,-1-1 0 0 0,1 1 1 0 0,0 0-1 0 0,-1 0 0 0 0,1-1 0 0 0,0 1 1 0 0,-1 0-1 0 0,1 0 0 0 0,0-1 0 0 0,0 1 0 0 0,0 0 1 0 0,0 0-1 0 0,0 0 0 0 0,0-1 0 0 0,0 1 1 0 0,0 0-1 0 0,0 0 0 0 0,0 0 0 0 0,0-1 1 0 0,1 1-1 0 0,-1 0 0 0 0,0 0 0 0 0,1-1 1 0 0,-1 1-1 0 0,0 0 0 0 0,1 0 0 0 0,-1-1 1 0 0,1 1-1 0 0,-1 0 0 0 0,1-1 0 0 0,-1 1 0 0 0,1-1 1 0 0,-1 1-1 0 0,1-1 0 0 0,0 1 0 0 0,-1-1 1 0 0,1 1-1 0 0,0-1 0 0 0,-1 0 0 0 0,1 1 1 0 0,0-1-1 0 0,0 0 0 0 0,-1 1 0 0 0,1-1 1 0 0,0 0-1 0 0,0 0 0 0 0,0 0 0 0 0,-1 0 1 0 0,1 0-1 0 0,0 0 0 0 0,0 0 1 0 0,50 3 119 0 0,-43-3-122 0 0,120-10 391 0 0,-127 12-389 0 0,1-1 0 0 0,-1 1 0 0 0,0 0 0 0 0,0-1 0 0 0,0 1 1 0 0,0 0-1 0 0,0 0 0 0 0,0-1 0 0 0,-1 1 0 0 0,1 0 0 0 0,0 0 0 0 0,-1 0 1 0 0,0 0-1 0 0,1 0 0 0 0,-1 0 0 0 0,0 0 0 0 0,0 0 0 0 0,0 0 1 0 0,0 0-1 0 0,0 0 0 0 0,-1 0 0 0 0,1 0 0 0 0,-1 0 0 0 0,1 0 0 0 0,-1 0 1 0 0,0 0-1 0 0,1-1 0 0 0,-1 1 0 0 0,0 0 0 0 0,0 0 0 0 0,0-1 0 0 0,-1 1 1 0 0,1-1-1 0 0,0 1 0 0 0,-1-1 0 0 0,0 2 1 0 0,-15 18 10 0 0,-18 44-152 0 0,80-51-26 0 0,1-4 140 0 0,-32-6 58 0 0,0 0 0 0 0,-1-1-1 0 0,1 0 1 0 0,1-1 0 0 0,-1-1 0 0 0,0 0-1 0 0,0-1 1 0 0,1 0 0 0 0,-1-1 0 0 0,0-1-1 0 0,0-1 1 0 0,0 1 0 0 0,0-2 0 0 0,0 0-1 0 0,-1-1 1 0 0,8-4-30 0 0,-11 4 36 0 0,0-1 0 0 0,0-1 0 0 0,-1 1 1 0 0,0-2-1 0 0,0 1 0 0 0,-1-1 0 0 0,0 0 0 0 0,0-1 0 0 0,-1 0 0 0 0,0 0 0 0 0,-1-1 1 0 0,0 0-1 0 0,0 0 0 0 0,-1 0 0 0 0,0-1 0 0 0,-1 1 0 0 0,-1-1 0 0 0,1 0 0 0 0,-2 0 1 0 0,1-1-1 0 0,-2 1 0 0 0,1-1-36 0 0,-4 10 1 0 0,1 1 0 0 0,-1-1-1 0 0,0 0 1 0 0,0 1 0 0 0,0 0 0 0 0,0-1 0 0 0,0 1 0 0 0,0 0-1 0 0,0 0 1 0 0,0 0 0 0 0,0 0 0 0 0,0 0 0 0 0,-1 1-1 0 0,1-1 1 0 0,0 0 0 0 0,-1 1 0 0 0,1 0 0 0 0,0 0 0 0 0,-1 0-1 0 0,1 0 1 0 0,0 0 0 0 0,-1 0 0 0 0,1 0 0 0 0,0 1 0 0 0,-1-1-1 0 0,1 1 1 0 0,0 0 0 0 0,0 0 0 0 0,-1 0 0 0 0,1 0 0 0 0,0 0-1 0 0,0 0 1 0 0,0 0 0 0 0,0 1 0 0 0,0-1 0 0 0,1 1 0 0 0,-3 1-1 0 0,-5 6-5 0 0,-1 0 0 0 0,1 1 0 0 0,1 0 0 0 0,0 0 0 0 0,0 1 1 0 0,1 0-1 0 0,0 1 0 0 0,1-1 0 0 0,0 1 0 0 0,1 1 0 0 0,1-1 1 0 0,0 1-1 0 0,0-1 0 0 0,1 1 0 0 0,1 0 0 0 0,0 0 1 0 0,1 1-1 0 0,0-1 0 0 0,1 0 0 0 0,1 0 0 0 0,0 1 5 0 0,1-6-15 0 0,0 0 0 0 0,1 0-1 0 0,0-1 1 0 0,1 1 0 0 0,-1-1 0 0 0,1 0-1 0 0,1 0 1 0 0,-1-1 0 0 0,1 1 0 0 0,1-1-1 0 0,-1 0 1 0 0,1 0 0 0 0,0-1-1 0 0,0 1 1 0 0,0-2 0 0 0,1 1 0 0 0,0 0-1 0 0,0-1 1 0 0,0-1 0 0 0,0 1 0 0 0,1-1-1 0 0,0 0 1 0 0,-1-1 0 0 0,1 0 0 0 0,0 0-1 0 0,0 0 1 0 0,0-1 0 0 0,0-1-1 0 0,4 1 16 0 0,44-6-2432 0 0,-34-4-6518 0 0,-14 5-3566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1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14467 0 0,'0'0'2643'0'0,"0"0"-1248"0"0,0 0-547 0 0,0 0 131 0 0,0 0 147 0 0,0 0 41 0 0,0 0-52 0 0,0 0-199 0 0,0 0-185 0 0,0 0-154 0 0,0 0-113 0 0,0 0-94 0 0,0 0-54 0 0,16 2-37 0 0,115 10 561 0 0,-6-19-664 0 0,-120 6 409 0 0,-1 0-4469 0 0,-11 0-9279 0 0,3 1 1320 0 0</inkml:trace>
  <inkml:trace contextRef="#ctx0" brushRef="#br0" timeOffset="207.967">8 538 17140 0 0,'0'0'1617'0'0,"0"0"-599"0"0,0 0-123 0 0,0 0 66 0 0,0 0 5 0 0,0 0 13 0 0,0 0-70 0 0,21 1-138 0 0,104 3 252 0 0,-42-11-865 0 0,-49 0-6932 0 0,-30 7-4823 0 0</inkml:trace>
  <inkml:trace contextRef="#ctx0" brushRef="#br0" timeOffset="1204.336">1133 27 12787 0 0,'0'0'1539'0'0,"0"0"-158"0"0,0 0-67 0 0,0 0-3 0 0,0 0-25 0 0,0 0-140 0 0,0 0-181 0 0,0 0-175 0 0,0 0-159 0 0,-20-5-101 0 0,-62-13-80 0 0,79 17-413 0 0,0 0-1 0 0,0 1 0 0 0,1-1 0 0 0,-1 1 0 0 0,0 0 0 0 0,0 0 0 0 0,1 0 0 0 0,-1 0 1 0 0,0 1-1 0 0,0-1 0 0 0,1 1 0 0 0,-1-1 0 0 0,0 1 0 0 0,1 0 0 0 0,-1 0 0 0 0,0 0 1 0 0,1 1-1 0 0,0-1 0 0 0,-1 1 0 0 0,1-1 0 0 0,0 1 0 0 0,0 0 0 0 0,-2 1-36 0 0,-6 5 158 0 0,-8 8-79 0 0,1 0 1 0 0,1 1-1 0 0,0 1 1 0 0,1 0-1 0 0,1 1 1 0 0,1 0 0 0 0,0 2-1 0 0,2-1 1 0 0,0 1-1 0 0,2 1 1 0 0,0 0-1 0 0,2 0 1 0 0,0 1-1 0 0,1 0 1 0 0,1 0-1 0 0,2 0 1 0 0,0 1 0 0 0,1-1-1 0 0,2 1 1 0 0,0 0-80 0 0,2-14 33 0 0,0 0 1 0 0,0 0 0 0 0,1 0-1 0 0,0-1 1 0 0,1 0 0 0 0,0 1-1 0 0,1-1 1 0 0,0-1 0 0 0,0 1-1 0 0,1-1 1 0 0,0 0 0 0 0,0 0-1 0 0,1-1 1 0 0,0 1 0 0 0,0-1-1 0 0,1-1 1 0 0,-1 0 0 0 0,2 0-1 0 0,-1 0 1 0 0,1-1 0 0 0,0 0-1 0 0,0-1 1 0 0,0 0 0 0 0,0 0-1 0 0,1-1 1 0 0,-1-1 0 0 0,1 1-1 0 0,0-1 1 0 0,0-1 0 0 0,0 0-1 0 0,0 0 1 0 0,0-1 0 0 0,1-1-34 0 0,0 3 65 0 0,-1-1 0 0 0,0-1 0 0 0,1 0 0 0 0,-1 0 0 0 0,0-1 0 0 0,1-1 0 0 0,-1 1 0 0 0,0-2 0 0 0,0 1 0 0 0,0-1 0 0 0,-1-1 0 0 0,1 0 0 0 0,-1 0 1 0 0,1-1-1 0 0,-1 0 0 0 0,-1-1 0 0 0,1 0 0 0 0,-1 0 0 0 0,1-2-65 0 0,-8 6 8 0 0,1 0 0 0 0,-1 0-1 0 0,0 0 1 0 0,0 0 0 0 0,0 0 0 0 0,0 0 0 0 0,0-1 0 0 0,-1 1 0 0 0,1 0-1 0 0,-1-1 1 0 0,1 1 0 0 0,-1 0 0 0 0,0-1 0 0 0,0 1 0 0 0,0-1-1 0 0,0 1 1 0 0,-1 0 0 0 0,1-1 0 0 0,-1 1 0 0 0,1 0 0 0 0,-1-1 0 0 0,0 1-1 0 0,1 0 1 0 0,-1 0 0 0 0,-1 0 0 0 0,1 0 0 0 0,0 0 0 0 0,0 0 0 0 0,-1 0-1 0 0,1 0 1 0 0,-1 0 0 0 0,0 0 0 0 0,1 1 0 0 0,-1-1 0 0 0,0 1-1 0 0,0-1 1 0 0,0 1 0 0 0,0 0-8 0 0,-81-43-371 0 0,-10 33 60 0 0,93 11 310 0 0,1 0-1 0 0,-1 0 1 0 0,1 1 0 0 0,-1-1 0 0 0,0 0-1 0 0,1 0 1 0 0,-1 0 0 0 0,1 0 0 0 0,-1 1-1 0 0,0-1 1 0 0,1 0 0 0 0,-1 0 0 0 0,0 1-1 0 0,1-1 1 0 0,-1 0 0 0 0,0 1 0 0 0,0-1 0 0 0,1 0-1 0 0,-1 1 1 0 0,0-1 0 0 0,0 0 0 0 0,0 1-1 0 0,1-1 1 0 0,-1 0 0 0 0,0 1 0 0 0,0-1-1 0 0,0 1 1 0 0,0-1 0 0 0,0 0 0 0 0,0 1-1 0 0,0-1 1 0 0,0 1 0 0 0,0-1 0 0 0,0 1 0 0 0,0-1-1 0 0,0 0 1 0 0,0 1 0 0 0,0-1 0 0 0,0 1-1 0 0,0-1 1 0 0,0 0 0 0 0,-1 1 0 0 0,1-1-1 0 0,0 1 1 0 0,0-1 0 0 0,0 0 0 0 0,-1 1-1 0 0,1-1 1 0 0,0 0 0 0 0,0 0 0 0 0,-1 1 0 0 0,1-1-1 0 0,0 0 1 0 0,-1 1 0 0 0,1-1 0 0 0,0 0-1 0 0,-1 0 1 0 0,1 0 0 0 0,-1 1 0 0 0,1-1-1 0 0,0 0 1 0 0,-1 0 0 0 0,1 0 0 0 0,-1 0-1 0 0,1 0 1 0 0,-1 0 1 0 0,34 13 176 0 0,147-7 1688 0 0,-68-19-711 0 0,-112 13-1132 0 0,0 0-5 0 0,0 0 0 0 0,0 0 16 0 0,0 0-30 0 0,0 0-5 0 0,0 0 22 0 0,0 0 9 0 0,0 0 2 0 0,0 0-35 0 0,0 0 31 0 0,0 0-20 0 0,0 0 12 0 0,0 0 4 0 0,0 0 18 0 0,0 0-13 0 0,0 0-38 0 0,0 0-14 0 0,-20-7-3635 0 0,17 6 2914 0 0,-3-1-1094 0 0,2 1-2328 0 0,-1 0-8227 0 0</inkml:trace>
  <inkml:trace contextRef="#ctx0" brushRef="#br0" timeOffset="1689.98">495 122 8498 0 0,'0'0'1958'0'0,"0"0"-762"0"0,0 0-199 0 0,0 0 206 0 0,0 0 188 0 0,0 0 36 0 0,0 0-138 0 0,0 0-183 0 0,0 0-193 0 0,0 0-165 0 0,0 0-145 0 0,0 0-151 0 0,0 0-111 0 0,14-3-94 0 0,76-10 1012 0 0,-89 13-1021 0 0,-1 0 80 0 0,-36 5 1964 0 0,-130-1-209 0 0,188-14-2315 0 0,41-6-973 0 0,-20 10-5567 0 0,-30 6-5212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1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28 8234 0 0,'0'0'2962'0'0,"0"0"-1249"0"0,0 0-579 0 0,0 0-87 0 0,0 0 84 0 0,0 0 152 0 0,0 0 37 0 0,0 0-93 0 0,0 0-255 0 0,0 0-272 0 0,0 0-244 0 0,0-4-188 0 0,0-8-88 0 0,0 19 290 0 0,1 93 124 0 0,-4 0 0 0 0,-4 0-1 0 0,-4-1 1 0 0,-14 45-594 0 0,11-10-268 0 0,39-151-3916 0 0,-12-5 702 0 0,-6 6-3583 0 0,-5 6-3408 0 0</inkml:trace>
  <inkml:trace contextRef="#ctx0" brushRef="#br0" timeOffset="337.869">2 10 11242 0 0,'0'0'1322'0'0,"0"0"-484"0"0,0 0-401 0 0,0 0-49 0 0,0 0 219 0 0,0 0 333 0 0,0 0 260 0 0,0 0 130 0 0,0 0-87 0 0,0 0-175 0 0,0 0-145 0 0,0 0-151 0 0,0 0-136 0 0,22 4-105 0 0,70 11-62 0 0,-75-13-257 0 0,1 0-1 0 0,0-1 0 0 0,0-2 1 0 0,-1 1-1 0 0,1-2 0 0 0,0 0 0 0 0,7-3-211 0 0,24-3 286 0 0,162-7-306 0 0,-211 15-224 0 0,0 0-90 0 0,-14 9-3656 0 0,4-3 472 0 0,3-3-2498 0 0,1 2-5285 0 0</inkml:trace>
  <inkml:trace contextRef="#ctx0" brushRef="#br0" timeOffset="554.475">0 337 15123 0 0,'0'0'1075'0'0,"0"0"-65"0"0,0 0 62 0 0,0 0 36 0 0,0 0-17 0 0,23 0-109 0 0,75 3-144 0 0,18-13 977 0 0,3 7-3323 0 0,-111 6-190 0 0,-4 1-2722 0 0,0-1-6635 0 0</inkml:trace>
  <inkml:trace contextRef="#ctx0" brushRef="#br0" timeOffset="1016.959">463 592 13483 0 0,'0'0'1120'0'0,"0"0"-484"0"0,0 0-228 0 0,0 0 116 0 0,0 0 223 0 0,0 0 193 0 0,0 0 70 0 0,0 0-116 0 0,0 0-189 0 0,0 0-160 0 0,0 0-134 0 0,0 0-89 0 0,-1 20-68 0 0,1 60-34 0 0,4-53 2003 0 0,1-41-272 0 0,-5 14-2269 0 0,5-25 479 0 0,1 0 1 0 0,1 1-1 0 0,1 0 0 0 0,2 1 1 0 0,0 0-1 0 0,1 0 0 0 0,12-17-161 0 0,-14 25 57 0 0,0 2-1 0 0,0-1 1 0 0,1 1-1 0 0,1 0 0 0 0,0 1 1 0 0,0 1-1 0 0,2 0 0 0 0,1-2-56 0 0,-12 14-1 0 0,-1-1-1 0 0,0 1 0 0 0,1-1 1 0 0,-1 1-1 0 0,0 0 0 0 0,0-1 1 0 0,0 1-1 0 0,0 0 0 0 0,1 0 1 0 0,-1 0-1 0 0,0 0 0 0 0,0 0 1 0 0,-1 0-1 0 0,1 0 0 0 0,0 0 1 0 0,0 0-1 0 0,0 0 0 0 0,-1 0 1 0 0,1 1-1 0 0,-1-1 0 0 0,1 0 1 0 0,-1 1-1 0 0,1-1 0 0 0,-1 0 1 0 0,0 1-1 0 0,0-1 1 0 0,1 0-1 0 0,-1 1 0 0 0,0-1 1 0 0,0 1-1 0 0,0-1 0 0 0,-1 0 1 0 0,1 1-1 0 0,0-1 0 0 0,0 0 1 0 0,-1 1-1 0 0,1-1 0 0 0,-1 0 1 0 0,1 1-1 0 0,-1-1 0 0 0,0 0 1 0 0,0 1 1 0 0,1 4-77 0 0,16 22-3272 0 0,-4-30-1912 0 0,1-6-4572 0 0,-8 4 767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29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11698 0 0,'0'0'1359'0'0,"0"0"-334"0"0,0 0-228 0 0,0 0 33 0 0,0 0 141 0 0,0 0 146 0 0,0 0 43 0 0,0 0-119 0 0,0 0-224 0 0,0 0-258 0 0,0 0-227 0 0,0 0-164 0 0,0 0-101 0 0,1-2-13 0 0,6-1 313 0 0,-3 23 151 0 0,0 30 158 0 0,-7 80-56 0 0,2-84 1332 0 0,2-71-1886 0 0,1 0-1 0 0,1 0 1 0 0,1 0-1 0 0,2 1 0 0 0,0-1 1 0 0,1 1-1 0 0,2 1 1 0 0,0-1-1 0 0,2 2 1 0 0,1-1-1 0 0,0 1 1 0 0,1 1-1 0 0,9-10-65 0 0,-19 27-2 0 0,0 0-1 0 0,-1 0 1 0 0,1 0 0 0 0,0 0-1 0 0,1 1 1 0 0,-1 0 0 0 0,1-1-1 0 0,-1 1 1 0 0,1 0 0 0 0,0 1-1 0 0,0-1 1 0 0,0 1 0 0 0,1 0-1 0 0,-1 0 1 0 0,1 0 0 0 0,-1 0-1 0 0,1 1 1 0 0,-1 0 0 0 0,1 0-1 0 0,2-1 3 0 0,16 57 119 0 0,-9 14-874 0 0,-7-69-6240 0 0,-6 0 3227 0 0,0 0-7716 0 0</inkml:trace>
  <inkml:trace contextRef="#ctx0" brushRef="#br0" timeOffset="400.84">433 18 12427 0 0,'0'0'1557'0'0,"0"0"-291"0"0,0 0-155 0 0,0 0 28 0 0,0 0 24 0 0,0 0 22 0 0,0 0-102 0 0,0 0-183 0 0,0 0-173 0 0,0 0-139 0 0,0 0-106 0 0,0 0-65 0 0,0 0-54 0 0,12-2-63 0 0,60-14 203 0 0,-8 18 109 0 0,-63 1-604 0 0,-1-1 0 0 0,1 0 0 0 0,-1 0 0 0 0,0 0 0 0 0,0 0 0 0 0,1 1 1 0 0,-2-1-1 0 0,1 0 0 0 0,0 0 0 0 0,0 1 0 0 0,-1-1 0 0 0,1 0 0 0 0,-1 0 0 0 0,1 0 0 0 0,-1 0 0 0 0,0 0 1 0 0,0 0-1 0 0,0 0 0 0 0,0 0 0 0 0,-1 0 0 0 0,1 0 0 0 0,0 0 0 0 0,-1-1 0 0 0,1 1 0 0 0,-1-1 0 0 0,0 1 0 0 0,1-1 1 0 0,-1 1-9 0 0,-49 51 220 0 0,51-52-212 0 0,0 0 0 0 0,-1 0 0 0 0,1 1 1 0 0,0-1-1 0 0,0 0 0 0 0,-1 0 0 0 0,1 1 1 0 0,0-1-1 0 0,1 0 0 0 0,-1 1 1 0 0,0-1-1 0 0,0 0 0 0 0,0 0 0 0 0,1 0 1 0 0,-1 1-1 0 0,1-1 0 0 0,-1 0 0 0 0,1 0 1 0 0,-1 0-1 0 0,1 0 0 0 0,0 0 0 0 0,-1 0 1 0 0,1 0-1 0 0,0 0 0 0 0,0 0 1 0 0,0 0-1 0 0,0 0 0 0 0,0 0 0 0 0,0 0 1 0 0,0-1-1 0 0,0 1 0 0 0,0 0 0 0 0,0-1 1 0 0,0 1-1 0 0,0-1 0 0 0,1 1 0 0 0,-1-1 1 0 0,0 0-1 0 0,0 1 0 0 0,0-1 0 0 0,1 0 1 0 0,-1 0-1 0 0,0 0 0 0 0,1 0-8 0 0,64 5 462 0 0,-59-5-411 0 0,34-5 244 0 0,-26-2-8154 0 0,-13 7-4081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21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86 378 8994 0 0,'0'0'3221'0'0,"0"0"-1373"0"0,0 0-626 0 0,0 0-45 0 0,0 0 127 0 0,0 0 109 0 0,0 0 10 0 0,0 0-175 0 0,0 0-238 0 0,0 0-197 0 0,0 0-122 0 0,2-41 2751 0 0,9 14-3314 0 0,0 0 1 0 0,2 1-1 0 0,1 0 0 0 0,1 1 1 0 0,1 1-1 0 0,1 0 0 0 0,1 2 1 0 0,20-20-129 0 0,-5 9-32 0 0,-24 62-238 0 0,-4 104 339 0 0,-7-77-102 0 0,7-14 39 0 0,-5-41-7 0 0,0 0 1 0 0,1-1-1 0 0,-1 1 1 0 0,0 0-1 0 0,1-1 1 0 0,-1 1-1 0 0,0-1 0 0 0,1 1 1 0 0,-1 0-1 0 0,1-1 1 0 0,-1 1-1 0 0,1-1 1 0 0,-1 1-1 0 0,1-1 0 0 0,-1 0 1 0 0,1 1-1 0 0,0-1 1 0 0,-1 1-1 0 0,1-1 1 0 0,-1 0-1 0 0,1 0 0 0 0,0 1 1 0 0,-1-1-1 0 0,1 0 1 0 0,0 0-1 0 0,0 0 1 0 0,-1 0-1 0 0,1 0 1 0 0,0 0-1 0 0,-1 0 0 0 0,1 0 1 0 0,0 0-1 0 0,0 0 1 0 0,-1 0-1 0 0,1 0 1 0 0,0 0-1 0 0,-1-1 0 0 0,1 1 1 0 0,0 0-1 0 0,-1 0 1 0 0,1-1-1 0 0,0 1 1 0 0,-1 0-1 0 0,1-1 1 0 0,-1 1-1 0 0,1-1 0 0 0,-1 1 1 0 0,1-1-1 0 0,-1 1 1 0 0,1-1-1 0 0,-1 1 1 0 0,1-1-1 0 0,-1 0 0 0 0,0 1 1 0 0,1-1-1 0 0,-1 0 1 0 0,0 1 0 0 0,282-305 57 0 0,-253 288-104 0 0,-29 41-2 0 0,-11 73 218 0 0,7-81-148 0 0,1 0 1 0 0,1 1 0 0 0,0-1 0 0 0,1 1 0 0 0,1-1 0 0 0,1 1 0 0 0,2 11-23 0 0,2-17-1480 0 0,1-15-7446 0 0,-4 2 290 0 0</inkml:trace>
  <inkml:trace contextRef="#ctx0" brushRef="#br0" timeOffset="674.139">1046 157 9410 0 0,'0'0'1248'0'0,"0"0"-199"0"0,0 0 81 0 0,0 0 212 0 0,0 0 102 0 0,0 0-25 0 0,0 0-156 0 0,0 0-261 0 0,0 0-206 0 0,0 0-140 0 0,0 0-116 0 0,0 0-65 0 0,-20 0-38 0 0,-63-3-11 0 0,22 18 1536 0 0,59-13-1899 0 0,0 0 0 0 0,0 0 0 0 0,0 0 0 0 0,0 1 1 0 0,0-1-1 0 0,0 1 0 0 0,0-1 0 0 0,1 1 0 0 0,0 0 1 0 0,-1-1-1 0 0,1 1 0 0 0,0 0 0 0 0,0 0 0 0 0,1 0 1 0 0,-1 0-1 0 0,1 0 0 0 0,-1 0 0 0 0,1 0 0 0 0,0 0 0 0 0,0 0 1 0 0,0 1-1 0 0,0-1 0 0 0,1 2-63 0 0,-3 21 228 0 0,-31 121 120 0 0,33-146-321 0 0,58-8 975 0 0,38-7-542 0 0,-103 5-7388 0 0,2 2-2441 0 0,1 7-1627 0 0</inkml:trace>
  <inkml:trace contextRef="#ctx0" brushRef="#br0" timeOffset="913.98">766 270 8354 0 0,'0'0'4209'0'0,"0"0"-2745"0"0,0 0-520 0 0,0 0 112 0 0,0 0 73 0 0,0 0 39 0 0,0 0-120 0 0,0 0-216 0 0,0 0-256 0 0,0 0-191 0 0,0 0-129 0 0,0 0-168 0 0,0 0-104 0 0,0 0-216 0 0,108-4-473 0 0,-97 1-999 0 0,-1 3-3633 0 0,-6-2-7074 0 0</inkml:trace>
  <inkml:trace contextRef="#ctx0" brushRef="#br0" timeOffset="1716.113">838 277 0 0 0,'0'0'389'0'0,"0"0"965"0"0,0 0 272 0 0,0 0-107 0 0,0 0-142 0 0,0 0-111 0 0,0 0-107 0 0,0 0-36 0 0,0 0-63 0 0,0 0-61 0 0,6-1-72 0 0,88 0 5301 0 0,-94 1-6067 0 0,0 0 51 0 0,0 0 62 0 0,0 0 36 0 0,0 0 25 0 0,0 0 9 0 0,0 0-23 0 0,0 0-35 0 0,-31 0 690 0 0,-5 7-639 0 0,31-6-2260 0 0,24-4-4541 0 0,-14 2-4283 0 0</inkml:trace>
  <inkml:trace contextRef="#ctx0" brushRef="#br0" timeOffset="4435.292">1216 348 5425 0 0,'0'0'1456'0'0,"0"0"-111"0"0,0 0-45 0 0,0 0 176 0 0,0 0 107 0 0,0 0-16 0 0,0 0-156 0 0,0 0-260 0 0,0 0-240 0 0,0 0-172 0 0,0 0-147 0 0,-3 1-128 0 0,-6 0 709 0 0,-6-16 7348 0 0,12-2-9108 0 0,6 3 618 0 0,0 0 0 0 0,1 0-1 0 0,1 0 1 0 0,0 1 0 0 0,1-1-1 0 0,1 1 1 0 0,0 0 0 0 0,1 1-1 0 0,0 0 1 0 0,1 0 0 0 0,0 1-1 0 0,0 0 1 0 0,2 0 0 0 0,-1 1 0 0 0,1 1-1 0 0,1-1 1 0 0,3-1-31 0 0,-14 10-2 0 0,-1 1 0 0 0,1-1-1 0 0,0 0 1 0 0,-1 1 0 0 0,1-1 0 0 0,0 0 0 0 0,0 1 0 0 0,-1-1 0 0 0,1 1 0 0 0,0-1-1 0 0,0 1 1 0 0,0-1 0 0 0,-1 1 0 0 0,1 0 0 0 0,0 0 0 0 0,0-1 0 0 0,0 1 0 0 0,0 0-1 0 0,0 0 1 0 0,0 0 0 0 0,0 0 0 0 0,0 0 0 0 0,0 0 0 0 0,0 0 0 0 0,0 0-1 0 0,-1 0 1 0 0,1 0 0 0 0,0 0 0 0 0,0 1 0 0 0,0-1 0 0 0,0 0 0 0 0,0 1 0 0 0,0-1-1 0 0,-1 1 1 0 0,1-1 0 0 0,0 1 0 0 0,0-1 0 0 0,0 1 0 0 0,-1 0 0 0 0,1-1 0 0 0,0 1-1 0 0,-1 0 1 0 0,1-1 0 0 0,-1 1 0 0 0,1 0 0 0 0,-1 0 0 0 0,1 0 0 0 0,-1-1-1 0 0,0 1 1 0 0,1 0 0 0 0,-1 0 0 0 0,0 0 0 0 0,0 0 0 0 0,1 0 0 0 0,-1 0 0 0 0,0 0-1 0 0,0 0 1 0 0,0 0 0 0 0,0 0 2 0 0,5 66 42 0 0,-5-63-50 0 0,0 5-5 0 0,1-2 16 0 0,0-1 0 0 0,-1 1 0 0 0,0 0-1 0 0,-1 0 1 0 0,1-1 0 0 0,-1 1 0 0 0,-1 0 0 0 0,1-1-1 0 0,-1 1 1 0 0,0-1 0 0 0,0 0 0 0 0,-1 1 0 0 0,0-1-1 0 0,0 0 1 0 0,-1-1 0 0 0,0 2-3 0 0,12-30-71 0 0,3 3 56 0 0,1 1 0 0 0,1 1 0 0 0,1 0 0 0 0,0 1 0 0 0,2 1 0 0 0,0 0 0 0 0,0 1 0 0 0,1 0 0 0 0,1 2 0 0 0,1 0 0 0 0,0 1 0 0 0,18-9 15 0 0,-35 21 1 0 0,0 0-1 0 0,-1-1 0 0 0,1 1 1 0 0,0 0-1 0 0,0 0 1 0 0,-1 0-1 0 0,1 0 1 0 0,0 0-1 0 0,-1 0 0 0 0,1 1 1 0 0,0-1-1 0 0,-1 1 1 0 0,1-1-1 0 0,0 1 0 0 0,-1-1 1 0 0,1 1-1 0 0,-1 0 1 0 0,1 0-1 0 0,-1 0 1 0 0,1 0-1 0 0,-1 0 0 0 0,0 0 1 0 0,1 0-1 0 0,-1 0 1 0 0,0 1-1 0 0,0-1 1 0 0,0 0-1 0 0,0 1 0 0 0,0-1 1 0 0,0 1-1 0 0,0-1 1 0 0,-1 1-1 0 0,1-1 1 0 0,-1 1-1 0 0,1-1 0 0 0,-1 1 1 0 0,1 0-1 0 0,-1 0 1 0 0,0-1-1 0 0,0 1 1 0 0,0 0-1 0 0,0-1 0 0 0,0 1 1 0 0,0 0-1 0 0,0-1 1 0 0,0 1-1 0 0,-1 0 0 0 0,1-1 1 0 0,-1 1-1 0 0,1 0 1 0 0,-1-1-1 0 0,0 1 1 0 0,0-1-1 0 0,0 2 0 0 0,1 8 22 0 0,-18 140 171 0 0,14-150-3313 0 0,0-3-6170 0 0,4 2 8231 0 0,-3 0-11199 0 0</inkml:trace>
  <inkml:trace contextRef="#ctx0" brushRef="#br0" timeOffset="5053.977">1293 118 0 0 0,'0'0'177'0'0,"0"0"285"0"0,0 0 42 0 0,0 0 27 0 0,0 0 82 0 0,0 0 207 0 0,0 0 225 0 0,0 0 115 0 0,0 0 60 0 0,-34 4 12679 0 0,30-3-13052 0 0,-41 10 3777 0 0,-27-13-2920 0 0,71 2-1715 0 0,0 0 0 0 0,0 0 1 0 0,0 0-1 0 0,0 0 0 0 0,1-1 1 0 0,-1 1-1 0 0,0 0 0 0 0,0 0 1 0 0,0 0-1 0 0,1-1 0 0 0,-1 1 1 0 0,0-1-1 0 0,0 1 0 0 0,1 0 0 0 0,-1-1 1 0 0,0 1-1 0 0,1-1 0 0 0,-1 1 1 0 0,0-1-1 0 0,1 0 0 0 0,-1 1 1 0 0,1-1-1 0 0,-1 0 0 0 0,1 1 0 0 0,-1-1 1 0 0,1 0-1 0 0,0 0 0 0 0,-1 1 1 0 0,1-1-1 0 0,0 0 0 0 0,0 0 1 0 0,-1 0-1 0 0,1 1 0 0 0,0-1 0 0 0,0 0 1 0 0,0 0-1 0 0,0 0 0 0 0,0 0 1 0 0,0 1-1 0 0,0-1 0 0 0,0 0 1 0 0,0 0-1 0 0,1 0 0 0 0,-1 0 11 0 0,5-10-3068 0 0,3 0-3803 0 0,-5 8-4788 0 0</inkml:trace>
  <inkml:trace contextRef="#ctx0" brushRef="#br0" timeOffset="8151.344">1 588 3513 0 0,'0'0'1917'0'0,"0"0"-846"0"0,0 0-498 0 0,0 0-189 0 0,0 0 49 0 0,0 0 261 0 0,0 0 300 0 0,0 0 188 0 0,0 0 8 0 0,0 0-112 0 0,0 0-156 0 0,3 0-121 0 0,244-24 5437 0 0,198 15-3312 0 0,-231 9-1290 0 0,163-22-1636 0 0,-19-32 750 0 0,-316 45-845 0 0,-79 30-1305 0 0,20-10-1608 0 0,0-1-5363 0 0,11-8-2905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61 252 0 0 0,'0'0'1054'0'0,"0"0"159"0"0,0 0 66 0 0,0 0-57 0 0,0 0-65 0 0,0 0-50 0 0,0 0 29 0 0,-5-5 87 0 0,-14-13 123 0 0,25 19 12233 0 0,3 0-10016 0 0,-1 17-7802 0 0,-8-13-240 0 0,0 0-5576 0 0</inkml:trace>
  <inkml:trace contextRef="#ctx0" brushRef="#br0" timeOffset="2046.456">68 240 0 0 0,'0'0'1318'0'0,"0"0"354"0"0,0 0-36 0 0,0 0-263 0 0,0 0-201 0 0,0 0-208 0 0,0 0-144 0 0,0 0-30 0 0,-6-7 2123 0 0,5 6 1479 0 0,1 0 3689 0 0,413-24-4562 0 0,-413 25-3504 0 0,0 0-15 0 0,0 0 8 0 0,0 0 17 0 0,0 0 19 0 0,0 0 5 0 0,-26-10-1570 0 0,12 8-9295 0 0,12 2 6007 0 0,-1 0-6396 0 0</inkml:trace>
  <inkml:trace contextRef="#ctx0" brushRef="#br0" timeOffset="2454.445">49 376 6305 0 0,'0'0'1965'0'0,"0"0"-508"0"0,0 0-268 0 0,0 0 40 0 0,0 0 81 0 0,0 0 13 0 0,0 0-100 0 0,0 0-194 0 0,0 0-214 0 0,0 0-176 0 0,0 0-104 0 0,0 0-60 0 0,0 0-39 0 0,-8 8-12 0 0,-23 24 16 0 0,22-24-9 0 0,9-8-17 0 0,21 7 3294 0 0,187-16-293 0 0,-86 7-2728 0 0,-122 2-680 0 0,0 0-1 0 0,0 0-28 0 0,0 0-9 0 0,0 0-18 0 0,0 0-6 0 0,0 0-30 0 0,0 0-66 0 0,7-17-5057 0 0,-4 11-4199 0 0,1 3-2622 0 0</inkml:trace>
  <inkml:trace contextRef="#ctx0" brushRef="#br0" timeOffset="3070.918">211 1 12115 0 0,'0'0'1313'0'0,"0"0"-181"0"0,0 0-131 0 0,0 0 24 0 0,0 0-2 0 0,0 0-68 0 0,0 0-130 0 0,0 0-127 0 0,0 0-78 0 0,0 0-12 0 0,0 0 18 0 0,0 0-30 0 0,0 0-28 0 0,6 9-27 0 0,17 30-34 0 0,-19-34-330 0 0,0 0-1 0 0,0-1 1 0 0,1 1-1 0 0,-1-1 1 0 0,1 0 0 0 0,0 0-1 0 0,0 0 1 0 0,1-1-1 0 0,-1 1 1 0 0,1-1-1 0 0,0-1 1 0 0,0 1-1 0 0,1-1-176 0 0,0 2 144 0 0,11 3 165 0 0,6 3-80 0 0,0 1 1 0 0,0 1 0 0 0,-1 1 0 0 0,-1 1 0 0 0,0 1-1 0 0,6 6-229 0 0,-27-20 17 0 0,1 0-1 0 0,-1 0 0 0 0,0-1 0 0 0,1 1 1 0 0,-1 0-1 0 0,0 0 0 0 0,0 0 0 0 0,0 0 0 0 0,0 0 1 0 0,0 1-1 0 0,0-1 0 0 0,0 0 0 0 0,0 0 1 0 0,0 1-1 0 0,-1-1 0 0 0,1 1 0 0 0,-1-1 1 0 0,1 0-1 0 0,-1 1 0 0 0,1-1 0 0 0,-1 1 0 0 0,0-1 1 0 0,1 1-1 0 0,-1-1 0 0 0,0 1 0 0 0,0-1 1 0 0,0 1-1 0 0,0 0 0 0 0,-1-1 0 0 0,1 1 1 0 0,0-1-1 0 0,-1 1 0 0 0,1-1 0 0 0,-1 0 0 0 0,1 1 1 0 0,-1-1-1 0 0,0 1 0 0 0,1-1 0 0 0,-1 0 1 0 0,0 0-1 0 0,-1 2-16 0 0,-150 150 461 0 0,-22 43 18 0 0,136-141-342 0 0,38-55-162 0 0,0 0-2 0 0,0 0 13 0 0,0 0-9 0 0,0 0-12 0 0,0 0-21 0 0,0 0-20 0 0,0 0-14 0 0,0 0-49 0 0,0 0-49 0 0,0 0-87 0 0,13-16-5967 0 0,-9 12 327 0 0,1 1-6145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65 12691 0 0,'0'0'1584'0'0,"0"0"-242"0"0,0 0-142 0 0,0 0-61 0 0,0 0-23 0 0,0 0-80 0 0,0 0-166 0 0,0 0-163 0 0,0 0-138 0 0,0 0-95 0 0,0 0-84 0 0,-10 24-76 0 0,-32 79-48 0 0,36-85-191 0 0,0 1-1 0 0,1 0 1 0 0,1 0-1 0 0,1 0 1 0 0,0 0-1 0 0,2 1 1 0 0,0-1-1 0 0,1 0 1 0 0,2 6-75 0 0,-1 20 91 0 0,-1-22-32 0 0,-2-5-18 0 0,1 0 0 0 0,1 0 0 0 0,1 0 1 0 0,1 0-1 0 0,0 0 0 0 0,2-1 0 0 0,0 1 1 0 0,0-1-1 0 0,2 0 0 0 0,0 0 0 0 0,1 0 0 0 0,1 0-41 0 0,-7-16 18 0 0,0 1-1 0 0,0-1 0 0 0,0 0 0 0 0,0 1 0 0 0,0-1 1 0 0,1 0-1 0 0,-1 0 0 0 0,0 1 0 0 0,1-1 1 0 0,-1 0-1 0 0,1 0 0 0 0,-1-1 0 0 0,1 1 1 0 0,0 0-1 0 0,-1 0 0 0 0,1-1 0 0 0,0 1 0 0 0,-1-1 1 0 0,1 0-1 0 0,0 1 0 0 0,0-1 0 0 0,-1 0 1 0 0,1 0-1 0 0,0 0 0 0 0,0 0 0 0 0,-1 0 0 0 0,1-1 1 0 0,0 1-1 0 0,0 0 0 0 0,-1-1 0 0 0,1 1 1 0 0,0-1-1 0 0,-1 0 0 0 0,1 1 0 0 0,0-1 0 0 0,-1 0 1 0 0,1 0-1 0 0,-1 0 0 0 0,1-1-17 0 0,55-49 718 0 0,-52 46-699 0 0,33-39 95 0 0,-2-1 1 0 0,-2-2 0 0 0,-2-2-1 0 0,-3 0 1 0 0,-1-2 0 0 0,-3-2-1 0 0,-2 0 1 0 0,9-34-115 0 0,-6-57 211 0 0,-26 143-203 0 0,0 0 1 0 0,-1 0 0 0 0,1 1-1 0 0,0-1 1 0 0,-1 0-1 0 0,1 0 1 0 0,-1 1-1 0 0,1-1 1 0 0,0 0 0 0 0,-1 1-1 0 0,0-1 1 0 0,1 0-1 0 0,-1 1 1 0 0,1-1-1 0 0,-1 1 1 0 0,0-1 0 0 0,1 1-1 0 0,-1-1 1 0 0,0 1-1 0 0,0-1 1 0 0,1 1-1 0 0,-1 0 1 0 0,0-1 0 0 0,0 1-1 0 0,1 0 1 0 0,-1 0-1 0 0,0 0 1 0 0,0 0-1 0 0,0-1 1 0 0,0 1-1 0 0,1 0 1 0 0,-1 0 0 0 0,0 1-1 0 0,0-1 1 0 0,0 0-1 0 0,0 0 1 0 0,1 0-1 0 0,-1 0 1 0 0,0 1 0 0 0,0-1-1 0 0,0 0 1 0 0,1 1-1 0 0,-1-1 1 0 0,0 1-1 0 0,1-1 1 0 0,-1 1 0 0 0,0-1-1 0 0,1 1 1 0 0,-1-1-1 0 0,1 1 1 0 0,-1 0-1 0 0,0-1 1 0 0,1 1 0 0 0,0 0-1 0 0,-1 0 1 0 0,1-1-1 0 0,-1 1 1 0 0,1 0-1 0 0,0 0 1 0 0,0-1 0 0 0,-1 1-1 0 0,1 0 1 0 0,0 0-1 0 0,0 0 1 0 0,0 0-1 0 0,0 0-8 0 0,-14 23 66 0 0,1 0-1 0 0,1 1 0 0 0,2 1 0 0 0,0 0 1 0 0,2 0-1 0 0,1 1 0 0 0,1 0 0 0 0,1 0 1 0 0,1 0-1 0 0,1 1 0 0 0,2-1 0 0 0,1 1 1 0 0,3 18-66 0 0,42 103 708 0 0,-45-148-931 0 0,2 8 729 0 0,-2-13-3845 0 0,0 3 2091 0 0,3-1-5372 0 0,-1 2-5022 0 0</inkml:trace>
  <inkml:trace contextRef="#ctx0" brushRef="#br0" timeOffset="398.057">614 406 12531 0 0,'0'0'4503'0'0,"0"0"-2628"0"0,0 0-1016 0 0,0 0-89 0 0,0 0 103 0 0,0 0 121 0 0,0 0 30 0 0,0 0-136 0 0,0 0-262 0 0,0 0-253 0 0,0 0-117 0 0,0 0-14 0 0,0 0 40 0 0,0 5 49 0 0,5 125 2823 0 0,-2-77-5839 0 0,-2-13-10345 0 0,-1-40 1533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8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9 295 7898 0 0,'0'0'3315'0'0,"0"0"-337"0"0,0 0-383 0 0,0 0-420 0 0,0 0-386 0 0,0 0-305 0 0,0 0-289 0 0,0 0-243 0 0,0 0-196 0 0,0 0-158 0 0,0 0-103 0 0,31-15-85 0 0,97-49-44 0 0,-77 28 102 0 0,-46 27-345 0 0,1 1-53 0 0,-1-1 1 0 0,0 1-1 0 0,-1-1 0 0 0,0 0 1 0 0,0 0-1 0 0,-1 0 1 0 0,0-1-1 0 0,-1 1 1 0 0,1-1-1 0 0,-2 1 1 0 0,0-1-1 0 0,0 0 1 0 0,-1-8-71 0 0,0 16-3 0 0,0 0 0 0 0,-1 1 0 0 0,0-1 0 0 0,1 0 1 0 0,-1 1-1 0 0,0-1 0 0 0,0 0 0 0 0,0 1 0 0 0,0 0 0 0 0,0-1 1 0 0,0 1-1 0 0,0-1 0 0 0,0 1 0 0 0,0 0 0 0 0,-1 0 0 0 0,1 0 1 0 0,-1 0-1 0 0,1 0 0 0 0,-1 0 0 0 0,1 0 0 0 0,-1 0 0 0 0,0 0 1 0 0,1 1-1 0 0,-1-1 0 0 0,0 1 0 0 0,1-1 0 0 0,-1 1 0 0 0,0 0 1 0 0,0 0-1 0 0,1 0 0 0 0,-1 0 0 0 0,0 0 0 0 0,0 0 0 0 0,0 0 1 0 0,1 0-1 0 0,-2 1 3 0 0,-66 13-264 0 0,59-9 257 0 0,1 0 0 0 0,-1 1-1 0 0,1 0 1 0 0,0 0-1 0 0,1 1 1 0 0,-1 0 0 0 0,1 1-1 0 0,1 0 1 0 0,-1 0-1 0 0,1 1 1 0 0,1-1 0 0 0,0 2-1 0 0,0-1 1 0 0,1 1 0 0 0,0-1-1 0 0,0 1 1 0 0,1 1-1 0 0,0-1 1 0 0,1 1 0 0 0,1-1-1 0 0,-1 1 1 0 0,2 0-1 0 0,-1 0 1 0 0,2 0 0 0 0,-1 0-1 0 0,2 3 8 0 0,4-4 4 0 0,1 0-1 0 0,0-1 0 0 0,1 0 0 0 0,0-1 0 0 0,1 1 1 0 0,-1-1-1 0 0,2-1 0 0 0,-1 1 0 0 0,1-1 1 0 0,0-1-1 0 0,0 0 0 0 0,1 0 0 0 0,0-1 1 0 0,0 0-1 0 0,0-1 0 0 0,0 0 0 0 0,1 0 0 0 0,0-1 1 0 0,10 1-4 0 0,61 11-1235 0 0,-65-15-2670 0 0,0 1-3475 0 0,-10-1-5228 0 0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6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3193 0 0,'0'0'4397'0'0,"0"0"-2193"0"0,0 0-626 0 0,0 0 158 0 0,0 0 141 0 0,0 0-26 0 0,0 0-220 0 0,0 0-323 0 0,0 0-303 0 0,0 0-187 0 0,0 0-58 0 0,0 0-5 0 0,0 0-28 0 0,7 3 2891 0 0,24 6-2534 0 0,186-9 778 0 0,-207-1-1411 0 0,-7 1-4068 0 0,-8 8-6352 0 0,4-6-1835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6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15979 0 0,'0'0'1231'0'0,"0"0"-358"0"0,0 0-36 0 0,0 0 285 0 0,0 0 251 0 0,0 0 82 0 0,0 0-54 0 0,0 0-207 0 0,0 0-247 0 0,0 0-199 0 0,22-1-147 0 0,70-3-144 0 0,73-27 1075 0 0,-57 26-1998 0 0,-98 7-1406 0 0,-6 1-4387 0 0,-2 1-6412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5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9002 0 0,'0'0'2514'0'0,"0"0"-622"0"0,0 0-346 0 0,0 0-62 0 0,0 0-25 0 0,0 0-33 0 0,0 0-118 0 0,0 0-242 0 0,0 0-258 0 0,0 0-215 0 0,0 0-157 0 0,0 0-92 0 0,0 0-46 0 0,51 2 1704 0 0,127-2-922 0 0,-251-51 253 0 0,47 42-1453 0 0,26 34 10 0 0,9 117 55 0 0,-9-141 87 0 0,0-1-12 0 0,0 0-4 0 0,0 0-4 0 0,0 0-11 0 0,0 0 18 0 0,13-19 104 0 0,77-86-619 0 0,-89 105 104 0 0,-1 0-303 0 0,0 0-436 0 0,0 0-784 0 0,0 0-2902 0 0,0 0-7064 0 0</inkml:trace>
  <inkml:trace contextRef="#ctx0" brushRef="#br0" timeOffset="448.148">417 44 15803 0 0,'0'0'2461'0'0,"0"0"-1055"0"0,0 0-540 0 0,0 0 20 0 0,0 0 93 0 0,0 0 25 0 0,0 0-65 0 0,0 0-187 0 0,0 0-172 0 0,0 0-116 0 0,0 0-97 0 0,0 0-72 0 0,0 0-70 0 0,15-6-58 0 0,47-19-32 0 0,-61 24-123 0 0,0-1 0 0 0,0 1 0 0 0,0 0 0 0 0,1 0 0 0 0,-1 0 1 0 0,0 1-1 0 0,1-1 0 0 0,-1 0 0 0 0,0 0 0 0 0,1 1 0 0 0,-1-1 0 0 0,1 1 1 0 0,-1-1-1 0 0,1 1 0 0 0,-1 0 0 0 0,1 0 0 0 0,0 0 0 0 0,-1-1 1 0 0,1 1-1 0 0,-1 1 0 0 0,1-1 0 0 0,0 0 0 0 0,-1 0 0 0 0,1 1 1 0 0,-1-1-1 0 0,1 0 0 0 0,-1 1 0 0 0,1 0 0 0 0,-1-1 0 0 0,0 1 1 0 0,1 0-1 0 0,-1 0 0 0 0,0 0 0 0 0,1 0 0 0 0,-1 0 0 0 0,0 0 1 0 0,0 0-1 0 0,0 0 0 0 0,0 0 0 0 0,0 0 0 0 0,0 1 0 0 0,0-1 1 0 0,0 0-1 0 0,-1 1 0 0 0,1-1 0 0 0,0 1 0 0 0,0 0-12 0 0,-19 59 201 0 0,-11-21-165 0 0,-30 59 97 0 0,60-97-108 0 0,0 0 0 0 0,0 0 0 0 0,0 0 0 0 0,0 0 0 0 0,0 0 1 0 0,0 0-1 0 0,1 0 0 0 0,-1 0 0 0 0,1 0 0 0 0,-1 0 0 0 0,1-1 0 0 0,0 1 0 0 0,-1-1 0 0 0,1 1 0 0 0,0-1 0 0 0,0 0 0 0 0,0 1 0 0 0,0-1 1 0 0,0 0-1 0 0,1-1 0 0 0,-1 1 0 0 0,0 0 0 0 0,0 0 0 0 0,1-1 0 0 0,-1 0 0 0 0,0 1 0 0 0,1-1 0 0 0,-1 0 0 0 0,0 0 0 0 0,1 0 0 0 0,-1 0 1 0 0,0-1-1 0 0,1 1 0 0 0,-1-1 0 0 0,0 1 0 0 0,1-1 0 0 0,-1 0 0 0 0,0 0 0 0 0,0 0-25 0 0,10 1 86 0 0,59-12-669 0 0,-48 4-3763 0 0,-2-2-5739 0 0,-15 8-1979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6825 0 0,'0'0'1926'0'0,"0"0"-297"0"0,0 0-180 0 0,0 0 20 0 0,0 0 20 0 0,0 0-90 0 0,0 0-201 0 0,0 0-289 0 0,0 0-255 0 0,0 0-118 0 0,0 0-17 0 0,0 2 33 0 0,4 1-362 0 0,-1-1-1 0 0,1 1 1 0 0,0-1 0 0 0,0 0 0 0 0,0-1-1 0 0,1 1 1 0 0,-1-1 0 0 0,0 1 0 0 0,0-1 0 0 0,1 0-1 0 0,-1-1 1 0 0,1 1 0 0 0,-1-1 0 0 0,1 0-1 0 0,-1 0 1 0 0,1 0 0 0 0,-1-1 0 0 0,0 0 0 0 0,1 0-1 0 0,0 0-189 0 0,15 0 430 0 0,120-13 204 0 0,-142 23-6293 0 0,1-4-1958 0 0,0 0-4072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8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40 4721 0 0,'0'0'1435'0'0,"0"0"-9"0"0,0 0 221 0 0,0 0 304 0 0,0 0 139 0 0,0 0-119 0 0,0 0-331 0 0,0 0-401 0 0,0 0-275 0 0,0 0-154 0 0,0 0-96 0 0,0 0-63 0 0,0 0-31 0 0,-3-6-61 0 0,-9-22-49 0 0,11 27-464 0 0,0 1 0 0 0,0-1 1 0 0,0 0-1 0 0,0 1 1 0 0,-1-1-1 0 0,1 1 1 0 0,0-1-1 0 0,0 1 1 0 0,-1 0-1 0 0,1 0 0 0 0,0-1 1 0 0,-1 1-1 0 0,1 0 1 0 0,0 0-1 0 0,-1 0 1 0 0,1 0-1 0 0,0 1 1 0 0,-1-1-1 0 0,1 0 0 0 0,0 1 1 0 0,0-1-1 0 0,-1 0 1 0 0,1 1-1 0 0,0 0 1 0 0,0-1-1 0 0,0 1 1 0 0,-1 0-1 0 0,1-1 0 0 0,0 1 1 0 0,0 0-1 0 0,0 0 1 0 0,0 0-1 0 0,1 0 1 0 0,-1 0-1 0 0,-1 1-46 0 0,0 0 104 0 0,-17 14 2 0 0,1 0 0 0 0,1 2 0 0 0,0 0 0 0 0,1 2 0 0 0,1-1 0 0 0,1 2 0 0 0,1 0 0 0 0,1 0 0 0 0,1 1 0 0 0,1 1 0 0 0,0 0 0 0 0,2 0 0 0 0,1 1 0 0 0,1 0-1 0 0,1 0 1 0 0,0 0 0 0 0,2 1 0 0 0,1 8-106 0 0,1-24 6 0 0,0 0-1 0 0,0 0 0 0 0,1 0 1 0 0,0 0-1 0 0,1 0 1 0 0,0 0-1 0 0,0 0 0 0 0,1 0 1 0 0,0-1-1 0 0,1 1 1 0 0,0-1-1 0 0,0 1 0 0 0,1-1 1 0 0,0 0-1 0 0,0 0 0 0 0,1 0 1 0 0,0-1-1 0 0,0 0 1 0 0,1 0-1 0 0,0 0 0 0 0,0-1 1 0 0,1 1-1 0 0,-1-1 1 0 0,1-1-1 0 0,1 0 0 0 0,-1 0 1 0 0,6 3-6 0 0,0-3 106 0 0,1 0 1 0 0,0 0 0 0 0,0-2-1 0 0,0 0 1 0 0,0 0 0 0 0,1-1 0 0 0,-1-1-1 0 0,1 0 1 0 0,-1-1 0 0 0,1-1-1 0 0,-1 0 1 0 0,1-1 0 0 0,-1 0-1 0 0,0-2 1 0 0,0 1 0 0 0,0-2-1 0 0,0 0 1 0 0,-1 0 0 0 0,0-1 0 0 0,0-1-1 0 0,12-8-106 0 0,-22 14 10 0 0,0-1-1 0 0,0 1 0 0 0,0-1 1 0 0,-1 0-1 0 0,1 0 1 0 0,0 0-1 0 0,-1 0 0 0 0,0 0 1 0 0,1-1-1 0 0,-1 1 1 0 0,0-1-1 0 0,0 1 0 0 0,0-1 1 0 0,-1 0-1 0 0,1 0 1 0 0,-1 0-1 0 0,1 0 0 0 0,-1 0 1 0 0,0 0-1 0 0,0 0 1 0 0,0 0-1 0 0,-1-1 1 0 0,1 1-1 0 0,-1 0 0 0 0,0 0 1 0 0,0-1-1 0 0,0 1 1 0 0,0 0-1 0 0,0-1 0 0 0,-1 1 1 0 0,0 0-1 0 0,1 0 1 0 0,-1 0-1 0 0,0 0 0 0 0,0-1 1 0 0,-1 1-1 0 0,1 1 1 0 0,-2-3-10 0 0,-6-3-57 0 0,0-1 1 0 0,-1 1 0 0 0,0 0 0 0 0,0 1-1 0 0,-1 0 1 0 0,0 1 0 0 0,-1 0 0 0 0,1 1 0 0 0,-1 0-1 0 0,0 1 1 0 0,0 0 0 0 0,0 1 0 0 0,-1 0-1 0 0,1 1 1 0 0,-1 1 0 0 0,0 0 0 0 0,1 0 0 0 0,-1 1-1 0 0,-12 2 57 0 0,26-1-6 0 0,-1-1-1 0 0,0 0 1 0 0,1 1-1 0 0,-1-1 1 0 0,0 0 0 0 0,0 1-1 0 0,0-1 1 0 0,1 1-1 0 0,-1-1 1 0 0,0 1-1 0 0,0-1 1 0 0,0 1-1 0 0,0-1 1 0 0,0 0-1 0 0,0 1 1 0 0,0-1-1 0 0,0 1 1 0 0,0-1-1 0 0,0 1 1 0 0,0-1-1 0 0,0 1 1 0 0,0-1-1 0 0,0 1 1 0 0,0-1-1 0 0,0 1 1 0 0,-1-1-1 0 0,1 0 1 0 0,0 1 0 0 0,0-1-1 0 0,0 1 1 0 0,-1-1-1 0 0,1 0 1 0 0,0 1-1 0 0,-1-1 1 0 0,1 0-1 0 0,0 1 1 0 0,-1-1-1 0 0,1 0 1 0 0,0 1-1 0 0,-1-1 1 0 0,1 0-1 0 0,-1 0 1 0 0,1 0-1 0 0,-1 1 1 0 0,1-1-1 0 0,0 0 1 0 0,-1 0-1 0 0,1 0 1 0 0,-1 0 6 0 0,26 3 100 0 0,0-1 1 0 0,0-2-1 0 0,0 0 0 0 0,0-2 1 0 0,0-1-1 0 0,-1-1 0 0 0,24-6-100 0 0,45-6 83 0 0,-84 15-608 0 0,12-1-611 0 0,-15 0-2767 0 0,-2 1-3299 0 0,-3 0-5486 0 0</inkml:trace>
  <inkml:trace contextRef="#ctx0" brushRef="#br0" timeOffset="1133.658">641 754 4569 0 0,'0'0'3257'0'0,"0"0"-1154"0"0,0 0-410 0 0,0 0 0 0 0,0 0 79 0 0,0 0 50 0 0,0 0-87 0 0,0 0-233 0 0,0 0-318 0 0,0 0-263 0 0,0 0-191 0 0,0 0-99 0 0,4-9-28 0 0,61-131 2101 0 0,-10 16-2063 0 0,6 3 1 0 0,16-16-642 0 0,-38 86 20 0 0,-38 51-26 0 0,-1 0 0 0 0,1 0 1 0 0,0 0-1 0 0,-1 0 0 0 0,1 0 0 0 0,-1 1 0 0 0,1-1 0 0 0,0 0 0 0 0,-1 0 1 0 0,1 0-1 0 0,-1 0 0 0 0,1 1 0 0 0,0-1 0 0 0,-1 0 0 0 0,1 1 1 0 0,-1-1-1 0 0,1 0 0 0 0,-1 1 0 0 0,1-1 0 0 0,-1 1 0 0 0,1-1 0 0 0,-1 1 1 0 0,0-1-1 0 0,1 1 0 0 0,-1-1 0 0 0,0 1 0 0 0,1-1 0 0 0,-1 1 1 0 0,0-1-1 0 0,0 1 0 0 0,1-1 0 0 0,-1 1 0 0 0,0 0 0 0 0,0-1 1 0 0,0 1-1 0 0,0 0 0 0 0,0-1 0 0 0,0 1 0 0 0,0-1 0 0 0,0 1 0 0 0,0 0 1 0 0,0-1-1 0 0,0 1 0 0 0,0 0 0 0 0,0-1 0 0 0,-1 1 0 0 0,1-1 1 0 0,0 1-1 0 0,0-1 0 0 0,-1 1 0 0 0,1 0 0 0 0,0-1 0 0 0,-1 1 6 0 0,1 1 6 0 0,-35 298 89 0 0,42-236-134 0 0,-7-63 39 0 0,0 1 0 0 0,1-1 0 0 0,-1 1-1 0 0,1-1 1 0 0,-1 0 0 0 0,1 1-1 0 0,-1-1 1 0 0,1 0 0 0 0,0 1 0 0 0,0-1-1 0 0,-1 0 1 0 0,1 0 0 0 0,0 0 0 0 0,0 0-1 0 0,0 1 1 0 0,0-1 0 0 0,1-1-1 0 0,-1 1 1 0 0,0 0 0 0 0,0 0 0 0 0,0 0-1 0 0,1-1 1 0 0,-1 1 0 0 0,1 0 0 0 0,-1-1-1 0 0,0 1 1 0 0,1-1 0 0 0,-1 0 0 0 0,1 1-1 0 0,-1-1 1 0 0,1 0 0 0 0,-1 0-1 0 0,1 0 1 0 0,-1 0 0 0 0,1 0 0 0 0,-1 0-1 0 0,0-1 1 0 0,1 1 0 0 0,-1 0 0 0 0,1-1-1 0 0,0 0 1 0 0,69-72 191 0 0,120-216-75 0 0,-127 184-68 0 0,-57 93-14 0 0,0 3-108 0 0,-6 27 33 0 0,2 267 642 0 0,5-133-342 0 0,-11-145-1134 0 0,3-7-2806 0 0,5 0-5407 0 0,-3 0-2844 0 0</inkml:trace>
  <inkml:trace contextRef="#ctx0" brushRef="#br0" timeOffset="1860.979">1590 469 2721 0 0,'0'0'3566'0'0,"0"0"-1510"0"0,0 0-549 0 0,0 0 148 0 0,0 0 110 0 0,0 0 2 0 0,0 0-146 0 0,0 0-296 0 0,0 0-280 0 0,0 0-229 0 0,0 0-146 0 0,0 0-75 0 0,0 0-45 0 0,-1-3-14 0 0,0 1-430 0 0,0 1 0 0 0,0-1 0 0 0,0 1 0 0 0,0-1 0 0 0,0 1 0 0 0,-1 0 0 0 0,1-1-1 0 0,-1 1 1 0 0,1 0 0 0 0,-1 0 0 0 0,1 0 0 0 0,-1 0 0 0 0,0 0 0 0 0,1 1 0 0 0,-1-1-1 0 0,0 0 1 0 0,0 1 0 0 0,1-1 0 0 0,-1 1 0 0 0,0 0 0 0 0,0-1 0 0 0,0 1 0 0 0,0 0 0 0 0,0 0-1 0 0,1 0 1 0 0,-1 1 0 0 0,0-1 0 0 0,-1 0-106 0 0,0 1 28 0 0,0-1-1 0 0,1 0 1 0 0,-1 1 0 0 0,1-1-1 0 0,-1 1 1 0 0,1 0-1 0 0,-1-1 1 0 0,1 1 0 0 0,-1 1-1 0 0,1-1 1 0 0,0 0-1 0 0,0 0 1 0 0,-1 1 0 0 0,1-1-1 0 0,0 1 1 0 0,0 0 0 0 0,1 0-1 0 0,-1 0 1 0 0,0 0-1 0 0,0 0 1 0 0,1 0 0 0 0,0 0-1 0 0,-1 0 1 0 0,1 1 0 0 0,0-1-1 0 0,0 0 1 0 0,0 1-1 0 0,0-1 1 0 0,1 1 0 0 0,-1-1-1 0 0,0 1-27 0 0,-8 91 41 0 0,8-71 42 0 0,-13 93 84 0 0,34-110 401 0 0,82-29 212 0 0,-96 15-2966 0 0,-7 5-2477 0 0,0 0-3352 0 0,-1 1-3168 0 0</inkml:trace>
  <inkml:trace contextRef="#ctx0" brushRef="#br0" timeOffset="2100.609">1451 609 8610 0 0,'0'0'2854'0'0,"0"0"-1306"0"0,0 0-613 0 0,0 0-23 0 0,0 0 126 0 0,0 0 98 0 0,0 0-52 0 0,0 0-174 0 0,0 0-231 0 0,0 0-209 0 0,0 0-167 0 0,0 0-126 0 0,14 0-79 0 0,43-1-65 0 0,-18-3-139 0 0,-30 0-2357 0 0,-3 1-181 0 0,-1 1-7545 0 0</inkml:trace>
  <inkml:trace contextRef="#ctx0" brushRef="#br0" timeOffset="3213.421">1776 229 6897 0 0,'0'0'2325'0'0,"0"0"-266"0"0,0 0-180 0 0,0 0-118 0 0,0 0-124 0 0,0 0-170 0 0,0 0-207 0 0,0 0-226 0 0,0 0-210 0 0,0 0-153 0 0,0 0-160 0 0,0 0-107 0 0,0 0-77 0 0,0-7-69 0 0,0-25-24 0 0,1 30-179 0 0,0 0 0 0 0,1 0 1 0 0,-1-1-1 0 0,0 1 0 0 0,1 0 0 0 0,-1 1 1 0 0,1-1-1 0 0,0 0 0 0 0,-1 0 1 0 0,1 1-1 0 0,0-1 0 0 0,0 1 0 0 0,0-1 1 0 0,0 1-1 0 0,0 0 0 0 0,1 0 1 0 0,-1 0-1 0 0,0 0 0 0 0,0 0 1 0 0,1 1-1 0 0,-1-1 0 0 0,0 1 0 0 0,1-1 1 0 0,0 1-56 0 0,-2 0 42 0 0,2-1-17 0 0,-1 0 0 0 0,1 0-1 0 0,0 1 1 0 0,-1-1 0 0 0,1 1-1 0 0,0 0 1 0 0,0 0 0 0 0,-1 0 0 0 0,1 0-1 0 0,0 0 1 0 0,0 0 0 0 0,-1 1-1 0 0,1 0 1 0 0,0-1 0 0 0,-1 1-1 0 0,1 0 1 0 0,-1 0 0 0 0,1 0-1 0 0,-1 1 1 0 0,1-1 0 0 0,-1 1-1 0 0,0-1 1 0 0,0 1 0 0 0,1 0 0 0 0,-1 0-1 0 0,-1 0 1 0 0,1 0 0 0 0,0 0-1 0 0,0 0 1 0 0,-1 0 0 0 0,1 1-1 0 0,-1-1 1 0 0,0 0 0 0 0,0 1-1 0 0,0-1 1 0 0,0 1 0 0 0,0 0 0 0 0,0-1-1 0 0,-1 1 1 0 0,1 0 0 0 0,-1 0-25 0 0,4 17 36 0 0,-2 0 0 0 0,0 0 0 0 0,-1 0 1 0 0,-1 0-1 0 0,-1 0 0 0 0,0 0 1 0 0,-2 0-1 0 0,0 0 0 0 0,-2-1 0 0 0,0 1 1 0 0,-4 7-37 0 0,-13 72 19 0 0,95-209 205 0 0,-61 93-181 0 0,1-2-46 0 0,0 1-1 0 0,1 0 1 0 0,1 1 0 0 0,1 1-1 0 0,0 0 1 0 0,1 1 0 0 0,0 1-1 0 0,15-9 4 0 0,-31 23 2 0 0,0 0 0 0 0,1 0 0 0 0,-1 0 0 0 0,0 0 0 0 0,1 1 0 0 0,-1-1 0 0 0,0 0 0 0 0,1 0 1 0 0,-1 1-1 0 0,0-1 0 0 0,1 1 0 0 0,-1-1 0 0 0,0 1 0 0 0,0 0 0 0 0,0-1 0 0 0,0 1 0 0 0,0 0 0 0 0,0 0 0 0 0,0 0 0 0 0,0 0 0 0 0,0 0 0 0 0,0 0 0 0 0,0 0 0 0 0,0 0 0 0 0,-1 0 0 0 0,1 0 0 0 0,0 0 0 0 0,-1 1 0 0 0,1-1 0 0 0,-1 0 0 0 0,1 0 0 0 0,-1 1 0 0 0,0-1 0 0 0,1 0 0 0 0,-1 1 0 0 0,0-1 0 0 0,0 0 0 0 0,0 1 0 0 0,0-1 0 0 0,0 0 0 0 0,0 1 0 0 0,-1-1 0 0 0,1 0 0 0 0,0 1 0 0 0,-1-1 0 0 0,1 0 0 0 0,-1 1 0 0 0,1-1 0 0 0,-1 0 0 0 0,0 0 0 0 0,1 0 0 0 0,-1 0 0 0 0,0 0 0 0 0,0 1-2 0 0,0 4 13 0 0,-12 103 87 0 0,14-108-101 0 0,-1 0 0 0 0,1 0 0 0 0,0 0 1 0 0,0 0-1 0 0,0-1 0 0 0,1 1 0 0 0,-1 0 0 0 0,0-1 0 0 0,0 1 1 0 0,0-1-1 0 0,0 1 0 0 0,1-1 0 0 0,-1 1 0 0 0,0-1 1 0 0,1 0-1 0 0,-1 0 0 0 0,0 0 0 0 0,0 0 0 0 0,1 0 1 0 0,-1 0-1 0 0,0 0 0 0 0,1 0 0 0 0,-1 0 0 0 0,0 0 1 0 0,0-1-1 0 0,1 1 0 0 0,-1-1 0 0 0,0 1 0 0 0,0-1 1 0 0,0 1-1 0 0,1-1 0 0 0,-1 0 0 0 0,0 1 0 0 0,0-1 0 0 0,0 0 1 0 0,0 0-1 0 0,0 0 0 0 0,0 0 1 0 0,96-86 38 0 0,-71 61-23 0 0,1 1 0 0 0,1 2 0 0 0,2 1 0 0 0,0 1 0 0 0,0 1 0 0 0,7-1-15 0 0,-36 21 7 0 0,0 0 0 0 0,0 0 0 0 0,-1 0 0 0 0,1 0-1 0 0,0 0 1 0 0,0 1 0 0 0,0-1 0 0 0,0 0 0 0 0,0 0 0 0 0,-1 1 0 0 0,1-1 0 0 0,0 1-1 0 0,0-1 1 0 0,-1 1 0 0 0,1-1 0 0 0,0 1 0 0 0,-1-1 0 0 0,1 1 0 0 0,0-1 0 0 0,-1 1-1 0 0,1 0 1 0 0,-1-1 0 0 0,1 1 0 0 0,-1 0 0 0 0,1 0 0 0 0,-1-1 0 0 0,0 1 0 0 0,1 0-1 0 0,-1 0 1 0 0,0 0 0 0 0,1-1 0 0 0,-1 1 0 0 0,0 0 0 0 0,0 0 0 0 0,0 0 0 0 0,0 0-1 0 0,0 0 1 0 0,0-1 0 0 0,0 1 0 0 0,0 0 0 0 0,0 0 0 0 0,0 0 0 0 0,-1 0 0 0 0,1 0-1 0 0,0-1 1 0 0,-1 1 0 0 0,1 0 0 0 0,0 0 0 0 0,-1-1 0 0 0,0 2-7 0 0,-8 52 442 0 0,9-53-435 0 0,-9 25 181 0 0,1 0-1 0 0,1 1 1 0 0,2 0-1 0 0,0 0 0 0 0,2 0 1 0 0,0 8-188 0 0,3-33 1 0 0,0 0 0 0 0,1 0 0 0 0,-1 0 0 0 0,0 0 0 0 0,0 0 0 0 0,1 0 0 0 0,-1 0 0 0 0,1 0 0 0 0,0-1 0 0 0,0 1 0 0 0,-1 0 0 0 0,1 0 0 0 0,0-1 0 0 0,0 1 1 0 0,1-1-1 0 0,-1 1 0 0 0,0-1 0 0 0,0 1 0 0 0,1-1 0 0 0,-1 0 0 0 0,1 1 0 0 0,-1-1 0 0 0,1 0 0 0 0,0 0 0 0 0,-1 0 0 0 0,1 0 0 0 0,0-1 0 0 0,0 1-1 0 0,-2-1-20 0 0,0-1-572 0 0,0-1-4076 0 0,-2-2-4912 0 0,1 2-2830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5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288 421 0 0 0,'0'0'373'0'0,"0"0"593"0"0,0 0 134 0 0,0 0 28 0 0,0 0 49 0 0,0 0 78 0 0,0 0 77 0 0,0 0 56 0 0,0 0 34 0 0,-2-1 11284 0 0,1 0-13626 0 0,-55-65 2078 0 0,0 0-391 0 0,51 62-687 0 0,0-1 1 0 0,0 1-1 0 0,0 0 1 0 0,-1 1-1 0 0,1 0 1 0 0,-1-1-1 0 0,0 2 0 0 0,0-1 1 0 0,0 1-1 0 0,0 0 1 0 0,0 0-1 0 0,0 0 1 0 0,-1 1-1 0 0,1 0 1 0 0,-1 0-1 0 0,1 1 1 0 0,-1 0-1 0 0,-3 0-80 0 0,7 2 11 0 0,0 1 1 0 0,0-1-1 0 0,1 1 0 0 0,-1 0 0 0 0,1-1 1 0 0,0 1-1 0 0,0 0 0 0 0,0 1 1 0 0,0-1-1 0 0,0 0 0 0 0,1 0 0 0 0,0 1 1 0 0,-1-1-1 0 0,1 1 0 0 0,0-1 0 0 0,1 1 1 0 0,-1-1-1 0 0,1 1 0 0 0,-1 0 1 0 0,1-1-1 0 0,0 1 0 0 0,1 0 0 0 0,-1-1 1 0 0,0 1-1 0 0,1-1 0 0 0,0 1 0 0 0,1 1-11 0 0,-2 13 64 0 0,3 17 64 0 0,2-1 0 0 0,1 1 0 0 0,2-1 0 0 0,1 0 1 0 0,1-1-1 0 0,2 0 0 0 0,3 1-128 0 0,12 43 258 0 0,55 221 485 0 0,-62-92-75 0 0,-20-164-518 0 0,-2 1 0 0 0,-1-1-1 0 0,-2 1 1 0 0,-6 14-150 0 0,9-45 22 0 0,-1 1 0 0 0,-1 0 0 0 0,0-1 0 0 0,-1 0-1 0 0,-1 0 1 0 0,0 0 0 0 0,0-1 0 0 0,-1 0 0 0 0,0 0-1 0 0,-1-1 1 0 0,0 0 0 0 0,-1 0 0 0 0,0-1 0 0 0,-1 0-1 0 0,1 0 1 0 0,-5 2-22 0 0,12-10 2 0 0,0 1 0 0 0,1-1 0 0 0,-1 1 0 0 0,0-1-1 0 0,1 0 1 0 0,-1 0 0 0 0,0 0 0 0 0,0 0 0 0 0,0 0 0 0 0,0 0-1 0 0,0-1 1 0 0,0 1 0 0 0,0-1 0 0 0,-1 1 0 0 0,1-1 0 0 0,0 0-1 0 0,0 0 1 0 0,0 0 0 0 0,0 0 0 0 0,-1 0 0 0 0,1 0 0 0 0,0 0-1 0 0,0-1 1 0 0,0 1 0 0 0,0-1 0 0 0,0 0 0 0 0,0 0 0 0 0,0 1 0 0 0,0-1-1 0 0,0 0 1 0 0,0-1 0 0 0,0 1 0 0 0,1 0 0 0 0,-1-1 0 0 0,0 1-1 0 0,1-1 1 0 0,-1 1 0 0 0,1-1 0 0 0,0 1 0 0 0,-1-1 0 0 0,1 0-1 0 0,0 0 1 0 0,0 0 0 0 0,0 0 0 0 0,0 0 0 0 0,0 0 0 0 0,1 0-1 0 0,-1 0 1 0 0,1 0 0 0 0,-1 0 0 0 0,1 0 0 0 0,0 0 0 0 0,0-2-2 0 0,4-124-921 0 0,3 102-3610 0 0,4 1-4427 0 0,-10 24-2591 0 0</inkml:trace>
  <inkml:trace contextRef="#ctx0" brushRef="#br0" timeOffset="682.168">484 1431 14811 0 0,'0'0'1247'0'0,"0"0"-517"0"0,0 0-502 0 0,0 0-122 0 0,0 0 113 0 0,0 0 189 0 0,0 0 175 0 0,0 0 57 0 0,0 0-40 0 0,0 0-96 0 0,0 0-124 0 0,0 0-86 0 0,0 0-74 0 0,3 19-32 0 0,12 56-25 0 0,-10 22 995 0 0,-8-81 798 0 0,1-29-1081 0 0,1-29-614 0 0,5 19-152 0 0,1 0 0 0 0,0 0 0 0 0,2 1 0 0 0,0-1 1 0 0,2 2-1 0 0,1-1 0 0 0,2-3-109 0 0,13-5 213 0 0,-25 30-238 0 0,0 0 9 0 0,5 23 13 0 0,12 33-824 0 0,1-40-8206 0 0,-14-14-337 0 0</inkml:trace>
  <inkml:trace contextRef="#ctx0" brushRef="#br0" timeOffset="921.132">733 1521 9186 0 0,'0'0'5687'0'0,"0"0"-3639"0"0,0 0-1069 0 0,0 0-28 0 0,0 0 72 0 0,0 0 62 0 0,0 0-29 0 0,0 0-126 0 0,0 0-203 0 0,0 0-222 0 0,0 0-201 0 0,1 19-129 0 0,3 61-84 0 0,11-37-57 0 0,-10-39-160 0 0,-1-11-8237 0 0,-4 6 6331 0 0,0-1-9499 0 0</inkml:trace>
  <inkml:trace contextRef="#ctx0" brushRef="#br0" timeOffset="1633.122">489 113 7898 0 0,'0'0'1813'0'0,"0"0"-420"0"0,0 0-358 0 0,0 0-174 0 0,0 0 57 0 0,0 0 177 0 0,0 0 138 0 0,0 0-2 0 0,0 0-197 0 0,0 0-248 0 0,0 0-169 0 0,0 0-115 0 0,0 0-74 0 0,4 18-57 0 0,16 90 177 0 0,-16 7 994 0 0,-4-115-1303 0 0,0 0 105 0 0,-5-21 1239 0 0,2 8-1531 0 0,1-1 0 0 0,0 1 0 0 0,1-1 0 0 0,1 1 1 0 0,0-1-1 0 0,0 0 0 0 0,2 1 0 0 0,0-1 0 0 0,1-3-52 0 0,2-2 46 0 0,0 1-1 0 0,1-1 1 0 0,1 1-1 0 0,1 0 1 0 0,1 1-1 0 0,0 0 1 0 0,1 0-1 0 0,1 1 1 0 0,10-12-46 0 0,-20 27-16 0 0,-1 1 0 0 0,0 0 1 0 0,0-1-1 0 0,1 1 1 0 0,-1-1-1 0 0,0 1 0 0 0,1 0 1 0 0,-1-1-1 0 0,0 1 1 0 0,1 0-1 0 0,-1 0 0 0 0,1-1 1 0 0,-1 1-1 0 0,1 0 1 0 0,-1 0-1 0 0,0 0 0 0 0,1-1 1 0 0,-1 1-1 0 0,1 0 0 0 0,-1 0 1 0 0,1 0-1 0 0,-1 0 1 0 0,1 0-1 0 0,-1 0 0 0 0,1 0 1 0 0,-1 0-1 0 0,1 0 1 0 0,-1 0-1 0 0,1 0 0 0 0,-1 0 1 0 0,1 0-1 0 0,-1 1 1 0 0,0-1-1 0 0,1 0 0 0 0,-1 0 1 0 0,1 0-1 0 0,-1 1 1 0 0,1-1-1 0 0,-1 0 0 0 0,0 0 1 0 0,1 1-1 0 0,-1-1 1 0 0,0 0-1 0 0,1 1 0 0 0,-1-1 1 0 0,0 1-1 0 0,0-1 0 0 0,1 0 1 0 0,-1 1-1 0 0,0-1 1 0 0,0 1-1 0 0,1-1 0 0 0,-1 1 1 0 0,0-1-1 0 0,0 1 1 0 0,0-1-1 0 0,0 0 0 0 0,0 1 1 0 0,0-1-1 0 0,0 1 1 0 0,0-1-1 0 0,0 1 16 0 0,7 11-467 0 0,-5-9-99 0 0,11 13-2440 0 0,-9-10-984 0 0,1-1-3402 0 0,-2-3-2569 0 0</inkml:trace>
  <inkml:trace contextRef="#ctx0" brushRef="#br0" timeOffset="2027.05">721 260 10570 0 0,'0'0'2289'0'0,"0"0"-850"0"0,0 0-538 0 0,0 0-175 0 0,0 0-53 0 0,0 0 103 0 0,0 0 55 0 0,0 0-68 0 0,0 0-116 0 0,0 0-118 0 0,0 0-85 0 0,0 0-82 0 0,0 0-63 0 0,17-4-94 0 0,53-13-49 0 0,-70 16-136 0 0,1 0 1 0 0,0 1-1 0 0,-1-1 0 0 0,1 0 0 0 0,0 1 1 0 0,0-1-1 0 0,0 1 0 0 0,0-1 1 0 0,0 1-1 0 0,-1-1 0 0 0,1 1 1 0 0,0-1-1 0 0,0 1 0 0 0,0 0 0 0 0,0 0 1 0 0,0 0-1 0 0,0-1 0 0 0,0 1 1 0 0,0 0-1 0 0,0 0 0 0 0,0 0 1 0 0,0 1-1 0 0,0-1 0 0 0,0 0 1 0 0,0 0-1 0 0,0 0 0 0 0,0 1 0 0 0,0-1 1 0 0,0 0-1 0 0,0 1 0 0 0,0-1 1 0 0,0 1-1 0 0,0-1 0 0 0,0 1 1 0 0,-1 0-1 0 0,1-1 0 0 0,0 1 0 0 0,0 0 1 0 0,-1 0-1 0 0,1-1 0 0 0,0 1 1 0 0,-1 0-1 0 0,1 0 0 0 0,-1 0 1 0 0,1 0-1 0 0,-1 0 0 0 0,0 0 0 0 0,1-1 1 0 0,-1 1-1 0 0,0 0 0 0 0,0 0 1 0 0,1 0-1 0 0,-1 0 0 0 0,0 1-20 0 0,-22 37 890 0 0,20-37-894 0 0,-59 86 1055 0 0,61-87-1030 0 0,-1 0 0 0 0,1 0 0 0 0,-1 1 0 0 0,1-1 0 0 0,0 0 0 0 0,-1 1 0 0 0,1-1 0 0 0,0 0 0 0 0,0 0 0 0 0,0 1 0 0 0,0-1 0 0 0,0 0 0 0 0,0 1 0 0 0,1-1 0 0 0,-1 0 1 0 0,0 0-1 0 0,0 1 0 0 0,1-1 0 0 0,-1 0 0 0 0,1 0 0 0 0,0 0 0 0 0,-1 1 0 0 0,1-1 0 0 0,0 0 0 0 0,-1 0 0 0 0,1 0 0 0 0,0 0 0 0 0,0 0 0 0 0,0 0 0 0 0,0-1 0 0 0,0 1 1 0 0,0 0-1 0 0,0 0 0 0 0,0-1 0 0 0,0 1 0 0 0,1-1 0 0 0,-1 1 0 0 0,0-1 0 0 0,0 1 0 0 0,1-1 0 0 0,-1 0 0 0 0,0 1 0 0 0,0-1 0 0 0,1 0 0 0 0,-1 0 0 0 0,0 0-21 0 0,63 7 681 0 0,-12-7-957 0 0,-49 3-2091 0 0,-2-1-1564 0 0,-1-2-6977 0 0</inkml:trace>
  <inkml:trace contextRef="#ctx0" brushRef="#br0" timeOffset="5786.157">1343 633 8042 0 0,'0'0'1263'0'0,"0"0"-267"0"0,0 0-156 0 0,0 0 224 0 0,0 0 314 0 0,0 0 161 0 0,0 0-60 0 0,0 0-276 0 0,0 0-347 0 0,0 0-251 0 0,0 0-164 0 0,-9-4-109 0 0,-32-10-48 0 0,37 14-223 0 0,1-1 0 0 0,-1 1 0 0 0,0 0 0 0 0,1 0 0 0 0,-1 0 0 0 0,0 0 0 0 0,1 1 0 0 0,-1-1 0 0 0,0 1 0 0 0,1 0 0 0 0,-1 0 0 0 0,1 0 0 0 0,-1 1 0 0 0,1-1 0 0 0,0 1 0 0 0,-1 0 0 0 0,1 0 0 0 0,-2 2-61 0 0,-5 2 186 0 0,1-1-125 0 0,0 0-1 0 0,0 0 1 0 0,1 2-1 0 0,0-1 1 0 0,0 1 0 0 0,1 0-1 0 0,0 0 1 0 0,0 1 0 0 0,0 0-1 0 0,1 0 1 0 0,1 0-1 0 0,-1 1 1 0 0,-3 8-61 0 0,8-14 31 0 0,0 0 1 0 0,-1 0-1 0 0,1 0 0 0 0,1 0 1 0 0,-1 1-1 0 0,0-1 0 0 0,1 0 1 0 0,0 0-1 0 0,-1 1 0 0 0,1-1 1 0 0,1 0-1 0 0,-1 1 0 0 0,0-1 1 0 0,1 0-1 0 0,0 0 0 0 0,-1 0 1 0 0,1 1-1 0 0,0-1 0 0 0,1 0 1 0 0,-1 0-1 0 0,1 0 0 0 0,-1-1 1 0 0,1 1-1 0 0,0 0 0 0 0,0 0 1 0 0,0-1-1 0 0,0 0 0 0 0,1 1 1 0 0,-1-1-1 0 0,0 0 0 0 0,1 0 1 0 0,0 0-1 0 0,0 0 0 0 0,-1-1 1 0 0,1 1-1 0 0,0-1 0 0 0,0 1 0 0 0,0-1 1 0 0,0 0-1 0 0,1 0 0 0 0,-1-1 1 0 0,0 1-1 0 0,3 0-31 0 0,5-2 141 0 0,-1-1 1 0 0,0 1-1 0 0,0-2 0 0 0,-1 1 0 0 0,1-1 0 0 0,0-1 1 0 0,-1 0-1 0 0,0 0 0 0 0,0-1 0 0 0,0 0 0 0 0,0 0 1 0 0,-1-1-1 0 0,0 0 0 0 0,0-1 0 0 0,-1 0 1 0 0,3-3-142 0 0,99-134 559 0 0,-97 123-532 0 0,-2 1 0 0 0,-1-2 0 0 0,0 1 0 0 0,-2-1-1 0 0,0 0 1 0 0,2-15-27 0 0,-8 28-30 0 0,1 1 0 0 0,-1-1 1 0 0,0 1-1 0 0,-1-1 0 0 0,0 1 0 0 0,0-1 0 0 0,-1 1 0 0 0,0-1 0 0 0,-1 1 0 0 0,0-1 1 0 0,0 1-1 0 0,-1 0 0 0 0,0 0 0 0 0,0 0 0 0 0,-1 0 0 0 0,0 0 0 0 0,0 1 0 0 0,0 0 1 0 0,-3-2 29 0 0,6 7-21 0 0,-1 0 1 0 0,0 0 0 0 0,1 0-1 0 0,-1 0 1 0 0,0 0 0 0 0,0 0 0 0 0,0 1-1 0 0,0-1 1 0 0,0 1 0 0 0,0-1 0 0 0,-1 1-1 0 0,1 0 1 0 0,0 0 0 0 0,-1 0-1 0 0,1 0 1 0 0,-1 0 0 0 0,1 1 0 0 0,-1-1-1 0 0,1 1 1 0 0,-1 0 0 0 0,1-1 0 0 0,-1 1-1 0 0,1 0 1 0 0,-1 1 0 0 0,0-1-1 0 0,1 0 1 0 0,-1 1 0 0 0,1-1 0 0 0,-1 1-1 0 0,1 0 1 0 0,0 0 0 0 0,-1 0-1 0 0,1 0 1 0 0,0 0 0 0 0,-1 1 0 0 0,1-1-1 0 0,0 0 1 0 0,0 1 0 0 0,0 0 0 0 0,0 0-1 0 0,-1 1 21 0 0,-56 93-146 0 0,56-85 187 0 0,0 0 0 0 0,0 0 0 0 0,1 0 0 0 0,1 1 1 0 0,0-1-1 0 0,0 1 0 0 0,1-1 0 0 0,1 1 0 0 0,0-1 0 0 0,0 1 0 0 0,1-1 0 0 0,1 0 0 0 0,-1 0 0 0 0,2 0 1 0 0,0 0-1 0 0,0 0 0 0 0,1-1 0 0 0,0 0 0 0 0,1 0 0 0 0,0 0 0 0 0,1-1 0 0 0,6 8-41 0 0,79 68 596 0 0,-81-108-6010 0 0,-9 17-207 0 0,2 1-5755 0 0</inkml:trace>
  <inkml:trace contextRef="#ctx0" brushRef="#br0" timeOffset="6190.574">1593 676 4977 0 0,'0'0'2335'0'0,"0"0"-829"0"0,0 0-148 0 0,0 0 158 0 0,0 0 176 0 0,0 0 67 0 0,0 0-125 0 0,0 0-323 0 0,0 0-367 0 0,0 0-250 0 0,0 0-202 0 0,0 0-91 0 0,-3 14-62 0 0,-7 40-70 0 0,11-54-183 0 0,-1-1 0 0 0,0 1 0 0 0,0 0 0 0 0,0-1-1 0 0,1 1 1 0 0,-1 0 0 0 0,0-1 0 0 0,0 1 0 0 0,1 0 0 0 0,-1 0-1 0 0,0-1 1 0 0,1 1 0 0 0,-1 0 0 0 0,0 0 0 0 0,1 0 0 0 0,-1-1-1 0 0,0 1 1 0 0,1 0 0 0 0,-1 0 0 0 0,1 0 0 0 0,-1 0-1 0 0,0 0 1 0 0,1 0 0 0 0,-1 0 0 0 0,0 0 0 0 0,1 0 0 0 0,-1 0-1 0 0,1 0 1 0 0,-1 0 0 0 0,0 0 0 0 0,1 0 0 0 0,-1 0 0 0 0,1 0-1 0 0,-1 1 1 0 0,0-1 0 0 0,1 0 0 0 0,-1 0 0 0 0,0 0 0 0 0,1 0-1 0 0,-1 1 1 0 0,0-1 0 0 0,0 0 0 0 0,1 1 0 0 0,-1-1 0 0 0,0 0-1 0 0,1 0-85 0 0,-1 0-24 0 0,107-226 1403 0 0,-103 220-1366 0 0,-3 2-1 0 0,1 1 1 0 0,0 0-1 0 0,0 0 0 0 0,0 0 1 0 0,0 0-1 0 0,0 0 1 0 0,1 0-1 0 0,-1 1 0 0 0,1-1 1 0 0,0 1-1 0 0,0-1 0 0 0,0 1 1 0 0,0 0-1 0 0,0 0 1 0 0,0 1-1 0 0,1-1 0 0 0,-1 0 1 0 0,3 0-13 0 0,20 39 185 0 0,-23-30-224 0 0,-1-1-12 0 0,0-1-1 0 0,1 0 1 0 0,0 1 0 0 0,0-1 0 0 0,0 0-1 0 0,1-1 1 0 0,-1 1 0 0 0,1 0 0 0 0,0-1-1 0 0,0 0 1 0 0,1 0 0 0 0,-1 0-1 0 0,1-1 1 0 0,0 1 0 0 0,0-1 51 0 0,1-1-2813 0 0,-3-2-7041 0 0,-3 0-1326 0 0</inkml:trace>
  <inkml:trace contextRef="#ctx0" brushRef="#br0" timeOffset="6486.624">1060 930 11971 0 0,'0'0'1268'0'0,"0"0"-303"0"0,0 0-162 0 0,0 0 125 0 0,0 0 221 0 0,0 0 114 0 0,0 0 26 0 0,0 0-85 0 0,0 0-153 0 0,21 6-149 0 0,70 22-119 0 0,-2-21 505 0 0,386-46 1431 0 0,-308 27-3867 0 0,-159 15-936 0 0,-8 0-1336 0 0,-2 1-3640 0 0,-1-2-5011 0 0</inkml:trace>
  <inkml:trace contextRef="#ctx0" brushRef="#br0" timeOffset="7019.155">1421 1210 16331 0 0,'0'0'1118'0'0,"0"0"-444"0"0,0 0-280 0 0,0 0 49 0 0,0 0 163 0 0,0 0 166 0 0,0 0 33 0 0,0 0-113 0 0,0 0-180 0 0,-5 21-155 0 0,-15 63-121 0 0,14 18 117 0 0,9-74-289 0 0,14 100 1110 0 0,-17-127-1057 0 0,0-1 26 0 0,0 0 51 0 0,0 0 65 0 0,0 0 49 0 0,0 0 50 0 0,0-24 807 0 0,0 5-1141 0 0,1 1 0 0 0,0-1 0 0 0,1 0 0 0 0,2 0 1 0 0,0 1-1 0 0,0-1 0 0 0,2 1 0 0 0,0 0 0 0 0,2 1 0 0 0,0-1 0 0 0,0 2 0 0 0,2-1 0 0 0,0 1 0 0 0,0 0 0 0 0,2 1 0 0 0,0 1 1 0 0,7-7-25 0 0,67-45 21 0 0,-85 98 8 0 0,-30 64-147 0 0,54-87-1931 0 0,-5-15-7188 0 0,-13 3-2557 0 0</inkml:trace>
  <inkml:trace contextRef="#ctx0" brushRef="#br0" timeOffset="7428.376">1786 1125 11658 0 0,'0'0'2348'0'0,"0"0"-1001"0"0,0 0-435 0 0,0 0-5 0 0,0 0 134 0 0,0 0 181 0 0,0 0 97 0 0,0 0-118 0 0,0 0-192 0 0,0 0-196 0 0,0 0-161 0 0,0 0-109 0 0,0 0-92 0 0,15 0-48 0 0,108-2 826 0 0,-122 2-1224 0 0,0 0 0 0 0,0 0-1 0 0,-1 0 1 0 0,1 1 0 0 0,0-1-1 0 0,0 0 1 0 0,-1 0 0 0 0,1 1-1 0 0,0-1 1 0 0,-1 0 0 0 0,1 1-1 0 0,-1-1 1 0 0,1 1 0 0 0,0-1 0 0 0,-1 1-1 0 0,1-1 1 0 0,-1 1 0 0 0,1-1-1 0 0,-1 1 1 0 0,1 0 0 0 0,-1-1-1 0 0,0 1 1 0 0,1 0 0 0 0,-1-1 0 0 0,0 1-1 0 0,1 0 1 0 0,-1-1 0 0 0,0 1-1 0 0,0 0 1 0 0,0 0 0 0 0,0-1-1 0 0,0 1 1 0 0,0 0 0 0 0,0 0 0 0 0,0-1-1 0 0,0 1 1 0 0,0 0 0 0 0,0 0-1 0 0,0-1 1 0 0,0 1 0 0 0,-1 0-1 0 0,1-1 1 0 0,0 1 0 0 0,0 0-1 0 0,-1-1 1 0 0,1 1 0 0 0,-1 0 0 0 0,1-1-1 0 0,0 1 1 0 0,-1 0 0 0 0,1-1-1 0 0,-1 1 1 0 0,0-1-5 0 0,-22 38 239 0 0,6-19-156 0 0,14-17-69 0 0,0 0 0 0 0,1 0 0 0 0,-1 0 0 0 0,1 1-1 0 0,-1-1 1 0 0,1 1 0 0 0,0-1 0 0 0,0 1 0 0 0,0 0 0 0 0,0 0 0 0 0,1 0 0 0 0,-1 0 0 0 0,1 0 0 0 0,0 0 0 0 0,-1 0-1 0 0,2 0 1 0 0,-1 1 0 0 0,0-1 0 0 0,1 0 0 0 0,-1 1 0 0 0,1 1-14 0 0,2-3 25 0 0,1 0 0 0 0,0-1 0 0 0,0 1 1 0 0,0-1-1 0 0,0 0 0 0 0,0 0 0 0 0,0 0 0 0 0,0 0 0 0 0,0 0 1 0 0,0-1-1 0 0,0 0 0 0 0,0 1 0 0 0,0-1 0 0 0,0 0 0 0 0,1 0 0 0 0,-1-1 1 0 0,0 1-1 0 0,2-1-25 0 0,-5 1 3 0 0,71-15 956 0 0,-23 3-3722 0 0,-15 9-7339 0 0,-28 3-2685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3:29.6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12366 4290 0 0 0,'0'0'695'0'0,"0"0"714"0"0,0 0 366 0 0,0 0 50 0 0,0 0-122 0 0,0 0-181 0 0,0 0-246 0 0,0 0-156 0 0,0 0-116 0 0,-1-5-65 0 0,-9-23 747 0 0,-20 15 2727 0 0,-30 13-2995 0 0,34 1-837 0 0,3 1-319 0 0,0 0 0 0 0,0 2 0 0 0,0 0 0 0 0,1 2 1 0 0,0 0-1 0 0,-16 7-262 0 0,30-10 63 0 0,-16 5 115 0 0,1 0 0 0 0,1 2 0 0 0,-1 0 0 0 0,1 2-1 0 0,1 0 1 0 0,-6 6-178 0 0,-77 63 680 0 0,9 26 104 0 0,70-65-606 0 0,1 0 0 0 0,3 2-1 0 0,1 0 1 0 0,3 1 0 0 0,-11 44-178 0 0,18-44 186 0 0,2 1 0 0 0,3 0 0 0 0,1 0 0 0 0,2 36-186 0 0,41 75 345 0 0,-33-129-236 0 0,1 0 0 0 0,2-1-1 0 0,1 0 1 0 0,1-1 0 0 0,1 0-1 0 0,2 0 1 0 0,0-2 0 0 0,7 7-109 0 0,99 103 322 0 0,-4-50-136 0 0,-4-24 2 0 0,-69-44-116 0 0,1-2 0 0 0,0-2 0 0 0,1-2 0 0 0,32 3-72 0 0,-19-7 69 0 0,138 3 163 0 0,-154-15-170 0 0,0-1 0 0 0,-1-2-1 0 0,0-2 1 0 0,0-1-1 0 0,-1-2-61 0 0,57-27 144 0 0,-40 9-134 0 0,65-53 180 0 0,-104 70-151 0 0,-1 0-1 0 0,-1-1 0 0 0,0-1 0 0 0,-1 0 0 0 0,-1-1 1 0 0,-1 0-1 0 0,-1-2 0 0 0,6-10-38 0 0,30-88 152 0 0,-30 60-135 0 0,16-63-11 0 0,-24 87 15 0 0,-2 0 1 0 0,-1-1 0 0 0,-2 0 0 0 0,-1 0 0 0 0,-1-10-22 0 0,-7-179 124 0 0,-11 182-107 0 0,11 29-10 0 0,-1 0 0 0 0,0 0 0 0 0,-1 0 0 0 0,0 1 0 0 0,-1 0 0 0 0,-1 0 0 0 0,0 0 0 0 0,-4-4-7 0 0,-84-77-2 0 0,-66-21 23 0 0,77 77-52 0 0,-35 23-6 0 0,-153 2-32 0 0,159 23-10 0 0,-118 60-381 0 0,185-65-642 0 0,46-6 638 0 0,1 0-141 0 0,0 0-234 0 0,18-10-4273 0 0,-8 6-205 0 0,1 0-6323 0 0</inkml:trace>
  <inkml:trace contextRef="#ctx0" brushRef="#br0" timeOffset="422.139">12462 4323 0 0 0,'0'0'305'0'0,"0"0"-169"0"0,0 0 36 0 0,0 0 98 0 0,0 0 129 0 0,0 0 49 0 0,0 0-59 0 0,0 0-63 0 0,0 0-62 0 0,0 0-24 0 0,0 0 21 0 0,0 0 56 0 0,0 0 94 0 0,5-6 143 0 0,25-28 1907 0 0,-76 74 6804 0 0,-34 21-8507 0 0,9-7-525 0 0,-436 327 990 0 0,385-277-1084 0 0,123-104-184 0 0,-1 0 1 0 0,0 0 0 0 0,1 0 0 0 0,-1 0-1 0 0,0 0 1 0 0,1 0 0 0 0,-1 0-1 0 0,0 1 1 0 0,1-1 0 0 0,-1 0 0 0 0,0 0-1 0 0,0 0 1 0 0,1 0 0 0 0,-1 1-1 0 0,0-1 1 0 0,1 0 0 0 0,-1 0 0 0 0,0 1-1 0 0,0-1 1 0 0,0 0 0 0 0,1 1-1 0 0,-1-1 1 0 0,0 0 0 0 0,0 0 0 0 0,0 1-1 0 0,0-1 1 0 0,1 0 0 0 0,-1 1-1 0 0,0-1 1 0 0,0 0 0 0 0,0 1 0 0 0,0-1-1 0 0,0 1 1 0 0,0-1 0 0 0,0 0-1 0 0,0 1 1 0 0,0-1 0 0 0,0 0 0 0 0,0 1-1 0 0,0-1 1 0 0,0 0 0 0 0,0 1 0 0 0,-1-1-1 0 0,1 0 1 0 0,0 1 0 0 0,0-1-1 0 0,0 0 1 0 0,0 1 0 0 0,-1-1 0 0 0,1 0-1 0 0,0 0 1 0 0,0 1 0 0 0,-1-1-1 0 0,1 0 1 0 0,0 0 0 0 0,0 1 0 0 0,-1-1-1 0 0,1 0 45 0 0,31-8-3146 0 0,-3-13-8455 0 0,-25 16 10346 0 0</inkml:trace>
  <inkml:trace contextRef="#ctx0" brushRef="#br0" timeOffset="1026.732">12801 4385 776 0 0,'0'0'1563'0'0,"0"0"-391"0"0,0 0-6 0 0,-34 21 192 0 0,-110 65 185 0 0,-22 14 2779 0 0,-30 18-1393 0 0,-170 153-712 0 0,69-42-2409 0 0,243-174-1061 0 0,80-52-738 0 0,99-63-246 0 0,-83 35 1209 0 0,218-128-7805 0 0,-26 13 7395 0 0,-9 5 3004 0 0,155-65-1566 0 0,-309 164 2178 0 0,-153 81 6464 0 0,-107 86-5108 0 0,-30 60-2395 0 0,-306 195-1190 0 0,362-272-25 0 0,120-88-440 0 0,89-49-1874 0 0,71-53-98 0 0,-1-1-4390 0 0,-76 51 2144 0 0</inkml:trace>
  <inkml:trace contextRef="#ctx0" brushRef="#br0" timeOffset="1507.218">12784 4849 5993 0 0,'0'0'1198'0'0,"0"0"-321"0"0,0 0 9 0 0,-38 25 233 0 0,-119 77 180 0 0,3 8 1951 0 0,-137 150-2333 0 0,250-220-986 0 0,-82 66-464 0 0,124-106 487 0 0,-1 0 1 0 0,0 0 0 0 0,1 0 0 0 0,-1 0-1 0 0,0 0 1 0 0,1 0 0 0 0,-1 0-1 0 0,0 0 1 0 0,1 0 0 0 0,-1 0 0 0 0,0 1-1 0 0,0-1 1 0 0,1 0 0 0 0,-1 0 0 0 0,0 0-1 0 0,1 0 1 0 0,-1 0 0 0 0,0 0 0 0 0,0 1-1 0 0,1-1 1 0 0,-1 0 0 0 0,0 0 0 0 0,0 1-1 0 0,0-1 1 0 0,1 0 0 0 0,-1 0 0 0 0,0 0-1 0 0,0 1 1 0 0,0-1 0 0 0,0 0 0 0 0,1 1-1 0 0,-1-1 1 0 0,0 0 0 0 0,0 0 0 0 0,0 1-1 0 0,0-1 1 0 0,0 0 0 0 0,0 1 0 0 0,0-1-1 0 0,0 0 1 0 0,0 1 0 0 0,0-1 0 0 0,0 0-1 0 0,0 1 1 0 0,0-1 0 0 0,0 0 0 0 0,0 0-1 0 0,0 1 1 0 0,-1-1 0 0 0,1 0-1 0 0,0 1 1 0 0,0-1 0 0 0,0 0 0 0 0,0 0-1 0 0,0 1 1 0 0,-1-1 0 0 0,1 0 0 0 0,0 0 45 0 0,27-7-547 0 0,199-106-6105 0 0,-113 50 2807 0 0,402-218 3428 0 0,-184 120 7437 0 0,-268 139-4325 0 0,-69 27-146 0 0,-301 211 1812 0 0,-379 265-3725 0 0,634-437-1170 0 0,54-43 430 0 0,-1 0 0 0 0,1 0 0 0 0,0 0-1 0 0,-1 0 1 0 0,1-1 0 0 0,0 1-1 0 0,0 0 1 0 0,-1-1 0 0 0,1 1 0 0 0,0-1-1 0 0,0 0 1 0 0,0 0 0 0 0,0 1-1 0 0,0-1 1 0 0,-1 0 0 0 0,1-1 0 0 0,0 1-1 0 0,0 0 1 0 0,0-1 0 0 0,0 1-1 0 0,0-1 1 0 0,-1 1 0 0 0,1-1-1 0 0,0 0 1 0 0,1 0 104 0 0,102-52-4502 0 0,-68 32 237 0 0,-15 8-1939 0 0</inkml:trace>
  <inkml:trace contextRef="#ctx0" brushRef="#br0" timeOffset="1757.12">13342 5037 0 0 0,'0'0'749'0'0,"0"0"408"0"0,0 0 232 0 0,0 0 58 0 0,0 0-41 0 0,-35 26-186 0 0,-114 82-182 0 0,-12 16 1269 0 0,-213 214 1887 0 0,337-290-4379 0 0,64-46-1860 0 0,31-36-5264 0 0,-43 26 1941 0 0</inkml:trace>
  <inkml:trace contextRef="#ctx0" brushRef="#br0" timeOffset="2011.187">13020 5494 0 0 0,'0'0'0'0'0,"0"0"0"0"0,-190 106 0 0 0,120-65 0 0 0,2-4 320 0 0,5-1 344 0 0,3-2-120 0 0,10-5-296 0 0,11-3-424 0 0,10-8-784 0 0,12-7 320 0 0</inkml:trace>
  <inkml:trace contextRef="#ctx0" brushRef="#br0" timeOffset="83679.828">9675 5818 0 0 0,'0'0'1914'0'0,"0"0"-510"0"0,0 0-93 0 0,0 0 211 0 0,0 0 219 0 0,0 0 134 0 0,0 0-54 0 0,0 0-217 0 0,0 0-272 0 0,0 0-187 0 0,0 0-96 0 0,9-2 800 0 0,-8 0 1762 0 0,-7-3-3350 0 0,-1 1 0 0 0,0 0 1 0 0,0 1-1 0 0,0 0 0 0 0,-1 0 0 0 0,1 0 0 0 0,-1 1 1 0 0,0 0-1 0 0,0 0 0 0 0,1 1 0 0 0,-1 0 0 0 0,0 1 1 0 0,0-1-1 0 0,-5 2-261 0 0,-26 2 173 0 0,1 3 0 0 0,1 1 0 0 0,-1 1 0 0 0,1 2 0 0 0,0 2 0 0 0,1 1 0 0 0,-9 7-173 0 0,22-11 116 0 0,-120 65 659 0 0,142-73-775 0 0,0-1 0 0 0,0 1 1 0 0,0 0-1 0 0,0 0 1 0 0,1 0-1 0 0,-1 0 1 0 0,0 0-1 0 0,1 0 0 0 0,-1 0 1 0 0,1 1-1 0 0,-1-1 1 0 0,1 0-1 0 0,-1 0 0 0 0,1 0 1 0 0,0 0-1 0 0,0 1 1 0 0,-1-1-1 0 0,1 0 0 0 0,0 0 1 0 0,0 1-1 0 0,0-1 1 0 0,1 0-1 0 0,-1 0 0 0 0,0 1 1 0 0,0-1-1 0 0,1 0 1 0 0,-1 0-1 0 0,0 0 1 0 0,1 0-1 0 0,-1 1 0 0 0,1-1 1 0 0,0 0-1 0 0,-1 0 1 0 0,1 0-1 0 0,0 0 0 0 0,-1 0 1 0 0,1 0-1 0 0,0-1 1 0 0,1 2-1 0 0,7 5 20 0 0,1-1 1 0 0,0 0 0 0 0,0 0-1 0 0,1-1 1 0 0,-1 0 0 0 0,1-1 0 0 0,0 0-1 0 0,0-1 1 0 0,1 0 0 0 0,-1-1-1 0 0,1 0 1 0 0,-1 0 0 0 0,1-2 0 0 0,0 1-1 0 0,8-2-20 0 0,28 4 62 0 0,8 5 42 0 0,-56-8-82 0 0,0 0 18 0 0,0 0-5 0 0,-136 86 389 0 0,121-77-403 0 0,-11 4-4 0 0,1 2 0 0 0,1 0 0 0 0,0 2 0 0 0,1 0 0 0 0,1 2 0 0 0,0 0 0 0 0,2 2 0 0 0,0 0 0 0 0,1 1 0 0 0,1 1 0 0 0,2 1 1 0 0,-13 23-18 0 0,27-42 15 0 0,0-1 1 0 0,0 1 0 0 0,1 0-1 0 0,-1 0 1 0 0,1 0-1 0 0,0 0 1 0 0,1 1 0 0 0,-1-1-1 0 0,1 0 1 0 0,0 0 0 0 0,0 0-1 0 0,1 0 1 0 0,0 1 0 0 0,-1-1-1 0 0,2 0 1 0 0,-1 0 0 0 0,1 0-1 0 0,-1 0 1 0 0,1-1 0 0 0,1 1-1 0 0,-1 0 1 0 0,1-1 0 0 0,0 1-1 0 0,0-1 1 0 0,0 0 0 0 0,0 0-1 0 0,1 0 1 0 0,-1-1 0 0 0,1 1-1 0 0,0-1 1 0 0,0 0-1 0 0,1 0 1 0 0,-1 0 0 0 0,1-1-1 0 0,-1 1 1 0 0,1-1 0 0 0,0 0-1 0 0,0 0 1 0 0,0-1 0 0 0,0 1-1 0 0,0-1 1 0 0,1 0-16 0 0,13 1 70 0 0,-1 0-1 0 0,1-1 1 0 0,0 0-1 0 0,-1-2 1 0 0,1 0-1 0 0,0-1 1 0 0,-1-1-1 0 0,0-1 1 0 0,0-1 0 0 0,0 0-1 0 0,0-1 1 0 0,-1-1-1 0 0,3-2-69 0 0,18-16 19 0 0,-38 24-20 0 0,0 1-49 0 0,0 0-43 0 0,-5-2-2161 0 0,2 1-2441 0 0,2 0-5836 0 0,1 1-793 0 0</inkml:trace>
  <inkml:trace contextRef="#ctx0" brushRef="#br0" timeOffset="91654.417">9828 6329 0 0 0,'0'0'408'0'0,"0"0"742"0"0,0 0 341 0 0,0 0 90 0 0,0 0-44 0 0,0 0-110 0 0,0 0-131 0 0,0 0-92 0 0,0 0-37 0 0,0 0-32 0 0,3 0 7376 0 0,-39-2-6040 0 0,-59 12-1204 0 0,84-6-1235 0 0,-1 1-1 0 0,1 0 1 0 0,1 1-1 0 0,-1 1 0 0 0,1-1 1 0 0,0 1-1 0 0,0 1 1 0 0,1 0-1 0 0,0 1 0 0 0,1-1 1 0 0,-1 2-1 0 0,2-1 1 0 0,-1 1-1 0 0,1 0 0 0 0,1 1 1 0 0,0-1-1 0 0,1 1 1 0 0,0 1-1 0 0,0-1 1 0 0,1 1-1 0 0,1-1 0 0 0,0 1 1 0 0,0 0-1 0 0,1 0 1 0 0,1 1-1 0 0,0-1 0 0 0,1 9-31 0 0,0-18 4 0 0,1 1 0 0 0,-1-1 0 0 0,1 1 0 0 0,0-1 0 0 0,0 1 0 0 0,1-1 0 0 0,-1 1 0 0 0,1-1 0 0 0,-1 0 0 0 0,1 0 0 0 0,0 0 0 0 0,0 0 0 0 0,1 0 0 0 0,-1 0 0 0 0,1 0 0 0 0,-1-1 0 0 0,1 1 0 0 0,0-1 0 0 0,0 0 0 0 0,0 0 0 0 0,0 0 0 0 0,0 0 0 0 0,0-1 0 0 0,1 1 0 0 0,-1-1-1 0 0,1 0 1 0 0,-1 0 0 0 0,1 0 0 0 0,-1 0 0 0 0,1 0 0 0 0,-1-1 0 0 0,1 0 0 0 0,0 0 0 0 0,-1 0 0 0 0,1 0 0 0 0,1 0-4 0 0,4-1 60 0 0,0-1 1 0 0,-1 1-1 0 0,1-2 0 0 0,-1 1 0 0 0,1-1 0 0 0,-1 0 1 0 0,0-1-1 0 0,0 1 0 0 0,-1-2 0 0 0,1 1 0 0 0,-1-1 1 0 0,0 0-1 0 0,0-1 0 0 0,5-5-60 0 0,132-195 699 0 0,-77 97-589 0 0,-95 163-383 0 0,26-49 273 0 0,-1 4 18 0 0,-1 0-1 0 0,2 1 0 0 0,-1-1 0 0 0,1 1 0 0 0,1 0 1 0 0,0 0-1 0 0,0 0 0 0 0,1 0 0 0 0,0 0 0 0 0,1-1 0 0 0,0 2-17 0 0,43 69 24 0 0,-41-75-22 0 0,0 0 0 0 0,0 0 0 0 0,1 0 0 0 0,-1-1-1 0 0,1 1 1 0 0,0-1 0 0 0,1 0 0 0 0,-1 0-1 0 0,1-1 1 0 0,-1 1 0 0 0,1-1 0 0 0,0 0 0 0 0,0 0-1 0 0,0-1 1 0 0,1 0 0 0 0,-1 1 0 0 0,1-2-1 0 0,-1 1 1 0 0,1-1 0 0 0,0 0 0 0 0,0 0 0 0 0,-1 0-1 0 0,1-1 1 0 0,0 0 0 0 0,0 0 0 0 0,0 0-1 0 0,1-1-1 0 0,3-3 19 0 0,-1-1-1 0 0,1 0 0 0 0,-1 0 0 0 0,1-1 0 0 0,-2 0 0 0 0,1-1 0 0 0,-1 0 0 0 0,0 0 1 0 0,0-1-1 0 0,-1 0 0 0 0,0 0 0 0 0,5-8-18 0 0,11-11 7 0 0,-2 0 0 0 0,-1-1 0 0 0,-1-2 1 0 0,-1 0-1 0 0,12-30-7 0 0,4-50-92 0 0,-35 109 74 0 0,-1-1 1 0 0,1 1-1 0 0,-1 0 1 0 0,1-1-1 0 0,-1 1 1 0 0,0 0-1 0 0,0 0 1 0 0,0 0-1 0 0,0 0 1 0 0,0 0-1 0 0,0 1 1 0 0,0-1-1 0 0,0 1 1 0 0,0-1-1 0 0,0 1 1 0 0,0 0-1 0 0,0 0 1 0 0,0-1-1 0 0,0 2 1 0 0,0-1-1 0 0,0 0 0 0 0,0 0 1 0 0,-1 1-1 0 0,1-1 1 0 0,0 1-1 0 0,0-1 1 0 0,0 1-1 0 0,1 0 1 0 0,-1 0-1 0 0,0 0 1 0 0,0 0-1 0 0,0 0 1 0 0,1 0-1 0 0,-1 1 1 0 0,0-1-1 0 0,1 1 1 0 0,-1 0 17 0 0,-95 100-175 0 0,96-101 172 0 0,0-1-1 0 0,0 1 1 0 0,0 0 0 0 0,0 0-1 0 0,0 0 1 0 0,1 0 0 0 0,-1 1-1 0 0,0-1 1 0 0,0 0 0 0 0,1 0-1 0 0,-1 0 1 0 0,1 1 0 0 0,-1-1-1 0 0,1 0 1 0 0,0 1-1 0 0,-1-1 1 0 0,1 0 0 0 0,0 1-1 0 0,0-1 1 0 0,0 0 0 0 0,0 1-1 0 0,0-1 1 0 0,0 0 0 0 0,0 1-1 0 0,1-1 1 0 0,-1 0 0 0 0,0 1-1 0 0,1-1 1 0 0,-1 0 0 0 0,1 0-1 0 0,-1 1 1 0 0,1-1 0 0 0,0 0-1 0 0,-1 0 1 0 0,1 0 0 0 0,0 0-1 0 0,0 0 1 0 0,0 0-1 0 0,0 0 1 0 0,0 0 0 0 0,0 0-1 0 0,0 0 1 0 0,0 0 0 0 0,0-1-1 0 0,0 1 1 0 0,1 0 0 0 0,-1-1-1 0 0,0 1 1 0 0,0-1 0 0 0,1 1-1 0 0,-1-1 4 0 0,157-25 174 0 0,-105 17-217 0 0,-47 37 66 0 0,-22 53 137 0 0,1 20-151 0 0,16-97-2 0 0,1-1 0 0 0,0 0 0 0 0,0 0-1 0 0,1 0 1 0 0,-1-1 0 0 0,1 1 0 0 0,0 0 0 0 0,0-1 0 0 0,0 0-1 0 0,0 1 1 0 0,0-1 0 0 0,1-1 0 0 0,-1 1 0 0 0,1 0-1 0 0,0-1 1 0 0,0 0 0 0 0,0 0 0 0 0,0 0 0 0 0,0 0 0 0 0,1-1-1 0 0,-1 1 1 0 0,0-1 0 0 0,1 0 0 0 0,-1-1 0 0 0,1 1 0 0 0,-1-1-1 0 0,1 0 1 0 0,-1 0 0 0 0,1 0 0 0 0,-1 0 0 0 0,1-1 0 0 0,-1 0-1 0 0,1 0-6 0 0,57-54 309 0 0,-36 23-219 0 0,-2-1 0 0 0,-1-2 1 0 0,-2 0-1 0 0,-1-2 0 0 0,4-14-90 0 0,-19 42 19 0 0,23-55 55 0 0,-4 0 0 0 0,-2-2 0 0 0,7-39-74 0 0,-17 59 12 0 0,-3 0 0 0 0,-1-1 0 0 0,-2 0 0 0 0,-3 0 0 0 0,-2 0 0 0 0,-1-3-12 0 0,0 49 8 0 0,0 0 6 0 0,0-1 0 0 0,1 0 0 0 0,-1 1 0 0 0,0-1 0 0 0,0 0 0 0 0,0 1 0 0 0,0-1 0 0 0,-1 0 0 0 0,1 1-1 0 0,0-1 1 0 0,-1 1 0 0 0,1-1 0 0 0,-1 1 0 0 0,1-1 0 0 0,-1 1 0 0 0,0-1 0 0 0,0 1 0 0 0,0-1 0 0 0,0 1 0 0 0,0 0 0 0 0,0-1-1 0 0,0 1 1 0 0,0 0 0 0 0,0 0 0 0 0,0 0 0 0 0,-1 0 0 0 0,1 0 0 0 0,0 0 0 0 0,-1 0 0 0 0,1 0 0 0 0,-1 1-14 0 0,-9 26-46 0 0,7 107 66 0 0,37 80 123 0 0,-25 65-54 0 0,-23-139-90 0 0,6-45 4 0 0,9-94 3 0 0,0 0 4 0 0,0 0-24 0 0,0 0-11 0 0,0 0 10 0 0,0 0-5 0 0,0 0 2 0 0,0 0-4 0 0,0 0-2 0 0,0 0-20 0 0,0 0 12 0 0,0 0-6 0 0,0 0-9 0 0,0 0-2 0 0,0 0-2 0 0,0 0 3 0 0,0 0-36 0 0,0 0 15 0 0,0 0-21 0 0,-17-18-2814 0 0,4-14-3208 0 0,10 9-5308 0 0,3 15 3817 0 0</inkml:trace>
  <inkml:trace contextRef="#ctx0" brushRef="#br0" timeOffset="91881.796">10498 6171 13179 0 0,'0'0'1855'0'0,"0"0"-539"0"0,0 0-328 0 0,0 0 5 0 0,0 0 147 0 0,0 0 91 0 0,0 0-64 0 0,0 0-155 0 0,0 0-232 0 0,0 0-188 0 0,30 0-105 0 0,99-1-67 0 0,40-27 555 0 0,-97 10-924 0 0,46-6-2347 0 0,-84 16-651 0 0,-15-1-5057 0 0,-14 5-2895 0 0</inkml:trace>
  <inkml:trace contextRef="#ctx0" brushRef="#br0" timeOffset="92431.813">11135 5714 12683 0 0,'0'0'2067'0'0,"0"0"-333"0"0,0 0-173 0 0,0 0-50 0 0,0 0-159 0 0,0 0-217 0 0,0 0-312 0 0,0 0-279 0 0,0 0-134 0 0,0 0-51 0 0,0 0 9 0 0,0 0-6 0 0,-7 18-10 0 0,-21 54-40 0 0,23-58-189 0 0,1-1 0 0 0,1 1-1 0 0,0 0 1 0 0,1 1-1 0 0,0-1 1 0 0,1 0-1 0 0,1 1 1 0 0,0-1-1 0 0,2 6-122 0 0,-1 20 150 0 0,-10 350 319 0 0,9-265-393 0 0,0-124-73 0 0,-1 0-1 0 0,1 0 1 0 0,0 0-1 0 0,0 0 0 0 0,0 0 1 0 0,0 0-1 0 0,0 0 1 0 0,1 0-1 0 0,-1 0 1 0 0,0 0-1 0 0,0 0 1 0 0,1 0-1 0 0,-1 0 0 0 0,0 0 1 0 0,1-1-1 0 0,-1 1 1 0 0,1 0-1 0 0,-1 0 1 0 0,1 0-1 0 0,0 0 1 0 0,-1-1-1 0 0,1 1 1 0 0,0 0-1 0 0,-1-1 0 0 0,1 1 1 0 0,0 0-1 0 0,0-1 1 0 0,0 1-1 0 0,-1-1 1 0 0,1 1-1 0 0,0-1 1 0 0,0 0-1 0 0,0 1 0 0 0,0-1 1 0 0,0 0-1 0 0,0 0 1 0 0,0 0-1 0 0,0 1 1 0 0,0-1-1 0 0,0 0 1 0 0,0 0-1 0 0,0 0 0 0 0,0-1 1 0 0,0 1-1 0 0,0 0 1 0 0,0 0-1 0 0,0 0 1 0 0,0-1-1 0 0,0 1 1 0 0,0 0-1 0 0,-1-1 1 0 0,1 1-3 0 0,47-29 391 0 0,-40 21-349 0 0,16-17-10 0 0,0 1 0 0 0,2 1 0 0 0,1 2-1 0 0,0 1 1 0 0,6-2-32 0 0,-31 20 0 0 0,-1 1 0 0 0,1-1 0 0 0,0 1-1 0 0,0 0 1 0 0,0 0 0 0 0,0 0 0 0 0,0 0 0 0 0,0 0-1 0 0,0 0 1 0 0,0 0 0 0 0,0 1 0 0 0,0-1-1 0 0,0 1 1 0 0,1-1 0 0 0,-1 1 0 0 0,0 0-1 0 0,0 0 1 0 0,0 0 0 0 0,1 0 0 0 0,-1 0 0 0 0,0 1-1 0 0,0-1 1 0 0,0 0 0 0 0,1 1 0 0 0,-1 0-1 0 0,0 0 1 0 0,0-1 0 0 0,0 1 0 0 0,0 1-1 0 0,0-1 1 0 0,0 0 0 0 0,-1 0 0 0 0,1 1 0 0 0,0-1-1 0 0,0 1 1 0 0,3 11 74 0 0,-1 1 0 0 0,0 0 0 0 0,-1-1 0 0 0,0 2-1 0 0,-1-1 1 0 0,-1 0 0 0 0,0 0 0 0 0,-1 0 0 0 0,-2 13-74 0 0,2-2 174 0 0,-17 73 224 0 0,17-97-432 0 0,0-1-35 0 0,0 0-40 0 0,0 0-70 0 0,0 0-125 0 0,10-17-4255 0 0,-6 12 320 0 0,1-3-7690 0 0</inkml:trace>
  <inkml:trace contextRef="#ctx0" brushRef="#br0" timeOffset="119541.05">17337 5729 656 0 0,'0'0'1070'0'0,"0"0"-97"0"0,0 0 189 0 0,0 0 263 0 0,0 0 68 0 0,0 0-194 0 0,0 0-294 0 0,0 0-250 0 0,0 0-80 0 0,0 0 58 0 0,0 0 72 0 0,0 0 36 0 0,0 0-37 0 0,0 0-93 0 0,-5 2 6177 0 0,2 0-7352 0 0,-48 31 848 0 0,111-80 2842 0 0,-81 65-900 0 0,20-18-2230 0 0,1 0-4 0 0,0 0-9 0 0,0 0-3 0 0,0 0-6 0 0,0 0-19 0 0,0 0 1 0 0,0 0 6 0 0,0 0-4 0 0,0 0-2 0 0,0 0-24 0 0,0 0 0 0 0,0 0 4 0 0,0 0-14 0 0,0 0-22 0 0,0 0-4 0 0,0 0-30 0 0,0 0 13 0 0,0 0 1 0 0,0 0-17 0 0,0 0-17 0 0,0 0-26 0 0,25-26-472 0 0,2 7 495 0 0,-35 24 279 0 0,-48 53-186 0 0,102-39 245 0 0,-44-19-252 0 0,1 0 1 0 0,0 0 0 0 0,-1 0 0 0 0,1 0 0 0 0,0-1 0 0 0,-1 1 0 0 0,1-1-1 0 0,-1 1 1 0 0,1-1 0 0 0,-1 0 0 0 0,1 0 0 0 0,-1-1 0 0 0,0 1 0 0 0,1 0 0 0 0,-1-1-1 0 0,0 1 1 0 0,0-1 0 0 0,0 0 0 0 0,0 1 0 0 0,0-1 0 0 0,-1 0 0 0 0,1 0 0 0 0,0 0-1 0 0,-1-1 1 0 0,0 1 0 0 0,1 0 0 0 0,-1-1 0 0 0,0 1 0 0 0,0 0 0 0 0,0-1 0 0 0,0 1-1 0 0,-1-1 1 0 0,1 0 0 0 0,-1 1 0 0 0,0-1 0 0 0,1 1 0 0 0,-1-1 0 0 0,0 0 0 0 0,-1 1-1 0 0,1-1 1 0 0,0 0 0 0 0,-1 1 0 0 0,1-1 0 0 0,-1 1 0 0 0,0-1-30 0 0,-42 0-188 0 0,37 6 167 0 0,0 1 0 0 0,0 0 0 0 0,0 0 0 0 0,1 0 0 0 0,0 1 0 0 0,-1 0 0 0 0,2 0 0 0 0,-1 0 0 0 0,1 1 0 0 0,-1-1 0 0 0,1 1 0 0 0,1 0 0 0 0,-1 0 0 0 0,1 1 21 0 0,2-6-1 0 0,0 0 0 0 0,1 0 0 0 0,-1 0 0 0 0,1 0 0 0 0,-1 0 0 0 0,1 0-1 0 0,-1 0 1 0 0,1 0 0 0 0,-1 0 0 0 0,1 1 0 0 0,0-1 0 0 0,0 0 0 0 0,-1 0 0 0 0,1 0-1 0 0,0 0 1 0 0,0 0 0 0 0,0 1 0 0 0,0-1 0 0 0,1 0 0 0 0,-1 0 0 0 0,0 0 0 0 0,0 0-1 0 0,1 0 1 0 0,-1 0 0 0 0,0 0 0 0 0,1 0 0 0 0,-1 1 0 0 0,1-1 0 0 0,0 0-1 0 0,-1-1 1 0 0,1 1 0 0 0,0 0 0 0 0,-1 0 0 0 0,1 0 0 0 0,0 0 0 0 0,0-1 0 0 0,0 1-1 0 0,0 0 1 0 0,0-1 0 0 0,0 1 0 0 0,0 0 0 0 0,0-1 0 0 0,0 1 0 0 0,0-1 0 0 0,0 0-1 0 0,1 1 2 0 0,56 4 290 0 0,-50-5-240 0 0,-4-1-27 0 0,0 0 0 0 0,0 0 0 0 0,0 0 0 0 0,0-1 0 0 0,-1 0 0 0 0,1 1 0 0 0,-1-1 0 0 0,1 0 0 0 0,-1-1 0 0 0,0 1 0 0 0,1-1 0 0 0,-1 1-1 0 0,-1-1 1 0 0,1 0 0 0 0,0 0 0 0 0,-1 0 0 0 0,1-1 0 0 0,-1 1 0 0 0,0-1 0 0 0,0 1 0 0 0,1-3-23 0 0,-2 5-5 0 0,-1 1 1 0 0,1-1-1 0 0,0 0 0 0 0,0 1 1 0 0,-1-1-1 0 0,1 0 1 0 0,0 0-1 0 0,-1 1 0 0 0,1-1 1 0 0,-1 0-1 0 0,1 0 1 0 0,-1 0-1 0 0,0 0 1 0 0,1 0-1 0 0,-1 0 0 0 0,0 0 1 0 0,1 0-1 0 0,-1 0 1 0 0,0 0-1 0 0,0 0 0 0 0,0 1 1 0 0,0-1-1 0 0,0 0 1 0 0,0 0-1 0 0,0 0 0 0 0,0 0 1 0 0,0 0-1 0 0,-1 0 1 0 0,1 0-1 0 0,0 0 0 0 0,-1 0 1 0 0,1 0-1 0 0,0 0 1 0 0,-1 0-1 0 0,1 0 0 0 0,-1 1 1 0 0,0-1-1 0 0,1 0 1 0 0,-1 0-1 0 0,0 1 0 0 0,1-1 1 0 0,-1 0-1 0 0,0 1 1 0 0,0-1-1 0 0,1 0 0 0 0,-1 1 1 0 0,0-1-1 0 0,0 1 1 0 0,0 0-1 0 0,0-1 0 0 0,0 1 1 0 0,0 0-1 0 0,0-1 1 0 0,0 1-1 0 0,0 0 0 0 0,0 0 1 0 0,0 0-1 0 0,0 0 1 0 0,0 0-1 0 0,0 0 1 0 0,0 0-1 0 0,1 0 0 0 0,-1 0 1 0 0,0 1-1 0 0,-1-1 5 0 0,-2 0-12 0 0,1 0 0 0 0,-1 0-1 0 0,0 1 1 0 0,0-1 0 0 0,1 1 0 0 0,-1 0 0 0 0,0 0-1 0 0,1 0 1 0 0,-1 0 0 0 0,1 1 0 0 0,-1-1-1 0 0,1 1 1 0 0,0 0 0 0 0,0 0 0 0 0,0 0 0 0 0,0 0-1 0 0,0 1 1 0 0,0-1 0 0 0,0 1 0 0 0,1 0 0 0 0,0 0-1 0 0,-1 0 1 0 0,1 0 0 0 0,0 0 0 0 0,0 0-1 0 0,1 1 1 0 0,-1-1 0 0 0,1 0 0 0 0,-1 1 0 0 0,1 0-1 0 0,0 3 13 0 0,39-3 511 0 0,-34-6-474 0 0,0 1-1 0 0,0-1 0 0 0,0 0 1 0 0,0 0-1 0 0,0 0 1 0 0,-1 0-1 0 0,1-1 1 0 0,-1 0-1 0 0,0 0 1 0 0,1 0-1 0 0,-1 0 1 0 0,0 0-1 0 0,-1 0 0 0 0,1-1 1 0 0,-1 0-1 0 0,1 1 1 0 0,-1-1-1 0 0,1-3-36 0 0,7-47 226 0 0,-36 50-440 0 0,22 6 109 0 0,0-1-1 0 0,0 1 0 0 0,0 0 1 0 0,0 0-1 0 0,1 0 0 0 0,-1 0 1 0 0,1 1-1 0 0,-1 0 0 0 0,1-1 1 0 0,0 1-1 0 0,0 0 0 0 0,0 1 1 0 0,1-1-1 0 0,-1 0 0 0 0,1 1 1 0 0,0 0-1 0 0,0-1 1 0 0,-2 4 105 0 0,42-3-7669 0 0,-32-4 3259 0 0,2 0-7303 0 0</inkml:trace>
  <inkml:trace contextRef="#ctx0" brushRef="#br0" timeOffset="126797.089">15477 5457 1712 0 0,'0'0'2652'0'0,"0"0"-1381"0"0,0 0-485 0 0,0 0 157 0 0,0 0 306 0 0,0 0 179 0 0,0 0-68 0 0,0 0-198 0 0,0 0-255 0 0,0 0-162 0 0,0 0-15 0 0,0 0 4 0 0,0 0 51 0 0,8 11 6617 0 0,-1 195-6956 0 0,-3-115-315 0 0,-4-90-47 0 0,-24-9 1388 0 0,16-9-1390 0 0,2 0 1 0 0,0-1 0 0 0,1 1-1 0 0,1-1 1 0 0,1 0-1 0 0,0 0 1 0 0,1-1 0 0 0,1 1-1 0 0,1-1 1 0 0,1 1-1 0 0,0 0 1 0 0,1 0-1 0 0,3-10-82 0 0,4-7 23 0 0,1 1 0 0 0,2 0 0 0 0,2 0 0 0 0,0 1 0 0 0,3 1 0 0 0,0 1 0 0 0,2 0 0 0 0,2 1-1 0 0,0 2 1 0 0,2 0 0 0 0,1 1 0 0 0,9-7-23 0 0,-16 17 1 0 0,0 0 0 0 0,0 1 0 0 0,2 0 0 0 0,0 2 1 0 0,1 0-1 0 0,0 2 0 0 0,1 0 0 0 0,0 1 0 0 0,1 1 0 0 0,7-2-1 0 0,-27 11-3 0 0,0 0 0 0 0,-1 0 0 0 0,1 0 0 0 0,0 0 0 0 0,0 0 0 0 0,0 1 0 0 0,0-1 0 0 0,0 1 1 0 0,0-1-1 0 0,0 1 0 0 0,0 0 0 0 0,0-1 0 0 0,0 1 0 0 0,0 0 0 0 0,0 0 0 0 0,0 1 0 0 0,0-1 0 0 0,0 0 0 0 0,0 1 0 0 0,0-1 0 0 0,0 1 1 0 0,0 0-1 0 0,0 0 0 0 0,0-1 0 0 0,-1 1 0 0 0,1 0 0 0 0,0 1 0 0 0,0-1 0 0 0,-1 0 0 0 0,1 0 0 0 0,-1 1 0 0 0,1-1 0 0 0,-1 1 1 0 0,0-1-1 0 0,1 1 0 0 0,-1 0 0 0 0,0-1 0 0 0,0 1 0 0 0,0 0 0 0 0,0 0 0 0 0,-1 0 0 0 0,2 1 3 0 0,-3 10 9 0 0,0-1-1 0 0,0 1 1 0 0,-1-1 0 0 0,-1 0-1 0 0,0 0 1 0 0,0 0-1 0 0,-2 0 1 0 0,1-1-1 0 0,-1 1 1 0 0,-1-1 0 0 0,0 0-1 0 0,0-1 1 0 0,-1 1-1 0 0,-1-1 1 0 0,0-1 0 0 0,0 1-1 0 0,-1-2 1 0 0,-3 4-9 0 0,-23 22 10 0 0,-2-1 0 0 0,-2-1 0 0 0,-1-3 0 0 0,-1-1 1 0 0,-9 3-11 0 0,-6-15-74 0 0,58-50-1071 0 0,6 18 531 0 0,1 1 1 0 0,0 0 0 0 0,1 0 0 0 0,0 1 0 0 0,2 0 0 0 0,-1 1 0 0 0,12-10 613 0 0,25-23-7574 0 0,-31 31 2875 0 0,-2 3-4958 0 0</inkml:trace>
  <inkml:trace contextRef="#ctx0" brushRef="#br0" timeOffset="127163.68">16169 4963 7842 0 0,'0'0'1632'0'0,"0"0"-402"0"0,0 0-38 0 0,0 0 65 0 0,0 0-11 0 0,0 0-142 0 0,0 0-288 0 0,0 0-189 0 0,0 0-105 0 0,0 0-38 0 0,0 0 43 0 0,0 0 21 0 0,-11 13-8 0 0,-34 39-32 0 0,41-47-415 0 0,0 0-1 0 0,0 0 1 0 0,1 1 0 0 0,0-1-1 0 0,0 1 1 0 0,1 0 0 0 0,-1 0-1 0 0,1 0 1 0 0,0 0 0 0 0,1 0-1 0 0,0 0 1 0 0,0 1 0 0 0,0-1-1 0 0,1 0 1 0 0,0 1 0 0 0,0-1-1 0 0,0 1-92 0 0,0-2 32 0 0,0-3 5 0 0,0 1-1 0 0,0-1 1 0 0,0 0 0 0 0,0 1-1 0 0,1-1 1 0 0,-1 0 0 0 0,1 1-1 0 0,0-1 1 0 0,-1 0 0 0 0,1 0 0 0 0,0 1-1 0 0,0-1 1 0 0,0 0 0 0 0,1 0-1 0 0,-1 0 1 0 0,0 0 0 0 0,1-1-1 0 0,-1 1 1 0 0,1 0 0 0 0,0-1-1 0 0,-1 1 1 0 0,1-1 0 0 0,0 1 0 0 0,0-1-1 0 0,0 0 1 0 0,0 0 0 0 0,0 0-1 0 0,0 0 1 0 0,1 0 0 0 0,-1 0-1 0 0,0 0 1 0 0,0-1 0 0 0,1 1-1 0 0,-1-1 1 0 0,0 0 0 0 0,1 0 0 0 0,1 0-38 0 0,2 1 174 0 0,1-2-1 0 0,-1 1 0 0 0,1-1 0 0 0,-1 0 0 0 0,1 0 0 0 0,-1-1 0 0 0,0 0 0 0 0,0 0 0 0 0,0 0 0 0 0,0-1 0 0 0,0 0 0 0 0,0 0 0 0 0,1-1-172 0 0,1-1 118 0 0,0-1 1 0 0,0 1-1 0 0,0-2 0 0 0,-1 1 1 0 0,0-1-1 0 0,0 0 0 0 0,-1 0 1 0 0,1-1-1 0 0,-2 0 1 0 0,1 0-1 0 0,-1 0 0 0 0,0-1 1 0 0,-1 0-1 0 0,0 0 0 0 0,-1 0 1 0 0,1 0-1 0 0,-2 0 0 0 0,1-1 1 0 0,-1 0-1 0 0,-1 1 0 0 0,0-1 1 0 0,0 0-1 0 0,-1-8-118 0 0,-1 15-40 0 0,0 0 0 0 0,1 0-1 0 0,-1 0 1 0 0,0 0 0 0 0,-1 1 0 0 0,1-1 0 0 0,0 0 0 0 0,-1 1-1 0 0,1-1 1 0 0,-1 1 0 0 0,0-1 0 0 0,0 1 0 0 0,0 0 0 0 0,0 0-1 0 0,-1 0 1 0 0,1 0 0 0 0,0 0 0 0 0,-1 1 0 0 0,1-1-1 0 0,-1 1 1 0 0,0-1 0 0 0,1 1 0 0 0,-1 0 0 0 0,0 0 0 0 0,0 0-1 0 0,0 0 1 0 0,0 1 0 0 0,0-1 0 0 0,0 1 0 0 0,0 0 0 0 0,-1 0 40 0 0,-60 11-3824 0 0,41 4 824 0 0,7-3-3223 0 0,6-1-5339 0 0</inkml:trace>
  <inkml:trace contextRef="#ctx0" brushRef="#br0" timeOffset="127829.867">16781 4724 4001 0 0,'0'0'1396'0'0,"0"0"-98"0"0,0 0 166 0 0,0 0 139 0 0,0 0 29 0 0,0 0-134 0 0,0 0-247 0 0,0 0-216 0 0,0 0-143 0 0,0 0-53 0 0,0 0-38 0 0,0 0-36 0 0,0 0-59 0 0,-11 6-77 0 0,-52 29 946 0 0,-22 46 1644 0 0,76-26-2791 0 0,53-37 327 0 0,26-2 196 0 0,-69-13-917 0 0,-1 0 0 0 0,1 0 1 0 0,-1 0-1 0 0,0 0 0 0 0,0 1 1 0 0,0-1-1 0 0,-1 0 1 0 0,1 0-1 0 0,-1 0 0 0 0,1 1 1 0 0,-1-1-1 0 0,0 0 0 0 0,-1 0 1 0 0,1 0-1 0 0,0-1 0 0 0,-1 1 1 0 0,1 0-1 0 0,-1 0 0 0 0,0-1 1 0 0,0 1-1 0 0,0-1 1 0 0,0 1-1 0 0,-1-1 0 0 0,1 0 1 0 0,-3 2-35 0 0,-101 85 488 0 0,44-82-1311 0 0,65-19-5156 0 0,6 9 2568 0 0,-3 0-2206 0 0,-2-1-5582 0 0</inkml:trace>
  <inkml:trace contextRef="#ctx0" brushRef="#br0" timeOffset="128046.764">16989 4823 17364 0 0,'0'0'843'0'0,"0"0"-279"0"0,0 0 96 0 0,0 0 264 0 0,0 0 160 0 0,0 0-66 0 0,0 0-235 0 0,0 0-258 0 0,0 0-194 0 0,0 0-134 0 0,0 0-85 0 0,0 0-29 0 0,0 0-58 0 0,-6 29-34 0 0,-16 84-43 0 0,19-78-420 0 0,14-35-1973 0 0,-1-3-5824 0 0,-6-1-2693 0 0</inkml:trace>
  <inkml:trace contextRef="#ctx0" brushRef="#br0" timeOffset="128196.252">17033 4536 15459 0 0,'0'0'3521'0'0,"0"0"-2153"0"0,0 0-439 0 0,0 0-121 0 0,0 0-128 0 0,0 0-184 0 0,0 0-200 0 0,0 0-200 0 0,0 0-312 0 0,0 0-320 0 0,0 0-328 0 0,0 0-409 0 0,0 0-615 0 0,-22-70-1769 0 0,25 70-8513 0 0</inkml:trace>
  <inkml:trace contextRef="#ctx0" brushRef="#br0" timeOffset="128562.271">17359 4334 13971 0 0,'0'0'2561'0'0,"0"0"-746"0"0,0 0-351 0 0,0 0-109 0 0,0 0-172 0 0,0 0-234 0 0,0 0-245 0 0,0 0-202 0 0,0 0-139 0 0,0 0-103 0 0,0 0-40 0 0,0 0 22 0 0,0 0 45 0 0,0 8 39 0 0,-4 319 1382 0 0,13-117-1605 0 0,-5-183-101 0 0,-2-32-2349 0 0,-28-36-5919 0 0,14 23-1245 0 0,9 11 1620 0 0</inkml:trace>
  <inkml:trace contextRef="#ctx0" brushRef="#br0" timeOffset="128793.66">17178 4680 8138 0 0,'0'0'3010'0'0,"0"0"-663"0"0,0 0-401 0 0,0 0-134 0 0,0 0-168 0 0,0 0-210 0 0,0 0-246 0 0,0 0-249 0 0,0 0-171 0 0,0 0-113 0 0,0 0-79 0 0,0 0-69 0 0,0 0-67 0 0,28-5-90 0 0,89-15-78 0 0,-6 15-274 0 0,-92 11-2054 0 0,-16-4-1980 0 0,-1 2-3484 0 0,0-1-4124 0 0</inkml:trace>
  <inkml:trace contextRef="#ctx0" brushRef="#br0" timeOffset="129046.674">17620 4687 12251 0 0,'0'0'1616'0'0,"0"0"-233"0"0,0 0-103 0 0,0 0-73 0 0,0 0-147 0 0,0 0-183 0 0,0 0-201 0 0,0 0-176 0 0,0 0-120 0 0,0 0-89 0 0,0 0-75 0 0,0 0-67 0 0,0 0-34 0 0,3 17 17 0 0,11 48 45 0 0,-13-65-168 0 0,-1 0-1 0 0,1 1 1 0 0,-1-1-1 0 0,1 0 1 0 0,-1 0-1 0 0,1 0 1 0 0,0 0 0 0 0,-1 1-1 0 0,1-1 1 0 0,-1 0-1 0 0,1 0 1 0 0,0 0-1 0 0,-1 0 1 0 0,1 0-1 0 0,-1-1 1 0 0,1 1 0 0 0,-1 0-1 0 0,1 0 1 0 0,0 0-1 0 0,-1 0 1 0 0,1-1-1 0 0,-1 1 1 0 0,1 0-1 0 0,-1-1 1 0 0,1 1 0 0 0,-1 0-1 0 0,1-1 1 0 0,-1 1-1 0 0,0 0 1 0 0,1-1-1 0 0,-1 1 1 0 0,1-1-1 0 0,-1 1 1 0 0,0-1 0 0 0,1 1-1 0 0,-1-1 1 0 0,0 1-1 0 0,0-1 1 0 0,1 1-1 0 0,-1-1 1 0 0,0 1-1 0 0,0-1 1 0 0,0 0 0 0 0,0 1-1 0 0,0-1 1 0 0,0 1-1 0 0,0-1 1 0 0,0 1-1 0 0,0-1 1 0 0,0 0-1 0 0,0 1 1 0 0,0-1 0 0 0,0 1-1 0 0,0-1 1 0 0,-1 1-1 0 0,1-1 1 0 0,0 0-1 0 0,0 1 1 0 0,-1-1-1 0 0,1 1 1 0 0,0-1 0 0 0,-1 1-1 0 0,1 0 1 0 0,-1-1-9 0 0,2-1-21 0 0,17-116-3533 0 0,-18 91 1929 0 0,-7-95-15425 0 0,-8 74 16442 0 0,-17 18 608 0 0,28 29 0 0 0</inkml:trace>
  <inkml:trace contextRef="#ctx0" brushRef="#br0" timeOffset="129358.348">17898 4499 15179 0 0,'0'0'1405'0'0,"0"0"-441"0"0,0 0-117 0 0,0 0 62 0 0,0 0-86 0 0,0 0-176 0 0,0 0-216 0 0,0 0-187 0 0,0 0-119 0 0,0 0-46 0 0,0 0-11 0 0,0 0-14 0 0,-3 26 5 0 0,-8 79-8 0 0,10-103-49 0 0,0-1 1 0 0,1 0 0 0 0,-1 1-1 0 0,1-1 1 0 0,-1 1-1 0 0,1-1 1 0 0,0 1 0 0 0,-1-1-1 0 0,1 1 1 0 0,0-1 0 0 0,0 1-1 0 0,0-1 1 0 0,0 1 0 0 0,1-1-1 0 0,-1 1 1 0 0,0-1-1 0 0,0 1 1 0 0,1-1 0 0 0,-1 0-1 0 0,1 1 1 0 0,0-1 0 0 0,-1 1-1 0 0,1-1 1 0 0,0 0-1 0 0,0 0 1 0 0,0 1 0 0 0,0-1-1 0 0,0 0 1 0 0,0 0 0 0 0,0 0-1 0 0,0 0 1 0 0,0 0-1 0 0,0 0 1 0 0,1 0-3 0 0,3 1 32 0 0,-3 0 40 0 0,1-1 1 0 0,0 1-1 0 0,0-1 0 0 0,0 0 1 0 0,-1 0-1 0 0,1 0 1 0 0,0 0-1 0 0,0-1 0 0 0,0 1 1 0 0,1-1-1 0 0,-1 1 0 0 0,0-1 1 0 0,0 0-1 0 0,0-1 0 0 0,0 1 1 0 0,0 0-1 0 0,0-1 0 0 0,0 0 1 0 0,0 1-1 0 0,0-1 0 0 0,0 0 1 0 0,0-1-1 0 0,-1 1 1 0 0,1-1-1 0 0,0 1 0 0 0,-1-1 1 0 0,1 0-1 0 0,-1 0 0 0 0,1 0 1 0 0,1-2-73 0 0,1-1 149 0 0,1 0 1 0 0,-1-1 0 0 0,0 0-1 0 0,0 0 1 0 0,-1 0-1 0 0,0-1 1 0 0,0 0 0 0 0,-1 1-1 0 0,0-1 1 0 0,0 0 0 0 0,0-1-1 0 0,-1 0-149 0 0,9-31 291 0 0,-6 26-345 0 0,-1 1 1 0 0,-1-1-1 0 0,0-1 1 0 0,-1 1-1 0 0,0 0 1 0 0,-1-1-1 0 0,0 1 1 0 0,-2-8 53 0 0,-21 0-2075 0 0,1 19-4278 0 0,18 2 5095 0 0,-2 0-10234 0 0</inkml:trace>
  <inkml:trace contextRef="#ctx0" brushRef="#br0" timeOffset="129743.898">18174 4569 12659 0 0,'0'0'2752'0'0,"0"0"-1215"0"0,0 0-400 0 0,0 0 69 0 0,0 0-10 0 0,0 0-166 0 0,0 0-262 0 0,0 0-225 0 0,0 0-126 0 0,0 0-81 0 0,0 0-15 0 0,0 0-3 0 0,0 0-41 0 0,12-20-29 0 0,59-107 420 0 0,-50 91 61 0 0,-20 35-700 0 0,-1 1-85 0 0,0 0-75 0 0,0 26-630 0 0,-1-24 788 0 0,1 0-1 0 0,-1 1 1 0 0,1-1 0 0 0,-1 0 0 0 0,1 0 0 0 0,0 1 0 0 0,0-1 0 0 0,0 0 0 0 0,0 1-1 0 0,0-1 1 0 0,1 0 0 0 0,-1 0 0 0 0,1 1 0 0 0,-1-1 0 0 0,1 0 0 0 0,0 0 0 0 0,0 0-1 0 0,0 0 1 0 0,0 0 0 0 0,0 0 0 0 0,0 0 0 0 0,1 0 0 0 0,-1 0 0 0 0,1-1 0 0 0,-1 1-1 0 0,1 0 1 0 0,0-1 0 0 0,-1 1 0 0 0,1-1 0 0 0,0 0 0 0 0,0 0 0 0 0,0 1 0 0 0,0-1-1 0 0,0-1 1 0 0,0 1 0 0 0,1 0 0 0 0,-1 0 0 0 0,0-1 0 0 0,0 1 0 0 0,1-1-27 0 0,3-1 158 0 0,0-1 0 0 0,-1 1 1 0 0,1-1-1 0 0,-1-1 0 0 0,1 1 1 0 0,-1-1-1 0 0,0 0 0 0 0,0 0 1 0 0,0 0-1 0 0,0-1 0 0 0,-1 1 1 0 0,0-1-1 0 0,1 0 0 0 0,-1-1 1 0 0,-1 1-1 0 0,1-1 0 0 0,-1 0 1 0 0,2-2-159 0 0,20-21 204 0 0,-19 22-307 0 0,-1 2 7 0 0,1-1 1 0 0,-1 1-1 0 0,-1-1 0 0 0,1 0 0 0 0,-1-1 0 0 0,0 1 0 0 0,0-1 0 0 0,0 0 0 0 0,-1 0 1 0 0,0 0-1 0 0,0 0 0 0 0,-1 0 0 0 0,0-1 0 0 0,0 1 0 0 0,0-1 0 0 0,0-1 96 0 0,-3 6-2069 0 0,-2 1-6201 0 0,1 1-4065 0 0</inkml:trace>
  <inkml:trace contextRef="#ctx0" brushRef="#br0" timeOffset="130843.276">17239 5155 10770 0 0,'0'0'1567'0'0,"0"0"-388"0"0,0 0-69 0 0,0 0 101 0 0,0 0 41 0 0,0 0-113 0 0,0 0-264 0 0,0 0-295 0 0,0 0-193 0 0,0 0-42 0 0,0 0 92 0 0,0 0 130 0 0,0 0 80 0 0,9-3-8 0 0,194-49 2507 0 0,-25 15-2191 0 0,-104 29-694 0 0,-87 31-89 0 0,-118 107 134 0 0,123-124-296 0 0,0 1 0 0 0,0 1 0 0 0,1-1 0 0 0,0 1 0 0 0,1 1 0 0 0,0-1 1 0 0,0 1-1 0 0,0 0 0 0 0,1 1 0 0 0,1-1-10 0 0,3-6 17 0 0,1-1 0 0 0,0 1 0 0 0,0 0 0 0 0,0-1 0 0 0,0 1 1 0 0,0-1-1 0 0,0 1 0 0 0,0-1 0 0 0,1 1 0 0 0,0-1 0 0 0,-1 1 0 0 0,1-1 0 0 0,0 0 1 0 0,0 1-1 0 0,0-1 0 0 0,1 0 0 0 0,-1 0 0 0 0,0 0 0 0 0,1 0 0 0 0,-1 0 0 0 0,1 0 0 0 0,0 0 1 0 0,0 0-1 0 0,0 0 0 0 0,0-1 0 0 0,0 1 0 0 0,0-1 0 0 0,0 0 0 0 0,0 1 0 0 0,1-1 0 0 0,-1 0 1 0 0,0 0-1 0 0,1-1 0 0 0,-1 1 0 0 0,1 0 0 0 0,-1-1 0 0 0,1 1 0 0 0,-1-1 0 0 0,1 0 0 0 0,-1 0 1 0 0,1 0-1 0 0,-1 0 0 0 0,1-1 0 0 0,-1 1 0 0 0,1-1 0 0 0,-1 1 0 0 0,1-1 0 0 0,1 0-17 0 0,72-8 726 0 0,139-81-173 0 0,-191 80-737 0 0,3-3-849 0 0,-12 3-8531 0 0,-13 9-2840 0 0</inkml:trace>
  <inkml:trace contextRef="#ctx0" brushRef="#br0" timeOffset="132328.92">12589 6226 0 0 0,'0'0'751'0'0,"0"0"608"0"0,0 0 197 0 0,0 0 100 0 0,0 0-5 0 0,0 0-41 0 0,0 0-111 0 0,0 0-184 0 0,0 0-223 0 0,0 0-230 0 0,0 0-181 0 0,0 0-161 0 0,0 0-147 0 0,16 1 563 0 0,11 91 1596 0 0,4 271-281 0 0,-23-193-2053 0 0,0 455 125 0 0,-9-622-341 0 0,1 1 1 0 0,-1-1 0 0 0,1 0 0 0 0,0 0 0 0 0,0 0 0 0 0,0 0 0 0 0,0 0-1 0 0,0 0 1 0 0,1 0 0 0 0,-1 0 0 0 0,1 0 0 0 0,0 0 0 0 0,0 0 0 0 0,0 0-1 0 0,0 0 1 0 0,1 0 0 0 0,-1-1 0 0 0,1 1 0 0 0,0-1 0 0 0,-1 1 0 0 0,1-1 0 0 0,0 1-1 0 0,1-1 1 0 0,-1 0 0 0 0,0 0 0 0 0,1 0 0 0 0,-1 0 0 0 0,1 0 0 0 0,-1-1-1 0 0,1 1 1 0 0,0-1 0 0 0,0 0 0 0 0,0 0 0 0 0,-1 0 0 0 0,1 0 0 0 0,0 0-1 0 0,0-1 1 0 0,1 1 0 0 0,-1-1 0 0 0,0 0 17 0 0,56-11-2200 0 0,-21-6-5603 0 0,-21 9-2673 0 0</inkml:trace>
  <inkml:trace contextRef="#ctx0" brushRef="#br0" timeOffset="133160.658">17453 6219 2945 0 0,'0'0'2604'0'0,"0"0"-895"0"0,0 0-393 0 0,0 0 8 0 0,0 0 36 0 0,0 0-54 0 0,0 0-182 0 0,0 0-281 0 0,0 0-279 0 0,0 0-208 0 0,0 0-106 0 0,0 0-44 0 0,0 0-2 0 0,7 23 1824 0 0,-3 52-888 0 0,-4 0 1 0 0,-2 0 0 0 0,-4-1 0 0 0,-3 2-1141 0 0,-4 184 506 0 0,25-235-1602 0 0,2-23-7246 0 0,-9-2-2155 0 0</inkml:trace>
  <inkml:trace contextRef="#ctx0" brushRef="#br0" timeOffset="134312.717">12351 6904 5297 0 0,'0'0'2741'0'0,"0"0"-1105"0"0,0 0-522 0 0,0 0-97 0 0,0 0-23 0 0,0 0 14 0 0,0 0 3 0 0,0 0-72 0 0,0 0-54 0 0,0 0-51 0 0,0 0-57 0 0,0 0-79 0 0,22-3-79 0 0,154-19 893 0 0,767-35 1958 0 0,-134 42-2878 0 0,18-2 94 0 0,-68 6-134 0 0,-203-8-362 0 0,58-36 106 0 0,-165 25 84 0 0,-60 23-53 0 0,-359 7-279 0 0,-1-2 0 0 0,1-1 0 0 0,-1-1 0 0 0,0-2 0 0 0,13-4-48 0 0,-50 9-2880 0 0,-10 5-4149 0 0,11 0-4476 0 0</inkml:trace>
  <inkml:trace contextRef="#ctx0" brushRef="#br0" timeOffset="134631.693">17811 6432 5249 0 0,'0'0'5209'0'0,"0"0"-3123"0"0,0 0-948 0 0,0 0 49 0 0,0 0 59 0 0,0 0-11 0 0,0 0-108 0 0,0 0-132 0 0,0 0-129 0 0,0 0-153 0 0,0 0-143 0 0,-31 16-102 0 0,-99 48-78 0 0,46-8 216 0 0,-153 121 45 0 0,82-84-2079 0 0,48-43-2465 0 0,76-39-127 0 0,9-3-3998 0 0</inkml:trace>
  <inkml:trace contextRef="#ctx0" brushRef="#br0" timeOffset="135500.685">13086 6583 7482 0 0,'0'0'2125'0'0,"0"0"-900"0"0,0 0-403 0 0,0 0 135 0 0,0 0 123 0 0,0 0 71 0 0,0 0-63 0 0,0 0-204 0 0,0 0-180 0 0,0 0-135 0 0,0 0-119 0 0,0 0-68 0 0,0 0-32 0 0,-20 10 7 0 0,-135 69 813 0 0,-106 64 424 0 0,15-11-2445 0 0,218-112-1950 0 0,12-5-4904 0 0,14-13 5277 0 0,-3 2-6177 0 0</inkml:trace>
  <inkml:trace contextRef="#ctx0" brushRef="#br0" timeOffset="137682.867">15352 7161 13107 0 0,'0'0'1117'0'0,"0"0"-136"0"0,0 0-5 0 0,0 0 111 0 0,0 0 41 0 0,0 0-111 0 0,0 0-278 0 0,0 0-280 0 0,0 0-263 0 0,0 0-127 0 0,0 0 21 0 0,0 0 63 0 0,0 0 97 0 0,0 9 71 0 0,12 67 715 0 0,3-32-637 0 0,-2 0 0 0 0,-2 2 0 0 0,-2 0 0 0 0,-2 0 0 0 0,-2 0 0 0 0,-2 1 0 0 0,-1-1 0 0 0,-5 33-399 0 0,3-52 169 0 0,4-200 1935 0 0,6 130-2091 0 0,1 2-1 0 0,3-1 1 0 0,1 1-1 0 0,2 1 1 0 0,2 1-1 0 0,16-25-12 0 0,-25 47-7 0 0,0-1 0 0 0,1 1 0 0 0,0 1-1 0 0,2 0 1 0 0,0 1 0 0 0,0 0 0 0 0,2 1 0 0 0,0 0 0 0 0,0 2 0 0 0,1 0-1 0 0,13-7 8 0 0,31 6-29 0 0,-48 58 49 0 0,-25 57 204 0 0,9-28-292 0 0,45-71-5679 0 0,-31-6 1364 0 0,-4-1-5411 0 0</inkml:trace>
  <inkml:trace contextRef="#ctx0" brushRef="#br0" timeOffset="138180.626">15798 7577 14483 0 0,'0'0'1162'0'0,"0"0"-468"0"0,0 0-163 0 0,0 0 179 0 0,0 0 183 0 0,0 0 77 0 0,0 0-63 0 0,0 0-195 0 0,0 0-176 0 0,0 0-99 0 0,0 0-49 0 0,0 0 5 0 0,0 0 15 0 0,29-7 8 0 0,93-26-28 0 0,2 18 896 0 0,-121 37-836 0 0,-47 56 530 0 0,34-64-876 0 0,-19 23 75 0 0,20-28-107 0 0,1 2 0 0 0,0-1 0 0 0,1 1 0 0 0,-1 0 0 0 0,2 1 0 0 0,0 0 0 0 0,0 0 0 0 0,-2 9-70 0 0,9-18 30 0 0,0-1 1 0 0,0 0-1 0 0,0 0 1 0 0,0-1 0 0 0,1 1-1 0 0,-1 0 1 0 0,1 0-1 0 0,-1-1 1 0 0,1 1 0 0 0,0-1-1 0 0,-1 1 1 0 0,1-1-1 0 0,0 1 1 0 0,0-1 0 0 0,0 0-1 0 0,0 0 1 0 0,0 0-1 0 0,0 0 1 0 0,0-1 0 0 0,1 1-1 0 0,-1 0 1 0 0,0-1-1 0 0,0 0 1 0 0,1 1 0 0 0,-1-1-1 0 0,0 0 1 0 0,0 0-1 0 0,1 0 1 0 0,-1-1 0 0 0,0 1-1 0 0,0 0 1 0 0,1-1-1 0 0,-1 0 1 0 0,0 1 0 0 0,0-1-1 0 0,0 0 1 0 0,2-1-31 0 0,26-5 137 0 0,0-2 1 0 0,-1-1-1 0 0,0-1 0 0 0,0-1 1 0 0,-1-2-1 0 0,2-3-137 0 0,12-1-1728 0 0,-41 18 410 0 0,-1 0-880 0 0,0 0-2828 0 0,0 0-6995 0 0</inkml:trace>
  <inkml:trace contextRef="#ctx0" brushRef="#br0" timeOffset="-29283.953">203 232 0 0 0,'0'0'560'0'0,"0"0"531"0"0,0 0 224 0 0,0 0 127 0 0,3-6 119 0 0,2-2-891 0 0,4-6 96 0 0,-4-2 2763 0 0,5 12 6281 0 0,19 4-8762 0 0,-14 0-329 0 0,179-54 1178 0 0,-181 49-1828 0 0,254-101 741 0 0,-210 87-605 0 0,-56 19-194 0 0,-1 0 9 0 0,0 0 18 0 0,0 0-8 0 0,-35 184 975 0 0,3 53-589 0 0,-46 310 259 0 0,71-492-657 0 0,-5 23 19 0 0,4 1-1 0 0,3 1 1 0 0,5 48-37 0 0,13-106 112 0 0,-13-22-28 0 0,0 0 32 0 0,0 0 12 0 0,0 0 7 0 0,0 0 2 0 0,0 0-1 0 0,-8-71 449 0 0,-43-28-555 0 0,37 88-30 0 0,-1 1 0 0 0,0 0-1 0 0,-1 1 1 0 0,0 0-1 0 0,0 2 1 0 0,-1 0 0 0 0,0 0-1 0 0,0 2 1 0 0,0 0 0 0 0,-1 1-1 0 0,0 0 1 0 0,1 2-1 0 0,-1 0 1 0 0,0 1 0 0 0,-1 1-1 0 0,1 1 1 0 0,0 0 0 0 0,-15 4 0 0 0,13-1-14 0 0,1 1 0 0 0,0 1 0 0 0,0 1-1 0 0,1 0 1 0 0,0 1 0 0 0,0 2 0 0 0,1-1 0 0 0,-7 7 14 0 0,0-2-23 0 0,-30 27-443 0 0,54-40-7225 0 0,4-1 4231 0 0,-1 0-249 0 0,1 0-7036 0 0</inkml:trace>
  <inkml:trace contextRef="#ctx0" brushRef="#br0" timeOffset="-28903.241">271 788 11362 0 0,'0'0'1025'0'0,"0"0"-360"0"0,0 0-206 0 0,0 0 122 0 0,0 0 269 0 0,0 0 245 0 0,0 0 125 0 0,0 0-81 0 0,0 0-176 0 0,0 0-176 0 0,0 0-157 0 0,38-5-120 0 0,122-17-87 0 0,-24-10 269 0 0,159-67 853 0 0,-172 77-2713 0 0,-136 43-7251 0 0,9-16 2869 0 0,2-2-3259 0 0</inkml:trace>
  <inkml:trace contextRef="#ctx0" brushRef="#br0" timeOffset="-27519.578">1440 810 8042 0 0,'0'0'2252'0'0,"0"0"-298"0"0,0 0-299 0 0,0 0-81 0 0,0 0-54 0 0,0 0-122 0 0,0 0-165 0 0,0 0-214 0 0,0 0-180 0 0,0 0-150 0 0,0 0-156 0 0,0 0-116 0 0,0 0-96 0 0,-33 2-75 0 0,-106 5-24 0 0,136-7-208 0 0,0 0 0 0 0,1 0-1 0 0,-1 0 1 0 0,0 0 0 0 0,0 1-1 0 0,0-1 1 0 0,0 1 0 0 0,0-1-1 0 0,0 1 1 0 0,1 0 0 0 0,-1 0-1 0 0,0 1 1 0 0,0-1-1 0 0,1 0 1 0 0,-1 1 0 0 0,1-1-1 0 0,0 1 1 0 0,-1 0 0 0 0,1 0-1 0 0,0 0 1 0 0,0 0 0 0 0,0 0-1 0 0,0 1 1 0 0,1-1 0 0 0,-1 1-14 0 0,-6 8 80 0 0,-7 9 10 0 0,0 1 0 0 0,1 1 0 0 0,1 0 0 0 0,1 1 0 0 0,1 1 0 0 0,1 0 1 0 0,1 0-1 0 0,1 0 0 0 0,0 11-90 0 0,0 84 103 0 0,8-116-94 0 0,1 1 0 0 0,-1-1 0 0 0,1 1 1 0 0,0-1-1 0 0,0 1 0 0 0,1-1 1 0 0,-1 0-1 0 0,1 1 0 0 0,-1-1 0 0 0,1 0 1 0 0,0 0-1 0 0,0 0 0 0 0,0 0 1 0 0,1-1-1 0 0,-1 1 0 0 0,1 0 0 0 0,0-1 1 0 0,-1 0-1 0 0,1 1 0 0 0,0-1 1 0 0,0-1-1 0 0,1 1 0 0 0,-1 0 0 0 0,0-1 1 0 0,0 1-1 0 0,1-1 0 0 0,-1 0 1 0 0,1 0-1 0 0,-1 0 0 0 0,1-1 0 0 0,1 1-9 0 0,8-3 57 0 0,0 0-1 0 0,-1 0 0 0 0,1-1 0 0 0,-1-1 0 0 0,0 0 0 0 0,0 0 0 0 0,0-1 1 0 0,-1-1-1 0 0,1 0 0 0 0,-2-1 0 0 0,1 0 0 0 0,-1-1 0 0 0,0 1 1 0 0,0-2-1 0 0,-1 0 0 0 0,0 0 0 0 0,3-4-56 0 0,4-2 34 0 0,30-27 40 0 0,-3-2 0 0 0,-1-2 1 0 0,-3-2-1 0 0,15-25-74 0 0,16-29 89 0 0,-65 95-73 0 0,-4 5-25 0 0,-15 26-134 0 0,11-19 135 0 0,-10 13-5 0 0,0 0 1 0 0,2 1-1 0 0,0 1 0 0 0,2 0 1 0 0,0 0-1 0 0,1 1 0 0 0,1 0 1 0 0,1 0-1 0 0,1 1 0 0 0,1-1 0 0 0,0 1 1 0 0,2 0-1 0 0,1 7 13 0 0,1-24-2 0 0,1-1 0 0 0,1 0 0 0 0,-1 1 0 0 0,1-1 0 0 0,-1 0 0 0 0,1 0 0 0 0,0 0 0 0 0,1 0 0 0 0,-1 0 0 0 0,1 0 1 0 0,0 0-1 0 0,-1-1 0 0 0,2 0 0 0 0,-1 1 0 0 0,0-1 0 0 0,1 0 0 0 0,-1-1 0 0 0,1 1 0 0 0,0-1 0 0 0,0 1 0 0 0,0-1 0 0 0,0 0 0 0 0,0-1 0 0 0,1 1 0 0 0,2 0 2 0 0,115 14 114 0 0,-91-21-56 0 0,0-1 0 0 0,-1-1 0 0 0,1-1 0 0 0,-2-2 0 0 0,1-1 0 0 0,-1-1 0 0 0,-1-2-1 0 0,0-1 1 0 0,-1-1 0 0 0,-1-1 0 0 0,-1-1 0 0 0,0-1 0 0 0,-1-2 0 0 0,-1 0 0 0 0,5-8-58 0 0,4-2 39 0 0,-2-1 0 0 0,-1-1 0 0 0,-1-2 0 0 0,-2-1 0 0 0,-1-1 0 0 0,-3-1 0 0 0,8-18-39 0 0,-23 40 13 0 0,0-1-1 0 0,-2-1 1 0 0,0 1 0 0 0,-1-1-1 0 0,-1 1 1 0 0,0-1 0 0 0,-2 0-1 0 0,0-17-12 0 0,-1 34-1 0 0,1-1 0 0 0,-1 1 0 0 0,0 0-1 0 0,0 0 1 0 0,0 0 0 0 0,0-1 0 0 0,0 1-1 0 0,-1 0 1 0 0,1 0 0 0 0,0-1 0 0 0,-1 1-1 0 0,1 0 1 0 0,0 0 0 0 0,-1 0 0 0 0,1 0-1 0 0,-1 0 1 0 0,0 0 0 0 0,1 0 0 0 0,-1 0-1 0 0,0 0 1 0 0,0 0 0 0 0,0 0 0 0 0,1 0-1 0 0,-1 0 1 0 0,0 0 0 0 0,0 1 0 0 0,0-1-1 0 0,0 0 1 0 0,-1 1 0 0 0,1-1 0 0 0,0 1-1 0 0,0-1 1 0 0,0 1 0 0 0,0 0 0 0 0,0-1-1 0 0,-1 1 1 0 0,1 0 0 0 0,0 0 0 0 0,0 0-1 0 0,-1 0 1 0 0,1 0 0 0 0,0 0 0 0 0,0 0-1 0 0,0 0 1 0 0,-1 0 0 0 0,1 1 0 0 0,0-1-1 0 0,0 1 1 0 0,-1-1 1 0 0,-53 30-129 0 0,38-16 121 0 0,2 1 1 0 0,0 0-1 0 0,0 1 1 0 0,1 1-1 0 0,2 0 1 0 0,-1 1-1 0 0,2 0 1 0 0,0 1-1 0 0,2 0 1 0 0,-3 6 7 0 0,11-22-3 0 0,0 0-1 0 0,1 0 1 0 0,-1 0 0 0 0,1 1 0 0 0,-1-1-1 0 0,1 0 1 0 0,0 0 0 0 0,0 0 0 0 0,0 0-1 0 0,0 0 1 0 0,1 0 0 0 0,-1 1 0 0 0,1-1 0 0 0,0 0-1 0 0,0 0 1 0 0,0 0 0 0 0,0-1 0 0 0,0 1-1 0 0,1 0 1 0 0,-1 0 0 0 0,1-1 0 0 0,0 1-1 0 0,0-1 1 0 0,0 1 0 0 0,0-1 0 0 0,0 0-1 0 0,1 0 1 0 0,-1 0 0 0 0,1 0 0 0 0,0 1 3 0 0,90 29 42 0 0,-83-30-20 0 0,-4-2-15 0 0,0 0-1 0 0,0 0 1 0 0,0 0 0 0 0,0 1 0 0 0,0 0-1 0 0,0 0 1 0 0,0 0 0 0 0,0 1-1 0 0,0 0 1 0 0,-1 0 0 0 0,1 0-1 0 0,-1 1 1 0 0,0 0 0 0 0,0 0 0 0 0,0 0-1 0 0,0 1 1 0 0,0-1 0 0 0,0 1-1 0 0,-1 1 1 0 0,0-1 0 0 0,0 0-1 0 0,0 1 1 0 0,-1 0 0 0 0,1 0-1 0 0,-1 0 1 0 0,0 0 0 0 0,-1 1 0 0 0,1-1-1 0 0,0 3-6 0 0,-2 14 77 0 0,-1 1 0 0 0,0-1 0 0 0,-2 0 0 0 0,-1 1 0 0 0,0-1 0 0 0,-5 14-77 0 0,-3 20 33 0 0,10-54-77 0 0,0 1 0 0 0,0-1 1 0 0,0 0-1 0 0,1 1 0 0 0,-1-1 0 0 0,1 0 0 0 0,-1 1 0 0 0,1-1 0 0 0,0 1 1 0 0,0-1-1 0 0,0 1 0 0 0,0-1 0 0 0,0 0 0 0 0,1 1 0 0 0,-1-1 1 0 0,1 1-1 0 0,-1-1 0 0 0,1 0 0 0 0,0 1 0 0 0,0-1 0 0 0,0 0 1 0 0,0 0-1 0 0,1 0 0 0 0,-1 0 0 0 0,1 0 0 0 0,-1 0 0 0 0,1 0 0 0 0,-1 0 1 0 0,1-1-1 0 0,0 1 0 0 0,0 0 0 0 0,0-1 0 0 0,0 0 0 0 0,0 1 1 0 0,0-1-1 0 0,1 0 0 0 0,-1 0 0 0 0,0 0 0 0 0,0 0 0 0 0,1-1 1 0 0,-1 1-1 0 0,1-1 0 0 0,-1 1 0 0 0,0-1 0 0 0,1 0 0 0 0,-1 0 0 0 0,1 0 1 0 0,-1 0 43 0 0,18 0-2374 0 0,-7 0-2654 0 0,-7 0-4534 0 0</inkml:trace>
  <inkml:trace contextRef="#ctx0" brushRef="#br0" timeOffset="-25437.116">3714 516 9386 0 0,'0'0'1127'0'0,"0"0"-122"0"0,0 0-48 0 0,0 0 247 0 0,0 0 246 0 0,0 0 73 0 0,0 0-128 0 0,0 0-245 0 0,0 0-232 0 0,0 0-190 0 0,0 0-117 0 0,0 0-90 0 0,30-32-78 0 0,91-97-63 0 0,-61 50 224 0 0,-53 63-457 0 0,0 1-1 0 0,-1-2 0 0 0,-1 1 0 0 0,-1 0 0 0 0,0-1 0 0 0,-1 0 1 0 0,0 0-1 0 0,-2 0 0 0 0,0 0 0 0 0,-1 0 0 0 0,0 0 1 0 0,-2-1-1 0 0,0 1-146 0 0,2 16 32 0 0,0-1 1 0 0,0 1 0 0 0,0 0-1 0 0,0-1 1 0 0,0 1 0 0 0,0-1-1 0 0,-1 1 1 0 0,1 0 0 0 0,-1-1-1 0 0,1 1 1 0 0,-1 0 0 0 0,1 0-1 0 0,-1-1 1 0 0,0 1 0 0 0,1 0 0 0 0,-1 0-1 0 0,0 0 1 0 0,0 0 0 0 0,0 0-1 0 0,0 0 1 0 0,0 0 0 0 0,0 0-1 0 0,0 0 1 0 0,0 1 0 0 0,0-1-1 0 0,-1 0 1 0 0,1 1 0 0 0,0-1-1 0 0,0 1 1 0 0,-1-1 0 0 0,1 1-1 0 0,-1-1-32 0 0,-2 34 7 0 0,3 47 46 0 0,3 0 1 0 0,12 74-54 0 0,10 23 62 0 0,-8 1 1 0 0,-8 1 0 0 0,-10 76-63 0 0,-8-143 29 0 0,-5 0 0 0 0,-5-2 1 0 0,-4 0-1 0 0,-5-1 0 0 0,-31 70-29 0 0,56-164 5 0 0,0-1-1 0 0,-1 0 0 0 0,-1 0 1 0 0,0 0-1 0 0,-1-1 0 0 0,0 0 1 0 0,-1 0-1 0 0,-1-1 0 0 0,0 0 1 0 0,0 0-1 0 0,-1-1 0 0 0,-1 0 1 0 0,0-1-1 0 0,0 0 0 0 0,-1-1 1 0 0,-3 2-5 0 0,14-11-1 0 0,-1 1 1 0 0,0 0 0 0 0,0-1-1 0 0,0 1 1 0 0,0-1-1 0 0,0 1 1 0 0,1-1 0 0 0,-1 0-1 0 0,0 0 1 0 0,0 0-1 0 0,0 0 1 0 0,0 0 0 0 0,0 0-1 0 0,0 0 1 0 0,0-1-1 0 0,0 1 1 0 0,0-1 0 0 0,0 0-1 0 0,1 1 1 0 0,-1-1 0 0 0,0 0-1 0 0,0 0 1 0 0,1 0-1 0 0,-1 0 1 0 0,1 0 0 0 0,-1-1-1 0 0,1 1 1 0 0,-1 0-1 0 0,1-1 1 0 0,0 1 0 0 0,-1-1-1 0 0,1 1 1 0 0,0-1-1 0 0,0 0 1 0 0,0 1 0 0 0,1-1-1 0 0,-2-1 1 0 0,-21-72-12 0 0,23 75 12 0 0,-4-49 7 0 0,2 1 1 0 0,2-1-1 0 0,2 0 0 0 0,3 1 0 0 0,1 0 1 0 0,3 0-1 0 0,1 0 0 0 0,3 1 1 0 0,1 1-1 0 0,3 0 0 0 0,2 2 0 0 0,2-1 1 0 0,7-9-8 0 0,-19 32 30 0 0,1 0 0 0 0,1 1 1 0 0,1 0-1 0 0,1 0 0 0 0,1 2 1 0 0,1-1-1 0 0,0 2 0 0 0,1 0 1 0 0,1 1-1 0 0,1 0 0 0 0,0 2 1 0 0,1 0-1 0 0,1 1 0 0 0,0 1 1 0 0,5-1-31 0 0,137-45 57 0 0,-99 44-227 0 0,-63 15 102 0 0,0 0-25 0 0,0 0-24 0 0,0 0-45 0 0,0 0-67 0 0,0 0-134 0 0,0 0-208 0 0,0 0-286 0 0,0 11-9576 0 0,0-7 1851 0 0</inkml:trace>
  <inkml:trace contextRef="#ctx0" brushRef="#br0" timeOffset="-20219.964">4531 921 3113 0 0,'0'0'1309'0'0,"0"0"-837"0"0,0 0-233 0 0,0 0 380 0 0,0 0 550 0 0,0 0 366 0 0,0 0 50 0 0,0 0-221 0 0,0 0-340 0 0,0 0-304 0 0,0 0-191 0 0,4 18-120 0 0,11 59-45 0 0,-4 100 2783 0 0,-10-173 1662 0 0,1-35-3575 0 0,-3 12-1066 0 0,0 0 1 0 0,1 0-1 0 0,1 0 1 0 0,1 0-1 0 0,0 0 1 0 0,2 0-1 0 0,4-16-168 0 0,-5 26 29 0 0,4-15 82 0 0,0-1 0 0 0,2 2 1 0 0,0-1-1 0 0,2 1 0 0 0,1 0 0 0 0,0 1 1 0 0,2 1-1 0 0,0 0 0 0 0,2 1 1 0 0,9-9-112 0 0,-25 28-1 0 0,0 0 1 0 0,1 0 0 0 0,-1 0 0 0 0,1 1 0 0 0,-1-1-1 0 0,1 0 1 0 0,-1 0 0 0 0,1 1 0 0 0,0-1 0 0 0,0 0-1 0 0,-1 1 1 0 0,1-1 0 0 0,0 1 0 0 0,0-1 0 0 0,-1 1 0 0 0,1-1-1 0 0,0 1 1 0 0,0 0 0 0 0,0-1 0 0 0,0 1 0 0 0,0 0-1 0 0,0 0 1 0 0,-1 0 0 0 0,1-1 0 0 0,0 1 0 0 0,0 0-1 0 0,0 0 1 0 0,0 0 0 0 0,0 1 0 0 0,0-1 0 0 0,0 0-1 0 0,0 0 1 0 0,0 0 0 0 0,0 1 0 0 0,-1-1 0 0 0,1 0-1 0 0,0 1 1 0 0,0-1 0 0 0,0 1 0 0 0,0-1 0 0 0,-1 1 0 0 0,1-1-1 0 0,0 1 1 0 0,-1 0 0 0 0,1-1 0 0 0,0 1 0 0 0,8 44-29 0 0,-8 51-4 0 0,-1-94-60 0 0,1-1 0 0 0,-1 1 1 0 0,1 0-1 0 0,0-1 0 0 0,0 1 0 0 0,0-1 0 0 0,-1 1 1 0 0,2-1-1 0 0,-1 0 0 0 0,0 1 0 0 0,0-1 0 0 0,0 0 1 0 0,1 0-1 0 0,-1 0 0 0 0,0 0 0 0 0,1 0 1 0 0,-1 0-1 0 0,1 0 0 0 0,-1 0 0 0 0,1-1 0 0 0,0 1 1 0 0,-1-1-1 0 0,1 1 0 0 0,0-1 0 0 0,-1 1 1 0 0,1-1-1 0 0,0 0 0 0 0,-1 0 0 0 0,1 0 0 0 0,0 0 1 0 0,0 0-1 0 0,-1 0 0 0 0,1-1 0 0 0,0 1 0 0 0,-1 0 1 0 0,1-1-1 0 0,1 0 93 0 0,21-4-4632 0 0,-4-1-4104 0 0,-9 2-354 0 0</inkml:trace>
  <inkml:trace contextRef="#ctx0" brushRef="#br0" timeOffset="-19895.731">5181 777 9066 0 0,'0'0'2174'0'0,"0"0"-370"0"0,0 0-232 0 0,0 0-43 0 0,0 0-144 0 0,0 0-236 0 0,0 0-261 0 0,0 0-231 0 0,0 0-201 0 0,-21 33-132 0 0,-64 104-98 0 0,58-68-23 0 0,28-58-165 0 0,-2-7-24 0 0,1 0 1 0 0,-1 0-1 0 0,1 0 0 0 0,0 0 0 0 0,0 0 1 0 0,0 0-1 0 0,1 0 0 0 0,-1 0 0 0 0,1 0 1 0 0,0-1-1 0 0,0 1 0 0 0,0 0 0 0 0,1 0 0 0 0,0-1 1 0 0,-1 1-1 0 0,1 0 0 0 0,0-1 0 0 0,1 0 1 0 0,-1 0-1 0 0,1 1 0 0 0,-1-1 0 0 0,1-1 0 0 0,0 1 1 0 0,0 0-1 0 0,0-1 0 0 0,0 1 0 0 0,1-1 1 0 0,-1 0-1 0 0,1 0 0 0 0,-1 0 0 0 0,1-1 0 0 0,0 1 1 0 0,-1-1-1 0 0,1 0 0 0 0,0 0 0 0 0,0 0 1 0 0,0-1-1 0 0,0 1 0 0 0,1-1-14 0 0,5 0 140 0 0,0-1 1 0 0,0 0-1 0 0,0-1 0 0 0,0 1 1 0 0,-1-2-1 0 0,1 0 0 0 0,-1 0 1 0 0,0 0-1 0 0,1-1 0 0 0,-2-1 1 0 0,1 0-1 0 0,0 0 0 0 0,-1 0 1 0 0,0-1-1 0 0,0 0 0 0 0,-1-1 1 0 0,0 0-1 0 0,0 0 0 0 0,0 0 1 0 0,-1-1-1 0 0,0 0 0 0 0,3-6-140 0 0,-1 0 139 0 0,0 0 0 0 0,-1-1 0 0 0,0 0 0 0 0,-1 0-1 0 0,-1-1 1 0 0,0 1 0 0 0,-1-1 0 0 0,-1 0 0 0 0,0 0-1 0 0,-2 0 1 0 0,1-1 0 0 0,-2-13-139 0 0,-1 26-64 0 0,-1 0 1 0 0,1 0-1 0 0,0 0 0 0 0,-1 0 0 0 0,0 0 1 0 0,0 1-1 0 0,0-1 0 0 0,0 1 0 0 0,-1 0 1 0 0,1-1-1 0 0,-1 1 0 0 0,0 0 0 0 0,0 0 1 0 0,0 1-1 0 0,0-1 0 0 0,-1 1 0 0 0,1-1 1 0 0,-1 1-1 0 0,1 0 0 0 0,-1 1 1 0 0,0-1-1 0 0,0 0 0 0 0,0 1 0 0 0,0 0 1 0 0,0 0-1 0 0,0 0 0 0 0,0 1 0 0 0,0-1 1 0 0,0 1-1 0 0,0 0 0 0 0,0 0 0 0 0,0 0 1 0 0,-1 1-1 0 0,1 0 0 0 0,0-1 0 0 0,0 1 1 0 0,0 1-1 0 0,1-1 0 0 0,-1 0 0 0 0,0 1 1 0 0,0 0-1 0 0,1 0 0 0 0,-1 0 0 0 0,0 1 64 0 0,-36 28-4706 0 0,16-9-4094 0 0,11-10-1668 0 0</inkml:trace>
  <inkml:trace contextRef="#ctx0" brushRef="#br0" timeOffset="-19365.775">5595 1042 10018 0 0,'0'0'2682'0'0,"0"0"-571"0"0,0 0-261 0 0,0 0-55 0 0,0 0-149 0 0,0 0-237 0 0,0 0-292 0 0,0 0-256 0 0,0 0-209 0 0,0 0-145 0 0,0 0-88 0 0,0 0-63 0 0,5-9-44 0 0,64-97 627 0 0,-46 82-797 0 0,1 1 0 0 0,1 0 0 0 0,1 2 0 0 0,1 1 0 0 0,0 1 0 0 0,9-3-142 0 0,-35 21-1 0 0,0 0 0 0 0,0 0 0 0 0,-1 0-1 0 0,1 1 1 0 0,0-1 0 0 0,0 0 0 0 0,0 1 0 0 0,0-1 0 0 0,0 1 0 0 0,0-1 0 0 0,0 1 0 0 0,0-1 0 0 0,0 1-1 0 0,0 0 1 0 0,0 0 0 0 0,0-1 0 0 0,0 1 0 0 0,1 0 0 0 0,-1 0 0 0 0,0 0 0 0 0,0 0 0 0 0,0 0-1 0 0,0 0 1 0 0,0 1 0 0 0,0-1 0 0 0,0 0 0 0 0,0 0 0 0 0,1 1 0 0 0,-1-1 0 0 0,0 1 0 0 0,0-1 0 0 0,0 1-1 0 0,-1-1 1 0 0,1 1 0 0 0,0 0 0 0 0,0-1 0 0 0,0 1 0 0 0,0 0 0 0 0,-1 0 0 0 0,1 0 0 0 0,0 0 0 0 0,0-1-1 0 0,-1 1 1 0 0,1 0 0 0 0,-1 0 0 0 0,1 0 0 0 0,-1 0 0 0 0,0 0 0 0 0,1 0 0 0 0,-1 1 0 0 0,0-1-1 0 0,1 0 1 0 0,-1 0 0 0 0,0 0 0 0 0,0 0 0 0 0,0 0 0 0 0,0 0 0 0 0,0 0 0 0 0,0 1 0 0 0,-1-1 0 0 0,1 0-1 0 0,0 0 1 0 0,0 0 0 0 0,-1 0 1 0 0,-12 98 74 0 0,2-8-24 0 0,13-90-47 0 0,-1 0-1 0 0,1 0 1 0 0,0 0-1 0 0,-1 0 1 0 0,1 0-1 0 0,0 0 1 0 0,0-1-1 0 0,-1 1 1 0 0,1-1-1 0 0,0 1 1 0 0,0-1-1 0 0,0 0 1 0 0,0 0-1 0 0,0 0 1 0 0,0 0 0 0 0,-1 0-1 0 0,1 0 1 0 0,0 0-1 0 0,0-1 1 0 0,0 1-1 0 0,0-1 1 0 0,-1 1-1 0 0,1-1 1 0 0,0 0-1 0 0,0 1 1 0 0,-1-1-1 0 0,1 0-2 0 0,146-108 254 0 0,-26 29-126 0 0,-121 79-130 0 0,0 1 1 0 0,0-1-1 0 0,0 0 1 0 0,0 1 0 0 0,0-1-1 0 0,0 0 1 0 0,0 1-1 0 0,0-1 1 0 0,0 1-1 0 0,0 0 1 0 0,0-1 0 0 0,0 1-1 0 0,0 0 1 0 0,1 0-1 0 0,-1-1 1 0 0,0 1 0 0 0,0 0-1 0 0,0 0 1 0 0,0 0-1 0 0,0 1 1 0 0,1-1-1 0 0,-1 0 1 0 0,0 0 0 0 0,0 1-1 0 0,0-1 1 0 0,0 0-1 0 0,0 1 1 0 0,0-1-1 0 0,0 1 1 0 0,0-1 0 0 0,0 1-1 0 0,0 0 1 0 0,0 0-1 0 0,0-1 1 0 0,0 1 0 0 0,0 0-1 0 0,-1 0 1 0 0,1 0-1 0 0,0 0 1 0 0,-1 0-1 0 0,1 0 1 0 0,0 0 0 0 0,-1 0-1 0 0,1 0 1 0 0,-1 0-1 0 0,0 0 2 0 0,0 192 226 0 0,1-191-275 0 0,-1-1 1 0 0,0 0 0 0 0,0 0 0 0 0,1 0-1 0 0,-1 0 1 0 0,0 0 0 0 0,1 0 0 0 0,-1 0-1 0 0,1 0 1 0 0,-1 0 0 0 0,1-1 0 0 0,0 1-1 0 0,-1 0 1 0 0,1 0 0 0 0,0 0 0 0 0,0-1-1 0 0,0 1 1 0 0,-1 0 0 0 0,1-1 0 0 0,0 1-1 0 0,0-1 1 0 0,0 1 0 0 0,0-1 0 0 0,0 1-1 0 0,0-1 1 0 0,0 0 0 0 0,0 1 0 0 0,0-1-1 0 0,0 0 1 0 0,0 0 0 0 0,0 0 0 0 0,0 0-1 0 0,1 0 1 0 0,-1 0 0 0 0,0 0 0 0 0,0 0-1 0 0,0 0 1 0 0,0 0 0 0 0,0-1 0 0 0,0 1-1 0 0,0 0 1 0 0,0-1 0 0 0,0 1 0 0 0,0-1-1 0 0,1 0 49 0 0,15-5-4293 0 0,-4-1-4354 0 0,-6 3-3470 0 0</inkml:trace>
  <inkml:trace contextRef="#ctx0" brushRef="#br0" timeOffset="-14895.476">7869 921 2553 0 0,'0'0'861'0'0,"0"0"-147"0"0,0 0 92 0 0,0 0 248 0 0,0 0 224 0 0,0 0 62 0 0,0 0-63 0 0,0 0-119 0 0,0 0-107 0 0,0 0-83 0 0,0 0-48 0 0,5 4-38 0 0,1 1-454 0 0,0 0 0 0 0,1-1 0 0 0,0 1 0 0 0,0-1 0 0 0,0-1 0 0 0,0 0 0 0 0,0 0 1 0 0,1 0-1 0 0,0-1 0 0 0,-1 0 0 0 0,1 0 0 0 0,0-1 0 0 0,4 1-428 0 0,-3-3 193 0 0,1-1 1 0 0,-1 0-1 0 0,1 0 0 0 0,-1-1 0 0 0,0 0 1 0 0,0 0-1 0 0,-1-1 0 0 0,1 0 1 0 0,-1-1-1 0 0,1 0 0 0 0,-2 0 0 0 0,1 0 1 0 0,5-6-194 0 0,-11 10 12 0 0,2-3 48 0 0,1 0 0 0 0,0-1 1 0 0,-1 0-1 0 0,0 1 1 0 0,0-1-1 0 0,0 0 0 0 0,-1-1 1 0 0,0 1-1 0 0,0-1 1 0 0,0 0-1 0 0,-1 1 0 0 0,1-1 1 0 0,-1 0-1 0 0,-1 0 1 0 0,1-1-1 0 0,-1 1 0 0 0,0 0 1 0 0,-1 0-1 0 0,1-1 1 0 0,-1 1-1 0 0,0 0 0 0 0,-1-1 1 0 0,0 1-1 0 0,-1-6-60 0 0,-1 7-19 0 0,0 1 0 0 0,-1-1 0 0 0,0 1-1 0 0,1 0 1 0 0,-1 0 0 0 0,-1 0 0 0 0,1 0 0 0 0,-1 1 0 0 0,1 0-1 0 0,-1 0 1 0 0,0 0 0 0 0,0 0 0 0 0,0 1 0 0 0,-1 0-1 0 0,1 0 1 0 0,0 0 0 0 0,-1 1 0 0 0,1 0 0 0 0,-1 0-1 0 0,0 0 1 0 0,1 0 0 0 0,-1 1 0 0 0,0 0 0 0 0,1 1 0 0 0,-1-1-1 0 0,0 1 1 0 0,1 0 0 0 0,-1 0 0 0 0,1 1 0 0 0,-1-1-1 0 0,-3 3 20 0 0,-5 3 16 0 0,1 0-1 0 0,0 1 0 0 0,0 0 0 0 0,1 1 0 0 0,0 1 1 0 0,0 0-1 0 0,1 0 0 0 0,0 1 0 0 0,1 0 0 0 0,1 1 1 0 0,0 0-1 0 0,0 1 0 0 0,1 0 0 0 0,1 0 0 0 0,0 1 1 0 0,1 0-1 0 0,0 0 0 0 0,1 0 0 0 0,1 1 0 0 0,-2 9-15 0 0,6-23 2 0 0,-3 8 86 0 0,1 0 0 0 0,0 0 0 0 0,0 1 0 0 0,1-1 1 0 0,0 1-1 0 0,1-1 0 0 0,0 1 0 0 0,1-1 1 0 0,0 1-1 0 0,0-1 0 0 0,1 0 0 0 0,0 1 0 0 0,0-1 1 0 0,1 0-1 0 0,1 0 0 0 0,-1 0 0 0 0,2-1 0 0 0,-1 1 1 0 0,1-1-1 0 0,0 0 0 0 0,1 0 0 0 0,5 6-88 0 0,5-3 144 0 0,0-1-1 0 0,1 0 0 0 0,0-1 0 0 0,0-1 1 0 0,1 0-1 0 0,0-1 0 0 0,1-2 1 0 0,-1 1-1 0 0,1-2 0 0 0,0-1 1 0 0,13 1-144 0 0,-18-1 17 0 0,0 0 1 0 0,0-2 0 0 0,0 1 0 0 0,1-2 0 0 0,-1 0 0 0 0,0-1-1 0 0,0 0 1 0 0,7-2-18 0 0,29-32-985 0 0,-39 18-3182 0 0,-1-1-5584 0 0,-8 14-1861 0 0</inkml:trace>
  <inkml:trace contextRef="#ctx0" brushRef="#br0" timeOffset="-13566.376">9001 799 7418 0 0,'0'0'3187'0'0,"0"0"-1369"0"0,0 0-589 0 0,0 0-32 0 0,0 0-13 0 0,0 0-71 0 0,0 0-142 0 0,0 0-169 0 0,0 0-135 0 0,0 0-105 0 0,-32 6-56 0 0,-101 22-38 0 0,46 9 372 0 0,72-28-749 0 0,0 1 0 0 0,1 0 0 0 0,0 0 0 0 0,1 2 1 0 0,0-1-1 0 0,1 2 0 0 0,0 0 0 0 0,1 0 0 0 0,0 1 0 0 0,1 0 0 0 0,1 1 0 0 0,0 0 0 0 0,1 1 0 0 0,1-1 1 0 0,0 1-1 0 0,0 5-91 0 0,5-18 9 0 0,1 0 1 0 0,0-1 0 0 0,0 1 0 0 0,0 0 0 0 0,0 0 0 0 0,0-1-1 0 0,1 1 1 0 0,-1 0 0 0 0,1 0 0 0 0,0 0 0 0 0,0 0-1 0 0,0 0 1 0 0,0 0 0 0 0,1 0 0 0 0,-1-1 0 0 0,1 1-1 0 0,-1 0 1 0 0,1 0 0 0 0,0 0 0 0 0,0-1 0 0 0,0 1 0 0 0,1 0-1 0 0,-1-1 1 0 0,1 1 0 0 0,-1-1 0 0 0,1 0 0 0 0,0 1-1 0 0,0-1 1 0 0,0 0 0 0 0,0 0 0 0 0,0 0 0 0 0,0 0-1 0 0,1-1 1 0 0,-1 1 0 0 0,1-1 0 0 0,-1 1 0 0 0,1-1-1 0 0,0 0 1 0 0,-1 0 0 0 0,1 0 0 0 0,0 0 0 0 0,0 0 0 0 0,0-1-1 0 0,-1 1 1 0 0,2-1-10 0 0,14-4 112 0 0,0 0 1 0 0,0-1-1 0 0,-1-1 0 0 0,1-1 1 0 0,-2 0-1 0 0,1-1 0 0 0,-1-1 1 0 0,0 0-1 0 0,-1-2 0 0 0,0 1 1 0 0,-1-2-1 0 0,0 0 0 0 0,0-1 1 0 0,-2 0-1 0 0,4-5-112 0 0,4 0 55 0 0,6-8 18 0 0,76-55-150 0 0,-100 82 63 0 0,-1 1 0 0 0,1-1-1 0 0,0 0 1 0 0,0 1-1 0 0,-1-1 1 0 0,1 0-1 0 0,-1 1 1 0 0,1 0-1 0 0,-1-1 1 0 0,1 1 0 0 0,-1 0-1 0 0,0 0 1 0 0,0 0-1 0 0,0 0 1 0 0,0 0-1 0 0,0 0 1 0 0,-1 0-1 0 0,1 0 1 0 0,-1 0 0 0 0,1 0-1 0 0,-1 0 1 0 0,0 1-1 0 0,0-1 1 0 0,1 0-1 0 0,-2 0 1 0 0,1 0-1 0 0,0 1 1 0 0,0-1 0 0 0,-1 0-1 0 0,1 0 1 0 0,-1 0-1 0 0,0 0 1 0 0,1 0-1 0 0,-2 2 15 0 0,2 6-26 0 0,-1 23 32 0 0,-1-28-7 0 0,1 1 0 0 0,0 0 0 0 0,1 0 0 0 0,-1 0 0 0 0,1 0 0 0 0,0 0 0 0 0,1 0-1 0 0,0 0 1 0 0,-1 0 0 0 0,2-1 0 0 0,-1 1 0 0 0,1 0 0 0 0,0 0 0 0 0,0-1 0 0 0,0 1 0 0 0,1-1-1 0 0,0 0 1 0 0,0 0 0 0 0,0 0 0 0 0,1 0 0 0 0,0 0 0 0 0,-1-1 0 0 0,2 0 0 0 0,-1 1 0 0 0,5 2 1 0 0,-1-3 26 0 0,1 0 0 0 0,0-1 0 0 0,0 0 0 0 0,0-1 0 0 0,0 0 0 0 0,0 0 0 0 0,1-1 0 0 0,-1 0 0 0 0,0 0 0 0 0,1-1 0 0 0,-1-1 0 0 0,1 1 0 0 0,-1-1 0 0 0,0-1 0 0 0,0 0 1 0 0,1 0-1 0 0,-1-1 0 0 0,0 0 0 0 0,-1-1 0 0 0,1 0 0 0 0,0-1-26 0 0,20-9 131 0 0,-2-3 1 0 0,0 0-1 0 0,-1-1 1 0 0,-1-2-1 0 0,15-15-131 0 0,-18 17 34 0 0,-1-1 1 0 0,-1-2 0 0 0,-1 0-1 0 0,-1 0 1 0 0,-1-2-1 0 0,-1 0 1 0 0,-1-1-1 0 0,-1-1 1 0 0,-1 0-1 0 0,0-4-34 0 0,-11 27-4 0 0,-1-1-1 0 0,1 1 1 0 0,-1-1-1 0 0,1 1 1 0 0,-1-1-1 0 0,0 0 1 0 0,0 0-1 0 0,-1 0 1 0 0,1 1-1 0 0,0-1 1 0 0,-1 0-1 0 0,0 0 1 0 0,1 0 0 0 0,-1 0-1 0 0,-1 0 1 0 0,1 0-1 0 0,0 0 1 0 0,-1 0-1 0 0,1 1 1 0 0,-1-1-1 0 0,0 0 1 0 0,0 0-1 0 0,0 0 1 0 0,0 1-1 0 0,0-1 1 0 0,-1 0-1 0 0,1 1 1 0 0,-1 0-1 0 0,0-1 1 0 0,0 1-1 0 0,0 0 1 0 0,0 0-1 0 0,0 0 1 0 0,0 0-1 0 0,0 0 1 0 0,-1 0-1 0 0,1 1 1 0 0,-1-1-1 0 0,1 1 1 0 0,-1-1-1 0 0,-2 0 5 0 0,-6 3-42 0 0,0-1 0 0 0,0 1 0 0 0,0 1 0 0 0,0 0 0 0 0,0 1 0 0 0,0 0 0 0 0,0 0 0 0 0,1 1 0 0 0,0 1 0 0 0,0 0 0 0 0,0 0 0 0 0,0 1 0 0 0,1 0 0 0 0,0 0 0 0 0,0 1 0 0 0,0 1 0 0 0,1-1 0 0 0,0 1 0 0 0,1 1 0 0 0,-3 3 42 0 0,8-11-6 0 0,1 0 1 0 0,-1 1-1 0 0,1-1 0 0 0,0 0 0 0 0,0 1 1 0 0,-1-1-1 0 0,1 1 0 0 0,0-1 1 0 0,0 1-1 0 0,0 0 0 0 0,0-1 0 0 0,1 1 1 0 0,-1 0-1 0 0,0 0 0 0 0,1-1 0 0 0,-1 1 1 0 0,1 0-1 0 0,0 0 0 0 0,-1 0 1 0 0,1 0-1 0 0,0 0 0 0 0,0 0 0 0 0,0 0 1 0 0,1-1-1 0 0,-1 1 0 0 0,0 0 0 0 0,1 0 1 0 0,-1 0-1 0 0,1 0 0 0 0,-1 0 1 0 0,1-1-1 0 0,0 1 0 0 0,0 0 0 0 0,0-1 1 0 0,0 1-1 0 0,0-1 0 0 0,0 1 0 0 0,1-1 1 0 0,-1 1-1 0 0,0-1 0 0 0,1 0 1 0 0,-1 1-1 0 0,1-1 0 0 0,1 1 6 0 0,19 2 35 0 0,0-1 0 0 0,0-1 0 0 0,1-1 0 0 0,-1-1 0 0 0,1-1 0 0 0,-1-1 0 0 0,12-2-35 0 0,65-3 63 0 0,-97 6-63 0 0,0 0-1 0 0,0 1 1 0 0,1-1 0 0 0,-1 1-1 0 0,0 0 1 0 0,0 0 0 0 0,1 0-1 0 0,-1 0 1 0 0,0 0 0 0 0,0 0-1 0 0,1 0 1 0 0,-1 1 0 0 0,0-1-1 0 0,0 1 1 0 0,0 0 0 0 0,1-1-1 0 0,-1 1 1 0 0,0 0 0 0 0,0 0-1 0 0,0 0 1 0 0,0 1 0 0 0,-1-1-1 0 0,1 0 1 0 0,0 1 0 0 0,0 0-1 0 0,-1-1 1 0 0,1 1 0 0 0,-1 0-1 0 0,1-1 1 0 0,-1 1 0 0 0,0 0-1 0 0,0 0 1 0 0,0 0 0 0 0,0 0-1 0 0,0 0 1 0 0,0 1 0 0 0,-1-1-1 0 0,1 0 1 0 0,-1 0-1 0 0,1 1 1 0 0,-1-1 0 0 0,0 0-1 0 0,0 0 1 0 0,-5 152-4 0 0,5-152 6 0 0,0 0 0 0 0,1 1-1 0 0,-1-1 1 0 0,1 0 0 0 0,-1 1-1 0 0,1-1 1 0 0,0 0 0 0 0,0 0-1 0 0,0 0 1 0 0,0 0 0 0 0,0 0-1 0 0,1 0 1 0 0,-1 0 0 0 0,0 0-1 0 0,1 0 1 0 0,0-1 0 0 0,-1 1-1 0 0,1-1 1 0 0,0 1 0 0 0,0-1-1 0 0,0 1 1 0 0,0-1 0 0 0,0 0-1 0 0,0 0 1 0 0,0 0 0 0 0,0 0-1 0 0,0-1 1 0 0,1 1 0 0 0,-1 0-1 0 0,0-1 1 0 0,1 0-1 0 0,-1 1 1 0 0,1-1-2 0 0,80-7 232 0 0,-51-8-86 0 0,-1-1 0 0 0,0-1-1 0 0,-1-2 1 0 0,-1-1 0 0 0,-1-1-1 0 0,0-2 1 0 0,-2 0 0 0 0,17-21-146 0 0,8-7 166 0 0,-2-2-1 0 0,-2-2 1 0 0,20-33-166 0 0,-49 62 1 0 0,-1 0-1 0 0,-1-1 1 0 0,-1-1-1 0 0,-1 0 1 0 0,-2-1 0 0 0,-1-1-1 0 0,-1 0 1 0 0,-2 0-1 0 0,0-1 1 0 0,-3 0-1 0 0,0 0 1 0 0,-2-4-1 0 0,-3 23-2 0 0,2 5 0 0 0,-1 0 1 0 0,0 0 0 0 0,0 0 0 0 0,-1 0 0 0 0,0 0-1 0 0,0 0 1 0 0,-1 0 0 0 0,0 1 0 0 0,0-1 0 0 0,-1 0 0 0 0,1 0-1 0 0,-2 1 1 0 0,1-1 0 0 0,-1 1 0 0 0,0-1 0 0 0,0 1-1 0 0,0 0 1 0 0,-1 0 0 0 0,0 0 0 0 0,0 1 0 0 0,-1 0 0 0 0,1-1-1 0 0,-1 2 1 0 0,-4-4 1 0 0,7 7-8 0 0,1 0 0 0 0,-1 0-1 0 0,0 0 1 0 0,0 0 0 0 0,0 1 0 0 0,1-1-1 0 0,-1 1 1 0 0,0 0 0 0 0,0-1 0 0 0,0 1-1 0 0,0 0 1 0 0,0 0 0 0 0,0 0 0 0 0,0 0-1 0 0,1 0 1 0 0,-1 1 0 0 0,0-1 0 0 0,0 0-1 0 0,0 1 1 0 0,0 0 0 0 0,0-1 0 0 0,1 1-1 0 0,-1 0 1 0 0,0 0 0 0 0,1 0 0 0 0,-1 0-1 0 0,0 0 1 0 0,1 0 0 0 0,0 0 0 0 0,-1 1-1 0 0,1-1 1 0 0,0 1 0 0 0,-1-1 0 0 0,1 1-1 0 0,0-1 1 0 0,0 1 0 0 0,0 0 0 0 0,0-1-1 0 0,1 1 1 0 0,-1 0 0 0 0,0 0 0 0 0,1 0-1 0 0,-1 0 9 0 0,-13 83 4 0 0,16-58 43 0 0,2 0-1 0 0,0 0 1 0 0,2-1-1 0 0,1 0 0 0 0,1 0 1 0 0,1 0-1 0 0,9 16-46 0 0,24 74 332 0 0,-29-65-238 0 0,-1 1-1 0 0,-3 1 1 0 0,-3 0 0 0 0,-1 0 0 0 0,-3 23-94 0 0,-1-22 12 0 0,-14 157 97 0 0,2-108-105 0 0,23-176-6373 0 0,-10 44 1029 0 0,-2 3-4623 0 0,0 18 3188 0 0</inkml:trace>
  <inkml:trace contextRef="#ctx0" brushRef="#br0" timeOffset="-13267.644">10048 656 12891 0 0,'0'0'2115'0'0,"0"0"-383"0"0,0 0-253 0 0,0 0-62 0 0,0 0-68 0 0,0 0-141 0 0,0 0-242 0 0,0 0-235 0 0,0 0-167 0 0,0 0-80 0 0,0 0-68 0 0,0 0-40 0 0,0 0-38 0 0,26-13-57 0 0,81-37-29 0 0,19 17 275 0 0,329-30-926 0 0,-324 36-2560 0 0,-52-8-6302 0 0,-67 28 3797 0 0,-5 3-3563 0 0</inkml:trace>
  <inkml:trace contextRef="#ctx0" brushRef="#br0" timeOffset="-12813.711">11008 144 9362 0 0,'0'0'2494'0'0,"0"0"-455"0"0,0 0-363 0 0,0 0-189 0 0,0 0-190 0 0,0 0-203 0 0,0 0-199 0 0,0 0-168 0 0,0 0-120 0 0,0 0-55 0 0,0 0-36 0 0,0 0-25 0 0,-5 20-36 0 0,-14 65-19 0 0,8 76 1181 0 0,12-110-1287 0 0,-3 167 562 0 0,1 123-577 0 0,0-329-298 0 0,1 0 0 0 0,1 0 0 0 0,0 0 0 0 0,0 0-1 0 0,1 0 1 0 0,1-1 0 0 0,0 1 0 0 0,0-1 0 0 0,1 1 0 0 0,1-1 0 0 0,0-1 0 0 0,0 1 0 0 0,6 7-17 0 0,-7-16 16 0 0,-1-1 0 0 0,0 0-1 0 0,1 0 1 0 0,-1-1 0 0 0,1 1 0 0 0,-1-1 0 0 0,1 0 0 0 0,0 0 0 0 0,-1 0-1 0 0,1 0 1 0 0,-1 0 0 0 0,1-1 0 0 0,-1 0 0 0 0,1 1 0 0 0,-1-1 0 0 0,1-1 0 0 0,-1 1-1 0 0,0 0 1 0 0,0-1 0 0 0,1 0 0 0 0,-1 0 0 0 0,0 0 0 0 0,-1 0 0 0 0,1 0-1 0 0,0 0 1 0 0,-1-1 0 0 0,1 1 0 0 0,1-3-16 0 0,5-2 8 0 0,36-25 73 0 0,96-65 8 0 0,-40 46-40 0 0,-100 51-49 0 0,-1 0 0 0 0,1 0 0 0 0,0 0 0 0 0,0 0 1 0 0,0 0-1 0 0,-1 0 0 0 0,1 0 0 0 0,0 0 0 0 0,0 0 1 0 0,-1 0-1 0 0,1 1 0 0 0,0-1 0 0 0,0 0 0 0 0,-1 1 1 0 0,1-1-1 0 0,0 0 0 0 0,-1 1 0 0 0,1-1 0 0 0,0 1 0 0 0,-1-1 1 0 0,1 1-1 0 0,-1-1 0 0 0,1 1 0 0 0,0-1 0 0 0,-1 1 1 0 0,0 0-1 0 0,1-1 0 0 0,-1 1 0 0 0,1 0 0 0 0,-1 0 1 0 0,0-1-1 0 0,1 1 0 0 0,-1 0 0 0 0,0 0 0 0 0,0-1 0 0 0,0 1 1 0 0,0 0-1 0 0,0 0 0 0 0,1-1 0 0 0,-1 1 0 0 0,-1 0 1 0 0,1 0-1 0 0,0 0 0 0 0,0-1 0 0 0,0 1 0 0 0,0 0 1 0 0,0 0-1 0 0,-1-1 0 0 0,1 1 0 0 0,0 0 0 0 0,-1 0 0 0 0,-6 49 96 0 0,3-32-102 0 0,0-1 0 0 0,2 1 0 0 0,0-1 0 0 0,1 1 0 0 0,1 0-1 0 0,1-1 1 0 0,1 7 6 0 0,-2-21-45 0 0,1 0-1 0 0,-1-1 0 0 0,1 1 0 0 0,0 0 0 0 0,0 0 0 0 0,1-1 0 0 0,-1 1 1 0 0,0-1-1 0 0,1 1 0 0 0,0-1 0 0 0,-1 1 0 0 0,1-1 0 0 0,0 0 1 0 0,0 0-1 0 0,0 0 0 0 0,0 0 0 0 0,1 0 0 0 0,-1 0 0 0 0,1-1 0 0 0,-1 1 1 0 0,1-1-1 0 0,-1 0 0 0 0,1 0 0 0 0,0 0 0 0 0,-1 0 0 0 0,1 0 46 0 0,23 1-4291 0 0,-1-11-5518 0 0,-16 2-2054 0 0</inkml:trace>
  <inkml:trace contextRef="#ctx0" brushRef="#br0" timeOffset="-10511.386">14 1823 6745 0 0,'0'0'1047'0'0,"0"0"-625"0"0,0 0-178 0 0,0 0 97 0 0,0 0 90 0 0,0 0 64 0 0,0 0 16 0 0,0 0-25 0 0,34-4-2 0 0,110-11 23 0 0,74-3 3079 0 0,250-26 863 0 0,-169 19-3072 0 0,147-9-219 0 0,500 30 364 0 0,-321 12-834 0 0,-51-19-240 0 0,581-26-65 0 0,298 12-15 0 0,-367 24-261 0 0,-172 19 38 0 0,1579-14 599 0 0,-2122 14-609 0 0,-322-10-86 0 0,-49-8-22 0 0,3 2 0 0 0,-1 0 0 0 0,1 0 0 0 0,-1 0-1 0 0,1 0 1 0 0,0 0 0 0 0,0-1 0 0 0,0 1 0 0 0,0-1-1 0 0,0 0 1 0 0,0 0 0 0 0,0 0 0 0 0,0 0 0 0 0,1-1 0 0 0,-1 1-1 0 0,0-1 1 0 0,0 0 0 0 0,1 0 0 0 0,2 0-27 0 0,6 1 103 0 0,116 17 119 0 0,-23-18 28 0 0,-62-1-604 0 0,45 1-18 0 0,-60 4-3788 0 0,-3 4-3852 0 0,-19-4-3798 0 0</inkml:trace>
  <inkml:trace contextRef="#ctx0" brushRef="#br0" timeOffset="66641.87">18036 1944 0 0 0,'0'0'1439'0'0,"0"0"328"0"0,0 0 143 0 0,0 0 60 0 0,0 0 3 0 0,0 0-114 0 0,0 0-157 0 0,0 0-152 0 0,0 0-182 0 0,0 0-156 0 0,0 0-126 0 0,0 0-99 0 0,0 0-79 0 0,1-2-64 0 0,2-2 3206 0 0,-12 25-2657 0 0,-23 49-965 0 0,54-80-44 0 0,33-64 50 0 0,-42 62-209 0 0,-9 38 443 0 0,-4 8-496 0 0,1 0 1 0 0,2-1-1 0 0,2 1 1 0 0,0-1-1 0 0,3 0 1 0 0,10 31-173 0 0,0-1 12 0 0,-2 47 128 0 0,-16-110-138 0 0,0 0-35 0 0,0 0 26 0 0,0-26-481 0 0,3 0-668 0 0,0 14-2113 0 0,-2-1-7004 0 0,-1 9-1174 0 0</inkml:trace>
  <inkml:trace contextRef="#ctx0" brushRef="#br0" timeOffset="66911.505">17964 2427 12667 0 0,'0'0'3352'0'0,"0"0"-1147"0"0,0 0-525 0 0,0 0-146 0 0,0 0-214 0 0,0 0-262 0 0,0 0-235 0 0,0 0-213 0 0,0 0-123 0 0,0 0-49 0 0,0 0-34 0 0,0 0 8 0 0,0 0 1 0 0,3 5-13 0 0,-2-4-365 0 0,0 1 1 0 0,0-1-1 0 0,0 1 0 0 0,0-1 0 0 0,0 1 0 0 0,0-1 0 0 0,0 1 1 0 0,0-1-1 0 0,1 0 0 0 0,-1 0 0 0 0,1 0 0 0 0,-1 0 0 0 0,1 0 0 0 0,-1 0 1 0 0,1 0-1 0 0,0 0 0 0 0,-1-1 0 0 0,1 1 0 0 0,0 0 0 0 0,-1-1 0 0 0,1 0 1 0 0,0 1-1 0 0,0-1 0 0 0,0 0 0 0 0,-1 0 0 0 0,1 0 0 0 0,0 0 1 0 0,0 0-1 0 0,0 0 0 0 0,-1-1 0 0 0,1 1 0 0 0,0 0 0 0 0,0-1 0 0 0,-1 0 1 0 0,1 1-1 0 0,0-1 0 0 0,-1 0 0 0 0,1 0 0 0 0,1-1-35 0 0,255-119 411 0 0,-248 117-1194 0 0,28-10-171 0 0,-25 11-2487 0 0,1 2-3609 0 0,-10 1-5250 0 0</inkml:trace>
  <inkml:trace contextRef="#ctx0" brushRef="#br0" timeOffset="139536.609">10949 3365 856 0 0,'0'0'2182'0'0,"0"0"-848"0"0,0 0-195 0 0,0 0 171 0 0,0 0 155 0 0,0 0 30 0 0,0 0-90 0 0,0 0-211 0 0,0 0-226 0 0,0 0-176 0 0,0 0-87 0 0,-12-3 2714 0 0,14 38 733 0 0,-2-16-3772 0 0,51 94 1040 0 0,91 132 254 0 0,25-50-736 0 0,-139-150-710 0 0,-25-20-5501 0 0,-1-25-3066 0 0,-1 0-2825 0 0</inkml:trace>
  <inkml:trace contextRef="#ctx0" brushRef="#br0" timeOffset="15942.99">15365 2541 3425 0 0,'0'0'2087'0'0,"0"0"-702"0"0,0 0-222 0 0,0 0 175 0 0,0 0 154 0 0,0 0-15 0 0,0 0-221 0 0,0 0-261 0 0,0 0-230 0 0,0 0-127 0 0,0 0-58 0 0,-20 0 1828 0 0,1 30-1609 0 0,-1 90-381 0 0,20-119-386 0 0,0 0 1 0 0,-1 0-1 0 0,1 0 1 0 0,0 0 0 0 0,0-1-1 0 0,0 1 1 0 0,0 0-1 0 0,0 0 1 0 0,0 0-1 0 0,0 0 1 0 0,1 0 0 0 0,-1 0-1 0 0,0 0 1 0 0,0-1-1 0 0,1 1 1 0 0,-1 0-1 0 0,1 0 1 0 0,-1 0 0 0 0,1 0-1 0 0,-1-1 1 0 0,1 1-1 0 0,-1 0 1 0 0,1-1-1 0 0,-1 1 1 0 0,1 0 0 0 0,0-1-1 0 0,-1 1 1 0 0,1-1-1 0 0,0 1 1 0 0,0-1-1 0 0,0 1 1 0 0,-1-1 0 0 0,1 0-1 0 0,0 1 1 0 0,0-1-1 0 0,0 0 1 0 0,0 1 0 0 0,0-1-1 0 0,-1 0 1 0 0,1 0-1 0 0,0 0 1 0 0,0 0-1 0 0,0 0 1 0 0,0 0 0 0 0,0 0-1 0 0,0 0 1 0 0,0-1-1 0 0,0 1 1 0 0,-1 0-1 0 0,2-1-32 0 0,42-24 2397 0 0,-36 18-2263 0 0,-1 1 1 0 0,0-2 0 0 0,0 1 0 0 0,-1-1 0 0 0,0 0 0 0 0,0-1 0 0 0,-1 1 0 0 0,0-1 0 0 0,0 0 0 0 0,-1 0-1 0 0,0-1 1 0 0,-1 1 0 0 0,1-5-135 0 0,-4 15 5 0 0,0 0 0 0 0,-1-1-1 0 0,1 1 1 0 0,0 0-1 0 0,0-1 1 0 0,-1 1 0 0 0,1 0-1 0 0,0-1 1 0 0,-1 1 0 0 0,1 0-1 0 0,-1-1 1 0 0,1 1 0 0 0,0-1-1 0 0,-1 1 1 0 0,0-1 0 0 0,1 1-1 0 0,-1-1 1 0 0,1 1 0 0 0,-1-1-1 0 0,1 1 1 0 0,-1-1-1 0 0,0 0 1 0 0,1 1 0 0 0,-1-1-1 0 0,0 0 1 0 0,0 0 0 0 0,1 0-1 0 0,-1 1 1 0 0,0-1 0 0 0,1 0-1 0 0,-1 0 1 0 0,0 0 0 0 0,0 0-1 0 0,1 0 1 0 0,-1 0-1 0 0,0 0 1 0 0,0-1 0 0 0,1 1-1 0 0,-1 0 1 0 0,0 0 0 0 0,1 0-1 0 0,-1-1 1 0 0,0 1 0 0 0,1 0-1 0 0,-1-1 1 0 0,0 1 0 0 0,1-1-1 0 0,-1 1 1 0 0,1-1 0 0 0,-1 1-1 0 0,1-1 1 0 0,-1 1-1 0 0,1-1 1 0 0,-1 1 0 0 0,1-1-1 0 0,-1 0 1 0 0,1 1 0 0 0,0-1-1 0 0,0 0 1 0 0,-1 1 0 0 0,1-1-1 0 0,0 0 1 0 0,0 1 0 0 0,-1-2-5 0 0,-7 15-47 0 0,0 0 1 0 0,1 0 0 0 0,0 1-1 0 0,1 0 1 0 0,0 0 0 0 0,1 1-1 0 0,1-1 1 0 0,-3 15 46 0 0,8-27 12 0 0,-1 0 0 0 0,1 0 0 0 0,-1 0 0 0 0,1 0 0 0 0,0-1 0 0 0,0 1 0 0 0,0 0 0 0 0,0-1 0 0 0,0 1 0 0 0,0-1 0 0 0,0 1 0 0 0,0-1 0 0 0,1 1 0 0 0,-1-1 0 0 0,1 0 0 0 0,-1 0 0 0 0,1 0 0 0 0,-1 0 0 0 0,1 0 0 0 0,-1 0 0 0 0,1 0 0 0 0,0 0 0 0 0,0 0 0 0 0,0-1 0 0 0,-1 1 0 0 0,1-1 0 0 0,0 0 0 0 0,0 1 0 0 0,0-1 0 0 0,0 0 0 0 0,0 0 0 0 0,0 0 0 0 0,-1 0 0 0 0,1 0 0 0 0,0-1 0 0 0,0 1 0 0 0,0-1 0 0 0,0 1 0 0 0,0-1 0 0 0,-1 1 0 0 0,1-1 0 0 0,0 0 0 0 0,-1 0 0 0 0,1 0 0 0 0,0 0 0 0 0,-1 0 0 0 0,1 0 0 0 0,-1-1 0 0 0,0 1 0 0 0,1 0 0 0 0,-1-1 0 0 0,0 1 0 0 0,1-2-12 0 0,4-1 47 0 0,0-1 1 0 0,0-1-1 0 0,0 1 0 0 0,0-1 1 0 0,-1 0-1 0 0,0 0 0 0 0,0-1 0 0 0,-1 1 1 0 0,1-1-1 0 0,-2 0 0 0 0,1 0 1 0 0,-1-1-1 0 0,0 1 0 0 0,0-1 1 0 0,-1 0-1 0 0,0 1 0 0 0,0-1 1 0 0,-1 0-1 0 0,0 0 0 0 0,-1 0 1 0 0,0-5-48 0 0,-1 12-8 0 0,0 0 1 0 0,0-1-1 0 0,-1 1 1 0 0,1 0-1 0 0,0 0 1 0 0,-1 0-1 0 0,1 0 1 0 0,-1 0-1 0 0,1 1 1 0 0,-1-1 0 0 0,0 0-1 0 0,1 1 1 0 0,-1-1-1 0 0,0 1 1 0 0,1 0-1 0 0,-1-1 1 0 0,0 1-1 0 0,1 0 1 0 0,-1 0-1 0 0,0 0 1 0 0,0 0 0 0 0,1 0-1 0 0,-1 1 1 0 0,0-1-1 0 0,1 0 1 0 0,-1 1-1 0 0,0-1 1 0 0,1 1-1 0 0,-1 0 1 0 0,0 0-1 0 0,1-1 1 0 0,-1 1 0 0 0,1 0-1 0 0,0 0 1 0 0,-1 0-1 0 0,1 1 1 0 0,0-1-1 0 0,-1 0 1 0 0,0 1 7 0 0,-62 75-238 0 0,65-78 237 0 0,-1 1 0 0 0,0 0 0 0 0,1 0 0 0 0,-1 0 0 0 0,0 0 0 0 0,1 0 0 0 0,-1 0 0 0 0,0 0 0 0 0,1 0 0 0 0,-1 0 0 0 0,1 0 0 0 0,-1 0 0 0 0,0 0 0 0 0,1 0 1 0 0,-1 0-1 0 0,0 0 0 0 0,1 1 0 0 0,-1-1 0 0 0,0 0 0 0 0,1 0 0 0 0,-1 0 0 0 0,0 0 0 0 0,0 1 0 0 0,1-1 0 0 0,-1 0 0 0 0,0 0 0 0 0,0 1 0 0 0,1-1 0 0 0,-1 0 0 0 0,0 0 0 0 0,0 1 0 0 0,0-1 0 0 0,1 0 0 0 0,-1 1 0 0 0,0-1 0 0 0,0 0 0 0 0,0 1 0 0 0,0-1 0 0 0,0 0 0 0 0,0 1 0 0 0,0-1 0 0 0,1 0 0 0 0,-1 1 0 0 0,0-1 0 0 0,0 1 0 0 0,0-1 0 0 0,-1 0 0 0 0,1 1 0 0 0,0-1 0 0 0,0 0 0 0 0,0 1 0 0 0,0-1 0 0 0,0 0 0 0 0,0 1 0 0 0,0-1 0 0 0,-1 0 0 0 0,1 1 0 0 0,0-1 0 0 0,0 0 0 0 0,0 0 0 0 0,-1 1 0 0 0,1-1 0 0 0,0 0 0 0 0,0 0 0 0 0,-1 1 1 0 0,28-12 240 0 0,58-62-917 0 0,-79 59-4617 0 0,-4 13-4180 0 0</inkml:trace>
  <inkml:trace contextRef="#ctx0" brushRef="#br0" timeOffset="16945.06">15050 1863 12083 0 0,'0'0'1773'0'0,"0"0"-426"0"0,0 0-93 0 0,0 0 43 0 0,0 0-55 0 0,0 0-182 0 0,0 0-245 0 0,0 0-209 0 0,0 0-110 0 0,0 0-55 0 0,0 0-25 0 0,0 0 30 0 0,0 0-2 0 0,2-14-23 0 0,13-101 751 0 0,47-76 872 0 0,-48 161-1956 0 0,1 0 1 0 0,1 1-1 0 0,2 1 1 0 0,1 1-1 0 0,3-2-88 0 0,-20 26-1 0 0,0 0-1 0 0,0 0 0 0 0,0 0 1 0 0,0 1-1 0 0,0-1 0 0 0,1 1 0 0 0,-1-1 1 0 0,1 1-1 0 0,0 0 0 0 0,0 0 1 0 0,0 0-1 0 0,0 0 0 0 0,0 1 1 0 0,0-1-1 0 0,0 1 0 0 0,0 0 1 0 0,1 0-1 0 0,-1 0 0 0 0,2 0 2 0 0,17 52-165 0 0,-5 74 197 0 0,-15-124-33 0 0,-1 0 1 0 0,1 0-1 0 0,0-1 0 0 0,-1 1 1 0 0,1 0-1 0 0,0 0 0 0 0,-1-1 1 0 0,1 1-1 0 0,0-1 0 0 0,0 0 1 0 0,0 1-1 0 0,0-1 0 0 0,-1 0 1 0 0,1 0-1 0 0,0 0 0 0 0,0 0 1 0 0,0 0-1 0 0,-1-1 0 0 0,1 1 1 0 0,0-1-1 0 0,0 1 0 0 0,0-1 1 0 0,-1 1-1 0 0,1-1 0 0 0,0 0 1 0 0,-1 0-1 0 0,1 0 0 0 0,-1 0 1 0 0,1 0-1 0 0,-1 0 0 0 0,1 0 1 0 0,-1-1-1 0 0,0 1 0 0 0,0-1 1 0 0,0 1-1 0 0,1-2 1 0 0,217-242 27 0 0,-219 244-29 0 0,1 1 1 0 0,0-1 0 0 0,-1 0 0 0 0,1 1-1 0 0,-1-1 1 0 0,1 1 0 0 0,0-1 0 0 0,0 0-1 0 0,-1 1 1 0 0,1 0 0 0 0,0-1 0 0 0,0 1-1 0 0,-1-1 1 0 0,1 1 0 0 0,0 0 0 0 0,0 0-1 0 0,0-1 1 0 0,0 1 0 0 0,0 0 0 0 0,0 0-1 0 0,-1 0 1 0 0,1 0 0 0 0,0 0 0 0 0,0 0-1 0 0,0 0 1 0 0,0 1 0 0 0,0-1 0 0 0,0 0-1 0 0,-1 0 1 0 0,1 1 0 0 0,0-1 0 0 0,0 0-1 0 0,0 1 1 0 0,-1-1 0 0 0,1 1 0 0 0,0-1-1 0 0,0 1 1 0 0,-1-1 0 0 0,1 1 0 0 0,-1-1-1 0 0,1 1 1 0 0,0 0 0 0 0,-1-1 0 0 0,1 1-1 0 0,-1 0 1 0 0,1 0 0 0 0,-1 0 0 0 0,0-1-1 0 0,1 1 1 0 0,-1 0 0 0 0,0 0 0 0 0,0 0-1 0 0,1 0 1 0 0,-1-1 0 0 0,0 1 0 0 0,0 0-1 0 0,0 0 1 0 0,0 0 0 0 0,0 0 0 0 0,0 0 1 0 0,9 57 39 0 0,8 68-87 0 0,-17-125-19 0 0,0 0 0 0 0,0-1 0 0 0,0 1 1 0 0,0 0-1 0 0,0 0 0 0 0,0-1 0 0 0,0 1 1 0 0,0 0-1 0 0,1-1 0 0 0,-1 1 0 0 0,0 0 1 0 0,1-1-1 0 0,-1 1 0 0 0,0 0 1 0 0,1-1-1 0 0,-1 1 0 0 0,1-1 0 0 0,-1 1 1 0 0,0-1-1 0 0,1 1 0 0 0,0-1 0 0 0,-1 1 1 0 0,1-1-1 0 0,-1 1 0 0 0,1-1 0 0 0,-1 0 1 0 0,1 1-1 0 0,0-1 0 0 0,-1 0 1 0 0,1 1-1 0 0,0-1 0 0 0,0 0 0 0 0,-1 0 1 0 0,1 0-1 0 0,0 0 0 0 0,-1 0 0 0 0,1 0 1 0 0,0 0-1 0 0,0 0 0 0 0,-1 0 0 0 0,1 0 1 0 0,0 0-1 0 0,-1 0 0 0 0,1 0 1 0 0,0-1 65 0 0,28-15-13860 0 0,-22 12 3173 0 0</inkml:trace>
  <inkml:trace contextRef="#ctx0" brushRef="#br0" timeOffset="17326.122">16085 1083 6297 0 0,'0'0'3149'0'0,"0"0"-1149"0"0,0 0-451 0 0,0 0-58 0 0,0 0-88 0 0,0 0-194 0 0,0 0-235 0 0,0 0-210 0 0,0 0-153 0 0,0 0-123 0 0,0 0-81 0 0,0 0-46 0 0,0 0-30 0 0,-26 25-16 0 0,-81 79-5 0 0,68-49 116 0 0,36-45-324 0 0,-8 85 367 0 0,12-92-438 0 0,1-1 1 0 0,-1 0 0 0 0,1 0-1 0 0,0 0 1 0 0,0 0 0 0 0,0 0 0 0 0,0 0-1 0 0,0 0 1 0 0,1 0 0 0 0,-1-1-1 0 0,0 0 1 0 0,1 1 0 0 0,-1-1 0 0 0,1 0-1 0 0,-1 0 1 0 0,1 0 0 0 0,0 0-1 0 0,-1-1 1 0 0,1 1 0 0 0,0-1 0 0 0,0 0-1 0 0,-1 1 1 0 0,1-1 0 0 0,0 0-1 0 0,0-1 1 0 0,-1 1 0 0 0,1 0 0 0 0,0-1-1 0 0,-1 0 1 0 0,1 1 0 0 0,0-1-1 0 0,0-1-31 0 0,95-49 1534 0 0,4-47-146 0 0,-82 86-1232 0 0,-18 47-224 0 0,-14 28 126 0 0,4-32-1166 0 0,4 2-3285 0 0,13-33-7194 0 0,-5 0 1937 0 0</inkml:trace>
  <inkml:trace contextRef="#ctx0" brushRef="#br0" timeOffset="17679.944">16620 869 7658 0 0,'0'0'2970'0'0,"0"0"-1109"0"0,0 0-490 0 0,0 0-93 0 0,0 0-203 0 0,0 0-234 0 0,0 0-219 0 0,0 0-179 0 0,0 0-99 0 0,0 0-71 0 0,0 0-33 0 0,0 0-25 0 0,-28 28-43 0 0,-88 86-76 0 0,86-82-27 0 0,32-31-30 0 0,0 1-1 0 0,0-1 1 0 0,0 0-1 0 0,0 1 0 0 0,1-1 1 0 0,-1 0-1 0 0,0-1 1 0 0,1 1-1 0 0,-1 0 1 0 0,1-1-1 0 0,-1 1 1 0 0,1-1-1 0 0,-1 0 1 0 0,1 0-1 0 0,-1 0 1 0 0,1 0-1 0 0,0 0 0 0 0,-1 0 1 0 0,1-1-1 0 0,-1 1 1 0 0,1-1-1 0 0,-1 0 1 0 0,0 0-1 0 0,1 0 1 0 0,-1 0-39 0 0,128-24 1067 0 0,-129 26-1023 0 0,1 1 0 0 0,-1 0 0 0 0,0-1 0 0 0,0 1 0 0 0,0 0 0 0 0,0-1 0 0 0,-1 1 0 0 0,1 0 1 0 0,0 0-1 0 0,-1 0 0 0 0,1 0 0 0 0,-1 0 0 0 0,0 0 0 0 0,0 0 0 0 0,0 0 0 0 0,0 0 0 0 0,0 0 0 0 0,0 0 1 0 0,0 0-1 0 0,0 0 0 0 0,-1-1 0 0 0,1 1 0 0 0,-1 0 0 0 0,0 0 0 0 0,1 0 0 0 0,-1 0 0 0 0,0 0 0 0 0,0-1 1 0 0,-1 2-45 0 0,-13 18 42 0 0,0-1 1 0 0,-2-1-1 0 0,0 0 0 0 0,-1-1 1 0 0,-1-1-1 0 0,-1 0 1 0 0,-1-2-43 0 0,13-7-50 0 0,-1 0-1394 0 0,6-6-3007 0 0,1-1-3304 0 0,2-1-1678 0 0</inkml:trace>
  <inkml:trace contextRef="#ctx0" brushRef="#br0" timeOffset="18031.85">17040 744 9770 0 0,'0'0'3504'0'0,"0"0"-1371"0"0,0 0-675 0 0,0 0-191 0 0,0 0-187 0 0,0 0-225 0 0,0 0-204 0 0,0 0-176 0 0,0 0-129 0 0,0 0-95 0 0,-31 28-55 0 0,-93 87-55 0 0,103-96-103 0 0,-3 10 103 0 0,24-21-109 0 0,0-8-28 0 0,-1 1-1 0 0,1 0 0 0 0,0 0 1 0 0,0-1-1 0 0,0 1 1 0 0,0 0-1 0 0,0-1 0 0 0,0 1 1 0 0,0 0-1 0 0,0-1 1 0 0,0 1-1 0 0,1 0 0 0 0,-1-1 1 0 0,0 1-1 0 0,0 0 1 0 0,1-1-1 0 0,-1 1 0 0 0,0 0 1 0 0,0-1-1 0 0,1 1 1 0 0,-1-1-1 0 0,1 1 0 0 0,-1-1 1 0 0,1 1-1 0 0,-1-1 1 0 0,1 1-1 0 0,-1-1 0 0 0,1 1 1 0 0,-1-1-1 0 0,1 0 1 0 0,0 1-1 0 0,-1-1 1 0 0,1 0-1 0 0,-1 1 0 0 0,1-1 1 0 0,0 0-1 0 0,-1 0 1 0 0,1 0-1 0 0,0 0 0 0 0,-1 0 1 0 0,1 0-1 0 0,0 0 1 0 0,0 0-1 0 0,-1 0 0 0 0,1 0 1 0 0,0 0-1 0 0,-1 0 1 0 0,1 0-1 0 0,0 0 0 0 0,-1 0 1 0 0,1-1-1 0 0,0 1 1 0 0,0-1-4 0 0,7 1 83 0 0,164-26 1057 0 0,-170 26-1125 0 0,-1 0-1 0 0,1 0 1 0 0,-1 1-1 0 0,1-1 1 0 0,0 0-1 0 0,-1 0 0 0 0,1 1 1 0 0,-1-1-1 0 0,1 1 1 0 0,-1-1-1 0 0,1 1 1 0 0,-1 0-1 0 0,1-1 1 0 0,-1 1-1 0 0,1 0 0 0 0,-1 0 1 0 0,0 0-1 0 0,0 0 1 0 0,0 0-1 0 0,1 1 1 0 0,-1-1-1 0 0,0 0 1 0 0,0 0-1 0 0,0 1 0 0 0,-1-1 1 0 0,1 1-1 0 0,0-1 1 0 0,0 1-1 0 0,-1-1 1 0 0,1 1-1 0 0,-1-1 1 0 0,0 1-1 0 0,1-1 0 0 0,-1 1 1 0 0,0 0-1 0 0,0-1 1 0 0,0 1-1 0 0,0 0 1 0 0,0-1-1 0 0,0 1 0 0 0,0-1 1 0 0,-1 1-1 0 0,1 0 1 0 0,-1-1-1 0 0,1 1-14 0 0,-30 68 700 0 0,-42 0-504 0 0,45-45-762 0 0,16-20-4604 0 0,11-4-1618 0 0,0 2-4888 0 0</inkml:trace>
  <inkml:trace contextRef="#ctx0" brushRef="#br0" timeOffset="26078.1">16219 2014 5009 0 0,'0'0'1106'0'0,"0"0"-90"0"0,0 0 147 0 0,0 0 224 0 0,0 0 64 0 0,0 0-198 0 0,0 0-310 0 0,0 0-248 0 0,0 0-112 0 0,0 0 37 0 0,0 0 77 0 0,-1 2 48 0 0,-1 0-1543 0 0,1 5 8130 0 0,21-29-5182 0 0,-7 8-2006 0 0,0 0-1 0 0,1 1 1 0 0,0 1-1 0 0,1 1 1 0 0,0 0-1 0 0,0 1 1 0 0,2 0-1 0 0,-1 1 1 0 0,1 1 0 0 0,0 1-1 0 0,7-2-143 0 0,-21 9 2 0 0,0 1-1 0 0,0 0 1 0 0,0 0-1 0 0,-1 0 1 0 0,1 0-1 0 0,0 0 1 0 0,-1 1-1 0 0,1-1 1 0 0,-1 1-1 0 0,1 0 1 0 0,-1-1-1 0 0,0 1 1 0 0,1 0-1 0 0,-1 1 1 0 0,0-1-1 0 0,0 0 1 0 0,-1 0-1 0 0,1 1 1 0 0,0-1-1 0 0,-1 1 1 0 0,1 0 0 0 0,-1-1-1 0 0,0 1 1 0 0,0 0-1 0 0,0 0 1 0 0,-1 0-1 0 0,1 0 1 0 0,0-1-1 0 0,-1 1 1 0 0,0 0-1 0 0,0 2-1 0 0,6 12 45 0 0,5 20-12 0 0,-2 1 0 0 0,-1 0-1 0 0,-2 1 1 0 0,-2 0 0 0 0,-1-1 0 0 0,-2 1-1 0 0,-4 35-32 0 0,3-5 43 0 0,0-69-39 0 0,0 0-2 0 0,0 0 24 0 0,0 0 17 0 0,0-22 210 0 0,5-136-141 0 0,3 127-101 0 0,2 0-1 0 0,1 1 1 0 0,1 0-1 0 0,1 1 1 0 0,2 0-1 0 0,0 1 1 0 0,2 1 0 0 0,2 0-1 0 0,0 1 1 0 0,2 1-11 0 0,27-19-26 0 0,-46 45 22 0 0,-1 0-1 0 0,1 0 1 0 0,0 0-1 0 0,-1 0 1 0 0,1 0-1 0 0,-1 0 1 0 0,1 1-1 0 0,-1-1 1 0 0,0 0-1 0 0,1 1 1 0 0,-1-1-1 0 0,0 1 1 0 0,0-1-1 0 0,0 1 1 0 0,0 0-1 0 0,0 0 1 0 0,0-1 0 0 0,-1 1-1 0 0,1 0 1 0 0,-1 0-1 0 0,1 0 1 0 0,-1-1-1 0 0,1 1 1 0 0,-1 0-1 0 0,0 0 1 0 0,0 0-1 0 0,0 0 1 0 0,0 1 4 0 0,2 7 5 0 0,15 89 77 0 0,-13 92-5 0 0,4-176-106 0 0,-7-15 47 0 0,1-19 237 0 0,0-11-253 0 0,2 0 0 0 0,0 0 0 0 0,3 1 0 0 0,0 0 0 0 0,2 1 0 0 0,1-1 0 0 0,1 2 0 0 0,2-1-1 0 0,0 2 1 0 0,2-1 0 0 0,11-13-2 0 0,41-41-120 0 0,-66 81 119 0 0,0-1 0 0 0,0 1 0 0 0,0-1-1 0 0,0 1 1 0 0,0-1 0 0 0,0 1 0 0 0,0-1-1 0 0,0 1 1 0 0,0 0 0 0 0,0-1 0 0 0,0 1-1 0 0,0 0 1 0 0,0 0 0 0 0,0 0 0 0 0,0 0-1 0 0,0 0 1 0 0,0 0 0 0 0,0 0 0 0 0,0 0-1 0 0,0 1 1 0 0,0-1 0 0 0,0 0 0 0 0,0 0-1 0 0,0 1 1 0 0,0-1 0 0 0,0 1 0 0 0,0-1-1 0 0,0 1 1 0 0,0-1 0 0 0,-1 1 0 0 0,1 0 0 0 0,0-1-1 0 0,0 1 1 0 0,0 0 0 0 0,-1 0 0 0 0,1 0-1 0 0,0-1 1 0 0,-1 1 0 0 0,1 0 0 0 0,-1 0-1 0 0,1 0 1 0 0,-1 0 0 0 0,0 0 0 0 0,1 0-1 0 0,-1 1 2 0 0,18 52-61 0 0,-16-49 60 0 0,16 147 217 0 0,14-5-19 0 0,-18-89-105 0 0,-14-57-80 0 0,0-1 5 0 0,0 0 3 0 0,0 0-5 0 0,0 0 12 0 0,15-8-3252 0 0,-8 6-28 0 0,0 1-5669 0 0,-3 1-2963 0 0</inkml:trace>
  <inkml:trace contextRef="#ctx0" brushRef="#br0" timeOffset="53152.955">15153 3616 1088 0 0,'0'0'870'0'0,"0"0"-5"0"0,0 0 201 0 0,0 0 307 0 0,0 0 245 0 0,0 0 42 0 0,0 0-159 0 0,0 0-260 0 0,0 0-199 0 0,0 0-131 0 0,0 0-55 0 0,1-4-10 0 0,4-21 771 0 0,3 27 3367 0 0,6 25-4535 0 0,35 124 273 0 0,-46-139-703 0 0,7 20 80 0 0,-2 0-1 0 0,-1 0 0 0 0,-1 1 0 0 0,-2 0 1 0 0,-1 14-99 0 0,-2-44 37 0 0,0 0-1 0 0,-1 0 1 0 0,1 0 0 0 0,-1 0 0 0 0,1 0 0 0 0,-1 0 0 0 0,0 1 0 0 0,-1-1 0 0 0,1 0-1 0 0,0 0 1 0 0,-1 0 0 0 0,0 0 0 0 0,1 0 0 0 0,-1 0 0 0 0,-1 0 0 0 0,1 0 0 0 0,0 0 0 0 0,-1 0-1 0 0,1 0 1 0 0,-1-1 0 0 0,0 1 0 0 0,0-1 0 0 0,0 1 0 0 0,0-1 0 0 0,0 0 0 0 0,-1 0-1 0 0,1 0 1 0 0,-1 0 0 0 0,1 0 0 0 0,-1 0 0 0 0,0-1 0 0 0,0 1 0 0 0,1-1 0 0 0,-1 0 0 0 0,-2 1-37 0 0,3-4 7 0 0,-1 0 0 0 0,1 0 0 0 0,0 0 0 0 0,-1 0 0 0 0,1-1 0 0 0,0 1 0 0 0,1 0 0 0 0,-1-1 0 0 0,0 0 0 0 0,1 1 0 0 0,-1-1 0 0 0,1 0 0 0 0,0 0 0 0 0,0 0 0 0 0,0 0 1 0 0,0 1-1 0 0,0-2 0 0 0,1 1 0 0 0,0 0 0 0 0,-1 0 0 0 0,1 0 0 0 0,0 0 0 0 0,1-1-7 0 0,-2 2 2 0 0,-1-35-13 0 0,1 0 0 0 0,1 0 1 0 0,3 1-1 0 0,1-1 0 0 0,1 0 1 0 0,2 1-1 0 0,2 0 0 0 0,1 1 1 0 0,2 0-1 0 0,1 0 0 0 0,8-11 11 0 0,-13 28-2 0 0,0 2 0 0 0,1-1-1 0 0,1 1 1 0 0,1 1 0 0 0,0 0-1 0 0,1 0 1 0 0,1 1 0 0 0,9-8 2 0 0,-22 22-3 0 0,1-1 1 0 0,0 1 0 0 0,-1 0 0 0 0,1-1-1 0 0,-1 1 1 0 0,1 0 0 0 0,0-1 0 0 0,-1 1 0 0 0,1 0-1 0 0,0 0 1 0 0,-1-1 0 0 0,1 1 0 0 0,0 0-1 0 0,-1 0 1 0 0,1 0 0 0 0,0 0 0 0 0,0 0-1 0 0,-1 0 1 0 0,1 0 0 0 0,0 0 0 0 0,-1 1 0 0 0,1-1-1 0 0,0 0 1 0 0,-1 0 0 0 0,1 0 0 0 0,0 1-1 0 0,-1-1 1 0 0,1 0 0 0 0,-1 1 0 0 0,1-1-1 0 0,0 1 1 0 0,-1-1 0 0 0,1 0 0 0 0,-1 1 0 0 0,1-1-1 0 0,-1 1 1 0 0,1 0 0 0 0,-1-1 0 0 0,0 1-1 0 0,1-1 1 0 0,-1 1 0 0 0,0 0 0 0 0,1-1 0 0 0,-1 1-1 0 0,0-1 1 0 0,0 1 0 0 0,1 0 0 0 0,-1 0-1 0 0,0-1 1 0 0,0 1 0 0 0,0 0 0 0 0,0-1-1 0 0,0 1 1 0 0,0 0 0 0 0,0 0 2 0 0,7 44 25 0 0,-7-43-31 0 0,-2 215 103 0 0,2-212-166 0 0,0 1 0 0 0,0-1 1 0 0,-1 0-1 0 0,1 0 0 0 0,-1 1 0 0 0,-1-1 1 0 0,1 0-1 0 0,-1 0 0 0 0,1 0 0 0 0,-1 0 0 0 0,-1 0 1 0 0,1 0-1 0 0,-1-1 0 0 0,0 1 0 0 0,0-1 1 0 0,0 0-1 0 0,-1 0 0 0 0,1 0 0 0 0,-1 0 0 0 0,0 0 1 0 0,0-1-1 0 0,0 0 0 0 0,-1 0 0 0 0,1 0 1 0 0,-1 0-1 0 0,1-1 0 0 0,-1 0 0 0 0,0 1 1 0 0,0-2-1 0 0,-3 2 69 0 0,-23-15-5318 0 0,18-4-1149 0 0,7 8 2660 0 0,2 3-3070 0 0</inkml:trace>
  <inkml:trace contextRef="#ctx0" brushRef="#br0" timeOffset="53891.832">15720 3277 6473 0 0,'0'0'1498'0'0,"0"0"-166"0"0,0 0 79 0 0,0 0 196 0 0,0 0 54 0 0,0 0-218 0 0,0 0-299 0 0,0 0-296 0 0,0 0-244 0 0,0 0-149 0 0,0 0-102 0 0,0 0-82 0 0,-20 33-47 0 0,-63 102-10 0 0,58-80 106 0 0,26-47-227 0 0,10 58 514 0 0,-11-64-574 0 0,0-1 0 0 0,1 1 0 0 0,0-1 0 0 0,-1 1-1 0 0,1-1 1 0 0,0 1 0 0 0,0-1 0 0 0,0 0 0 0 0,-1 1 0 0 0,2-1 0 0 0,-1 0 0 0 0,0 0 0 0 0,0 1 0 0 0,0-1 0 0 0,0 0 0 0 0,1 0 0 0 0,-1-1 0 0 0,0 1-1 0 0,1 0 1 0 0,-1 0 0 0 0,1-1 0 0 0,-1 1 0 0 0,1-1 0 0 0,-1 1 0 0 0,1-1 0 0 0,0 1 0 0 0,-1-1 0 0 0,1 0 0 0 0,-1 0 0 0 0,1 0 0 0 0,0 0-1 0 0,-1 0 1 0 0,1 0 0 0 0,-1-1 0 0 0,1 1 0 0 0,0 0 0 0 0,-1-1 0 0 0,1 1 0 0 0,0-1-33 0 0,77-60 1987 0 0,-61 2 467 0 0,-15 38-2453 0 0,-2 17-10 0 0,1-1 1 0 0,-1 1-1 0 0,0-1 1 0 0,0 0 0 0 0,-1 1-1 0 0,1-1 1 0 0,-1 1-1 0 0,0-1 1 0 0,0 0-1 0 0,-1 1 1 0 0,1-1 0 0 0,-1 0-1 0 0,0 1 1 0 0,-1-1-1 0 0,1 1 1 0 0,-1-1 0 0 0,1 1-1 0 0,-1 0 1 0 0,-1 0-1 0 0,1 0 1 0 0,0 0-1 0 0,-1 0 1 0 0,0 0 0 0 0,-3-3 8 0 0,2 5-105 0 0,-1 0 0 0 0,1-1 1 0 0,-1 1-1 0 0,0 1 0 0 0,0-1 1 0 0,1 1-1 0 0,-1 0 1 0 0,0 0-1 0 0,0 0 0 0 0,0 1 1 0 0,0-1-1 0 0,0 1 0 0 0,0 0 1 0 0,0 1-1 0 0,0-1 1 0 0,0 1-1 0 0,0 0 0 0 0,0 1 1 0 0,0-1-1 0 0,0 1 0 0 0,1 0 1 0 0,-3 1 104 0 0,-53 45-8586 0 0,56-33-2015 0 0,4-10 6008 0 0</inkml:trace>
  <inkml:trace contextRef="#ctx0" brushRef="#br0" timeOffset="54424.691">16017 3178 3777 0 0,'0'0'3347'0'0,"0"0"-1285"0"0,0 0-491 0 0,0 0-5 0 0,0 0-15 0 0,0 0-130 0 0,0 0-172 0 0,0 0-204 0 0,0 0-170 0 0,0 0-103 0 0,0 0-118 0 0,0 0-81 0 0,0 0-86 0 0,-15 7-110 0 0,-44 24-54 0 0,56-30-275 0 0,0 0 0 0 0,0 0 0 0 0,0 0 0 0 0,1 0 0 0 0,-1 1 0 0 0,1-1 0 0 0,-1 1 0 0 0,1 0 0 0 0,-1 0 0 0 0,1 0-1 0 0,0 0 1 0 0,0 0 0 0 0,0 0 0 0 0,0 1 0 0 0,0-1 0 0 0,1 1 0 0 0,-1-1 0 0 0,1 1 0 0 0,-1-1 0 0 0,1 1 0 0 0,0 0 0 0 0,0 0 0 0 0,0 0 0 0 0,0 1-48 0 0,30 3 60 0 0,5-5 76 0 0,17 12 107 0 0,-43 52 856 0 0,-11-58-1055 0 0,1 0 1 0 0,-1-1-1 0 0,0 1 1 0 0,-1-1 0 0 0,0 1-1 0 0,0-1 1 0 0,-1 0-1 0 0,1-1 1 0 0,-2 1 0 0 0,1-1-1 0 0,-1 0 1 0 0,1-1-1 0 0,-2 1 1 0 0,1-1 0 0 0,-1 0-1 0 0,1 0 1 0 0,-1-1-1 0 0,-5 2-44 0 0,-21 6-718 0 0,33-32-2294 0 0,18-12-2076 0 0,-9 18-1370 0 0,-5 6-3407 0 0</inkml:trace>
  <inkml:trace contextRef="#ctx0" brushRef="#br0" timeOffset="54670.39">16191 3218 8890 0 0,'0'0'3471'0'0,"0"0"-1304"0"0,0 0-636 0 0,0 0-100 0 0,0 0-104 0 0,0 0-210 0 0,0 0-312 0 0,0 0-327 0 0,0 0-257 0 0,0 0-153 0 0,0 0-103 0 0,0 0-47 0 0,3 28-58 0 0,7 82-109 0 0,3-84-874 0 0,-7-39-221 0 0,-3 7 382 0 0,6-14-5937 0 0,-5 9-3613 0 0</inkml:trace>
  <inkml:trace contextRef="#ctx0" brushRef="#br0" timeOffset="54906.17">16179 2832 15363 0 0,'0'0'3041'0'0,"0"0"-2545"0"0,0 0-488 0 0,0 0 32 0 0,0 0 40 0 0,0 0 56 0 0,0 0-48 0 0,0 0-176 0 0,0 0-328 0 0,0 0-456 0 0,0 0-865 0 0,0 0-1967 0 0,0 0-2018 0 0,0 0-991 0 0</inkml:trace>
  <inkml:trace contextRef="#ctx0" brushRef="#br0" timeOffset="55053.306">16475 2725 6113 0 0,'0'0'3976'0'0,"0"0"-1121"0"0,0 0-638 0 0,0 0-212 0 0,0 0-259 0 0,0 0-335 0 0,0 0-309 0 0,0 0-290 0 0,0 0-197 0 0,0 0-107 0 0,0 0-43 0 0,0 0-29 0 0,0 0-37 0 0,2 10-28 0 0,5 83 444 0 0,4 70-138 0 0,24 35-504 0 0,-30-172-214 0 0,-4-15-4875 0 0,-19-18-13621 0 0,15 6 15335 0 0</inkml:trace>
  <inkml:trace contextRef="#ctx0" brushRef="#br0" timeOffset="55307.471">16232 3060 9826 0 0,'0'0'4748'0'0,"0"0"-2472"0"0,0 0-1045 0 0,0 0-124 0 0,0 0-11 0 0,0 0-55 0 0,0 0-136 0 0,0 0-173 0 0,0 0-152 0 0,0 0-88 0 0,0 0-41 0 0,0 0-76 0 0,33-6-67 0 0,105-20-77 0 0,1-4-258 0 0,-86 16-2259 0 0,-29 6-6014 0 0,-19 7-2637 0 0</inkml:trace>
  <inkml:trace contextRef="#ctx0" brushRef="#br0" timeOffset="55552.794">16821 2960 10746 0 0,'0'0'1161'0'0,"0"0"-849"0"0,0 0-264 0 0,0 0-104 0 0,0 0-152 0 0,0 0-241 0 0,0 0-319 0 0,0 0-400 0 0,0 0-392 0 0,0 0-513 0 0,0 0-879 0 0,0 0-81 0 0</inkml:trace>
  <inkml:trace contextRef="#ctx0" brushRef="#br0" timeOffset="64573.869">16860 3012 4305 0 0,'0'0'2054'0'0,"0"0"-397"0"0,0 0-66 0 0,0 0 159 0 0,0 0 61 0 0,0 0-106 0 0,0 0-241 0 0,0 0-275 0 0,0 0-184 0 0,0 0-111 0 0,0 0-57 0 0,2 9 6324 0 0,7 34-6870 0 0,-7 42 86 0 0,-2-52-383 0 0,0-43-1957 0 0,-2-39-3682 0 0,-7 17-7066 0 0,7 27 4945 0 0</inkml:trace>
  <inkml:trace contextRef="#ctx0" brushRef="#br0" timeOffset="64828.102">16808 2670 12115 0 0,'0'0'3238'0'0,"0"0"-1142"0"0,0 0-566 0 0,0 0-99 0 0,0 0-122 0 0,0 0-247 0 0,0 0-282 0 0,0 0-249 0 0,0 0-168 0 0,0 0-126 0 0,0 0-69 0 0,0 0-63 0 0,-5 1-77 0 0,-17 7-42 0 0,22-8-34 0 0,0 0 1 0 0,0 0 0 0 0,1 0 0 0 0,-1 0-1 0 0,0 0 1 0 0,1 0 0 0 0,-1 0 0 0 0,0 0-1 0 0,1 0 1 0 0,-1 0 0 0 0,0 0-1 0 0,1 0 1 0 0,-1 0 0 0 0,0 0 0 0 0,1 0-1 0 0,-1 0 1 0 0,0 0 0 0 0,1 0 0 0 0,-1 0-1 0 0,0 0 1 0 0,1 1 0 0 0,-1-1-1 0 0,0 0 1 0 0,0 0 0 0 0,1 0 0 0 0,-1 1-1 0 0,0-1 1 0 0,0 0 0 0 0,1 0 0 0 0,-1 1-1 0 0,0-1 1 0 0,0 0 0 0 0,0 0-1 0 0,1 1 1 0 0,-1-1 0 0 0,0 0 0 0 0,0 1-1 0 0,0-1 1 0 0,0 0 0 0 0,0 0 0 0 0,0 1-1 0 0,0-1 1 0 0,0 0 0 0 0,0 1 0 0 0,0-1-1 0 0,0 0 1 0 0,0 1 0 0 0,0-1-1 0 0,0 0 1 0 0,0 1 0 0 0,0-1 0 0 0,0 0-1 0 0,0 1 1 0 0,0-1 0 0 0,0 0 0 0 0,0 1-1 0 0,0-1 1 0 0,-1 0 0 0 0,1 1-1 0 0,0-1 1 0 0,0 0 0 0 0,0 0 0 0 0,-1 1 47 0 0,16-1-6738 0 0,-11 0-2668 0 0</inkml:trace>
  <inkml:trace contextRef="#ctx0" brushRef="#br0" timeOffset="65157.74">17022 2751 5521 0 0,'0'0'5520'0'0,"0"0"-2915"0"0,0 0-1076 0 0,0 0-95 0 0,0 0-106 0 0,0 0-206 0 0,0 0-274 0 0,0 0-240 0 0,0 0-151 0 0,0 0-50 0 0,0 0 9 0 0,0 0-36 0 0,0 0-40 0 0,-3 14-57 0 0,-12 75 93 0 0,15-87-358 0 0,-2 6 8 0 0,1 1 1 0 0,0 0-1 0 0,1 0 0 0 0,0-1 0 0 0,1 1 0 0 0,0 0 0 0 0,0 0 0 0 0,0-1 1 0 0,1 1-1 0 0,1-1 0 0 0,0 1 0 0 0,0-1 0 0 0,0 0 0 0 0,3 5-26 0 0,-3-11 31 0 0,-1 0 0 0 0,1 0 0 0 0,0 0 0 0 0,-1-1 0 0 0,1 1 0 0 0,0-1 1 0 0,0 1-1 0 0,0-1 0 0 0,0 0 0 0 0,0 0 0 0 0,0 0 0 0 0,0 0 0 0 0,1-1 0 0 0,-1 0 0 0 0,0 1 0 0 0,0-1 0 0 0,1 0 0 0 0,-1 0 0 0 0,0-1 0 0 0,0 1 0 0 0,0-1 0 0 0,1 1 0 0 0,-1-1 0 0 0,0 0 0 0 0,0 0 0 0 0,0-1 0 0 0,1 0-31 0 0,5-7 150 0 0,-1-1 0 0 0,0-1 0 0 0,0 1 0 0 0,-1-1 0 0 0,-1-1-1 0 0,1 1 1 0 0,-2-1 0 0 0,0 0 0 0 0,0-1 0 0 0,-1 1 0 0 0,-1-1 0 0 0,0 1 0 0 0,-1-1 0 0 0,0 0 0 0 0,-1 0 0 0 0,0-1 0 0 0,-1 1 0 0 0,0 0-1 0 0,-2-2-149 0 0,2 12-34 0 0,0 0-1 0 0,0 0 1 0 0,0 1-1 0 0,-1-1 1 0 0,1 0-1 0 0,-1 0 0 0 0,0 0 1 0 0,0 1-1 0 0,0-1 1 0 0,0 0-1 0 0,0 1 0 0 0,0-1 1 0 0,-1 1-1 0 0,1 0 1 0 0,-1-1-1 0 0,0 1 0 0 0,0 0 1 0 0,0 0-1 0 0,0 0 1 0 0,0 0-1 0 0,0 0 0 0 0,0 0 1 0 0,-1 1-1 0 0,1-1 1 0 0,-1 1-1 0 0,1 0 0 0 0,-1 0 1 0 0,0 0-1 0 0,1 0 1 0 0,-1 0-1 0 0,0 0 0 0 0,0 1 1 0 0,1-1-1 0 0,-1 1 1 0 0,0 0-1 0 0,0 0 0 0 0,0 0 1 0 0,0 0-1 0 0,0 0 1 0 0,1 1-1 0 0,-1-1 0 0 0,0 1 1 0 0,0 0-1 0 0,1-1 1 0 0,-1 1-1 0 0,0 1 0 0 0,1-1 1 0 0,-1 0-1 0 0,1 1 1 0 0,-1-1-1 0 0,0 2 35 0 0,-34 35-4541 0 0,21-20-3026 0 0,7-9-4013 0 0</inkml:trace>
  <inkml:trace contextRef="#ctx0" brushRef="#br0" timeOffset="65646.041">17281 2824 8994 0 0,'0'0'3586'0'0,"0"0"-1265"0"0,0 0-650 0 0,0 0-147 0 0,0 0-156 0 0,0 0-209 0 0,0 0-217 0 0,0 0-178 0 0,0 0-93 0 0,0 0-77 0 0,0 0-63 0 0,0 0-56 0 0,0 0-72 0 0,13-29-66 0 0,41-91-52 0 0,-7 34 533 0 0,-24 67-909 0 0,-15 60-375 0 0,-8-38 468 0 0,1-1 0 0 0,-1 1 1 0 0,0 0-1 0 0,1 0 0 0 0,-1 0 0 0 0,1-1 1 0 0,0 1-1 0 0,0 0 0 0 0,0-1 1 0 0,0 1-1 0 0,1-1 0 0 0,-1 1 1 0 0,1-1-1 0 0,-1 1 0 0 0,1-1 1 0 0,0 0-1 0 0,0 0 0 0 0,0 0 1 0 0,0 0-1 0 0,0 0 0 0 0,0 0 1 0 0,1-1-1 0 0,-1 1 0 0 0,1-1 1 0 0,-1 0-1 0 0,1 1 0 0 0,-1-1 1 0 0,1 0-1 0 0,0-1 0 0 0,0 1 1 0 0,-1 0-1 0 0,1-1 0 0 0,0 1 1 0 0,0-1-1 0 0,0 0-2 0 0,4 0 30 0 0,-3 1 26 0 0,-1-1 0 0 0,1 0 0 0 0,0 0 0 0 0,0 0 0 0 0,0 0-1 0 0,-1-1 1 0 0,1 1 0 0 0,0-1 0 0 0,-1 0 0 0 0,1 0 0 0 0,0 0-1 0 0,-1-1 1 0 0,1 1 0 0 0,-1-1 0 0 0,0 0 0 0 0,0 0-1 0 0,1 0 1 0 0,-1 0 0 0 0,-1 0 0 0 0,1-1 0 0 0,1 0-56 0 0,3-6 66 0 0,1 0 0 0 0,-1-1 0 0 0,0 1 0 0 0,-1-1 0 0 0,-1-1 0 0 0,1 1 0 0 0,-1-1 0 0 0,-1 0 0 0 0,0 0 1 0 0,-1 0-1 0 0,2-10-66 0 0,-5 8-1533 0 0,-1 12-2598 0 0,-1 0-3776 0 0,1 1-3994 0 0</inkml:trace>
  <inkml:trace contextRef="#ctx0" brushRef="#br0" timeOffset="140780.563">15032 2290 0 0 0,'0'0'573'0'0,"0"0"512"0"0,0 0 163 0 0,0 0 2 0 0,0 0-69 0 0,0 0-85 0 0,0 0-57 0 0,0 0-45 0 0,0 0-10 0 0,0 0 4 0 0,0 2-783 0 0,0 4 10670 0 0,-1-6-9411 0 0,-27-27 497 0 0,-21-20-405 0 0,-8-33-777 0 0,-16-28 178 0 0,21 31-446 0 0,-4 3-225 0 0,-33-40 116 0 0,68 78-244 0 0,21 35-141 0 0,0 1-20 0 0,-4-2 110 0 0,4 1-4539 0 0,4 1 2077 0 0,0 0-2725 0 0,0 0-6661 0 0</inkml:trace>
  <inkml:trace contextRef="#ctx0" brushRef="#br0" timeOffset="143729.634">10591 4028 0 0 0,'0'0'1936'0'0,"0"0"-1097"0"0,0 0-279 0 0,0 0 157 0 0,0 0 228 0 0,0 0 143 0 0,0 0-65 0 0,0 0-235 0 0,0 0-233 0 0,0 0-127 0 0,0 0 16 0 0,0 0 90 0 0,2-2 83 0 0,96-51 4612 0 0,387-199 411 0 0,-89 55-4908 0 0,180-38-404 0 0,-288 99 39 0 0,38-26 67 0 0,106-45-106 0 0,-16 4-186 0 0,-98 16 38 0 0,-83 66-100 0 0,-84 54-22 0 0,202-99 466 0 0,-246 119-184 0 0,-20 9 108 0 0,-51 27-349 0 0,-45 13-2366 0 0,-28 24-4230 0 0,20-17-1380 0 0,9-5-885 0 0</inkml:trace>
  <inkml:trace contextRef="#ctx0" brushRef="#br0" timeOffset="144153.619">14768 1757 5865 0 0,'0'0'1329'0'0,"0"0"-60"0"0,0 0 167 0 0,0 0 193 0 0,0 0-17 0 0,0 0-114 0 0,0 0-254 0 0,0 0-308 0 0,0 0-217 0 0,0 0-149 0 0,0 0-73 0 0,0 0-37 0 0,0 0 7 0 0,-3 15 1931 0 0,1-3-2169 0 0,0-1 0 0 0,-1 1 0 0 0,-1-1 0 0 0,0 0 0 0 0,0 1 0 0 0,-1-2 0 0 0,0 1 0 0 0,-1-1 0 0 0,0 1 0 0 0,-7 7-229 0 0,-161 231 945 0 0,100-114-1354 0 0,61-105-3496 0 0,3 0-3845 0 0,9-26-3246 0 0</inkml:trace>
  <inkml:trace contextRef="#ctx0" brushRef="#br0" timeOffset="144947.985">11298 3377 2473 0 0,'0'0'1601'0'0,"0"0"-879"0"0,0 0-109 0 0,0 0 375 0 0,0 0 429 0 0,0 0 291 0 0,0 0 34 0 0,0 0-258 0 0,0 0-352 0 0,0 0-297 0 0,0 0-192 0 0,0 0-80 0 0,0 0 10 0 0,4-8 17 0 0,0 1-518 0 0,4-10 611 0 0,-17 41 367 0 0,-57 117 1678 0 0,14-28-1887 0 0,-6-3 0 0 0,-4-3 1 0 0,-24 27-842 0 0,52-80 0 0 0,-23 12-1722 0 0,57-66 814 0 0,0-8-3521 0 0,28-23-6992 0 0,-19 23 5760 0 0</inkml:trace>
  <inkml:trace contextRef="#ctx0" brushRef="#br0" timeOffset="146616.468">12434 2427 13123 0 0,'0'0'1079'0'0,"0"0"-82"0"0,0 0-38 0 0,0 0 119 0 0,0 0 99 0 0,0 0-110 0 0,0 0-264 0 0,0 0-354 0 0,0 0-282 0 0,0 0-151 0 0,0 0-19 0 0,-8 1 176 0 0,22 42 501 0 0,70 237 1104 0 0,-65-226-1135 0 0,-19-53-383 0 0,0-1 65 0 0,0 0 50 0 0,0-12 815 0 0,-6-729 87 0 0,6 732-1268 0 0,0 1-1 0 0,0-1 0 0 0,0 1 1 0 0,1-1-1 0 0,0 1 0 0 0,1 0 1 0 0,0-1-1 0 0,0 1 0 0 0,1 0 1 0 0,0 0-1 0 0,1 0 0 0 0,0-1-8 0 0,0 5-7 0 0,-4 3 2 0 0,1 0-1 0 0,-1 0 0 0 0,1 0 0 0 0,0 0 0 0 0,-1 0 0 0 0,1 0 0 0 0,0 0 1 0 0,0 0-1 0 0,0 1 0 0 0,0-1 0 0 0,0 0 0 0 0,0 0 0 0 0,0 1 0 0 0,0-1 0 0 0,0 1 1 0 0,0-1-1 0 0,0 1 0 0 0,1-1 0 0 0,-1 1 0 0 0,0 0 0 0 0,0 0 0 0 0,0-1 1 0 0,1 1-1 0 0,-1 0 0 0 0,0 0 0 0 0,0 0 0 0 0,0 0 0 0 0,1 0 0 0 0,-1 1 1 0 0,0-1-1 0 0,0 0 0 0 0,0 0 0 0 0,1 1 0 0 0,-1-1 0 0 0,1 1 6 0 0,4 4-3 0 0,0-1 1 0 0,0 1-1 0 0,-1 1 0 0 0,1-1 1 0 0,-1 1-1 0 0,0 0 0 0 0,-1 0 0 0 0,1 0 1 0 0,-1 1-1 0 0,0-1 0 0 0,-1 1 0 0 0,0 0 1 0 0,0 0-1 0 0,1 5 3 0 0,32 53-3245 0 0,-17-37-3430 0 0,-13-18-397 0 0,-1-3-3393 0 0</inkml:trace>
  <inkml:trace contextRef="#ctx0" brushRef="#br0" timeOffset="150754.706">13158 2265 792 0 0,'0'0'1047'0'0,"0"0"-87"0"0,0 0 90 0 0,0 0 270 0 0,0 0 190 0 0,0 0 35 0 0,0 0-92 0 0,0 0-161 0 0,0 0-138 0 0,0 0-52 0 0,0 0 11 0 0,-2-5-33 0 0,2 4-1548 0 0,-5-13 3208 0 0,5 19 1571 0 0,27 65-2590 0 0,14 54-724 0 0,-25-68-743 0 0,-11-75 1984 0 0,-18-99-2078 0 0,1 75-90 0 0,12 43-77 0 0,0 0-18 0 0,0 0 5 0 0,0 0-2 0 0,0 0 4 0 0,0 0-8 0 0,0 0-10 0 0,0 23-37 0 0,18 134 180 0 0,-17-157-266 0 0,-1 0 0 0 0,1 0 1 0 0,0 0-1 0 0,0 0 1 0 0,-1 0-1 0 0,1 0 1 0 0,0 0-1 0 0,0 0 1 0 0,-1 0-1 0 0,1 0 1 0 0,0-1-1 0 0,0 1 1 0 0,-1 0-1 0 0,1 0 1 0 0,0-1-1 0 0,-1 1 1 0 0,1 0-1 0 0,0-1 1 0 0,-1 1-1 0 0,1-1 1 0 0,0 1-1 0 0,-1-1 1 0 0,1 1-1 0 0,-1-1 1 0 0,1 1-1 0 0,-1-1 1 0 0,1 0-1 0 0,-1 1 1 0 0,0-1-1 0 0,1 0 1 0 0,-1 1-1 0 0,0-1 1 0 0,1 0-1 0 0,-1 1 1 0 0,0-1-1 0 0,0 0 1 0 0,0 0-1 0 0,1 1 1 0 0,-1-1-1 0 0,0 0 1 0 0,0 0 158 0 0,4-9-5669 0 0,0 5-5899 0 0</inkml:trace>
  <inkml:trace contextRef="#ctx0" brushRef="#br0" timeOffset="152056.578">15426 2699 0 0 0,'0'0'715'0'0,"0"0"532"0"0,0 0 188 0 0,0 0 106 0 0,0 0 89 0 0,0 0-14 0 0,0 0-130 0 0,0 0-152 0 0,0 0-110 0 0,0 0-112 0 0,0 0-56 0 0,3-4 4096 0 0,-2 18-1542 0 0,-11 49 8 0 0,-13-29-2727 0 0,8-12-440 0 0,-6 1-254 0 0,20-20-186 0 0,0 0-7 0 0,1-3-15 0 0,0 0-3 0 0,0 0-20 0 0,0 0-11 0 0,0 0-56 0 0,35-17-4366 0 0,-31 15 2393 0 0,1 0-413 0 0,-1 1-3012 0 0,-4 1-5538 0 0</inkml:trace>
  <inkml:trace contextRef="#ctx0" brushRef="#br0" timeOffset="152371.957">15227 2975 13859 0 0,'0'0'1328'0'0,"0"0"-186"0"0,0 0-19 0 0,0 0 38 0 0,0 0-7 0 0,0 0-113 0 0,0 0-168 0 0,0 0-199 0 0,0 0-156 0 0,0 0-123 0 0,0 0-93 0 0,0 0-36 0 0,0 0-45 0 0,-7 5-25 0 0,-20 15-8 0 0,20 25 519 0 0,10-21-1372 0 0,0-2-2334 0 0,-6-2-5641 0 0,0-16-1803 0 0</inkml:trace>
  <inkml:trace contextRef="#ctx0" brushRef="#br0" timeOffset="152653.656">15052 3402 9138 0 0,'0'0'4168'0'0,"0"0"-2184"0"0,0 0-634 0 0,0 0 115 0 0,0 0 30 0 0,0 0-145 0 0,0 0-230 0 0,0 0-274 0 0,0 0-269 0 0,0 0-160 0 0,0 0-94 0 0,0 0-64 0 0,0 0-26 0 0,-5 14-39 0 0,-16 40-44 0 0,20-1-158 0 0,17-31-2898 0 0,-3-3-3959 0 0,-8-12 912 0 0,-3-3-3384 0 0</inkml:trace>
  <inkml:trace contextRef="#ctx0" brushRef="#br0" timeOffset="152902.636">14958 3877 3737 0 0,'0'0'1709'0'0,"0"0"-95"0"0,0 0 21 0 0,0 0 14 0 0,0 0-105 0 0,0 0-207 0 0,0 0-274 0 0,0 0-238 0 0,0 0-141 0 0,0 0-122 0 0,0 0-84 0 0,0 0-86 0 0,0 0-88 0 0,1 11-87 0 0,5 33-77 0 0,11-32-355 0 0,-12-12-434 0 0,5 10-2216 0 0,-5-2-3965 0 0,-5-4-501 0 0</inkml:trace>
  <inkml:trace contextRef="#ctx0" brushRef="#br0" timeOffset="153160.619">15039 4117 7418 0 0,'0'0'1995'0'0,"0"0"-212"0"0,0 0-204 0 0,0 0-210 0 0,0 0-206 0 0,0 0-193 0 0,0 0-187 0 0,0 0-186 0 0,0 0-167 0 0,0 0-160 0 0,0 0-100 0 0,0 0-85 0 0,0 0-84 0 0,21 2-59 0 0,66 7-109 0 0,-35-15-1337 0 0,-41-2-2003 0 0,-5 3 1 0 0,-3 2-6365 0 0</inkml:trace>
  <inkml:trace contextRef="#ctx0" brushRef="#br0" timeOffset="153320.623">15475 4061 13099 0 0,'0'0'4255'0'0,"0"0"-2549"0"0,0 0-943 0 0,0 0-112 0 0,0 0-63 0 0,0 0-85 0 0,0 0-103 0 0,0 0-132 0 0,0 0-112 0 0,0 0-64 0 0,0 0-63 0 0,0 0-45 0 0,0 0-44 0 0,19-8-59 0 0,97-38-691 0 0,-91 36-994 0 0,-4 0-1621 0 0,0 4-4820 0 0,-13 5 214 0 0</inkml:trace>
  <inkml:trace contextRef="#ctx0" brushRef="#br0" timeOffset="153554.588">15960 3892 17876 0 0,'0'0'1491'0'0,"0"0"-362"0"0,0 0-170 0 0,0 0-77 0 0,0 0-191 0 0,0 0-238 0 0,0 0-210 0 0,0 0-154 0 0,0 0-90 0 0,0 0-25 0 0,0 0-22 0 0,0 0-54 0 0,0 0-62 0 0,9-6-86 0 0,66-29-1567 0 0,-42 21-1795 0 0,-13 3-4138 0 0,-10 7-2293 0 0</inkml:trace>
  <inkml:trace contextRef="#ctx0" brushRef="#br0" timeOffset="153798.898">16302 3793 13579 0 0,'0'0'2882'0'0,"0"0"-884"0"0,0 0-450 0 0,0 0-149 0 0,0 0-218 0 0,0 0-274 0 0,0 0-248 0 0,0 0-244 0 0,0 0-175 0 0,0 0-96 0 0,0 0-72 0 0,0 0-44 0 0,0 0-49 0 0,6-2-54 0 0,37-8-284 0 0,-20 5-1799 0 0,-3 0-3700 0 0,-13 4-5378 0 0</inkml:trace>
  <inkml:trace contextRef="#ctx0" brushRef="#br0" timeOffset="154047.233">16690 3778 19884 0 0,'0'0'1401'0'0,"0"0"-484"0"0,0 0-266 0 0,0 0-132 0 0,0 0-170 0 0,0 0-124 0 0,0 0-74 0 0,0 0-71 0 0,0 0-62 0 0,0 0-36 0 0,0 0-59 0 0,0 0-62 0 0,0 0-80 0 0,23-9-129 0 0,70-25-184 0 0,-23 21-4685 0 0,-53 14-1851 0 0,-8-1-3445 0 0</inkml:trace>
  <inkml:trace contextRef="#ctx0" brushRef="#br0" timeOffset="154048.233">17011 3737 10626 0 0,'0'0'2447'0'0,"0"0"-631"0"0,0 0-395 0 0,0 0-282 0 0,0 0-292 0 0,0 0-260 0 0,0 0-201 0 0,0 0-136 0 0,0 0-93 0 0,0 0-75 0 0,0 0-21 0 0,0 0-44 0 0,-5 11-553 0 0,37-13-2131 0 0,-10-4-7338 0 0,-16 3 3377 0 0</inkml:trace>
  <inkml:trace contextRef="#ctx0" brushRef="#br0" timeOffset="154285.037">17011 3737 10018 0 0,'86'3'3810'0'0,"-69"-2"-1735"0"0,-17-1-889 0 0,3 3 1312 0 0,5 1-4639 0 0,-1-7-2439 0 0,-5 2 443 0 0,2-2-4592 0 0</inkml:trace>
  <inkml:trace contextRef="#ctx0" brushRef="#br0" timeOffset="154435.65">17228 3770 16780 0 0,'0'0'1899'0'0,"0"0"-660"0"0,0 0-279 0 0,0 0-49 0 0,0 0-133 0 0,0 0-204 0 0,0 0-197 0 0,0 0-177 0 0,0 0-126 0 0,0 0-45 0 0,0 0-6 0 0,0 0-7 0 0,0 0-7 0 0,3 2-6 0 0,21 3-1190 0 0,-15-4-2674 0 0,0-1-4651 0 0,-6 0-1800 0 0</inkml:trace>
  <inkml:trace contextRef="#ctx0" brushRef="#br0" timeOffset="154605.593">17228 3770 15339 0 0,'37'56'2282'0'0,"-44"-35"2206"0"0,1-17-3871 0 0,-9 16-892 0 0,8-15-1994 0 0,2 3-3793 0 0,4-7-892 0 0,1-1-212 0 0</inkml:trace>
  <inkml:trace contextRef="#ctx0" brushRef="#br0" timeOffset="154854.697">17178 3969 12219 0 0,'0'0'2744'0'0,"0"0"-1552"0"0,0 0-279 0 0,0 0 79 0 0,0 0-40 0 0,0 0-192 0 0,0 0-224 0 0,0 0-248 0 0,0 0-200 0 0,0 0-96 0 0,0 0-88 0 0,0 0-88 0 0,0 0-128 0 0,0 0-192 0 0,-49 37-336 0 0,49-37-616 0 0,0 0-1777 0 0,0 0-8514 0 0</inkml:trace>
  <inkml:trace contextRef="#ctx0" brushRef="#br0" timeOffset="155020.052">17029 4179 13587 0 0,'0'0'4457'0'0,"0"0"-3345"0"0,0 0-368 0 0,0 0 56 0 0,0 0-79 0 0,0 0-249 0 0,0 0-232 0 0,0 0-256 0 0,0 0-160 0 0,0 0-64 0 0,0 0-80 0 0,0 0-89 0 0,0 0-247 0 0,15 0-384 0 0,-11-4-560 0 0,-1 4-1345 0 0,-1 0-2536 0 0,-2 0-3769 0 0</inkml:trace>
  <inkml:trace contextRef="#ctx0" brushRef="#br0" timeOffset="155169.287">17029 4179 11074 0 0,'-50'69'4297'0'0,"23"-47"-151"0"0,16-20-2124 0 0,14-6-3473 0 0,6 0-7831 0 0,-7 4-1524 0 0</inkml:trace>
  <inkml:trace contextRef="#ctx0" brushRef="#br0" timeOffset="155321.585">16858 4415 13643 0 0,'0'0'2560'0'0,"0"0"-1023"0"0,0 0-265 0 0,0 0-80 0 0,0 0-295 0 0,0 0-345 0 0,0 0-312 0 0,0 0-152 0 0,0 0-160 0 0,0 0-184 0 0,0 0-136 0 0,0 0-121 0 0,0 0-159 0 0,0 0-288 0 0,-37 15-576 0 0,41-15-1753 0 0,-4 0-2392 0 0,2 0-2929 0 0</inkml:trace>
  <inkml:trace contextRef="#ctx0" brushRef="#br0" timeOffset="155568.717">16858 4415 10266 0 0,'-85'132'3889'0'0,"80"-128"-2673"0"0,-1 0-560 0 0,4-1-95 0 0,2-3-153 0 0,0 4-216 0 0,0-4-136 0 0,0 0-128 0 0,0 0-96 0 0,4 0-128 0 0,0 0-89 0 0,-1 0-143 0 0,-1 0-296 0 0,0 0-440 0 0,-2 0-1041 0 0,2 0-1647 0 0,-2 0-3498 0 0</inkml:trace>
  <inkml:trace contextRef="#ctx0" brushRef="#br0" timeOffset="155569.717">16725 4617 10282 0 0,'0'0'2297'0'0,"0"0"-777"0"0,0 0-296 0 0,0 0-256 0 0,0 0-263 0 0,0 0-249 0 0,0 0-184 0 0,0 0-128 0 0,0 0-112 0 0,0 0-56 0 0,0 0-96 0 0,0 0-128 0 0,0 0-168 0 0,0 0-232 0 0,13 8-409 0 0,-11-5-863 0 0,-2 1-1777 0 0,0-4-6073 0 0</inkml:trace>
  <inkml:trace contextRef="#ctx0" brushRef="#br0" timeOffset="155822.17">16731 4893 10986 0 0,'0'0'953'0'0,"0"0"-641"0"0,0 0-32 0 0,0 0 72 0 0,0 0 24 0 0,0 0 0 0 0,0 0-8 0 0,0 0-24 0 0,0 0-40 0 0,0 0-120 0 0,0 0-144 0 0,0 0-272 0 0,0 0-448 0 0,0 0-864 0 0,53 59-1697 0 0,-49-59-3929 0 0</inkml:trace>
  <inkml:trace contextRef="#ctx0" brushRef="#br0" timeOffset="156091.164">16821 5133 7514 0 0,'0'0'372'0'0,"0"0"-346"0"0,0 0 37 0 0,0 0 176 0 0,0 0 58 0 0,0 0 33 0 0,0 0 19 0 0,0 0-48 0 0,0 0-46 0 0,0 0-44 0 0,0 0-42 0 0,0 0-73 0 0,3 5-114 0 0,12 17-131 0 0,4-26-1785 0 0,-12 14-1405 0 0,-4 8 3015 0 0,26-10 10530 0 0,-16-8-9119 0 0,-3 4 1538 0 0,-6-2-4412 0 0,-2-1-7947 0 0,-2-1 2879 0 0</inkml:trace>
  <inkml:trace contextRef="#ctx0" brushRef="#br0" timeOffset="156340.058">16821 5133 2633 0 0</inkml:trace>
  <inkml:trace contextRef="#ctx0" brushRef="#br0" timeOffset="180260.04">17055 5258 4817 0 0,'0'0'2971'0'0,"0"0"-1116"0"0,0 0-394 0 0,0 0 95 0 0,0 0 91 0 0,0 0-79 0 0,0 0-337 0 0,0 0-412 0 0,0 0-319 0 0,0 0-153 0 0,0 0 18 0 0,10 6 483 0 0,-7-4 2943 0 0,34 40 589 0 0,-22-28-3779 0 0,2 13-150 0 0,-12-26-1587 0 0,-4-1-9104 0 0,-1 0-1439 0 0</inkml:trace>
  <inkml:trace contextRef="#ctx0" brushRef="#br0" timeOffset="180625.497">17235 5490 7314 0 0,'0'0'5746'0'0,"0"0"-3331"0"0,0 0-1225 0 0,0 0-109 0 0,0 0 29 0 0,0 0 2 0 0,0 0-94 0 0,0 0-114 0 0,0 0-106 0 0,0 0-82 0 0,0 0-58 0 0,0 0-44 0 0,0 6-55 0 0,-1 51 2080 0 0,8-54-1444 0 0,-3-3-4148 0 0,-1 0-4427 0 0,-1 0-3666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39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67 11170 0 0,'0'0'1161'0'0,"0"0"-413"0"0,0 0-161 0 0,0 0 198 0 0,0 0 231 0 0,0 0 114 0 0,0 0-114 0 0,0 0-265 0 0,0 0-296 0 0,0 0-163 0 0,0 0-43 0 0,1 4 22 0 0,-15 205 1716 0 0,6-166-1825 0 0,2-15-88 0 0,1 0 0 0 0,1 0 0 0 0,2 0 0 0 0,0 1 1 0 0,2-1-1 0 0,3 16-74 0 0,-4-42 15 0 0,1-1 1 0 0,0 0 0 0 0,0 1-1 0 0,0-1 1 0 0,0 1 0 0 0,0-1-1 0 0,1 0 1 0 0,-1 1 0 0 0,0-1-1 0 0,1 1 1 0 0,-1-1 0 0 0,1 0-1 0 0,-1 0 1 0 0,1 1-1 0 0,-1-1 1 0 0,1 0 0 0 0,0 0-1 0 0,0 0 1 0 0,0 1 0 0 0,0-1-1 0 0,0 0 1 0 0,0 0 0 0 0,0 0-1 0 0,0-1 1 0 0,0 1 0 0 0,0 0-1 0 0,0 0 1 0 0,1-1 0 0 0,-1 1-1 0 0,0 0 1 0 0,0-1-1 0 0,1 1 1 0 0,-1-1 0 0 0,0 0-1 0 0,1 1 1 0 0,-1-1 0 0 0,1 0-1 0 0,-1 0 1 0 0,0 0 0 0 0,1 0-1 0 0,-1 0 1 0 0,1 0 0 0 0,-1 0-1 0 0,0-1 1 0 0,1 1 0 0 0,-1 0-1 0 0,0-1 1 0 0,1 1-1 0 0,-1-1 1 0 0,0 0 0 0 0,1 1-1 0 0,-1-1 1 0 0,0 0 0 0 0,0 0-1 0 0,0 1 1 0 0,0-1 0 0 0,0 0-1 0 0,0 0 1 0 0,0 0 0 0 0,0-1-16 0 0,27-36 218 0 0,-1-1 1 0 0,-2-1-1 0 0,-2-1 1 0 0,-2-2-1 0 0,-2 0 1 0 0,-1-1 0 0 0,-3 0-1 0 0,-1-1 1 0 0,-1-10-219 0 0,5-74 1176 0 0,-27 137-363 0 0,-3 34-672 0 0,3 0-1 0 0,1 0 1 0 0,3 1-1 0 0,-1 37-140 0 0,15 298 1033 0 0,8-261-1142 0 0,-17-116 16 0 0,1-12-3953 0 0,0 2-23 0 0,0 4-1376 0 0,2 2-6347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0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15435 0 0,'0'0'1607'0'0,"0"0"-316"0"0,0 0-33 0 0,0 0 57 0 0,0 0 8 0 0,0 0-134 0 0,0 0-232 0 0,0 0-233 0 0,0 0-204 0 0,0 0-148 0 0,0 0-61 0 0,0 0-46 0 0,0 0-38 0 0,0-4 646 0 0,8 50 842 0 0,-10 168-1239 0 0,9-219-4227 0 0,-2-6-4229 0 0,-3 6-3930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65 10770 0 0,'0'0'1925'0'0,"0"0"-333"0"0,0 0-49 0 0,0 0 75 0 0,0 0-26 0 0,0 0-169 0 0,0 0-296 0 0,0 0-310 0 0,0 0-222 0 0,0 0-117 0 0,0 0-45 0 0,0 0-21 0 0,28 0 2205 0 0,137-4-477 0 0,-119 4-1874 0 0,-46 0-213 0 0,0 0-9 0 0,0 0 21 0 0,0 0 5 0 0,0 0-2 0 0,0 0 34 0 0,-28-3 250 0 0,5-3-347 0 0,16 5-2 0 0,2 0 1 0 0,-1 0-1 0 0,0-1 1 0 0,0 0-1 0 0,0 0 1 0 0,1-1-1 0 0,-1 1 1 0 0,1-1-1 0 0,0 0 1 0 0,-1-1-1 0 0,2 1 1 0 0,-1-1-1 0 0,0 0 0 0 0,1 0 1 0 0,0-1-1 0 0,-3-2-3 0 0,8 52-160 0 0,4 126 74 0 0,-5-171 79 0 0,0 0 27 0 0,17-26 184 0 0,92-118-5 0 0,-106 137-1669 0 0,-14 21-1241 0 0,8-8 1410 0 0,-2 4-5168 0 0,2-3-5647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09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108 665 0 0 0,'0'0'1446'0'0,"0"0"69"0"0,0 0 98 0 0,0 0 105 0 0,0 0-3 0 0,0 0-155 0 0,0 0-119 0 0,0 0-93 0 0,0 0-136 0 0,0 0-44 0 0,0 0-23 0 0,0 0-61 0 0,-6 13-96 0 0,-20 37-148 0 0,6 40 1700 0 0,17-51-1760 0 0,-13 79 924 0 0,11-96 240 0 0,-6-37 1471 0 0,-9-92-2761 0 0,20 87-621 0 0,1 0 0 0 0,1 1-1 0 0,1-1 1 0 0,0 1-1 0 0,2 0 1 0 0,0 0-1 0 0,1 1 1 0 0,1-1 0 0 0,0 1-1 0 0,2 0 1 0 0,0 1-1 0 0,1 0 1 0 0,0 1-1 0 0,4-3-32 0 0,-13 16-4 0 0,0 0 0 0 0,1 1 0 0 0,0-1-1 0 0,-1 0 1 0 0,1 1 0 0 0,0-1-1 0 0,0 1 1 0 0,1 0 0 0 0,-1-1-1 0 0,0 1 1 0 0,1 0 0 0 0,-1 0 0 0 0,1 1-1 0 0,0-1 1 0 0,-1 0 0 0 0,1 1-1 0 0,0 0 1 0 0,0 0 0 0 0,0 0-1 0 0,0 0 1 0 0,0 0 0 0 0,0 0 0 0 0,0 1-1 0 0,1 0 1 0 0,-1-1 0 0 0,0 1-1 0 0,0 0 1 0 0,0 1 0 0 0,0-1-1 0 0,1 0 1 0 0,-1 1 0 0 0,0 0 0 0 0,0 0-1 0 0,0 0 1 0 0,0 0 0 0 0,0 0-1 0 0,-1 0 1 0 0,1 1 0 0 0,0 0-1 0 0,0 0 5 0 0,52 90-2131 0 0,-27-77-1845 0 0,-17-12 213 0 0,0-3-3313 0 0,-3 0-4916 0 0</inkml:trace>
  <inkml:trace contextRef="#ctx0" brushRef="#br0" timeOffset="802.011">693 617 10850 0 0,'0'0'3108'0'0,"0"0"-856"0"0,0 0-498 0 0,0 0-271 0 0,0 0-248 0 0,0 0-180 0 0,0 0-162 0 0,0 0-135 0 0,0 0-109 0 0,0 0-97 0 0,0 0-94 0 0,-31 33-90 0 0,-97 101-90 0 0,67-62 76 0 0,57-67-334 0 0,1 0 1 0 0,0 0-1 0 0,0 1 0 0 0,0-1 1 0 0,1 1-1 0 0,0 0 0 0 0,0 0 1 0 0,0 0-1 0 0,1-1 0 0 0,-1 2 1 0 0,1-1-1 0 0,1 0 0 0 0,-1 0 1 0 0,1 0-1 0 0,1 0 0 0 0,-1 2-20 0 0,2-5 21 0 0,0-1-1 0 0,0 0 0 0 0,0 1 1 0 0,0-1-1 0 0,0 0 0 0 0,0 0 1 0 0,0-1-1 0 0,1 1 1 0 0,-1 0-1 0 0,1-1 0 0 0,0 1 1 0 0,-1-1-1 0 0,1 0 0 0 0,0 0 1 0 0,0 0-1 0 0,-1 0 0 0 0,1 0 1 0 0,0-1-1 0 0,0 1 0 0 0,0-1 1 0 0,0 0-1 0 0,0 0 1 0 0,0 0-1 0 0,0 0 0 0 0,0 0 1 0 0,0-1-1 0 0,0 0 0 0 0,0 1 1 0 0,0-1-1 0 0,0 0 0 0 0,-1 0 1 0 0,1 0-1 0 0,0-1 0 0 0,0 0-20 0 0,33-17 283 0 0,-2-2-1 0 0,-1-1 1 0 0,-1-2-1 0 0,15-15-282 0 0,95-98 573 0 0,-116 114-506 0 0,-15 45-375 0 0,-7 20 294 0 0,-4-34 10 0 0,1-1 0 0 0,-1 1 0 0 0,1-1 0 0 0,0 0 0 0 0,1 1 0 0 0,0-1 0 0 0,0 0 0 0 0,0 0 0 0 0,1 0-1 0 0,0 0 1 0 0,0 0 0 0 0,3 2 4 0 0,-2-3-4 0 0,1 0-1 0 0,-1 0 0 0 0,1-1 0 0 0,0 0 1 0 0,1 0-1 0 0,-1-1 0 0 0,1 1 0 0 0,0-1 0 0 0,0 0 1 0 0,1-1-1 0 0,-1 1 0 0 0,1-1 0 0 0,-1-1 0 0 0,1 1 1 0 0,0-1-1 0 0,0 0 0 0 0,0-1 0 0 0,0 0 1 0 0,0 0-1 0 0,1 0 0 0 0,-1-1 0 0 0,0 0 0 0 0,0 0 1 0 0,1-1-1 0 0,-1 0 0 0 0,0 0 0 0 0,0-1 1 0 0,0 0-1 0 0,2-1 5 0 0,11-9 62 0 0,-2 0 1 0 0,1-2-1 0 0,-2 0 1 0 0,0-1-1 0 0,0 0 1 0 0,-2-2 0 0 0,0 0-1 0 0,-1 0 1 0 0,0-2-1 0 0,-2 1 1 0 0,0-2-1 0 0,-1 1 1 0 0,-1-2-1 0 0,-1 1 1 0 0,-1-2-1 0 0,0 1 1 0 0,2-16-63 0 0,14-24 81 0 0,-5 19-61 0 0,-3-1 0 0 0,-1-1 0 0 0,-2-1 0 0 0,-2 0 0 0 0,-2 0 0 0 0,-3-1 0 0 0,-1 0 0 0 0,-2 0-20 0 0,-2 28 4 0 0,-1 13 5 0 0,1 0 0 0 0,0 0 0 0 0,-1 1 0 0 0,0-1 1 0 0,0 0-1 0 0,-1 0 0 0 0,1 1 0 0 0,-1-1 1 0 0,0 0-1 0 0,0 1 0 0 0,-1-1 0 0 0,1 0 0 0 0,-1 1 1 0 0,0 0-1 0 0,0-1 0 0 0,0 1 0 0 0,-1 0 1 0 0,0 0-1 0 0,0 0 0 0 0,-2-2-9 0 0,4 5-2 0 0,0 0 0 0 0,-1 1 1 0 0,1-1-1 0 0,0 0 0 0 0,0 1 0 0 0,-1-1 0 0 0,1 1 0 0 0,0-1 0 0 0,-1 1 1 0 0,1 0-1 0 0,0 0 0 0 0,-1 0 0 0 0,1-1 0 0 0,-1 1 0 0 0,1 0 1 0 0,0 1-1 0 0,-1-1 0 0 0,1 0 0 0 0,-1 0 0 0 0,1 1 0 0 0,0-1 1 0 0,-1 1-1 0 0,1-1 0 0 0,0 1 0 0 0,0-1 0 0 0,-1 1 0 0 0,1 0 1 0 0,0-1-1 0 0,0 1 0 0 0,0 0 0 0 0,0 0 0 0 0,0 0 0 0 0,0 0 1 0 0,0 0-1 0 0,0 0 0 0 0,0 0 0 0 0,1 1 0 0 0,-1-1 0 0 0,0 0 1 0 0,1 0-1 0 0,-1 1 2 0 0,-25 53-88 0 0,21-33 99 0 0,1 1 0 0 0,1-1 0 0 0,1 1 0 0 0,1-1 0 0 0,1 1 0 0 0,1 0 0 0 0,1 0 0 0 0,0-1 0 0 0,2 0 0 0 0,1 1-1 0 0,1-1 1 0 0,0-1 0 0 0,2 1 0 0 0,1-1 0 0 0,0-1 0 0 0,2 1-11 0 0,59 215 136 0 0,-46-111-540 0 0,-24-124 259 0 0,0-1-65 0 0,0 0-26 0 0,0 0-56 0 0,0 0-60 0 0,0 0-96 0 0,-31-17-7871 0 0,20 6 1104 0 0,9 10 4968 0 0,-2-4-7850 0 0</inkml:trace>
  <inkml:trace contextRef="#ctx0" brushRef="#br0" timeOffset="1001.298">1144 466 13971 0 0,'0'0'2766'0'0,"0"0"-806"0"0,0 0-562 0 0,0 0-168 0 0,0 0 2 0 0,0 0-39 0 0,0 0-96 0 0,0 0-169 0 0,0 0-173 0 0,0 0-123 0 0,0 0-79 0 0,0 0-63 0 0,0 0-54 0 0,36 2-48 0 0,111 2-87 0 0,29-10 219 0 0,-78 22-698 0 0,-57-3-3009 0 0,-14-5-1953 0 0,-16-4-7307 0 0</inkml:trace>
  <inkml:trace contextRef="#ctx0" brushRef="#br0" timeOffset="4203.266">1969 713 6137 0 0,'0'0'3258'0'0,"0"0"-1647"0"0,0 0-724 0 0,0 0-51 0 0,0 0 99 0 0,0 0 35 0 0,0 0-63 0 0,0 0-155 0 0,0 0-128 0 0,0 0-69 0 0,0 0-99 0 0,11 0-68 0 0,96-15 1296 0 0,-100 14-1524 0 0,0-1 0 0 0,0 1-1 0 0,0-1 1 0 0,0 0 0 0 0,-1-1 0 0 0,1 0-1 0 0,-1 0 1 0 0,1 0 0 0 0,-1-1-1 0 0,0 0 1 0 0,0 0 0 0 0,-1 0 0 0 0,1-1-1 0 0,-1 0 1 0 0,0 0 0 0 0,0-1-1 0 0,-1 1 1 0 0,1-1 0 0 0,-1 0 0 0 0,0 0-1 0 0,-1 0 1 0 0,0-1 0 0 0,0 1-1 0 0,0-1 1 0 0,-1 0 0 0 0,0 1-1 0 0,0-1 1 0 0,0 0 0 0 0,-1-4-160 0 0,-1 8 21 0 0,0 1-1 0 0,0-1 1 0 0,0 0 0 0 0,-1 1 0 0 0,1-1-1 0 0,-1 0 1 0 0,1 1 0 0 0,-1-1-1 0 0,0 1 1 0 0,0-1 0 0 0,-1 1 0 0 0,1-1-1 0 0,0 1 1 0 0,-1 0 0 0 0,1-1 0 0 0,-1 1-1 0 0,0 0 1 0 0,0 0 0 0 0,0 0-1 0 0,0 1 1 0 0,0-1 0 0 0,0 0 0 0 0,0 1-1 0 0,-1-1 1 0 0,1 1 0 0 0,0 0-1 0 0,-1 0 1 0 0,0 0 0 0 0,1 0 0 0 0,-1 0-1 0 0,1 0 1 0 0,-1 1 0 0 0,0-1 0 0 0,1 1-1 0 0,-1 0 1 0 0,0 0 0 0 0,-1 0-21 0 0,-4 0-2 0 0,0 0 1 0 0,-1 0-1 0 0,1 1 1 0 0,0 0-1 0 0,0 1 0 0 0,0 0 1 0 0,0 0-1 0 0,0 1 1 0 0,0 0-1 0 0,0 0 1 0 0,1 1-1 0 0,-1 0 2 0 0,-7 5 30 0 0,1 0 1 0 0,0 1-1 0 0,1 0 0 0 0,0 1 0 0 0,1 0 1 0 0,0 1-1 0 0,1 1 0 0 0,0 0 0 0 0,1 0 1 0 0,0 1-1 0 0,1 0 0 0 0,1 1 0 0 0,0 0 1 0 0,1 0-1 0 0,1 1 0 0 0,-3 10-30 0 0,7-19 72 0 0,0 1-1 0 0,1-1 1 0 0,0 1 0 0 0,1 0-1 0 0,0-1 1 0 0,0 1-1 0 0,0 0 1 0 0,1 0 0 0 0,0-1-1 0 0,1 1 1 0 0,0-1-1 0 0,0 1 1 0 0,0-1 0 0 0,1 0-1 0 0,0 1 1 0 0,1-1-72 0 0,2 1 92 0 0,1 0 0 0 0,0-1-1 0 0,0 1 1 0 0,1-1 0 0 0,0-1 0 0 0,0 1 0 0 0,0-2 0 0 0,1 1 0 0 0,0-1 0 0 0,0 0 0 0 0,1-1-1 0 0,-1 0 1 0 0,1-1 0 0 0,0 1 0 0 0,0-2 0 0 0,0 0 0 0 0,0 0 0 0 0,1-1 0 0 0,-1 0 0 0 0,0 0-1 0 0,2-2-90 0 0,2 1-90 0 0,-1 0 1 0 0,0-1 0 0 0,0-1 0 0 0,0 0-1 0 0,0-1 1 0 0,0-1 0 0 0,-1 0 0 0 0,12-5 88 0 0,1-4-4206 0 0,-1-3-3928 0 0,-17 12-4319 0 0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1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 18972 0 0,'0'0'1536'0'0,"0"0"-478"0"0,0 0-198 0 0,0 0 136 0 0,0 0 109 0 0,0 0-9 0 0,0 0-167 0 0,0 0-250 0 0,0 0-220 0 0,0 0-134 0 0,0 0-86 0 0,0 0-48 0 0,0 0-19 0 0,10-8-26 0 0,32-24-11 0 0,14 21 316 0 0,-43 12-392 0 0,-11-1-58 0 0,-1-1 0 0 0,0 1 0 0 0,1 0 0 0 0,-1 0 1 0 0,0 0-1 0 0,1 0 0 0 0,-1 0 0 0 0,0 1 1 0 0,1-1-1 0 0,-1 0 0 0 0,0 1 0 0 0,1-1 0 0 0,-1 1 1 0 0,0-1-1 0 0,0 1 0 0 0,0 0 0 0 0,0-1 0 0 0,1 1 1 0 0,-1 0-1 0 0,0 0 0 0 0,0 0 0 0 0,0 0 0 0 0,-1 0 1 0 0,1 0-1 0 0,0 0 0 0 0,0 0 0 0 0,0 0 0 0 0,-1 0 1 0 0,1 0-1 0 0,0 0 0 0 0,-1 1 0 0 0,1-1 1 0 0,-1 0-1 0 0,0 1 0 0 0,1-1 0 0 0,-1 0 0 0 0,0 1 1 0 0,0-1-1 0 0,0 0 0 0 0,0 1 0 0 0,0-1 0 0 0,0 0 1 0 0,0 1-1 0 0,0-1 0 0 0,-1 0 0 0 0,1 1-1 0 0,-25 58 3 0 0,-8-19 36 0 0,-19 42 112 0 0,52-82-141 0 0,0 0 1 0 0,0 0 0 0 0,0 0 0 0 0,1 1 0 0 0,-1-1 0 0 0,0 0-1 0 0,0 0 1 0 0,1 0 0 0 0,-1 1 0 0 0,1-1 0 0 0,-1 0 0 0 0,1 0-1 0 0,-1 0 1 0 0,1 0 0 0 0,0 0 0 0 0,0 0 0 0 0,-1 0 0 0 0,1 0-1 0 0,0 0 1 0 0,0-1 0 0 0,0 1 0 0 0,0 0 0 0 0,0 0 0 0 0,0-1-1 0 0,0 1 1 0 0,0-1 0 0 0,0 1 0 0 0,0-1 0 0 0,1 1 0 0 0,-1-1-1 0 0,0 1 1 0 0,0-1 0 0 0,0 0 0 0 0,1 0 0 0 0,-1 0 0 0 0,0 0-1 0 0,0 0 1 0 0,1 0 0 0 0,-1 0 0 0 0,0 0 0 0 0,0 0 0 0 0,1-1-11 0 0,56-4 376 0 0,-15-6-228 0 0,34-3-2949 0 0,-75 16-3546 0 0,-1-2-5858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12 9402 0 0,'0'0'2499'0'0,"0"0"-344"0"0,0 0-233 0 0,0 0-124 0 0,0 0-131 0 0,0 0-190 0 0,0 0-214 0 0,0 0-214 0 0,0 0-179 0 0,0 0-141 0 0,0 0-125 0 0,0 0-77 0 0,0 0-66 0 0,-3-2-46 0 0,-8-7 144 0 0,22 11 733 0 0,5 4-1105 0 0,0-1 1 0 0,0-1 0 0 0,1-1-1 0 0,-1 0 1 0 0,1-1-1 0 0,0-1 1 0 0,-1 0 0 0 0,1-2-1 0 0,0 0 1 0 0,0 0-1 0 0,-1-2 1 0 0,11-2-188 0 0,36-7 260 0 0,-63 12-472 0 0,-14 2-6337 0 0,5 5-2368 0 0,7-6 7289 0 0,-2 3-10074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10522 0 0,'0'0'2990'0'0,"0"0"-1000"0"0,0 0-598 0 0,0 0-78 0 0,0 0 5 0 0,0 0-67 0 0,0 0-105 0 0,0 0-128 0 0,0 0-119 0 0,0 0-92 0 0,0 0-66 0 0,0 0-94 0 0,0 0-67 0 0,8 4-43 0 0,113 18 1918 0 0,48-40-1510 0 0,-140 17-1850 0 0,-21 6-8342 0 0,-7-3-2774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0 161 11346 0 0,'0'0'1719'0'0,"0"0"-148"0"0,0 0-101 0 0,0 0-75 0 0,0 0-119 0 0,0 0-123 0 0,0 0-151 0 0,0 0-153 0 0,0 0-187 0 0,0 0-180 0 0,0 0-105 0 0,0 0-38 0 0,0 0 21 0 0,2-1 59 0 0,114-20 1711 0 0,-2 16-529 0 0,-142-23-460 0 0,-51-64-1369 0 0,80 80-3552 0 0,12 10-8086 0 0,-9 2-248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46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343 518 3145 0 0,'0'0'3482'0'0,"0"0"-2170"0"0,0 0-745 0 0,0 0 132 0 0,0 0 378 0 0,0 0 422 0 0,0 0 192 0 0,0 0-110 0 0,0 0-242 0 0,0 0-311 0 0,0 0-203 0 0,0-11-98 0 0,2-36-49 0 0,-23-8 2981 0 0,15 47-3502 0 0,0 0 0 0 0,-1 1 1 0 0,1 0-1 0 0,-1 0 0 0 0,-1 0 0 0 0,0 1 0 0 0,1 0 0 0 0,-2 0 1 0 0,1 1-1 0 0,-1 0 0 0 0,0 1 0 0 0,0 0 0 0 0,0 0 1 0 0,0 1-1 0 0,-1 0 0 0 0,1 0 0 0 0,-1 1 0 0 0,0 1 0 0 0,0-1 1 0 0,0 2-1 0 0,0-1 0 0 0,-7 2-157 0 0,13 1 14 0 0,0 1 0 0 0,1 0-1 0 0,0 0 1 0 0,0 1 0 0 0,-1-1 0 0 0,2 0-1 0 0,-1 1 1 0 0,0 0 0 0 0,1 0 0 0 0,0 0 0 0 0,0 0-1 0 0,0 0 1 0 0,0 0 0 0 0,0 0 0 0 0,1 1-1 0 0,0-1 1 0 0,0 1 0 0 0,0-1 0 0 0,1 1 0 0 0,-1-1-1 0 0,1 1 1 0 0,0-1 0 0 0,0 1 0 0 0,1-1-1 0 0,0 1 1 0 0,-1-1 0 0 0,1 1 0 0 0,1-1 0 0 0,0 4-14 0 0,-1-1 51 0 0,53 218 742 0 0,-20-97-365 0 0,-7 2-1 0 0,6 82-427 0 0,-31-194 80 0 0,-1 1-1 0 0,-1 0 0 0 0,-1 0 1 0 0,0 0-1 0 0,-1 0 1 0 0,-1 0-1 0 0,-1 0 0 0 0,-1-1 1 0 0,0 0-1 0 0,-2 0 1 0 0,-4 9-80 0 0,10-25 20 0 0,0 0 0 0 0,-1 0 1 0 0,1 0-1 0 0,-1 0 0 0 0,1 0 1 0 0,-1 0-1 0 0,0 0 1 0 0,0-1-1 0 0,0 1 0 0 0,0-1 1 0 0,0 1-1 0 0,0-1 0 0 0,0 0 1 0 0,0 1-1 0 0,-1-1 0 0 0,1-1 1 0 0,-1 1-1 0 0,1 0 0 0 0,0 0 1 0 0,-1-1-1 0 0,1 1 1 0 0,-1-1-1 0 0,1 0 0 0 0,-1 0 1 0 0,0 0-1 0 0,1 0 0 0 0,-1 0 1 0 0,1-1-1 0 0,-1 1 0 0 0,1-1 1 0 0,-1 0-1 0 0,1 1 0 0 0,-1-2-20 0 0,-74-39 129 0 0,73 38-261 0 0,1 0 0 0 0,0 0 1 0 0,-1 0-1 0 0,1 0 0 0 0,0 0 0 0 0,1-1 1 0 0,-1 1-1 0 0,1-1 0 0 0,-1 0 0 0 0,1 0 1 0 0,0 0-1 0 0,0 0 0 0 0,1 0 1 0 0,-1 0-1 0 0,1 0 0 0 0,0-1 0 0 0,0 1 1 0 0,1 0-1 0 0,-1-1 0 0 0,1 1 0 0 0,0-1 1 0 0,0 1-1 0 0,0-3 132 0 0,7-2-3366 0 0,-2 7-849 0 0,-3 1 674 0 0,3-1-8798 0 0</inkml:trace>
  <inkml:trace contextRef="#ctx0" brushRef="#br0" timeOffset="581.118">395 1358 15963 0 0,'0'0'1166'0'0,"0"0"-574"0"0,0 0-325 0 0,0 0-2 0 0,0 0 90 0 0,0 0 73 0 0,0 0 47 0 0,0 0-2 0 0,0 0-87 0 0,0 0-73 0 0,0 0-62 0 0,0 0-71 0 0,0 0-23 0 0,1 10 3 0 0,5 91 464 0 0,-9-62 754 0 0,-5-58 1316 0 0,7 6-2584 0 0,1-1 0 0 0,0 1 0 0 0,1 0 0 0 0,0-1-1 0 0,1 1 1 0 0,0 0 0 0 0,2 0 0 0 0,-1 0 0 0 0,1 0 0 0 0,1 0 0 0 0,0 1 0 0 0,1 0 0 0 0,1 0 0 0 0,-1 1 0 0 0,2-1-1 0 0,0 1 1 0 0,2-1-110 0 0,-9 12-21 0 0,1 1 1 0 0,-1 0-1 0 0,1-1 0 0 0,0 1 0 0 0,-1 0 0 0 0,1 0 0 0 0,-1 0 0 0 0,0 0 1 0 0,1 0-1 0 0,-1 1 0 0 0,0-1 0 0 0,0 0 0 0 0,1 1 0 0 0,-1-1 0 0 0,0 1 1 0 0,0-1-1 0 0,-1 1 0 0 0,1-1 0 0 0,0 1 0 0 0,0-1 0 0 0,-1 1 0 0 0,1 0 1 0 0,-1 0-1 0 0,0-1 0 0 0,1 1 0 0 0,-1 0 0 0 0,0 0 0 0 0,0-1 0 0 0,0 1 1 0 0,0 0-1 0 0,0 0 0 0 0,0-1 0 0 0,-1 1 0 0 0,1 0 0 0 0,-1 0 21 0 0,4 13-1303 0 0,2-6-1225 0 0,-2-2-4676 0 0,-2-2-4697 0 0</inkml:trace>
  <inkml:trace contextRef="#ctx0" brushRef="#br0" timeOffset="815.643">643 1429 19684 0 0,'0'0'939'0'0,"0"0"-409"0"0,0 0-70 0 0,0 0 226 0 0,0 0 213 0 0,0 0 49 0 0,0 0-146 0 0,0 0-262 0 0,0 0-220 0 0,0 0-133 0 0,0 0-72 0 0,0 0-49 0 0,0 0-28 0 0,0 15-12 0 0,0 64-40 0 0,0-78-76 0 0,0-1-134 0 0,0 0-235 0 0,6-3-5076 0 0,-4 1-535 0 0,-1-2-5730 0 0</inkml:trace>
  <inkml:trace contextRef="#ctx0" brushRef="#br0" timeOffset="1349.077">345 1068 7354 0 0,'0'0'2392'0'0,"0"0"-489"0"0,0 0-257 0 0,0 0 18 0 0,0 0-94 0 0,0 0-194 0 0,0 0-224 0 0,0 0-278 0 0,0 0-226 0 0,0 0-80 0 0,0 0-5 0 0,0 0 40 0 0,0 0 10 0 0,6 0-65 0 0,135 0 2037 0 0,-115 7-1593 0 0,-26-7-871 0 0,-14-14 1073 0 0,-22-41-963 0 0,30 27-3053 0 0,7 24 628 0 0,1 1-2682 0 0,0 1-7028 0 0</inkml:trace>
  <inkml:trace contextRef="#ctx0" brushRef="#br0" timeOffset="2212.017">460 152 4497 0 0,'0'0'1103'0'0,"0"0"-255"0"0,0 0 8 0 0,0 0 239 0 0,0 0 248 0 0,0 0 123 0 0,0 0-23 0 0,0 0-171 0 0,0 0-217 0 0,0 0-166 0 0,0 0-132 0 0,0 0-83 0 0,0 0-62 0 0,3 13-73 0 0,17 108 1252 0 0,-20-57 79 0 0,-1-55 794 0 0,-1-41-1338 0 0,2 5-1211 0 0,1 0 0 0 0,1 0-1 0 0,2 1 1 0 0,0-1 0 0 0,2 1-1 0 0,1 0 1 0 0,1 0 0 0 0,1 1-1 0 0,1 0 1 0 0,3-2-115 0 0,-11 24 3 0 0,28-31-77 0 0,-13 86 69 0 0,4-29-1105 0 0,-11-21-2150 0 0,1-1-3660 0 0,-5-1-4672 0 0</inkml:trace>
  <inkml:trace contextRef="#ctx0" brushRef="#br0" timeOffset="2659.19">663 249 16700 0 0,'0'0'1399'0'0,"0"0"-511"0"0,0 0-332 0 0,0 0-8 0 0,0 0 43 0 0,0 0 8 0 0,0 0-75 0 0,0 0-36 0 0,0 0-67 0 0,0 0-7 0 0,0 0 55 0 0,0 0-60 0 0,0 0-87 0 0,7 2-81 0 0,60 17 290 0 0,-65-18-512 0 0,0 0 1 0 0,0 1-1 0 0,-1-1 1 0 0,1 0-1 0 0,0 1 1 0 0,-1-1-1 0 0,0 1 1 0 0,1 0-1 0 0,-1-1 0 0 0,0 1 1 0 0,0 0-1 0 0,0 0 1 0 0,0 0-1 0 0,0 0 1 0 0,0-1-1 0 0,0 2 1 0 0,-1-1-1 0 0,1 0 0 0 0,-1 0 1 0 0,0 0-1 0 0,1 0 1 0 0,-1 0-1 0 0,0 0 1 0 0,0 0-1 0 0,0 0 1 0 0,-1 0-1 0 0,1 1 0 0 0,0-1 1 0 0,-1 0-1 0 0,1 0 1 0 0,-1 0-1 0 0,0 0 1 0 0,0 0-1 0 0,0 0 1 0 0,0-1-1 0 0,-1 3-19 0 0,-6 29 460 0 0,8-32-402 0 0,1 1 0 0 0,0 0-1 0 0,0-1 1 0 0,0 1 0 0 0,1-1-1 0 0,-1 0 1 0 0,0 1 0 0 0,1-1 0 0 0,-1 0-1 0 0,0 0 1 0 0,1 0 0 0 0,-1 0-1 0 0,1 0 1 0 0,0 0 0 0 0,-1 0-1 0 0,1-1 1 0 0,0 1 0 0 0,0 0-1 0 0,-1-1 1 0 0,1 1 0 0 0,0-1 0 0 0,0 0-1 0 0,0 0 1 0 0,-1 0 0 0 0,1 0-1 0 0,0 0 1 0 0,0 0 0 0 0,0 0-1 0 0,0 0 1 0 0,-1-1 0 0 0,1 1-1 0 0,0-1 1 0 0,0 0 0 0 0,-1 1-1 0 0,1-1 1 0 0,0 0 0 0 0,-1 0 0 0 0,1 0-1 0 0,-1 0 1 0 0,1 0 0 0 0,-1 0-1 0 0,2-1-57 0 0,23-4-2701 0 0,-25 6 1779 0 0,2 0-849 0 0,-2 0-3122 0 0,-1 0-4229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1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0 186 8666 0 0,'0'0'2122'0'0,"0"0"-122"0"0,0 0-166 0 0,0 0-139 0 0,0 0-143 0 0,0 0-185 0 0,0 0-227 0 0,0 0-223 0 0,0 0-232 0 0,0 0-202 0 0,0 0-144 0 0,0 0-79 0 0,0 0-11 0 0,1-10 426 0 0,38 6 1056 0 0,195-21 603 0 0,-277-1-1742 0 0,30 17-590 0 0,5 5 0 0 0,0-1-1 0 0,0-1 0 0 0,0 1 0 0 0,0-2 1 0 0,1 1-1 0 0,0-1 0 0 0,0 0 0 0 0,1 0 1 0 0,-1-1-1 0 0,2 1 0 0 0,-1-1 0 0 0,1-1 1 0 0,1 1-1 0 0,-5-10-1 0 0,33 23-5993 0 0,-14 0 231 0 0,-1-2-6223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3.7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58 18292 0 0,'0'0'1242'0'0,"0"0"-301"0"0,0 0-121 0 0,0 0 56 0 0,0 0 3 0 0,0 0-75 0 0,0 0-178 0 0,0 0-238 0 0,0 0-171 0 0,0 0-129 0 0,0 0-61 0 0,0 0-31 0 0,0 0-13 0 0,-4-3-39 0 0,49-51 693 0 0,-44 53-583 0 0,-1 1 31 0 0,0 0 24 0 0,0 0-7 0 0,0 0 24 0 0,-23 18 392 0 0,13-8-40 0 0,13-11-1455 0 0,2 0-2595 0 0,-1 0-4884 0 0,-3 1-3611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2.2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51 4561 0 0,'0'0'4700'0'0,"0"0"-2222"0"0,0 0-790 0 0,0 0-145 0 0,0 0 7 0 0,0 0 2 0 0,0 0-117 0 0,0 0-227 0 0,0 0-249 0 0,0 0-246 0 0,0 0-198 0 0,0 0-137 0 0,0 0-90 0 0,-1-5-80 0 0,1 6-120 0 0,0-1 0 0 0,-1 0 0 0 0,1 0 0 0 0,0 0 0 0 0,0 0 0 0 0,-1 0 0 0 0,1 0-88 0 0,6 50 312 0 0,-2 0-1 0 0,-3 0 1 0 0,-1 0 0 0 0,-3 0-1 0 0,-2 0 1 0 0,-2-1 0 0 0,-6 20-312 0 0,-11 6 82 0 0,24-74-108 0 0,0-1-14 0 0,0 0-39 0 0,20-76-3555 0 0,-16 56 1831 0 0,1-6-2376 0 0,-3 9-2002 0 0,-1 9-4533 0 0</inkml:trace>
  <inkml:trace contextRef="#ctx0" brushRef="#br0" timeOffset="300.459">43 2 10066 0 0,'0'0'1959'0'0,"0"0"-176"0"0,0 0-210 0 0,0 0-89 0 0,0 0-118 0 0,0 0-220 0 0,0 0-280 0 0,0 0-255 0 0,0 0-210 0 0,0 0-81 0 0,0 0 51 0 0,0 0 117 0 0,0 0 115 0 0,4 3 49 0 0,10 1-391 0 0,0 0 0 0 0,1-1 0 0 0,-1 0-1 0 0,1-2 1 0 0,-1 1 0 0 0,1-2 0 0 0,0 0 0 0 0,0 0 0 0 0,-1-2 0 0 0,1 0-1 0 0,0 0 1 0 0,8-4-261 0 0,36-2 192 0 0,43 6-208 0 0,-101 2-11 0 0,-1 0 0 0 0,1 0-1 0 0,0 0 1 0 0,0 0 0 0 0,-1 0 0 0 0,1 1 0 0 0,0-1-1 0 0,0 0 1 0 0,-1 0 0 0 0,1 1 0 0 0,0-1 0 0 0,-1 0-1 0 0,1 1 1 0 0,0-1 0 0 0,-1 1 0 0 0,1-1-1 0 0,-1 1 1 0 0,1-1 0 0 0,0 1 0 0 0,-1-1 0 0 0,1 1-1 0 0,-1 0 1 0 0,0-1 0 0 0,1 1 0 0 0,-1 0-1 0 0,1-1 1 0 0,-1 1 0 0 0,0 0 0 0 0,0-1 0 0 0,1 1-1 0 0,-1 0 1 0 0,0 0 0 0 0,0-1 0 0 0,0 1 0 0 0,0 0-1 0 0,0 0 1 0 0,0 0 0 0 0,0-1 0 0 0,0 1-1 0 0,0 0 1 0 0,0 0 0 0 0,0-1 0 0 0,-1 1 0 0 0,1 0-1 0 0,0-1 1 0 0,-1 1 0 0 0,1 0 0 0 0,0 0 0 0 0,-1-1-1 0 0,1 1 1 0 0,-1-1 0 0 0,1 1 27 0 0,-21 36-2718 0 0,2-15-1030 0 0,6-9-3566 0 0,4-6-3854 0 0</inkml:trace>
  <inkml:trace contextRef="#ctx0" brushRef="#br0" timeOffset="547.911">34 253 12715 0 0,'0'0'1695'0'0,"0"0"-622"0"0,0 0-258 0 0,0 0 191 0 0,0 0 226 0 0,0 0 39 0 0,0 0-107 0 0,0 0-156 0 0,0 0-182 0 0,0 0-146 0 0,21 2-111 0 0,104 10 229 0 0,-101-12-742 0 0,60-3 433 0 0,-38-14-3887 0 0,-39 9-985 0 0,-5 3-2269 0 0,-2 1-4312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2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204 328 12835 0 0,'0'0'1728'0'0,"0"0"-430"0"0,0 0-275 0 0,0 0-18 0 0,0 0-18 0 0,0 0-71 0 0,0 0-57 0 0,-22 4-132 0 0,-66 11-156 0 0,84-14-533 0 0,1-1 0 0 0,-1 1 1 0 0,1 0-1 0 0,-1 0 0 0 0,1 0 1 0 0,-1 0-1 0 0,1 1 0 0 0,0-1 0 0 0,0 1 1 0 0,0 0-1 0 0,-1 0 0 0 0,2 0 1 0 0,-1 0-1 0 0,0 1 0 0 0,0-1 1 0 0,1 1-1 0 0,-1 0 0 0 0,1 0 1 0 0,0-1-1 0 0,0 1 0 0 0,0 1 0 0 0,0-1 1 0 0,1 0-1 0 0,-1 0 0 0 0,1 1 1 0 0,-1 3-39 0 0,-2 2 17 0 0,2-4-13 0 0,-1-1 1 0 0,1 0-1 0 0,0 0 0 0 0,1 1 0 0 0,-1-1 0 0 0,1 1 0 0 0,0-1 0 0 0,0 1 1 0 0,0 0-1 0 0,1-1 0 0 0,-1 1 0 0 0,1 0 0 0 0,0 0 0 0 0,1-1 1 0 0,-1 1-1 0 0,1 0 0 0 0,0-1 0 0 0,0 1 0 0 0,1-1 0 0 0,-1 1 0 0 0,1-1 1 0 0,0 1-1 0 0,0-1 0 0 0,0 0 0 0 0,1 0 0 0 0,-1 0 0 0 0,1 0 0 0 0,0-1 1 0 0,0 1-1 0 0,1-1 0 0 0,-1 1 0 0 0,1-1 0 0 0,-1 0 0 0 0,1-1 1 0 0,0 1-1 0 0,0-1 0 0 0,0 1 0 0 0,0-1 0 0 0,1 0 0 0 0,-1-1 0 0 0,1 1 1 0 0,-1-1-1 0 0,1 0 0 0 0,1 0-4 0 0,7-3 205 0 0,0 0 0 0 0,0-2 0 0 0,0 1 0 0 0,-1-2-1 0 0,0 0 1 0 0,0 0 0 0 0,0-1 0 0 0,0 0 0 0 0,-1-1 0 0 0,0-1 0 0 0,-1 0 0 0 0,1 0 0 0 0,-2-1 0 0 0,1 0 0 0 0,-1 0 0 0 0,0-1-1 0 0,-1-1 1 0 0,-1 1 0 0 0,1-1 0 0 0,4-12-205 0 0,1 2 44 0 0,-2-2-1 0 0,-1 1 1 0 0,0-1-1 0 0,-2-1 0 0 0,-1 0 1 0 0,-1 0-1 0 0,0 0 1 0 0,-2-1-1 0 0,-1 0 1 0 0,-1 0-1 0 0,-1 1 1 0 0,-2-15-44 0 0,1 35-5 0 0,1 0 0 0 0,-1 1 0 0 0,0-1 0 0 0,0 0 0 0 0,0 1 0 0 0,-1-1 0 0 0,1 1 0 0 0,-1-1 0 0 0,0 0 0 0 0,0 1 0 0 0,0-1 0 0 0,0 1 0 0 0,-1 0-1 0 0,1-1 1 0 0,-1 1 0 0 0,0 0 0 0 0,0 0 0 0 0,0 0 0 0 0,-1 0 0 0 0,1 0 0 0 0,-1 1 0 0 0,1-1 0 0 0,-1 1 0 0 0,0 0 0 0 0,0-1 0 0 0,0 1 0 0 0,0 1 0 0 0,0-1 0 0 0,0 0 0 0 0,-1 1 0 0 0,1-1 0 0 0,-1 1 0 0 0,1 0 0 0 0,-1 0 0 0 0,1 1 0 0 0,-1-1 0 0 0,1 1 0 0 0,-1-1 0 0 0,0 1 0 0 0,1 0 0 0 0,-1 1 0 0 0,0-1 0 0 0,1 1 0 0 0,-1-1 0 0 0,1 1 0 0 0,-1 0 0 0 0,1 0 0 0 0,-1 1 0 0 0,-1 0 5 0 0,-7 8-12 0 0,1 0 1 0 0,0 0-1 0 0,1 1 0 0 0,0 0 0 0 0,1 1 0 0 0,1 0 0 0 0,-1 1 1 0 0,2-1-1 0 0,0 2 0 0 0,0-1 0 0 0,1 1 0 0 0,1 0 1 0 0,1 0-1 0 0,0 0 0 0 0,0 1 0 0 0,1-1 0 0 0,1 1 0 0 0,1 0 1 0 0,0 0-1 0 0,1 0 0 0 0,0 0 0 0 0,2 9 12 0 0,2-12-29 0 0,0 0 1 0 0,1 0-1 0 0,0-1 0 0 0,1 0 1 0 0,0 1-1 0 0,1-2 0 0 0,0 1 1 0 0,1-1-1 0 0,0 0 0 0 0,1-1 0 0 0,-1 0 1 0 0,2 0-1 0 0,-1-1 0 0 0,1 0 1 0 0,1-1-1 0 0,-1 0 0 0 0,1 0 1 0 0,0-1-1 0 0,1-1 0 0 0,0 0 0 0 0,0 0 1 0 0,0-2-1 0 0,0 1 29 0 0,33 6-1864 0 0,-13-9-5306 0 0,-24-1-2881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17 158 9442 0 0,'0'0'943'0'0,"0"0"-400"0"0,0 0-105 0 0,0 0 187 0 0,0 0 273 0 0,0 0 181 0 0,0 0 35 0 0,0 0-97 0 0,0 0-156 0 0,-3 21-89 0 0,-11 63-52 0 0,22-37 1266 0 0,-4-43-1616 0 0,4-7 4990 0 0,0-27-4793 0 0,-6 20-26 0 0,4-12-145 0 0,-3 3-262 0 0,1 1 0 0 0,1-1 0 0 0,1 1 0 0 0,0 0 0 0 0,2 0 0 0 0,0 1 0 0 0,0 0 0 0 0,2 0 0 0 0,0 1 0 0 0,1 0 0 0 0,1 1 0 0 0,0 0 0 0 0,9-7-134 0 0,-21 22-2 0 0,1-1 1 0 0,-1 1-1 0 0,1 0 0 0 0,-1-1 0 0 0,1 1 0 0 0,0 0 0 0 0,-1 0 0 0 0,1-1 1 0 0,0 1-1 0 0,-1 0 0 0 0,1 0 0 0 0,0 0 0 0 0,-1 0 0 0 0,1 0 0 0 0,-1 0 0 0 0,1 0 1 0 0,0 0-1 0 0,-1 0 0 0 0,1 0 0 0 0,0 0 0 0 0,-1 0 0 0 0,1 1 0 0 0,0-1 1 0 0,-1 0-1 0 0,1 0 0 0 0,-1 1 0 0 0,1-1 0 0 0,-1 0 0 0 0,1 1 0 0 0,0-1 1 0 0,-1 1-1 0 0,1-1 0 0 0,-1 1 0 0 0,0-1 0 0 0,1 1 0 0 0,-1-1 0 0 0,1 1 0 0 0,-1-1 1 0 0,0 1-1 0 0,1-1 0 0 0,-1 1 0 0 0,0 0 0 0 0,0-1 0 0 0,1 1 0 0 0,-1-1 1 0 0,0 1-1 0 0,0 0 0 0 0,0-1 0 0 0,0 1 0 0 0,0 0 0 0 0,0-1 0 0 0,0 1 1 0 0,0 0-1 0 0,0 0 2 0 0,7 48-126 0 0,-6-39 90 0 0,15 31-938 0 0,-5-38-2265 0 0,4-10-3906 0 0,-11 4 363 0 0,-2 1-4230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38 0 0 0,'0'0'811'0'0,"0"0"325"0"0,0 0 187 0 0,0 0 67 0 0,0 0 71 0 0,0 0-39 0 0,0 0-128 0 0,0 0-92 0 0,0 0-55 0 0,0 0-2 0 0,0 0 40 0 0,0 0 42 0 0,0 0-20 0 0,0-2-75 0 0,-2-8-110 0 0,2 7-147 0 0,0 3-114 0 0,0 0-89 0 0,0 0-52 0 0,0 0-26 0 0,0 0-19 0 0,0 0-32 0 0,0 0-63 0 0,0 0-50 0 0,0 0-71 0 0,0 0-49 0 0,0 0-22 0 0,0 0-15 0 0,0 0-17 0 0,0 0-39 0 0,0 0-18 0 0,0 0-39 0 0,0 0-12 0 0,0 0 2 0 0,0 0-30 0 0,0 0-7 0 0,0 0 6 0 0,0 0 2 0 0,0 0 8 0 0,0 0 10 0 0,0 0-15 0 0,0 0-27 0 0,0 0 1 0 0,0 0-18 0 0,0 0-16 0 0,0 0 8 0 0,0 0-12 0 0,0 0-1 0 0,0 0 9 0 0,0 0-2 0 0,0 0 4 0 0,0 0-5 0 0,0 0-5 0 0,0 0-11 0 0,0 0 15 0 0,0 0-8 0 0,0 0-9 0 0,0 0 5 0 0,0 0-28 0 0,0 0-8 0 0,0 0 1 0 0,0 0 3 0 0,0 0-8 0 0,0 0 4 0 0,-9 15 986 0 0,34-45-786 0 0,-21 23 168 0 0,-18 29-7 0 0,23-21-7732 0 0,-6-2 2413 0 0,-1 1-7586 0 0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8:55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12771 0 0,'0'0'3342'0'0,"0"0"-1363"0"0,0 0-623 0 0,0 0-144 0 0,0 0-130 0 0,0 0-140 0 0,0 0-168 0 0,0 0-223 0 0,0 0-163 0 0,0 0-62 0 0,0 0-5 0 0,0 0 58 0 0,0 0 12 0 0,7 1-41 0 0,125 10 1484 0 0,-20-11-944 0 0,-117-26 639 0 0,-36-38-1077 0 0,35 58-591 0 0,0-1 1 0 0,1 0 0 0 0,-1 0-1 0 0,2 0 1 0 0,-1-1-1 0 0,1 0 1 0 0,0 0 0 0 0,0 0-1 0 0,1 0 1 0 0,0 0-1 0 0,1-1 1 0 0,0 0 0 0 0,0 1-1 0 0,1-1 1 0 0,0 0 0 0 0,0 0-1 0 0,1 1 1 0 0,0-1-1 0 0,1-2 139 0 0,8-9-6511 0 0,-6 14 1959 0 0,2-3-8719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1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13 199 648 0 0,'0'0'1399'0'0,"0"0"-152"0"0,0 0 61 0 0,0 0 245 0 0,0 0 203 0 0,0 0 104 0 0,0 0-82 0 0,0 0-240 0 0,0 0-265 0 0,0 0-247 0 0,0 0-189 0 0,0 0-88 0 0,0 0-51 0 0,0 0-32 0 0,0 0-31 0 0,0 0-47 0 0,0 0-35 0 0,0 0-26 0 0,0 0-32 0 0,0 0-40 0 0,0 0-45 0 0,0 0-34 0 0,0 0-31 0 0,0 0-35 0 0,0 0-38 0 0,0 0-37 0 0,0 0-27 0 0,0 0-20 0 0,0 0-7 0 0,0 0-15 0 0,21 0 1688 0 0,142-11 134 0 0,-148 10-2274 0 0,30-3 1170 0 0,-35 5-5438 0 0,-22 8-191 0 0,4-3-3152 0 0,5-3-3083 0 0</inkml:trace>
  <inkml:trace contextRef="#ctx0" brushRef="#br0" timeOffset="331.503">1 349 8218 0 0,'0'0'1932'0'0,"0"0"-442"0"0,0 0-389 0 0,0 0-35 0 0,0 0 122 0 0,0 0 56 0 0,0 0-22 0 0,0 0-79 0 0,0 0-99 0 0,0 0-101 0 0,0 0-59 0 0,0 0-94 0 0,8 1-102 0 0,218-2 3486 0 0,-176-1-4075 0 0,-49 1-173 0 0,-1 1-46 0 0,0 0-110 0 0,0 0-134 0 0,0 0-186 0 0,0 0-222 0 0,0-2-2472 0 0,0 0-3757 0 0,0 2-4373 0 0</inkml:trace>
  <inkml:trace contextRef="#ctx0" brushRef="#br0" timeOffset="1248.429">129 1 2425 0 0,'0'0'1797'0'0,"0"0"-174"0"0,0 0-36 0 0,0 0 120 0 0,0 0 140 0 0,0 0-34 0 0,0 0-73 0 0,0 0-220 0 0,0 0-297 0 0,0 0-218 0 0,0 0-171 0 0,0 0-117 0 0,0 0-83 0 0,-2 0-36 0 0,-7 4 2331 0 0,29 15-261 0 0,-15-14-3189 0 0,102 85 1697 0 0,0-12-879 0 0,-87-57 439 0 0,-239 218-374 0 0,169-190-220 0 0,50-49-1900 0 0,2-2-3678 0 0,1 1-4309 0 0,0 1-2175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4.7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56 3073 0 0,'0'0'4013'0'0,"0"0"-1974"0"0,0 0-676 0 0,0 0-227 0 0,0 0-132 0 0,0 0-97 0 0,0 0-116 0 0,0 0-118 0 0,0 0-79 0 0,0 0-68 0 0,0 0-67 0 0,-3 9-61 0 0,-14 108 1171 0 0,-4 256 922 0 0,21-374-2467 0 0,0 1-1 0 0,1-1 0 0 0,-1 0 0 0 0,0 1 0 0 0,1-1 0 0 0,-1 1 0 0 0,1-1 0 0 0,-1 1 0 0 0,1 0 0 0 0,-1-1 0 0 0,1 1 0 0 0,-1-1 0 0 0,1 1 0 0 0,-1 0 0 0 0,1-1 0 0 0,-1 1 0 0 0,1 0 0 0 0,0 0 0 0 0,-1-1 1 0 0,1 1-1 0 0,0 0 0 0 0,-1 0 0 0 0,1 0 0 0 0,-1 0 0 0 0,1 0 0 0 0,0 0 0 0 0,-1 0 0 0 0,1 0 0 0 0,0 0 0 0 0,-1 0 0 0 0,1 0 0 0 0,0 1 0 0 0,-1-1 0 0 0,1 0 0 0 0,-1 0 0 0 0,1 0 0 0 0,0 1 0 0 0,-1-1 1 0 0,1 0-1 0 0,-1 1 0 0 0,1-1 0 0 0,-1 1 0 0 0,1-1 0 0 0,-1 1 0 0 0,1-1 0 0 0,-1 1 0 0 0,0-1 0 0 0,1 1 0 0 0,-1-1 0 0 0,1 1 0 0 0,-1-1 0 0 0,0 1 0 0 0,0 0 0 0 0,1-1 0 0 0,-1 1 0 0 0,0-1 0 0 0,0 1 1 0 0,0 0-1 0 0,0-1 0 0 0,0 1 0 0 0,0 0 0 0 0,0-1 0 0 0,0 1 0 0 0,0 0 0 0 0,0-1 0 0 0,0 1 0 0 0,0 0 0 0 0,0-1 0 0 0,-1 1-23 0 0,34-43 1219 0 0,-6-3-945 0 0,-2-2-1 0 0,-3-1 0 0 0,-1-1 0 0 0,1-11-273 0 0,18-119 257 0 0,-33 84 160 0 0,-7 95-353 0 0,0 0-16 0 0,0 0-40 0 0,0 0-48 0 0,-1 16-136 0 0,-29 274 1278 0 0,30-262-983 0 0,0 0-1 0 0,3 1 1 0 0,0-1-1 0 0,2 0 1 0 0,0 0-1 0 0,3-1 1 0 0,7 21-119 0 0,-12-31 557 0 0,-3-15-2794 0 0,0-8-5408 0 0,0 4 5198 0 0,0 0-7861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 10098 0 0,'0'0'2413'0'0,"0"0"-412"0"0,0 0-275 0 0,0 0-118 0 0,0 0-129 0 0,0 0-184 0 0,0 0-230 0 0,0 0-240 0 0,0 0-223 0 0,0 0-168 0 0,0 0-79 0 0,0 0-40 0 0,0 0 5 0 0,3-2 1364 0 0,175 9 1118 0 0,-165-7-2846 0 0,4 0-64 0 0,-6 0-5585 0 0,-12 2-3058 0 0,-1-2-2786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6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14643 0 0,'0'0'1436'0'0,"0"0"-361"0"0,0 0-22 0 0,0 0 197 0 0,0 0 108 0 0,0 0-88 0 0,0 0-155 0 0,0 0-214 0 0,0 0-218 0 0,20 0-154 0 0,63-2-154 0 0,80-17-285 0 0,-162 19-280 0 0,19 0-719 0 0,-7 0-4293 0 0,-8 0-6409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7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251 405 6473 0 0,'0'0'1691'0'0,"0"0"-357"0"0,0 0-95 0 0,0 0 236 0 0,0 0 189 0 0,0 0 1 0 0,0 0-206 0 0,0 0-290 0 0,0 0-251 0 0,0 0-166 0 0,0 0-64 0 0,0 0-69 0 0,0 0-58 0 0,-1-12-30 0 0,-4-36-67 0 0,-24-13 1291 0 0,27 57-1722 0 0,-1 0 0 0 0,-1 0 1 0 0,1 1-1 0 0,0-1 0 0 0,-1 1 0 0 0,0 0 0 0 0,1 0 0 0 0,-1 1 0 0 0,0-1 1 0 0,-1 1-1 0 0,1 0 0 0 0,0 0 0 0 0,-1 0 0 0 0,1 0 0 0 0,-1 1 0 0 0,0 0 0 0 0,1 0 1 0 0,-1 0-1 0 0,0 0 0 0 0,1 1 0 0 0,-1 0 0 0 0,0 0 0 0 0,0 0 0 0 0,0 1 0 0 0,0 0-33 0 0,0 1 7 0 0,1 0-1 0 0,-1 1 0 0 0,1 0 1 0 0,0 0-1 0 0,0 0 0 0 0,0 0 1 0 0,1 1-1 0 0,-1 0 0 0 0,1 0 1 0 0,0 0-1 0 0,0 0 0 0 0,0 0 1 0 0,0 0-1 0 0,1 1 0 0 0,0-1 1 0 0,0 1-1 0 0,0 0 0 0 0,0 0 1 0 0,1 0-1 0 0,0-1 0 0 0,0 1 1 0 0,0 1-1 0 0,0-1 0 0 0,1 4-6 0 0,0 22 62 0 0,2 1-1 0 0,0-1 0 0 0,3 0 1 0 0,0 0-1 0 0,2-1 0 0 0,1 0 0 0 0,2 0 1 0 0,1-1-1 0 0,1 0 0 0 0,15 27-61 0 0,37 104 370 0 0,-55-135-310 0 0,0 0-1 0 0,-2 1 0 0 0,-1 0 1 0 0,-1 0-1 0 0,-2 0 0 0 0,0 0 1 0 0,-2 1-1 0 0,-1-1 0 0 0,0 1 1 0 0,-6 25-60 0 0,5-45 29 0 0,-1-1 1 0 0,0 0-1 0 0,-1 0 1 0 0,0 0-1 0 0,0 0 1 0 0,0-1-1 0 0,-1 1 1 0 0,1-1-1 0 0,-1 0 0 0 0,0 0 1 0 0,-1 0-1 0 0,1 0 1 0 0,-1-1-1 0 0,0 0 1 0 0,0 0-1 0 0,-1 0 1 0 0,1 0-1 0 0,-1-1 1 0 0,0 0-1 0 0,0 0 1 0 0,0-1-1 0 0,0 0 1 0 0,0 0-1 0 0,0 0 0 0 0,-1-1 1 0 0,1 1-1 0 0,-1-2 1 0 0,1 1-1 0 0,-1-1 1 0 0,1 0-1 0 0,-4 0-29 0 0,8 0 1 0 0,-1 1 1 0 0,1 0-1 0 0,0-1 0 0 0,-1 0 0 0 0,1 0 0 0 0,0 0 1 0 0,-1 0-1 0 0,1 0 0 0 0,-1 0 0 0 0,1 0 0 0 0,0-1 0 0 0,-1 1 1 0 0,1-1-1 0 0,0 0 0 0 0,0 0 0 0 0,-1 0 0 0 0,1 0 1 0 0,0 0-1 0 0,0 0 0 0 0,0-1 0 0 0,0 1 0 0 0,0 0 0 0 0,0-1 1 0 0,1 0-1 0 0,-1 1 0 0 0,0-1 0 0 0,1 0 0 0 0,0 0 1 0 0,-1 0-1 0 0,1 0 0 0 0,0 0 0 0 0,0 0 0 0 0,0 0 0 0 0,0-1 1 0 0,0 1-1 0 0,0 0 0 0 0,1-1 0 0 0,-1 1 0 0 0,1 0 1 0 0,0-1-1 0 0,0 1 0 0 0,0 0 0 0 0,0-1 0 0 0,0 0-1 0 0,30-38-2153 0 0,-10 29-4011 0 0,-12 8 1138 0 0,-2-1-7257 0 0</inkml:trace>
  <inkml:trace contextRef="#ctx0" brushRef="#br0" timeOffset="499.779">338 1199 13251 0 0,'0'0'635'0'0,"0"0"-234"0"0,0 0 27 0 0,0 0 194 0 0,0 0 140 0 0,0 0 80 0 0,0 0-42 0 0,0 0-156 0 0,0 0-157 0 0,0 0-127 0 0,0 0-113 0 0,0 0-75 0 0,3 20-25 0 0,12 63-31 0 0,-10-20 2041 0 0,-5-83 90 0 0,9-87-487 0 0,-6 97-1733 0 0,-1-1 0 0 0,1 1 0 0 0,1 0 1 0 0,0 0-1 0 0,0 0 0 0 0,1 1 1 0 0,0-1-1 0 0,1 1 0 0 0,0 0 0 0 0,0 1 1 0 0,1-1-1 0 0,0 1 0 0 0,8-7-27 0 0,-13 50-944 0 0,-4-7 99 0 0,1-13-1144 0 0,0-1-3728 0 0,1-9-2938 0 0</inkml:trace>
  <inkml:trace contextRef="#ctx0" brushRef="#br0" timeOffset="734.783">561 1298 15627 0 0,'0'0'1177'0'0,"0"0"-307"0"0,0 0 17 0 0,0 0 183 0 0,0 0 99 0 0,0 0-68 0 0,0 0-224 0 0,0 0-283 0 0,0 0-241 0 0,0 0-152 0 0,0 0-90 0 0,0 0-50 0 0,0 0-22 0 0,-2 16-22 0 0,-4 47-19 0 0,10-50-1389 0 0,2-22-4094 0 0,-6 8 1999 0 0,0-3-7695 0 0</inkml:trace>
  <inkml:trace contextRef="#ctx0" brushRef="#br0" timeOffset="1685.768">445 32 3529 0 0,'0'0'855'0'0,"0"0"-118"0"0,0 0 57 0 0,0 0 139 0 0,0 0 135 0 0,0 0 93 0 0,0 0-18 0 0,0 0-81 0 0,0 0-91 0 0,0 0-84 0 0,0 0-88 0 0,0 0-96 0 0,0 0-103 0 0,-2 18-92 0 0,-7 114 1079 0 0,4-54 329 0 0,5-78-1634 0 0,0 0 94 0 0,0 0 76 0 0,0 0 87 0 0,0 0 85 0 0,0-27 1624 0 0,0 8-2132 0 0,1 0 0 0 0,1 0-1 0 0,0 0 1 0 0,2 0-1 0 0,0 1 1 0 0,1 0-1 0 0,1 0 1 0 0,1 0 0 0 0,2-4-116 0 0,-8 20-19 0 0,0-1 1 0 0,0 1 0 0 0,0-1 0 0 0,0 1-1 0 0,0 0 1 0 0,1-1 0 0 0,-1 1 0 0 0,1 0-1 0 0,0 0 1 0 0,-1 0 0 0 0,1 0 0 0 0,0 0-1 0 0,0 1 1 0 0,0-1 0 0 0,0 1 0 0 0,1-1 0 0 0,-1 1-1 0 0,0 0 1 0 0,1-1 0 0 0,-1 1 0 0 0,1 1-1 0 0,-1-1 1 0 0,1 0 0 0 0,-1 0 0 0 0,1 1-1 0 0,0 0 1 0 0,-1-1 0 0 0,1 1 18 0 0,21 47-1208 0 0,-19-26-5180 0 0,-4-17 3638 0 0,-1 0-5999 0 0</inkml:trace>
  <inkml:trace contextRef="#ctx0" brushRef="#br0" timeOffset="2090.327">567 233 9978 0 0,'0'0'1443'0'0,"0"0"-188"0"0,0 0-65 0 0,0 0 10 0 0,0 0-35 0 0,0 0-54 0 0,0 0-160 0 0,0 0-205 0 0,0 0-145 0 0,0 0-117 0 0,0 0-102 0 0,0 0-105 0 0,0 0-88 0 0,12-4-82 0 0,37-10-40 0 0,-48 14-57 0 0,0 0 1 0 0,0 0 0 0 0,0 0-1 0 0,0 0 1 0 0,-1 0-1 0 0,1 0 1 0 0,0 0 0 0 0,0 1-1 0 0,0-1 1 0 0,-1 0-1 0 0,1 0 1 0 0,0 1 0 0 0,0-1-1 0 0,-1 0 1 0 0,1 1 0 0 0,0-1-1 0 0,-1 1 1 0 0,1-1-1 0 0,0 1 1 0 0,-1-1 0 0 0,1 1-1 0 0,-1-1 1 0 0,1 1-1 0 0,-1 0 1 0 0,1-1 0 0 0,-1 1-1 0 0,1 0 1 0 0,-1 0-1 0 0,0-1 1 0 0,1 1 0 0 0,-1 0-1 0 0,0 0 1 0 0,0-1-1 0 0,1 1 1 0 0,-1 0 0 0 0,0 0-1 0 0,0 0 1 0 0,0-1-1 0 0,0 1 1 0 0,0 0 0 0 0,0 0-1 0 0,0 0 1 0 0,0-1-1 0 0,-1 1 1 0 0,1 0 0 0 0,0 0-1 0 0,0 0 1 0 0,-1-1-1 0 0,1 1 1 0 0,0 0 0 0 0,-1 0-1 0 0,1-1 1 0 0,-1 1-1 0 0,1 0 1 0 0,-1-1 0 0 0,1 1-1 0 0,-1-1 1 0 0,1 1-1 0 0,-1-1 1 0 0,0 1-11 0 0,-21 26 389 0 0,20-26-364 0 0,0 1 0 0 0,-1 0 0 0 0,1-1 0 0 0,0 1 0 0 0,0 0 0 0 0,0 0 0 0 0,0 0 1 0 0,0 1-1 0 0,1-1 0 0 0,-1 0 0 0 0,1 1 0 0 0,-1-1 0 0 0,1 1 0 0 0,0-1 0 0 0,0 1 0 0 0,0 0 0 0 0,0-1 0 0 0,1 1 0 0 0,-1 0 0 0 0,1 0 0 0 0,-1-1 0 0 0,1 1 1 0 0,0 0-1 0 0,0 0 0 0 0,0 0 0 0 0,1 0 0 0 0,-1-1 0 0 0,1 2-25 0 0,2-1 101 0 0,1-1 0 0 0,0 0 0 0 0,0 0-1 0 0,0 0 1 0 0,0 0 0 0 0,0-1 0 0 0,0 1 0 0 0,0-1 0 0 0,0 0 0 0 0,0-1 0 0 0,1 1 0 0 0,-1-1-1 0 0,0 1 1 0 0,1-1 0 0 0,-1-1 0 0 0,0 1 0 0 0,1 0 0 0 0,1-2-101 0 0,10 2 124 0 0,24-3-604 0 0,-39 3-215 0 0,-1 0-648 0 0,0 0-1671 0 0,-1 0-4184 0 0,1 0-4597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05.0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14835 0 0,'0'0'1234'0'0,"0"0"-477"0"0,0 0-335 0 0,0 0 84 0 0,0 0 219 0 0,0 0 184 0 0,0 0 45 0 0,0 0-121 0 0,0 0-201 0 0,0 0-170 0 0,0 0-107 0 0,0 0-79 0 0,2 21-59 0 0,15 101 112 0 0,-15-21 141 0 0,-4-57-3132 0 0,13-58-11514 0 0,-9 10 7098 0 0</inkml:trace>
  <inkml:trace contextRef="#ctx0" brushRef="#br0" timeOffset="613.864">150 108 5785 0 0,'0'0'3282'0'0,"0"0"-1053"0"0,0 0-556 0 0,0 0-270 0 0,0 0-225 0 0,0 0-167 0 0,0 0-79 0 0,0 0-33 0 0,0 0 4 0 0,0 0-32 0 0,0 0-83 0 0,0 0-108 0 0,0 0-107 0 0,11 1-82 0 0,87-6 935 0 0,24 0-674 0 0,-122 5-692 0 0,0 0 64 0 0,0 0 81 0 0,0 0 66 0 0,-17-11 445 0 0,-69-42-542 0 0,81 108-440 0 0,-10 94 342 0 0,15-148-69 0 0,0-1-10 0 0,0 0 9 0 0,0 0 4 0 0,0 0 16 0 0,81-97 279 0 0,-75 91-1314 0 0,11-11 1620 0 0,-11 14-5587 0 0,1 1-5464 0 0,-6 2-333 0 0</inkml:trace>
  <inkml:trace contextRef="#ctx0" brushRef="#br0" timeOffset="1033.447">470 83 14227 0 0,'0'0'1679'0'0,"0"0"-499"0"0,0 0-286 0 0,0 0-5 0 0,0 0 44 0 0,0 0-25 0 0,0 0-120 0 0,0 0-152 0 0,0 0-130 0 0,0 0-90 0 0,0 0-75 0 0,0 0-58 0 0,0 0-73 0 0,17-6-62 0 0,50-20-44 0 0,-66 25-94 0 0,0 1-1 0 0,0 0 1 0 0,0-1-1 0 0,0 1 1 0 0,0 0-1 0 0,0 0 1 0 0,1 0-1 0 0,-1 0 0 0 0,0 0 1 0 0,0 0-1 0 0,0 0 1 0 0,0 0-1 0 0,0 1 1 0 0,0-1-1 0 0,0 0 1 0 0,0 1-1 0 0,0-1 1 0 0,0 1-1 0 0,0-1 0 0 0,0 1 1 0 0,0-1-1 0 0,0 1 1 0 0,0 0-1 0 0,0-1 1 0 0,-1 1-1 0 0,1 0 1 0 0,0 0-1 0 0,0-1 0 0 0,-1 1 1 0 0,1 0-1 0 0,-1 0 1 0 0,1 0-1 0 0,0 0 1 0 0,-1 0-1 0 0,0 0 1 0 0,1 0-1 0 0,-1 0 0 0 0,0 0 1 0 0,1 0-1 0 0,-1 0 1 0 0,0 1-1 0 0,0-1 1 0 0,0 0-1 0 0,0 0 1 0 0,0 0-1 0 0,0 0 0 0 0,0 0 1 0 0,-1 0-1 0 0,1 0 1 0 0,0 0-1 0 0,0 0 1 0 0,-1 0-1 0 0,1 0 1 0 0,-1 0-1 0 0,1 0 0 0 0,-1 0 1 0 0,1 0-1 0 0,-1 0 1 0 0,0 0-1 0 0,1 0 1 0 0,-2 0-10 0 0,-41 56 386 0 0,38-53-364 0 0,1 1-1 0 0,-1-1 1 0 0,1 1-1 0 0,0-1 0 0 0,0 1 1 0 0,1 0-1 0 0,-1 1 1 0 0,1-1-1 0 0,0 1 1 0 0,1-1-1 0 0,-1 1 0 0 0,1 0 1 0 0,0 0-1 0 0,1 0 1 0 0,-1 0-1 0 0,1 3-21 0 0,2-7 45 0 0,1-1 0 0 0,-1 1-1 0 0,1-1 1 0 0,0 0 0 0 0,-1 1 0 0 0,1-1 0 0 0,0 0-1 0 0,0 0 1 0 0,0 0 0 0 0,0 0 0 0 0,0 0 0 0 0,0 0-1 0 0,0-1 1 0 0,0 1 0 0 0,0-1 0 0 0,0 1 0 0 0,0-1-1 0 0,0 0 1 0 0,0 0 0 0 0,1 0 0 0 0,-1 0-1 0 0,0 0 1 0 0,0 0 0 0 0,0-1 0 0 0,0 1 0 0 0,0-1-45 0 0,4 1 49 0 0,57-5-911 0 0,-37-2-9759 0 0,-23 5-397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3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141 270 10010 0 0,'0'0'1817'0'0,"0"0"-248"0"0,0 0-140 0 0,0 0-27 0 0,0 0-117 0 0,0 0-184 0 0,0 0-257 0 0,0 0-250 0 0,-20 15-203 0 0,-63 47-151 0 0,80-60-228 0 0,1 0 1 0 0,-1-1 0 0 0,1 1-1 0 0,-1 0 1 0 0,1 1-1 0 0,0-1 1 0 0,0 0 0 0 0,-1 1-1 0 0,2-1 1 0 0,-1 1-1 0 0,0 0 1 0 0,0-1 0 0 0,1 1-1 0 0,0 0 1 0 0,0 0-1 0 0,-1 0 1 0 0,1 0 0 0 0,1 0-1 0 0,-1 0 1 0 0,0 0-1 0 0,1 1 1 0 0,0-1 0 0 0,0 0-1 0 0,0 0 1 0 0,0 0-1 0 0,0 1-12 0 0,1 7 9 0 0,-1-9 5 0 0,0 1-1 0 0,0 0 1 0 0,1 0 0 0 0,-1-1 0 0 0,1 1 0 0 0,0 0-1 0 0,0-1 1 0 0,0 1 0 0 0,0-1 0 0 0,0 1 0 0 0,0-1-1 0 0,1 0 1 0 0,-1 0 0 0 0,1 1 0 0 0,-1-1 0 0 0,1 0-1 0 0,0 0 1 0 0,0 0 0 0 0,0-1 0 0 0,0 1 0 0 0,0 0-1 0 0,1-1 1 0 0,-1 1 0 0 0,0-1 0 0 0,1 0 0 0 0,-1 0-1 0 0,1 0 1 0 0,-1 0 0 0 0,1 0 0 0 0,0 0 0 0 0,-1-1-1 0 0,1 0 1 0 0,0 1 0 0 0,-1-1 0 0 0,3 0-14 0 0,3 1 151 0 0,1-1 0 0 0,-1 0 0 0 0,1-1-1 0 0,-1 1 1 0 0,1-2 0 0 0,-1 1 0 0 0,0-1 0 0 0,0 0 0 0 0,1-1 0 0 0,-2 0 0 0 0,2-1-151 0 0,9-5 171 0 0,-1-1-1 0 0,0-1 1 0 0,0 0 0 0 0,-2-1-1 0 0,1-1 1 0 0,-2-1 0 0 0,1 0 0 0 0,-2-1-1 0 0,0 0 1 0 0,-1-1 0 0 0,-1-1-1 0 0,0 0 1 0 0,-1 0 0 0 0,-1-1 0 0 0,0 0-1 0 0,-2 0 1 0 0,0-1 0 0 0,3-15-171 0 0,-8 24-31 0 0,-1 0 1 0 0,-1 0 0 0 0,1 0 0 0 0,-1 0-1 0 0,-1 0 1 0 0,0 0 0 0 0,-1 1 0 0 0,0-1-1 0 0,0 0 1 0 0,-3-7 30 0 0,4 14-23 0 0,0-1-1 0 0,-1 1 1 0 0,1-1-1 0 0,-1 1 1 0 0,0 0-1 0 0,0 0 1 0 0,0 0-1 0 0,0 0 0 0 0,-1 0 1 0 0,1 0-1 0 0,-1 1 1 0 0,1-1-1 0 0,-1 1 1 0 0,0-1-1 0 0,0 1 1 0 0,0 0-1 0 0,0 0 1 0 0,-1 1-1 0 0,1-1 1 0 0,0 1-1 0 0,-1-1 1 0 0,1 1-1 0 0,-1 0 1 0 0,1 0-1 0 0,-1 1 0 0 0,0-1 1 0 0,1 1-1 0 0,-1 0 1 0 0,0 0-1 0 0,0 0 24 0 0,-6 3-36 0 0,0 0 0 0 0,0 1 0 0 0,1 0 0 0 0,-1 1-1 0 0,1 0 1 0 0,0 0 0 0 0,0 1 0 0 0,0 0 0 0 0,1 1-1 0 0,0 0 1 0 0,1 0 0 0 0,-1 1 0 0 0,1 0 0 0 0,-2 3 36 0 0,3-5-7 0 0,1 0 1 0 0,0 0 0 0 0,0 1-1 0 0,1-1 1 0 0,-1 1 0 0 0,1 0 0 0 0,1 0-1 0 0,-1 1 1 0 0,1-1 0 0 0,1 1-1 0 0,-1 0 1 0 0,1 0 0 0 0,1-1-1 0 0,-1 1 1 0 0,1 0 0 0 0,1 0 0 0 0,0 1-1 0 0,0-1 1 0 0,0 0 0 0 0,1 0-1 0 0,0 0 1 0 0,1 0 0 0 0,-1-1-1 0 0,2 1 1 0 0,-1 0 0 0 0,1-1-1 0 0,0 1 1 0 0,1-1 0 0 0,-1 0 0 0 0,2 0-1 0 0,-1 0 1 0 0,1 0 0 0 0,0-1-1 0 0,0 0 1 0 0,0 0 0 0 0,1 0-1 0 0,0-1 1 0 0,1 0 0 0 0,-1 0 0 0 0,2 0 6 0 0,76 26-1300 0 0,-55-27-1736 0 0,2-2-3620 0 0,-21-2-4314 0 0</inkml:trace>
  <inkml:trace contextRef="#ctx0" brushRef="#br0" timeOffset="347.022">534 378 1696 0 0,'0'0'1251'0'0,"0"0"63"0"0,0 0 269 0 0,0 0 313 0 0,0 0 151 0 0,0 0-73 0 0,0 0-240 0 0,0 0-322 0 0,0 0-244 0 0,0 0-165 0 0,0 0-156 0 0,0 0-105 0 0,0 0-100 0 0,-1 17-76 0 0,-4 52-25 0 0,8-50 3678 0 0,2-30-2851 0 0,3-11-1068 0 0,1 1 1 0 0,1 1-1 0 0,1 0 1 0 0,1 0-1 0 0,1 1 1 0 0,0 0-1 0 0,1 1 1 0 0,1 1-1 0 0,11-9-300 0 0,-24 24-7 0 0,0-1-1 0 0,1 1 1 0 0,-1 0-1 0 0,1 0 0 0 0,-1 0 1 0 0,1 0-1 0 0,0 0 0 0 0,0 1 1 0 0,0-1-1 0 0,0 1 0 0 0,0 0 1 0 0,0-1-1 0 0,0 2 0 0 0,0-1 1 0 0,0 0-1 0 0,1 1 0 0 0,-1-1 1 0 0,0 1-1 0 0,1 0 8 0 0,15 59-4650 0 0,-16-50 1610 0 0,0-2-3825 0 0,0-2-5102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09:1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1 11186 0 0,'0'0'1775'0'0,"0"0"-234"0"0,0 0-205 0 0,0 0-53 0 0,0 0 9 0 0,0 0-59 0 0,0 0-211 0 0,0 0-276 0 0,0 0-267 0 0,0 0-199 0 0,0 0-142 0 0,0 0-68 0 0,0 18 465 0 0,-41 389 2046 0 0,31-311-2422 0 0,10-96-186 0 0,0 0-1 0 0,0-1 1 0 0,-1 1 0 0 0,1 0-1 0 0,0-1 1 0 0,-1 1-1 0 0,1 0 1 0 0,0 0 0 0 0,-1-1-1 0 0,1 1 1 0 0,-1 0-1 0 0,1 0 1 0 0,0 0 0 0 0,-1 0-1 0 0,1-1 1 0 0,-1 1 0 0 0,1 0-1 0 0,0 0 1 0 0,-1 0-1 0 0,1 0 1 0 0,-1 0 0 0 0,1 0-1 0 0,0 0 1 0 0,-1 0-1 0 0,1 0 1 0 0,-1 0 0 0 0,1 0-1 0 0,-1 0 1 0 0,1 0-1 0 0,0 1 1 0 0,-1-1 0 0 0,1 0-1 0 0,-1 0 1 0 0,1 0 0 0 0,0 1-1 0 0,-1-1 1 0 0,1 0-1 0 0,0 0 1 0 0,-1 1 0 0 0,1-1-1 0 0,0 0 1 0 0,-1 1-1 0 0,1-1 1 0 0,0 0 0 0 0,0 1-1 0 0,-1-1 1 0 0,1 0-1 0 0,0 1 1 0 0,0-1 0 0 0,0 1-1 0 0,0-1 1 0 0,-1 0-1 0 0,1 1 1 0 0,0-1 0 0 0,0 1-1 0 0,0-1 28 0 0,-7-39-4819 0 0,7 18 229 0 0,0 6-3116 0 0,0 8 699 0 0</inkml:trace>
  <inkml:trace contextRef="#ctx0" brushRef="#br0" timeOffset="247.571">14 47 6017 0 0,'0'0'1861'0'0,"0"0"-21"0"0,0 0-10 0 0,0 0 21 0 0,0 0-81 0 0,0 0-250 0 0,0 0-375 0 0,0 0-358 0 0,0 0-199 0 0,0 0-70 0 0,0 0 5 0 0,0 0 23 0 0,0 0 3 0 0,16-2-16 0 0,109-13 954 0 0,104 4-1138 0 0,-240 21-5620 0 0,1-4 1293 0 0,3-1-1562 0 0,2 0-3385 0 0</inkml:trace>
  <inkml:trace contextRef="#ctx0" brushRef="#br0" timeOffset="508.96">73 210 5561 0 0,'0'0'1603'0'0,"0"0"-145"0"0,0 0-6 0 0,0 0 86 0 0,0 0 78 0 0,0 0-28 0 0,0 0-111 0 0,0 0-186 0 0,0 0-247 0 0,0 0-237 0 0,0 0-210 0 0,0 0-201 0 0,0 0-148 0 0,14 4-104 0 0,43 9-88 0 0,3-17-541 0 0,-30-2-2881 0 0,-20 6-1652 0 0,-2 0-5589 0 0</inkml:trace>
  <inkml:trace contextRef="#ctx0" brushRef="#br0" timeOffset="899.956">238 535 9098 0 0,'0'0'1410'0'0,"0"0"-229"0"0,0 0-73 0 0,0 0 79 0 0,0 0 72 0 0,0 0-16 0 0,0 0-149 0 0,0 0-194 0 0,0 0-200 0 0,0 0-142 0 0,0 0-78 0 0,0 0-59 0 0,0 0-36 0 0,-1 9-16 0 0,-6 19 1032 0 0,11-45 2345 0 0,-1 3-3600 0 0,-3 6-126 0 0,2-1-1 0 0,-1 1 1 0 0,1-1 0 0 0,0 1-1 0 0,0 0 1 0 0,1 0-1 0 0,1 0 1 0 0,-1 0 0 0 0,1 0-1 0 0,0 1 1 0 0,1-1-1 0 0,0 1 1 0 0,0 0 0 0 0,0 1-1 0 0,1-1 1 0 0,0 1 0 0 0,1 0-1 0 0,0 0-19 0 0,-6 6-5 0 0,1-1 0 0 0,-1 1 0 0 0,0 0 1 0 0,1 0-1 0 0,-1-1 0 0 0,0 1 0 0 0,0 0 0 0 0,1 0 0 0 0,-1 1 0 0 0,0-1 0 0 0,1 0 0 0 0,-1 0 1 0 0,0 1-1 0 0,1-1 0 0 0,-1 1 0 0 0,0-1 0 0 0,0 1 0 0 0,0-1 0 0 0,0 1 0 0 0,1 0 1 0 0,-1-1-1 0 0,0 1 0 0 0,0 0 0 0 0,0 0 0 0 0,0 0 0 0 0,-1 0 0 0 0,1 0 0 0 0,0 0 0 0 0,0 0 1 0 0,0 0-1 0 0,-1 0 0 0 0,1 0 0 0 0,-1 1 0 0 0,1-1 0 0 0,-1 0 0 0 0,1 0 0 0 0,-1 1 0 0 0,0-1 1 0 0,0 0-1 0 0,1 1 0 0 0,-1-1 0 0 0,0 0 0 0 0,0 0 0 0 0,0 1 0 0 0,0-1 0 0 0,-1 0 1 0 0,1 1-1 0 0,0-1 0 0 0,0 0 0 0 0,-1 1 5 0 0,6 19-1343 0 0,1-19-4028 0 0,-4-2 400 0 0,-1 0-6466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02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13435 0 0,'0'0'1015'0'0,"0"0"-322"0"0,0 0-162 0 0,0 0 84 0 0,0 0 106 0 0,0 0 7 0 0,0 0-67 0 0,-18 20-149 0 0,-56 63-134 0 0,59-67-315 0 0,0 0 0 0 0,-1-1-1 0 0,0 0 1 0 0,-2-1 0 0 0,1-1 0 0 0,-18 9-63 0 0,31-20-1084 0 0,-5 4 1907 0 0,8-5-5494 0 0,3 0-5219 0 0,2-1 5046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3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81 2425 0 0,'0'0'2035'0'0,"0"0"-927"0"0,0 0-363 0 0,0 0 85 0 0,0 0 134 0 0,0 0-32 0 0,0 0-198 0 0,0 0-289 0 0,0 0-217 0 0,0 0-49 0 0,0 0 34 0 0,0 1-2442 0 0,2-1 3448 0 0,4 2 11542 0 0,-5-1-10869 0 0,0 57 1617 0 0,-2 65-3056 0 0,-16-36-37 0 0,16-79 1038 0 0,-14 47-1187 0 0,12-50-692 0 0,3-8-2930 0 0,1-5-8519 0 0,-1 7-451 0 0</inkml:trace>
  <inkml:trace contextRef="#ctx0" brushRef="#br0" timeOffset="2374.729">446 23 0 0 0,'0'0'2361'0'0,"0"0"-508"0"0,0 0-67 0 0,0 0 173 0 0,0 0 72 0 0,0 0-90 0 0,0 0-150 0 0,0 0-191 0 0,0 0-194 0 0,0 0-163 0 0,0 0-117 0 0,0 0-109 0 0,-3-4-108 0 0,-10-11-86 0 0,9 11-88 0 0,4 4-95 0 0,0 0-93 0 0,0 0-84 0 0,0 0-85 0 0,0 0-67 0 0,0 0-43 0 0,-11 48 763 0 0,-66 192 51 0 0,-28 31-932 0 0,96-247-220 0 0,7-37-67 0 0,71-226-49 0 0,49-3 102 0 0,-103 216 88 0 0,-15 26 4 0 0,0 0-6 0 0,0 0 25 0 0,0 0 6 0 0,0 0-19 0 0,0 0-10 0 0,0 0-19 0 0,0 18 22 0 0,0 17 73 0 0,0-1 1 0 0,2 0-1 0 0,2 0 1 0 0,1 0-1 0 0,2 0 1 0 0,1-1-1 0 0,2 0 0 0 0,1 0 1 0 0,10 20-81 0 0,-18-47 22 0 0,0-1 1 0 0,0 1-1 0 0,0-1 1 0 0,1 0-1 0 0,-1 0 1 0 0,1 0 0 0 0,1-1-1 0 0,-1 1 1 0 0,1-1-1 0 0,-1 0 1 0 0,1 0-1 0 0,0-1 1 0 0,1 0-1 0 0,-1 1 1 0 0,0-2-1 0 0,1 1 1 0 0,0-1-1 0 0,0 1 1 0 0,0-2-1 0 0,0 1 1 0 0,0-1-1 0 0,0 1 1 0 0,0-2-1 0 0,0 1 1 0 0,4-1-23 0 0,17-45 1271 0 0,7-142-174 0 0,-10 8-863 0 0,-25 153-432 0 0,0 18-1913 0 0,3 18-1551 0 0,0-6-1830 0 0,1 0-6782 0 0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03.6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1 493 7594 0 0,'0'0'3178'0'0,"0"0"-1282"0"0,0 0-501 0 0,0 0-187 0 0,0 0-50 0 0,0 0-2 0 0,0 0-36 0 0,0 0-145 0 0,0 0-205 0 0,0 0-204 0 0,0 0-164 0 0,0 0-101 0 0,0 0 7 0 0,6 14 1025 0 0,-4 50 126 0 0,11 37-742 0 0,-13-100-696 0 0,1 0 0 0 0,0 1 0 0 0,0-1 0 0 0,0 0 0 0 0,0 0 1 0 0,0 0-1 0 0,0 0 0 0 0,0-1 0 0 0,0 1 0 0 0,0 0 0 0 0,1 0 0 0 0,-1-1 0 0 0,0 1 0 0 0,0 0 0 0 0,1-1 0 0 0,-1 1 0 0 0,0-1 0 0 0,1 0 1 0 0,-1 1-1 0 0,1-1 0 0 0,-1 0 0 0 0,0 0 0 0 0,1 0 0 0 0,-1 0 0 0 0,1 0 0 0 0,-1 0 0 0 0,0-1 0 0 0,1 1 0 0 0,-1 0 0 0 0,0-1 0 0 0,1 1 1 0 0,-1-1-1 0 0,0 1 0 0 0,1-1 0 0 0,-1 0 0 0 0,0 1 0 0 0,0-1 0 0 0,0 0 0 0 0,1-1-21 0 0,48-35 417 0 0,88-114-164 0 0,-128 201-403 0 0,-10-44 165 0 0,-1-1-1 0 0,0 0-1 0 0,0 0 1 0 0,0 0 0 0 0,1 0 0 0 0,0 0 0 0 0,0 0 0 0 0,0 0 0 0 0,1 0 0 0 0,-1 0 0 0 0,1 0 0 0 0,0-1 0 0 0,1 1 0 0 0,-1 0-1 0 0,1 0 1 0 0,0-1 0 0 0,0 1 0 0 0,0-1 0 0 0,1 0 0 0 0,0 1 0 0 0,0-1 0 0 0,0-1 0 0 0,0 1 0 0 0,0 0 0 0 0,1-1 0 0 0,0 1-1 0 0,-1-1 1 0 0,1 0 0 0 0,1 0 0 0 0,-1-1 0 0 0,0 1 0 0 0,1-1 0 0 0,-1 0 0 0 0,1 0 0 0 0,4 1-14 0 0,-2-3 54 0 0,0 0 1 0 0,0-1-1 0 0,0 1 1 0 0,0-2-1 0 0,0 1 1 0 0,0-1-1 0 0,0 0 1 0 0,0 0-1 0 0,-1-1 1 0 0,1 1-1 0 0,-1-2 1 0 0,0 1-1 0 0,0-1 1 0 0,0 0-1 0 0,0 0 1 0 0,0 0-1 0 0,-1-1 1 0 0,0 0-1 0 0,0 0 1 0 0,0-1-1 0 0,2-4-54 0 0,34-40-63 0 0,-40 42-4293 0 0,-1 2-9642 0 0,1 6 3905 0 0</inkml:trace>
  <inkml:trace contextRef="#ctx0" brushRef="#br0" timeOffset="3525.401">852 0 11538 0 0,'0'0'1394'0'0,"0"0"-254"0"0,0 0-173 0 0,0 0 59 0 0,0 0 71 0 0,0 0-15 0 0,0 0-137 0 0,0 0-210 0 0,0 0-188 0 0,0 0-118 0 0,0 0-22 0 0,-8 10 924 0 0,6 266 2362 0 0,-55 6-3029 0 0,55-243-588 0 0,23-48 488 0 0,100-121 252 0 0,-23 47-742 0 0,-97 83-76 0 0,-1-1 1 0 0,1 1-1 0 0,-1 0 1 0 0,1 0-1 0 0,-1-1 1 0 0,1 1-1 0 0,0 0 1 0 0,-1 0-1 0 0,1 0 1 0 0,-1 0-1 0 0,1 0 1 0 0,0 0-1 0 0,-1 0 1 0 0,1 0-1 0 0,-1 0 1 0 0,1 0-1 0 0,0 0 1 0 0,-1 0-1 0 0,1 1 1 0 0,-1-1-1 0 0,1 0 1 0 0,0 0-1 0 0,-1 1 1 0 0,1-1-1 0 0,-1 0 1 0 0,1 1-1 0 0,-1-1 1 0 0,1 0-1 0 0,-1 1 1 0 0,0-1-1 0 0,1 1 1 0 0,-1-1-1 0 0,1 1 1 0 0,-1-1-1 0 0,0 1 1 0 0,1-1-1 0 0,-1 1 1 0 0,0-1-1 0 0,0 1 1 0 0,1 0-1 0 0,-1-1 1 0 0,0 1-1 0 0,0-1 1 0 0,0 1-1 0 0,0 0 1 0 0,0-1-1 0 0,0 1 1 0 0,0-1-1 0 0,0 1 1 0 0,0 0-1 0 0,0-1 1 0 0,0 1-1 0 0,0-1 1 0 0,0 1-1 0 0,-1 0 1 0 0,1-1-1 0 0,0 1 1 0 0,0-1-1 0 0,-1 1 1 0 0,1-1 1 0 0,-3 50 93 0 0,3-48-83 0 0,-4 21 93 0 0,3-18-87 0 0,-1 0 0 0 0,1 1 0 0 0,0-1-1 0 0,1 0 1 0 0,-1 0 0 0 0,1 0 0 0 0,0 1-1 0 0,0-1 1 0 0,0 0 0 0 0,1 1 0 0 0,0-1 0 0 0,0 0-1 0 0,0 0 1 0 0,1 0 0 0 0,-1 0 0 0 0,1 0-1 0 0,1 0 1 0 0,-1-1 0 0 0,3 4-16 0 0,8-21-2302 0 0,-7 1-5128 0 0,-4 8-2233 0 0</inkml:trace>
  <inkml:trace contextRef="#ctx0" brushRef="#br0" timeOffset="4488.282">1196 504 10466 0 0,'0'0'5017'0'0,"0"0"-3266"0"0,0 0-917 0 0,0 0 87 0 0,0 0 126 0 0,0 0 7 0 0,0 0-109 0 0,0 0-174 0 0,0 0-139 0 0,0 0-89 0 0,0 0-45 0 0,20 3-17 0 0,59 9-64 0 0,-76-11-364 0 0,0-1-1 0 0,1 1 1 0 0,-1-1-1 0 0,0 1 0 0 0,0-1 1 0 0,0 0-1 0 0,0 0 1 0 0,0-1-1 0 0,0 1 1 0 0,0-1-1 0 0,0 0 0 0 0,0 1 1 0 0,0-1-1 0 0,0 0 1 0 0,0-1-1 0 0,0 1 0 0 0,0 0 1 0 0,-1-1-1 0 0,1 0 1 0 0,0 0-1 0 0,-1 1 1 0 0,0-2-1 0 0,1 1 0 0 0,0-1-52 0 0,2-2 116 0 0,-3 3-110 0 0,-1 1 0 0 0,1 0 0 0 0,-1 0-1 0 0,1-1 1 0 0,-1 1 0 0 0,0-1 0 0 0,0 0 0 0 0,0 1 0 0 0,0-1-1 0 0,0 0 1 0 0,0 1 0 0 0,0-1 0 0 0,0 0 0 0 0,-1 0 0 0 0,1 0-1 0 0,-1 0 1 0 0,1 0 0 0 0,-1 0 0 0 0,0 1 0 0 0,0-1 0 0 0,0 0-1 0 0,0 0 1 0 0,0 0 0 0 0,0 0 0 0 0,0 0 0 0 0,-1 0 0 0 0,1 0 0 0 0,-1 0-1 0 0,0 0 1 0 0,1 0 0 0 0,-1 1 0 0 0,0-1 0 0 0,0 0 0 0 0,0 0-1 0 0,0 1 1 0 0,0-1 0 0 0,0 1 0 0 0,-1-1 0 0 0,1 1 0 0 0,-1 0-1 0 0,1-1 1 0 0,-1 1 0 0 0,1 0 0 0 0,-1 0 0 0 0,0 0 0 0 0,1 0-1 0 0,-1 0 1 0 0,0 0 0 0 0,0 1 0 0 0,0-1 0 0 0,1 0 0 0 0,-1 1-1 0 0,0 0 1 0 0,0-1 0 0 0,0 1 0 0 0,0 0 0 0 0,0 0 0 0 0,0 0-1 0 0,0 0 1 0 0,0 0 0 0 0,-2 1-6 0 0,-3 1-40 0 0,0 0-1 0 0,-1 0 1 0 0,1 0-1 0 0,0 1 1 0 0,0 0-1 0 0,0 1 1 0 0,1 0-1 0 0,-1 0 1 0 0,1 0-1 0 0,0 1 1 0 0,0-1-1 0 0,0 2 1 0 0,1-1 0 0 0,0 0-1 0 0,0 1 1 0 0,0 0-1 0 0,1 0 1 0 0,-1 1-1 0 0,2-1 1 0 0,-1 1-1 0 0,1 0 1 0 0,0 0-1 0 0,0 0 1 0 0,1 0-1 0 0,0 1 1 0 0,0-1-1 0 0,1 1 1 0 0,-1-1 0 0 0,1 5 40 0 0,2-9 11 0 0,0-1 0 0 0,-1 1 1 0 0,1-1-1 0 0,0 1 1 0 0,0-1-1 0 0,0 0 0 0 0,0 1 1 0 0,1-1-1 0 0,-1 0 1 0 0,0 0-1 0 0,1 0 0 0 0,0 0 1 0 0,-1 0-1 0 0,1-1 1 0 0,0 1-1 0 0,0 0 0 0 0,0-1 1 0 0,0 1-1 0 0,0-1 1 0 0,1 0-1 0 0,-1 0 0 0 0,0 0 1 0 0,1 0-1 0 0,-1 0 0 0 0,0 0 1 0 0,1-1-1 0 0,-1 1 1 0 0,1-1-1 0 0,2 1-11 0 0,78 6 749 0 0,-80-7-711 0 0,17-4 45 0 0,0 0-1 0 0,-1-1 1 0 0,0-1-1 0 0,0-1 1 0 0,-1-1-1 0 0,1 0 1 0 0,-1-1-1 0 0,-1-1 1 0 0,0-1 0 0 0,-1-1-1 0 0,0 0 1 0 0,0-1-1 0 0,-2 0 1 0 0,1-1-1 0 0,-2-1 1 0 0,0-1-1 0 0,-1 1 1 0 0,0-2-1 0 0,2-5-82 0 0,-11 19-2 0 0,0-1 0 0 0,0 0 0 0 0,0 0 0 0 0,0 0 0 0 0,0-1 0 0 0,-1 1 0 0 0,0 0 0 0 0,0-1 0 0 0,0 0 0 0 0,-1 1 0 0 0,1-1 0 0 0,-1 0 0 0 0,0 0 0 0 0,0 0 0 0 0,-1 0 0 0 0,0 0 0 0 0,0 0 0 0 0,0 0 0 0 0,0 0 0 0 0,-1-3 2 0 0,-2 7-24 0 0,1 0-1 0 0,-1 0 1 0 0,1 0-1 0 0,-1 0 1 0 0,0 0 0 0 0,0 0-1 0 0,1 1 1 0 0,-1-1-1 0 0,0 1 1 0 0,0 0-1 0 0,0 0 1 0 0,0 0-1 0 0,1 0 1 0 0,-1 1-1 0 0,0-1 1 0 0,0 1-1 0 0,1-1 1 0 0,-1 1-1 0 0,0 0 1 0 0,1 0-1 0 0,-1 0 1 0 0,0 1-1 0 0,1-1 1 0 0,0 1-1 0 0,-1-1 25 0 0,-82 68-186 0 0,84-68 185 0 0,1 0 0 0 0,-1-1 0 0 0,1 1 1 0 0,0 0-1 0 0,-1 0 0 0 0,1-1 0 0 0,0 1 1 0 0,-1 0-1 0 0,1 0 0 0 0,0-1 0 0 0,0 1 0 0 0,0 0 1 0 0,0 0-1 0 0,0 0 0 0 0,0-1 0 0 0,0 1 1 0 0,0 0-1 0 0,0 0 0 0 0,0 0 0 0 0,0-1 1 0 0,1 1-1 0 0,-1 0 0 0 0,0 0 0 0 0,1-1 1 0 0,-1 1-1 0 0,0 0 0 0 0,1 0 0 0 0,-1-1 1 0 0,1 1-1 0 0,-1 0 0 0 0,1-1 0 0 0,-1 1 0 0 0,1-1 1 0 0,-1 1-1 0 0,1-1 0 0 0,0 1 0 0 0,-1-1 1 0 0,1 1-1 0 0,0-1 0 0 0,-1 0 0 0 0,1 1 1 0 0,0-1-1 0 0,0 0 0 0 0,-1 1 0 0 0,1-1 1 0 0,0 0-1 0 0,0 0 0 0 0,0 0 0 0 0,-1 0 1 0 0,1 0-1 0 0,0 0 0 0 0,0 0 1 0 0,50 3 119 0 0,-43-3-122 0 0,120-10 391 0 0,-127 12-389 0 0,1-1 0 0 0,-1 1 0 0 0,0 0 0 0 0,0-1 0 0 0,0 1 1 0 0,0 0-1 0 0,0 0 0 0 0,0-1 0 0 0,-1 1 0 0 0,1 0 0 0 0,0 0 0 0 0,-1 0 1 0 0,0 0-1 0 0,1 0 0 0 0,-1 0 0 0 0,0 0 0 0 0,0 0 0 0 0,0 0 1 0 0,0 0-1 0 0,0 0 0 0 0,-1 0 0 0 0,1 0 0 0 0,-1 0 0 0 0,1 0 0 0 0,-1 0 1 0 0,0 0-1 0 0,1-1 0 0 0,-1 1 0 0 0,0 0 0 0 0,0 0 0 0 0,0-1 0 0 0,-1 1 1 0 0,1-1-1 0 0,0 1 0 0 0,-1-1 0 0 0,0 2 1 0 0,-15 18 10 0 0,-18 44-152 0 0,80-51-26 0 0,1-4 140 0 0,-32-6 58 0 0,0 0 0 0 0,-1-1-1 0 0,1 0 1 0 0,1-1 0 0 0,-1-1 0 0 0,0 0-1 0 0,0-1 1 0 0,1 0 0 0 0,-1-1 0 0 0,0-1-1 0 0,0-1 1 0 0,0 1 0 0 0,0-2 0 0 0,0 0-1 0 0,-1-1 1 0 0,8-4-30 0 0,-11 4 36 0 0,0-1 0 0 0,0-1 0 0 0,-1 1 1 0 0,0-2-1 0 0,0 1 0 0 0,-1-1 0 0 0,0 0 0 0 0,0-1 0 0 0,-1 0 0 0 0,0 0 0 0 0,-1-1 1 0 0,0 0-1 0 0,0 0 0 0 0,-1 0 0 0 0,0-1 0 0 0,-1 1 0 0 0,-1-1 0 0 0,1 0 0 0 0,-2 0 1 0 0,1-1-1 0 0,-2 1 0 0 0,1-1-36 0 0,-4 10 1 0 0,1 1 0 0 0,-1-1-1 0 0,0 0 1 0 0,0 1 0 0 0,0 0 0 0 0,0-1 0 0 0,0 1 0 0 0,0 0-1 0 0,0 0 1 0 0,0 0 0 0 0,0 0 0 0 0,0 0 0 0 0,-1 1-1 0 0,1-1 1 0 0,0 0 0 0 0,-1 1 0 0 0,1 0 0 0 0,0 0 0 0 0,-1 0-1 0 0,1 0 1 0 0,0 0 0 0 0,-1 0 0 0 0,1 0 0 0 0,0 1 0 0 0,-1-1-1 0 0,1 1 1 0 0,0 0 0 0 0,0 0 0 0 0,-1 0 0 0 0,1 0 0 0 0,0 0-1 0 0,0 0 1 0 0,0 0 0 0 0,0 1 0 0 0,0-1 0 0 0,1 1 0 0 0,-3 1-1 0 0,-5 6-5 0 0,-1 0 0 0 0,1 1 0 0 0,1 0 0 0 0,0 0 0 0 0,0 1 1 0 0,1 0-1 0 0,0 1 0 0 0,1-1 0 0 0,0 1 0 0 0,1 1 0 0 0,1-1 1 0 0,0 1-1 0 0,0-1 0 0 0,1 1 0 0 0,1 0 0 0 0,0 0 1 0 0,1 1-1 0 0,0-1 0 0 0,1 0 0 0 0,1 0 0 0 0,0 1 5 0 0,1-6-15 0 0,0 0 0 0 0,1 0-1 0 0,0-1 1 0 0,1 1 0 0 0,-1-1 0 0 0,1 0-1 0 0,1 0 1 0 0,-1-1 0 0 0,1 1 0 0 0,1-1-1 0 0,-1 0 1 0 0,1 0 0 0 0,0-1-1 0 0,0 1 1 0 0,0-2 0 0 0,1 1 0 0 0,0 0-1 0 0,0-1 1 0 0,0-1 0 0 0,0 1 0 0 0,1-1-1 0 0,0 0 1 0 0,-1-1 0 0 0,1 0 0 0 0,0 0-1 0 0,0 0 1 0 0,0-1 0 0 0,0-1-1 0 0,4 1 16 0 0,44-6-2432 0 0,-34-4-6518 0 0,-14 5-3566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16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0 329 14467 0 0,'0'0'2643'0'0,"0"0"-1248"0"0,0 0-547 0 0,0 0 131 0 0,0 0 147 0 0,0 0 41 0 0,0 0-52 0 0,0 0-199 0 0,0 0-185 0 0,0 0-154 0 0,0 0-113 0 0,0 0-94 0 0,0 0-54 0 0,16 2-37 0 0,115 10 561 0 0,-6-19-664 0 0,-120 6 409 0 0,-1 0-4469 0 0,-11 0-9279 0 0,3 1 1320 0 0</inkml:trace>
  <inkml:trace contextRef="#ctx0" brushRef="#br0" timeOffset="207.967">8 538 17140 0 0,'0'0'1617'0'0,"0"0"-599"0"0,0 0-123 0 0,0 0 66 0 0,0 0 5 0 0,0 0 13 0 0,0 0-70 0 0,21 1-138 0 0,104 3 252 0 0,-42-11-865 0 0,-49 0-6932 0 0,-30 7-4823 0 0</inkml:trace>
  <inkml:trace contextRef="#ctx0" brushRef="#br0" timeOffset="1204.336">1133 27 12787 0 0,'0'0'1539'0'0,"0"0"-158"0"0,0 0-67 0 0,0 0-3 0 0,0 0-25 0 0,0 0-140 0 0,0 0-181 0 0,0 0-175 0 0,0 0-159 0 0,-20-5-101 0 0,-62-13-80 0 0,79 17-413 0 0,0 0-1 0 0,0 1 0 0 0,1-1 0 0 0,-1 1 0 0 0,0 0 0 0 0,0 0 0 0 0,1 0 0 0 0,-1 0 1 0 0,0 1-1 0 0,0-1 0 0 0,1 1 0 0 0,-1-1 0 0 0,0 1 0 0 0,1 0 0 0 0,-1 0 0 0 0,0 0 1 0 0,1 1-1 0 0,0-1 0 0 0,-1 1 0 0 0,1-1 0 0 0,0 1 0 0 0,0 0 0 0 0,-2 1-36 0 0,-6 5 158 0 0,-8 8-79 0 0,1 0 1 0 0,1 1-1 0 0,0 1 1 0 0,1 0-1 0 0,1 1 1 0 0,1 0 0 0 0,0 2-1 0 0,2-1 1 0 0,0 1-1 0 0,2 1 1 0 0,0 0-1 0 0,2 0 1 0 0,0 1-1 0 0,1 0 1 0 0,1 0-1 0 0,2 0 1 0 0,0 1 0 0 0,1-1-1 0 0,2 1 1 0 0,0 0-80 0 0,2-14 33 0 0,0 0 1 0 0,0 0 0 0 0,1 0-1 0 0,0-1 1 0 0,1 0 0 0 0,0 1-1 0 0,1-1 1 0 0,0-1 0 0 0,0 1-1 0 0,1-1 1 0 0,0 0 0 0 0,0 0-1 0 0,1-1 1 0 0,0 1 0 0 0,0-1-1 0 0,1-1 1 0 0,-1 0 0 0 0,2 0-1 0 0,-1 0 1 0 0,1-1 0 0 0,0 0-1 0 0,0-1 1 0 0,0 0 0 0 0,0 0-1 0 0,1-1 1 0 0,-1-1 0 0 0,1 1-1 0 0,0-1 1 0 0,0-1 0 0 0,0 0-1 0 0,0 0 1 0 0,0-1 0 0 0,1-1-34 0 0,0 3 65 0 0,-1-1 0 0 0,0-1 0 0 0,1 0 0 0 0,-1 0 0 0 0,0-1 0 0 0,1-1 0 0 0,-1 1 0 0 0,0-2 0 0 0,0 1 0 0 0,0-1 0 0 0,-1-1 0 0 0,1 0 0 0 0,-1 0 1 0 0,1-1-1 0 0,-1 0 0 0 0,-1-1 0 0 0,1 0 0 0 0,-1 0 0 0 0,1-2-65 0 0,-8 6 8 0 0,1 0 0 0 0,-1 0-1 0 0,0 0 1 0 0,0 0 0 0 0,0 0 0 0 0,0 0 0 0 0,0-1 0 0 0,-1 1 0 0 0,1 0-1 0 0,-1-1 1 0 0,1 1 0 0 0,-1 0 0 0 0,0-1 0 0 0,0 1 0 0 0,0-1-1 0 0,0 1 1 0 0,-1 0 0 0 0,1-1 0 0 0,-1 1 0 0 0,1 0 0 0 0,-1-1 0 0 0,0 1-1 0 0,1 0 1 0 0,-1 0 0 0 0,-1 0 0 0 0,1 0 0 0 0,0 0 0 0 0,0 0 0 0 0,-1 0-1 0 0,1 0 1 0 0,-1 0 0 0 0,0 0 0 0 0,1 1 0 0 0,-1-1 0 0 0,0 1-1 0 0,0-1 1 0 0,0 1 0 0 0,0 0-8 0 0,-81-43-371 0 0,-10 33 60 0 0,93 11 310 0 0,1 0-1 0 0,-1 0 1 0 0,1 1 0 0 0,-1-1 0 0 0,0 0-1 0 0,1 0 1 0 0,-1 0 0 0 0,1 0 0 0 0,-1 1-1 0 0,0-1 1 0 0,1 0 0 0 0,-1 0 0 0 0,0 1-1 0 0,1-1 1 0 0,-1 0 0 0 0,0 1 0 0 0,0-1 0 0 0,1 0-1 0 0,-1 1 1 0 0,0-1 0 0 0,0 0 0 0 0,0 1-1 0 0,1-1 1 0 0,-1 0 0 0 0,0 1 0 0 0,0-1-1 0 0,0 1 1 0 0,0-1 0 0 0,0 0 0 0 0,0 1-1 0 0,0-1 1 0 0,0 1 0 0 0,0-1 0 0 0,0 1 0 0 0,0-1-1 0 0,0 0 1 0 0,0 1 0 0 0,0-1 0 0 0,0 1-1 0 0,0-1 1 0 0,0 0 0 0 0,-1 1 0 0 0,1-1-1 0 0,0 1 1 0 0,0-1 0 0 0,0 0 0 0 0,-1 1-1 0 0,1-1 1 0 0,0 0 0 0 0,0 0 0 0 0,-1 1 0 0 0,1-1-1 0 0,0 0 1 0 0,-1 1 0 0 0,1-1 0 0 0,0 0-1 0 0,-1 0 1 0 0,1 0 0 0 0,-1 1 0 0 0,1-1-1 0 0,0 0 1 0 0,-1 0 0 0 0,1 0 0 0 0,-1 0-1 0 0,1 0 1 0 0,-1 0 1 0 0,34 13 176 0 0,147-7 1688 0 0,-68-19-711 0 0,-112 13-1132 0 0,0 0-5 0 0,0 0 0 0 0,0 0 16 0 0,0 0-30 0 0,0 0-5 0 0,0 0 22 0 0,0 0 9 0 0,0 0 2 0 0,0 0-35 0 0,0 0 31 0 0,0 0-20 0 0,0 0 12 0 0,0 0 4 0 0,0 0 18 0 0,0 0-13 0 0,0 0-38 0 0,0 0-14 0 0,-20-7-3635 0 0,17 6 2914 0 0,-3-1-1094 0 0,2 1-2328 0 0,-1 0-8227 0 0</inkml:trace>
  <inkml:trace contextRef="#ctx0" brushRef="#br0" timeOffset="1689.98">495 122 8498 0 0,'0'0'1958'0'0,"0"0"-762"0"0,0 0-199 0 0,0 0 206 0 0,0 0 188 0 0,0 0 36 0 0,0 0-138 0 0,0 0-183 0 0,0 0-193 0 0,0 0-165 0 0,0 0-145 0 0,0 0-151 0 0,0 0-111 0 0,14-3-94 0 0,76-10 1012 0 0,-89 13-1021 0 0,-1 0 80 0 0,-36 5 1964 0 0,-130-1-209 0 0,188-14-2315 0 0,41-6-973 0 0,-20 10-5567 0 0,-30 6-5212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15.6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128 28 8234 0 0,'0'0'2962'0'0,"0"0"-1249"0"0,0 0-579 0 0,0 0-87 0 0,0 0 84 0 0,0 0 152 0 0,0 0 37 0 0,0 0-93 0 0,0 0-255 0 0,0 0-272 0 0,0 0-244 0 0,0-4-188 0 0,0-8-88 0 0,0 19 290 0 0,1 93 124 0 0,-4 0 0 0 0,-4 0-1 0 0,-4-1 1 0 0,-14 45-594 0 0,11-10-268 0 0,39-151-3916 0 0,-12-5 702 0 0,-6 6-3583 0 0,-5 6-3408 0 0</inkml:trace>
  <inkml:trace contextRef="#ctx0" brushRef="#br0" timeOffset="337.869">2 10 11242 0 0,'0'0'1322'0'0,"0"0"-484"0"0,0 0-401 0 0,0 0-49 0 0,0 0 219 0 0,0 0 333 0 0,0 0 260 0 0,0 0 130 0 0,0 0-87 0 0,0 0-175 0 0,0 0-145 0 0,0 0-151 0 0,0 0-136 0 0,22 4-105 0 0,70 11-62 0 0,-75-13-257 0 0,1 0-1 0 0,0-1 0 0 0,0-2 1 0 0,-1 1-1 0 0,1-2 0 0 0,0 0 0 0 0,7-3-211 0 0,24-3 286 0 0,162-7-306 0 0,-211 15-224 0 0,0 0-90 0 0,-14 9-3656 0 0,4-3 472 0 0,3-3-2498 0 0,1 2-5285 0 0</inkml:trace>
  <inkml:trace contextRef="#ctx0" brushRef="#br0" timeOffset="554.475">0 337 15123 0 0,'0'0'1075'0'0,"0"0"-65"0"0,0 0 62 0 0,0 0 36 0 0,0 0-17 0 0,23 0-109 0 0,75 3-144 0 0,18-13 977 0 0,3 7-3323 0 0,-111 6-190 0 0,-4 1-2722 0 0,0-1-6635 0 0</inkml:trace>
  <inkml:trace contextRef="#ctx0" brushRef="#br0" timeOffset="1016.959">463 592 13483 0 0,'0'0'1120'0'0,"0"0"-484"0"0,0 0-228 0 0,0 0 116 0 0,0 0 223 0 0,0 0 193 0 0,0 0 70 0 0,0 0-116 0 0,0 0-189 0 0,0 0-160 0 0,0 0-134 0 0,0 0-89 0 0,-1 20-68 0 0,1 60-34 0 0,4-53 2003 0 0,1-41-272 0 0,-5 14-2269 0 0,5-25 479 0 0,1 0 1 0 0,1 1-1 0 0,1 0 0 0 0,2 1 1 0 0,0 0-1 0 0,1 0 0 0 0,12-17-161 0 0,-14 25 57 0 0,0 2-1 0 0,0-1 1 0 0,1 1-1 0 0,1 0 0 0 0,0 1 1 0 0,0 1-1 0 0,2 0 0 0 0,1-2-56 0 0,-12 14-1 0 0,-1-1-1 0 0,0 1 0 0 0,1-1 1 0 0,-1 1-1 0 0,0 0 0 0 0,0-1 1 0 0,0 1-1 0 0,0 0 0 0 0,1 0 1 0 0,-1 0-1 0 0,0 0 0 0 0,0 0 1 0 0,-1 0-1 0 0,1 0 0 0 0,0 0 1 0 0,0 0-1 0 0,0 0 0 0 0,-1 0 1 0 0,1 1-1 0 0,-1-1 0 0 0,1 0 1 0 0,-1 1-1 0 0,1-1 0 0 0,-1 0 1 0 0,0 1-1 0 0,0-1 1 0 0,1 0-1 0 0,-1 1 0 0 0,0-1 1 0 0,0 1-1 0 0,0-1 0 0 0,-1 0 1 0 0,1 1-1 0 0,0-1 0 0 0,0 0 1 0 0,-1 1-1 0 0,1-1 0 0 0,-1 0 1 0 0,1 1-1 0 0,-1-1 0 0 0,0 0 1 0 0,0 1 1 0 0,1 4-77 0 0,16 22-3272 0 0,-4-30-1912 0 0,1-6-4572 0 0,-8 4 767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29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0 207 11698 0 0,'0'0'1359'0'0,"0"0"-334"0"0,0 0-228 0 0,0 0 33 0 0,0 0 141 0 0,0 0 146 0 0,0 0 43 0 0,0 0-119 0 0,0 0-224 0 0,0 0-258 0 0,0 0-227 0 0,0 0-164 0 0,0 0-101 0 0,1-2-13 0 0,6-1 313 0 0,-3 23 151 0 0,0 30 158 0 0,-7 80-56 0 0,2-84 1332 0 0,2-71-1886 0 0,1 0-1 0 0,1 0 1 0 0,1 0-1 0 0,2 1 0 0 0,0-1 1 0 0,1 1-1 0 0,2 1 1 0 0,0-1-1 0 0,2 2 1 0 0,1-1-1 0 0,0 1 1 0 0,1 1-1 0 0,9-10-65 0 0,-19 27-2 0 0,0 0-1 0 0,-1 0 1 0 0,1 0 0 0 0,0 0-1 0 0,1 1 1 0 0,-1 0 0 0 0,1-1-1 0 0,-1 1 1 0 0,1 0 0 0 0,0 1-1 0 0,0-1 1 0 0,0 1 0 0 0,1 0-1 0 0,-1 0 1 0 0,1 0 0 0 0,-1 0-1 0 0,1 1 1 0 0,-1 0 0 0 0,1 0-1 0 0,2-1 3 0 0,16 57 119 0 0,-9 14-874 0 0,-7-69-6240 0 0,-6 0 3227 0 0,0 0-7716 0 0</inkml:trace>
  <inkml:trace contextRef="#ctx0" brushRef="#br0" timeOffset="400.84">433 18 12427 0 0,'0'0'1557'0'0,"0"0"-291"0"0,0 0-155 0 0,0 0 28 0 0,0 0 24 0 0,0 0 22 0 0,0 0-102 0 0,0 0-183 0 0,0 0-173 0 0,0 0-139 0 0,0 0-106 0 0,0 0-65 0 0,0 0-54 0 0,12-2-63 0 0,60-14 203 0 0,-8 18 109 0 0,-63 1-604 0 0,-1-1 0 0 0,1 0 0 0 0,-1 0 0 0 0,0 0 0 0 0,0 0 0 0 0,1 1 1 0 0,-2-1-1 0 0,1 0 0 0 0,0 0 0 0 0,0 1 0 0 0,-1-1 0 0 0,1 0 0 0 0,-1 0 0 0 0,1 0 0 0 0,-1 0 0 0 0,0 0 1 0 0,0 0-1 0 0,0 0 0 0 0,0 0 0 0 0,-1 0 0 0 0,1 0 0 0 0,0 0 0 0 0,-1-1 0 0 0,1 1 0 0 0,-1-1 0 0 0,0 1 0 0 0,1-1 1 0 0,-1 1-9 0 0,-49 51 220 0 0,51-52-212 0 0,0 0 0 0 0,-1 0 0 0 0,1 1 1 0 0,0-1-1 0 0,0 0 0 0 0,-1 0 0 0 0,1 1 1 0 0,0-1-1 0 0,1 0 0 0 0,-1 1 1 0 0,0-1-1 0 0,0 0 0 0 0,0 0 0 0 0,1 0 1 0 0,-1 1-1 0 0,1-1 0 0 0,-1 0 0 0 0,1 0 1 0 0,-1 0-1 0 0,1 0 0 0 0,0 0 0 0 0,-1 0 1 0 0,1 0-1 0 0,0 0 0 0 0,0 0 1 0 0,0 0-1 0 0,0 0 0 0 0,0 0 0 0 0,0 0 1 0 0,0-1-1 0 0,0 1 0 0 0,0 0 0 0 0,0-1 1 0 0,0 1-1 0 0,0-1 0 0 0,1 1 0 0 0,-1-1 1 0 0,0 0-1 0 0,0 1 0 0 0,0-1 0 0 0,1 0 1 0 0,-1 0-1 0 0,0 0 0 0 0,1 0-8 0 0,64 5 462 0 0,-59-5-411 0 0,34-5 244 0 0,-26-2-8154 0 0,-13 7-4081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21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86 378 8994 0 0,'0'0'3221'0'0,"0"0"-1373"0"0,0 0-626 0 0,0 0-45 0 0,0 0 127 0 0,0 0 109 0 0,0 0 10 0 0,0 0-175 0 0,0 0-238 0 0,0 0-197 0 0,0 0-122 0 0,2-41 2751 0 0,9 14-3314 0 0,0 0 1 0 0,2 1-1 0 0,1 0 0 0 0,1 1 1 0 0,1 1-1 0 0,1 0 0 0 0,1 2 1 0 0,20-20-129 0 0,-5 9-32 0 0,-24 62-238 0 0,-4 104 339 0 0,-7-77-102 0 0,7-14 39 0 0,-5-41-7 0 0,0 0 1 0 0,1-1-1 0 0,-1 1 1 0 0,0 0-1 0 0,1-1 1 0 0,-1 1-1 0 0,0-1 0 0 0,1 1 1 0 0,-1 0-1 0 0,1-1 1 0 0,-1 1-1 0 0,1-1 1 0 0,-1 1-1 0 0,1-1 0 0 0,-1 0 1 0 0,1 1-1 0 0,0-1 1 0 0,-1 1-1 0 0,1-1 1 0 0,-1 0-1 0 0,1 0 0 0 0,0 1 1 0 0,-1-1-1 0 0,1 0 1 0 0,0 0-1 0 0,0 0 1 0 0,-1 0-1 0 0,1 0 1 0 0,0 0-1 0 0,-1 0 0 0 0,1 0 1 0 0,0 0-1 0 0,0 0 1 0 0,-1 0-1 0 0,1 0 1 0 0,0 0-1 0 0,-1-1 0 0 0,1 1 1 0 0,0 0-1 0 0,-1 0 1 0 0,1-1-1 0 0,0 1 1 0 0,-1 0-1 0 0,1-1 1 0 0,-1 1-1 0 0,1-1 0 0 0,-1 1 1 0 0,1-1-1 0 0,-1 1 1 0 0,1-1-1 0 0,-1 1 1 0 0,1-1-1 0 0,-1 0 0 0 0,0 1 1 0 0,1-1-1 0 0,-1 0 1 0 0,0 1 0 0 0,282-305 57 0 0,-253 288-104 0 0,-29 41-2 0 0,-11 73 218 0 0,7-81-148 0 0,1 0 1 0 0,1 1 0 0 0,0-1 0 0 0,1 1 0 0 0,1-1 0 0 0,1 1 0 0 0,2 11-23 0 0,2-17-1480 0 0,1-15-7446 0 0,-4 2 290 0 0</inkml:trace>
  <inkml:trace contextRef="#ctx0" brushRef="#br0" timeOffset="674.139">1046 157 9410 0 0,'0'0'1248'0'0,"0"0"-199"0"0,0 0 81 0 0,0 0 212 0 0,0 0 102 0 0,0 0-25 0 0,0 0-156 0 0,0 0-261 0 0,0 0-206 0 0,0 0-140 0 0,0 0-116 0 0,0 0-65 0 0,-20 0-38 0 0,-63-3-11 0 0,22 18 1536 0 0,59-13-1899 0 0,0 0 0 0 0,0 0 0 0 0,0 0 0 0 0,0 1 1 0 0,0-1-1 0 0,0 1 0 0 0,0-1 0 0 0,1 1 0 0 0,0 0 1 0 0,-1-1-1 0 0,1 1 0 0 0,0 0 0 0 0,0 0 0 0 0,1 0 1 0 0,-1 0-1 0 0,1 0 0 0 0,-1 0 0 0 0,1 0 0 0 0,0 0 0 0 0,0 0 1 0 0,0 1-1 0 0,0-1 0 0 0,1 2-63 0 0,-3 21 228 0 0,-31 121 120 0 0,33-146-321 0 0,58-8 975 0 0,38-7-542 0 0,-103 5-7388 0 0,2 2-2441 0 0,1 7-1627 0 0</inkml:trace>
  <inkml:trace contextRef="#ctx0" brushRef="#br0" timeOffset="913.98">766 270 8354 0 0,'0'0'4209'0'0,"0"0"-2745"0"0,0 0-520 0 0,0 0 112 0 0,0 0 73 0 0,0 0 39 0 0,0 0-120 0 0,0 0-216 0 0,0 0-256 0 0,0 0-191 0 0,0 0-129 0 0,0 0-168 0 0,0 0-104 0 0,0 0-216 0 0,108-4-473 0 0,-97 1-999 0 0,-1 3-3633 0 0,-6-2-7074 0 0</inkml:trace>
  <inkml:trace contextRef="#ctx0" brushRef="#br0" timeOffset="1716.113">838 277 0 0 0,'0'0'389'0'0,"0"0"965"0"0,0 0 272 0 0,0 0-107 0 0,0 0-142 0 0,0 0-111 0 0,0 0-107 0 0,0 0-36 0 0,0 0-63 0 0,0 0-61 0 0,6-1-72 0 0,88 0 5301 0 0,-94 1-6067 0 0,0 0 51 0 0,0 0 62 0 0,0 0 36 0 0,0 0 25 0 0,0 0 9 0 0,0 0-23 0 0,0 0-35 0 0,-31 0 690 0 0,-5 7-639 0 0,31-6-2260 0 0,24-4-4541 0 0,-14 2-4283 0 0</inkml:trace>
  <inkml:trace contextRef="#ctx0" brushRef="#br0" timeOffset="4435.292">1216 348 5425 0 0,'0'0'1456'0'0,"0"0"-111"0"0,0 0-45 0 0,0 0 176 0 0,0 0 107 0 0,0 0-16 0 0,0 0-156 0 0,0 0-260 0 0,0 0-240 0 0,0 0-172 0 0,0 0-147 0 0,-3 1-128 0 0,-6 0 709 0 0,-6-16 7348 0 0,12-2-9108 0 0,6 3 618 0 0,0 0 0 0 0,1 0-1 0 0,1 0 1 0 0,0 1 0 0 0,1-1-1 0 0,1 1 1 0 0,0 0 0 0 0,1 1-1 0 0,0 0 1 0 0,1 0 0 0 0,0 1-1 0 0,0 0 1 0 0,2 0 0 0 0,-1 1 0 0 0,1 1-1 0 0,1-1 1 0 0,3-1-31 0 0,-14 10-2 0 0,-1 1 0 0 0,1-1-1 0 0,0 0 1 0 0,-1 1 0 0 0,1-1 0 0 0,0 0 0 0 0,0 1 0 0 0,-1-1 0 0 0,1 1 0 0 0,0-1-1 0 0,0 1 1 0 0,0-1 0 0 0,-1 1 0 0 0,1 0 0 0 0,0 0 0 0 0,0-1 0 0 0,0 1 0 0 0,0 0-1 0 0,0 0 1 0 0,0 0 0 0 0,0 0 0 0 0,0 0 0 0 0,0 0 0 0 0,0 0 0 0 0,0 0-1 0 0,-1 0 1 0 0,1 0 0 0 0,0 0 0 0 0,0 1 0 0 0,0-1 0 0 0,0 0 0 0 0,0 1 0 0 0,0-1-1 0 0,-1 1 1 0 0,1-1 0 0 0,0 1 0 0 0,0-1 0 0 0,0 1 0 0 0,-1 0 0 0 0,1-1 0 0 0,0 1-1 0 0,-1 0 1 0 0,1-1 0 0 0,-1 1 0 0 0,1 0 0 0 0,-1 0 0 0 0,1 0 0 0 0,-1-1-1 0 0,0 1 1 0 0,1 0 0 0 0,-1 0 0 0 0,0 0 0 0 0,0 0 0 0 0,1 0 0 0 0,-1 0 0 0 0,0 0-1 0 0,0 0 1 0 0,0 0 0 0 0,0 0 2 0 0,5 66 42 0 0,-5-63-50 0 0,0 5-5 0 0,1-2 16 0 0,0-1 0 0 0,-1 1 0 0 0,0 0-1 0 0,-1 0 1 0 0,1-1 0 0 0,-1 1 0 0 0,-1 0 0 0 0,1-1-1 0 0,-1 1 1 0 0,0-1 0 0 0,0 0 0 0 0,-1 1 0 0 0,0-1-1 0 0,0 0 1 0 0,-1-1 0 0 0,0 2-3 0 0,12-30-71 0 0,3 3 56 0 0,1 1 0 0 0,1 1 0 0 0,1 0 0 0 0,0 1 0 0 0,2 1 0 0 0,0 0 0 0 0,0 1 0 0 0,1 0 0 0 0,1 2 0 0 0,1 0 0 0 0,0 1 0 0 0,18-9 15 0 0,-35 21 1 0 0,0 0-1 0 0,-1-1 0 0 0,1 1 1 0 0,0 0-1 0 0,0 0 1 0 0,-1 0-1 0 0,1 0 1 0 0,0 0-1 0 0,-1 0 0 0 0,1 1 1 0 0,0-1-1 0 0,-1 1 1 0 0,1-1-1 0 0,0 1 0 0 0,-1-1 1 0 0,1 1-1 0 0,-1 0 1 0 0,1 0-1 0 0,-1 0 1 0 0,1 0-1 0 0,-1 0 0 0 0,0 0 1 0 0,1 0-1 0 0,-1 0 1 0 0,0 1-1 0 0,0-1 1 0 0,0 0-1 0 0,0 1 0 0 0,0-1 1 0 0,0 1-1 0 0,0-1 1 0 0,-1 1-1 0 0,1-1 1 0 0,-1 1-1 0 0,1-1 0 0 0,-1 1 1 0 0,1 0-1 0 0,-1 0 1 0 0,0-1-1 0 0,0 1 1 0 0,0 0-1 0 0,0-1 0 0 0,0 1 1 0 0,0 0-1 0 0,0-1 1 0 0,0 1-1 0 0,-1 0 0 0 0,1-1 1 0 0,-1 1-1 0 0,1 0 1 0 0,-1-1-1 0 0,0 1 1 0 0,0-1-1 0 0,0 2 0 0 0,1 8 22 0 0,-18 140 171 0 0,14-150-3313 0 0,0-3-6170 0 0,4 2 8231 0 0,-3 0-11199 0 0</inkml:trace>
  <inkml:trace contextRef="#ctx0" brushRef="#br0" timeOffset="5053.977">1293 118 0 0 0,'0'0'177'0'0,"0"0"285"0"0,0 0 42 0 0,0 0 27 0 0,0 0 82 0 0,0 0 207 0 0,0 0 225 0 0,0 0 115 0 0,0 0 60 0 0,-34 4 12679 0 0,30-3-13052 0 0,-41 10 3777 0 0,-27-13-2920 0 0,71 2-1715 0 0,0 0 0 0 0,0 0 1 0 0,0 0-1 0 0,0 0 0 0 0,1-1 1 0 0,-1 1-1 0 0,0 0 0 0 0,0 0 1 0 0,0 0-1 0 0,1-1 0 0 0,-1 1 1 0 0,0-1-1 0 0,0 1 0 0 0,1 0 0 0 0,-1-1 1 0 0,0 1-1 0 0,1-1 0 0 0,-1 1 1 0 0,0-1-1 0 0,1 0 0 0 0,-1 1 1 0 0,1-1-1 0 0,-1 0 0 0 0,1 1 0 0 0,-1-1 1 0 0,1 0-1 0 0,0 0 0 0 0,-1 1 1 0 0,1-1-1 0 0,0 0 0 0 0,0 0 1 0 0,-1 0-1 0 0,1 1 0 0 0,0-1 0 0 0,0 0 1 0 0,0 0-1 0 0,0 0 0 0 0,0 0 1 0 0,0 1-1 0 0,0-1 0 0 0,0 0 1 0 0,0 0-1 0 0,1 0 0 0 0,-1 0 11 0 0,5-10-3068 0 0,3 0-3803 0 0,-5 8-4788 0 0</inkml:trace>
  <inkml:trace contextRef="#ctx0" brushRef="#br0" timeOffset="8151.344">1 588 3513 0 0,'0'0'1917'0'0,"0"0"-846"0"0,0 0-498 0 0,0 0-189 0 0,0 0 49 0 0,0 0 261 0 0,0 0 300 0 0,0 0 188 0 0,0 0 8 0 0,0 0-112 0 0,0 0-156 0 0,3 0-121 0 0,244-24 5437 0 0,198 15-3312 0 0,-231 9-1290 0 0,163-22-1636 0 0,-19-32 750 0 0,-316 45-845 0 0,-79 30-1305 0 0,20-10-1608 0 0,0-1-5363 0 0,11-8-2905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37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61 252 0 0 0,'0'0'1054'0'0,"0"0"159"0"0,0 0 66 0 0,0 0-57 0 0,0 0-65 0 0,0 0-50 0 0,0 0 29 0 0,-5-5 87 0 0,-14-13 123 0 0,25 19 12233 0 0,3 0-10016 0 0,-1 17-7802 0 0,-8-13-240 0 0,0 0-5576 0 0</inkml:trace>
  <inkml:trace contextRef="#ctx0" brushRef="#br0" timeOffset="2046.456">68 240 0 0 0,'0'0'1318'0'0,"0"0"354"0"0,0 0-36 0 0,0 0-263 0 0,0 0-201 0 0,0 0-208 0 0,0 0-144 0 0,0 0-30 0 0,-6-7 2123 0 0,5 6 1479 0 0,1 0 3689 0 0,413-24-4562 0 0,-413 25-3504 0 0,0 0-15 0 0,0 0 8 0 0,0 0 17 0 0,0 0 19 0 0,0 0 5 0 0,-26-10-1570 0 0,12 8-9295 0 0,12 2 6007 0 0,-1 0-6396 0 0</inkml:trace>
  <inkml:trace contextRef="#ctx0" brushRef="#br0" timeOffset="2454.445">49 376 6305 0 0,'0'0'1965'0'0,"0"0"-508"0"0,0 0-268 0 0,0 0 40 0 0,0 0 81 0 0,0 0 13 0 0,0 0-100 0 0,0 0-194 0 0,0 0-214 0 0,0 0-176 0 0,0 0-104 0 0,0 0-60 0 0,0 0-39 0 0,-8 8-12 0 0,-23 24 16 0 0,22-24-9 0 0,9-8-17 0 0,21 7 3294 0 0,187-16-293 0 0,-86 7-2728 0 0,-122 2-680 0 0,0 0-1 0 0,0 0-28 0 0,0 0-9 0 0,0 0-18 0 0,0 0-6 0 0,0 0-30 0 0,0 0-66 0 0,7-17-5057 0 0,-4 11-4199 0 0,1 3-2622 0 0</inkml:trace>
  <inkml:trace contextRef="#ctx0" brushRef="#br0" timeOffset="3070.918">211 1 12115 0 0,'0'0'1313'0'0,"0"0"-181"0"0,0 0-131 0 0,0 0 24 0 0,0 0-2 0 0,0 0-68 0 0,0 0-130 0 0,0 0-127 0 0,0 0-78 0 0,0 0-12 0 0,0 0 18 0 0,0 0-30 0 0,0 0-28 0 0,6 9-27 0 0,17 30-34 0 0,-19-34-330 0 0,0 0-1 0 0,0-1 1 0 0,1 1-1 0 0,-1-1 1 0 0,1 0 0 0 0,0 0-1 0 0,0 0 1 0 0,1-1-1 0 0,-1 1 1 0 0,1-1-1 0 0,0-1 1 0 0,0 1-1 0 0,1-1-176 0 0,0 2 144 0 0,11 3 165 0 0,6 3-80 0 0,0 1 1 0 0,0 1 0 0 0,-1 1 0 0 0,-1 1 0 0 0,0 1-1 0 0,6 6-229 0 0,-27-20 17 0 0,1 0-1 0 0,-1 0 0 0 0,0-1 0 0 0,1 1 1 0 0,-1 0-1 0 0,0 0 0 0 0,0 0 0 0 0,0 0 0 0 0,0 0 1 0 0,0 1-1 0 0,0-1 0 0 0,0 0 0 0 0,0 0 1 0 0,0 1-1 0 0,-1-1 0 0 0,1 1 0 0 0,-1-1 1 0 0,1 0-1 0 0,-1 1 0 0 0,1-1 0 0 0,-1 1 0 0 0,0-1 1 0 0,1 1-1 0 0,-1-1 0 0 0,0 1 0 0 0,0-1 1 0 0,0 1-1 0 0,0 0 0 0 0,-1-1 0 0 0,1 1 1 0 0,0-1-1 0 0,-1 1 0 0 0,1-1 0 0 0,-1 0 0 0 0,1 1 1 0 0,-1-1-1 0 0,0 1 0 0 0,1-1 0 0 0,-1 0 1 0 0,0 0-1 0 0,-1 2-16 0 0,-150 150 461 0 0,-22 43 18 0 0,136-141-342 0 0,38-55-162 0 0,0 0-2 0 0,0 0 13 0 0,0 0-9 0 0,0 0-12 0 0,0 0-21 0 0,0 0-20 0 0,0 0-14 0 0,0 0-49 0 0,0 0-49 0 0,0 0-87 0 0,13-16-5967 0 0,-9 12 327 0 0,1 1-6145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3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65 12691 0 0,'0'0'1584'0'0,"0"0"-242"0"0,0 0-142 0 0,0 0-61 0 0,0 0-23 0 0,0 0-80 0 0,0 0-166 0 0,0 0-163 0 0,0 0-138 0 0,0 0-95 0 0,0 0-84 0 0,-10 24-76 0 0,-32 79-48 0 0,36-85-191 0 0,0 1-1 0 0,1 0 1 0 0,1 0-1 0 0,1 0 1 0 0,0 0-1 0 0,2 1 1 0 0,0-1-1 0 0,1 0 1 0 0,2 6-75 0 0,-1 20 91 0 0,-1-22-32 0 0,-2-5-18 0 0,1 0 0 0 0,1 0 0 0 0,1 0 1 0 0,1 0-1 0 0,0 0 0 0 0,2-1 0 0 0,0 1 1 0 0,0-1-1 0 0,2 0 0 0 0,0 0 0 0 0,1 0 0 0 0,1 0-41 0 0,-7-16 18 0 0,0 1-1 0 0,0-1 0 0 0,0 0 0 0 0,0 1 0 0 0,0-1 1 0 0,1 0-1 0 0,-1 0 0 0 0,0 1 0 0 0,1-1 1 0 0,-1 0-1 0 0,1 0 0 0 0,-1-1 0 0 0,1 1 1 0 0,0 0-1 0 0,-1 0 0 0 0,1-1 0 0 0,0 1 0 0 0,-1-1 1 0 0,1 0-1 0 0,0 1 0 0 0,0-1 0 0 0,-1 0 1 0 0,1 0-1 0 0,0 0 0 0 0,0 0 0 0 0,-1 0 0 0 0,1-1 1 0 0,0 1-1 0 0,0 0 0 0 0,-1-1 0 0 0,1 1 1 0 0,0-1-1 0 0,-1 0 0 0 0,1 1 0 0 0,0-1 0 0 0,-1 0 1 0 0,1 0-1 0 0,-1 0 0 0 0,1-1-17 0 0,55-49 718 0 0,-52 46-699 0 0,33-39 95 0 0,-2-1 1 0 0,-2-2 0 0 0,-2-2-1 0 0,-3 0 1 0 0,-1-2 0 0 0,-3-2-1 0 0,-2 0 1 0 0,9-34-115 0 0,-6-57 211 0 0,-26 143-203 0 0,0 0 1 0 0,-1 0 0 0 0,1 1-1 0 0,0-1 1 0 0,-1 0-1 0 0,1 0 1 0 0,-1 1-1 0 0,1-1 1 0 0,0 0 0 0 0,-1 1-1 0 0,0-1 1 0 0,1 0-1 0 0,-1 1 1 0 0,1-1-1 0 0,-1 1 1 0 0,0-1 0 0 0,1 1-1 0 0,-1-1 1 0 0,0 1-1 0 0,0-1 1 0 0,1 1-1 0 0,-1 0 1 0 0,0-1 0 0 0,0 1-1 0 0,1 0 1 0 0,-1 0-1 0 0,0 0 1 0 0,0 0-1 0 0,0-1 1 0 0,0 1-1 0 0,1 0 1 0 0,-1 0 0 0 0,0 1-1 0 0,0-1 1 0 0,0 0-1 0 0,0 0 1 0 0,1 0-1 0 0,-1 0 1 0 0,0 1 0 0 0,0-1-1 0 0,0 0 1 0 0,1 1-1 0 0,-1-1 1 0 0,0 1-1 0 0,1-1 1 0 0,-1 1 0 0 0,0-1-1 0 0,1 1 1 0 0,-1-1-1 0 0,1 1 1 0 0,-1 0-1 0 0,0-1 1 0 0,1 1 0 0 0,0 0-1 0 0,-1 0 1 0 0,1-1-1 0 0,-1 1 1 0 0,1 0-1 0 0,0 0 1 0 0,0-1 0 0 0,-1 1-1 0 0,1 0 1 0 0,0 0-1 0 0,0 0 1 0 0,0 0-1 0 0,0 0-8 0 0,-14 23 66 0 0,1 0-1 0 0,1 1 0 0 0,2 1 0 0 0,0 0 1 0 0,2 0-1 0 0,1 1 0 0 0,1 0 0 0 0,1 0 1 0 0,1 0-1 0 0,1 1 0 0 0,2-1 0 0 0,1 1 1 0 0,3 18-66 0 0,42 103 708 0 0,-45-148-931 0 0,2 8 729 0 0,-2-13-3845 0 0,0 3 2091 0 0,3-1-5372 0 0,-1 2-5022 0 0</inkml:trace>
  <inkml:trace contextRef="#ctx0" brushRef="#br0" timeOffset="398.057">614 406 12531 0 0,'0'0'4503'0'0,"0"0"-2628"0"0,0 0-1016 0 0,0 0-89 0 0,0 0 103 0 0,0 0 121 0 0,0 0 30 0 0,0 0-136 0 0,0 0-262 0 0,0 0-253 0 0,0 0-117 0 0,0 0-14 0 0,0 0 40 0 0,0 5 49 0 0,5 125 2823 0 0,-2-77-5839 0 0,-2-13-10345 0 0,-1-40 1533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6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3193 0 0,'0'0'4397'0'0,"0"0"-2193"0"0,0 0-626 0 0,0 0 158 0 0,0 0 141 0 0,0 0-26 0 0,0 0-220 0 0,0 0-323 0 0,0 0-303 0 0,0 0-187 0 0,0 0-58 0 0,0 0-5 0 0,0 0-28 0 0,7 3 2891 0 0,24 6-2534 0 0,186-9 778 0 0,-207-1-1411 0 0,-7 1-4068 0 0,-8 8-6352 0 0,4-6-1835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6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42 15979 0 0,'0'0'1231'0'0,"0"0"-358"0"0,0 0-36 0 0,0 0 285 0 0,0 0 251 0 0,0 0 82 0 0,0 0-54 0 0,0 0-207 0 0,0 0-247 0 0,0 0-199 0 0,22-1-147 0 0,70-3-144 0 0,73-27 1075 0 0,-57 26-1998 0 0,-98 7-1406 0 0,-6 1-4387 0 0,-2 1-6412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5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9002 0 0,'0'0'2514'0'0,"0"0"-622"0"0,0 0-346 0 0,0 0-62 0 0,0 0-25 0 0,0 0-33 0 0,0 0-118 0 0,0 0-242 0 0,0 0-258 0 0,0 0-215 0 0,0 0-157 0 0,0 0-92 0 0,0 0-46 0 0,51 2 1704 0 0,127-2-922 0 0,-251-51 253 0 0,47 42-1453 0 0,26 34 10 0 0,9 117 55 0 0,-9-141 87 0 0,0-1-12 0 0,0 0-4 0 0,0 0-4 0 0,0 0-11 0 0,0 0 18 0 0,13-19 104 0 0,77-86-619 0 0,-89 105 104 0 0,-1 0-303 0 0,0 0-436 0 0,0 0-784 0 0,0 0-2902 0 0,0 0-7064 0 0</inkml:trace>
  <inkml:trace contextRef="#ctx0" brushRef="#br0" timeOffset="448.148">417 44 15803 0 0,'0'0'2461'0'0,"0"0"-1055"0"0,0 0-540 0 0,0 0 20 0 0,0 0 93 0 0,0 0 25 0 0,0 0-65 0 0,0 0-187 0 0,0 0-172 0 0,0 0-116 0 0,0 0-97 0 0,0 0-72 0 0,0 0-70 0 0,15-6-58 0 0,47-19-32 0 0,-61 24-123 0 0,0-1 0 0 0,0 1 0 0 0,0 0 0 0 0,1 0 0 0 0,-1 0 1 0 0,0 1-1 0 0,1-1 0 0 0,-1 0 0 0 0,0 0 0 0 0,1 1 0 0 0,-1-1 0 0 0,1 1 1 0 0,-1-1-1 0 0,1 1 0 0 0,-1 0 0 0 0,1 0 0 0 0,0 0 0 0 0,-1-1 1 0 0,1 1-1 0 0,-1 1 0 0 0,1-1 0 0 0,0 0 0 0 0,-1 0 0 0 0,1 1 1 0 0,-1-1-1 0 0,1 0 0 0 0,-1 1 0 0 0,1 0 0 0 0,-1-1 0 0 0,0 1 1 0 0,1 0-1 0 0,-1 0 0 0 0,0 0 0 0 0,1 0 0 0 0,-1 0 0 0 0,0 0 1 0 0,0 0-1 0 0,0 0 0 0 0,0 0 0 0 0,0 0 0 0 0,0 1 0 0 0,0-1 1 0 0,0 0-1 0 0,-1 1 0 0 0,1-1 0 0 0,0 1 0 0 0,0 0-12 0 0,-19 59 201 0 0,-11-21-165 0 0,-30 59 97 0 0,60-97-108 0 0,0 0 0 0 0,0 0 0 0 0,0 0 0 0 0,0 0 0 0 0,0 0 1 0 0,0 0-1 0 0,1 0 0 0 0,-1 0 0 0 0,1 0 0 0 0,-1 0 0 0 0,1-1 0 0 0,0 1 0 0 0,-1-1 0 0 0,1 1 0 0 0,0-1 0 0 0,0 0 0 0 0,0 1 0 0 0,0-1 1 0 0,0 0-1 0 0,1-1 0 0 0,-1 1 0 0 0,0 0 0 0 0,0 0 0 0 0,1-1 0 0 0,-1 0 0 0 0,0 1 0 0 0,1-1 0 0 0,-1 0 0 0 0,0 0 0 0 0,1 0 0 0 0,-1 0 1 0 0,0-1-1 0 0,1 1 0 0 0,-1-1 0 0 0,0 1 0 0 0,1-1 0 0 0,-1 0 0 0 0,0 0 0 0 0,0 0-25 0 0,10 1 86 0 0,59-12-669 0 0,-48 4-3763 0 0,-2-2-5739 0 0,-15 8-1979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28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468 509 0 0 0,'0'0'2487'0'0,"0"0"207"0"0,0 0-171 0 0,0 0-338 0 0,0 0-381 0 0,0 0-336 0 0,0 0-185 0 0,0 0-149 0 0,0 0-170 0 0,0 0-92 0 0,0 0-54 0 0,0 0-85 0 0,0 0-20 0 0,-3-3-41 0 0,1 0-512 0 0,0 1 1 0 0,-1-1 0 0 0,1 1-1 0 0,-1 0 1 0 0,0 0-1 0 0,0 0 1 0 0,0 1 0 0 0,0-1-1 0 0,0 1 1 0 0,0-1 0 0 0,0 1-1 0 0,0 0 1 0 0,-1 0-1 0 0,1 1 1 0 0,0-1 0 0 0,-1 1-1 0 0,1-1 1 0 0,-3 1-161 0 0,-14 0 446 0 0,-1-1-213 0 0,1 1-1 0 0,0 1 1 0 0,0 1 0 0 0,0 1 0 0 0,0 0-1 0 0,0 2 1 0 0,-4 1-233 0 0,4 1 63 0 0,2-1 69 0 0,0 0 1 0 0,0 1 0 0 0,1 0 0 0 0,0 2-1 0 0,1 0 1 0 0,0 1 0 0 0,0 0-1 0 0,-1 3-132 0 0,11-5 16 0 0,1 0-1 0 0,0 0 0 0 0,0 0 0 0 0,1 1 1 0 0,0 0-1 0 0,0 0 0 0 0,1 0 0 0 0,0 0 1 0 0,1 0-1 0 0,0 1 0 0 0,0-1 1 0 0,1 1-1 0 0,0-1 0 0 0,1 1 0 0 0,0-1 1 0 0,0 1-1 0 0,1 0 0 0 0,0-1 0 0 0,1 1 1 0 0,1 3-16 0 0,0-7 30 0 0,-1-1 1 0 0,1 1-1 0 0,0 0 1 0 0,0-1 0 0 0,1 0-1 0 0,-1 0 1 0 0,1 0-1 0 0,1 0 1 0 0,-1 0 0 0 0,0-1-1 0 0,1 0 1 0 0,0 0-1 0 0,0 0 1 0 0,0-1 0 0 0,1 0-1 0 0,-1 1 1 0 0,1-2-1 0 0,0 1 1 0 0,0-1-1 0 0,0 0 1 0 0,0 0 0 0 0,0-1-1 0 0,0 1 1 0 0,0-1-1 0 0,0-1 1 0 0,1 1 0 0 0,-1-1-1 0 0,0 0 1 0 0,1-1-1 0 0,-1 1 1 0 0,0-1 0 0 0,4-1-31 0 0,1-4 95 0 0,0 0 1 0 0,0 0-1 0 0,-1-1 1 0 0,0-1-1 0 0,0 0 1 0 0,-1 0-1 0 0,0 0 1 0 0,0-1-1 0 0,-1-1 1 0 0,0 0-1 0 0,1-3-95 0 0,181-269 837 0 0,-176 260-679 0 0,-14 21-136 0 0,0 1-24 0 0,0 0 22 0 0,0 0-17 0 0,0 9-60 0 0,-1 41 28 0 0,10 109 171 0 0,-5-147-156 0 0,1 1 0 0 0,0-1-1 0 0,1 0 1 0 0,0 0 0 0 0,1 0 0 0 0,0-1-1 0 0,1 0 1 0 0,1-1 0 0 0,5 6 14 0 0,8 29-2014 0 0,-20-24-8835 0 0,-2-17-1332 0 0</inkml:trace>
  <inkml:trace contextRef="#ctx0" brushRef="#br0" timeOffset="569.481">663 932 13859 0 0,'0'0'2753'0'0,"0"0"-860"0"0,0 0-460 0 0,0 0-201 0 0,0 0-193 0 0,0 0-175 0 0,0 0-171 0 0,0 0-164 0 0,0 0-93 0 0,0 0-28 0 0,0 0-14 0 0,0 0-11 0 0,11-27-36 0 0,32-85-12 0 0,50-69 1113 0 0,-57 104-1117 0 0,-23 33-141 0 0,-13 43-159 0 0,0 1 0 0 0,-3 16-183 0 0,-1-6 148 0 0,0 0 0 0 0,1 0 1 0 0,0 1-1 0 0,0 0 0 0 0,1-1 1 0 0,0 1-1 0 0,1 0 0 0 0,1 0 1 0 0,-1 0-1 0 0,2 0 0 0 0,0 0 1 0 0,0 0-1 0 0,1 0 0 0 0,0-1 1 0 0,1 1-1 0 0,0 0 0 0 0,0-1 1 0 0,1 0-1 0 0,1 0 0 0 0,0 0 1 0 0,0 0-1 0 0,1-1 0 0 0,0 0 1 0 0,7 8 3 0 0,-9-14 18 0 0,-1-1 1 0 0,1 0-1 0 0,-1 0 0 0 0,1 0 1 0 0,0 0-1 0 0,0 0 1 0 0,0-1-1 0 0,0 0 1 0 0,0 0-1 0 0,0 0 0 0 0,0 0 1 0 0,0-1-1 0 0,1 1 1 0 0,-1-1-1 0 0,0 0 1 0 0,0 0-1 0 0,0-1 0 0 0,1 1 1 0 0,-1-1-1 0 0,0 0 1 0 0,0 0-1 0 0,0 0 1 0 0,0-1-1 0 0,0 0 0 0 0,0 1 1 0 0,-1-1-1 0 0,1 0 1 0 0,0-1-1 0 0,-1 1 1 0 0,0-1-1 0 0,1 0 0 0 0,-1 1 1 0 0,0-1-1 0 0,0-1-18 0 0,7-6 115 0 0,0-1 0 0 0,-1 0 0 0 0,0-1 0 0 0,0 0 0 0 0,-1-1 0 0 0,-1 0 0 0 0,0 0 0 0 0,-1 0 0 0 0,1-6-115 0 0,22-97 59 0 0,-29 115-331 0 0,0 1-161 0 0,0 0-272 0 0,0 0-423 0 0,0 8-4639 0 0,0-5-1638 0 0,0 1-5218 0 0</inkml:trace>
  <inkml:trace contextRef="#ctx0" brushRef="#br0" timeOffset="1184.562">1657 490 13835 0 0,'0'0'2702'0'0,"0"0"-984"0"0,0 0-429 0 0,0 0-105 0 0,0 0-87 0 0,0 0-158 0 0,0 0-182 0 0,0 0-134 0 0,0 0-120 0 0,0 0-89 0 0,0 0-55 0 0,0 0-54 0 0,-24 2-40 0 0,-78 7-13 0 0,49 10 88 0 0,44-12-260 0 0,-1-1-49 0 0,0 1 0 0 0,0 0 0 0 0,0 1 1 0 0,1 0-1 0 0,0 0 0 0 0,1 1 0 0 0,0 0 0 0 0,0 1 1 0 0,1-1-1 0 0,0 2 0 0 0,1-1 0 0 0,0 1 0 0 0,0 0 1 0 0,2 0-1 0 0,-1 0 0 0 0,1 1 0 0 0,1-1 0 0 0,0 1 1 0 0,0 0-1 0 0,0 12-31 0 0,2-21-2 0 0,1-1 0 0 0,-1 1 0 0 0,1-1-1 0 0,0 1 1 0 0,-1-1 0 0 0,1 1 0 0 0,0 0 0 0 0,1-1 0 0 0,-1 1 0 0 0,0-1 0 0 0,1 1 0 0 0,-1-1 0 0 0,1 1-1 0 0,0-1 1 0 0,0 1 0 0 0,0-1 0 0 0,0 1 0 0 0,0-1 0 0 0,1 0 0 0 0,-1 0 0 0 0,1 0 0 0 0,-1 0 0 0 0,1 0-1 0 0,0 0 1 0 0,0 0 0 0 0,0 0 0 0 0,0-1 0 0 0,0 1 0 0 0,0-1 0 0 0,0 1 0 0 0,0-1 0 0 0,1 0 0 0 0,-1 0-1 0 0,0 0 1 0 0,1 0 0 0 0,-1 0 0 0 0,1-1 0 0 0,-1 1 0 0 0,1-1 0 0 0,2 1 2 0 0,1-2 53 0 0,-1 1 1 0 0,1-1-1 0 0,0 0 0 0 0,-1-1 1 0 0,0 1-1 0 0,1-1 1 0 0,-1 0-1 0 0,0-1 1 0 0,0 1-1 0 0,0-1 0 0 0,0 0 1 0 0,0 0-1 0 0,-1 0 1 0 0,1-1-1 0 0,-1 0 0 0 0,0 0 1 0 0,0 0-1 0 0,0 0 1 0 0,1-2-54 0 0,178-246 1295 0 0,-183 250-1294 0 0,0 1 0 0 0,1 0-1 0 0,-1 0 1 0 0,0 0 0 0 0,1 0 0 0 0,-1 0 0 0 0,1 0 0 0 0,-1 0 0 0 0,1 0 0 0 0,0 0 0 0 0,-1 0 0 0 0,1 0 0 0 0,0 0 0 0 0,0 0 0 0 0,-1 0 0 0 0,1 0 0 0 0,0 1-1 0 0,0-1 1 0 0,0 0 0 0 0,0 1 0 0 0,0-1 0 0 0,0 1 0 0 0,0-1 0 0 0,0 1 0 0 0,1-1 0 0 0,-1 1 0 0 0,0 0 0 0 0,0-1 0 0 0,0 1 0 0 0,0 0 0 0 0,0 0 0 0 0,1 0 0 0 0,-1 0-1 0 0,0 0 1 0 0,0 0 0 0 0,0 0 0 0 0,0 1 0 0 0,1-1 0 0 0,-1 0 0 0 0,0 0 0 0 0,0 1 0 0 0,0-1 0 0 0,0 1 0 0 0,0-1 0 0 0,0 1 0 0 0,0 0 0 0 0,0-1 0 0 0,0 1-1 0 0,0 0 1 0 0,0 0 0 0 0,0 0 0 0 0,-1-1 0 0 0,1 1 0 0 0,0 0 0 0 0,-1 0 0 0 0,1 0 0 0 0,0 0 0 0 0,-1 0 0 0 0,1 0 0 0 0,-1 0 0 0 0,0 1 0 0 0,1-1 0 0 0,-1 0 0 0 0,0 0-1 0 0,0 0 1 0 0,1 0 0 0 0,-1 2-1 0 0,6 22 0 0 0,-2 1 0 0 0,0 0 0 0 0,-2 0 0 0 0,-1 0 0 0 0,-1 1 0 0 0,-1 9 0 0 0,0 37-1 0 0,15 88-50 0 0,-8-131 43 0 0,-2 1 0 0 0,-1-1 0 0 0,-1 1 1 0 0,-2 0-1 0 0,-1-1 0 0 0,-1 1 0 0 0,-2 0 0 0 0,-1-1 0 0 0,-1 0 0 0 0,-1 0 1 0 0,-9 18 7 0 0,8-26 2 0 0,-2-1 0 0 0,0-1 0 0 0,-2 0 0 0 0,0 0 0 0 0,-1-1 0 0 0,-1 0 0 0 0,-1-1 0 0 0,0-1 0 0 0,-2-1 0 0 0,1 0 0 0 0,-2-1 0 0 0,0 0 0 0 0,-1-2 0 0 0,-9 5-2 0 0,26-16 2 0 0,0-1 1 0 0,-1 1 0 0 0,1-1-1 0 0,0 1 1 0 0,-1-1-1 0 0,1 0 1 0 0,-1 0 0 0 0,0 0-1 0 0,1 0 1 0 0,-1 0 0 0 0,0-1-1 0 0,0 1 1 0 0,1-1-1 0 0,-1 0 1 0 0,0 0 0 0 0,0 0-1 0 0,0 0 1 0 0,1 0 0 0 0,-1-1-1 0 0,0 1 1 0 0,0-1-1 0 0,1 0 1 0 0,-1 1 0 0 0,0-1-1 0 0,1-1 1 0 0,-1 1 0 0 0,1 0-1 0 0,-1 0 1 0 0,1-1-1 0 0,0 0 1 0 0,-2 0-3 0 0,3-12-10 0 0,0-1 1 0 0,1 1-1 0 0,1 0 0 0 0,0-1 0 0 0,1 1 1 0 0,0 0-1 0 0,1 0 0 0 0,1 0 1 0 0,0 1-1 0 0,1-1 0 0 0,1 1 0 0 0,0 0 1 0 0,0 0-1 0 0,1 1 0 0 0,3-3 10 0 0,8-21-93 0 0,12-27-366 0 0,16-35-1176 0 0,-18 35-6061 0 0,-22 47-4482 0 0</inkml:trace>
  <inkml:trace contextRef="#ctx0" brushRef="#br0" timeOffset="1538.037">1946 567 13299 0 0,'0'0'2071'0'0,"0"0"-931"0"0,0 0-318 0 0,0 0 87 0 0,0 0 115 0 0,0 0 17 0 0,0 0-133 0 0,0 0-169 0 0,0 0-119 0 0,0 0-63 0 0,0 0-62 0 0,0 0-72 0 0,-2 21-70 0 0,-14 101 202 0 0,14-106-328 0 0,1 96 639 0 0,2-108-832 0 0,-1-1 1 0 0,1 0 0 0 0,0 1 0 0 0,1-1 0 0 0,-1 0 0 0 0,1 0 0 0 0,-1 1 0 0 0,1-1 0 0 0,0 0-1 0 0,0-1 1 0 0,0 1 0 0 0,1 0 0 0 0,-1-1 0 0 0,1 1 0 0 0,-1-1 0 0 0,1 1 0 0 0,0-1 0 0 0,0 0 0 0 0,0-1-1 0 0,0 1 1 0 0,0 0 0 0 0,0-1 0 0 0,0 1 0 0 0,1-1 0 0 0,-1 0 0 0 0,1 0 0 0 0,-1-1 0 0 0,0 1-1 0 0,4 0-34 0 0,-1-1 98 0 0,-1 0 0 0 0,1 0 0 0 0,0-1-1 0 0,-1 0 1 0 0,1 0 0 0 0,-1 0 0 0 0,1 0 0 0 0,-1-1-1 0 0,1 0 1 0 0,-1 0 0 0 0,0 0 0 0 0,0-1-1 0 0,0 0 1 0 0,0 0 0 0 0,-1 0 0 0 0,1 0-1 0 0,-1-1 1 0 0,0 0 0 0 0,0 0 0 0 0,0 0-1 0 0,3-5-97 0 0,62-103 788 0 0,-64 102-1081 0 0,17-45 816 0 0,-16 16-4640 0 0,-6 36 37 0 0,-2 3-6075 0 0</inkml:trace>
  <inkml:trace contextRef="#ctx0" brushRef="#br0" timeOffset="1864.758">2473 0 14507 0 0,'0'0'4700'0'0,"0"0"-2689"0"0,0 0-963 0 0,0 0-141 0 0,0 0-115 0 0,0 0-82 0 0,0 0-125 0 0,0 0-71 0 0,0 0-54 0 0,0 0-66 0 0,0 0-60 0 0,0 0-61 0 0,0 0-22 0 0,-18 35-6 0 0,-53 111-11 0 0,50-66 81 0 0,22-64-240 0 0,10 473 520 0 0,-33-364-1390 0 0,44-144-206 0 0,26-27-1155 0 0,-22 21-1086 0 0,-1 1-4587 0 0,-13 13-3665 0 0</inkml:trace>
  <inkml:trace contextRef="#ctx0" brushRef="#br0" timeOffset="2688.939">2721 534 8434 0 0,'0'0'3625'0'0,"0"0"-1660"0"0,0 0-468 0 0,0 0 158 0 0,0 0 32 0 0,0 0-174 0 0,0 0-319 0 0,0 0-283 0 0,0 0-134 0 0,0 0-37 0 0,0 0-43 0 0,0 0-84 0 0,-2 5-106 0 0,-119 123 1161 0 0,115-123-1657 0 0,1 1-1 0 0,-1-1 1 0 0,1 1-1 0 0,0 0 1 0 0,1 1-1 0 0,0-1 1 0 0,0 1-1 0 0,0 0 1 0 0,1 0-1 0 0,-1 0 1 0 0,2 0-1 0 0,-1 1 1 0 0,1-1-1 0 0,0 1 1 0 0,1-1-1 0 0,0 1 1 0 0,0 7-11 0 0,0-13-1 0 0,1 0-1 0 0,-1 0 1 0 0,1 0-1 0 0,0-1 1 0 0,0 1 0 0 0,0 0-1 0 0,0 0 1 0 0,0 0-1 0 0,0 0 1 0 0,0-1 0 0 0,1 1-1 0 0,-1 0 1 0 0,1 0-1 0 0,-1-1 1 0 0,1 1 0 0 0,0 0-1 0 0,-1 0 1 0 0,1-1-1 0 0,0 1 1 0 0,0-1 0 0 0,0 1-1 0 0,0-1 1 0 0,1 1-1 0 0,-1-1 1 0 0,0 0 0 0 0,1 0-1 0 0,-1 0 1 0 0,1 1-1 0 0,-1-1 1 0 0,1 0 0 0 0,-1-1-1 0 0,1 1 1 0 0,0 0-1 0 0,-1 0 1 0 0,1-1 0 0 0,0 1-1 0 0,0-1 1 0 0,-1 1 0 0 0,1-1-1 0 0,0 0 1 0 0,0 0-1 0 0,0 0 1 0 0,0 0 0 0 0,0 0 1 0 0,7-3 51 0 0,0 0 0 0 0,0-1 1 0 0,0 0-1 0 0,-1 0 0 0 0,0-1 1 0 0,0 0-1 0 0,0-1 0 0 0,0 0 1 0 0,-1 0-1 0 0,0 0 0 0 0,0-1 1 0 0,-1 0-1 0 0,0-1 0 0 0,0 1 1 0 0,0-1-1 0 0,-1 0 0 0 0,0 0 1 0 0,-1-1-1 0 0,0 0 0 0 0,0 0 1 0 0,-1 0-1 0 0,0 0 1 0 0,-1 0-52 0 0,11-19 19 0 0,16-35 50 0 0,-29 63-94 0 0,0 0-23 0 0,-22 147-608 0 0,22-142 644 0 0,-1-1 0 0 0,1 1 0 0 0,1 0 0 0 0,-1-1 0 0 0,1 1 0 0 0,-1 0 0 0 0,1-1 0 0 0,1 1 0 0 0,-1-1 0 0 0,1 1 0 0 0,-1-1 0 0 0,1 0 0 0 0,1 0 0 0 0,-1 0 0 0 0,0 0 0 0 0,1 0 0 0 0,0 0 0 0 0,0-1 0 0 0,0 1 0 0 0,0-1 0 0 0,1 0 0 0 0,-1 0 0 0 0,1 0 0 0 0,0 0 0 0 0,0-1 0 0 0,0 1 0 0 0,4 1 12 0 0,-1-2 2 0 0,1-1 1 0 0,-1 0-1 0 0,1 0 1 0 0,0 0-1 0 0,-1-1 1 0 0,1 0-1 0 0,0-1 1 0 0,-1 0-1 0 0,1 0 1 0 0,-1 0-1 0 0,1-1 1 0 0,-1 0-1 0 0,0-1 1 0 0,1 1-1 0 0,-1-2 1 0 0,-1 1-1 0 0,1-1 1 0 0,5-3-3 0 0,1-3 47 0 0,0-1-1 0 0,0-1 1 0 0,-1 0 0 0 0,0-1 0 0 0,-1 0 0 0 0,-1-1-1 0 0,0 0 1 0 0,-1-1 0 0 0,0 0 0 0 0,5-14-47 0 0,5-5 61 0 0,-12 24-44 0 0,-1-1-1 0 0,-1 0 0 0 0,0 0 0 0 0,-1 0 0 0 0,0-1 0 0 0,0 0 0 0 0,-1 1 0 0 0,-1-1 0 0 0,0 0 1 0 0,-1 0-1 0 0,0-1 0 0 0,-1-4-16 0 0,0 16-1 0 0,0 0-1 0 0,0 0 1 0 0,-1-1 0 0 0,1 1 0 0 0,0 0 0 0 0,-1 0 0 0 0,1 0 0 0 0,-1-1-1 0 0,1 1 1 0 0,-1 0 0 0 0,0 0 0 0 0,1 0 0 0 0,-1 0 0 0 0,0 0 0 0 0,0 0-1 0 0,0 0 1 0 0,0 0 0 0 0,0 0 0 0 0,0 1 0 0 0,0-1 0 0 0,0 0 0 0 0,0 0-1 0 0,0 1 1 0 0,0-1 0 0 0,0 1 0 0 0,-1-1 0 0 0,1 1 0 0 0,0 0 0 0 0,0-1-1 0 0,-1 1 1 0 0,1 0 0 0 0,0 0 0 0 0,-1 0 0 0 0,1 0 0 0 0,0 0 0 0 0,0 0-1 0 0,-1 0 1 0 0,1 0 0 0 0,0 1 0 0 0,0-1 0 0 0,-1 0 0 0 0,1 1 1 0 0,-52 21-332 0 0,49-20 312 0 0,0 0 1 0 0,1 1 0 0 0,-1 0-1 0 0,1 0 1 0 0,0 0 0 0 0,0 0 0 0 0,0 0-1 0 0,0 0 1 0 0,0 1 0 0 0,1 0-1 0 0,-1-1 1 0 0,1 1 0 0 0,0 0-1 0 0,0 0 1 0 0,1 0 0 0 0,-1 0-1 0 0,1 1 1 0 0,0-1 0 0 0,0 0 0 0 0,0 1-1 0 0,0 2 20 0 0,3-6-2 0 0,0 1-1 0 0,0-1 1 0 0,0 0-1 0 0,0 0 1 0 0,0 0-1 0 0,0 0 1 0 0,0 0-1 0 0,0 0 1 0 0,0 0-1 0 0,0 0 1 0 0,0-1-1 0 0,1 0 1 0 0,-1 1-1 0 0,0-1 1 0 0,0 0-1 0 0,1 0 1 0 0,-1 0-1 0 0,0 0 1 0 0,1 0-1 0 0,-1-1 1 0 0,0 1-1 0 0,1-1 3 0 0,4 1-3 0 0,94 0 124 0 0,-98 1-104 0 0,1 0 0 0 0,-1 1 1 0 0,0-1-1 0 0,1 1 0 0 0,-1-1 0 0 0,0 1 1 0 0,0 0-1 0 0,0 0 0 0 0,0 0 1 0 0,-1 0-1 0 0,1 1 0 0 0,-1-1 0 0 0,1 1 1 0 0,-1 0-1 0 0,0 0 0 0 0,0 0 0 0 0,0 0 1 0 0,0 0-1 0 0,0 0 0 0 0,-1 0 0 0 0,1 0 1 0 0,-1 1-1 0 0,0-1 0 0 0,0 1 0 0 0,0-1 1 0 0,-1 1-18 0 0,13 93 416 0 0,-13-75-340 0 0,-1-14-69 0 0,0 0 1 0 0,1 0-1 0 0,0 0 0 0 0,0 0 0 0 0,1 0 0 0 0,0 0 1 0 0,0 0-1 0 0,1 0 0 0 0,0 0 0 0 0,0-1 0 0 0,1 1 0 0 0,0-1 1 0 0,0 1-1 0 0,1-1 0 0 0,0 0 0 0 0,0 0 0 0 0,1-1 1 0 0,0 1-1 0 0,0-1 0 0 0,0 0 0 0 0,1 0-7 0 0,-3-4-37 0 0,-1-1 0 0 0,1 0 0 0 0,0 1 1 0 0,0-1-1 0 0,0 0 0 0 0,0 0 0 0 0,0-1 0 0 0,0 1 0 0 0,0 0 0 0 0,0-1 0 0 0,0 0 0 0 0,0 0 0 0 0,0 0 0 0 0,0 0 1 0 0,0 0-1 0 0,0-1 0 0 0,0 1 0 0 0,0-1 0 0 0,2-1 37 0 0,9-18-6915 0 0,-12 15-5237 0 0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8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6825 0 0,'0'0'1926'0'0,"0"0"-297"0"0,0 0-180 0 0,0 0 20 0 0,0 0 20 0 0,0 0-90 0 0,0 0-201 0 0,0 0-289 0 0,0 0-255 0 0,0 0-118 0 0,0 0-17 0 0,0 2 33 0 0,4 1-362 0 0,-1-1-1 0 0,1 1 1 0 0,0-1 0 0 0,0 0 0 0 0,0-1-1 0 0,1 1 1 0 0,-1-1 0 0 0,0 1 0 0 0,0-1 0 0 0,1 0-1 0 0,-1-1 1 0 0,1 1 0 0 0,-1-1 0 0 0,1 0-1 0 0,-1 0 1 0 0,1 0 0 0 0,-1-1 0 0 0,0 0 0 0 0,1 0-1 0 0,0 0-189 0 0,15 0 430 0 0,120-13 204 0 0,-142 23-6293 0 0,1-4-1958 0 0,0 0-4072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48.8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40 4721 0 0,'0'0'1435'0'0,"0"0"-9"0"0,0 0 221 0 0,0 0 304 0 0,0 0 139 0 0,0 0-119 0 0,0 0-331 0 0,0 0-401 0 0,0 0-275 0 0,0 0-154 0 0,0 0-96 0 0,0 0-63 0 0,0 0-31 0 0,-3-6-61 0 0,-9-22-49 0 0,11 27-464 0 0,0 1 0 0 0,0-1 1 0 0,0 0-1 0 0,0 1 1 0 0,-1-1-1 0 0,1 1 1 0 0,0-1-1 0 0,0 1 1 0 0,-1 0-1 0 0,1 0 0 0 0,0-1 1 0 0,-1 1-1 0 0,1 0 1 0 0,0 0-1 0 0,-1 0 1 0 0,1 0-1 0 0,0 1 1 0 0,-1-1-1 0 0,1 0 0 0 0,0 1 1 0 0,0-1-1 0 0,-1 0 1 0 0,1 1-1 0 0,0 0 1 0 0,0-1-1 0 0,0 1 1 0 0,-1 0-1 0 0,1-1 0 0 0,0 1 1 0 0,0 0-1 0 0,0 0 1 0 0,0 0-1 0 0,1 0 1 0 0,-1 0-1 0 0,-1 1-46 0 0,0 0 104 0 0,-17 14 2 0 0,1 0 0 0 0,1 2 0 0 0,0 0 0 0 0,1 2 0 0 0,1-1 0 0 0,1 2 0 0 0,1 0 0 0 0,1 0 0 0 0,1 1 0 0 0,1 1 0 0 0,0 0 0 0 0,2 0 0 0 0,1 1 0 0 0,1 0-1 0 0,1 0 1 0 0,0 0 0 0 0,2 1 0 0 0,1 8-106 0 0,1-24 6 0 0,0 0-1 0 0,0 0 0 0 0,1 0 1 0 0,0 0-1 0 0,1 0 1 0 0,0 0-1 0 0,0 0 0 0 0,1 0 1 0 0,0-1-1 0 0,1 1 1 0 0,0-1-1 0 0,0 1 0 0 0,1-1 1 0 0,0 0-1 0 0,0 0 0 0 0,1 0 1 0 0,0-1-1 0 0,0 0 1 0 0,1 0-1 0 0,0 0 0 0 0,0-1 1 0 0,1 1-1 0 0,-1-1 1 0 0,1-1-1 0 0,1 0 0 0 0,-1 0 1 0 0,6 3-6 0 0,0-3 106 0 0,1 0 1 0 0,0 0 0 0 0,0-2-1 0 0,0 0 1 0 0,0 0 0 0 0,1-1 0 0 0,-1-1-1 0 0,1 0 1 0 0,-1-1 0 0 0,1-1-1 0 0,-1 0 1 0 0,1-1 0 0 0,-1 0-1 0 0,0-2 1 0 0,0 1 0 0 0,0-2-1 0 0,0 0 1 0 0,-1 0 0 0 0,0-1 0 0 0,0-1-1 0 0,12-8-106 0 0,-22 14 10 0 0,0-1-1 0 0,0 1 0 0 0,0-1 1 0 0,-1 0-1 0 0,1 0 1 0 0,0 0-1 0 0,-1 0 0 0 0,0 0 1 0 0,1-1-1 0 0,-1 1 1 0 0,0-1-1 0 0,0 1 0 0 0,0-1 1 0 0,-1 0-1 0 0,1 0 1 0 0,-1 0-1 0 0,1 0 0 0 0,-1 0 1 0 0,0 0-1 0 0,0 0 1 0 0,0 0-1 0 0,-1-1 1 0 0,1 1-1 0 0,-1 0 0 0 0,0 0 1 0 0,0-1-1 0 0,0 1 1 0 0,0 0-1 0 0,0-1 0 0 0,-1 1 1 0 0,0 0-1 0 0,1 0 1 0 0,-1 0-1 0 0,0 0 0 0 0,0-1 1 0 0,-1 1-1 0 0,1 1 1 0 0,-2-3-10 0 0,-6-3-57 0 0,0-1 1 0 0,-1 1 0 0 0,0 0 0 0 0,0 1-1 0 0,-1 0 1 0 0,0 1 0 0 0,-1 0 0 0 0,1 1 0 0 0,-1 0-1 0 0,0 1 1 0 0,0 0 0 0 0,0 1 0 0 0,-1 0-1 0 0,1 1 1 0 0,-1 1 0 0 0,0 0 0 0 0,1 0 0 0 0,-1 1-1 0 0,-12 2 57 0 0,26-1-6 0 0,-1-1-1 0 0,0 0 1 0 0,1 1-1 0 0,-1-1 1 0 0,0 0 0 0 0,0 1-1 0 0,0-1 1 0 0,1 1-1 0 0,-1-1 1 0 0,0 1-1 0 0,0-1 1 0 0,0 1-1 0 0,0-1 1 0 0,0 0-1 0 0,0 1 1 0 0,0-1-1 0 0,0 1 1 0 0,0-1-1 0 0,0 1 1 0 0,0-1-1 0 0,0 1 1 0 0,0-1-1 0 0,0 1 1 0 0,0-1-1 0 0,0 1 1 0 0,-1-1-1 0 0,1 0 1 0 0,0 1 0 0 0,0-1-1 0 0,0 1 1 0 0,-1-1-1 0 0,1 0 1 0 0,0 1-1 0 0,-1-1 1 0 0,1 0-1 0 0,0 1 1 0 0,-1-1-1 0 0,1 0 1 0 0,0 1-1 0 0,-1-1 1 0 0,1 0-1 0 0,-1 0 1 0 0,1 0-1 0 0,-1 1 1 0 0,1-1-1 0 0,0 0 1 0 0,-1 0-1 0 0,1 0 1 0 0,-1 0 6 0 0,26 3 100 0 0,0-1 1 0 0,0-2-1 0 0,0 0 0 0 0,0-2 1 0 0,0-1-1 0 0,-1-1 0 0 0,24-6-100 0 0,45-6 83 0 0,-84 15-608 0 0,12-1-611 0 0,-15 0-2767 0 0,-2 1-3299 0 0,-3 0-5486 0 0</inkml:trace>
  <inkml:trace contextRef="#ctx0" brushRef="#br0" timeOffset="1133.658">641 754 4569 0 0,'0'0'3257'0'0,"0"0"-1154"0"0,0 0-410 0 0,0 0 0 0 0,0 0 79 0 0,0 0 50 0 0,0 0-87 0 0,0 0-233 0 0,0 0-318 0 0,0 0-263 0 0,0 0-191 0 0,0 0-99 0 0,4-9-28 0 0,61-131 2101 0 0,-10 16-2063 0 0,6 3 1 0 0,16-16-642 0 0,-38 86 20 0 0,-38 51-26 0 0,-1 0 0 0 0,1 0 1 0 0,0 0-1 0 0,-1 0 0 0 0,1 0 0 0 0,-1 1 0 0 0,1-1 0 0 0,0 0 0 0 0,-1 0 1 0 0,1 0-1 0 0,-1 0 0 0 0,1 1 0 0 0,0-1 0 0 0,-1 0 0 0 0,1 1 1 0 0,-1-1-1 0 0,1 0 0 0 0,-1 1 0 0 0,1-1 0 0 0,-1 1 0 0 0,1-1 0 0 0,-1 1 1 0 0,0-1-1 0 0,1 1 0 0 0,-1-1 0 0 0,0 1 0 0 0,1-1 0 0 0,-1 1 1 0 0,0-1-1 0 0,0 1 0 0 0,1-1 0 0 0,-1 1 0 0 0,0 0 0 0 0,0-1 1 0 0,0 1-1 0 0,0 0 0 0 0,0-1 0 0 0,0 1 0 0 0,0-1 0 0 0,0 1 0 0 0,0 0 1 0 0,0-1-1 0 0,0 1 0 0 0,0 0 0 0 0,0-1 0 0 0,-1 1 0 0 0,1-1 1 0 0,0 1-1 0 0,0-1 0 0 0,-1 1 0 0 0,1 0 0 0 0,0-1 0 0 0,-1 1 6 0 0,1 1 6 0 0,-35 298 89 0 0,42-236-134 0 0,-7-63 39 0 0,0 1 0 0 0,1-1 0 0 0,-1 1-1 0 0,1-1 1 0 0,-1 0 0 0 0,1 1-1 0 0,-1-1 1 0 0,1 0 0 0 0,0 1 0 0 0,0-1-1 0 0,-1 0 1 0 0,1 0 0 0 0,0 0 0 0 0,0 0-1 0 0,0 1 1 0 0,0-1 0 0 0,1-1-1 0 0,-1 1 1 0 0,0 0 0 0 0,0 0 0 0 0,0 0-1 0 0,1-1 1 0 0,-1 1 0 0 0,1 0 0 0 0,-1-1-1 0 0,0 1 1 0 0,1-1 0 0 0,-1 0 0 0 0,1 1-1 0 0,-1-1 1 0 0,1 0 0 0 0,-1 0-1 0 0,1 0 1 0 0,-1 0 0 0 0,1 0 0 0 0,-1 0-1 0 0,0-1 1 0 0,1 1 0 0 0,-1 0 0 0 0,1-1-1 0 0,0 0 1 0 0,69-72 191 0 0,120-216-75 0 0,-127 184-68 0 0,-57 93-14 0 0,0 3-108 0 0,-6 27 33 0 0,2 267 642 0 0,5-133-342 0 0,-11-145-1134 0 0,3-7-2806 0 0,5 0-5407 0 0,-3 0-2844 0 0</inkml:trace>
  <inkml:trace contextRef="#ctx0" brushRef="#br0" timeOffset="1860.979">1590 469 2721 0 0,'0'0'3566'0'0,"0"0"-1510"0"0,0 0-549 0 0,0 0 148 0 0,0 0 110 0 0,0 0 2 0 0,0 0-146 0 0,0 0-296 0 0,0 0-280 0 0,0 0-229 0 0,0 0-146 0 0,0 0-75 0 0,0 0-45 0 0,-1-3-14 0 0,0 1-430 0 0,0 1 0 0 0,0-1 0 0 0,0 1 0 0 0,0-1 0 0 0,0 1 0 0 0,-1 0 0 0 0,1-1-1 0 0,-1 1 1 0 0,1 0 0 0 0,-1 0 0 0 0,1 0 0 0 0,-1 0 0 0 0,0 0 0 0 0,1 1 0 0 0,-1-1-1 0 0,0 0 1 0 0,0 1 0 0 0,1-1 0 0 0,-1 1 0 0 0,0 0 0 0 0,0-1 0 0 0,0 1 0 0 0,0 0 0 0 0,0 0-1 0 0,1 0 1 0 0,-1 1 0 0 0,0-1 0 0 0,-1 0-106 0 0,0 1 28 0 0,0-1-1 0 0,1 0 1 0 0,-1 1 0 0 0,1-1-1 0 0,-1 1 1 0 0,1 0-1 0 0,-1-1 1 0 0,1 1 0 0 0,-1 1-1 0 0,1-1 1 0 0,0 0-1 0 0,0 0 1 0 0,-1 1 0 0 0,1-1-1 0 0,0 1 1 0 0,0 0 0 0 0,1 0-1 0 0,-1 0 1 0 0,0 0-1 0 0,0 0 1 0 0,1 0 0 0 0,0 0-1 0 0,-1 0 1 0 0,1 1 0 0 0,0-1-1 0 0,0 0 1 0 0,0 1-1 0 0,0-1 1 0 0,1 1 0 0 0,-1-1-1 0 0,0 1-27 0 0,-8 91 41 0 0,8-71 42 0 0,-13 93 84 0 0,34-110 401 0 0,82-29 212 0 0,-96 15-2966 0 0,-7 5-2477 0 0,0 0-3352 0 0,-1 1-3168 0 0</inkml:trace>
  <inkml:trace contextRef="#ctx0" brushRef="#br0" timeOffset="2100.609">1451 609 8610 0 0,'0'0'2854'0'0,"0"0"-1306"0"0,0 0-613 0 0,0 0-23 0 0,0 0 126 0 0,0 0 98 0 0,0 0-52 0 0,0 0-174 0 0,0 0-231 0 0,0 0-209 0 0,0 0-167 0 0,0 0-126 0 0,14 0-79 0 0,43-1-65 0 0,-18-3-139 0 0,-30 0-2357 0 0,-3 1-181 0 0,-1 1-7545 0 0</inkml:trace>
  <inkml:trace contextRef="#ctx0" brushRef="#br0" timeOffset="3213.421">1776 229 6897 0 0,'0'0'2325'0'0,"0"0"-266"0"0,0 0-180 0 0,0 0-118 0 0,0 0-124 0 0,0 0-170 0 0,0 0-207 0 0,0 0-226 0 0,0 0-210 0 0,0 0-153 0 0,0 0-160 0 0,0 0-107 0 0,0 0-77 0 0,0-7-69 0 0,0-25-24 0 0,1 30-179 0 0,0 0 0 0 0,1 0 1 0 0,-1-1-1 0 0,0 1 0 0 0,1 0 0 0 0,-1 1 1 0 0,1-1-1 0 0,0 0 0 0 0,-1 0 1 0 0,1 1-1 0 0,0-1 0 0 0,0 1 0 0 0,0-1 1 0 0,0 1-1 0 0,0 0 0 0 0,1 0 1 0 0,-1 0-1 0 0,0 0 0 0 0,0 0 1 0 0,1 1-1 0 0,-1-1 0 0 0,0 1 0 0 0,1-1 1 0 0,0 1-56 0 0,-2 0 42 0 0,2-1-17 0 0,-1 0 0 0 0,1 0-1 0 0,0 1 1 0 0,-1-1 0 0 0,1 1-1 0 0,0 0 1 0 0,0 0 0 0 0,-1 0 0 0 0,1 0-1 0 0,0 0 1 0 0,0 0 0 0 0,-1 1-1 0 0,1 0 1 0 0,0-1 0 0 0,-1 1-1 0 0,1 0 1 0 0,-1 0 0 0 0,1 0-1 0 0,-1 1 1 0 0,1-1 0 0 0,-1 1-1 0 0,0-1 1 0 0,0 1 0 0 0,1 0 0 0 0,-1 0-1 0 0,-1 0 1 0 0,1 0 0 0 0,0 0-1 0 0,0 0 1 0 0,-1 0 0 0 0,1 1-1 0 0,-1-1 1 0 0,0 0 0 0 0,0 1-1 0 0,0-1 1 0 0,0 1 0 0 0,0 0 0 0 0,0-1-1 0 0,-1 1 1 0 0,1 0 0 0 0,-1 0-25 0 0,4 17 36 0 0,-2 0 0 0 0,0 0 0 0 0,-1 0 1 0 0,-1 0-1 0 0,-1 0 0 0 0,0 0 1 0 0,-2 0-1 0 0,0 0 0 0 0,-2-1 0 0 0,0 1 1 0 0,-4 7-37 0 0,-13 72 19 0 0,95-209 205 0 0,-61 93-181 0 0,1-2-46 0 0,0 1-1 0 0,1 0 1 0 0,1 1 0 0 0,1 1-1 0 0,0 0 1 0 0,1 1 0 0 0,0 1-1 0 0,15-9 4 0 0,-31 23 2 0 0,0 0 0 0 0,1 0 0 0 0,-1 0 0 0 0,0 0 0 0 0,1 1 0 0 0,-1-1 0 0 0,0 0 0 0 0,1 0 1 0 0,-1 1-1 0 0,0-1 0 0 0,1 1 0 0 0,-1-1 0 0 0,0 1 0 0 0,0 0 0 0 0,0-1 0 0 0,0 1 0 0 0,0 0 0 0 0,0 0 0 0 0,0 0 0 0 0,0 0 0 0 0,0 0 0 0 0,0 0 0 0 0,0 0 0 0 0,0 0 0 0 0,-1 0 0 0 0,1 0 0 0 0,0 0 0 0 0,-1 1 0 0 0,1-1 0 0 0,-1 0 0 0 0,1 0 0 0 0,-1 1 0 0 0,0-1 0 0 0,1 0 0 0 0,-1 1 0 0 0,0-1 0 0 0,0 0 0 0 0,0 1 0 0 0,0-1 0 0 0,0 0 0 0 0,0 1 0 0 0,-1-1 0 0 0,1 0 0 0 0,0 1 0 0 0,-1-1 0 0 0,1 0 0 0 0,-1 1 0 0 0,1-1 0 0 0,-1 0 0 0 0,0 0 0 0 0,1 0 0 0 0,-1 0 0 0 0,0 0 0 0 0,0 1-2 0 0,0 4 13 0 0,-12 103 87 0 0,14-108-101 0 0,-1 0 0 0 0,1 0 0 0 0,0 0 1 0 0,0 0-1 0 0,0-1 0 0 0,1 1 0 0 0,-1 0 0 0 0,0-1 0 0 0,0 1 1 0 0,0-1-1 0 0,0 1 0 0 0,1-1 0 0 0,-1 1 0 0 0,0-1 1 0 0,1 0-1 0 0,-1 0 0 0 0,0 0 0 0 0,0 0 0 0 0,1 0 1 0 0,-1 0-1 0 0,0 0 0 0 0,1 0 0 0 0,-1 0 0 0 0,0 0 1 0 0,0-1-1 0 0,1 1 0 0 0,-1-1 0 0 0,0 1 0 0 0,0-1 1 0 0,0 1-1 0 0,1-1 0 0 0,-1 0 0 0 0,0 1 0 0 0,0-1 0 0 0,0 0 1 0 0,0 0-1 0 0,0 0 0 0 0,0 0 1 0 0,96-86 38 0 0,-71 61-23 0 0,1 1 0 0 0,1 2 0 0 0,2 1 0 0 0,0 1 0 0 0,0 1 0 0 0,7-1-15 0 0,-36 21 7 0 0,0 0 0 0 0,0 0 0 0 0,-1 0 0 0 0,1 0-1 0 0,0 0 1 0 0,0 1 0 0 0,0-1 0 0 0,0 0 0 0 0,0 0 0 0 0,-1 1 0 0 0,1-1 0 0 0,0 1-1 0 0,0-1 1 0 0,-1 1 0 0 0,1-1 0 0 0,0 1 0 0 0,-1-1 0 0 0,1 1 0 0 0,0-1 0 0 0,-1 1-1 0 0,1 0 1 0 0,-1-1 0 0 0,1 1 0 0 0,-1 0 0 0 0,1 0 0 0 0,-1-1 0 0 0,0 1 0 0 0,1 0-1 0 0,-1 0 1 0 0,0 0 0 0 0,1-1 0 0 0,-1 1 0 0 0,0 0 0 0 0,0 0 0 0 0,0 0 0 0 0,0 0-1 0 0,0 0 1 0 0,0-1 0 0 0,0 1 0 0 0,0 0 0 0 0,0 0 0 0 0,0 0 0 0 0,-1 0 0 0 0,1 0-1 0 0,0-1 1 0 0,-1 1 0 0 0,1 0 0 0 0,0 0 0 0 0,-1-1 0 0 0,0 2-7 0 0,-8 52 442 0 0,9-53-435 0 0,-9 25 181 0 0,1 0-1 0 0,1 1 1 0 0,2 0-1 0 0,0 0 0 0 0,2 0 1 0 0,0 8-188 0 0,3-33 1 0 0,0 0 0 0 0,1 0 0 0 0,-1 0 0 0 0,0 0 0 0 0,0 0 0 0 0,1 0 0 0 0,-1 0 0 0 0,1 0 0 0 0,0-1 0 0 0,0 1 0 0 0,-1 0 0 0 0,1 0 0 0 0,0-1 0 0 0,0 1 1 0 0,1-1-1 0 0,-1 1 0 0 0,0-1 0 0 0,0 1 0 0 0,1-1 0 0 0,-1 0 0 0 0,1 1 0 0 0,-1-1 0 0 0,1 0 0 0 0,0 0 0 0 0,-1 0 0 0 0,1 0 0 0 0,0-1 0 0 0,0 1-1 0 0,-2-1-20 0 0,0-1-572 0 0,0-1-4076 0 0,-2-2-4912 0 0,1 2-2830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0:57.2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288 421 0 0 0,'0'0'373'0'0,"0"0"593"0"0,0 0 134 0 0,0 0 28 0 0,0 0 49 0 0,0 0 78 0 0,0 0 77 0 0,0 0 56 0 0,0 0 34 0 0,-2-1 11284 0 0,1 0-13626 0 0,-55-65 2078 0 0,0 0-391 0 0,51 62-687 0 0,0-1 1 0 0,0 1-1 0 0,0 0 1 0 0,-1 1-1 0 0,1 0 1 0 0,-1-1-1 0 0,0 2 0 0 0,0-1 1 0 0,0 1-1 0 0,0 0 1 0 0,0 0-1 0 0,0 0 1 0 0,-1 1-1 0 0,1 0 1 0 0,-1 0-1 0 0,1 1 1 0 0,-1 0-1 0 0,-3 0-80 0 0,7 2 11 0 0,0 1 1 0 0,0-1-1 0 0,1 1 0 0 0,-1 0 0 0 0,1-1 1 0 0,0 1-1 0 0,0 0 0 0 0,0 1 1 0 0,0-1-1 0 0,0 0 0 0 0,1 0 0 0 0,0 1 1 0 0,-1-1-1 0 0,1 1 0 0 0,0-1 0 0 0,1 1 1 0 0,-1-1-1 0 0,1 1 0 0 0,-1 0 1 0 0,1-1-1 0 0,0 1 0 0 0,1 0 0 0 0,-1-1 1 0 0,0 1-1 0 0,1-1 0 0 0,0 1 0 0 0,1 1-11 0 0,-2 13 64 0 0,3 17 64 0 0,2-1 0 0 0,1 1 0 0 0,2-1 0 0 0,1 0 1 0 0,1-1-1 0 0,2 0 0 0 0,3 1-128 0 0,12 43 258 0 0,55 221 485 0 0,-62-92-75 0 0,-20-164-518 0 0,-2 1 0 0 0,-1-1-1 0 0,-2 1 1 0 0,-6 14-150 0 0,9-45 22 0 0,-1 1 0 0 0,-1 0 0 0 0,0-1 0 0 0,-1 0-1 0 0,-1 0 1 0 0,0 0 0 0 0,0-1 0 0 0,-1 0 0 0 0,0 0-1 0 0,-1-1 1 0 0,0 0 0 0 0,-1 0 0 0 0,0-1 0 0 0,-1 0-1 0 0,1 0 1 0 0,-5 2-22 0 0,12-10 2 0 0,0 1 0 0 0,1-1 0 0 0,-1 1 0 0 0,0-1-1 0 0,1 0 1 0 0,-1 0 0 0 0,0 0 0 0 0,0 0 0 0 0,0 0 0 0 0,0 0-1 0 0,0-1 1 0 0,0 1 0 0 0,0-1 0 0 0,-1 1 0 0 0,1-1 0 0 0,0 0-1 0 0,0 0 1 0 0,0 0 0 0 0,0 0 0 0 0,-1 0 0 0 0,1 0 0 0 0,0 0-1 0 0,0-1 1 0 0,0 1 0 0 0,0-1 0 0 0,0 0 0 0 0,0 0 0 0 0,0 1 0 0 0,0-1-1 0 0,0 0 1 0 0,0-1 0 0 0,0 1 0 0 0,1 0 0 0 0,-1-1 0 0 0,0 1-1 0 0,1-1 1 0 0,-1 1 0 0 0,1-1 0 0 0,0 1 0 0 0,-1-1 0 0 0,1 0-1 0 0,0 0 1 0 0,0 0 0 0 0,0 0 0 0 0,0 0 0 0 0,0 0 0 0 0,1 0-1 0 0,-1 0 1 0 0,1 0 0 0 0,-1 0 0 0 0,1 0 0 0 0,0 0 0 0 0,0-2-2 0 0,4-124-921 0 0,3 102-3610 0 0,4 1-4427 0 0,-10 24-2591 0 0</inkml:trace>
  <inkml:trace contextRef="#ctx0" brushRef="#br0" timeOffset="682.168">484 1431 14811 0 0,'0'0'1247'0'0,"0"0"-517"0"0,0 0-502 0 0,0 0-122 0 0,0 0 113 0 0,0 0 189 0 0,0 0 175 0 0,0 0 57 0 0,0 0-40 0 0,0 0-96 0 0,0 0-124 0 0,0 0-86 0 0,0 0-74 0 0,3 19-32 0 0,12 56-25 0 0,-10 22 995 0 0,-8-81 798 0 0,1-29-1081 0 0,1-29-614 0 0,5 19-152 0 0,1 0 0 0 0,0 0 0 0 0,2 1 0 0 0,0-1 1 0 0,2 2-1 0 0,1-1 0 0 0,2-3-109 0 0,13-5 213 0 0,-25 30-238 0 0,0 0 9 0 0,5 23 13 0 0,12 33-824 0 0,1-40-8206 0 0,-14-14-337 0 0</inkml:trace>
  <inkml:trace contextRef="#ctx0" brushRef="#br0" timeOffset="921.132">733 1521 9186 0 0,'0'0'5687'0'0,"0"0"-3639"0"0,0 0-1069 0 0,0 0-28 0 0,0 0 72 0 0,0 0 62 0 0,0 0-29 0 0,0 0-126 0 0,0 0-203 0 0,0 0-222 0 0,0 0-201 0 0,1 19-129 0 0,3 61-84 0 0,11-37-57 0 0,-10-39-160 0 0,-1-11-8237 0 0,-4 6 6331 0 0,0-1-9499 0 0</inkml:trace>
  <inkml:trace contextRef="#ctx0" brushRef="#br0" timeOffset="1633.122">489 113 7898 0 0,'0'0'1813'0'0,"0"0"-420"0"0,0 0-358 0 0,0 0-174 0 0,0 0 57 0 0,0 0 177 0 0,0 0 138 0 0,0 0-2 0 0,0 0-197 0 0,0 0-248 0 0,0 0-169 0 0,0 0-115 0 0,0 0-74 0 0,4 18-57 0 0,16 90 177 0 0,-16 7 994 0 0,-4-115-1303 0 0,0 0 105 0 0,-5-21 1239 0 0,2 8-1531 0 0,1-1 0 0 0,0 1 0 0 0,1-1 0 0 0,1 1 1 0 0,0-1-1 0 0,0 0 0 0 0,2 1 0 0 0,0-1 0 0 0,1-3-52 0 0,2-2 46 0 0,0 1-1 0 0,1-1 1 0 0,1 1-1 0 0,1 0 1 0 0,1 1-1 0 0,0 0 1 0 0,1 0-1 0 0,1 1 1 0 0,10-12-46 0 0,-20 27-16 0 0,-1 1 0 0 0,0 0 1 0 0,0-1-1 0 0,1 1 1 0 0,-1-1-1 0 0,0 1 0 0 0,1 0 1 0 0,-1-1-1 0 0,0 1 1 0 0,1 0-1 0 0,-1 0 0 0 0,1-1 1 0 0,-1 1-1 0 0,1 0 1 0 0,-1 0-1 0 0,0 0 0 0 0,1-1 1 0 0,-1 1-1 0 0,1 0 0 0 0,-1 0 1 0 0,1 0-1 0 0,-1 0 1 0 0,1 0-1 0 0,-1 0 0 0 0,1 0 1 0 0,-1 0-1 0 0,1 0 1 0 0,-1 0-1 0 0,1 0 0 0 0,-1 0 1 0 0,1 0-1 0 0,-1 1 1 0 0,0-1-1 0 0,1 0 0 0 0,-1 0 1 0 0,1 0-1 0 0,-1 1 1 0 0,1-1-1 0 0,-1 0 0 0 0,0 0 1 0 0,1 1-1 0 0,-1-1 1 0 0,0 0-1 0 0,1 1 0 0 0,-1-1 1 0 0,0 1-1 0 0,0-1 0 0 0,1 0 1 0 0,-1 1-1 0 0,0-1 1 0 0,0 1-1 0 0,1-1 0 0 0,-1 1 1 0 0,0-1-1 0 0,0 1 1 0 0,0-1-1 0 0,0 0 0 0 0,0 1 1 0 0,0-1-1 0 0,0 1 1 0 0,0-1-1 0 0,0 1 16 0 0,7 11-467 0 0,-5-9-99 0 0,11 13-2440 0 0,-9-10-984 0 0,1-1-3402 0 0,-2-3-2569 0 0</inkml:trace>
  <inkml:trace contextRef="#ctx0" brushRef="#br0" timeOffset="2027.05">721 260 10570 0 0,'0'0'2289'0'0,"0"0"-850"0"0,0 0-538 0 0,0 0-175 0 0,0 0-53 0 0,0 0 103 0 0,0 0 55 0 0,0 0-68 0 0,0 0-116 0 0,0 0-118 0 0,0 0-85 0 0,0 0-82 0 0,0 0-63 0 0,17-4-94 0 0,53-13-49 0 0,-70 16-136 0 0,1 0 1 0 0,0 1-1 0 0,-1-1 0 0 0,1 0 0 0 0,0 1 1 0 0,0-1-1 0 0,0 1 0 0 0,0-1 1 0 0,0 1-1 0 0,-1-1 0 0 0,1 1 1 0 0,0-1-1 0 0,0 1 0 0 0,0 0 0 0 0,0 0 1 0 0,0 0-1 0 0,0-1 0 0 0,0 1 1 0 0,0 0-1 0 0,0 0 0 0 0,0 0 1 0 0,0 1-1 0 0,0-1 0 0 0,0 0 1 0 0,0 0-1 0 0,0 0 0 0 0,0 1 0 0 0,0-1 1 0 0,0 0-1 0 0,0 1 0 0 0,0-1 1 0 0,0 1-1 0 0,0-1 0 0 0,0 1 1 0 0,-1 0-1 0 0,1-1 0 0 0,0 1 0 0 0,0 0 1 0 0,-1 0-1 0 0,1-1 0 0 0,0 1 1 0 0,-1 0-1 0 0,1 0 0 0 0,-1 0 1 0 0,1 0-1 0 0,-1 0 0 0 0,0 0 0 0 0,1-1 1 0 0,-1 1-1 0 0,0 0 0 0 0,0 0 1 0 0,1 0-1 0 0,-1 0 0 0 0,0 1-20 0 0,-22 37 890 0 0,20-37-894 0 0,-59 86 1055 0 0,61-87-1030 0 0,-1 0 0 0 0,1 0 0 0 0,-1 1 0 0 0,1-1 0 0 0,0 0 0 0 0,-1 1 0 0 0,1-1 0 0 0,0 0 0 0 0,0 0 0 0 0,0 1 0 0 0,0-1 0 0 0,0 0 0 0 0,0 1 0 0 0,1-1 0 0 0,-1 0 1 0 0,0 0-1 0 0,0 1 0 0 0,1-1 0 0 0,-1 0 0 0 0,1 0 0 0 0,0 0 0 0 0,-1 1 0 0 0,1-1 0 0 0,0 0 0 0 0,-1 0 0 0 0,1 0 0 0 0,0 0 0 0 0,0 0 0 0 0,0 0 0 0 0,0-1 0 0 0,0 1 1 0 0,0 0-1 0 0,0 0 0 0 0,0-1 0 0 0,0 1 0 0 0,1-1 0 0 0,-1 1 0 0 0,0-1 0 0 0,0 1 0 0 0,1-1 0 0 0,-1 0 0 0 0,0 1 0 0 0,0-1 0 0 0,1 0 0 0 0,-1 0 0 0 0,0 0-21 0 0,63 7 681 0 0,-12-7-957 0 0,-49 3-2091 0 0,-2-1-1564 0 0,-1-2-6977 0 0</inkml:trace>
  <inkml:trace contextRef="#ctx0" brushRef="#br0" timeOffset="5786.157">1343 633 8042 0 0,'0'0'1263'0'0,"0"0"-267"0"0,0 0-156 0 0,0 0 224 0 0,0 0 314 0 0,0 0 161 0 0,0 0-60 0 0,0 0-276 0 0,0 0-347 0 0,0 0-251 0 0,0 0-164 0 0,-9-4-109 0 0,-32-10-48 0 0,37 14-223 0 0,1-1 0 0 0,-1 1 0 0 0,0 0 0 0 0,1 0 0 0 0,-1 0 0 0 0,0 0 0 0 0,1 1 0 0 0,-1-1 0 0 0,0 1 0 0 0,1 0 0 0 0,-1 0 0 0 0,1 0 0 0 0,-1 1 0 0 0,1-1 0 0 0,0 1 0 0 0,-1 0 0 0 0,1 0 0 0 0,-2 2-61 0 0,-5 2 186 0 0,1-1-125 0 0,0 0-1 0 0,0 0 1 0 0,1 2-1 0 0,0-1 1 0 0,0 1 0 0 0,1 0-1 0 0,0 0 1 0 0,0 1 0 0 0,0 0-1 0 0,1 0 1 0 0,1 0-1 0 0,-1 1 1 0 0,-3 8-61 0 0,8-14 31 0 0,0 0 1 0 0,-1 0-1 0 0,1 0 0 0 0,1 0 1 0 0,-1 1-1 0 0,0-1 0 0 0,1 0 1 0 0,0 0-1 0 0,-1 1 0 0 0,1-1 1 0 0,1 0-1 0 0,-1 1 0 0 0,0-1 1 0 0,1 0-1 0 0,0 0 0 0 0,-1 0 1 0 0,1 1-1 0 0,0-1 0 0 0,1 0 1 0 0,-1 0-1 0 0,1 0 0 0 0,-1-1 1 0 0,1 1-1 0 0,0 0 0 0 0,0 0 1 0 0,0-1-1 0 0,0 0 0 0 0,1 1 1 0 0,-1-1-1 0 0,0 0 0 0 0,1 0 1 0 0,0 0-1 0 0,0 0 0 0 0,-1-1 1 0 0,1 1-1 0 0,0-1 0 0 0,0 1 0 0 0,0-1 1 0 0,0 0-1 0 0,1 0 0 0 0,-1-1 1 0 0,0 1-1 0 0,3 0-31 0 0,5-2 141 0 0,-1-1 1 0 0,0 1-1 0 0,0-2 0 0 0,-1 1 0 0 0,1-1 0 0 0,0-1 1 0 0,-1 0-1 0 0,0 0 0 0 0,0-1 0 0 0,0 0 0 0 0,0 0 1 0 0,-1-1-1 0 0,0 0 0 0 0,0-1 0 0 0,-1 0 1 0 0,3-3-142 0 0,99-134 559 0 0,-97 123-532 0 0,-2 1 0 0 0,-1-2 0 0 0,0 1 0 0 0,-2-1-1 0 0,0 0 1 0 0,2-15-27 0 0,-8 28-30 0 0,1 1 0 0 0,-1-1 1 0 0,0 1-1 0 0,-1-1 0 0 0,0 1 0 0 0,0-1 0 0 0,-1 1 0 0 0,0-1 0 0 0,-1 1 0 0 0,0-1 1 0 0,0 1-1 0 0,-1 0 0 0 0,0 0 0 0 0,0 0 0 0 0,-1 0 0 0 0,0 0 0 0 0,0 1 0 0 0,0 0 1 0 0,-3-2 29 0 0,6 7-21 0 0,-1 0 1 0 0,0 0 0 0 0,1 0-1 0 0,-1 0 1 0 0,0 0 0 0 0,0 0 0 0 0,0 1-1 0 0,0-1 1 0 0,0 1 0 0 0,0-1 0 0 0,-1 1-1 0 0,1 0 1 0 0,0 0 0 0 0,-1 0-1 0 0,1 0 1 0 0,-1 0 0 0 0,1 1 0 0 0,-1-1-1 0 0,1 1 1 0 0,-1 0 0 0 0,1-1 0 0 0,-1 1-1 0 0,1 0 1 0 0,-1 1 0 0 0,0-1-1 0 0,1 0 1 0 0,-1 1 0 0 0,1-1 0 0 0,-1 1-1 0 0,1 0 1 0 0,0 0 0 0 0,-1 0-1 0 0,1 0 1 0 0,0 0 0 0 0,-1 1 0 0 0,1-1-1 0 0,0 0 1 0 0,0 1 0 0 0,0 0 0 0 0,0 0-1 0 0,-1 1 21 0 0,-56 93-146 0 0,56-85 187 0 0,0 0 0 0 0,0 0 0 0 0,1 0 0 0 0,1 1 1 0 0,0-1-1 0 0,0 1 0 0 0,1-1 0 0 0,1 1 0 0 0,0-1 0 0 0,0 1 0 0 0,1-1 0 0 0,1 0 0 0 0,-1 0 0 0 0,2 0 1 0 0,0 0-1 0 0,0 0 0 0 0,1-1 0 0 0,0 0 0 0 0,1 0 0 0 0,0 0 0 0 0,1-1 0 0 0,6 8-41 0 0,79 68 596 0 0,-81-108-6010 0 0,-9 17-207 0 0,2 1-5755 0 0</inkml:trace>
  <inkml:trace contextRef="#ctx0" brushRef="#br0" timeOffset="6190.574">1593 676 4977 0 0,'0'0'2335'0'0,"0"0"-829"0"0,0 0-148 0 0,0 0 158 0 0,0 0 176 0 0,0 0 67 0 0,0 0-125 0 0,0 0-323 0 0,0 0-367 0 0,0 0-250 0 0,0 0-202 0 0,0 0-91 0 0,-3 14-62 0 0,-7 40-70 0 0,11-54-183 0 0,-1-1 0 0 0,0 1 0 0 0,0 0 0 0 0,0-1-1 0 0,1 1 1 0 0,-1 0 0 0 0,0-1 0 0 0,0 1 0 0 0,1 0 0 0 0,-1 0-1 0 0,0-1 1 0 0,1 1 0 0 0,-1 0 0 0 0,0 0 0 0 0,1 0 0 0 0,-1-1-1 0 0,0 1 1 0 0,1 0 0 0 0,-1 0 0 0 0,1 0 0 0 0,-1 0-1 0 0,0 0 1 0 0,1 0 0 0 0,-1 0 0 0 0,0 0 0 0 0,1 0 0 0 0,-1 0-1 0 0,1 0 1 0 0,-1 0 0 0 0,0 0 0 0 0,1 0 0 0 0,-1 0 0 0 0,1 0-1 0 0,-1 1 1 0 0,0-1 0 0 0,1 0 0 0 0,-1 0 0 0 0,0 0 0 0 0,1 0-1 0 0,-1 1 1 0 0,0-1 0 0 0,0 0 0 0 0,1 1 0 0 0,-1-1 0 0 0,0 0-1 0 0,1 0-85 0 0,-1 0-24 0 0,107-226 1403 0 0,-103 220-1366 0 0,-3 2-1 0 0,1 1 1 0 0,0 0-1 0 0,0 0 0 0 0,0 0 1 0 0,0 0-1 0 0,0 0 1 0 0,1 0-1 0 0,-1 1 0 0 0,1-1 1 0 0,0 1-1 0 0,0-1 0 0 0,0 1 1 0 0,0 0-1 0 0,0 0 1 0 0,0 1-1 0 0,1-1 0 0 0,-1 0 1 0 0,3 0-13 0 0,20 39 185 0 0,-23-30-224 0 0,-1-1-12 0 0,0-1-1 0 0,1 0 1 0 0,0 1 0 0 0,0-1 0 0 0,0 0-1 0 0,1-1 1 0 0,-1 1 0 0 0,1 0 0 0 0,0-1-1 0 0,0 0 1 0 0,1 0 0 0 0,-1 0-1 0 0,1-1 1 0 0,0 1 0 0 0,0-1 51 0 0,1-1-2813 0 0,-3-2-7041 0 0,-3 0-1326 0 0</inkml:trace>
  <inkml:trace contextRef="#ctx0" brushRef="#br0" timeOffset="6486.624">1060 930 11971 0 0,'0'0'1268'0'0,"0"0"-303"0"0,0 0-162 0 0,0 0 125 0 0,0 0 221 0 0,0 0 114 0 0,0 0 26 0 0,0 0-85 0 0,0 0-153 0 0,21 6-149 0 0,70 22-119 0 0,-2-21 505 0 0,386-46 1431 0 0,-308 27-3867 0 0,-159 15-936 0 0,-8 0-1336 0 0,-2 1-3640 0 0,-1-2-5011 0 0</inkml:trace>
  <inkml:trace contextRef="#ctx0" brushRef="#br0" timeOffset="7019.155">1421 1210 16331 0 0,'0'0'1118'0'0,"0"0"-444"0"0,0 0-280 0 0,0 0 49 0 0,0 0 163 0 0,0 0 166 0 0,0 0 33 0 0,0 0-113 0 0,0 0-180 0 0,-5 21-155 0 0,-15 63-121 0 0,14 18 117 0 0,9-74-289 0 0,14 100 1110 0 0,-17-127-1057 0 0,0-1 26 0 0,0 0 51 0 0,0 0 65 0 0,0 0 49 0 0,0 0 50 0 0,0-24 807 0 0,0 5-1141 0 0,1 1 0 0 0,0-1 0 0 0,1 0 0 0 0,2 0 1 0 0,0 1-1 0 0,0-1 0 0 0,2 1 0 0 0,0 0 0 0 0,2 1 0 0 0,0-1 0 0 0,0 2 0 0 0,2-1 0 0 0,0 1 0 0 0,0 0 0 0 0,2 1 0 0 0,0 1 1 0 0,7-7-25 0 0,67-45 21 0 0,-85 98 8 0 0,-30 64-147 0 0,54-87-1931 0 0,-5-15-7188 0 0,-13 3-2557 0 0</inkml:trace>
  <inkml:trace contextRef="#ctx0" brushRef="#br0" timeOffset="7428.376">1786 1125 11658 0 0,'0'0'2348'0'0,"0"0"-1001"0"0,0 0-435 0 0,0 0-5 0 0,0 0 134 0 0,0 0 181 0 0,0 0 97 0 0,0 0-118 0 0,0 0-192 0 0,0 0-196 0 0,0 0-161 0 0,0 0-109 0 0,0 0-92 0 0,15 0-48 0 0,108-2 826 0 0,-122 2-1224 0 0,0 0 0 0 0,0 0-1 0 0,-1 0 1 0 0,1 1 0 0 0,0-1-1 0 0,0 0 1 0 0,-1 0 0 0 0,1 1-1 0 0,0-1 1 0 0,-1 0 0 0 0,1 1-1 0 0,-1-1 1 0 0,1 1 0 0 0,0-1 0 0 0,-1 1-1 0 0,1-1 1 0 0,-1 1 0 0 0,1-1-1 0 0,-1 1 1 0 0,1 0 0 0 0,-1-1-1 0 0,0 1 1 0 0,1 0 0 0 0,-1-1 0 0 0,0 1-1 0 0,1 0 1 0 0,-1-1 0 0 0,0 1-1 0 0,0 0 1 0 0,0 0 0 0 0,0-1-1 0 0,0 1 1 0 0,0 0 0 0 0,0 0 0 0 0,0-1-1 0 0,0 1 1 0 0,0 0 0 0 0,0 0-1 0 0,0-1 1 0 0,0 1 0 0 0,-1 0-1 0 0,1-1 1 0 0,0 1 0 0 0,0 0-1 0 0,-1-1 1 0 0,1 1 0 0 0,-1 0 0 0 0,1-1-1 0 0,0 1 1 0 0,-1 0 0 0 0,1-1-1 0 0,-1 1 1 0 0,0-1-5 0 0,-22 38 239 0 0,6-19-156 0 0,14-17-69 0 0,0 0 0 0 0,1 0 0 0 0,-1 0 0 0 0,1 1-1 0 0,-1-1 1 0 0,1 1 0 0 0,0-1 0 0 0,0 1 0 0 0,0 0 0 0 0,0 0 0 0 0,1 0 0 0 0,-1 0 0 0 0,1 0 0 0 0,0 0 0 0 0,-1 0-1 0 0,2 0 1 0 0,-1 1 0 0 0,0-1 0 0 0,1 0 0 0 0,-1 1 0 0 0,1 1-14 0 0,2-3 25 0 0,1 0 0 0 0,0-1 0 0 0,0 1 1 0 0,0-1-1 0 0,0 0 0 0 0,0 0 0 0 0,0 0 0 0 0,0 0 0 0 0,0 0 1 0 0,0-1-1 0 0,0 0 0 0 0,0 1 0 0 0,0-1 0 0 0,0 0 0 0 0,1 0 0 0 0,-1-1 1 0 0,0 1-1 0 0,2-1-25 0 0,-5 1 3 0 0,71-15 956 0 0,-23 3-3722 0 0,-15 9-7339 0 0,-28 3-2685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3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70 106 13811 0 0,'0'0'1182'0'0,"0"0"-350"0"0,0 0-279 0 0,0 0-25 0 0,0 0 163 0 0,0 0 211 0 0,0 0 86 0 0,0 0-73 0 0,0 0-182 0 0,0 0-177 0 0,-5 20-137 0 0,-32 139 479 0 0,10 94-24 0 0,26-250-850 0 0,1 0-1 0 0,0 0 0 0 0,0 0 0 0 0,0 0 0 0 0,1 0 1 0 0,-1 0-1 0 0,1 0 0 0 0,-1 0 0 0 0,1 0 1 0 0,0 0-1 0 0,0 0 0 0 0,1 0 0 0 0,-1-1 0 0 0,0 1 1 0 0,1 0-1 0 0,0-1 0 0 0,-1 1 0 0 0,1-1 0 0 0,0 0 1 0 0,0 0-1 0 0,0 1 0 0 0,1-1 0 0 0,-1 0 0 0 0,1-1 1 0 0,-1 1-1 0 0,1 0 0 0 0,-1-1 0 0 0,1 1 1 0 0,0-1-1 0 0,0 0 0 0 0,0 0 0 0 0,-1 0 0 0 0,1 0 1 0 0,0-1-1 0 0,0 1 0 0 0,0-1 0 0 0,1 0 0 0 0,-1 0 1 0 0,0 0-1 0 0,0 0 0 0 0,0 0 0 0 0,0-1 0 0 0,0 1 1 0 0,0-1-1 0 0,0 0 0 0 0,-1 0 0 0 0,3-1-23 0 0,18-14 144 0 0,-1-1 0 0 0,-1-1 0 0 0,-1-1-1 0 0,0-1 1 0 0,-2-1 0 0 0,0-1-1 0 0,-1 0 1 0 0,-1-1 0 0 0,-2-1 0 0 0,0 0-1 0 0,-1-1 1 0 0,-2-1 0 0 0,7-21-144 0 0,-7 20 73 0 0,-1 0 0 0 0,-2-1 1 0 0,-1 0-1 0 0,-1 0 0 0 0,-1 0 1 0 0,-2-1-1 0 0,0 0 1 0 0,-3-27-74 0 0,0 56 13 0 0,0 1 1 0 0,0-1 0 0 0,-1 0 0 0 0,1 0 0 0 0,0 0 0 0 0,0 0-1 0 0,-1 0 1 0 0,1 0 0 0 0,0 0 0 0 0,0 0 0 0 0,-1 0 0 0 0,1 0-1 0 0,0 0 1 0 0,0 0 0 0 0,-1 0 0 0 0,1 0 0 0 0,0 0 0 0 0,0 0-1 0 0,-1 0 1 0 0,1-1 0 0 0,0 1 0 0 0,0 0 0 0 0,-1 0 0 0 0,1 0-1 0 0,0 0 1 0 0,0 0 0 0 0,0-1 0 0 0,-1 1 0 0 0,1 0 0 0 0,0 0-1 0 0,0 0 1 0 0,0-1 0 0 0,0 1 0 0 0,-1 0 0 0 0,1 0 0 0 0,0 0 0 0 0,0-1-1 0 0,0 1 1 0 0,0 0 0 0 0,0 0 0 0 0,0-1 0 0 0,0 1 0 0 0,0 0-1 0 0,0-1 1 0 0,0 1 0 0 0,0 0 0 0 0,0 0 0 0 0,0-1 0 0 0,0 1-1 0 0,0 0 1 0 0,0 0 0 0 0,0-1-14 0 0,-11 26 215 0 0,10-22-235 0 0,-10 31 80 0 0,2 0 0 0 0,2 1-1 0 0,1 0 1 0 0,1 0 0 0 0,2 1-1 0 0,2-1 1 0 0,1 1 0 0 0,3 21-60 0 0,0-16 92 0 0,2 0 1 0 0,2 0-1 0 0,1-1 0 0 0,9 25-92 0 0,-15-60-265 0 0,4 10-829 0 0,-2-13-3006 0 0,2-1-3820 0 0,-4-1-3906 0 0</inkml:trace>
  <inkml:trace contextRef="#ctx0" brushRef="#br0" timeOffset="245.868">568 474 17220 0 0,'0'0'1563'0'0,"0"0"-584"0"0,0 0-303 0 0,0 0 112 0 0,0 0 161 0 0,0 0 56 0 0,0 0-96 0 0,0 0-206 0 0,0 0-244 0 0,-5 21-174 0 0,-23 105-46 0 0,26-113-277 0 0,0-7-62 0 0,1 1 0 0 0,0 0 0 0 0,0 0 0 0 0,1-1 0 0 0,-1 1 0 0 0,2 0 0 0 0,-1 0-1 0 0,1 0 1 0 0,0-1 0 0 0,0 1 0 0 0,1 0 0 0 0,0-1 0 0 0,0 2 100 0 0,6-2-2180 0 0,-4-5-5553 0 0,-3-1-3557 0 0</inkml:trace>
  <inkml:trace contextRef="#ctx0" brushRef="#br0" timeOffset="811.712">665 506 10130 0 0,'0'0'1256'0'0,"0"0"-555"0"0,0 0-135 0 0,0 0 253 0 0,0 0 347 0 0,0 0 257 0 0,0 0-10 0 0,0 0-178 0 0,0 0-217 0 0,0 0-165 0 0,0 0-64 0 0,0 0-29 0 0,0 0-27 0 0,14 6-43 0 0,48 19-81 0 0,-51-21-415 0 0,0-1 0 0 0,1 0 0 0 0,-1 0 0 0 0,1-1-1 0 0,-1-1 1 0 0,1 0 0 0 0,0-1 0 0 0,-1 0 0 0 0,7-1-194 0 0,14 0 160 0 0,7-6 76 0 0,-47-11 626 0 0,-2 10-832 0 0,1 2-1 0 0,-1-1 0 0 0,0 2 0 0 0,0-1 0 0 0,-1 1 0 0 0,0 1 0 0 0,0-1 0 0 0,0 2 0 0 0,-3-1-29 0 0,13 4 5 0 0,-1 0 0 0 0,1 0 1 0 0,0 1-1 0 0,0-1 0 0 0,0 0 0 0 0,0 0 0 0 0,0 1 1 0 0,0-1-1 0 0,0 1 0 0 0,0-1 0 0 0,0 1 1 0 0,0-1-1 0 0,0 1 0 0 0,0-1 0 0 0,0 1 0 0 0,0 0 1 0 0,0 0-1 0 0,1 0 0 0 0,-1-1 0 0 0,0 1 1 0 0,0 0-1 0 0,1 0 0 0 0,-1 0 0 0 0,1 0 0 0 0,-1 0 1 0 0,1 0-1 0 0,-1 0 0 0 0,1 0 0 0 0,0 0 1 0 0,-1 0-1 0 0,1 1 0 0 0,0-1 0 0 0,0 0 0 0 0,0 0 1 0 0,0 0-1 0 0,0 0 0 0 0,0 0 0 0 0,0 1 1 0 0,0-1-1 0 0,0 0 0 0 0,0 0 0 0 0,1 0 0 0 0,-1 0 1 0 0,1 0-1 0 0,-1 0 0 0 0,1 0 0 0 0,-1 0 1 0 0,1 0-1 0 0,0 1-5 0 0,-1 4-3 0 0,15 123 26 0 0,-15-129-35 0 0,0 0 16 0 0,63-88 380 0 0,-50 74-494 0 0,33-26-2637 0 0,-42 39 1046 0 0,-1 1-2610 0 0,-1 0-1765 0 0,-2 0-5833 0 0</inkml:trace>
  <inkml:trace contextRef="#ctx0" brushRef="#br0" timeOffset="1219.085">1092 481 13763 0 0,'0'0'1931'0'0,"0"0"-560"0"0,0 0-351 0 0,0 0 3 0 0,0 0 132 0 0,0 0 125 0 0,0 0-30 0 0,0 0-193 0 0,0 0-242 0 0,0 0-213 0 0,0 0-153 0 0,0 0-73 0 0,13-3-57 0 0,107-15 655 0 0,-119 19-966 0 0,0 1 1 0 0,0 0-1 0 0,0-1 1 0 0,0 1-1 0 0,0 0 1 0 0,0-1-1 0 0,-1 1 1 0 0,1 0-1 0 0,0 0 1 0 0,-1 0-1 0 0,1 0 1 0 0,-1 0-1 0 0,0 0 1 0 0,0 0-1 0 0,0-1 1 0 0,0 1-1 0 0,0 0 1 0 0,0 0-1 0 0,0 0 1 0 0,-1 0-1 0 0,1 0 1 0 0,-1 0-1 0 0,1 0 1 0 0,-1 0-1 0 0,0-1 1 0 0,0 1-1 0 0,0 0 1 0 0,0-1-1 0 0,0 2-8 0 0,-27 40 108 0 0,23-38-101 0 0,0 1-1 0 0,1-1 1 0 0,0 1 0 0 0,1 0 0 0 0,-1 0 0 0 0,1 0-1 0 0,0 1 1 0 0,0-1 0 0 0,1 1 0 0 0,0-1 0 0 0,0 1-1 0 0,1 0 1 0 0,0 0 0 0 0,0 0 0 0 0,0 2-7 0 0,3-8 28 0 0,1 1-1 0 0,-1 0 1 0 0,1-1 0 0 0,0 1 0 0 0,-1-1 0 0 0,1 0 0 0 0,0 0 0 0 0,0 0 0 0 0,0 0 0 0 0,-1 0 0 0 0,1-1-1 0 0,0 1 1 0 0,0-1 0 0 0,0 0 0 0 0,0 0 0 0 0,0 0 0 0 0,0 0 0 0 0,0-1 0 0 0,0 1 0 0 0,0-1 0 0 0,0 1-1 0 0,0-1 1 0 0,0 0 0 0 0,-1 0 0 0 0,1-1-28 0 0,57-28 1075 0 0,-36 14-3208 0 0,-3 1-5352 0 0,-17 14-4524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35 244 10322 0 0,'0'0'1866'0'0,"0"0"-431"0"0,0 0-327 0 0,0 0-133 0 0,0 0 51 0 0,0 0 78 0 0,0 0 0 0 0,0 0-102 0 0,0 0-184 0 0,0 0-92 0 0,0 0-42 0 0,3-1-12 0 0,197-2 4438 0 0,-110 4-4621 0 0,234-3-275 0 0,-310 11-3338 0 0,-24 5-10175 0 0,7-12 1915 0 0</inkml:trace>
  <inkml:trace contextRef="#ctx0" brushRef="#br0" timeOffset="250.058">0 451 13203 0 0,'0'0'1904'0'0,"0"0"-601"0"0,0 0-512 0 0,0 0-198 0 0,0 0 10 0 0,0 0 192 0 0,0 0 168 0 0,0 0 84 0 0,0 0-15 0 0,0 0-94 0 0,0 0-113 0 0,0 0-139 0 0,26 5-144 0 0,82 16-91 0 0,-5-25 199 0 0,210-47-128 0 0,-302 50-1156 0 0,10-2 119 0 0,-16-1-3448 0 0,-4-1-3627 0 0,-1 3-3803 0 0</inkml:trace>
  <inkml:trace contextRef="#ctx0" brushRef="#br0" timeOffset="746.085">300 23 9394 0 0,'0'0'1732'0'0,"0"0"-211"0"0,0 0-85 0 0,0 0-66 0 0,0 0-9 0 0,0 0-15 0 0,0 0-130 0 0,0 0-150 0 0,0 0-231 0 0,0 0-241 0 0,0 0-210 0 0,0 0-134 0 0,0 0-79 0 0,-4-5-41 0 0,-1-4-253 0 0,1 1 919 0 0,22 20 546 0 0,204 113 1327 0 0,-205-115-2650 0 0,3 1 7 0 0,-1 1 0 0 0,0 0 0 0 0,0 2 0 0 0,-1 0 0 0 0,-1 2 0 0 0,0-1 0 0 0,-1 2 0 0 0,1 2-26 0 0,-16-17 16 0 0,0 0 1 0 0,1 0 0 0 0,-1 0-1 0 0,0 0 1 0 0,0 1 0 0 0,0-1 0 0 0,-1 0-1 0 0,1 0 1 0 0,0 1 0 0 0,-1-1-1 0 0,0 1 1 0 0,1-1 0 0 0,-1 0 0 0 0,0 1-1 0 0,0-1 1 0 0,0 1 0 0 0,-1-1 0 0 0,1 0-1 0 0,0 1 1 0 0,-1-1 0 0 0,0 0-1 0 0,1 1 1 0 0,-1-1 0 0 0,0 0 0 0 0,0 0-1 0 0,-1 0 1 0 0,1 0 0 0 0,0 0-1 0 0,-1 0 1 0 0,1 0 0 0 0,-1 0 0 0 0,1 0-1 0 0,-1 0-16 0 0,-72 51 549 0 0,50-37-545 0 0,-225 185 389 0 0,232-173-1811 0 0,23-23-2386 0 0,8-3-3973 0 0,-8-2-4501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5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 8850 0 0,'0'0'2163'0'0,"0"0"-227"0"0,0 0-229 0 0,0 0-64 0 0,0 0-62 0 0,0 0-146 0 0,0 0-163 0 0,0 0-190 0 0,0 0-196 0 0,0 0-184 0 0,0 0-131 0 0,-7 0 2345 0 0,68 25-722 0 0,-36-19-1964 0 0,0-1 0 0 0,-1-2 0 0 0,1-1 0 0 0,0 0 0 0 0,1-2 0 0 0,2-1-230 0 0,6 0 155 0 0,61-10 399 0 0,-17 2-2932 0 0,-86 16-2793 0 0,6-3-433 0 0,1 1-6605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5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 18700 0 0,'0'0'1430'0'0,"0"0"-598"0"0,0 0-276 0 0,0 0 137 0 0,0 0 248 0 0,0 0 152 0 0,0 0-9 0 0,0 0-177 0 0,0 0-187 0 0,0 0-117 0 0,0 0-87 0 0,20 3-74 0 0,64 9-82 0 0,75-18 847 0 0,-24-6-2493 0 0,-128 11 460 0 0,-3 1-962 0 0,1-1-3602 0 0,-1 1-6978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26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16187 0 0,'0'0'953'0'0,"0"0"-331"0"0,0 0-212 0 0,0 0 97 0 0,0 0 227 0 0,0 0 183 0 0,0 0 28 0 0,0 0-122 0 0,0 0-152 0 0,0 0-126 0 0,20 1-106 0 0,126 4 339 0 0,-86-15-118 0 0,-20 2-2478 0 0,-12 6-4727 0 0,-24 2-4658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25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95 13739 0 0,'0'0'980'0'0,"0"0"-276"0"0,0 0-189 0 0,0 0 68 0 0,0 0 232 0 0,0 0 190 0 0,0 0 10 0 0,0 0-155 0 0,0 0-170 0 0,0 0-151 0 0,1 21-102 0 0,4 151 657 0 0,-12-25-134 0 0,9-166 2035 0 0,6-66-2640 0 0,-2 57-293 0 0,0 0 0 0 0,2 0 0 0 0,1 1 0 0 0,2 0 0 0 0,0 1 0 0 0,1 0 0 0 0,2 1 0 0 0,1 0 0 0 0,0 1 1 0 0,2 1-1 0 0,17-18-62 0 0,-33 41-4 0 0,-1-1 0 0 0,1 1-1 0 0,-1 0 1 0 0,1-1 0 0 0,-1 1 0 0 0,1 0 0 0 0,-1 0 0 0 0,1-1 0 0 0,-1 1 0 0 0,1 0 0 0 0,-1 0 0 0 0,1 0 0 0 0,0 0 0 0 0,-1 0 0 0 0,1 0 0 0 0,-1 0-1 0 0,1 0 1 0 0,0 0 0 0 0,-1 0 0 0 0,1 0 0 0 0,-1 1 0 0 0,1-1 0 0 0,-1 0 0 0 0,1 0 0 0 0,0 0 0 0 0,-1 1 0 0 0,1-1 0 0 0,-1 0 0 0 0,0 1 0 0 0,1-1-1 0 0,-1 0 1 0 0,1 1 0 0 0,-1-1 0 0 0,1 1 0 0 0,-1-1 0 0 0,0 1 0 0 0,1-1 0 0 0,-1 1 0 0 0,0-1 0 0 0,1 1 0 0 0,-1-1 0 0 0,0 1 0 0 0,0-1 0 0 0,0 1-1 0 0,1-1 1 0 0,-1 1 0 0 0,0 0 0 0 0,0-1 0 0 0,0 1 0 0 0,0-1 0 0 0,0 1 0 0 0,0 0 0 0 0,0-1 0 0 0,0 1 0 0 0,0-1 0 0 0,-1 1 0 0 0,1 0 4 0 0,6 47-187 0 0,-6-42 95 0 0,9 26-1780 0 0,-3-23-2669 0 0,2 0-5279 0 0,-4-7-1405 0 0</inkml:trace>
  <inkml:trace contextRef="#ctx0" brushRef="#br0" timeOffset="650.753">234 325 5073 0 0,'0'0'1644'0'0,"0"0"-281"0"0,0 0 68 0 0,0 0 244 0 0,0 0 74 0 0,0 0-81 0 0,0 0-212 0 0,0 0-241 0 0,0 0-225 0 0,0 0-135 0 0,0 0-90 0 0,0 0-87 0 0,0 0-77 0 0,16 0-87 0 0,70 0 344 0 0,-85 0-819 0 0,1 0 0 0 0,-1 1 0 0 0,0-1 0 0 0,1 0 0 0 0,-1 1-1 0 0,0 0 1 0 0,0-1 0 0 0,0 1 0 0 0,1 0 0 0 0,-1 0-1 0 0,0-1 1 0 0,0 1 0 0 0,0 0 0 0 0,0 0 0 0 0,0 0-1 0 0,0 0 1 0 0,-1 0 0 0 0,1 0 0 0 0,0 1 0 0 0,0-1 0 0 0,-1 0-1 0 0,1 0 1 0 0,-1 1 0 0 0,1-1 0 0 0,-1 0 0 0 0,0 0-1 0 0,1 1 1 0 0,-1-1 0 0 0,0 1 0 0 0,0-1 0 0 0,0 0-1 0 0,0 1 1 0 0,0-1 0 0 0,0 0 0 0 0,0 1 0 0 0,-1-1 0 0 0,1 0-1 0 0,0 1 1 0 0,-1-1 0 0 0,1 0 0 0 0,-1 0 0 0 0,1 1-1 0 0,-1-1 1 0 0,0 0 0 0 0,1 0 0 0 0,-1 0 0 0 0,0 0-1 0 0,0 0 1 0 0,0 0 0 0 0,0 0 0 0 0,0 0 0 0 0,0 0-1 0 0,0 0 1 0 0,0 0 0 0 0,0-1 0 0 0,0 1 0 0 0,-1 0 0 0 0,1-1-1 0 0,-1 1-38 0 0,-69 95 276 0 0,70-95-266 0 0,0 0 0 0 0,1 1-1 0 0,-1-1 1 0 0,1 0 0 0 0,-1 1 0 0 0,0-1-1 0 0,1 0 1 0 0,0 1 0 0 0,-1-1-1 0 0,1 0 1 0 0,0 1 0 0 0,0-1-1 0 0,0 1 1 0 0,0-1 0 0 0,0 1 0 0 0,0-1-1 0 0,0 0 1 0 0,0 1 0 0 0,1-1-1 0 0,-1 1 1 0 0,0-1 0 0 0,1 0-1 0 0,-1 1 1 0 0,1-1 0 0 0,0 0-1 0 0,-1 0 1 0 0,1 1 0 0 0,0-1 0 0 0,0 0-1 0 0,0 0 1 0 0,0 0 0 0 0,0 0-1 0 0,0 0 1 0 0,0 0 0 0 0,0 0-1 0 0,0 0 1 0 0,0 0 0 0 0,1-1 0 0 0,-1 1-1 0 0,0 0 1 0 0,0-1 0 0 0,1 1-1 0 0,-1-1 1 0 0,1 0 0 0 0,-1 1-1 0 0,0-1 1 0 0,1 0 0 0 0,-1 0 0 0 0,1 0-1 0 0,-1 0 1 0 0,0 0 0 0 0,2 0-10 0 0,74-13 1386 0 0,-73 12-1370 0 0,-1-1-150 0 0,-2 1-10006 0 0,-1 1-1449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24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14 4601 0 0,'0'0'2107'0'0,"0"0"-92"0"0,0 0-34 0 0,0 0 44 0 0,0 0-23 0 0,0 0-165 0 0,0 0-221 0 0,0 0-245 0 0,0 0-203 0 0,0 0-161 0 0,0 0-151 0 0,0 0-130 0 0,0 0-146 0 0,-2-2-81 0 0,-7-7-83 0 0,6 6-71 0 0,3 3-20 0 0,0 0-62 0 0,0 0-25 0 0,0 0-22 0 0,0 0-26 0 0,2 15 596 0 0,2 191 1089 0 0,-6-147-1725 0 0,3 0 0 0 0,2-1 1 0 0,10 49-151 0 0,-4-59 61 0 0,-8-62-5313 0 0,0 4 677 0 0,0 3-2630 0 0,-1 4-4184 0 0</inkml:trace>
  <inkml:trace contextRef="#ctx0" brushRef="#br0" timeOffset="253.917">0 539 12635 0 0,'0'0'692'0'0,"0"0"-188"0"0,0 0 100 0 0,0 0 382 0 0,0 0 382 0 0,0 0 134 0 0,0 0-61 0 0,0 0-203 0 0,0 0-199 0 0,24 0-131 0 0,79 1-104 0 0,84-21 1574 0 0,-125 9-1917 0 0,229-23-1576 0 0,-292 40-7638 0 0,-1-3-2898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8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36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558 16 9546 0 0,'0'0'1151'0'0,"0"0"-27"0"0,0 0 55 0 0,0 0 125 0 0,0 0 129 0 0,0 0-38 0 0,0 0-140 0 0,0 0-185 0 0,0 0-163 0 0,0 0-142 0 0,0 0-112 0 0,-15-3-62 0 0,-92-9 824 0 0,-28 50 895 0 0,119-32-2136 0 0,5-3-57 0 0,-1 1 0 0 0,0 0 0 0 0,1 1 0 0 0,0 0 0 0 0,0 1 0 0 0,1 0 0 0 0,-1 1 0 0 0,1 0 0 0 0,1 0 0 0 0,-1 1 0 0 0,1 0 0 0 0,1 1 0 0 0,-1 0 0 0 0,2 0 0 0 0,-1 1 0 0 0,1 0 0 0 0,1 1 0 0 0,-2 2-117 0 0,1 16 87 0 0,1 1 0 0 0,2 0 0 0 0,1 1 0 0 0,1-1 0 0 0,1 1 0 0 0,2-1 1 0 0,3 16-88 0 0,3 3 121 0 0,2-2 1 0 0,2 1-1 0 0,2-1 1 0 0,2-1 0 0 0,2 0-1 0 0,7 10-121 0 0,1 6 165 0 0,25 58 60 0 0,-30-78-133 0 0,-2 0 0 0 0,-1 1 0 0 0,-3 0 0 0 0,-1 1 0 0 0,-2 1 0 0 0,-3 0 0 0 0,-1 1 0 0 0,-1 14-92 0 0,-6-53 13 0 0,1 0 1 0 0,-1 0-1 0 0,-1 0 1 0 0,0 0 0 0 0,0 0-1 0 0,0 0 1 0 0,-1 0-1 0 0,0-1 1 0 0,0 1-1 0 0,0 0 1 0 0,-1-1 0 0 0,0 0-1 0 0,-1 1 1 0 0,1-1-1 0 0,-1-1 1 0 0,0 1 0 0 0,-1 0-1 0 0,1-1 1 0 0,-1 0-1 0 0,0 0 1 0 0,-4 2-14 0 0,-12 8 32 0 0,0-2-1 0 0,-1 0 1 0 0,-1-1-1 0 0,0-2 1 0 0,-1 0-1 0 0,0-1 1 0 0,0-2-1 0 0,-1 0 1 0 0,-20 2-32 0 0,4 0 20 0 0,22 8-58 0 0,45 3-66 0 0,-20-17 138 0 0,65 23 5 0 0,3-6 35 0 0,-66-19-70 0 0,-1 2-1 0 0,0-1 0 0 0,0 1 0 0 0,0 0 0 0 0,0 0 1 0 0,0 1-1 0 0,-1 0 0 0 0,1 0 0 0 0,-1 1 1 0 0,0 0-1 0 0,-1 0 0 0 0,5 4-3 0 0,-8-4 9 0 0,1 0 0 0 0,-1 0 0 0 0,0 0 0 0 0,0 1 1 0 0,-1-1-1 0 0,1 0 0 0 0,-1 1 0 0 0,0-1 0 0 0,-1 1 0 0 0,0-1 0 0 0,1 1 0 0 0,-2-1 0 0 0,1 1 0 0 0,-1 2-9 0 0,1 9 50 0 0,-38 102 49 0 0,31-103-91 0 0,-18 34 10 0 0,2 1 0 0 0,3 1 0 0 0,2 1 0 0 0,2 1 0 0 0,2 0 0 0 0,3 1 0 0 0,2 0 0 0 0,3 0-1 0 0,2 7-17 0 0,5-47 4 0 0,1 1 0 0 0,1-1-1 0 0,1 0 1 0 0,0 0 0 0 0,1 0-1 0 0,1 0 1 0 0,0-1 0 0 0,0 0-1 0 0,2 0 1 0 0,0 0-1 0 0,0-1 1 0 0,2-1 0 0 0,-1 1-1 0 0,1-1 1 0 0,1-1 0 0 0,0 0-1 0 0,1-1 1 0 0,4 4-4 0 0,3-6 41 0 0,-1 0 0 0 0,1-1 0 0 0,0 0 0 0 0,1-2 0 0 0,-1 0 0 0 0,1-2 0 0 0,0 0 0 0 0,0-1 0 0 0,0-1 0 0 0,1 0 0 0 0,-1-2 0 0 0,0 0 0 0 0,9-3-41 0 0,126-34 200 0 0,-79 14-536 0 0,-45 14-1025 0 0,-19 4-5069 0 0,-9 3-6657 0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17.5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716 401 2385 0 0,'0'0'2241'0'0,"0"0"-1318"0"0,0 0-319 0 0,0 0 307 0 0,0 0 548 0 0,0 0 591 0 0,0 0 264 0 0,0 0-114 0 0,0 0-414 0 0,0 0-488 0 0,0 0-324 0 0,0 0-201 0 0,0 0-108 0 0,-2-16-75 0 0,-5-49-53 0 0,7 64-500 0 0,0-1 1 0 0,-1 1-1 0 0,1 0 1 0 0,-1 0-1 0 0,1-1 1 0 0,-1 1-1 0 0,1 0 1 0 0,-1 0-1 0 0,0 0 1 0 0,1 0-1 0 0,-1 0 1 0 0,0 0-1 0 0,0 0 1 0 0,0 0-1 0 0,0 0 1 0 0,0 0-1 0 0,0 0 1 0 0,0 0-1 0 0,0 1 1 0 0,0-1-1 0 0,-1 0 1 0 0,1 1-1 0 0,0-1 1 0 0,0 1-1 0 0,0-1 1 0 0,-1 1-1 0 0,1 0 1 0 0,0 0-1 0 0,-1-1 0 0 0,1 1 1 0 0,0 0-1 0 0,-1 0 1 0 0,1 0-1 0 0,0 1 1 0 0,-1-1-1 0 0,1 0 1 0 0,0 0-1 0 0,0 1 1 0 0,-1-1-1 0 0,0 1-37 0 0,-5 0 257 0 0,-12 2-129 0 0,1 1-1 0 0,1 1 0 0 0,-1 1 1 0 0,1 1-1 0 0,0 0 1 0 0,0 1-1 0 0,1 1 0 0 0,0 0 1 0 0,0 1-1 0 0,1 1 0 0 0,1 0 1 0 0,0 2-1 0 0,0-1 0 0 0,2 1 1 0 0,-1 1-1 0 0,2 1 0 0 0,-1-1 1 0 0,2 2-1 0 0,0-1 1 0 0,1 1-1 0 0,1 1 0 0 0,-1 3-127 0 0,-1-2 13 0 0,1 0 0 0 0,0 1 0 0 0,2 0 0 0 0,0 0 0 0 0,1 1 0 0 0,1 0-1 0 0,1 0 1 0 0,1 0 0 0 0,1 0 0 0 0,0 1 0 0 0,2-1 0 0 0,0 1 0 0 0,1-1-1 0 0,1 1 1 0 0,1-1 0 0 0,1 0 0 0 0,1 0 0 0 0,0 0 0 0 0,2-1 0 0 0,0 0 0 0 0,1 0-1 0 0,1-1 1 0 0,11 18-13 0 0,-12-28 62 0 0,0 0 1 0 0,1 0-1 0 0,0 0 0 0 0,0-1 0 0 0,1-1 0 0 0,-1 0 0 0 0,2 0 0 0 0,-1-1 0 0 0,0 0 0 0 0,1 0 0 0 0,0-1 0 0 0,0-1 0 0 0,0 0 0 0 0,1-1 1 0 0,-1 0-1 0 0,1 0 0 0 0,-1-1 0 0 0,1-1 0 0 0,-1 0 0 0 0,1 0 0 0 0,0-1 0 0 0,-1-1 0 0 0,0 0 0 0 0,1-1 0 0 0,-1 0 0 0 0,0 0 0 0 0,0-1 1 0 0,0-1-1 0 0,-1 0 0 0 0,0 0 0 0 0,5-4-62 0 0,-5 2 60 0 0,0-1 0 0 0,0 0 1 0 0,-1 0-1 0 0,0-1 1 0 0,0-1-1 0 0,-1 1 0 0 0,-1-1 1 0 0,0-1-1 0 0,0 1 0 0 0,0-1 1 0 0,1-7-61 0 0,-5 14-2 0 0,-1-1 1 0 0,-1 1 0 0 0,1-1 0 0 0,-1 1-1 0 0,0-1 1 0 0,0 0 0 0 0,0 0-1 0 0,0 1 1 0 0,-1-1 0 0 0,0 0 0 0 0,0 0-1 0 0,0 0 1 0 0,-1 0 0 0 0,0 1-1 0 0,1-1 1 0 0,-2 0 0 0 0,1 0 0 0 0,-1 1-1 0 0,1-1 1 0 0,-1 1 0 0 0,0-1-1 0 0,-1 1 1 0 0,1 0 0 0 0,-1 0 0 0 0,0 0-1 0 0,0 0 1 0 0,0 1 0 0 0,0-1-1 0 0,-1 1 1 0 0,-2-3 1 0 0,-1 0-44 0 0,-1 0 0 0 0,1 1 0 0 0,-1 0 0 0 0,0 0 0 0 0,-1 0 0 0 0,1 1 0 0 0,-1 1 0 0 0,1-1 0 0 0,-1 1 0 0 0,0 1 0 0 0,-1 0 0 0 0,1 0 0 0 0,0 1 0 0 0,0 0 0 0 0,-1 0 0 0 0,1 1 0 0 0,-1 0 44 0 0,10 1-6 0 0,1-1-1 0 0,-1 0 1 0 0,0 0 0 0 0,0 1-1 0 0,1-1 1 0 0,-1 0 0 0 0,0 1-1 0 0,0-1 1 0 0,1 0 0 0 0,-1 1-1 0 0,0-1 1 0 0,0 0 0 0 0,0 1-1 0 0,0-1 1 0 0,0 0 0 0 0,0 1-1 0 0,0-1 1 0 0,0 0 0 0 0,0 1-1 0 0,0-1 1 0 0,0 1 0 0 0,0-1-1 0 0,0 0 1 0 0,0 1 0 0 0,0-1-1 0 0,0 0 1 0 0,0 1 0 0 0,0-1-1 0 0,0 1 1 0 0,0-1 0 0 0,0 0 0 0 0,-1 1-1 0 0,1-1 1 0 0,0 0 0 0 0,0 1-1 0 0,-1-1 1 0 0,1 0 0 0 0,0 0-1 0 0,0 1 1 0 0,-1-1 0 0 0,1 0-1 0 0,0 0 1 0 0,-1 1 0 0 0,1-1-1 0 0,0 0 1 0 0,-1 0 0 0 0,1 0-1 0 0,0 0 1 0 0,-1 0 0 0 0,1 1-1 0 0,0-1 1 0 0,-1 0 0 0 0,1 0-1 0 0,0 0 1 0 0,-1 0 0 0 0,1 0-1 0 0,-1 0 1 0 0,1 0 0 0 0,0 0-1 0 0,-1 0 1 0 0,1 0 6 0 0,30 14 49 0 0,-8-12 45 0 0,1-1 0 0 0,1-1 0 0 0,-1 0 0 0 0,0-2 0 0 0,-1-1 0 0 0,1 0 0 0 0,0-2 0 0 0,15-5-94 0 0,18-6 174 0 0,16-3-113 0 0,-58 19-1218 0 0,-9 0-4955 0 0,-4 0-6121 0 0</inkml:trace>
  <inkml:trace contextRef="#ctx0" brushRef="#br0" timeOffset="1070.355">971 1167 0 0 0,'0'0'2275'0'0,"0"0"-564"0"0,0 0-97 0 0,0 0 208 0 0,0 0 259 0 0,0 0 89 0 0,0 0-103 0 0,0 0-268 0 0,0 0-336 0 0,0 0-225 0 0,0 0-165 0 0,0 0-111 0 0,1 7 4979 0 0,17-50-4074 0 0,74-114-1009 0 0,-52 84-767 0 0,4 1 1 0 0,2 2-1 0 0,4 2 0 0 0,27-27-91 0 0,-76 94-4 0 0,-1 1 0 0 0,1 0 0 0 0,-1 0 0 0 0,1-1 0 0 0,-1 1 0 0 0,1 0-1 0 0,-1 0 1 0 0,1 0 0 0 0,-1-1 0 0 0,1 1 0 0 0,-1 0 0 0 0,1 0 0 0 0,-1 0 0 0 0,1 0-1 0 0,-1 0 1 0 0,1 0 0 0 0,-1 0 0 0 0,1 0 0 0 0,-1 0 0 0 0,1 1 0 0 0,-1-1 0 0 0,1 0-1 0 0,-1 0 1 0 0,1 0 0 0 0,-1 1 0 0 0,1-1 0 0 0,-1 0 0 0 0,1 0 0 0 0,-1 1 0 0 0,1-1 0 0 0,-1 0-1 0 0,0 1 1 0 0,1-1 0 0 0,-1 1 0 0 0,0-1 0 0 0,1 0 0 0 0,-1 1 0 0 0,0-1 0 0 0,0 1-1 0 0,1-1 1 0 0,-1 1 0 0 0,0-1 0 0 0,0 1 0 0 0,0-1 0 0 0,0 1 0 0 0,1-1 0 0 0,-1 1-1 0 0,0-1 1 0 0,0 1 0 0 0,0-1 0 0 0,0 1 0 0 0,0-1 0 0 0,0 1 0 0 0,0-1 0 0 0,-1 1-1 0 0,1-1 1 0 0,0 1 0 0 0,0-1 0 0 0,0 1 0 0 0,0-1 0 0 0,-1 1 0 0 0,1-1 0 0 0,0 1 0 0 0,0-1 3 0 0,2 49 7 0 0,-2-46-8 0 0,-26 311 16 0 0,26-312-17 0 0,0 0 1 0 0,-1-1 0 0 0,1 1 0 0 0,0-1 0 0 0,0 1 0 0 0,-1 0 0 0 0,1-1 0 0 0,1 1 0 0 0,-1 0 0 0 0,0-1 0 0 0,0 1 0 0 0,1 0 0 0 0,-1-1-1 0 0,0 1 1 0 0,1-1 0 0 0,0 1 0 0 0,-1-1 0 0 0,1 1 0 0 0,0-1 0 0 0,0 1 0 0 0,0-1 0 0 0,0 0 0 0 0,0 1 0 0 0,0-1 0 0 0,0 0-1 0 0,0 0 1 0 0,1 0 0 0 0,-1 0 0 0 0,0 0 0 0 0,1 0 0 0 0,-1 0 0 0 0,0 0 0 0 0,1-1 0 0 0,-1 1 0 0 0,1-1 0 0 0,0 1 0 0 0,-1-1 0 0 0,1 1-1 0 0,-1-1 1 0 0,1 0 0 0 0,0 0 0 0 0,-1 1 0 0 0,1-1 0 0 0,0-1 0 0 0,-1 1 0 0 0,1 0 0 0 0,0 0 0 0 0,-1-1 0 0 0,1 1 0 0 0,0-1 2 0 0,15-14 14 0 0,0-1 1 0 0,-1 0-1 0 0,-1-1 1 0 0,0-1-1 0 0,-2-1 1 0 0,7-11-15 0 0,-1 3-6 0 0,195-330 65 0 0,-211 352-58 0 0,11-12-15 0 0,-12 34 41 0 0,-36 138 211 0 0,22-112-163 0 0,2 0 0 0 0,2 0 0 0 0,2 1 0 0 0,0 36-75 0 0,14 5 80 0 0,-6-80-1862 0 0,3-2-3973 0 0,-3-2 825 0 0,0 0-7138 0 0</inkml:trace>
  <inkml:trace contextRef="#ctx0" brushRef="#br0" timeOffset="1791.546">2096 981 9978 0 0,'0'0'3674'0'0,"0"0"-1752"0"0,0 0-683 0 0,0 0-113 0 0,0 0 18 0 0,0 0 33 0 0,0 0-12 0 0,0 0-120 0 0,0 0-205 0 0,0 0-182 0 0,0 0-133 0 0,0 0-90 0 0,0 0-40 0 0,-4-8-25 0 0,-15-22-36 0 0,-21 22 859 0 0,34 11-1172 0 0,0 0 0 0 0,0 0 0 0 0,0 0 0 0 0,0 0-1 0 0,1 1 1 0 0,0 0 0 0 0,0 0 0 0 0,0 1-1 0 0,0 0 1 0 0,0-1 0 0 0,1 1 0 0 0,0 1 0 0 0,0-1-1 0 0,1 1 1 0 0,-1-1 0 0 0,1 1 0 0 0,0 0-1 0 0,1 0 1 0 0,-1 2-21 0 0,-46 183 76 0 0,27-112-166 0 0,63-72 576 0 0,97-42 368 0 0,-129 32-1783 0 0,-12 0-4835 0 0,0-1-1732 0 0,2 3-4215 0 0</inkml:trace>
  <inkml:trace contextRef="#ctx0" brushRef="#br0" timeOffset="2030.441">1870 1147 14203 0 0,'0'0'1630'0'0,"0"0"-461"0"0,0 0-214 0 0,0 0 68 0 0,0 0 23 0 0,0 0-22 0 0,0 0-60 0 0,0 0-100 0 0,0 0-166 0 0,0 0-172 0 0,0 0-143 0 0,20-1-139 0 0,94-1-72 0 0,-70-9-1264 0 0,-27 4-7462 0 0,-12 5-3204 0 0</inkml:trace>
  <inkml:trace contextRef="#ctx0" brushRef="#br0" timeOffset="3319.365">2255 684 5017 0 0,'0'0'3537'0'0,"0"0"-1161"0"0,0 0-591 0 0,0 0-221 0 0,0 0-124 0 0,0 0-97 0 0,0 0-177 0 0,0 0-265 0 0,0 0-240 0 0,0 0-144 0 0,0 0-64 0 0,0 0-24 0 0,9-12-8 0 0,30-40-16 0 0,-37 50-345 0 0,0 0 0 0 0,0 0 0 0 0,0 0 0 0 0,1 0 0 0 0,-1 1-1 0 0,0-1 1 0 0,1 1 0 0 0,-1-1 0 0 0,1 1 0 0 0,-1 0 0 0 0,1 0-1 0 0,-1 0 1 0 0,1 0 0 0 0,0 0 0 0 0,0 1 0 0 0,0-1-1 0 0,-1 1 1 0 0,1 0 0 0 0,0 0 0 0 0,0 0 0 0 0,0 0 0 0 0,-1 0-1 0 0,1 1 1 0 0,0-1-60 0 0,9 1 263 0 0,-6 1-210 0 0,-1 1 0 0 0,1 0-1 0 0,-1 0 1 0 0,0 0-1 0 0,0 1 1 0 0,0 0 0 0 0,0 0-1 0 0,-1 0 1 0 0,1 0-1 0 0,-1 1 1 0 0,0-1 0 0 0,-1 1-1 0 0,1 0 1 0 0,-1 0 0 0 0,0 1-1 0 0,0-1 1 0 0,0 1-1 0 0,-1-1 1 0 0,0 1 0 0 0,0 0-1 0 0,0 0 1 0 0,-1 0-1 0 0,0 0 1 0 0,0 0 0 0 0,-1 0-1 0 0,0 0 1 0 0,0 1-1 0 0,0-1 1 0 0,0 0-53 0 0,-2 26 88 0 0,-1 0-1 0 0,-1-1 1 0 0,-1 0-1 0 0,-2 0 1 0 0,-1 0-1 0 0,-2-1 1 0 0,0 0-1 0 0,-8 10-87 0 0,9-15 40 0 0,25-58 126 0 0,1 0 0 0 0,2 2-1 0 0,1 0 1 0 0,2 1 0 0 0,0 2 0 0 0,2 0-1 0 0,11-8-165 0 0,-21 21 2 0 0,1 1 0 0 0,0 0-1 0 0,1 2 1 0 0,0 0-1 0 0,1 0 1 0 0,0 2-1 0 0,1 0 1 0 0,0 1 0 0 0,0 1-1 0 0,1 1 1 0 0,3-1-2 0 0,-20 8 1 0 0,-1 0 0 0 0,1-1 0 0 0,-1 1 0 0 0,1 0 0 0 0,-1 0 0 0 0,0 0 0 0 0,1 0 0 0 0,-1 0 0 0 0,1 1 0 0 0,-1-1 0 0 0,1 0 0 0 0,-1 1 0 0 0,0-1 0 0 0,1 1 0 0 0,-1-1 0 0 0,0 1 0 0 0,0 0 0 0 0,1 0 0 0 0,-1-1 0 0 0,0 1 0 0 0,0 0 0 0 0,0 0 0 0 0,0 0 0 0 0,0 0 0 0 0,0 0 0 0 0,0 0 0 0 0,0 1 0 0 0,0-1 0 0 0,-1 0 0 0 0,1 0 0 0 0,0 1 0 0 0,-1-1 0 0 0,1 0 0 0 0,-1 1 0 0 0,1-1 0 0 0,-1 1 0 0 0,0-1 0 0 0,0 0 0 0 0,0 1 0 0 0,1-1 0 0 0,-1 1 0 0 0,-1-1 0 0 0,1 1 0 0 0,0-1 0 0 0,0 0 0 0 0,0 1-1 0 0,-12 70 134 0 0,1-39-85 0 0,7-26-51 0 0,1 1 0 0 0,0-1 0 0 0,1 1 1 0 0,0 0-1 0 0,0-1 0 0 0,1 1 0 0 0,-1 0 1 0 0,2 0-1 0 0,-1 0 0 0 0,1 1 0 0 0,1 3 2 0 0,1-11 0 0 0,0 1 0 0 0,0-1 0 0 0,0 0 0 0 0,0 0 0 0 0,0 0 0 0 0,0 0 0 0 0,1 0 0 0 0,-1-1 0 0 0,0 1 0 0 0,1-1 0 0 0,-1 1 0 0 0,0-1 0 0 0,1 0 0 0 0,-1 0 0 0 0,0 0 0 0 0,1 0-1 0 0,-1 0 1 0 0,1-1 0 0 0,-1 1 0 0 0,0-1 0 0 0,0 1 0 0 0,1-1 0 0 0,-1 0 0 0 0,0 0 0 0 0,0 0 0 0 0,0 0 0 0 0,0 0 0 0 0,0 0 0 0 0,0-1 0 0 0,0 1 0 0 0,0-1 0 0 0,0 0 0 0 0,0 0 0 0 0,220-158 39 0 0,-221 160-35 0 0,1 1 0 0 0,-1 0 0 0 0,0 0 0 0 0,0 0 1 0 0,1 0-1 0 0,-1 0 0 0 0,0 0 0 0 0,0 1 0 0 0,0-1 1 0 0,0 0-1 0 0,0 0 0 0 0,0 1 0 0 0,-1-1 1 0 0,1 1-1 0 0,0-1 0 0 0,-1 1 0 0 0,1-1 0 0 0,-1 1 1 0 0,1-1-1 0 0,-1 1 0 0 0,0-1 0 0 0,0 1 0 0 0,0-1 1 0 0,0 1-1 0 0,0 0 0 0 0,0-1 0 0 0,0 1 0 0 0,0-1 1 0 0,0 1-1 0 0,-1-1 0 0 0,1 1 0 0 0,-1-1 1 0 0,1 1-1 0 0,-1-1 0 0 0,0 2-4 0 0,0 6 14 0 0,0 53 169 0 0,10 102 177 0 0,-8-162 212 0 0,0 2-3127 0 0,3-4-6406 0 0,-3-2-2587 0 0</inkml:trace>
  <inkml:trace contextRef="#ctx0" brushRef="#br0" timeOffset="4332.978">3321 146 3505 0 0,'0'0'3274'0'0,"0"0"-1152"0"0,0 0-302 0 0,0 0 6 0 0,0 0-58 0 0,0 0-40 0 0,0 0-145 0 0,0 0-237 0 0,0 0-148 0 0,0 0-183 0 0,0 0-177 0 0,0 0-169 0 0,0 0-160 0 0,-6-6-152 0 0,-18-15-98 0 0,47 55 1500 0 0,24 29-729 0 0,-2-6-561 0 0,-3 1 1 0 0,-3 3-1 0 0,6 15-469 0 0,-30-44 58 0 0,-1 0 0 0 0,-1 1 0 0 0,-2 0 0 0 0,-2 1 0 0 0,-1 0 0 0 0,-1 0 1 0 0,-2 1-1 0 0,-1 0 0 0 0,-2 0 0 0 0,-2 0 0 0 0,-1 14-58 0 0,-4-28-13 0 0,-1 0 1 0 0,-1 0 0 0 0,-1 0 0 0 0,-1-1-1 0 0,0 0 1 0 0,-2-1 0 0 0,0 0-1 0 0,-1 0 1 0 0,-1-1 0 0 0,-1-1-1 0 0,0 0 1 0 0,-1-1 0 0 0,-1-1 0 0 0,0 0-1 0 0,-1-1 1 0 0,-1-1 0 0 0,0-1-1 0 0,-1 0 1 0 0,0-1 0 0 0,-1-1-1 0 0,0-1 1 0 0,-1-1 12 0 0,-81 27-1803 0 0,33-21-7112 0 0,52-12-2964 0 0</inkml:trace>
  <inkml:trace contextRef="#ctx0" brushRef="#br0" timeOffset="5137.513">214 70 3561 0 0,'0'0'748'0'0,"0"0"19"0"0,0 0 4 0 0,0 0-30 0 0,0 0 55 0 0,0 0 134 0 0,0 0 173 0 0,0 0 126 0 0,0 0 42 0 0,0 0-5 0 0,0 0-107 0 0,0 0-172 0 0,0 0-203 0 0,0-14-189 0 0,1-2-927 0 0,0-17 2445 0 0,-24 55 292 0 0,-97 214 539 0 0,105-199-2805 0 0,2 0-1 0 0,2 1 1 0 0,1 0-1 0 0,2 1 0 0 0,2 0 1 0 0,1 0-1 0 0,2 0 1 0 0,2 0-1 0 0,3 37-138 0 0,5-47-5 0 0,1 0 1 0 0,2-1-1 0 0,0-1 0 0 0,2 1 0 0 0,1-2 1 0 0,1 0-1 0 0,2 0 0 0 0,0-1 1 0 0,1-1-1 0 0,2-1 0 0 0,0-1 0 0 0,2 0 1 0 0,0-2-1 0 0,1 0 0 0 0,17 11 5 0 0,75 47-1376 0 0,-64-49-4297 0 0,-32-19-5762 0 0</inkml:trace>
  <inkml:trace contextRef="#ctx0" brushRef="#br0" timeOffset="5889.241">4097 1 3969 0 0,'0'0'4011'0'0,"0"0"-2540"0"0,0 0-678 0 0,0 0 180 0 0,0 0 231 0 0,0 0 191 0 0,0 0 50 0 0,0 0-168 0 0,0 0-162 0 0,0 0-133 0 0,0 0-106 0 0,-20 10-88 0 0,-65 35-93 0 0,44-3 275 0 0,37-33-764 0 0,-13 29 318 0 0,2 0-1 0 0,2 0 1 0 0,1 2 0 0 0,2-1 0 0 0,-3 26-524 0 0,2-14 283 0 0,-13 57 147 0 0,4 0 0 0 0,4 1 0 0 0,6 1 0 0 0,4 0 0 0 0,6 24-430 0 0,1-112 49 0 0,1-1 0 0 0,1 0 0 0 0,0 0-1 0 0,2 0 1 0 0,1 0 0 0 0,0-1 0 0 0,2 0 0 0 0,0 0 0 0 0,1-1 0 0 0,1 0 0 0 0,1 0 0 0 0,0-1 0 0 0,2-1 0 0 0,0 0 0 0 0,0 0-1 0 0,2-2 1 0 0,0 0 0 0 0,1 0 0 0 0,0-2 0 0 0,1 0 0 0 0,1 0 0 0 0,0-2 0 0 0,1 0 0 0 0,0-2 0 0 0,19 8-49 0 0,-4-12 149 0 0,-38-26-942 0 0,-8-4-1724 0 0,2 9-5818 0 0,6 11-3525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1:27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208 343 10434 0 0,'0'0'2483'0'0,"0"0"-1126"0"0,0 0-518 0 0,0 0-245 0 0,0 0 25 0 0,0 0 207 0 0,0 0 153 0 0,0 0 11 0 0,0 0-65 0 0,0 0-112 0 0,0 0-61 0 0,0 0-37 0 0,0 0-112 0 0,2 12-112 0 0,21 162 1573 0 0,-22-29-1750 0 0,13-123-1867 0 0,-6-19-3617 0 0,0-2-6734 0 0,-8-1 4733 0 0</inkml:trace>
  <inkml:trace contextRef="#ctx0" brushRef="#br0" timeOffset="252.605">1 785 11546 0 0,'0'0'1118'0'0,"0"0"-276"0"0,0 0 76 0 0,0 0 284 0 0,0 0 108 0 0,0 0-71 0 0,21 0-197 0 0,71 2-203 0 0,230-29 1873 0 0,-300 25-3389 0 0,62-2 1210 0 0,-56 3-3681 0 0,1 1-3995 0 0,-22 0-4006 0 0</inkml:trace>
  <inkml:trace contextRef="#ctx0" brushRef="#br0" timeOffset="821.688">211 1142 10618 0 0,'0'0'942'0'0,"0"0"-266"0"0,0 0-167 0 0,0 0 60 0 0,0 0 163 0 0,0 0 136 0 0,0 0 0 0 0,0 0-113 0 0,-3 21-151 0 0,-12 71-124 0 0,21 9 758 0 0,0-74-1026 0 0,22 122 1348 0 0,-28-148-1291 0 0,0-1 98 0 0,1-9 3295 0 0,-1-16-3533 0 0,0 22 142 0 0,2-36-96 0 0,1 1 0 0 0,2 0 0 0 0,2 0 0 0 0,1 0 0 0 0,2 1 0 0 0,2 0 0 0 0,1 1 0 0 0,1 0 0 0 0,4-2-175 0 0,-16 34 21 0 0,0-1 12 0 0,1-1 0 0 0,-1 1-1 0 0,1 0 1 0 0,0-1-1 0 0,0 2 1 0 0,1-1 0 0 0,-1 0-1 0 0,1 1 1 0 0,0-1-1 0 0,0 1 1 0 0,1 0 0 0 0,-1 0-1 0 0,1 1 1 0 0,1-1-33 0 0,18 33 104 0 0,-4 46-22 0 0,13 20-1492 0 0,-20-84-839 0 0,-3-6-5074 0 0,-7-5-4246 0 0</inkml:trace>
  <inkml:trace contextRef="#ctx0" brushRef="#br0" timeOffset="1383.685">555 1480 16452 0 0,'0'0'1101'0'0,"0"0"-331"0"0,0 0-194 0 0,0 0 49 0 0,0 0 121 0 0,0 0 47 0 0,0 0-79 0 0,0 0-194 0 0,0 0-203 0 0,0 0-142 0 0,-3 20-92 0 0,-10 61-46 0 0,12-80-59 0 0,0 1 1 0 0,1-1-1 0 0,0 1 0 0 0,-1-1 1 0 0,1 1-1 0 0,0 0 1 0 0,0-1-1 0 0,0 1 0 0 0,0-1 1 0 0,0 1-1 0 0,0 0 1 0 0,0-1-1 0 0,0 1 0 0 0,1-1 1 0 0,-1 1-1 0 0,1 0 1 0 0,-1-1-1 0 0,1 1 0 0 0,0-1 1 0 0,-1 0-1 0 0,1 1 1 0 0,0-1-1 0 0,0 1 0 0 0,0-1 1 0 0,0 0-1 0 0,0 0 1 0 0,0 0-1 0 0,0 0 0 0 0,1 1 22 0 0,9 0-9727 0 0,-8-2-1404 0 0</inkml:trace>
  <inkml:trace contextRef="#ctx0" brushRef="#br0" timeOffset="2185.984">804 55 0 0 0,'0'0'1030'0'0,"0"0"574"0"0,0 0 316 0 0,0 0 119 0 0,0 0 15 0 0,0 0-156 0 0,0 0-159 0 0,0 0-147 0 0,0 0-169 0 0,0 0-153 0 0,0 0-151 0 0,-3-9-126 0 0,-10-37 685 0 0,13 46-997 0 0,0 0-80 0 0,0 0-73 0 0,0 0-73 0 0,0 0-82 0 0,24 53 2026 0 0,20 33-2147 0 0,-3 0 0 0 0,-5 3 0 0 0,-4 1 0 0 0,-3 2 0 0 0,-5 0 0 0 0,-3 2 0 0 0,-5 0 0 0 0,-4 1-1 0 0,-4 1 1 0 0,-4-1 0 0 0,-5 16-252 0 0,0-75 2 0 0,-2 0 0 0 0,-2-1 0 0 0,-1 1 0 0 0,-2-2 0 0 0,-1 1 0 0 0,-2-1 0 0 0,-1 0 0 0 0,-2-1 0 0 0,-1-1 0 0 0,-2 0 0 0 0,-1-1 0 0 0,-1-1 0 0 0,-2-1 0 0 0,-1 0 0 0 0,-17 16-2 0 0,-61 49-1975 0 0,82-89-766 0 0,9-5-3982 0 0,6 0 1493 0 0,1 0-6298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6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4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2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5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41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2497 1076 11346 0 0,'0'0'2297'0'0,"0"0"-1481"0"0,0 0-408 0 0,0 0-240 0 0,0 0-336 0 0,0 0-568 0 0,0 0-944 0 0,0 0-2545 0 0,0 0-4001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6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4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2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5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1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1:15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212 832 2641 0 0,'0'0'3395'0'0,"0"0"-1247"0"0,0 0-478 0 0,0 0-78 0 0,0 0 22 0 0,0 0-80 0 0,0 0-198 0 0,0 0-256 0 0,0 0-186 0 0,0 0-194 0 0,0 0-143 0 0,0 0-91 0 0,0 0-118 0 0,-9 1-53 0 0,-28 5-39 0 0,33-4-205 0 0,0-1-1 0 0,1 1 1 0 0,-1 0 0 0 0,1 0 0 0 0,0 1-1 0 0,0-1 1 0 0,0 1 0 0 0,0-1 0 0 0,0 1 0 0 0,0 0-1 0 0,1 0 1 0 0,-1 0 0 0 0,1 0 0 0 0,0 1-1 0 0,0-1 1 0 0,0 1 0 0 0,0 0-51 0 0,-2 2 60 0 0,-2 4-16 0 0,0 0-1 0 0,0 1 1 0 0,1 0 0 0 0,0-1 0 0 0,1 2 0 0 0,0-1 0 0 0,1 0 0 0 0,0 1 0 0 0,1-1 0 0 0,0 1 0 0 0,1 0 0 0 0,1 0 0 0 0,-1 0-1 0 0,2 0 1 0 0,1 10-44 0 0,-1-18 28 0 0,0-1 0 0 0,1 1 0 0 0,-1 0 0 0 0,1-1 0 0 0,0 0 0 0 0,0 1 0 0 0,0-1 0 0 0,0 0-1 0 0,1 0 1 0 0,-1 0 0 0 0,1 0 0 0 0,0-1 0 0 0,0 1 0 0 0,0-1 0 0 0,0 0 0 0 0,0 0 0 0 0,0 0 0 0 0,1 0-1 0 0,-1 0 1 0 0,1-1 0 0 0,-1 1 0 0 0,1-1 0 0 0,0 0 0 0 0,-1 0 0 0 0,1 0 0 0 0,0-1 0 0 0,0 1 0 0 0,3-1-28 0 0,1 1 153 0 0,0-1 0 0 0,-1 0 0 0 0,1 0 1 0 0,0-1-1 0 0,0 0 0 0 0,0 0 1 0 0,0-1-1 0 0,-1 0 0 0 0,1-1 0 0 0,-1 1 1 0 0,0-1-1 0 0,1-1 0 0 0,4-2-153 0 0,-6 1 71 0 0,0 0 0 0 0,-1 0 0 0 0,0 0 0 0 0,0-1 0 0 0,0 0 0 0 0,-1 0 0 0 0,0 0 0 0 0,0 0 0 0 0,0-1 0 0 0,-1 1 0 0 0,0-1 0 0 0,0 0 0 0 0,-1 0 0 0 0,1 0 0 0 0,-2 0 0 0 0,1-1 0 0 0,-1 1 0 0 0,0 0 0 0 0,-1-1 0 0 0,1 1 0 0 0,-1-1 0 0 0,-1 1 0 0 0,0 0 0 0 0,0-1 0 0 0,0 1 0 0 0,-1 0 0 0 0,0 0 0 0 0,0 0 0 0 0,-1 0 0 0 0,0 0 0 0 0,0 0-1 0 0,-3-4-70 0 0,1 2-36 0 0,-1 1 0 0 0,0-1 0 0 0,0 1-1 0 0,-1 0 1 0 0,0 1 0 0 0,0 0 0 0 0,-1 0-1 0 0,0 0 1 0 0,0 1 0 0 0,-3-1 36 0 0,-60-27-1154 0 0,87 29 1103 0 0,0-1 0 0 0,-1 0 0 0 0,0-1-1 0 0,0-1 1 0 0,-1 0 0 0 0,0-1 0 0 0,-1-1 0 0 0,6-5 51 0 0,8-3 121 0 0,-1-1 1 0 0,-1-2 0 0 0,-1 0-1 0 0,-1-2 1 0 0,-1-1-1 0 0,-1 0 1 0 0,-1-2 0 0 0,-1 0-1 0 0,-1-1 1 0 0,-2-1-1 0 0,-1 0 1 0 0,-1-1 0 0 0,-1-1-1 0 0,-2 0 1 0 0,0-1 0 0 0,-3 0-1 0 0,0-1 1 0 0,-2 1-1 0 0,-2-1 1 0 0,-1 0 0 0 0,-1-23-122 0 0,-2 49 14 0 0,0 1 0 0 0,0 0 0 0 0,-1 0 0 0 0,0 0 0 0 0,0-1 0 0 0,0 1 0 0 0,-1 0 0 0 0,0 0 0 0 0,0 1 0 0 0,0-1 0 0 0,0 0 1 0 0,-1 1-1 0 0,0-1 0 0 0,0 1 0 0 0,0 0 0 0 0,0 0 0 0 0,-1 0 0 0 0,-1-2-14 0 0,-17 44-186 0 0,21-35 179 0 0,-6 37 5 0 0,2 1 0 0 0,2-1 0 0 0,1 1 1 0 0,3-1-1 0 0,1 1 0 0 0,1-1 0 0 0,3 0 1 0 0,1 0-1 0 0,2 0 0 0 0,2-1 0 0 0,2 0 1 0 0,1-1-1 0 0,8 13 2 0 0,12 35 3 0 0,-8-27-4 0 0,-2 2 0 0 0,-3 0 0 0 0,-3 1-1 0 0,-3 1 1 0 0,-2 0 0 0 0,-1 19 1 0 0,-8-58 5 0 0,-2-1 1 0 0,0 1-1 0 0,-1-1 0 0 0,-2 1 1 0 0,0 0-1 0 0,-2-1 0 0 0,-1 1 1 0 0,0-1-1 0 0,-2 0 0 0 0,0-1 1 0 0,-2 1-1 0 0,0-1 0 0 0,-2-1 1 0 0,0 1-1 0 0,-2-2 0 0 0,0 1 1 0 0,-9 9-6 0 0,15-22 8 0 0,0-1 1 0 0,0 0-1 0 0,-1 0 1 0 0,0-1-1 0 0,0 1 1 0 0,-1-2-1 0 0,0 1 1 0 0,0-1-1 0 0,0 0 1 0 0,0-1-1 0 0,-1 0 1 0 0,0 0-1 0 0,1-1 1 0 0,-1 0-1 0 0,-1 0 1 0 0,1-1-1 0 0,0-1 1 0 0,-2 1-9 0 0,9-2 14 0 0,0 0-1 0 0,0 0 1 0 0,-1 1 0 0 0,1-2-1 0 0,0 1 1 0 0,-1 0-1 0 0,1 0 1 0 0,0-1 0 0 0,0 1-1 0 0,0-1 1 0 0,-1 0 0 0 0,1 0-1 0 0,0 0 1 0 0,0 0-1 0 0,0 0 1 0 0,0 0 0 0 0,0 0-1 0 0,0-1 1 0 0,1 1 0 0 0,-1 0-1 0 0,0-1 1 0 0,1 0 0 0 0,-1 1-1 0 0,1-1 1 0 0,-1 0-1 0 0,1 0 1 0 0,0 0 0 0 0,0 0-1 0 0,0 0 1 0 0,0 0 0 0 0,0 0-1 0 0,0 0 1 0 0,1-1-1 0 0,-1 1 1 0 0,1 0 0 0 0,-1-1-14 0 0,-1-14 18 0 0,0-1 0 0 0,1 0 0 0 0,0 0 1 0 0,2 0-1 0 0,0 0 0 0 0,1 0 0 0 0,1 0 0 0 0,0 0 1 0 0,2 1-1 0 0,0-1 0 0 0,1 1 0 0 0,0 1 0 0 0,8-14-18 0 0,-11 22 1 0 0,43-102-1002 0 0,5 1-1 0 0,23-29 1002 0 0,-59 113-1709 0 0,-2 6-5697 0 0,-8 11-4621 0 0</inkml:trace>
  <inkml:trace contextRef="#ctx0" brushRef="#br0" timeOffset="764.873">1714 754 2072 0 0,'0'0'2433'0'0,"0"0"-497"0"0,0 0-53 0 0,0 0 79 0 0,0 0 84 0 0,0 0-62 0 0,0 0-270 0 0,0 0-278 0 0,0 0-247 0 0,0 0-212 0 0,0 0-129 0 0,0 0-75 0 0,-5-10-56 0 0,-14-32-61 0 0,18 39-529 0 0,-1 1-1 0 0,1 0 1 0 0,-1-1 0 0 0,0 1-1 0 0,0 0 1 0 0,0 0 0 0 0,0 1-1 0 0,0-1 1 0 0,0 0 0 0 0,-1 1-1 0 0,1-1 1 0 0,0 1 0 0 0,-1-1-1 0 0,1 1 1 0 0,-1 0 0 0 0,0 0-1 0 0,1 1 1 0 0,-1-1 0 0 0,0 0-1 0 0,1 1 1 0 0,-1-1 0 0 0,0 1-1 0 0,0 0 1 0 0,1 0 0 0 0,-1 0-1 0 0,-1 1-126 0 0,4-1 1 0 0,-7 0 38 0 0,-1 1-1 0 0,0 0 1 0 0,1 1 0 0 0,-1 0-1 0 0,1 0 1 0 0,-1 1 0 0 0,1 0-1 0 0,0 0 1 0 0,0 0 0 0 0,1 1-1 0 0,-1 0 1 0 0,1 1-1 0 0,-1-1 1 0 0,1 1 0 0 0,1 0-1 0 0,-1 1 1 0 0,1-1 0 0 0,0 1-1 0 0,0 0 1 0 0,0 0 0 0 0,1 1-1 0 0,0 0 1 0 0,0-1-1 0 0,1 1 1 0 0,0 1 0 0 0,0-1-1 0 0,1 0 1 0 0,0 1 0 0 0,0-1-1 0 0,1 1 1 0 0,-1-1 0 0 0,2 1-1 0 0,-1 0 1 0 0,1 1-39 0 0,0-2 8 0 0,0 1 0 0 0,0-1 0 0 0,0 0 0 0 0,1 1 0 0 0,0-1 0 0 0,0 0 0 0 0,1 0 0 0 0,0 0 0 0 0,1 0 0 0 0,-1 0 0 0 0,1-1 0 0 0,0 1 0 0 0,1-1 0 0 0,0 1 0 0 0,0-1 0 0 0,0 0 0 0 0,1-1 0 0 0,-1 1 0 0 0,1-1 0 0 0,1 0 0 0 0,-1 0 0 0 0,1-1-8 0 0,7 7 80 0 0,0-2-1 0 0,1 0 1 0 0,0 0 0 0 0,1-2 0 0 0,0 1-1 0 0,0-2 1 0 0,1 0 0 0 0,-1-1 0 0 0,1-1-1 0 0,14 3-79 0 0,-27-7 7 0 0,-3 1 1 0 0,1-1 0 0 0,0 1 0 0 0,0-1 0 0 0,0 1 0 0 0,0-1 0 0 0,0 0 0 0 0,0 0 0 0 0,0 1 0 0 0,0-1 0 0 0,0 0 0 0 0,0 0 1 0 0,0 0-1 0 0,0 0 0 0 0,0 0 0 0 0,0 0 0 0 0,0 0 0 0 0,0 0 0 0 0,0-1 0 0 0,0 1 0 0 0,0 0 0 0 0,0-1 0 0 0,0 1 0 0 0,0 0 1 0 0,0-1-1 0 0,0 1 0 0 0,-1-1 0 0 0,1 0 0 0 0,0 1 0 0 0,0-1 0 0 0,0 1 0 0 0,-1-1 0 0 0,1 0 0 0 0,0 0 0 0 0,-1 0 0 0 0,1 1 0 0 0,-1-1 1 0 0,1 0-1 0 0,-1 0 0 0 0,1-1-8 0 0,2-7-2380 0 0,-1 8-1948 0 0,0 0-3679 0 0,-1 1-3911 0 0</inkml:trace>
  <inkml:trace contextRef="#ctx0" brushRef="#br0" timeOffset="1301.402">2172 235 15611 0 0,'0'0'1962'0'0,"0"0"-394"0"0,0 0-305 0 0,0 0-200 0 0,0 0-160 0 0,0 0-149 0 0,0 0-114 0 0,0 0-93 0 0,0 0-50 0 0,0 0-37 0 0,0 0-47 0 0,0 0-32 0 0,0 0-41 0 0,-17 31-31 0 0,-55 97-30 0 0,53-55 120 0 0,21-58-299 0 0,29 243 852 0 0,-18 80-712 0 0,-13-336-236 0 0,-1-1 0 0 0,1 1 0 0 0,-1 0 0 0 0,1 0 1 0 0,0 0-1 0 0,0 0 0 0 0,0 0 0 0 0,0 0 0 0 0,0 0 0 0 0,0-1 0 0 0,0 1 1 0 0,1 0-1 0 0,-1 0 0 0 0,1 0 0 0 0,-1 0 0 0 0,1-1 0 0 0,0 1 0 0 0,0 0 1 0 0,0 0-1 0 0,0-1 0 0 0,0 1 0 0 0,0-1 0 0 0,0 1 0 0 0,0-1 1 0 0,1 1-1 0 0,-1-1 0 0 0,0 0 0 0 0,1 0 0 0 0,-1 0 0 0 0,1 1 0 0 0,0-1 1 0 0,-1-1-1 0 0,1 1 0 0 0,0 0 0 0 0,0 0 0 0 0,-1-1 0 0 0,1 1 0 0 0,0-1 1 0 0,0 1-1 0 0,0-1 0 0 0,0 0 0 0 0,0 0 0 0 0,-1 0 0 0 0,1 0 0 0 0,1 0-3 0 0,65-69 569 0 0,171-169 28 0 0,-238 237-599 0 0,0-1 1 0 0,0 1 0 0 0,0 1 0 0 0,0-1-1 0 0,0 0 1 0 0,0 0 0 0 0,0 0-1 0 0,0 0 1 0 0,0 1 0 0 0,1-1 0 0 0,-1 1-1 0 0,0-1 1 0 0,1 1 0 0 0,-1-1-1 0 0,0 1 1 0 0,1-1 0 0 0,-1 1 0 0 0,0 0-1 0 0,1 0 1 0 0,-1 0 0 0 0,0 0-1 0 0,1 0 1 0 0,-1 0 0 0 0,1 0 0 0 0,-1 1-1 0 0,0-1 1 0 0,1 0 0 0 0,0 1 0 0 0,11 174 65 0 0,2-106-210 0 0,14-75-5695 0 0,-22 0 987 0 0,-5 1-6992 0 0</inkml:trace>
  <inkml:trace contextRef="#ctx0" brushRef="#br0" timeOffset="1718.39">2970 802 11490 0 0,'0'0'2724'0'0,"0"0"-554"0"0,0 0-242 0 0,0 0-177 0 0,0 0-265 0 0,0 0-327 0 0,0 0-321 0 0,0 0-218 0 0,0 0-137 0 0,0 0-71 0 0,0 0-18 0 0,0 0-33 0 0,-8 4-31 0 0,-26 11 127 0 0,2 1 1 0 0,0 2 0 0 0,1 1 0 0 0,-24 20-458 0 0,49-34 8 0 0,0 0 0 0 0,0 0 1 0 0,1 1-1 0 0,0 0 0 0 0,0 0 1 0 0,0 0-1 0 0,1 0 0 0 0,-1 1 1 0 0,2 0-1 0 0,-1 0 1 0 0,1 0-1 0 0,0 0 0 0 0,0 0 1 0 0,1 1-1 0 0,0-1 0 0 0,0 1 1 0 0,1-1-1 0 0,0 1 0 0 0,0 7-8 0 0,1-14 4 0 0,0 1 0 0 0,0 0 0 0 0,0 0 0 0 0,0-1-1 0 0,1 1 1 0 0,-1 0 0 0 0,0 0 0 0 0,1-1 0 0 0,-1 1 0 0 0,1 0-1 0 0,0-1 1 0 0,-1 1 0 0 0,1-1 0 0 0,0 1 0 0 0,0-1 0 0 0,0 1-1 0 0,0-1 1 0 0,0 0 0 0 0,1 1 0 0 0,-1-1 0 0 0,0 0 0 0 0,0 0-1 0 0,1 0 1 0 0,-1 0 0 0 0,1 0 0 0 0,-1 0 0 0 0,1 0 0 0 0,-1 0-1 0 0,1-1 1 0 0,0 1 0 0 0,-1-1 0 0 0,1 1 0 0 0,0-1 0 0 0,0 0-1 0 0,-1 1 1 0 0,1-1 0 0 0,0 0 0 0 0,0 0 0 0 0,-1 0 0 0 0,1-1-1 0 0,0 1 1 0 0,0 0 0 0 0,-1 0 0 0 0,1-1 0 0 0,0 0 0 0 0,-1 1-1 0 0,2-1-3 0 0,9-3 93 0 0,0 0 0 0 0,0 0-1 0 0,0-1 1 0 0,-1 0 0 0 0,0-1-1 0 0,0 0 1 0 0,0-1 0 0 0,-1 0 0 0 0,0-1-1 0 0,0 0 1 0 0,6-8-93 0 0,21-14 202 0 0,-32 26-175 0 0,7-6 5 0 0,0 0 0 0 0,1 0 0 0 0,-1 1 0 0 0,2 1 0 0 0,-1 0 0 0 0,1 1 0 0 0,0 1 0 0 0,1 0 0 0 0,0 1 0 0 0,0 0 0 0 0,0 1 0 0 0,0 1 0 0 0,16-2-32 0 0,-16 42-1047 0 0,-13-22 108 0 0,5 9-1893 0 0,-5-16-435 0 0,1 0-3385 0 0,1 0-5566 0 0</inkml:trace>
  <inkml:trace contextRef="#ctx0" brushRef="#br0" timeOffset="2134.143">3282 1075 16740 0 0,'0'0'2116'0'0,"0"0"-665"0"0,0 0-343 0 0,0 0-160 0 0,0 0-167 0 0,0 0-104 0 0,0 0-87 0 0,0 0-65 0 0,0 0-37 0 0,0 0-32 0 0,0 0-32 0 0,0 0-36 0 0,0 0-46 0 0,17-26-42 0 0,50-80-76 0 0,11-13 480 0 0,-79 156-1045 0 0,-1-15 305 0 0,2 57-71 0 0,0-77 110 0 0,0 0 0 0 0,1 0 0 0 0,-1 1 0 0 0,1-1-1 0 0,0 0 1 0 0,0-1 0 0 0,-1 1 0 0 0,1 0-1 0 0,1 0 1 0 0,-1 0 0 0 0,0 0 0 0 0,0-1 0 0 0,1 1-1 0 0,-1-1 1 0 0,1 1 0 0 0,-1-1 0 0 0,1 1-1 0 0,-1-1 1 0 0,1 0 0 0 0,0 0 0 0 0,0 0-1 0 0,0 0 1 0 0,0 0 0 0 0,0 0 0 0 0,0-1 0 0 0,0 1-1 0 0,0 0 1 0 0,0-1 0 0 0,0 0 0 0 0,0 1-1 0 0,0-1 1 0 0,0 0 0 0 0,2 0-3 0 0,3 0 85 0 0,0-1 0 0 0,0 1 1 0 0,0-1-1 0 0,0 0 0 0 0,0-1 0 0 0,0 0 0 0 0,0 0 1 0 0,-1 0-1 0 0,1-1 0 0 0,-1 0 0 0 0,1 0 0 0 0,-1-1 1 0 0,0 1-1 0 0,-1-2 0 0 0,1 1 0 0 0,-1 0 1 0 0,1-1-1 0 0,-1 0 0 0 0,0 0-85 0 0,3-5 42 0 0,1 1 0 0 0,-1-1 0 0 0,-1 0 0 0 0,0-1 0 0 0,0 1 0 0 0,-1-1 0 0 0,0-1 0 0 0,-1 1 0 0 0,0-1 0 0 0,-1 0 0 0 0,0 0 0 0 0,-1 0 0 0 0,-1-1 0 0 0,0 1 0 0 0,0-1 0 0 0,-1-6-42 0 0,-8 11-1926 0 0,2 8-1601 0 0,1 0-1331 0 0,2 0-7622 0 0</inkml:trace>
  <inkml:trace contextRef="#ctx0" brushRef="#br0" timeOffset="3122.259">4092 762 14747 0 0,'0'0'2169'0'0,"0"0"-632"0"0,0 0-239 0 0,0 0-26 0 0,0 0-74 0 0,0 0-129 0 0,0 0-120 0 0,0 0-123 0 0,0 0-81 0 0,0 0-79 0 0,0 0-92 0 0,0 0-91 0 0,0 0-133 0 0,-2-7-106 0 0,-9-19-62 0 0,-22 36 90 0 0,17 0-261 0 0,1 1 1 0 0,0 0-1 0 0,0 1 0 0 0,1 0 1 0 0,1 1-1 0 0,0 1 1 0 0,0 0-1 0 0,2 1 1 0 0,0 1-1 0 0,1-1 1 0 0,0 2-1 0 0,1-1 0 0 0,1 1 1 0 0,-2 7-12 0 0,-5 62-260 0 0,17-85 266 0 0,0 0 0 0 0,0 0 0 0 0,0 0 0 0 0,0-1 0 0 0,1 1 0 0 0,-1-1 1 0 0,0 0-1 0 0,0 1 0 0 0,0-1 0 0 0,1 0 0 0 0,-1 0 0 0 0,0 0 0 0 0,0-1 0 0 0,1 1 1 0 0,-1-1-1 0 0,0 1 0 0 0,0-1 0 0 0,0 1 0 0 0,0-1 0 0 0,0 0 0 0 0,0 0 0 0 0,0 0 0 0 0,0-1 1 0 0,0 1-1 0 0,0 0 0 0 0,0-1 0 0 0,-1 1 0 0 0,1-1 0 0 0,0 0-6 0 0,261-232 1034 0 0,-261 231-1030 0 0,-1 1 0 0 0,1 0 0 0 0,0 0 0 0 0,0 0 0 0 0,0 0 0 0 0,0 0 0 0 0,0 1 0 0 0,0-1 0 0 0,0 0 0 0 0,1 1 0 0 0,-1 0 0 0 0,0-1 0 0 0,1 1 0 0 0,-1 0 0 0 0,1 0 0 0 0,0 1 0 0 0,-1-1 0 0 0,1 1 0 0 0,0-1 0 0 0,-1 1 0 0 0,1 0 0 0 0,0 0 0 0 0,-1 0 0 0 0,1 0 0 0 0,0 0 0 0 0,-1 0 0 0 0,1 1 0 0 0,0 0 0 0 0,-1-1 0 0 0,1 1 1 0 0,0 0-1 0 0,-1 0 0 0 0,0 0 0 0 0,1 1 0 0 0,-1-1 0 0 0,0 1 0 0 0,1-1 0 0 0,-1 1 0 0 0,0 0 0 0 0,0 0 0 0 0,0 0 0 0 0,-1 0 0 0 0,1 0 0 0 0,0 0 0 0 0,-1 0 0 0 0,1 1 0 0 0,-1-1 0 0 0,0 0 0 0 0,0 1 0 0 0,0-1 0 0 0,0 2-4 0 0,9 33 16 0 0,-1 0-1 0 0,-3 0 1 0 0,0 1 0 0 0,-3 0-1 0 0,-1 0 1 0 0,-2 0-1 0 0,-3 14-15 0 0,0-30 2 0 0,-2 0-1 0 0,-1 0 0 0 0,0 0 0 0 0,-2-1 0 0 0,0 0 0 0 0,-1-1 1 0 0,-1 0-1 0 0,-5 5-1 0 0,9-15 0 0 0,-1 0 0 0 0,0 0 0 0 0,-1-1 0 0 0,0 0 0 0 0,-1 0 0 0 0,0 0 0 0 0,0-2 1 0 0,-1 1-1 0 0,0-1 0 0 0,0 0 0 0 0,0-1 0 0 0,-1 0 0 0 0,-3 0 0 0 0,-26-1-95 0 0,40-5 67 0 0,1-6 2 0 0,1 0-1 0 0,-1 0 1 0 0,1 1-1 0 0,1-1 0 0 0,-1 0 1 0 0,1 1-1 0 0,0-1 1 0 0,1 1-1 0 0,-1 0 0 0 0,1 0 1 0 0,0 1-1 0 0,0-1 1 0 0,0 1-1 0 0,1-1 1 0 0,0 1-1 0 0,0 1 0 0 0,0-1 27 0 0,24-24-89 0 0,36-42 116 0 0,3 2 0 0 0,4 3 0 0 0,22-12-27 0 0,98-99 159 0 0,-177 163-141 0 0,-2-1 1 0 0,0-1-1 0 0,0 0 1 0 0,-2-1-1 0 0,0 0 0 0 0,0 0 1 0 0,-2-1-1 0 0,0-1 1 0 0,-1 1-1 0 0,3-11-18 0 0,-10 25 1 0 0,0 0-1 0 0,-1-1 1 0 0,1 1-1 0 0,0 0 1 0 0,-1-1-1 0 0,0 1 1 0 0,0-1-1 0 0,0 1 1 0 0,0 0-1 0 0,-1-1 1 0 0,1 1-1 0 0,-1 0 1 0 0,0-1-1 0 0,0 1 1 0 0,0 0-1 0 0,0 0 1 0 0,-1-1-1 0 0,1 1 1 0 0,-1 0-1 0 0,0 1 1 0 0,0-1-1 0 0,0 0 1 0 0,0 0-1 0 0,0 1 1 0 0,0-1-1 0 0,-1 1 1 0 0,0 0-1 0 0,1 0 1 0 0,-1 0-1 0 0,0 0 1 0 0,0 0-1 0 0,0 1 1 0 0,0-1-1 0 0,0 1 1 0 0,0 0-1 0 0,0 0 1 0 0,-1 0-1 0 0,1 0 1 0 0,0 0-1 0 0,-1 1 1 0 0,1 0-1 0 0,-1-1 1 0 0,1 1-1 0 0,0 0 1 0 0,-1 1-1 0 0,1-1 1 0 0,0 1-1 0 0,-3 0 0 0 0,-6 2-2 0 0,0 1 0 0 0,0 0 0 0 0,0 1 0 0 0,1 0 0 0 0,-1 1-1 0 0,1 0 1 0 0,1 1 0 0 0,-1 0 0 0 0,1 0 0 0 0,0 1 0 0 0,1 1 0 0 0,0 0 0 0 0,0 0 0 0 0,1 0 0 0 0,0 1-1 0 0,1 1 1 0 0,0-1 0 0 0,0 1 0 0 0,1 0 0 0 0,1 1 0 0 0,0-1 0 0 0,1 1 0 0 0,0 0 0 0 0,0 0-1 0 0,1 1 1 0 0,1-1 0 0 0,0 1 0 0 0,1-1 0 0 0,0 1 0 0 0,1 0 0 0 0,1-1 0 0 0,0 1 0 0 0,1 6 2 0 0,3-6 41 0 0,-1 0 0 0 0,2-1 1 0 0,0 1-1 0 0,1-1 1 0 0,0-1-1 0 0,0 1 1 0 0,1-1-1 0 0,1 0 0 0 0,0-1 1 0 0,0 0-1 0 0,1-1 1 0 0,0 0-1 0 0,1 0 0 0 0,0-1 1 0 0,0 0-1 0 0,1-1 1 0 0,0 0-1 0 0,0-1 0 0 0,1-1 1 0 0,0 0-1 0 0,0 0 1 0 0,1-1-42 0 0,-3-1 19 0 0,1 1 0 0 0,0-2 0 0 0,0 0 1 0 0,0 0-1 0 0,0-1 0 0 0,0-1 0 0 0,0 0 0 0 0,0 0 1 0 0,0-1-1 0 0,0-1 0 0 0,0 0 0 0 0,0-1 1 0 0,0 0-1 0 0,-1-1 0 0 0,1 0 0 0 0,-1-1 1 0 0,0 0-1 0 0,-1 0 0 0 0,1-1 0 0 0,-1-1 1 0 0,1-1-20 0 0,-5-15-4070 0 0,-7 18 210 0 0,1 0-8743 0 0</inkml:trace>
  <inkml:trace contextRef="#ctx0" brushRef="#br0" timeOffset="16591.476">4 2632 10338 0 0,'0'0'1817'0'0,"0"0"-320"0"0,0 0-42 0 0,0 0 144 0 0,0 0 58 0 0,0 0-176 0 0,0 0-297 0 0,0 0-243 0 0,0 0-168 0 0,0 0-95 0 0,0 0-73 0 0,0 0-97 0 0,-1-20-66 0 0,-1-61-80 0 0,14 5 679 0 0,-7 59-976 0 0,2 1 0 0 0,-1 0 0 0 0,2 0 0 0 0,0 1 0 0 0,1 0 0 0 0,1 0 0 0 0,0 1 0 0 0,0 0 0 0 0,2 1 0 0 0,0 0 1 0 0,0 1-1 0 0,1 0 0 0 0,1 1 0 0 0,0 1 0 0 0,0 0 0 0 0,1 0 0 0 0,0 2 0 0 0,1 0 0 0 0,-1 1 0 0 0,6-1-65 0 0,-20 7 0 0 0,-1 0 0 0 0,1 1 0 0 0,-1-1 0 0 0,1 1 0 0 0,0-1 1 0 0,-1 1-1 0 0,1 0 0 0 0,0-1 0 0 0,-1 1 0 0 0,1 0 0 0 0,0-1 0 0 0,0 1 0 0 0,-1 0 0 0 0,1 0 0 0 0,0-1 0 0 0,0 1 0 0 0,-1 0 0 0 0,1 0 0 0 0,0 0 0 0 0,0 0 0 0 0,0 0 0 0 0,-1 0 0 0 0,1 0 0 0 0,0 1 0 0 0,0-1 1 0 0,-1 0-1 0 0,1 0 0 0 0,0 1 0 0 0,0-1 0 0 0,-1 0 0 0 0,1 1 0 0 0,0-1 0 0 0,-1 0 0 0 0,1 1 0 0 0,0-1 0 0 0,-1 1 0 0 0,1-1 0 0 0,-1 1 0 0 0,1 0 0 0 0,-1-1 0 0 0,1 1 0 0 0,-1 0 0 0 0,1-1 0 0 0,-1 1 0 0 0,0 0 0 0 0,1-1 1 0 0,-1 1-1 0 0,0 0 0 0 0,0 0 0 0 0,1-1 0 0 0,-1 1 0 0 0,0 0 0 0 0,0 0 0 0 0,0 0 0 0 0,-14 164 323 0 0,10-44-438 0 0,21-129 74 0 0,18-29 72 0 0,1 1 0 0 0,1 2-1 0 0,2 2 1 0 0,1 2 0 0 0,29-16-31 0 0,35-9 14 0 0,-102 54-15 0 0,-1 0 0 0 0,1 1 0 0 0,-1-1 0 0 0,1 1 0 0 0,-1 0 0 0 0,1-1 0 0 0,-1 1 0 0 0,1 0 0 0 0,0 0 0 0 0,-1 0 0 0 0,1 0 0 0 0,-1 0 0 0 0,1 1 0 0 0,-1-1 0 0 0,1 0 0 0 0,-1 1 0 0 0,1-1 0 0 0,-1 1 0 0 0,1-1 0 0 0,-1 1 0 0 0,1 0 0 0 0,-1 0 0 0 0,0 0 0 0 0,1-1 0 0 0,-1 1 1 0 0,0 0-1 0 0,0 1 0 0 0,0-1 0 0 0,1 0 1 0 0,18 73 126 0 0,-36 165-203 0 0,14-195-1741 0 0,14-44-3188 0 0,-7 0-142 0 0,2-3-6437 0 0</inkml:trace>
  <inkml:trace contextRef="#ctx0" brushRef="#br0" timeOffset="16888.964">1112 2216 11386 0 0,'0'0'1463'0'0,"0"0"-345"0"0,0 0-23 0 0,0 0 84 0 0,0 0-28 0 0,0 0-184 0 0,0 0-215 0 0,-23 34-176 0 0,-71 108-127 0 0,70-83 70 0 0,25-50-370 0 0,1-5-69 0 0,1 0 0 0 0,-1-1 0 0 0,0 1-1 0 0,1 0 1 0 0,0-1 0 0 0,0 1-1 0 0,0-1 1 0 0,0 0 0 0 0,1 0-1 0 0,-1 0 1 0 0,1-1 0 0 0,-1 1 0 0 0,1-1-1 0 0,0 0 1 0 0,0 0 0 0 0,0 0-1 0 0,0-1 1 0 0,1 1 0 0 0,-1-1 0 0 0,0 0-1 0 0,1 0 1 0 0,-1 0 0 0 0,1-1-1 0 0,-1 0 1 0 0,0 0 0 0 0,1 0-1 0 0,-1 0 1 0 0,1 0 0 0 0,-1-1 0 0 0,1 0-1 0 0,-1 0 1 0 0,0 0 0 0 0,0-1-1 0 0,3-1-79 0 0,3 1 163 0 0,-1-1-1 0 0,1 0 0 0 0,-1-1 0 0 0,0 0 0 0 0,0-1 1 0 0,0 1-1 0 0,-1-2 0 0 0,0 1 0 0 0,0-1 0 0 0,0-1 1 0 0,-1 1-1 0 0,1-1 0 0 0,-2 0 0 0 0,1-1 0 0 0,-1 0 1 0 0,0 0-1 0 0,-1 0 0 0 0,0-1 0 0 0,0 0 1 0 0,0 1-1 0 0,-2-2 0 0 0,1 1 0 0 0,-1 0 0 0 0,0-1 1 0 0,-1 0-1 0 0,0 0 0 0 0,0-9-162 0 0,-2 15 4 0 0,0 0 0 0 0,0 0 1 0 0,0 0-1 0 0,-1 1 0 0 0,1-1 0 0 0,-1 0 1 0 0,0 0-1 0 0,0 0 0 0 0,-1 1 0 0 0,1-1 0 0 0,-1 0 1 0 0,0 1-1 0 0,0 0 0 0 0,0-1 0 0 0,0 1 1 0 0,-1 0-1 0 0,1 0 0 0 0,-1 0 0 0 0,0 0 1 0 0,0 1-1 0 0,0-1 0 0 0,0 1 0 0 0,0 0 0 0 0,0 0 1 0 0,-1 0-1 0 0,1 0 0 0 0,-1 0 0 0 0,1 1 1 0 0,-4-1-5 0 0,-68-5-1135 0 0,33 30-6400 0 0,34-15-4234 0 0</inkml:trace>
  <inkml:trace contextRef="#ctx0" brushRef="#br0" timeOffset="17424.864">1436 2592 17052 0 0,'0'0'1659'0'0,"0"0"-452"0"0,0 0-161 0 0,0 0 4 0 0,0 0-79 0 0,0 0-172 0 0,0 0-216 0 0,0 0-82 0 0,10-34-49 0 0,31-102-26 0 0,3 44 622 0 0,-40 84-995 0 0,1 0 1 0 0,0 1-1 0 0,0 0 0 0 0,0-1 1 0 0,1 2-1 0 0,0-1 1 0 0,1 1-1 0 0,-1 0 1 0 0,1 0-1 0 0,0 0 1 0 0,1 1-1 0 0,-1 0 0 0 0,1 1 1 0 0,4-2-54 0 0,-10 7 0 0 0,0 0-1 0 0,0-1 1 0 0,0 1 0 0 0,0 0-1 0 0,0 0 1 0 0,0 1 0 0 0,0-1-1 0 0,0 0 1 0 0,-1 1-1 0 0,1-1 1 0 0,-1 1 0 0 0,1-1-1 0 0,-1 1 1 0 0,1 0 0 0 0,-1 0-1 0 0,0 0 1 0 0,0-1 0 0 0,0 1-1 0 0,0 0 1 0 0,0 1 0 0 0,0-1-1 0 0,-1 0 1 0 0,1 0 0 0 0,-1 0-1 0 0,1 0 1 0 0,-1 0 0 0 0,0 1-1 0 0,0-1 1 0 0,0 0 0 0 0,0 0-1 0 0,0 0 1 0 0,0 1 0 0 0,-1-1-1 0 0,1 0 1 0 0,-1 0 0 0 0,0 0-1 0 0,1 0 1 0 0,-1 0 0 0 0,-1 1 0 0 0,2 9 25 0 0,0 87-4 0 0,1-98-19 0 0,-1 0 0 0 0,0 0 0 0 0,0 0 0 0 0,0 0 0 0 0,0 0 0 0 0,1 0 0 0 0,-1-1 0 0 0,0 1 0 0 0,1 0 0 0 0,-1 0 0 0 0,1 0 0 0 0,-1 0 0 0 0,1-1 0 0 0,0 1 0 0 0,-1 0 0 0 0,1 0 0 0 0,0-1 0 0 0,-1 1 0 0 0,1 0 0 0 0,0-1 0 0 0,0 1 0 0 0,-1-1 0 0 0,1 1 0 0 0,0-1 0 0 0,0 0 0 0 0,0 1 0 0 0,0-1 0 0 0,0 0 0 0 0,0 1 0 0 0,0-1-1 0 0,0 0 1 0 0,0 0 0 0 0,0 0 0 0 0,0 0 0 0 0,0 0 0 0 0,0 0 0 0 0,-1 0 0 0 0,1 0 0 0 0,0 0 0 0 0,0-1 0 0 0,0 1 0 0 0,0 0 0 0 0,0-1 0 0 0,0 1 0 0 0,0 0 0 0 0,0-1 0 0 0,0 1 0 0 0,0-1-2 0 0,39-27 197 0 0,154-155 362 0 0,-186 175-551 0 0,0 0 0 0 0,0 1 0 0 0,1 0 0 0 0,0 1 0 0 0,0 0 0 0 0,1 0 0 0 0,0 1 0 0 0,0 0 0 0 0,9-3-8 0 0,-17 9 1 0 0,0 0 1 0 0,0 1-1 0 0,-1-1 0 0 0,1 1 0 0 0,-1-1 1 0 0,1 1-1 0 0,-1 0 0 0 0,1 0 0 0 0,-1 0 1 0 0,0 0-1 0 0,0-1 0 0 0,0 2 0 0 0,0-1 0 0 0,0 0 1 0 0,0 0-1 0 0,-1 0 0 0 0,1 0 0 0 0,-1 0 1 0 0,1 1-1 0 0,-1-1 0 0 0,0 0 0 0 0,0 0 1 0 0,0 1-1 0 0,0-1 0 0 0,0 0 0 0 0,-1 0 1 0 0,1 1-1 0 0,-1-1 0 0 0,1 0 0 0 0,-1 0 1 0 0,0 0-1 0 0,0 1-1 0 0,0 7 17 0 0,-39 167 5 0 0,36-82-346 0 0,5-94 281 0 0,-1-1 0 0 0,0 1 1 0 0,0-1-1 0 0,0 1 0 0 0,1-1 1 0 0,-1 1-1 0 0,0-1 0 0 0,0 1 1 0 0,1-1-1 0 0,-1 1 1 0 0,1-1-1 0 0,-1 1 0 0 0,0-1 1 0 0,1 0-1 0 0,-1 1 0 0 0,1-1 1 0 0,-1 0-1 0 0,1 1 0 0 0,-1-1 1 0 0,1 0-1 0 0,-1 0 0 0 0,1 0 1 0 0,-1 1-1 0 0,1-1 0 0 0,-1 0 1 0 0,1 0-1 0 0,-1 0 0 0 0,1 0 1 0 0,-1 0-1 0 0,1 0 1 0 0,-1 0-1 0 0,1 0 0 0 0,0 0 1 0 0,-1 0-1 0 0,1 0 0 0 0,-1 0 1 0 0,1-1-1 0 0,-1 1 0 0 0,1 0 1 0 0,-1 0-1 0 0,1 0 0 0 0,-1-1 1 0 0,1 1-1 0 0,-1 0 0 0 0,1-1 1 0 0,-1 1-1 0 0,0 0 0 0 0,1-1 1 0 0,-1 1-1 0 0,1-1 1 0 0,-1 1-1 0 0,0 0 0 0 0,1-1 1 0 0,-1 0 42 0 0,14-11-6945 0 0,-10 7-4786 0 0</inkml:trace>
  <inkml:trace contextRef="#ctx0" brushRef="#br0" timeOffset="17787.506">2272 2437 9946 0 0,'0'0'2773'0'0,"0"0"-349"0"0,0 0-177 0 0,0 0-256 0 0,0 0-337 0 0,0 0-266 0 0,0 0-230 0 0,0 0-228 0 0,32-10-189 0 0,100-34-153 0 0,-65 10 268 0 0,-62 32-773 0 0,-1 0 0 0 0,0-1 0 0 0,0 0 0 0 0,0 1 0 0 0,0-1 0 0 0,0-1 0 0 0,-1 1 0 0 0,1-1 0 0 0,-1 1 0 0 0,0-1 0 0 0,0 0 0 0 0,-1 0 0 0 0,1 0 0 0 0,-1-1 0 0 0,0 1 0 0 0,0 0 0 0 0,0-1 1 0 0,0 0-1 0 0,-1 1 0 0 0,0-1 0 0 0,0 0 0 0 0,0 0 0 0 0,-1 1 0 0 0,1-1 0 0 0,-1 0 0 0 0,0 0 0 0 0,-1 0 0 0 0,1 0 0 0 0,-1-1-83 0 0,-2 3 3 0 0,0 0 0 0 0,0 1 0 0 0,0-1 0 0 0,0 0 0 0 0,0 1 0 0 0,-1 0 0 0 0,1 0 0 0 0,-1 0 0 0 0,1 0 0 0 0,-1 1 0 0 0,0-1 0 0 0,1 1 0 0 0,-1 0 0 0 0,0 0 0 0 0,0 0 1 0 0,0 1-1 0 0,0-1 0 0 0,0 1 0 0 0,0 0 0 0 0,0 0 0 0 0,0 1 0 0 0,0-1 0 0 0,0 1 0 0 0,0 0 0 0 0,0 0 0 0 0,0 0 0 0 0,-2 1-3 0 0,-5 3-39 0 0,0 0-1 0 0,1 1 1 0 0,-1 0-1 0 0,1 1 1 0 0,1 0-1 0 0,-1 1 1 0 0,1 0-1 0 0,1 0 1 0 0,-1 1-1 0 0,1 0 1 0 0,1 0 0 0 0,0 1-1 0 0,0 0 1 0 0,1 1-1 0 0,-4 7 40 0 0,4-8-82 0 0,0 1-1 0 0,0 1 1 0 0,1-1-1 0 0,0 1 1 0 0,1 0-1 0 0,0 0 1 0 0,1 0-1 0 0,1 1 1 0 0,0-1-1 0 0,0 1 1 0 0,1-1-1 0 0,1 1 1 0 0,0 8 82 0 0,2-17-47 0 0,1-1 0 0 0,-1 0 0 0 0,0 1 0 0 0,1-1-1 0 0,0 0 1 0 0,0-1 0 0 0,-1 1 0 0 0,2 0 0 0 0,-1-1 0 0 0,0 0 0 0 0,0 1 0 0 0,1-1 0 0 0,-1-1 0 0 0,1 1 0 0 0,0 0 0 0 0,0-1 0 0 0,-1 0-1 0 0,1 0 1 0 0,0 0 0 0 0,0 0 0 0 0,0-1 0 0 0,0 1 0 0 0,0-1 0 0 0,0 0 0 0 0,0 0 0 0 0,0-1 0 0 0,0 1 0 0 0,0-1 0 0 0,2-1 47 0 0,-3 2-57 0 0,76-17-2512 0 0,-47 3-1919 0 0,-9 5-2294 0 0,-7 2-5015 0 0</inkml:trace>
  <inkml:trace contextRef="#ctx0" brushRef="#br0" timeOffset="18210.388">2660 2522 6153 0 0,'0'0'2745'0'0,"0"0"-1261"0"0,0 0-149 0 0,0 0 451 0 0,0 0 372 0 0,0 0 47 0 0,0 0-284 0 0,0 0-391 0 0,0 0-402 0 0,0 0-287 0 0,0 0-147 0 0,0 0-75 0 0,20-16-71 0 0,60-51-40 0 0,12-39 1085 0 0,-14 1-1199 0 0,-74 163-1173 0 0,-4-57 777 0 0,-5 109-168 0 0,6-107 172 0 0,-1 1 0 0 0,1-1 0 0 0,0 0 0 0 0,-1 0 0 0 0,1 0 0 0 0,1 0 1 0 0,-1 0-1 0 0,0 0 0 0 0,1 0 0 0 0,0 0 0 0 0,-1 0 0 0 0,1-1 0 0 0,0 1 1 0 0,1-1-1 0 0,-1 1 0 0 0,0-1 0 0 0,1 0 0 0 0,-1 0 0 0 0,1 0 0 0 0,0 0 1 0 0,-1 0-1 0 0,1-1 0 0 0,0 1 0 0 0,0-1 0 0 0,0 0 0 0 0,0 0 0 0 0,0 0 1 0 0,1 0-1 0 0,-1 0 0 0 0,0-1 0 0 0,0 1 0 0 0,1-1-2 0 0,5 1 78 0 0,1-1-1 0 0,0 0 1 0 0,-1-1-1 0 0,1 0 1 0 0,0 0-1 0 0,-1-1 1 0 0,1 0 0 0 0,-1 0-1 0 0,0-1 1 0 0,0-1-1 0 0,0 0 1 0 0,0 0-1 0 0,-1 0 1 0 0,1-1-1 0 0,-1 0 1 0 0,0-1 0 0 0,-1 0-1 0 0,1 0 1 0 0,2-4-78 0 0,-5 5 42 0 0,4-1-11 0 0,-1-1-1 0 0,0 0 1 0 0,-1-1 0 0 0,0 0-1 0 0,0 0 1 0 0,-1-1 0 0 0,0 0 0 0 0,0 0-1 0 0,-1 0 1 0 0,0 0 0 0 0,1-5-31 0 0,10-23-927 0 0,-9 23-1778 0 0,-1 0-3533 0 0,-4 6-6032 0 0</inkml:trace>
  <inkml:trace contextRef="#ctx0" brushRef="#br0" timeOffset="18472.369">3665 1675 21333 0 0,'0'0'948'0'0,"0"0"-291"0"0,0 0 11 0 0,0 0 170 0 0,0 0 110 0 0,0 0-64 0 0,0 0-166 0 0,0 0-130 0 0,0 0-97 0 0,1 31-73 0 0,1 99-29 0 0,-1-80-104 0 0,-2 0 1 0 0,-3 0 0 0 0,-2-1 0 0 0,-2 0 0 0 0,-2 4-286 0 0,8-48 4 0 0,-30 113 59 0 0,22-90-579 0 0,2 1 0 0 0,0 0 0 0 0,2 1-1 0 0,2-1 1 0 0,-2 29 516 0 0,2-54-2922 0 0,1-4-2186 0 0,1-1-4635 0 0,0-2-279 0 0</inkml:trace>
  <inkml:trace contextRef="#ctx0" brushRef="#br0" timeOffset="18695.55">3248 2120 17796 0 0,'0'0'1336'0'0,"0"0"-310"0"0,0 0-21 0 0,0 0 90 0 0,0 0-56 0 0,0 0-184 0 0,0 0-186 0 0,0 0-173 0 0,0 0-110 0 0,34-9-87 0 0,112-28-74 0 0,-50 18 54 0 0,60 7-161 0 0,-89 12-3680 0 0,-42 0 700 0 0,-12 0-5776 0 0</inkml:trace>
  <inkml:trace contextRef="#ctx0" brushRef="#br0" timeOffset="19028.314">3824 2065 17348 0 0,'0'0'1556'0'0,"0"0"-510"0"0,0 0-185 0 0,0 0-29 0 0,0 0-40 0 0,0 0-43 0 0,0 0-144 0 0,0 0-141 0 0,0 0-108 0 0,0 0-102 0 0,0 0-52 0 0,-9 33-32 0 0,-28 103-46 0 0,35-133-112 0 0,0 0 0 0 0,1 0 1 0 0,0 0-1 0 0,-1-1 0 0 0,1 1 0 0 0,0 0 1 0 0,1 1-1 0 0,-1-1 0 0 0,0 0 1 0 0,1 0-1 0 0,0 0 0 0 0,0 0 0 0 0,0 0 1 0 0,0 0-1 0 0,0 1 0 0 0,1-1 1 0 0,-1 0-1 0 0,1 0 0 0 0,0 0 0 0 0,0 0 1 0 0,0 0-1 0 0,0 0 0 0 0,0 0 1 0 0,1-1-1 0 0,-1 1 0 0 0,1 0 0 0 0,0-1 1 0 0,0 1-1 0 0,1 1-12 0 0,6 5 63 0 0,-3-4 40 0 0,0-1 0 0 0,1 0 0 0 0,-1 0 1 0 0,1-1-1 0 0,-1 0 0 0 0,1 0 0 0 0,0-1 1 0 0,0 1-1 0 0,0-2 0 0 0,1 1 1 0 0,-1-1-1 0 0,0 0 0 0 0,1 0 0 0 0,-1-1 1 0 0,1 0-1 0 0,-1 0 0 0 0,0-1 0 0 0,1 0 1 0 0,-1 0-1 0 0,0-1 0 0 0,0 0 1 0 0,0 0-1 0 0,0-1 0 0 0,0 0 0 0 0,6-3-103 0 0,-1 1 37 0 0,-2 1-1 0 0,1-2 1 0 0,0 1-1 0 0,-1-2 1 0 0,0 1-1 0 0,0-1 1 0 0,-1-1-1 0 0,0 1 0 0 0,0-2 1 0 0,-1 1-1 0 0,0-1 1 0 0,0-1-1 0 0,-1 1 1 0 0,-1-1-1 0 0,1 0 1 0 0,-2-1-1 0 0,1 1 1 0 0,-1-1-1 0 0,-1 0 0 0 0,0-1 1 0 0,-1 1-1 0 0,0-1 1 0 0,0 0-1 0 0,-1-6-36 0 0,-2-7-1704 0 0,0 17-1314 0 0,0 0-3596 0 0,0 4-6163 0 0</inkml:trace>
  <inkml:trace contextRef="#ctx0" brushRef="#br0" timeOffset="19640.174">4277 2363 17140 0 0,'0'0'875'0'0,"0"0"-111"0"0,0 0 292 0 0,0 0 302 0 0,0 0 74 0 0,0 0-176 0 0,0 0-382 0 0,0 0-306 0 0,0 0-170 0 0,0 0-68 0 0,0 0 9 0 0,0 0 7 0 0,0 0 6 0 0,6-11-17 0 0,51-86 731 0 0,-11 35-819 0 0,2 2 1 0 0,4 1 0 0 0,1 3-248 0 0,-53 57-5 0 0,0-1 1 0 0,0 0 0 0 0,0 1 0 0 0,-1-1-1 0 0,1 1 1 0 0,0-1 0 0 0,0 0 0 0 0,0 1-1 0 0,0-1 1 0 0,0 0 0 0 0,0 1 0 0 0,0-1-1 0 0,0 0 1 0 0,0 1 0 0 0,0-1 0 0 0,0 1-1 0 0,0-1 1 0 0,0 0 0 0 0,0 1 0 0 0,0-1-1 0 0,1 0 1 0 0,-1 1 0 0 0,0-1 0 0 0,0 0-1 0 0,0 1 1 0 0,0-1 0 0 0,1 0 0 0 0,-1 1-1 0 0,0-1 1 0 0,0 0 0 0 0,1 0 0 0 0,-1 1-1 0 0,0-1 1 0 0,0 0 0 0 0,1 0 0 0 0,-1 0-1 0 0,0 1 1 0 0,1-1 0 0 0,-1 0 0 0 0,0 0-1 0 0,1 0 1 0 0,-1 0 0 0 0,1 0 0 0 0,-1 0-1 0 0,0 1 1 0 0,1-1 0 0 0,-1 0 0 0 0,0 0-1 0 0,1 0 1 0 0,-1 0 0 0 0,1 0 0 0 0,-1 0-1 0 0,0-1 1 0 0,1 1 0 0 0,-1 0 0 0 0,0 0 4 0 0,-9 37 52 0 0,0-16-40 0 0,5-13-15 0 0,0-1 1 0 0,1 1 0 0 0,0 0-1 0 0,0 0 1 0 0,1 0 0 0 0,0 0-1 0 0,0 1 1 0 0,1-1 0 0 0,0 0-1 0 0,1 1 1 0 0,-1-1 0 0 0,2 1-1 0 0,-1-1 1 0 0,1 1 2 0 0,1-8 5 0 0,1 0 0 0 0,-1 0 0 0 0,0 0 0 0 0,1 0 0 0 0,-1 0 0 0 0,1 0 0 0 0,-1-1 0 0 0,1 1 0 0 0,-1-1 0 0 0,1 0 0 0 0,-1 1 0 0 0,1-1 0 0 0,-1 0 0 0 0,1-1-1 0 0,-1 1 1 0 0,1 0 0 0 0,-1-1 0 0 0,1 1 0 0 0,-1-1 0 0 0,0 0 0 0 0,1 0 0 0 0,-1 0 0 0 0,0 0 0 0 0,1 0 0 0 0,-1-1 0 0 0,2 0-5 0 0,149-120 374 0 0,-117 100-410 0 0,-27 56 49 0 0,-18 211 72 0 0,9-245-102 0 0,0 0-1 0 0,0-1 1 0 0,1 1-1 0 0,-1-1 1 0 0,0 1-1 0 0,0 0 1 0 0,0-1-1 0 0,1 1 1 0 0,-1 0-1 0 0,0-1 1 0 0,1 1-1 0 0,-1 0 1 0 0,0-1-1 0 0,1 1 1 0 0,-1 0-1 0 0,0 0 1 0 0,1-1-1 0 0,-1 1 1 0 0,0 0-1 0 0,1 0 1 0 0,-1 0-1 0 0,1 0 1 0 0,-1-1-1 0 0,1 1 1 0 0,-1 0-1 0 0,0 0 1 0 0,1 0-1 0 0,-1 0 1 0 0,1 0-1 0 0,-1 0 1 0 0,1 0-1 0 0,-1 0 1 0 0,0 0-1 0 0,1 1 1 0 0,-1-1-1 0 0,1 0 1 0 0,-1 0-1 0 0,1 0 1 0 0,-1 0 0 0 0,0 0-1 0 0,1 1 1 0 0,-1-1-1 0 0,0 0 1 0 0,1 0-1 0 0,-1 1 1 0 0,0-1-1 0 0,1 0 1 0 0,-1 1-1 0 0,0-1 1 0 0,1 0-1 0 0,-1 1 1 0 0,0-1-1 0 0,0 0 1 0 0,0 1-1 0 0,1-1 1 0 0,-1 1-1 0 0,0-1 1 0 0,0 0-1 0 0,0 1 1 0 0,0-1-1 0 0,0 1 1 0 0,0-1-1 0 0,0 1 1 0 0,0-1 17 0 0,10-20-4250 0 0,-8 12-4008 0 0,0 1-4816 0 0</inkml:trace>
  <inkml:trace contextRef="#ctx0" brushRef="#br0" timeOffset="26860.275">4862 77 872 0 0,'0'0'1591'0'0,"0"0"215"0"0,0 0 329 0 0,0 0 266 0 0,0 0 22 0 0,0 0-215 0 0,0 0-355 0 0,0 0-384 0 0,0 0-313 0 0,0 0-207 0 0,0 0-136 0 0,1-5-95 0 0,3-15-72 0 0,-4 15-75 0 0,0 5-93 0 0,0 0-76 0 0,0 0-63 0 0,0 0-75 0 0,0 0-49 0 0,150-3 2780 0 0,-138 5-2967 0 0,0 0 0 0 0,0 1-1 0 0,-1 0 1 0 0,1 1 0 0 0,-1 0 0 0 0,0 1-1 0 0,0 1 1 0 0,0-1 0 0 0,-1 2 0 0 0,6 4-28 0 0,29 14 112 0 0,34 30 65 0 0,-72-47-113 0 0,0 0 1 0 0,0 0-1 0 0,-1 0 1 0 0,0 1-1 0 0,-1-1 0 0 0,0 2 1 0 0,-1-1-1 0 0,0 0 0 0 0,0 1 1 0 0,0 0-1 0 0,-2 0 0 0 0,1 0 1 0 0,-1 0-1 0 0,-1 0 0 0 0,0 0 1 0 0,0 1-1 0 0,-1-1 1 0 0,0 0-1 0 0,-1 1 0 0 0,0-1 1 0 0,-2 8-65 0 0,2 23 92 0 0,-20 77 223 0 0,-52 51 195 0 0,64-146-466 0 0,1 0 1 0 0,0 0 0 0 0,2 1-1 0 0,0 0 1 0 0,2 0 0 0 0,1 0-1 0 0,1 0 1 0 0,0 6-45 0 0,17 98 99 0 0,26 100 167 0 0,-39-220-234 0 0,1 1 0 0 0,0-1-1 0 0,1 0 1 0 0,0 0-1 0 0,0 0 1 0 0,0 0-1 0 0,1-1 1 0 0,1 0-1 0 0,-1 0 1 0 0,1 0 0 0 0,0-1-1 0 0,0 0 1 0 0,1 0-1 0 0,0 0 1 0 0,0-1-1 0 0,0 0 1 0 0,1 0 0 0 0,0-1-1 0 0,-1 0 1 0 0,2 0-1 0 0,2 0-31 0 0,30 21 106 0 0,-5 9 7 0 0,-10-20-53 0 0,-28-6 305 0 0,-23 6-209 0 0,-97 30 3 0 0,79-21-80 0 0,39-17-80 0 0,0 0-1 0 0,0-1 1 0 0,0 2 0 0 0,1-1 0 0 0,0 0 0 0 0,0 1-1 0 0,1-1 1 0 0,0 1 0 0 0,0 0 0 0 0,1 0 0 0 0,-1 0-1 0 0,1 0 1 0 0,1 0 0 0 0,0 0 0 0 0,0 0 0 0 0,0 0-1 0 0,1 0 1 0 0,-1 0 0 0 0,2 3 1 0 0,-1 16-8 0 0,28 228 19 0 0,-20-200-2 0 0,1 171 58 0 0,-40-107 39 0 0,-46-29 139 0 0,-2-8-113 0 0,26-26-94 0 0,43-48-19 0 0,0 0 0 0 0,0 0-1 0 0,-1-1 1 0 0,0 0 0 0 0,0-1-1 0 0,0 0 1 0 0,-1-1 0 0 0,1 0 0 0 0,-1-1-1 0 0,-10 3-18 0 0,16-5 11 0 0,-58 8 154 0 0,42-5 95 0 0,23-31-2745 0 0,4 14-1727 0 0,-4 8-41 0 0,2-2-8878 0 0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6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6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4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2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5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1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6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2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2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35 542 0 0 0,'0'0'994'0'0,"0"0"50"0"0,0 0 53 0 0,0 0-24 0 0,0 0-19 0 0,0 0-16 0 0,-2-9-36 0 0,-10-26-52 0 0,-8 21 4493 0 0,28 10 193 0 0,33-8-4964 0 0,240-36 1027 0 0,-43 9-912 0 0,0 10 276 0 0,143 6-1063 0 0,19 22 349 0 0,47 16 51 0 0,-112-8-86 0 0,-311-7-292 0 0,216-1 336 0 0,72-16-358 0 0,243-9 150 0 0,173-11-6 0 0,-322 48-69 0 0,-48-10-116 0 0,229-16 133 0 0,727 15-6 0 0,-404 18-79 0 0,-221-29 22 0 0,-193-7 38 0 0,283-7 22 0 0,-420 17-47 0 0,1185-29-57 0 0,-1236 20 29 0 0,715-21 80 0 0,-20 56-114 0 0,-61-36 30 0 0,-333-5 71 0 0,186 17-1 0 0,-504 16-53 0 0,496 1 199 0 0,-464-26-120 0 0,-63 4-69 0 0,793-36 122 0 0,-413 29-33 0 0,-79 7-28 0 0,311 10 106 0 0,-35 23 8 0 0,279-18 417 0 0,-609-30 291 0 0,-336 22-499 0 0,41-7-281 0 0,-211 11-126 0 0,-1 0 14 0 0,0 0-24 0 0,0 0 2 0 0,0 0-22 0 0,0 0 5 0 0,0 0 22 0 0,0 0-13 0 0,0 0 22 0 0,0 0-6 0 0,44-3 4 0 0,76 3-1307 0 0,-118 7-5710 0 0,3-3-4721 0 0</inkml:trace>
  <inkml:trace contextRef="#ctx0" brushRef="#br0" timeOffset="1982.981">799 976 0 0 0,'0'0'1132'0'0,"0"0"-113"0"0,0 0 152 0 0,0 0 360 0 0,0 0 385 0 0,0 0 266 0 0,0 0 32 0 0,0 0-194 0 0,0 0-278 0 0,0 0-268 0 0,0 0-235 0 0,-5-24-128 0 0,-18-71-48 0 0,13 71 3269 0 0,6 62-2023 0 0,2 43-2137 0 0,3 0 0 0 0,4 0 0 0 0,3 0 0 0 0,4-1 0 0 0,3 0 0 0 0,4-1 0 0 0,22 59-172 0 0,-39-132 16 0 0,0 1-1 0 0,1-1 0 0 0,0 0 0 0 0,0 0 1 0 0,0 0-1 0 0,1 0 0 0 0,0 0 1 0 0,0-1-1 0 0,0 1 0 0 0,1-1 1 0 0,-1 0-1 0 0,1-1 0 0 0,1 1 0 0 0,-1-1 1 0 0,1 0-1 0 0,-1 0 0 0 0,1-1 1 0 0,0 1-1 0 0,3-1-15 0 0,-6-2 37 0 0,0 0 1 0 0,1 0-1 0 0,-1-1 0 0 0,0 1 0 0 0,1-1 1 0 0,-1 0-1 0 0,1 0 0 0 0,-1-1 1 0 0,0 1-1 0 0,1 0 0 0 0,-1-1 0 0 0,0 0 1 0 0,1 0-1 0 0,-1 0 0 0 0,0 0 1 0 0,0-1-1 0 0,0 1 0 0 0,0-1 0 0 0,0 0 1 0 0,0 0-1 0 0,0 0 0 0 0,-1 0 1 0 0,1 0-1 0 0,0-1-37 0 0,11-13 69 0 0,0-1 0 0 0,-1 0 1 0 0,-1-1-1 0 0,-1 0 0 0 0,-1-1 1 0 0,0 0-1 0 0,-1-1 0 0 0,-1 0 0 0 0,1-8-69 0 0,12-22 78 0 0,17-75-12 0 0,-27 195-541 0 0,-10-54 467 0 0,0 0-1 0 0,0 0 1 0 0,2 0-1 0 0,0 0 1 0 0,0 0 0 0 0,2-1-1 0 0,0 1 1 0 0,1-1-1 0 0,0-1 1 0 0,1 1 0 0 0,1-1-1 0 0,0 0 1 0 0,1-1 0 0 0,0 0-1 0 0,1 0 1 0 0,1-1-1 0 0,0 0 1 0 0,0-1 0 0 0,1 0-1 0 0,1-1 1 0 0,6 4 8 0 0,-16-13 8 0 0,0 0 1 0 0,1 1 0 0 0,-1-1-1 0 0,1-1 1 0 0,-1 1-1 0 0,1 0 1 0 0,-1-1 0 0 0,1 0-1 0 0,-1 0 1 0 0,1 0-1 0 0,-1 0 1 0 0,1 0 0 0 0,-1-1-1 0 0,1 0 1 0 0,-1 1-1 0 0,1-1 1 0 0,-1-1 0 0 0,0 1-1 0 0,1 0 1 0 0,-1-1-1 0 0,0 0 1 0 0,0 1 0 0 0,0-1-1 0 0,0 0 1 0 0,0-1-1 0 0,-1 1 1 0 0,1-1 0 0 0,0 1-9 0 0,58-85 308 0 0,-57 80-292 0 0,28-48 112 0 0,-2-2 0 0 0,-3-1 0 0 0,-2-1 0 0 0,-3 0 0 0 0,-3-2-1 0 0,-2-1 1 0 0,-3 0 0 0 0,1-24-128 0 0,-13 24 151 0 0,-2 61-140 0 0,0 1-42 0 0,0 0-64 0 0,0 0-157 0 0,0 0-209 0 0,0 11-1249 0 0,0 24-1891 0 0,0-12-5029 0 0,0-8-4156 0 0</inkml:trace>
  <inkml:trace contextRef="#ctx0" brushRef="#br0" timeOffset="2417.104">1882 1488 12771 0 0,'0'0'2094'0'0,"0"0"-1233"0"0,0 0-258 0 0,0 0 326 0 0,0 0 313 0 0,0 0 124 0 0,0 0-109 0 0,0 0-157 0 0,0 0-175 0 0,0 0-181 0 0,0 0-116 0 0,0 0-79 0 0,26-5-50 0 0,83-19-35 0 0,-60 1 378 0 0,-43 19-753 0 0,-1 1 1 0 0,0-1-1 0 0,1-1 0 0 0,-2 1 1 0 0,1-1-1 0 0,0 0 1 0 0,-1 0-1 0 0,0 0 0 0 0,0-1 1 0 0,-1 1-1 0 0,1-1 1 0 0,-1 0-1 0 0,-1 0 0 0 0,1 0 1 0 0,-1-1-1 0 0,0 1 1 0 0,0 0-1 0 0,-1-1 0 0 0,0 1 1 0 0,0-1-1 0 0,0 0 1 0 0,-1 1-1 0 0,0-1 0 0 0,0 1 1 0 0,-1-1-1 0 0,0 0 1 0 0,0 1-1 0 0,-1-3-89 0 0,0 6-1 0 0,0 0 1 0 0,0 1-1 0 0,0-1 0 0 0,0 0 1 0 0,-1 1-1 0 0,1 0 1 0 0,-1-1-1 0 0,1 1 0 0 0,-1 0 1 0 0,0 0-1 0 0,0 1 0 0 0,0-1 1 0 0,0 0-1 0 0,0 1 1 0 0,0 0-1 0 0,-1 0 0 0 0,1 0 1 0 0,0 0-1 0 0,-1 0 0 0 0,1 1 1 0 0,0-1-1 0 0,-1 1 1 0 0,1 0-1 0 0,-1 0 0 0 0,1 0 1 0 0,-1 1-1 0 0,1-1 0 0 0,0 1 1 0 0,-1 0-1 0 0,1 0 1 0 0,0 0-1 0 0,0 0 0 0 0,-1 1 1 0 0,1-1-1 0 0,0 1 0 0 0,0 0 1 0 0,1-1-1 0 0,-1 1 1 0 0,0 1-1 0 0,1-1 0 0 0,-1 0 1 0 0,1 1-1 0 0,-1-1 0 0 0,1 1 1 0 0,0 0-1 0 0,0 0 1 0 0,0 0 0 0 0,-10 11-10 0 0,0 0 0 0 0,1 0 0 0 0,1 1 0 0 0,0 1 0 0 0,1 0 0 0 0,1 0 0 0 0,0 0 0 0 0,1 1 0 0 0,1 0 0 0 0,0 1 0 0 0,2-1 0 0 0,0 1 1 0 0,1 0-1 0 0,0 0 0 0 0,2 0 0 0 0,0 1 0 0 0,1-1 0 0 0,1 2 10 0 0,0-13 6 0 0,1 0 0 0 0,0-1-1 0 0,0 1 1 0 0,1 0 0 0 0,-1-1 0 0 0,2 0 0 0 0,-1 0 0 0 0,1 1 0 0 0,-1-2-1 0 0,2 1 1 0 0,-1 0 0 0 0,1-1 0 0 0,-1 0 0 0 0,1 0 0 0 0,1-1-1 0 0,-1 1 1 0 0,1-1 0 0 0,0 0 0 0 0,0 0 0 0 0,0-1 0 0 0,0 0 0 0 0,0 0-1 0 0,1-1 1 0 0,0 1 0 0 0,-1-1 0 0 0,3 0-6 0 0,1 1-13 0 0,0-1 0 0 0,0 0 1 0 0,0-1-1 0 0,1 0 0 0 0,-1 0 1 0 0,0-1-1 0 0,0-1 0 0 0,0 1 1 0 0,0-2-1 0 0,0 1 0 0 0,0-1 0 0 0,0-1 1 0 0,0 0-1 0 0,0 0 0 0 0,-1-1 1 0 0,0 0-1 0 0,9-6 13 0 0,0-1-425 0 0,-2 0-1122 0 0,-5 4-2376 0 0,-3 0-8429 0 0</inkml:trace>
  <inkml:trace contextRef="#ctx0" brushRef="#br0" timeOffset="3433.805">2964 1772 0 0 0,'0'0'1490'0'0,"0"0"283"0"0,0 0 317 0 0,0 0 203 0 0,0 0-49 0 0,0 0-217 0 0,0 0-270 0 0,0 0-272 0 0,0 0-178 0 0,0 0-132 0 0,0 0-180 0 0,0 0-158 0 0,0 0-158 0 0,-6 3-148 0 0,-20 13-67 0 0,37-34 6593 0 0,30-69-6404 0 0,90-177-220 0 0,-126 258-817 0 0,-6 27 157 0 0,9 46 260 0 0,-7-48-30 0 0,0 1-1 0 0,1-1 1 0 0,1-1-1 0 0,1 1 1 0 0,0 0-1 0 0,2-1 1 0 0,0 0-1 0 0,1 0 1 0 0,1 0-1 0 0,0-1 1 0 0,2-1-1 0 0,1 3-2 0 0,-10-17 16 0 0,1 1-1 0 0,0-1 1 0 0,0 0-1 0 0,0 0 1 0 0,0 1-1 0 0,0-1 1 0 0,0-1-1 0 0,0 1 1 0 0,1 0 0 0 0,-1 0-1 0 0,1-1 1 0 0,0 1-1 0 0,-1-1 1 0 0,1 0-1 0 0,0 0 1 0 0,0 0-1 0 0,-1 0 1 0 0,1-1-1 0 0,0 1 1 0 0,0-1-1 0 0,0 1 1 0 0,0-1-1 0 0,0 0 1 0 0,0 0 0 0 0,0-1-1 0 0,0 1 1 0 0,0 0-1 0 0,0-1 1 0 0,0 0-1 0 0,-1 0 1 0 0,1 0-1 0 0,0 0 1 0 0,0 0-1 0 0,-1 0 1 0 0,1-1-1 0 0,-1 1 1 0 0,1-1 0 0 0,-1 0-1 0 0,0 0 1 0 0,1 0-16 0 0,18-18 185 0 0,0-2 1 0 0,-2 0 0 0 0,-1 0 0 0 0,0-2 0 0 0,-2 0 0 0 0,-1-1 0 0 0,-1-1 0 0 0,10-23-186 0 0,-18 33 46 0 0,1 1 4 0 0,-1 0-1 0 0,0 0 1 0 0,-2-1 0 0 0,1 0 0 0 0,-2 0-1 0 0,0 0 1 0 0,-1-1 0 0 0,0-10-50 0 0,-2 21-2884 0 0,0 18-9881 0 0,3-8 168 0 0</inkml:trace>
  <inkml:trace contextRef="#ctx0" brushRef="#br0" timeOffset="3752.174">3887 1311 16444 0 0,'0'0'1776'0'0,"0"0"-469"0"0,0 0-328 0 0,0 0-112 0 0,0 0-87 0 0,0 0-85 0 0,0 0-126 0 0,0 0-152 0 0,0 0-114 0 0,0 0-85 0 0,0 0-82 0 0,0 0-4 0 0,-29 28-27 0 0,-85 87-26 0 0,111-113-75 0 0,0 0 1 0 0,0 0 0 0 0,1 0-1 0 0,-1 0 1 0 0,1 1 0 0 0,-1-1-1 0 0,1 1 1 0 0,0-1 0 0 0,0 1 0 0 0,0 0-1 0 0,1 0 1 0 0,-1 0 0 0 0,0 0-1 0 0,1 0 1 0 0,0 1 0 0 0,0-1-1 0 0,0 0 1 0 0,0 0 0 0 0,1 1-1 0 0,-1-1 1 0 0,1 1 0 0 0,0 0-5 0 0,0 8 14 0 0,-1-7 0 0 0,0 0 1 0 0,0 0-1 0 0,0 0 1 0 0,0 1-1 0 0,1-1 1 0 0,0 0-1 0 0,0 0 1 0 0,1 1-1 0 0,-1-1 1 0 0,1 0-1 0 0,0 0 1 0 0,1 0-1 0 0,-1 0 1 0 0,1 0-1 0 0,0 0 1 0 0,0 0-1 0 0,1 0 1 0 0,-1-1-1 0 0,1 1 1 0 0,0-1-1 0 0,0 0 1 0 0,0 0-1 0 0,1 0 1 0 0,0 0-1 0 0,0-1 1 0 0,0 1-1 0 0,0-1 1 0 0,0 0-1 0 0,0 0 1 0 0,1 0-1 0 0,0-1 1 0 0,-1 0-1 0 0,1 0 1 0 0,0 0-1 0 0,0 0 1 0 0,0-1-1 0 0,0 0 1 0 0,1 0-1 0 0,1 0-14 0 0,2 0 123 0 0,0 0-1 0 0,0-1 0 0 0,0 0 1 0 0,1-1-1 0 0,-1 0 0 0 0,0-1 1 0 0,0 0-1 0 0,0 0 0 0 0,-1 0 0 0 0,1-2 1 0 0,0 1-1 0 0,-1-1 0 0 0,0 0 1 0 0,0 0-1 0 0,0-1 0 0 0,0 0 1 0 0,-1-1-1 0 0,0 0 0 0 0,0 0 1 0 0,-1 0-1 0 0,1-1 0 0 0,-1 0 0 0 0,-1 0 1 0 0,5-7-123 0 0,-2 2 91 0 0,-1 0 0 0 0,-1-1-1 0 0,0 1 1 0 0,0-2 0 0 0,-1 1 0 0 0,-1 0 0 0 0,0-1 0 0 0,-1 0 0 0 0,0 0 0 0 0,-1 0 0 0 0,-1 0 0 0 0,0-2-91 0 0,-1 8-52 0 0,1 0 1 0 0,-2 1-1 0 0,1-1 1 0 0,-1 0-1 0 0,0 0 1 0 0,-1 1-1 0 0,1-1 1 0 0,-2 0-1 0 0,1 1 1 0 0,-1 0-1 0 0,0-1 1 0 0,-1 1-1 0 0,1 0 1 0 0,-1 1-1 0 0,-1-1 1 0 0,1 1-1 0 0,-1 0 1 0 0,0 0-1 0 0,-1 0 1 0 0,1 1-1 0 0,-7-5 52 0 0,-10 2-1375 0 0,4 8-4163 0 0,9 0-6181 0 0</inkml:trace>
  <inkml:trace contextRef="#ctx0" brushRef="#br0" timeOffset="8856.821">4306 1418 3465 0 0,'0'0'2279'0'0,"0"0"-132"0"0,0 0-28 0 0,0 0-10 0 0,0 0-73 0 0,0 0-160 0 0,0 0-290 0 0,0 0-327 0 0,0 0-259 0 0,0 0-224 0 0,0 0-141 0 0,-3-2-55 0 0,-8-5-50 0 0,9 5-54 0 0,2 2-67 0 0,0 0-71 0 0,0 0-88 0 0,0 0-48 0 0,0 0-41 0 0,0 0-50 0 0,0 0-8 0 0,0 0-27 0 0,0 20 538 0 0,-8 118 1091 0 0,7-131-1689 0 0,0 0 1 0 0,0 0-1 0 0,1 0 1 0 0,-1 0-1 0 0,2 0 0 0 0,-1 0 1 0 0,1 0-1 0 0,0 0 1 0 0,0 0-1 0 0,1-1 1 0 0,0 1-1 0 0,0 0 1 0 0,0-1-1 0 0,1 0 1 0 0,0 1-1 0 0,1-1 1 0 0,-1 0-1 0 0,1 0 0 0 0,0-1 1 0 0,0 1-1 0 0,1-1 1 0 0,0 0-1 0 0,0 0 1 0 0,0-1-1 0 0,0 1 1 0 0,1-1-1 0 0,0 0 1 0 0,0-1-1 0 0,0 1 1 0 0,0-1-1 0 0,0 0 0 0 0,1-1 1 0 0,0 0-1 0 0,-1 0 1 0 0,5 1-17 0 0,-2-4 57 0 0,0 0 1 0 0,-1 0-1 0 0,0-1 1 0 0,1 0 0 0 0,-1-1-1 0 0,0 0 1 0 0,0 0-1 0 0,0-1 1 0 0,-1 0-1 0 0,1 0 1 0 0,-1-1-1 0 0,0 0 1 0 0,0 0 0 0 0,-1 0-1 0 0,1-1 1 0 0,-1 0-1 0 0,0 0 1 0 0,-1-1-1 0 0,2-2-57 0 0,8-11 114 0 0,0-1-1 0 0,-2-1 0 0 0,0 0 1 0 0,-1-1-1 0 0,8-23-113 0 0,-7-38 502 0 0,-13 84-460 0 0,0 0-20 0 0,0 0 4 0 0,-6 40-416 0 0,7-32 389 0 0,-1 1 1 0 0,1-1 0 0 0,0 0 0 0 0,1 0-1 0 0,0 1 1 0 0,0-1 0 0 0,1-1-1 0 0,0 1 1 0 0,0 0 0 0 0,1-1 0 0 0,0 1-1 0 0,0-1 1 0 0,1 0 0 0 0,0-1 0 0 0,5 7 0 0 0,10 10 13 0 0,-16-16-13 0 0,1 0 1 0 0,0 0-1 0 0,1-1 1 0 0,-1 1-1 0 0,1-1 0 0 0,0 0 1 0 0,1-1-1 0 0,0 0 0 0 0,-1 0 1 0 0,2 0-1 0 0,-1-1 1 0 0,0 0-1 0 0,1 0 0 0 0,0-1 1 0 0,0 0-1 0 0,0 0 0 0 0,0-1 1 0 0,0 0-1 0 0,1 0 1 0 0,-1-1-1 0 0,3 0 0 0 0,58-17 248 0 0,-57 8-163 0 0,1-2 1 0 0,-2 0-1 0 0,1 0 1 0 0,-1-1-1 0 0,-1-1 1 0 0,0 0-1 0 0,-1 0 1 0 0,0-1-1 0 0,-1 0 1 0 0,0 0-1 0 0,-1-1 1 0 0,0 0-1 0 0,-2-1 1 0 0,1 1-1 0 0,-2-1 1 0 0,0 0-1 0 0,-1 0 1 0 0,0 0-1 0 0,-1-1 1 0 0,0-13-86 0 0,-6 23-100 0 0,6 1-7897 0 0,3 5-3671 0 0</inkml:trace>
  <inkml:trace contextRef="#ctx0" brushRef="#br0" timeOffset="10057.138">6254 1219 3777 0 0,'0'0'3311'0'0,"0"0"-724"0"0,0 0-374 0 0,0 0-137 0 0,0 0-101 0 0,0 0-137 0 0,0 0-186 0 0,0 0-299 0 0,0 0-322 0 0,0 0-278 0 0,0 0-189 0 0,0 0-108 0 0,0 0-32 0 0,-5-3-25 0 0,-16-8-52 0 0,6 41 1047 0 0,-7 150-425 0 0,22-170-947 0 0,14 189 380 0 0,-12-188-391 0 0,1 0-1 0 0,0 0 0 0 0,0 0 0 0 0,1-1 1 0 0,0 1-1 0 0,1-1 0 0 0,0 0 0 0 0,1 0 1 0 0,0 0-1 0 0,1-1 0 0 0,0 0 0 0 0,0-1 1 0 0,1 1-1 0 0,0-1 0 0 0,0-1 0 0 0,5 4-10 0 0,-10-9 28 0 0,0 1 0 0 0,1-1 0 0 0,-1 0 0 0 0,0-1 0 0 0,1 1 0 0 0,0 0 0 0 0,-1-1-1 0 0,1 0 1 0 0,0 0 0 0 0,0 0 0 0 0,0-1 0 0 0,-1 1 0 0 0,1-1 0 0 0,0 0 0 0 0,0 0 0 0 0,0 0 0 0 0,0 0 0 0 0,0-1-1 0 0,0 1 1 0 0,-1-1 0 0 0,1 0 0 0 0,0-1 0 0 0,0 1 0 0 0,-1-1 0 0 0,1 1 0 0 0,1-2-28 0 0,20-20 96 0 0,-1-1 1 0 0,-1 0 0 0 0,-1-2-1 0 0,-1-1 1 0 0,-2 0 0 0 0,-1-2 0 0 0,-1 0-1 0 0,6-15-96 0 0,-17 29-69 0 0,-3 6-67 0 0,1 21 47 0 0,50 120 99 0 0,-50-122-8 0 0,0-1 0 0 0,1-1-1 0 0,0 1 1 0 0,1-1 0 0 0,0 1-1 0 0,0-2 1 0 0,1 1 0 0 0,-1-1 0 0 0,2 0-1 0 0,-1 0 1 0 0,1-1 0 0 0,0 0-1 0 0,0 0 1 0 0,1-1 0 0 0,0 0-1 0 0,0 0 1 0 0,0-1 0 0 0,0-1 0 0 0,1 1-1 0 0,-1-1 1 0 0,1-1 0 0 0,0 0-1 0 0,0 0 1 0 0,0-1 0 0 0,4 0-2 0 0,-8-4 41 0 0,0 0 0 0 0,-1 0-1 0 0,1-1 1 0 0,-1 1 0 0 0,0-1 0 0 0,0-1 0 0 0,0 1-1 0 0,-1-1 1 0 0,0 1 0 0 0,1-1 0 0 0,-2-1 0 0 0,1 1 0 0 0,2-4-41 0 0,74-162 898 0 0,-59 118-767 0 0,25-93 43 0 0,-46 145-213 0 0,0 1-41 0 0,0 0-95 0 0,0 0-121 0 0,0 0-207 0 0,0 5-1292 0 0,11 24-2636 0 0,-3-17-1247 0 0,-5-7 1686 0 0,4 3-8246 0 0</inkml:trace>
  <inkml:trace contextRef="#ctx0" brushRef="#br0" timeOffset="10550.043">7771 1422 11891 0 0,'0'0'3114'0'0,"0"0"-1270"0"0,0 0-417 0 0,0 0-33 0 0,0 0-41 0 0,0 0-87 0 0,0 0-169 0 0,0 0-224 0 0,0 0-179 0 0,0 0-150 0 0,0 0-79 0 0,0 0-37 0 0,0 0-47 0 0,-11-4-50 0 0,-34-14-24 0 0,41 18-275 0 0,1-1 0 0 0,0 0 0 0 0,0 1 0 0 0,0-1 0 0 0,-1 1 0 0 0,1 0 0 0 0,0 0 1 0 0,-1 0-1 0 0,1 1 0 0 0,0-1 0 0 0,0 1 0 0 0,-1 0 0 0 0,1 0 0 0 0,0 0 1 0 0,0 0-1 0 0,0 0 0 0 0,0 1 0 0 0,0 0 0 0 0,1-1 0 0 0,-1 1 0 0 0,-1 1-32 0 0,-9 5 80 0 0,-7 2-47 0 0,1 0-1 0 0,1 2 1 0 0,0 0-1 0 0,0 1 0 0 0,2 1 1 0 0,-1 1-1 0 0,2 0 0 0 0,0 1 1 0 0,1 0-1 0 0,0 1 1 0 0,2 1-1 0 0,0 0 0 0 0,1 1 1 0 0,-7 15-33 0 0,15-25-8 0 0,-1 0-1 0 0,1 0 1 0 0,1 0 0 0 0,0 1 0 0 0,0-1 0 0 0,1 1 0 0 0,0-1-1 0 0,1 1 1 0 0,0-1 0 0 0,0 1 0 0 0,1-1 0 0 0,0 1-1 0 0,1-1 1 0 0,0 0 0 0 0,2 6 8 0 0,-1-12 15 0 0,0 1 0 0 0,0-1 0 0 0,1 0 0 0 0,0 0 0 0 0,0 0 0 0 0,-1-1 0 0 0,1 0 0 0 0,1 1 0 0 0,-1-1 0 0 0,0 0 0 0 0,0-1 0 0 0,1 1 0 0 0,-1-1 0 0 0,1 0 0 0 0,0 0 0 0 0,-1-1 0 0 0,1 1 0 0 0,0-1 0 0 0,-1 0 1 0 0,1 0-1 0 0,0 0 0 0 0,-1-1 0 0 0,1 0 0 0 0,-1 0 0 0 0,1 0 0 0 0,-1 0 0 0 0,1-1 0 0 0,-1 1 0 0 0,0-1 0 0 0,1 0 0 0 0,-1-1 0 0 0,0 1 0 0 0,-1-1 0 0 0,1 0 0 0 0,0 0 0 0 0,-1 0 0 0 0,1 0 0 0 0,2-4-15 0 0,30-30 215 0 0,-1-2 0 0 0,-2-1 0 0 0,-1-1 1 0 0,-3-2-1 0 0,4-11-215 0 0,9-9 147 0 0,4 0-49 0 0,-46 62-83 0 0,0 1-24 0 0,0 0-34 0 0,1 12-185 0 0,33 71-27 0 0,25 0-1566 0 0,-7-40-2652 0 0,-49-40 4043 0 0,19 9-5440 0 0,-15-8 1114 0 0,3 3-7040 0 0</inkml:trace>
  <inkml:trace contextRef="#ctx0" brushRef="#br0" timeOffset="10937.979">8170 1856 14019 0 0,'0'0'3435'0'0,"0"0"-1317"0"0,0 0-552 0 0,0 0-261 0 0,0 0-224 0 0,0 0-149 0 0,0 0-191 0 0,0 0-148 0 0,0 0-113 0 0,0 0-120 0 0,0 0-52 0 0,0 0 4 0 0,0 0-19 0 0,4-21-26 0 0,14-68 1 0 0,20-18 452 0 0,30-25-476 0 0,-68 132-236 0 0,19-21-157 0 0,-9 39-394 0 0,-10-14 534 0 0,1 16-21 0 0,0-1 0 0 0,0 0 0 0 0,2 0 0 0 0,1 0 0 0 0,0 0 0 0 0,1 0 0 0 0,1-1 0 0 0,1 0 0 0 0,1 1 30 0 0,-5-14 12 0 0,0-1 1 0 0,0 0-1 0 0,1-1 0 0 0,-1 1 0 0 0,1 0 0 0 0,0-1 0 0 0,0 0 0 0 0,0 0 0 0 0,1 0 1 0 0,-1 0-1 0 0,0-1 0 0 0,1 0 0 0 0,0 0 0 0 0,0 0 0 0 0,-1 0 0 0 0,1-1 0 0 0,0 0 1 0 0,0 0-1 0 0,0 0 0 0 0,0-1 0 0 0,1 1 0 0 0,-1-1 0 0 0,0-1 0 0 0,0 1 0 0 0,0-1 1 0 0,0 1-1 0 0,0-1 0 0 0,0-1 0 0 0,0 1 0 0 0,0-1 0 0 0,-1 0 0 0 0,1 0 0 0 0,3-2-12 0 0,18-13-162 0 0,0-1-1 0 0,-2-1 0 0 0,0-1 0 0 0,-1-2 0 0 0,-1 0 0 0 0,-1-1 0 0 0,-2-1 0 0 0,0-1 0 0 0,14-25 163 0 0,-17 28-1122 0 0,-4 3-1548 0 0,-5 6-2663 0 0,-1 1-6722 0 0</inkml:trace>
  <inkml:trace contextRef="#ctx0" brushRef="#br0" timeOffset="11237.366">9155 682 19044 0 0,'0'0'2162'0'0,"0"0"-995"0"0,0 0-396 0 0,0 0-15 0 0,0 0 69 0 0,0 0 34 0 0,0 0-80 0 0,0 0-163 0 0,-1 31-92 0 0,-3 99-85 0 0,22 22 640 0 0,-8-84-965 0 0,-3 0 1 0 0,-3 0-1 0 0,-3 1 0 0 0,-7 59-114 0 0,3-101-99 0 0,-1 1 0 0 0,-2-1 0 0 0,0 0-1 0 0,-2 0 1 0 0,-1-1 0 0 0,-1 0 0 0 0,-1-1 0 0 0,-2 0-1 0 0,0-1 1 0 0,-5 5 99 0 0,17-29-217 0 0,0 1-1 0 0,-1-1 1 0 0,1 1-1 0 0,-1-1 1 0 0,1 0 0 0 0,-1 0-1 0 0,1 0 1 0 0,0 0-1 0 0,-1 0 1 0 0,1 0-1 0 0,-1 0 1 0 0,1-1 0 0 0,-1 1-1 0 0,1 0 1 0 0,0-1-1 0 0,-1 1 1 0 0,1-1-1 0 0,0 1 1 0 0,-1-1 0 0 0,1 0-1 0 0,0 0 1 0 0,0 1-1 0 0,-1-1 1 0 0,1 0-1 0 0,0 0 1 0 0,0 0 0 0 0,0 0-1 0 0,0-1 1 0 0,0 1-1 0 0,1 0 1 0 0,-1 0-1 0 0,0 0 1 0 0,1-1 0 0 0,-1 1-1 0 0,0 0 1 0 0,1-1-1 0 0,-1 1 1 0 0,1-1-1 0 0,0 1 1 0 0,0 0 0 0 0,-1-1-1 0 0,1 1 1 0 0,0-1-1 0 0,0 1 1 0 0,0-1-1 0 0,0 1 1 0 0,1-1 0 0 0,-1 0 217 0 0,-3-7-4219 0 0,-1-2-6899 0 0</inkml:trace>
  <inkml:trace contextRef="#ctx0" brushRef="#br0" timeOffset="11488.969">8748 1345 15635 0 0,'0'0'2162'0'0,"0"0"-788"0"0,0 0-538 0 0,0 0-76 0 0,0 0 159 0 0,0 0 151 0 0,0 0 59 0 0,0 0-113 0 0,0 0-178 0 0,0 0-159 0 0,0 0-118 0 0,35-2-73 0 0,108-4-62 0 0,1-16 487 0 0,-79 9-1029 0 0,58-9 316 0 0,-40 17-6605 0 0,-74 5-5686 0 0</inkml:trace>
  <inkml:trace contextRef="#ctx0" brushRef="#br0" timeOffset="12119.049">10552 859 10810 0 0,'0'0'2166'0'0,"0"0"-244"0"0,0 0-218 0 0,0 0-47 0 0,0 0-36 0 0,0 0-140 0 0,0 0-189 0 0,0 0-245 0 0,0 0-171 0 0,0 0-135 0 0,0 0-120 0 0,0 0-56 0 0,0 0-72 0 0,0-7-51 0 0,-3-17-21 0 0,-7 52 1082 0 0,-5 75-1128 0 0,3 1 0 0 0,6 0 1 0 0,4 1-1 0 0,5 15-375 0 0,28 207 125 0 0,-31-326-230 0 0,0 0 1 0 0,1-1-1 0 0,-1 1 1 0 0,0 0-1 0 0,1 0 0 0 0,-1 0 1 0 0,0 0-1 0 0,0 0 0 0 0,0 0 1 0 0,0 0-1 0 0,0 0 1 0 0,0-1-1 0 0,0 1 0 0 0,0 0 1 0 0,0 0-1 0 0,-1 0 1 0 0,1 0-1 0 0,0 0 0 0 0,-1 0 1 0 0,1 0-1 0 0,0-1 0 0 0,-1 1 1 0 0,1 0-1 0 0,-1 0 1 0 0,1-1-1 0 0,-1 1 0 0 0,1 0 1 0 0,-1 0-1 0 0,0-1 1 0 0,1 1-1 0 0,-1-1 0 0 0,0 1 1 0 0,0-1-1 0 0,1 1 1 0 0,-1-1-1 0 0,0 1 0 0 0,0-1 1 0 0,0 0-1 0 0,0 1 0 0 0,0-1 1 0 0,1 0-1 0 0,-1 0 1 0 0,0 1-1 0 0,0-1 0 0 0,0 0 1 0 0,0 0-1 0 0,0 0 1 0 0,0 0-1 0 0,0 0 0 0 0,0-1 1 0 0,0 1-1 0 0,1 0 1 0 0,-1 0-1 0 0,0-1 0 0 0,0 1 1 0 0,0 0-1 0 0,0-1 0 0 0,0 1 1 0 0,1-1-1 0 0,-1 1 1 0 0,0-1 104 0 0,-13-2-2118 0 0,4 0-2669 0 0,1-1-6682 0 0</inkml:trace>
  <inkml:trace contextRef="#ctx0" brushRef="#br0" timeOffset="12573.089">10241 1426 16083 0 0,'0'0'1451'0'0,"0"0"-422"0"0,0 0-147 0 0,0 0 112 0 0,0 0 130 0 0,0 0-14 0 0,0 0-189 0 0,0 0-219 0 0,0 0-110 0 0,0 0-85 0 0,36-6-98 0 0,113-17-70 0 0,-60 8-406 0 0,0 3 1 0 0,1 5-1 0 0,28 3 67 0 0,-11 4-1795 0 0,126 0-12786 0 0,-232 0 16919 0 0,-1 0 345 0 0,-5 0 2375 0 0,-13 4-3303 0 0,9 0-1527 0 0,0 0 1 0 0,0 1 0 0 0,1 0 0 0 0,0 1-1 0 0,0 0 1 0 0,0 0 0 0 0,1 0 0 0 0,0 1-1 0 0,0 0 1 0 0,0 1 0 0 0,1 0 0 0 0,0 0-1 0 0,1 0 1 0 0,0 0 0 0 0,-2 6-229 0 0,5-9 20 0 0,0-1 0 0 0,1 1-1 0 0,-1-1 1 0 0,1 1 0 0 0,0-1 0 0 0,1 1-1 0 0,-1 0 1 0 0,1-1 0 0 0,0 1 0 0 0,0 0-1 0 0,0-1 1 0 0,1 1 0 0 0,0 0 0 0 0,0-1 0 0 0,0 1-1 0 0,0-1 1 0 0,1 1 0 0 0,0-1 0 0 0,0 1-1 0 0,0-1 1 0 0,0 0 0 0 0,0 0 0 0 0,1 0 0 0 0,0-1-1 0 0,0 1 1 0 0,0 0 0 0 0,0-1 0 0 0,1 0-1 0 0,-1 0 1 0 0,1 0 0 0 0,0 0 0 0 0,0-1 0 0 0,0 1-1 0 0,0-1 1 0 0,1 0-20 0 0,6 2 125 0 0,1-1 0 0 0,-1 0-1 0 0,1-1 1 0 0,-1-1 0 0 0,1 0-1 0 0,0 0 1 0 0,-1-1 0 0 0,1-1-1 0 0,0 0 1 0 0,-1 0 0 0 0,1-1-1 0 0,-1-1 1 0 0,1 0 0 0 0,-1 0 0 0 0,0-1-1 0 0,0-1 1 0 0,-1 0 0 0 0,1 0-1 0 0,-1-1 1 0 0,0 0 0 0 0,0-1-1 0 0,-1 0 1 0 0,0-1 0 0 0,0 0-1 0 0,-1 0 1 0 0,0-1-125 0 0,-3 5 38 0 0,-1 0 0 0 0,0-1 0 0 0,0 1 0 0 0,-1-1 0 0 0,1 0 0 0 0,-1 0 0 0 0,0 0 0 0 0,-1 0 0 0 0,1-1 0 0 0,-1 1 0 0 0,0-1 0 0 0,0 0 1 0 0,-1 1-1 0 0,1-1 0 0 0,-1 0 0 0 0,-1 0 0 0 0,1 0 0 0 0,-1 0 0 0 0,0 0 0 0 0,0 0 0 0 0,-1 0 0 0 0,0 0 0 0 0,0 1 0 0 0,0-1 0 0 0,0 0 0 0 0,-1 0 0 0 0,0 1 0 0 0,-1-1 0 0 0,1 1 0 0 0,-1 0 0 0 0,0-1 0 0 0,0 1 0 0 0,-3-2-38 0 0,-5 0-122 0 0,0 1 0 0 0,0 1 0 0 0,-1 0 1 0 0,1 1-1 0 0,-1 0 0 0 0,0 0 0 0 0,-1 2 0 0 0,1-1 0 0 0,0 2 0 0 0,-1-1 1 0 0,1 2-1 0 0,-12 0 122 0 0,-45 20-7881 0 0,59-13-4387 0 0</inkml:trace>
  <inkml:trace contextRef="#ctx0" brushRef="#br0" timeOffset="14541.068">12539 1208 1448 0 0,'0'0'1365'0'0,"0"0"92"0"0,0 0 229 0 0,0 0 184 0 0,0 0-5 0 0,0 0-202 0 0,0 0-258 0 0,0 0-180 0 0,0 0-104 0 0,0 0-37 0 0,0 0-49 0 0,0 0-99 0 0,0 0-89 0 0,0 0-110 0 0,0 0-75 0 0,0 0-46 0 0,0 0-44 0 0,0 0-56 0 0,0 0-41 0 0,0 0-32 0 0,0 0-39 0 0,0 0-2 0 0,0 0-13 0 0,0 0-35 0 0,0 0-32 0 0,-25-14 883 0 0,16 10-1144 0 0,0 1 0 0 0,-1 0 0 0 0,1 1 0 0 0,-1 0 0 0 0,0 0 0 0 0,0 1 0 0 0,1 1-1 0 0,-1-1 1 0 0,0 2 0 0 0,0-1 0 0 0,0 1 0 0 0,1 1 0 0 0,-1 0 0 0 0,0 0 0 0 0,-8 4-61 0 0,-24 26 172 0 0,42-31-134 0 0,0-1 0 0 0,0 0 2 0 0,0 30 79 0 0,-1-25-105 0 0,1 0 0 0 0,0 0 0 0 0,0 0 1 0 0,1 0-1 0 0,-1 0 0 0 0,1 0 1 0 0,0 0-1 0 0,1 0 0 0 0,-1 0 0 0 0,1 0 1 0 0,0-1-1 0 0,0 1 0 0 0,0-1 1 0 0,4 5-15 0 0,91 86 193 0 0,-78-80-151 0 0,-15-13-24 0 0,0 1-1 0 0,0-1 1 0 0,0 1-1 0 0,0 0 0 0 0,-1 0 1 0 0,1 0-1 0 0,-1 1 1 0 0,0-1-1 0 0,0 1 0 0 0,0 0 1 0 0,-1 0-1 0 0,1 0 1 0 0,-1 0-1 0 0,0 0 1 0 0,0 0-1 0 0,0 1 0 0 0,-1-1 1 0 0,1 1-1 0 0,-1-1 1 0 0,0 1-1 0 0,0 3-17 0 0,-2-3 40 0 0,1 0 0 0 0,-1-1-1 0 0,0 1 1 0 0,0 0 0 0 0,-1-1-1 0 0,0 1 1 0 0,1-1 0 0 0,-2 1 0 0 0,1-1-1 0 0,0 0 1 0 0,-1 0 0 0 0,0 0 0 0 0,0 0-1 0 0,0 0 1 0 0,0-1 0 0 0,0 1-1 0 0,-1-1 1 0 0,0 0 0 0 0,0 0 0 0 0,0 0-1 0 0,0-1 1 0 0,0 1 0 0 0,0-1 0 0 0,-1 0-1 0 0,1 0 1 0 0,-3 0-40 0 0,-127 25 121 0 0,87-44-293 0 0,41-17-2752 0 0,24 11-2199 0 0,-14 20 2405 0 0,1-1-8876 0 0</inkml:trace>
  <inkml:trace contextRef="#ctx0" brushRef="#br0" timeOffset="15090.286">12791 1477 3129 0 0,'0'0'3855'0'0,"0"0"-818"0"0,0 0-341 0 0,0 0-427 0 0,0 0-433 0 0,0 0-330 0 0,0 0-252 0 0,0 0-164 0 0,0 0-152 0 0,0 0-121 0 0,33-8-116 0 0,101-29-147 0 0,-73 12 279 0 0,-58 24-782 0 0,0 0 0 0 0,-1 0 0 0 0,1 0 0 0 0,0-1 0 0 0,-1 1 0 0 0,1-1 0 0 0,-1 0 1 0 0,0 1-1 0 0,1-1 0 0 0,-1 0 0 0 0,0-1 0 0 0,0 1 0 0 0,0 0 0 0 0,0 0 0 0 0,-1-1 1 0 0,1 1-1 0 0,-1-1 0 0 0,1 0 0 0 0,-1 1 0 0 0,0-1 0 0 0,0 0 0 0 0,0 0 0 0 0,0 0 0 0 0,-1 0 1 0 0,1 0-1 0 0,-1 0 0 0 0,0 0 0 0 0,1 0 0 0 0,-1 0 0 0 0,-1 0 0 0 0,1 0 0 0 0,0 1 1 0 0,-1-1-1 0 0,0 0 0 0 0,1 0 0 0 0,-1 0 0 0 0,0 0 0 0 0,0 0 0 0 0,-1 1 0 0 0,1-1 1 0 0,-1 0-1 0 0,1 1 0 0 0,-1 0 0 0 0,0-1 0 0 0,0 1 0 0 0,0 0 0 0 0,0 0 0 0 0,-1-1-51 0 0,-9-1-12 0 0,0-1-1 0 0,0 1 0 0 0,-1 1 0 0 0,1 0 1 0 0,-1 1-1 0 0,0 1 0 0 0,0 0 1 0 0,1 0-1 0 0,-1 1 0 0 0,0 1 0 0 0,0 0 1 0 0,0 1-1 0 0,0 0 0 0 0,1 1 0 0 0,-1 1 1 0 0,1 0-1 0 0,0 0 0 0 0,0 1 0 0 0,0 1 1 0 0,1 0-1 0 0,0 0 0 0 0,0 1 0 0 0,0 1 1 0 0,1 0-1 0 0,0 0 0 0 0,1 1 1 0 0,0 0-1 0 0,0 1 0 0 0,-2 3 13 0 0,7-8 11 0 0,1 1 0 0 0,-1-1 1 0 0,1 1-1 0 0,1-1 0 0 0,-1 1 0 0 0,1 0 0 0 0,-1 0 0 0 0,2 0 1 0 0,-1 0-1 0 0,1 0 0 0 0,0 1 0 0 0,0-1 0 0 0,1 0 1 0 0,-1 1-1 0 0,1-1 0 0 0,1 0 0 0 0,-1 1 0 0 0,1-1 0 0 0,1 0 1 0 0,-1 0-1 0 0,1 0 0 0 0,0 0 0 0 0,0 0 0 0 0,0 0 1 0 0,1 0-1 0 0,3 5-11 0 0,5 2 91 0 0,0 0 0 0 0,1-1 0 0 0,0 0 0 0 0,1-1 0 0 0,0 0 0 0 0,0-1 0 0 0,1-1 0 0 0,1 0 1 0 0,0-1-1 0 0,2 1-91 0 0,-6-6 145 0 0,-1 0 1 0 0,0-1 0 0 0,1 0 0 0 0,-1 0 0 0 0,1-1-1 0 0,0-1 1 0 0,-1 0 0 0 0,1 0 0 0 0,0-1 0 0 0,-1-1 0 0 0,1 0-1 0 0,9-2-145 0 0,53-36 422 0 0,-73 36-1408 0 0,-5 3-3163 0 0,3 1 534 0 0,0 0-6829 0 0</inkml:trace>
  <inkml:trace contextRef="#ctx0" brushRef="#br0" timeOffset="15572.201">13253 1488 9202 0 0,'0'0'2505'0'0,"0"0"-801"0"0,0 0-463 0 0,0 0-170 0 0,0 0-106 0 0,0 0-112 0 0,0 0-86 0 0,0 0-36 0 0,0 0 28 0 0,0 0-27 0 0,0 0-61 0 0,0 0-66 0 0,0 0-36 0 0,17 4 1 0 0,56 11-19 0 0,-62-14-367 0 0,-1 1 0 0 0,0-1 0 0 0,1-1 0 0 0,-1 0 0 0 0,0 0 0 0 0,1-1 0 0 0,-1-1 0 0 0,0 1 0 0 0,0-2-1 0 0,0 1 1 0 0,0-2 0 0 0,0 1 0 0 0,-1-1 0 0 0,1 0 0 0 0,-1-1 0 0 0,0 0 0 0 0,0-1 0 0 0,-1 0 0 0 0,0 0 0 0 0,0-1 0 0 0,0 0 0 0 0,-1 0 0 0 0,5-6-184 0 0,-8 8 60 0 0,1 0 0 0 0,-1 0 0 0 0,0-1 0 0 0,0 1 0 0 0,0-1 0 0 0,-1 0 0 0 0,0 0 0 0 0,0 0 0 0 0,-1 0 0 0 0,1-1 0 0 0,-1 1 0 0 0,-1-1-1 0 0,1 1 1 0 0,-1-1 0 0 0,0 0 0 0 0,-1 1 0 0 0,0-1 0 0 0,0-5-60 0 0,-2 9 1 0 0,-1-1 0 0 0,1 1 0 0 0,-1 0 0 0 0,1-1 0 0 0,-1 1 0 0 0,0 1 0 0 0,-1-1-1 0 0,1 0 1 0 0,0 1 0 0 0,-1 0 0 0 0,1-1 0 0 0,-1 1 0 0 0,0 1 0 0 0,0-1 0 0 0,1 0 0 0 0,-1 1 0 0 0,0 0 0 0 0,0 0 0 0 0,-1 0 0 0 0,1 1-1 0 0,0-1 1 0 0,0 1 0 0 0,0 0 0 0 0,0 0 0 0 0,0 0 0 0 0,-1 1 0 0 0,1 0 0 0 0,-2 0-1 0 0,6-1-1 0 0,-12 2-15 0 0,0 0 0 0 0,0 1 0 0 0,0 0 0 0 0,0 1 0 0 0,1 1 0 0 0,-1-1 0 0 0,1 2 0 0 0,0 0 0 0 0,1 0-1 0 0,0 1 1 0 0,0 0 0 0 0,-9 8 16 0 0,3-3-8 0 0,9-8 4 0 0,0 1 0 0 0,-1 0 0 0 0,1 0 0 0 0,1 1 0 0 0,-1 0 0 0 0,1 0 0 0 0,0 1 0 0 0,1 0 0 0 0,-1 0 0 0 0,1 0 0 0 0,1 0 0 0 0,-1 1 0 0 0,2 0 0 0 0,-1 0 0 0 0,1 0 0 0 0,0 0 0 0 0,0 1 0 0 0,1-1 0 0 0,0 1 0 0 0,1 0 0 0 0,0-1 0 0 0,0 1 0 0 0,1 0 0 0 0,0 0 0 0 0,0 0 0 0 0,1-1 0 0 0,0 1 0 0 0,1 0 0 0 0,0-1 0 0 0,0 1 0 0 0,1-1 0 0 0,0 0 0 0 0,1 0 0 0 0,2 5 4 0 0,3-3 16 0 0,0-1-1 0 0,0 0 0 0 0,1 0 1 0 0,0-1-1 0 0,1-1 1 0 0,0 0-1 0 0,0 0 1 0 0,1-1-1 0 0,-1 0 0 0 0,1-1 1 0 0,1-1-1 0 0,-1 0 1 0 0,1 0-1 0 0,-1-1 1 0 0,7 0-16 0 0,200 11 335 0 0,-189-15-304 0 0,155-28-2199 0 0,-172 25-2514 0 0,-6-3-7694 0 0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6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4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2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5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1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6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2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3329 0 0,'0'0'3114'0'0,"0"0"-810"0"0,0 0-402 0 0,0 0-154 0 0,0 0-67 0 0,0 0-117 0 0,0 0-166 0 0,0 0-251 0 0,0 0-282 0 0,0 0-237 0 0,0 0-162 0 0,11-4 943 0 0,385-8 3803 0 0,-101 4-4525 0 0,-273 5-714 0 0,-22 3 30 0 0,0 0 1 0 0,0 0-17 0 0,-8-12-4288 0 0,6 11 3472 0 0,-7-4-2626 0 0,3 3-5383 0 0,0 2-1160 0 0</inkml:trace>
  <inkml:trace contextRef="#ctx0" brushRef="#br0" timeOffset="273.28">37 525 9458 0 0,'0'0'3109'0'0,"0"0"-1416"0"0,0 0-807 0 0,0 0-141 0 0,0 0 84 0 0,0 0 148 0 0,0 0 97 0 0,0 0-70 0 0,0 0-121 0 0,0 0-110 0 0,0 0-83 0 0,0 0-69 0 0,0 0-53 0 0,26 8-70 0 0,86 26-45 0 0,-15-26 326 0 0,117-36 313 0 0,-80 5-1097 0 0,-107 18-33 0 0,-5 0-1546 0 0,-7 4-4061 0 0,-15 1-1399 0 0,0 0-4644 0 0</inkml:trace>
  <inkml:trace contextRef="#ctx0" brushRef="#br0" timeOffset="1556.911">318 16 3041 0 0,'0'0'1851'0'0,"0"0"-278"0"0,0 0-178 0 0,0 0 30 0 0,0 0 92 0 0,0 0 62 0 0,0 0 31 0 0,0 0-94 0 0,0 0-158 0 0,0 0-232 0 0,0 0-224 0 0,0 0-181 0 0,0 0-129 0 0,-6-2-50 0 0,-2-1-322 0 0,-16-7 2566 0 0,26 37-1180 0 0,4-14-1437 0 0,1-1 0 0 0,0-1 0 0 0,0 1 0 0 0,2-1 0 0 0,-1-1 0 0 0,1 1 0 0 0,1-2 0 0 0,-1 1 0 0 0,2-1 0 0 0,9 6-169 0 0,36 29 230 0 0,2-3-1 0 0,1-3 1 0 0,49 23-230 0 0,29 9 96 0 0,-137-69-77 0 0,1 0 0 0 0,-1 0 0 0 0,0 0 0 0 0,0 0 0 0 0,0 0 0 0 0,0 0 0 0 0,0-1 0 0 0,0 1-1 0 0,0 0 1 0 0,0 0 0 0 0,0 0 0 0 0,-1 0 0 0 0,1 0 0 0 0,0 0 0 0 0,-1-1 0 0 0,1 1 0 0 0,0 0 0 0 0,-1 0 0 0 0,1 0-1 0 0,-1-1 1 0 0,1 1 0 0 0,-1 0 0 0 0,1-1 0 0 0,-1 1 0 0 0,0 0 0 0 0,1-1 0 0 0,-1 1 0 0 0,0-1 0 0 0,0 1 0 0 0,1-1-1 0 0,-1 1 1 0 0,0-1 0 0 0,0 1 0 0 0,0-1 0 0 0,0 0 0 0 0,1 0 0 0 0,-1 1 0 0 0,0-1 0 0 0,0 0 0 0 0,0 0 0 0 0,0 0-1 0 0,0 0 1 0 0,0 0 0 0 0,0 0 0 0 0,0 0 0 0 0,1 0 0 0 0,-2-1-19 0 0,-1 2 21 0 0,-13 7-6 0 0,1 1 1 0 0,0 0 0 0 0,0 1-1 0 0,1 0 1 0 0,0 1 0 0 0,0 1-1 0 0,1 0 1 0 0,-5 8-16 0 0,-106 130 164 0 0,-32-1 107 0 0,153-148-1692 0 0,3-9-4534 0 0,1 1 1102 0 0,-1 3-7014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6.8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1 273 14659 0 0,'0'0'2662'0'0,"0"0"-355"0"0,0 0-353 0 0,0 0-324 0 0,0 0-313 0 0,0 0-346 0 0,0 0-328 0 0,0 0-226 0 0,0 0-105 0 0,0 0-66 0 0,0 0-18 0 0,0 0-12 0 0,0 0 13 0 0,5-1 15 0 0,308-5 1565 0 0,-204 9-1645 0 0,-85 1-111 0 0,-24-4-24 0 0,0 0-15 0 0,0 0 2 0 0,0 0 4 0 0,0 0-10 0 0,0 0 9 0 0,0 0 38 0 0,0 0 2 0 0,0 0 28 0 0,0 0 22 0 0,0 0-11 0 0,0 0 10 0 0,0 0 1 0 0,0 0-13 0 0,0 0-9 0 0,0 0 11 0 0,0 0 1 0 0,-11-12 350 0 0,-25-32-377 0 0,-86-95 83 0 0,121 138-210 0 0,-1-1 0 0 0,1 1 0 0 0,0-1 0 0 0,0 1 0 0 0,0-1 0 0 0,0 0 0 0 0,0 0 0 0 0,0 0 0 0 0,1 1 0 0 0,-1-1 0 0 0,1 0 0 0 0,-1 0 0 0 0,1 0 0 0 0,0 0 0 0 0,0 0 0 0 0,0 0 0 0 0,0 0 0 0 0,0 0 0 0 0,0 0 0 0 0,0 0 0 0 0,0 0 0 0 0,1 0 0 0 0,-1 1 0 0 0,1-1 0 0 0,0 0 0 0 0,0 0 55 0 0,9-11-4440 0 0,5 2-5152 0 0,-7 6-3805 0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240 137 3521 0 0,'0'0'2439'0'0,"0"0"-424"0"0,0 0-240 0 0,0 0-43 0 0,0 0 27 0 0,0 0-11 0 0,0 0-100 0 0,0 0-210 0 0,0 0-257 0 0,0 0-281 0 0,0 0-217 0 0,-1-6-196 0 0,-2-4-679 0 0,0 2 1600 0 0,-6 24-344 0 0,-44 107-653 0 0,6 1-1 0 0,5 2 0 0 0,-24 125-410 0 0,61-228 5 0 0,1 0 0 0 0,0 1 0 0 0,2-1 0 0 0,1 1 0 0 0,1 0 0 0 0,1-1 0 0 0,2 6-5 0 0,-2-24 2 0 0,1 0 1 0 0,-1 0-1 0 0,1 0 1 0 0,0 0-1 0 0,1 0 1 0 0,-1 0-1 0 0,1-1 1 0 0,0 1-1 0 0,0-1 1 0 0,0 0-1 0 0,1 0 0 0 0,-1 0 1 0 0,1 0-1 0 0,0-1 1 0 0,0 1-1 0 0,1-1 1 0 0,-1 0-1 0 0,1 0 1 0 0,-1 0-1 0 0,1-1 1 0 0,0 0-1 0 0,0 0 0 0 0,0 0 1 0 0,0 0-1 0 0,0-1 1 0 0,0 0-1 0 0,1 0 1 0 0,-1-1-3 0 0,9 3 33 0 0,0-2 0 0 0,0 0 0 0 0,0-1 0 0 0,0 0 0 0 0,0-1 0 0 0,0-1 0 0 0,0 0 0 0 0,0-1 0 0 0,0 0 0 0 0,4-3-33 0 0,5-6 49 0 0,-1-1 1 0 0,0-2 0 0 0,-1 0-1 0 0,-1-1 1 0 0,-1-1 0 0 0,0-1-1 0 0,-1-1 1 0 0,-1 0-1 0 0,0-1 1 0 0,-2-1 0 0 0,0-1-1 0 0,-2 0 1 0 0,0 0 0 0 0,1-7-50 0 0,2 2 28 0 0,134-262 162 0 0,-118 226-111 0 0,-4-1-1 0 0,-2-1 1 0 0,-3-2-1 0 0,-3 0 0 0 0,4-31-78 0 0,-21 88 328 0 0,-6 30-246 0 0,-34 122 143 0 0,-25 146 485 0 0,51-190-414 0 0,-1-11-144 0 0,4 0-1 0 0,5 0 0 0 0,3 34-151 0 0,35-21 28 0 0,-25-86-33 0 0,-7-16-1767 0 0,-7-8-3561 0 0,4 8-442 0 0,0-1-5958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14195 0 0,'0'0'1486'0'0,"0"0"-455"0"0,0 0-197 0 0,0 0 89 0 0,0 0 142 0 0,0 0 77 0 0,0 0-93 0 0,0 0-245 0 0,0 0-213 0 0,0 0-137 0 0,0 0-83 0 0,0 0-39 0 0,0 0-42 0 0,1 33-42 0 0,3 102-36 0 0,4 44 591 0 0,-8 5-643 0 0,9-164-679 0 0,-8-20 336 0 0,7-12-2273 0 0,7-26-3275 0 0,-9 24-552 0 0,-1 5-4535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6961 0 0,'0'0'3516'0'0,"0"0"-1114"0"0,0 0-713 0 0,0 0-370 0 0,0 0-224 0 0,0 0-144 0 0,0 0-115 0 0,0 0-54 0 0,0 0-97 0 0,0 0-47 0 0,0 0-7 0 0,0 0-86 0 0,11 3-64 0 0,6 1-163 0 0,-1-1 0 0 0,1-1-1 0 0,0 0 1 0 0,0-1-1 0 0,0-1 1 0 0,0-1 0 0 0,8-1-318 0 0,187-17 860 0 0,-317-40 996 0 0,59 0-1405 0 0,45 57-367 0 0,1 2-1 0 0,0 0-23 0 0,0 0-15 0 0,0 0-25 0 0,0 0-33 0 0,0 0-1 0 0,0 0-7 0 0,0 16-70 0 0,12 207 253 0 0,1-126-114 0 0,-12-97-31 0 0,0 0 0 0 0,15-35 363 0 0,49-79-368 0 0,-49 82-3172 0 0,-13 28-7999 0 0,-3 4-720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4865 0 0,'0'0'3764'0'0,"0"0"-1105"0"0,0 0-504 0 0,0 0-113 0 0,0 0-138 0 0,0 0-225 0 0,0 0-289 0 0,0 0-327 0 0,0 0-263 0 0,0 0-172 0 0,0 0-97 0 0,0 0-49 0 0,0 0-55 0 0,0-3-37 0 0,2-1-278 0 0,1 0-1 0 0,-1 0 1 0 0,1 0 0 0 0,0 0 0 0 0,0 0 0 0 0,1 0 0 0 0,-1 1 0 0 0,1 0 0 0 0,0-1 0 0 0,0 1 0 0 0,0 1-1 0 0,0-1 1 0 0,0 1 0 0 0,1-1 0 0 0,-1 1 0 0 0,1 0 0 0 0,-1 1 0 0 0,1-1 0 0 0,0 1 0 0 0,0 0 0 0 0,4 0-112 0 0,6-4 151 0 0,116-19 632 0 0,-130 25-777 0 0,0-1 0 0 0,1 0 0 0 0,-1 0 1 0 0,0 1-1 0 0,1-1 0 0 0,-1 1 0 0 0,0-1 0 0 0,1 1 0 0 0,-1-1 0 0 0,0 1 0 0 0,0 0 0 0 0,1 0 0 0 0,-1-1 0 0 0,0 1 0 0 0,0 0 0 0 0,0 0 0 0 0,0 0 0 0 0,0 0 0 0 0,0 0 0 0 0,-1 1 0 0 0,1-1 0 0 0,0 0 0 0 0,0 0 1 0 0,-1 0-1 0 0,1 1 0 0 0,-1-1 0 0 0,1 0 0 0 0,-1 1 0 0 0,0-1 0 0 0,1 1 0 0 0,-1-1 0 0 0,0 0 0 0 0,0 1 0 0 0,0-1 0 0 0,0 1 0 0 0,0-1 0 0 0,0 0 0 0 0,-1 1 0 0 0,1-1 0 0 0,0 1-6 0 0,-15 57 162 0 0,-49 33-46 0 0,52-79-97 0 0,1 0 0 0 0,1 1 0 0 0,1 0-1 0 0,0 1 1 0 0,0 0 0 0 0,2 1 0 0 0,-3 6-19 0 0,9-18-1 0 0,-1-1 0 0 0,1 0 0 0 0,0 1 0 0 0,0 0 0 0 0,1-1 0 0 0,-1 1 0 0 0,1-1 0 0 0,-1 1 0 0 0,1 0 0 0 0,0-1 0 0 0,1 1 0 0 0,-1 0 0 0 0,1-1 0 0 0,-1 1 0 0 0,1 0 0 0 0,0-1 0 0 0,1 1 0 0 0,-1-1 0 0 0,1 0 0 0 0,-1 1 0 0 0,1-1 0 0 0,0 0 0 0 0,0 0 0 0 0,0 0 0 0 0,0 0 0 0 0,1 0 0 0 0,-1-1 0 0 0,1 1 0 0 0,2 1 1 0 0,1 0 38 0 0,0 1 0 0 0,0-1 0 0 0,1 1 0 0 0,-1-2 0 0 0,1 1 0 0 0,0-1 0 0 0,0 0 0 0 0,1-1-1 0 0,-1 1 1 0 0,0-1 0 0 0,1-1 0 0 0,0 0 0 0 0,-1 0 0 0 0,1 0 0 0 0,0-1 0 0 0,4 0-38 0 0,-3-1-1 0 0,-1 0 0 0 0,1-1 0 0 0,-1 0 0 0 0,0 0 0 0 0,1-1 0 0 0,-1 0 0 0 0,0 0 0 0 0,0-1 0 0 0,-1 0 0 0 0,1-1 0 0 0,-1 1 0 0 0,0-2 0 0 0,0 1 0 0 0,-1-1 0 0 0,1 1 0 0 0,-1-2 0 0 0,-1 1 0 0 0,1-1 0 0 0,-1 0 1 0 0,0 0-1 0 0,-1 0 0 0 0,1-3 1 0 0,5-11-1494 0 0,-5 7-3411 0 0,-3 10-4133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5065 0 0,'0'0'2494'0'0,"0"0"-147"0"0,0 0-78 0 0,0 0-97 0 0,0 0-224 0 0,0 0-313 0 0,0 0-365 0 0,0 0-308 0 0,0 0-222 0 0,0 0-171 0 0,0 0-94 0 0,0 0-59 0 0,0 0-25 0 0,-7 8 4695 0 0,97 0-3639 0 0,169-8-588 0 0,-207 8-712 0 0,-40-8-591 0 0,-12 0 212 0 0,-1-20-3725 0 0,0 13-143 0 0,-2 3-1628 0 0,0 4-5982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4561 0 0,'0'0'1854'0'0,"0"0"-330"0"0,0 0-37 0 0,0 0 200 0 0,0 0 201 0 0,0 0 29 0 0,0 0-205 0 0,0 0-334 0 0,0 0-295 0 0,0 0-159 0 0,0 0-43 0 0,0 0 16 0 0,0 0 18 0 0,1 3-15 0 0,2 1-697 0 0,0 0 1 0 0,0 0-1 0 0,1 0 1 0 0,0 0 0 0 0,0-1-1 0 0,0 0 1 0 0,0 0-1 0 0,0 0 1 0 0,1 0-1 0 0,-1-1 1 0 0,1 1 0 0 0,-1-1-1 0 0,1 0 1 0 0,0-1-1 0 0,0 1 1 0 0,0-1 0 0 0,0 0-1 0 0,0 0 1 0 0,0-1-1 0 0,1 1 1 0 0,-1-1-1 0 0,0 0 1 0 0,0-1 0 0 0,0 1-1 0 0,0-1 1 0 0,0 0-1 0 0,0 0 1 0 0,3-2-204 0 0,25 2 360 0 0,164-37 539 0 0,-149 34-2498 0 0,-48 2 59 0 0,0 0-72 0 0,0 2-4286 0 0,0 0-6690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438 325 1640 0 0,'0'0'3206'0'0,"0"0"-1031"0"0,0 0-482 0 0,0 0-55 0 0,0 0 21 0 0,0 0-8 0 0,0 0-98 0 0,0 0-236 0 0,0 0-268 0 0,0 0-194 0 0,0 0-142 0 0,-12-21-90 0 0,-52-105 468 0 0,61 116-844 0 0,0-1 0 0 0,-1 1-1 0 0,-1 0 1 0 0,1 0 0 0 0,-2 0-1 0 0,1 0 1 0 0,-1 1 0 0 0,-1 0 0 0 0,0 0-1 0 0,0 1 1 0 0,-1 0 0 0 0,0 0-1 0 0,0 1 1 0 0,0 0 0 0 0,-1 0 0 0 0,0 1-1 0 0,-1 0 1 0 0,0 1 0 0 0,-8-4-247 0 0,13 7 42 0 0,0 0 0 0 0,0 1 0 0 0,0 0 1 0 0,0 0-1 0 0,0 0 0 0 0,0 1 0 0 0,-1 0 0 0 0,1-1 1 0 0,0 2-1 0 0,0-1 0 0 0,0 1 0 0 0,0 0 0 0 0,0 0 1 0 0,0 0-1 0 0,0 1 0 0 0,0-1 0 0 0,0 1 0 0 0,0 0 0 0 0,1 1 1 0 0,-1-1-1 0 0,1 1 0 0 0,-1 0 0 0 0,1 0 0 0 0,0 1 1 0 0,0-1-1 0 0,1 1 0 0 0,-1-1 0 0 0,1 1 0 0 0,0 1 1 0 0,0-1-1 0 0,0 0 0 0 0,0 1 0 0 0,1-1 0 0 0,0 1 1 0 0,0 0-1 0 0,-1 1-42 0 0,-1 15 37 0 0,0 0 0 0 0,1 0 0 0 0,1 1 0 0 0,1-1 0 0 0,0 1 0 0 0,2-1 0 0 0,1 1 1 0 0,0-1-1 0 0,2 0 0 0 0,0 0 0 0 0,2 0 0 0 0,0-1 0 0 0,1 1 0 0 0,1-1 0 0 0,1-1 0 0 0,10 16-37 0 0,21 49 148 0 0,3-1-1 0 0,41 54-147 0 0,-48-87 64 0 0,-3 0 0 0 0,-2 2 1 0 0,-2 2-1 0 0,-3 1 0 0 0,-2 0 0 0 0,-2 2 0 0 0,-3 1 0 0 0,-3 1-64 0 0,-11-26 78 0 0,-1-1-1 0 0,-2 1 0 0 0,-1 0 1 0 0,-1 0-1 0 0,-4 14-77 0 0,3-34 18 0 0,-2 1 0 0 0,0-1-1 0 0,0 0 1 0 0,-1 0 0 0 0,-1 0 0 0 0,0 0-1 0 0,-1-1 1 0 0,0 0 0 0 0,-1 0 0 0 0,0-1-1 0 0,-1 1 1 0 0,-1-2 0 0 0,1 1 0 0 0,-2-1-1 0 0,1 0 1 0 0,-1-1 0 0 0,-1 0 0 0 0,1-1-1 0 0,-2 0 1 0 0,1-1 0 0 0,-1 0-1 0 0,0-1 1 0 0,0 0 0 0 0,-1-1 0 0 0,0 0-1 0 0,0-1 1 0 0,0-1 0 0 0,0 0 0 0 0,-1 0-1 0 0,1-2 1 0 0,-1 1 0 0 0,1-2 0 0 0,-9 0-18 0 0,12 1-11 0 0,-1-1 1 0 0,0-1-1 0 0,1 1 1 0 0,-1-2-1 0 0,1 1 1 0 0,0-1 0 0 0,-1-1-1 0 0,1 0 1 0 0,0 0-1 0 0,0-1 1 0 0,1-1-1 0 0,-1 1 1 0 0,1-1 0 0 0,0-1-1 0 0,0 0 1 0 0,1 0-1 0 0,-6-6 11 0 0,12 10-79 0 0,0 0 0 0 0,1-1 0 0 0,-1 1 0 0 0,1-1 0 0 0,-1 0 0 0 0,1 1-1 0 0,0-1 1 0 0,0 0 0 0 0,0 0 0 0 0,0 0 0 0 0,1 0 0 0 0,-1 1 0 0 0,1-1 0 0 0,-1 0 0 0 0,1 0-1 0 0,0 0 1 0 0,0 0 0 0 0,1 0 0 0 0,-1 0 0 0 0,1 0 0 0 0,-1 0 0 0 0,1 0 0 0 0,0 0 0 0 0,0 0-1 0 0,0 1 1 0 0,0-1 0 0 0,1 0 0 0 0,-1 1 0 0 0,1-1 79 0 0,33-43-7692 0 0,-22 37-4290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47 117 7226 0 0,'0'0'1604'0'0,"0"0"-351"0"0,0 0-108 0 0,0 0 143 0 0,0 0 136 0 0,0 0 5 0 0,0 0-154 0 0,0 0-269 0 0,0 0-271 0 0,0 0-176 0 0,0 0-126 0 0,-1 34-100 0 0,0 102-57 0 0,-15 2 985 0 0,16-138-1198 0 0,0 0 0 0 0,0-1-1 0 0,0 1 1 0 0,0 0 0 0 0,-1 0 0 0 0,1 0-1 0 0,0-1 1 0 0,0 1 0 0 0,0 0 0 0 0,-1 0 0 0 0,1 0-1 0 0,0 0 1 0 0,0-1 0 0 0,0 1 0 0 0,-1 0-1 0 0,1 0 1 0 0,0 0 0 0 0,0 0 0 0 0,-1 0-1 0 0,1 0 1 0 0,0 0 0 0 0,0 0 0 0 0,-1 0-1 0 0,1 0 1 0 0,0 0 0 0 0,-1 0 0 0 0,1 0-1 0 0,0 0 1 0 0,0 0 0 0 0,-1 0 0 0 0,1 0-1 0 0,0 0 1 0 0,0 0 0 0 0,0 0 0 0 0,-1 1-1 0 0,1-1 1 0 0,0 0 0 0 0,0 0 0 0 0,-1 0-1 0 0,1 0 1 0 0,0 0 0 0 0,0 1 0 0 0,0-1-1 0 0,0 0 1 0 0,-1 0 0 0 0,1 0 0 0 0,0 1-1 0 0,0-1 1 0 0,0 0 0 0 0,0 0 0 0 0,0 1-63 0 0,-13-25 488 0 0,11 10-372 0 0,0 1 0 0 0,1 0 0 0 0,0-1 0 0 0,1 0 1 0 0,1 1-1 0 0,0-1 0 0 0,1 1 0 0 0,0 0 0 0 0,1-1 0 0 0,1 1 0 0 0,0 0 0 0 0,0 1 0 0 0,2-1 0 0 0,-1 1 1 0 0,2 0-1 0 0,-1 0 0 0 0,8-8-116 0 0,-1-1 102 0 0,2-1 0 0 0,1 2 0 0 0,0 0 1 0 0,2 1-1 0 0,0 1 0 0 0,19-15-102 0 0,-36 32 2 0 0,0 1-1 0 0,-1-1 0 0 0,1 1 1 0 0,0-1-1 0 0,0 0 0 0 0,-1 1 1 0 0,1 0-1 0 0,0-1 0 0 0,0 1 1 0 0,0 0-1 0 0,0-1 1 0 0,0 1-1 0 0,-1 0 0 0 0,1 0 1 0 0,0 0-1 0 0,0 0 0 0 0,0 0 1 0 0,0 0-1 0 0,0 0 0 0 0,0 0 1 0 0,0 0-1 0 0,0 0 1 0 0,0 0-1 0 0,-1 0 0 0 0,1 1 1 0 0,0-1-1 0 0,0 0 0 0 0,0 1 1 0 0,0-1-1 0 0,-1 1 0 0 0,1-1 1 0 0,0 1-1 0 0,0-1 0 0 0,-1 1 1 0 0,1-1-1 0 0,0 1 1 0 0,-1 0-1 0 0,1-1 0 0 0,-1 1 1 0 0,1 0-1 0 0,-1 0 0 0 0,1 0 1 0 0,-1-1-1 0 0,1 1 0 0 0,-1 0 1 0 0,0 0-1 0 0,1 0 1 0 0,-1 0-1 0 0,0 0 0 0 0,0-1 1 0 0,0 1-1 0 0,0 0 0 0 0,0 0 1 0 0,0 0-1 0 0,0 0 0 0 0,0 0 1 0 0,0 0-1 0 0,0 0 1 0 0,0 0-1 0 0,0-1 0 0 0,-1 1 1 0 0,1 0-2 0 0,3 10 33 0 0,29 89-220 0 0,-10-80-1802 0 0,-4-16-8319 0 0,-17-4-1272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13427 0 0,'0'0'2356'0'0,"0"0"-1158"0"0,0 0-347 0 0,0 0 118 0 0,0 0 152 0 0,0 0 30 0 0,0 0-118 0 0,0 0-254 0 0,0 0-331 0 0,0 0-209 0 0,0 0-106 0 0,0 0-41 0 0,0 0-39 0 0,2 27-25 0 0,7 111-218 0 0,-9-137-57 0 0,0-1-233 0 0,0 0-415 0 0,2-7-10315 0 0,-2 6 354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3441 0 0,'0'0'2952'0'0,"0"0"-879"0"0,0 0-424 0 0,0 0-140 0 0,0 0-32 0 0,0 0 0 0 0,0 0-73 0 0,0 0-197 0 0,0 0-217 0 0,0 0-157 0 0,0 0-101 0 0,0 0-74 0 0,4-8 2701 0 0,38 9-2449 0 0,126-13 289 0 0,-66-8-1038 0 0,-102 20-153 0 0,0 0 12 0 0,0 0 17 0 0,0 0-13 0 0,0 0 6 0 0,0 0 7 0 0,0 0 24 0 0,0 0 18 0 0,0 0 13 0 0,0 0 20 0 0,0 0-5 0 0,0 0-5 0 0,0 0-10 0 0,0 0-10 0 0,0 0 44 0 0,0 0 26 0 0,-8-19 629 0 0,-77-82-669 0 0,71 67-1558 0 0,12 22-1770 0 0,1-1-3515 0 0,1 8-5640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4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25 7690 0 0,'0'0'3452'0'0,"0"0"-1264"0"0,0 0-553 0 0,0 0-12 0 0,0 0 58 0 0,0 0-102 0 0,0 0-313 0 0,0 0-333 0 0,0 0-224 0 0,0 0-105 0 0,0 0-11 0 0,0 0-11 0 0,-5 11 2698 0 0,67 7-1957 0 0,144-6-227 0 0,-152-13-938 0 0,41-13 85 0 0,-95 14-274 0 0,0-3-1828 0 0,0 9-11939 0 0,-2-2 1804 0 0</inkml:trace>
  <inkml:trace contextRef="#ctx0" brushRef="#br0" timeOffset="249.936">64 272 10354 0 0,'0'0'6787'0'0,"0"0"-4234"0"0,0 0-1335 0 0,0 0 27 0 0,0 0 95 0 0,0 0-92 0 0,0 0-207 0 0,0 0-244 0 0,0 0-173 0 0,0 0-81 0 0,0 0-115 0 0,0 0-79 0 0,0 0-47 0 0,27-4-51 0 0,79-11-45 0 0,30 12-711 0 0,-117 5-781 0 0,-2-1-6086 0 0,-14-1-4821 0 0</inkml:trace>
  <inkml:trace contextRef="#ctx0" brushRef="#br0" timeOffset="1135.879">733 478 0 0 0,'0'0'2090'0'0,"0"0"-75"0"0,0 0 71 0 0,0 0 133 0 0,0 0-15 0 0,0 0-233 0 0,0 0-322 0 0,0 0-294 0 0,0 0-210 0 0,0 0-67 0 0,0 0-42 0 0,0 0-26 0 0,0 0-24 0 0,-4 8-37 0 0,-12 27-37 0 0,12-27-53 0 0,4-8-24 0 0,0 0-35 0 0,3-4 2799 0 0,10-22-2755 0 0,9-29-514 0 0,3 1-1 0 0,1 1 1 0 0,4 1-1 0 0,15-20-329 0 0,-26 47 22 0 0,1 0 0 0 0,2 1 0 0 0,0 1 1 0 0,2 2-1 0 0,0 0 0 0 0,1 1 0 0 0,1 1 0 0 0,7-1-22 0 0,-32 18-3 0 0,0 1 0 0 0,-1 0 0 0 0,2 0 0 0 0,-1 0 0 0 0,0 0 0 0 0,0 0-1 0 0,0 1 1 0 0,0-1 0 0 0,1 0 0 0 0,-1 0 0 0 0,0 1 0 0 0,0-1 0 0 0,1 1-1 0 0,-1-1 1 0 0,1 1 0 0 0,-1-1 0 0 0,0 1 0 0 0,1 0 0 0 0,-1 0 0 0 0,1 0 0 0 0,-1 0-1 0 0,1 0 1 0 0,-1 0 0 0 0,1 0 0 0 0,-1 0 0 0 0,0 1 0 0 0,1-1 0 0 0,-1 1 0 0 0,1-1-1 0 0,-1 1 1 0 0,0-1 0 0 0,1 1 0 0 0,-1 0 0 0 0,0-1 0 0 0,0 1 0 0 0,0 0-1 0 0,1 0 1 0 0,-1 0 0 0 0,0 0 0 0 0,0 0 0 0 0,0 0 0 0 0,0 0 0 0 0,-1 0 0 0 0,1 1-1 0 0,0-1 1 0 0,0 0 0 0 0,-1 1 0 0 0,1-1 0 0 0,0 1 3 0 0,6 18 5 0 0,0-1-1 0 0,-1 1 1 0 0,-1 0-1 0 0,-1 0 1 0 0,-1 1 0 0 0,-1-1-1 0 0,0 19-4 0 0,5 33-64 0 0,-4-35 93 0 0,-2-37-43 0 0,0 0-21 0 0,30-26 172 0 0,10-19-135 0 0,3 1 0 0 0,0 3 0 0 0,3 1 0 0 0,19-11-2 0 0,-32 33-37 0 0,-34 18 30 0 0,0 0 7 0 0,0 0-17 0 0,0 0-2 0 0,4 26-117 0 0,6 36 178 0 0,-6 53-16 0 0,-8-95-53 0 0,0 0 0 0 0,-1 0 0 0 0,-2 0 0 0 0,0-1 0 0 0,0 0 1 0 0,-2 0-1 0 0,-7 10 27 0 0,13-23-50 0 0,4-5-113 0 0,-1-1 1 0 0,0 1-1 0 0,1-1 1 0 0,-1 1 0 0 0,1-1-1 0 0,-1 1 1 0 0,1-1-1 0 0,-1 1 1 0 0,1-1 0 0 0,0 1-1 0 0,-1-1 1 0 0,1 1 0 0 0,-1-1-1 0 0,1 0 1 0 0,0 0-1 0 0,-1 1 1 0 0,1-1 0 0 0,0 0-1 0 0,0 0 1 0 0,-1 0-1 0 0,1 0 1 0 0,0 1 0 0 0,-1-1-1 0 0,1 0 1 0 0,0 0-1 0 0,0 0 1 0 0,-1-1 0 0 0,1 1-1 0 0,0 0 1 0 0,-1 0 0 0 0,1 0-1 0 0,0-1 1 0 0,-1 1-1 0 0,1 0 1 0 0,0 0 0 0 0,-1-1-1 0 0,1 1 1 0 0,-1-1-1 0 0,1 1 1 0 0,0 0 0 0 0,-1-1-1 0 0,1 1 1 0 0,-1-1-1 0 0,1 0 1 0 0,-1 1 0 0 0,0-1-1 0 0,1 1 1 0 0,-1-1 0 0 0,1 0-1 0 0,-1 1 1 0 0,0-1-1 0 0,0 0 163 0 0,3 0-1666 0 0,6-5-10352 0 0</inkml:trace>
  <inkml:trace contextRef="#ctx0" brushRef="#br0" timeOffset="1818.751">2126 10 6265 0 0,'0'0'2648'0'0,"0"0"-841"0"0,0 0-86 0 0,0 0 82 0 0,0 0-54 0 0,0 0-244 0 0,0 0-330 0 0,0 0-185 0 0,0 0-105 0 0,0 0-114 0 0,0 0-59 0 0,0 0-62 0 0,0 0-15 0 0,-24 0 3930 0 0,-16-2-3060 0 0,35 1-1468 0 0,-1 0 0 0 0,0 0 0 0 0,0 1-1 0 0,0 0 1 0 0,0 0 0 0 0,0 0 0 0 0,1 1 0 0 0,-1 0 0 0 0,0 0 0 0 0,0 0 0 0 0,1 1 0 0 0,-1 0 0 0 0,1 0 0 0 0,-1 1 0 0 0,1-1 0 0 0,0 1 0 0 0,0 0-1 0 0,-4 3-36 0 0,3-1 0 0 0,-7 4 1 0 0,0 1 0 0 0,1 1 1 0 0,0 0-1 0 0,0 0 1 0 0,1 1-1 0 0,1 1 1 0 0,0 0-1 0 0,0 0 0 0 0,2 1 1 0 0,-1 1-2 0 0,2-2-18 0 0,0 0 0 0 0,1 0 1 0 0,1 1-1 0 0,0-1 0 0 0,1 1 0 0 0,0 0 1 0 0,1 1-1 0 0,1-1 0 0 0,0 0 0 0 0,1 1 1 0 0,1-1-1 0 0,0 1 0 0 0,1 2 18 0 0,1-14 6 0 0,-1 1 0 0 0,1-1 0 0 0,1 0 1 0 0,-1 0-1 0 0,0 0 0 0 0,1 0 0 0 0,0 0 0 0 0,-1 0 0 0 0,1-1 1 0 0,0 1-1 0 0,1-1 0 0 0,-1 0 0 0 0,0 0 0 0 0,0 0 0 0 0,1 0 0 0 0,0-1 1 0 0,-1 1-1 0 0,1-1 0 0 0,0 0 0 0 0,-1 0 0 0 0,1-1 0 0 0,0 1 0 0 0,0-1 1 0 0,0 1-1 0 0,0-1 0 0 0,-1 0 0 0 0,1-1 0 0 0,0 1 0 0 0,0-1 0 0 0,0 1 1 0 0,0-1-1 0 0,-1 0 0 0 0,1-1 0 0 0,0 1 0 0 0,-1-1 0 0 0,1 1 1 0 0,-1-1-1 0 0,0 0 0 0 0,0-1 0 0 0,1 1 0 0 0,-1-1-6 0 0,28-18 93 0 0,0-2 1 0 0,-2-1-1 0 0,-1-2 1 0 0,0 0-1 0 0,-3-2 0 0 0,0-1 1 0 0,14-23-94 0 0,7-5 22 0 0,-17 16 133 0 0,-33 107-328 0 0,2-50 173 0 0,1-1 0 0 0,1 0 0 0 0,0 1 0 0 0,1-1 0 0 0,1 0 0 0 0,1 1 0 0 0,0-1 0 0 0,2 6 0 0 0,-3-16 0 0 0,0 0 0 0 0,0 1 0 0 0,0-1 0 0 0,0 0 0 0 0,1-1-1 0 0,0 1 1 0 0,0 0 0 0 0,0-1 0 0 0,1 1 0 0 0,0-1 0 0 0,-1 0 0 0 0,2-1-1 0 0,-1 1 1 0 0,0 0 0 0 0,1-1 0 0 0,-1 0 0 0 0,1 0 0 0 0,0-1 0 0 0,0 1-1 0 0,0-1 1 0 0,0 0 0 0 0,1 0 0 0 0,-1-1 0 0 0,5 1 0 0 0,-7-1-104 0 0,-1-1 1 0 0,0 1-1 0 0,1-1 0 0 0,-1 0 0 0 0,1 0 1 0 0,-1 0-1 0 0,1 0 0 0 0,-1-1 1 0 0,0 1-1 0 0,1 0 0 0 0,-1-1 1 0 0,0 0-1 0 0,1 0 0 0 0,-1 0 1 0 0,0 0-1 0 0,0 0 0 0 0,0 0 1 0 0,0 0-1 0 0,0-1 0 0 0,0 1 0 0 0,0-1 1 0 0,1-1 103 0 0,16-51-6710 0 0,-19 47-5717 0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4961 0 0,'0'0'1730'0'0,"0"0"-263"0"0,0 0-83 0 0,0 0 114 0 0,0 0 93 0 0,0 0 37 0 0,0 0-134 0 0,0 0-265 0 0,0 0-238 0 0,0 0-209 0 0,0 0-129 0 0,0 0-110 0 0,0 36-82 0 0,1 110-49 0 0,20 8 1022 0 0,-11-83-1155 0 0,-7-54 3042 0 0,-20-79-2875 0 0,15 43-416 0 0,0 0 0 0 0,1 0 0 0 0,2 0 1 0 0,0 0-1 0 0,0 0 0 0 0,2 0 0 0 0,0 0 0 0 0,2 1 0 0 0,0-1 0 0 0,1 1 0 0 0,0 0 0 0 0,2 1 0 0 0,8-15-30 0 0,-8 17 2 0 0,-5 9-1 0 0,0 0 0 0 0,0 0 0 0 0,0 0 1 0 0,1 0-1 0 0,0 1 0 0 0,0-1 0 0 0,0 1 1 0 0,1 0-1 0 0,0 0 0 0 0,0 1 0 0 0,0-1 0 0 0,0 1 1 0 0,1 0-1 0 0,0 0 0 0 0,0 1 0 0 0,3-2-1 0 0,7 1 22 0 0,-15 3-24 0 0,0 1 1 0 0,0-1-1 0 0,-1 1 1 0 0,1-1 0 0 0,0 1-1 0 0,0-1 1 0 0,0 1-1 0 0,-1 0 1 0 0,1-1-1 0 0,0 1 1 0 0,0 0-1 0 0,0 0 1 0 0,0 0-1 0 0,0 0 1 0 0,0-1 0 0 0,0 1-1 0 0,-1 1 1 0 0,1-1-1 0 0,0 0 1 0 0,0 0-1 0 0,0 0 1 0 0,0 0-1 0 0,0 1 1 0 0,0-1 0 0 0,-1 0-1 0 0,1 1 1 0 0,0-1-1 0 0,0 0 1 0 0,0 1-1 0 0,-1-1 1 0 0,1 1-1 0 0,0 0 1 0 0,-1-1-1 0 0,1 1 1 0 0,0 0 0 0 0,-1-1-1 0 0,1 1 1 0 0,-1 0-1 0 0,1-1 1 0 0,-1 1-1 0 0,1 0 1 0 0,-1 0-1 0 0,0 0 1 0 0,1 0-1 0 0,-1-1 1 0 0,0 1 0 0 0,1 0-1 0 0,-1 0 1 0 0,0 0-1 0 0,0 0 1 0 0,0 0-1 0 0,0 0 1 0 0,0 0-1 0 0,0-1 1 0 0,0 1 0 0 0,0 0-1 0 0,-1 0 2 0 0,3 12-570 0 0,13 58 1276 0 0,-4-51-3649 0 0,5-4-4155 0 0,-11-13-4475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10226 0 0,'0'0'2419'0'0,"0"0"-866"0"0,0 0-522 0 0,0 0-135 0 0,0 0 9 0 0,0 0 85 0 0,0 0 21 0 0,0 0-136 0 0,0 0-155 0 0,0 0-132 0 0,0 0-153 0 0,0 0-90 0 0,0 0-65 0 0,21 0-56 0 0,109-3 251 0 0,-125 2-434 0 0,-4 1-33 0 0,0 0 1 0 0,0-1 0 0 0,0 1 0 0 0,0 0-1 0 0,-1 0 1 0 0,1 0 0 0 0,0 0 0 0 0,0-1-1 0 0,0 1 1 0 0,0 0 0 0 0,0 1 0 0 0,0-1-1 0 0,0 0 1 0 0,0 0 0 0 0,0 0 0 0 0,-1 0-1 0 0,1 1 1 0 0,0-1 0 0 0,0 0 0 0 0,0 1-1 0 0,0-1 1 0 0,-1 1 0 0 0,1-1 0 0 0,0 1-1 0 0,0-1 1 0 0,-1 1 0 0 0,1-1 0 0 0,0 1-1 0 0,-1 0 1 0 0,1 0 0 0 0,-1-1 0 0 0,1 1-1 0 0,-1 0 1 0 0,1 0 0 0 0,-1-1 0 0 0,1 1-1 0 0,-1 0 1 0 0,0 0 0 0 0,0 0 0 0 0,1 0-1 0 0,-1 0 1 0 0,0 0 0 0 0,0-1 0 0 0,0 1 0 0 0,0 0-1 0 0,0 0 1 0 0,0 0 0 0 0,0 0 0 0 0,0 0-1 0 0,0 0 1 0 0,-1 0 0 0 0,1 0 0 0 0,0-1-1 0 0,0 1-8 0 0,-1 7 68 0 0,0-1 0 0 0,-1 1-1 0 0,1-1 1 0 0,-1 0 0 0 0,-1 0-1 0 0,1 0 1 0 0,-1 0 0 0 0,-1 0-1 0 0,1-1 1 0 0,-1 1 0 0 0,0-1-1 0 0,-1 1-67 0 0,-23 45 234 0 0,27-51-225 0 0,1 0 1 0 0,-1 1-1 0 0,1-1 0 0 0,-1 0 0 0 0,1 0 1 0 0,0 1-1 0 0,-1-1 0 0 0,1 0 1 0 0,0 1-1 0 0,0-1 0 0 0,0 0 0 0 0,0 1 1 0 0,0-1-1 0 0,0 0 0 0 0,0 0 1 0 0,1 1-1 0 0,-1-1 0 0 0,0 0 0 0 0,1 1 1 0 0,-1-1-1 0 0,1 0 0 0 0,-1 0 1 0 0,1 0-1 0 0,0 0 0 0 0,-1 1 0 0 0,1-1 1 0 0,0 0-1 0 0,0 0 0 0 0,0 0 1 0 0,0 0-1 0 0,0-1 0 0 0,0 1 1 0 0,0 0-1 0 0,0 0 0 0 0,0-1 0 0 0,0 1 1 0 0,0 0-1 0 0,1-1 0 0 0,-1 1 1 0 0,0-1-1 0 0,0 0 0 0 0,1 1 0 0 0,-1-1 1 0 0,0 0-1 0 0,1 0 0 0 0,-1 0 1 0 0,0 0-1 0 0,1 0 0 0 0,-1 0 0 0 0,0 0 1 0 0,1 0-1 0 0,0-1-9 0 0,70-13 913 0 0,-60 9-1676 0 0,31-19 2041 0 0,-33 13-4747 0 0,-7-2-4499 0 0,-3 9-3717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7330 0 0,'0'0'2005'0'0,"0"0"-290"0"0,0 0-37 0 0,0 0 2 0 0,0 0-147 0 0,0 0-268 0 0,0 0-318 0 0,0 0-329 0 0,0 0-225 0 0,0 0-13 0 0,0 0 138 0 0,0 0 155 0 0,4 1 123 0 0,27 2-30 0 0,0-2 0 0 0,-1-1 0 0 0,1-1 0 0 0,0-1 0 0 0,8-4-766 0 0,28-1 478 0 0,72 3-91 0 0,-139 4-357 0 0,0 0 24 0 0,0 0 43 0 0,0 0 50 0 0,0 0 30 0 0,0 0 30 0 0,0 0 23 0 0,0 0 11 0 0,-26-15 361 0 0,15 9-590 0 0,0 0-1 0 0,0 0 0 0 0,0-1 1 0 0,0-1-1 0 0,1 1 0 0 0,0-2 1 0 0,1 1-1 0 0,0-2 0 0 0,0 1 1 0 0,1-1-1 0 0,1 0 0 0 0,-1-1 1 0 0,1 1-1 0 0,-4-11-11 0 0,9-17-1807 0 0,10 29-2355 0 0,4 4-4453 0 0,-3 2-3627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13019 0 0,'0'0'1420'0'0,"0"0"-444"0"0,0 0-254 0 0,0 0 83 0 0,0 0 224 0 0,0 0 155 0 0,0 0-48 0 0,0 0-206 0 0,0 0-194 0 0,0 0-144 0 0,0 0-95 0 0,2 37-55 0 0,11 118-64 0 0,9-16 591 0 0,-13-91-641 0 0,0-13-239 0 0,-1 1 0 0 0,-3 0 0 0 0,0 0 0 0 0,-3 0 0 0 0,0 1 0 0 0,-3-1 0 0 0,-1 1 0 0 0,-3 11-89 0 0,-14 6-286 0 0,19-54 144 0 0,0 0-81 0 0,0 0-110 0 0,0 0-227 0 0,0 0-250 0 0,1-23-3863 0 0,7 2 575 0 0,0 1-3104 0 0,-6 11-346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7026 0 0,'0'0'2941'0'0,"0"0"-1618"0"0,0 0-504 0 0,0 0 219 0 0,0 0 297 0 0,0 0 141 0 0,0 0-42 0 0,0 0-223 0 0,0 0-238 0 0,0 0-173 0 0,0 0-121 0 0,34-2-85 0 0,104-5-66 0 0,-15-3 733 0 0,75 7-650 0 0,-179 21-2397 0 0,-21-10-1687 0 0,-5 0-3478 0 0,1-4-4248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5713 0 0,'0'0'4736'0'0,"0"0"-2528"0"0,0 0-729 0 0,0 0-68 0 0,0 0-156 0 0,0 0-155 0 0,0 0-139 0 0,0 0-177 0 0,0 0-205 0 0,36 0-165 0 0,114-3-127 0 0,-21-16-99 0 0,-93 13-583 0 0,13-3-1133 0 0,-18 0-5659 0 0,-20 5-3674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12171 0 0,'0'0'2041'0'0,"0"0"-483"0"0,0 0-422 0 0,0 0-177 0 0,0 0-41 0 0,0 0-10 0 0,0 0 41 0 0,0 0-51 0 0,0 0-89 0 0,0 0-55 0 0,0 0-153 0 0,0 0-134 0 0,0 0-80 0 0,29-2-52 0 0,93-8-22 0 0,188-23 1217 0 0,-206 28-573 0 0,-116 3-919 0 0,1-2 0 0 0,-1 1 1 0 0,1-1-1 0 0,0-1 0 0 0,0 0 0 0 0,1-1 0 0 0,-1 0 0 0 0,1 0 0 0 0,1-1 0 0 0,-1-1 0 0 0,1 0 0 0 0,1 0 0 0 0,-1 0 1 0 0,1-1-1 0 0,1 0 0 0 0,-6-8-38 0 0,-32-79-95 0 0,45 95-21 0 0,0 1-1 0 0,0-1 1 0 0,0 0-1 0 0,0 0 1 0 0,0 0 0 0 0,0 1-1 0 0,0-1 1 0 0,1 0-1 0 0,-1 0 1 0 0,0 1 0 0 0,0-1-1 0 0,1 0 1 0 0,-1 1-1 0 0,1-1 1 0 0,-1 0 0 0 0,1 1-1 0 0,-1-1 1 0 0,1 1-1 0 0,-1-1 1 0 0,1 1 0 0 0,-1-1-1 0 0,1 1 1 0 0,0-1-1 0 0,-1 1 1 0 0,1-1 0 0 0,0 1-1 0 0,-1 0 1 0 0,1-1-1 0 0,0 1 1 0 0,-1 0 0 0 0,1 0-1 0 0,0 0 1 0 0,0-1-1 0 0,-1 1 1 0 0,1 0 0 0 0,0 0-1 0 0,0 0 1 0 0,0 0-1 0 0,-1 0 1 0 0,1 0 0 0 0,0 1-1 0 0,0-1 1 0 0,-1 0-1 0 0,1 0 1 0 0,0 0 0 0 0,0 1-1 0 0,-1-1 1 0 0,1 0-1 0 0,0 1 117 0 0,4-1-2487 0 0,6 0-9310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58 11362 0 0,'0'0'1973'0'0,"0"0"-582"0"0,0 0-347 0 0,0 0-45 0 0,0 0 58 0 0,0 0 22 0 0,0 0-116 0 0,0 0-252 0 0,0 0-236 0 0,0 0-142 0 0,0 0-59 0 0,0 0-12 0 0,0 0-4 0 0,-15 27 789 0 0,76-85 1345 0 0,-36 32-1642 0 0,-25 25-522 0 0,0 1 8 0 0,0 0 13 0 0,0 0-14 0 0,-26 12 192 0 0,-13 41-1565 0 0,60-53-3208 0 0,-9-4-1777 0 0,-5-3-5902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108 637 16043 0 0,'0'0'1886'0'0,"0"0"-570"0"0,0 0-339 0 0,0 0-161 0 0,0 0-137 0 0,0 0-131 0 0,0 0-96 0 0,0 0-132 0 0,0 0-132 0 0,0 0-79 0 0,0 0-45 0 0,0 0-36 0 0,-18 24-16 0 0,-51 76-2 0 0,49-42-35 0 0,21-47 15 0 0,-2-6 3 0 0,1 0 1 0 0,0 1-1 0 0,0-1 1 0 0,0 0-1 0 0,1 1 1 0 0,-1-1-1 0 0,1 0 1 0 0,1 0-1 0 0,-1 0 1 0 0,1 0-1 0 0,0 0 1 0 0,0 0-1 0 0,0 0 1 0 0,0 0-1 0 0,1-1 1 0 0,0 1-1 0 0,0-1 0 0 0,0 0 1 0 0,1 0-1 0 0,0 0 1 0 0,-1 0-1 0 0,1-1 1 0 0,0 0-1 0 0,1 1 1 0 0,-1-1-1 0 0,0-1 1 0 0,1 1-1 0 0,0-1 1 0 0,4 2 6 0 0,-2-2 60 0 0,-1-1 1 0 0,0 1 0 0 0,1-1 0 0 0,0-1 0 0 0,-1 0-1 0 0,1 1 1 0 0,-1-2 0 0 0,1 1 0 0 0,-1-1 0 0 0,1 0-1 0 0,-1-1 1 0 0,1 1 0 0 0,-1-1 0 0 0,0 0 0 0 0,0-1 0 0 0,0 0-1 0 0,0 0 1 0 0,0 0 0 0 0,0 0 0 0 0,-1-1 0 0 0,0 0-1 0 0,0 0 1 0 0,0-1 0 0 0,2-1-61 0 0,9-11 267 0 0,-1 0 0 0 0,-1-1 0 0 0,0 0 0 0 0,-2-1-1 0 0,0-1 1 0 0,5-11-267 0 0,-6 7 83 0 0,-1-1 0 0 0,-1-1 0 0 0,-1 0 0 0 0,-2 0 1 0 0,0 0-1 0 0,-2-1 0 0 0,0 1 0 0 0,-2-1 0 0 0,-1 0 0 0 0,-2 0 0 0 0,-2-23-83 0 0,0 30-10 0 0,0 0 0 0 0,-1 0 0 0 0,-1 0 0 0 0,-1 1-1 0 0,0 0 1 0 0,-2 0 0 0 0,0 0 0 0 0,-1 1 0 0 0,-1 1 0 0 0,-1-1 0 0 0,-4-4 10 0 0,14 19-12 0 0,-1 0 0 0 0,0 0 0 0 0,0 0 0 0 0,0 0 0 0 0,0 1 0 0 0,-1-1 0 0 0,1 1 0 0 0,-1-1 0 0 0,1 1 0 0 0,-1 0 0 0 0,0 0 0 0 0,0 0 0 0 0,0 0 0 0 0,0 0 0 0 0,-1 1 0 0 0,1-1 0 0 0,0 1 0 0 0,0 0 0 0 0,-1 0 0 0 0,1 0 0 0 0,-1 1 0 0 0,1-1 0 0 0,-1 1 0 0 0,1 0 0 0 0,-1 0 0 0 0,1 0 0 0 0,-1 0 0 0 0,0 1 0 0 0,1-1 0 0 0,0 1 0 0 0,-1 0 0 0 0,1 0 0 0 0,-1 0 0 0 0,1 0 0 0 0,0 1 0 0 0,0 0 12 0 0,-4 4-16 0 0,0 2 1 0 0,1-1-1 0 0,0 1 0 0 0,1 0 1 0 0,0 0-1 0 0,0 1 0 0 0,0 0 1 0 0,1-1-1 0 0,1 1 0 0 0,-1 1 1 0 0,2-1-1 0 0,-1 0 0 0 0,1 1 1 0 0,1 0-1 0 0,-1-1 0 0 0,2 1 1 0 0,-1 0-1 0 0,2 9 16 0 0,0-1-5 0 0,0 0 0 0 0,2 0 0 0 0,0 0 0 0 0,1 0-1 0 0,1 0 1 0 0,0-1 0 0 0,1 0 0 0 0,1 0 0 0 0,8 13 5 0 0,2-2-19 0 0,2 0 1 0 0,1-1-1 0 0,1-1 0 0 0,2-1 1 0 0,0-1-1 0 0,1-1 0 0 0,2-1 1 0 0,0-1-1 0 0,1-2 0 0 0,12 7 19 0 0,20-3-1004 0 0,-18-18-6039 0 0,-29-5-4617 0 0</inkml:trace>
  <inkml:trace contextRef="#ctx0" brushRef="#br0" timeOffset="418.049">855 714 1864 0 0,'0'0'3529'0'0,"0"0"-1795"0"0,0 0-562 0 0,0 0 48 0 0,0 0 77 0 0,0 0 32 0 0,0 0-26 0 0,4 33-139 0 0,12 101-173 0 0,7-50 1206 0 0,-8-43-690 0 0,-5-51 1988 0 0,-3-172-439 0 0,-7 172-2988 0 0,0-16 83 0 0,0 1 0 0 0,2-1 0 0 0,1 1 0 0 0,0 0 0 0 0,2 0 0 0 0,1 0-1 0 0,1 1 1 0 0,1 0 0 0 0,2-2-151 0 0,-9 24 16 0 0,-1 1-17 0 0,0 0 1 0 0,0 0-1 0 0,0 1 1 0 0,0-1-1 0 0,0 0 1 0 0,0 0 0 0 0,0 1-1 0 0,0-1 1 0 0,1 0-1 0 0,-1 0 1 0 0,0 1-1 0 0,0-1 1 0 0,1 0-1 0 0,-1 0 1 0 0,0 1-1 0 0,1-1 1 0 0,-1 0-1 0 0,1 1 1 0 0,-1-1 0 0 0,1 0-1 0 0,-1 1 1 0 0,1-1-1 0 0,-1 1 1 0 0,1-1-1 0 0,-1 1 1 0 0,1-1-1 0 0,0 1 1 0 0,-1 0-1 0 0,1-1 1 0 0,0 1 0 0 0,0 0-1 0 0,-1-1 1 0 0,1 1-1 0 0,0 0 1 0 0,0 0-1 0 0,-1 0 1 0 0,1-1-1 0 0,0 1 1 0 0,0 0-1 0 0,-1 0 1 0 0,1 0 0 0 0,0 0-1 0 0,0 1 1 0 0,0-1-1 0 0,0 0 1 0 0,43 87-51 0 0,-22-58-2075 0 0,-14-27-2934 0 0,1-1-4237 0 0,-7-1-1448 0 0</inkml:trace>
  <inkml:trace contextRef="#ctx0" brushRef="#br0" timeOffset="6684.04">1061 653 0 0 0,'0'0'213'0'0,"0"0"202"0"0,0 0 19 0 0,0 0 60 0 0,0 0 110 0 0,-4-3 106 0 0,-21-10 1804 0 0,22 9 11318 0 0,8-4-6757 0 0,-2 4-7447 0 0,8-30 676 0 0,6 42-217 0 0,3 34 43 0 0,-5-19-38 0 0,27 19 132 0 0,-40-45 211 0 0,2-8-6588 0 0,-2 8 1801 0 0,0 1-7517 0 0</inkml:trace>
  <inkml:trace contextRef="#ctx0" brushRef="#br0" timeOffset="7647.732">626 221 0 0 0,'0'0'1162'0'0,"0"0"730"0"0,0 0 123 0 0,0 0-127 0 0,0 0-187 0 0,0 0-151 0 0,0 0-134 0 0,0 0-187 0 0,0 0-162 0 0,0 0-102 0 0,0 0-143 0 0,0 0-67 0 0,0 0-40 0 0,17 0-42 0 0,49 0 17 0 0,-46 8 5694 0 0,236 0-2949 0 0,-162-5-3096 0 0,-49 1-121 0 0,-50 0 1707 0 0,-13-26-1773 0 0,0 1-104 0 0,-93-140 155 0 0,66 118-223 0 0,48 50-5430 0 0,2-3-696 0 0,0-3-6184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6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3:04.1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341 991 0 0 0,'0'0'1319'0'0,"0"0"1280"0"0,0 0 549 0 0,0 0-165 0 0,0 0-575 0 0,0 0-683 0 0,0 0-510 0 0,0 0-152 0 0,0 0-26 0 0,0 0-47 0 0,0 0-50 0 0,0 0-96 0 0,0 0-115 0 0,-5 0-86 0 0,-8-1-274 0 0,4 1-15 0 0,0-1 0 0 0,1 1 0 0 0,-1 1-1 0 0,0 0 1 0 0,1 0 0 0 0,-1 0 0 0 0,1 1 0 0 0,-1 1 0 0 0,1-1 0 0 0,-7 4-354 0 0,-3 5 119 0 0,-117 82 381 0 0,129-87-496 0 0,0-1 0 0 0,0 1 0 0 0,1 1 0 0 0,-1-1 0 0 0,2 1 0 0 0,-1 0 0 0 0,1 0 0 0 0,0 1 0 0 0,0-1 0 0 0,1 1 0 0 0,0 0 0 0 0,0-1 1 0 0,1 2-1 0 0,0-1 0 0 0,0 0 0 0 0,1 0 0 0 0,0 0 0 0 0,1 3-4 0 0,-1-6-20 0 0,1 1 1 0 0,0-1-1 0 0,0 1 1 0 0,0 0-1 0 0,1-1 1 0 0,-1 1-1 0 0,2-1 1 0 0,-1 1-1 0 0,0-1 1 0 0,1 0-1 0 0,0 0 1 0 0,0 0-1 0 0,1 0 1 0 0,-1 0-1 0 0,1 0 1 0 0,0 0-1 0 0,1-1 1 0 0,-1 1-1 0 0,1-1 1 0 0,-1 0-1 0 0,1 0 1 0 0,1 0 19 0 0,5 4-128 0 0,1 0 0 0 0,0-1 1 0 0,0-1-1 0 0,0 0 1 0 0,0 0-1 0 0,1-1 1 0 0,0-1-1 0 0,0 0 1 0 0,12 2 127 0 0,22 2-2975 0 0,0-6-3833 0 0,-31-2-4370 0 0</inkml:trace>
  <inkml:trace contextRef="#ctx0" brushRef="#br0" timeOffset="667.535">786 1079 9346 0 0,'0'0'1616'0'0,"0"0"-470"0"0,0 0-178 0 0,0 0 103 0 0,0 0 124 0 0,0 0 19 0 0,0 0-101 0 0,0 0-197 0 0,0 0-168 0 0,-34 26-134 0 0,-106 84-103 0 0,63-35 355 0 0,64-55-599 0 0,11-18-242 0 0,0-1 0 0 0,0 1 1 0 0,1-1-1 0 0,-1 1 0 0 0,1 0 0 0 0,0-1 0 0 0,-1 1 0 0 0,1 0 0 0 0,0 0 0 0 0,0 0 0 0 0,0 0 1 0 0,0 0-1 0 0,0 0 0 0 0,1 0 0 0 0,-1 1 0 0 0,1-1 0 0 0,-1 0 0 0 0,1 0 0 0 0,0 0 0 0 0,0 1 1 0 0,0-1-1 0 0,0 0 0 0 0,0 0 0 0 0,0 1 0 0 0,1-1 0 0 0,-1 0 0 0 0,1 0 0 0 0,-1 0 0 0 0,1 0 1 0 0,0 1-1 0 0,0-1 0 0 0,0 0 0 0 0,0 0 0 0 0,0-1 0 0 0,0 1 0 0 0,1 0 0 0 0,-1 0 0 0 0,1-1 1 0 0,-1 1-1 0 0,1 0 0 0 0,0-1 0 0 0,0 0 0 0 0,-1 1 0 0 0,1-1 0 0 0,0 0 0 0 0,0 0 0 0 0,0 0 0 0 0,0 0 1 0 0,0 0-1 0 0,1-1 0 0 0,-1 1 0 0 0,1-1-25 0 0,14-2 165 0 0,1 0-1 0 0,-1-2 1 0 0,1 0-1 0 0,-1-1 1 0 0,0-1 0 0 0,-1-1-1 0 0,1 0 1 0 0,-1-1 0 0 0,-1 0-1 0 0,1-2 1 0 0,-2 0-1 0 0,1 0 1 0 0,-1-2 0 0 0,-1 1-1 0 0,0-2 1 0 0,-1 0 0 0 0,0 0-1 0 0,9-15-164 0 0,33-22 79 0 0,-51 83-591 0 0,-4 6 516 0 0,-1-31-6 0 0,1-1 1 0 0,0 1 0 0 0,0 0 0 0 0,1-1 0 0 0,0 1-1 0 0,0 0 1 0 0,1 0 0 0 0,0-1 0 0 0,0 1-1 0 0,0-1 1 0 0,1 1 0 0 0,1-1 0 0 0,-1 1 0 0 0,1-1-1 0 0,0 0 1 0 0,1 0 0 0 0,0 0 0 0 0,0-1 0 0 0,0 1-1 0 0,1-1 1 0 0,0 0 0 0 0,0-1 0 0 0,3 4 1 0 0,-3-7 26 0 0,-1 0 0 0 0,1 0 0 0 0,0 0 0 0 0,-1 0 0 0 0,1-1 0 0 0,0 1 0 0 0,0-1 0 0 0,0-1 0 0 0,0 1 0 0 0,0-1 0 0 0,1 0 0 0 0,-1 0 0 0 0,0 0 0 0 0,0-1-1 0 0,0 1 1 0 0,0-1 0 0 0,0-1 0 0 0,0 1 0 0 0,0-1 0 0 0,-1 1 0 0 0,1-1 0 0 0,0-1 0 0 0,-1 1 0 0 0,0-1 0 0 0,1 0 0 0 0,2-2-26 0 0,100-97 796 0 0,-102 97-786 0 0,45-52 167 0 0,-3-1 0 0 0,-2-3-1 0 0,-3-1 1 0 0,-2-3-177 0 0,-25 38-2 0 0,-2 0 1 0 0,0-1-1 0 0,-2 0 0 0 0,-1-1 1 0 0,-1 0-1 0 0,-2 0 0 0 0,-1-1 1 0 0,-1 0-1 0 0,-1 0 0 0 0,-2-1 1 0 0,-1-10 1 0 0,-1 38-8 0 0,0 0 0 0 0,0 0 0 0 0,0 0 0 0 0,-1 0 0 0 0,1 0 1 0 0,-1-1-1 0 0,0 1 0 0 0,1 0 0 0 0,-1 0 0 0 0,-1 1 1 0 0,1-1-1 0 0,0 0 0 0 0,-1 0 0 0 0,0 1 0 0 0,1-1 0 0 0,-1 1 1 0 0,0-1-1 0 0,0 1 0 0 0,0 0 0 0 0,-1-1 0 0 0,1 1 1 0 0,-1 0-1 0 0,1 1 0 0 0,-1-1 0 0 0,1 0 0 0 0,-1 1 0 0 0,0 0 1 0 0,0-1-1 0 0,0 1 0 0 0,0 0 0 0 0,0 0 0 0 0,0 1 0 0 0,0-1 1 0 0,0 1-1 0 0,0-1 0 0 0,-3 1 8 0 0,-4 0-39 0 0,1 0-1 0 0,-1 1 1 0 0,0 0 0 0 0,1 1 0 0 0,-1 0-1 0 0,1 0 1 0 0,-1 1 0 0 0,1 1 0 0 0,0-1-1 0 0,0 1 1 0 0,-4 3 39 0 0,-3 4 1 0 0,1 0 0 0 0,0 0-1 0 0,0 2 1 0 0,1-1 0 0 0,1 2 0 0 0,0 0 0 0 0,1 1-1 0 0,1 0 1 0 0,0 0 0 0 0,1 1 0 0 0,1 1 0 0 0,0 0-1 0 0,1 0 1 0 0,1 1 0 0 0,1 0 0 0 0,0 0-1 0 0,1 0 1 0 0,1 1 0 0 0,1-1 0 0 0,1 1 0 0 0,0 0-1 0 0,2 19 0 0 0,-1-7 35 0 0,2 1 0 0 0,1 0 0 0 0,2-1 0 0 0,0 0 0 0 0,3 1 0 0 0,0-2-1 0 0,3 5-34 0 0,1-4 21 0 0,-6-11-36 0 0,1-1 0 0 0,1 0 0 0 0,1 0 0 0 0,0 0 0 0 0,2-1 0 0 0,0 0 0 0 0,1-1-1 0 0,4 5 16 0 0,-13-20-89 0 0,0-1 0 0 0,0 1 0 0 0,1 0 0 0 0,-1 0-1 0 0,1-1 1 0 0,-1 1 0 0 0,1-1 0 0 0,-1 0 0 0 0,1 0-1 0 0,0 0 1 0 0,0 0 0 0 0,-1 0 0 0 0,1-1 0 0 0,0 1-1 0 0,0-1 1 0 0,0 0 0 0 0,0 0 0 0 0,0 0 0 0 0,-1 0-1 0 0,1 0 1 0 0,3-1 89 0 0,15-5-3704 0 0,-1-3-3976 0 0,-14 2-4043 0 0</inkml:trace>
  <inkml:trace contextRef="#ctx0" brushRef="#br0" timeOffset="1015.944">1804 1131 13307 0 0,'0'0'2171'0'0,"0"0"-653"0"0,0 0-254 0 0,0 0-32 0 0,0 0-56 0 0,0 0-135 0 0,0 0-185 0 0,0 0-176 0 0,0 0-109 0 0,0 0-84 0 0,0 0-77 0 0,0 0-42 0 0,0 0-62 0 0,-22-4-65 0 0,-70-10-55 0 0,46 21 67 0 0,38-3-217 0 0,-1 0 0 0 0,1 1 0 0 0,0 1-1 0 0,1-1 1 0 0,0 1 0 0 0,0 1 0 0 0,0-1 0 0 0,0 1 0 0 0,1 0 0 0 0,0 1 0 0 0,1 0 0 0 0,-5 7-36 0 0,6-9-6 0 0,0 1 1 0 0,1-1-1 0 0,-1 1 1 0 0,1 0 0 0 0,1 0-1 0 0,-1 0 1 0 0,1 0 0 0 0,0 0-1 0 0,1 1 1 0 0,0-1-1 0 0,0 0 1 0 0,0 1 0 0 0,1-1-1 0 0,0 1 1 0 0,1-1-1 0 0,0 1 1 0 0,0-1 0 0 0,0 0-1 0 0,1 1 1 0 0,0-1-1 0 0,1 0 1 0 0,-1 0 0 0 0,1 0-1 0 0,2 2 6 0 0,0-5 5 0 0,1 0-1 0 0,0-1 0 0 0,0 1 1 0 0,1-1-1 0 0,-1 0 0 0 0,1-1 1 0 0,-1 1-1 0 0,1-1 0 0 0,0-1 1 0 0,0 1-1 0 0,0-1 0 0 0,0-1 1 0 0,0 1-1 0 0,0-1 0 0 0,0 0 1 0 0,0 0-1 0 0,0-1 0 0 0,2-1-4 0 0,16 2-98 0 0,53-16-1178 0 0,-54 5-2146 0 0,-2-2-4053 0 0,-15 9-3787 0 0</inkml:trace>
  <inkml:trace contextRef="#ctx0" brushRef="#br0" timeOffset="1897.588">2016 1108 10866 0 0,'0'0'1323'0'0,"0"0"-177"0"0,0 0 121 0 0,0 0 145 0 0,0 0-68 0 0,0 0-245 0 0,0 0-280 0 0,0 0-196 0 0,0 0-112 0 0,0 0-67 0 0,0 0-49 0 0,0 0-66 0 0,-5 32-64 0 0,-12 95-53 0 0,22-73 54 0 0,0-50-213 0 0,-2 0 20 0 0,0 0 0 0 0,1 0 0 0 0,-1-1 0 0 0,1 1 0 0 0,0-1 0 0 0,0 0 0 0 0,0 0 0 0 0,1 0 0 0 0,-1-1 0 0 0,1 0 0 0 0,-1 1 0 0 0,1-2-1 0 0,0 1 1 0 0,0 0 0 0 0,0-1 0 0 0,0 0 0 0 0,0 0 0 0 0,0-1 0 0 0,0 1 0 0 0,0-1 0 0 0,0 0 0 0 0,0 0 0 0 0,0-1 0 0 0,0 0 0 0 0,0 1 0 0 0,0-2 0 0 0,0 1 0 0 0,0-1 0 0 0,0 1 0 0 0,2-2-73 0 0,7-3 162 0 0,1-1 0 0 0,-1 0 0 0 0,-1 0 0 0 0,0-1 0 0 0,0-1 0 0 0,0 0 0 0 0,-1-1 0 0 0,0-1 1 0 0,4-5-163 0 0,63-94 374 0 0,-79 109-404 0 0,0 1-13 0 0,0 0-56 0 0,0 0-82 0 0,-1 28-870 0 0,0-24 1005 0 0,0 0-1 0 0,1 0 1 0 0,-1 0-1 0 0,1 1 1 0 0,0-1-1 0 0,0 0 1 0 0,1 0-1 0 0,-1 0 1 0 0,1 0-1 0 0,0 1 1 0 0,0-1-1 0 0,0 0 1 0 0,1 0-1 0 0,-1-1 1 0 0,1 1-1 0 0,0 0 1 0 0,0 0-1 0 0,0-1 0 0 0,1 1 1 0 0,-1-1-1 0 0,1 0 1 0 0,0 0-1 0 0,1 2 47 0 0,5-1 30 0 0,-1 1-1 0 0,1-2 0 0 0,0 1 0 0 0,0-1 1 0 0,0 0-1 0 0,0-1 0 0 0,0 0 0 0 0,1 0 1 0 0,-1-1-1 0 0,1 0 0 0 0,-1-1 0 0 0,1 0 1 0 0,0-1-1 0 0,-1 0 0 0 0,0 0 0 0 0,1-1 1 0 0,-1 0-1 0 0,0 0 0 0 0,0-1 0 0 0,0-1 1 0 0,0 0-1 0 0,0 0 0 0 0,-1 0 0 0 0,0-1 1 0 0,0 0-1 0 0,0-1 0 0 0,0 0 0 0 0,-1 0 1 0 0,0-1-1 0 0,4-5-29 0 0,9-8 421 0 0,-1-1 1 0 0,-1 0-1 0 0,-1-2 1 0 0,-1 0-1 0 0,9-17-421 0 0,-8 7 131 0 0,-1 0 0 0 0,-2-2 0 0 0,-1 0 0 0 0,-1-1 0 0 0,-3 0 0 0 0,0 0 0 0 0,-3-1 0 0 0,-1 0 0 0 0,-1 0-1 0 0,-3 0 1 0 0,-2-36-131 0 0,-1 63 0 0 0,0 1 0 0 0,0-1 1 0 0,-1 1-1 0 0,0 0 0 0 0,-1 0 0 0 0,0 0 0 0 0,0 0 0 0 0,-1 1 0 0 0,0-1 0 0 0,-5-4 0 0 0,9 10-14 0 0,-1 1 0 0 0,0-1 0 0 0,0 1-1 0 0,1 0 1 0 0,-1 0 0 0 0,-1 0 0 0 0,1 0 0 0 0,0 0 0 0 0,0 0 0 0 0,-1 1 0 0 0,1-1 0 0 0,-1 1 0 0 0,0 0 0 0 0,1-1-1 0 0,-1 1 1 0 0,0 0 0 0 0,0 1 0 0 0,0-1 0 0 0,1 0 0 0 0,-1 1 0 0 0,0 0 0 0 0,0 0 0 0 0,0-1 0 0 0,0 2 0 0 0,0-1 0 0 0,0 0-1 0 0,0 1 1 0 0,0-1 0 0 0,1 1 0 0 0,-1 0 0 0 0,0 0 0 0 0,0 0 0 0 0,1 0 0 0 0,-1 0 0 0 0,0 1 0 0 0,-1 1 14 0 0,-4 2-21 0 0,1 1 1 0 0,0 1 0 0 0,1 0-1 0 0,-1-1 1 0 0,1 2 0 0 0,1-1 0 0 0,-1 1-1 0 0,1 0 1 0 0,1 0 0 0 0,-1 1 0 0 0,1-1-1 0 0,1 1 1 0 0,0 0 0 0 0,0 0-1 0 0,1 0 1 0 0,0 0 0 0 0,0 0 0 0 0,1 1-1 0 0,0 6 21 0 0,11 185 87 0 0,-9-188-78 0 0,62 304 545 0 0,-5-159-322 0 0,-56-155-608 0 0,3 13 1096 0 0,-4-2-5468 0 0,1-14-4709 0 0,0 0-2466 0 0</inkml:trace>
  <inkml:trace contextRef="#ctx0" brushRef="#br0" timeOffset="2253.379">3014 1090 13387 0 0,'0'0'2100'0'0,"0"0"-418"0"0,0 0-192 0 0,0 0-131 0 0,0 0-251 0 0,0 0-360 0 0,0 0-364 0 0,0 0-216 0 0,0 0-72 0 0,0 0 16 0 0,0 0 23 0 0,0 0-11 0 0,0 0-4 0 0,-2 20-4 0 0,-6 61-19 0 0,8-75-71 0 0,-1 0 1 0 0,1 0-1 0 0,1 0 0 0 0,-1 0 0 0 0,1 1 0 0 0,0-1 1 0 0,0 0-1 0 0,0 0 0 0 0,1 0 0 0 0,0-1 0 0 0,1 1 0 0 0,-1 0 1 0 0,1-1-1 0 0,0 1 0 0 0,0-1 0 0 0,1 0 0 0 0,-1 0 1 0 0,1 0-1 0 0,0-1 0 0 0,1 1 0 0 0,-1-1 0 0 0,1 0 0 0 0,0 0 1 0 0,0-1-1 0 0,0 1 0 0 0,0-1 0 0 0,4 2-26 0 0,-2-4 160 0 0,0 1-1 0 0,0-1 1 0 0,0 0 0 0 0,0-1-1 0 0,0 1 1 0 0,0-2 0 0 0,0 1-1 0 0,0-1 1 0 0,0 0 0 0 0,0 0-1 0 0,0-1 1 0 0,0 1 0 0 0,0-2-1 0 0,-1 1 1 0 0,1-1 0 0 0,-1 0-1 0 0,1 0 1 0 0,-1-1 0 0 0,0 0-1 0 0,-1 0 1 0 0,1 0-1 0 0,-1-1 1 0 0,1 0 0 0 0,-1 0-1 0 0,-1 0 1 0 0,1-1 0 0 0,-1 1-1 0 0,3-6-159 0 0,1-1-14 0 0,-1 1 0 0 0,-1-1 0 0 0,0 0 0 0 0,0 0 0 0 0,-2 0 0 0 0,1-1 0 0 0,-1 0 0 0 0,-1 0 0 0 0,-1 0-1 0 0,0 0 1 0 0,0 0 0 0 0,-1 0 0 0 0,-1-1 0 0 0,0-2 14 0 0,2 8-1561 0 0,1 2-4256 0 0,-3 2-4273 0 0</inkml:trace>
  <inkml:trace contextRef="#ctx0" brushRef="#br0" timeOffset="2631.656">3720 1024 16996 0 0,'0'0'2260'0'0,"0"0"-397"0"0,0 0-257 0 0,0 0-255 0 0,0 0-234 0 0,0 0-282 0 0,0 0-241 0 0,0 0-152 0 0,0 0-89 0 0,0 0-83 0 0,0 0-68 0 0,0 0-30 0 0,0 0-114 0 0,-4-4-86 0 0,3 3 20 0 0,-1 0 0 0 0,1 0 0 0 0,-1 0 1 0 0,1 0-1 0 0,-1 0 0 0 0,1 0 0 0 0,-1 0 0 0 0,1 1 0 0 0,-1-1 0 0 0,0 0 0 0 0,1 1 0 0 0,-1-1 0 0 0,0 1 0 0 0,1 0 0 0 0,-1 0 0 0 0,0 0 0 0 0,0 0 0 0 0,1 0 0 0 0,-1 0 0 0 0,0 0 0 0 0,0 0 0 0 0,1 1 0 0 0,-1-1 0 0 0,0 1 0 0 0,0-1 0 0 0,1 1 0 0 0,-1 0 0 0 0,1-1 1 0 0,-1 1-1 0 0,1 0 0 0 0,-1 0 8 0 0,-3 2-14 0 0,2-3-3 0 0,1 1 1 0 0,-1 0-1 0 0,0-1 1 0 0,0 1-1 0 0,1 1 1 0 0,-1-1-1 0 0,0 0 1 0 0,1 1-1 0 0,-1-1 1 0 0,1 1 0 0 0,0 0-1 0 0,-1 0 1 0 0,1 0-1 0 0,0 0 1 0 0,0 0-1 0 0,0 0 1 0 0,1 1-1 0 0,-1-1 1 0 0,1 1-1 0 0,-1-1 1 0 0,1 1-1 0 0,0 0 1 0 0,0-1-1 0 0,0 1 1 0 0,0 0-1 0 0,0 0 1 0 0,0 0-1 0 0,1-1 1 0 0,0 1 0 0 0,-1 2 16 0 0,52 28-163 0 0,-44-30 175 0 0,0-2 5 0 0,1 1 0 0 0,0 1 0 0 0,-1-1 0 0 0,1 1 0 0 0,-1 1 0 0 0,0-1 0 0 0,0 1-1 0 0,0 0 1 0 0,-1 1 0 0 0,1 0 0 0 0,-1 0 0 0 0,0 0 0 0 0,-1 1 0 0 0,1-1-1 0 0,-1 1 1 0 0,0 1 0 0 0,-1-1 0 0 0,1 1 0 0 0,-1 0 0 0 0,0 0 0 0 0,-1 0 0 0 0,0 0-1 0 0,0 1 1 0 0,-1-1 0 0 0,1 1 0 0 0,-2 0 0 0 0,1 1-17 0 0,-4-2 50 0 0,-1-1 0 0 0,0 0-1 0 0,0 1 1 0 0,-1-1 0 0 0,1 0 0 0 0,-1 0 0 0 0,-1-1 0 0 0,1 1-1 0 0,-1-1 1 0 0,0 0 0 0 0,0 0 0 0 0,0-1 0 0 0,-1 1-1 0 0,0-1 1 0 0,0-1 0 0 0,0 1 0 0 0,0-1 0 0 0,0 0 0 0 0,-1 0-1 0 0,0-1 1 0 0,1 1 0 0 0,-6 0-50 0 0,9-2-117 0 0,1 0-1 0 0,-1 0 1 0 0,1-1-1 0 0,-1 1 1 0 0,0 0-1 0 0,1-1 1 0 0,-1 0-1 0 0,0 1 1 0 0,1-1-1 0 0,-1 0 1 0 0,0 0-1 0 0,0-1 1 0 0,1 1-1 0 0,-1-1 1 0 0,0 1-1 0 0,1-1 1 0 0,-1 0 0 0 0,1 0-1 0 0,-1 0 1 0 0,1 0-1 0 0,-1 0 1 0 0,-1-2 117 0 0,4 2-325 0 0,-3-6-885 0 0,-1 1-3809 0 0,1-1-6843 0 0</inkml:trace>
  <inkml:trace contextRef="#ctx0" brushRef="#br0" timeOffset="3469.687">3816 96 6161 0 0,'0'0'3458'0'0,"0"0"-1136"0"0,0 0-507 0 0,0 0-160 0 0,0 0-108 0 0,0 0-136 0 0,0 0-206 0 0,0 0-256 0 0,0 0-201 0 0,0 0-141 0 0,0 0-108 0 0,0 0-4 0 0,8-9 6 0 0,80-56 1150 0 0,-81 62-1539 0 0,1-1-1 0 0,0 1 1 0 0,0 0 0 0 0,0 1 0 0 0,0 0-1 0 0,0 0 1 0 0,1 1 0 0 0,-1 0-1 0 0,0 1 1 0 0,1 0 0 0 0,-1 0-1 0 0,1 0 1 0 0,-1 1 0 0 0,0 1 0 0 0,1-1-1 0 0,-1 1 1 0 0,0 1 0 0 0,0-1-1 0 0,0 1 1 0 0,0 1 0 0 0,-1 0-1 0 0,1 0 1 0 0,-1 0 0 0 0,0 1 0 0 0,4 3-112 0 0,3 16 113 0 0,-2 0 1 0 0,-1 0 0 0 0,-1 1-1 0 0,-1 0 1 0 0,-1 1 0 0 0,-1 0-1 0 0,-1 0 1 0 0,-2 1 0 0 0,0-1 0 0 0,-2 8-114 0 0,4 7 74 0 0,10 79 34 0 0,-5 0 0 0 0,-5 37-108 0 0,-9 290 92 0 0,-33-13 241 0 0,5-258-68 0 0,2-72-37 0 0,28-98-188 0 0,1-5 6 0 0,0-1 14 0 0,0 0 28 0 0,0 0 31 0 0,0 0 22 0 0,0 0 11 0 0,0 0 8 0 0,0 0 0 0 0,0 0-23 0 0,0 0 1 0 0,0 0-20 0 0,0 0-20 0 0,0 0 2 0 0,0 0-35 0 0,0 0-33 0 0,0 0-11 0 0,0 0-26 0 0,-19 0 312 0 0,-177 18-320 0 0,-13 8-712 0 0,204-31-2484 0 0,5 3 329 0 0,0-2-9749 0 0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4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2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5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1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6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2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3329 0 0,'0'0'3114'0'0,"0"0"-810"0"0,0 0-402 0 0,0 0-154 0 0,0 0-67 0 0,0 0-117 0 0,0 0-166 0 0,0 0-251 0 0,0 0-282 0 0,0 0-237 0 0,0 0-162 0 0,11-4 943 0 0,385-8 3803 0 0,-101 4-4525 0 0,-273 5-714 0 0,-22 3 30 0 0,0 0 1 0 0,0 0-17 0 0,-8-12-4288 0 0,6 11 3472 0 0,-7-4-2626 0 0,3 3-5383 0 0,0 2-1160 0 0</inkml:trace>
  <inkml:trace contextRef="#ctx0" brushRef="#br0" timeOffset="273.28">37 525 9458 0 0,'0'0'3109'0'0,"0"0"-1416"0"0,0 0-807 0 0,0 0-141 0 0,0 0 84 0 0,0 0 148 0 0,0 0 97 0 0,0 0-70 0 0,0 0-121 0 0,0 0-110 0 0,0 0-83 0 0,0 0-69 0 0,0 0-53 0 0,26 8-70 0 0,86 26-45 0 0,-15-26 326 0 0,117-36 313 0 0,-80 5-1097 0 0,-107 18-33 0 0,-5 0-1546 0 0,-7 4-4061 0 0,-15 1-1399 0 0,0 0-4644 0 0</inkml:trace>
  <inkml:trace contextRef="#ctx0" brushRef="#br0" timeOffset="1556.911">318 16 3041 0 0,'0'0'1851'0'0,"0"0"-278"0"0,0 0-178 0 0,0 0 30 0 0,0 0 92 0 0,0 0 62 0 0,0 0 31 0 0,0 0-94 0 0,0 0-158 0 0,0 0-232 0 0,0 0-224 0 0,0 0-181 0 0,0 0-129 0 0,-6-2-50 0 0,-2-1-322 0 0,-16-7 2566 0 0,26 37-1180 0 0,4-14-1437 0 0,1-1 0 0 0,0-1 0 0 0,0 1 0 0 0,2-1 0 0 0,-1-1 0 0 0,1 1 0 0 0,1-2 0 0 0,-1 1 0 0 0,2-1 0 0 0,9 6-169 0 0,36 29 230 0 0,2-3-1 0 0,1-3 1 0 0,49 23-230 0 0,29 9 96 0 0,-137-69-77 0 0,1 0 0 0 0,-1 0 0 0 0,0 0 0 0 0,0 0 0 0 0,0 0 0 0 0,0 0 0 0 0,0-1 0 0 0,0 1-1 0 0,0 0 1 0 0,0 0 0 0 0,0 0 0 0 0,-1 0 0 0 0,1 0 0 0 0,0 0 0 0 0,-1-1 0 0 0,1 1 0 0 0,0 0 0 0 0,-1 0 0 0 0,1 0-1 0 0,-1-1 1 0 0,1 1 0 0 0,-1 0 0 0 0,1-1 0 0 0,-1 1 0 0 0,0 0 0 0 0,1-1 0 0 0,-1 1 0 0 0,0-1 0 0 0,0 1 0 0 0,1-1-1 0 0,-1 1 1 0 0,0-1 0 0 0,0 1 0 0 0,0-1 0 0 0,0 0 0 0 0,1 0 0 0 0,-1 1 0 0 0,0-1 0 0 0,0 0 0 0 0,0 0 0 0 0,0 0-1 0 0,0 0 1 0 0,0 0 0 0 0,0 0 0 0 0,0 0 0 0 0,1 0 0 0 0,-2-1-19 0 0,-1 2 21 0 0,-13 7-6 0 0,1 1 1 0 0,0 0 0 0 0,0 1-1 0 0,1 0 1 0 0,0 1 0 0 0,0 1-1 0 0,1 0 1 0 0,-5 8-16 0 0,-106 130 164 0 0,-32-1 107 0 0,153-148-1692 0 0,3-9-4534 0 0,1 1 1102 0 0,-1 3-7014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240 137 3521 0 0,'0'0'2439'0'0,"0"0"-424"0"0,0 0-240 0 0,0 0-43 0 0,0 0 27 0 0,0 0-11 0 0,0 0-100 0 0,0 0-210 0 0,0 0-257 0 0,0 0-281 0 0,0 0-217 0 0,-1-6-196 0 0,-2-4-679 0 0,0 2 1600 0 0,-6 24-344 0 0,-44 107-653 0 0,6 1-1 0 0,5 2 0 0 0,-24 125-410 0 0,61-228 5 0 0,1 0 0 0 0,0 1 0 0 0,2-1 0 0 0,1 1 0 0 0,1 0 0 0 0,1-1 0 0 0,2 6-5 0 0,-2-24 2 0 0,1 0 1 0 0,-1 0-1 0 0,1 0 1 0 0,0 0-1 0 0,1 0 1 0 0,-1 0-1 0 0,1-1 1 0 0,0 1-1 0 0,0-1 1 0 0,0 0-1 0 0,1 0 0 0 0,-1 0 1 0 0,1 0-1 0 0,0-1 1 0 0,0 1-1 0 0,1-1 1 0 0,-1 0-1 0 0,1 0 1 0 0,-1 0-1 0 0,1-1 1 0 0,0 0-1 0 0,0 0 0 0 0,0 0 1 0 0,0 0-1 0 0,0-1 1 0 0,0 0-1 0 0,1 0 1 0 0,-1-1-3 0 0,9 3 33 0 0,0-2 0 0 0,0 0 0 0 0,0-1 0 0 0,0 0 0 0 0,0-1 0 0 0,0-1 0 0 0,0 0 0 0 0,0-1 0 0 0,0 0 0 0 0,4-3-33 0 0,5-6 49 0 0,-1-1 1 0 0,0-2 0 0 0,-1 0-1 0 0,-1-1 1 0 0,-1-1 0 0 0,0-1-1 0 0,-1-1 1 0 0,-1 0-1 0 0,0-1 1 0 0,-2-1 0 0 0,0-1-1 0 0,-2 0 1 0 0,0 0 0 0 0,1-7-50 0 0,2 2 28 0 0,134-262 162 0 0,-118 226-111 0 0,-4-1-1 0 0,-2-1 1 0 0,-3-2-1 0 0,-3 0 0 0 0,4-31-78 0 0,-21 88 328 0 0,-6 30-246 0 0,-34 122 143 0 0,-25 146 485 0 0,51-190-414 0 0,-1-11-144 0 0,4 0-1 0 0,5 0 0 0 0,3 34-151 0 0,35-21 28 0 0,-25-86-33 0 0,-7-16-1767 0 0,-7-8-3561 0 0,4 8-442 0 0,0-1-5958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9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227 538 9866 0 0,'0'0'1869'0'0,"0"0"-210"0"0,0 0-48 0 0,0 0 49 0 0,0 0 39 0 0,0 0-151 0 0,0 0-337 0 0,0 0-271 0 0,0 0-218 0 0,0 0-161 0 0,0 0-74 0 0,-6 0 280 0 0,5 0 3534 0 0,131-22-3481 0 0,69 6-351 0 0,-147 3-266 0 0,-85 3-3423 0 0,8 1-7484 0 0,21 9-1012 0 0</inkml:trace>
  <inkml:trace contextRef="#ctx0" brushRef="#br0" timeOffset="370.626">412 203 11274 0 0,'0'0'1203'0'0,"0"0"-100"0"0,0 0 212 0 0,0 0 270 0 0,0 0 39 0 0,0 0-301 0 0,0 0-399 0 0,0 0-264 0 0,0 0-82 0 0,0 0 0 0 0,0 0 41 0 0,0 0-3 0 0,-2 13-20 0 0,-4 42-39 0 0,28 50 2459 0 0,-2 193-1514 0 0,-6-125-1313 0 0,-5-126-202 0 0,-9-46-31 0 0,0-1-20 0 0,0 0-37 0 0,0 0-9 0 0,2-5-3715 0 0,-3 1-4691 0 0,1-2-4032 0 0</inkml:trace>
  <inkml:trace contextRef="#ctx0" brushRef="#br0" timeOffset="1372.762">522 70 0 0 0,'0'0'1439'0'0,"0"0"11"0"0,0 0 237 0 0,0 0 298 0 0,0 0 167 0 0,0 0-83 0 0,0 0-251 0 0,-34-5-318 0 0,-105-14-239 0 0,55 14 1565 0 0,73 7-2610 0 0,1 0 1 0 0,0 1 0 0 0,1 0-1 0 0,-1 1 1 0 0,0 0 0 0 0,1 0-1 0 0,0 1 1 0 0,0 0 0 0 0,0 0 0 0 0,1 1-1 0 0,0 1 1 0 0,0-1 0 0 0,0 1-1 0 0,1 0 1 0 0,0 1 0 0 0,0 0-1 0 0,1 0 1 0 0,0 1 0 0 0,0-1-1 0 0,1 1 1 0 0,0 0 0 0 0,0 4-217 0 0,-8 14 115 0 0,2 1 0 0 0,1 1 0 0 0,1-1 0 0 0,2 1 0 0 0,0 1 1 0 0,2-1-1 0 0,1 5-115 0 0,-2-6 72 0 0,2 0 1 0 0,1 0 0 0 0,1 1-1 0 0,1-1 1 0 0,1 0-1 0 0,2 1 1 0 0,1-1 0 0 0,1 0-1 0 0,1 0 1 0 0,2 0-1 0 0,0-1 1 0 0,2 0 0 0 0,2 0-1 0 0,0-1 1 0 0,1 0-1 0 0,12 17-72 0 0,-8-26 110 0 0,0-1-1 0 0,2-1 0 0 0,-1-1 1 0 0,2 0-1 0 0,0-1 0 0 0,0-1 1 0 0,1-1-1 0 0,0-1 1 0 0,1 0-1 0 0,1-2 0 0 0,-1 0 1 0 0,1-1-1 0 0,0-2 0 0 0,1 0 1 0 0,-1-1-1 0 0,1-2 0 0 0,0 0 1 0 0,0-1-1 0 0,19-3-109 0 0,-21 3 131 0 0,1-2 1 0 0,0 0-1 0 0,-1-1 0 0 0,1-1 0 0 0,-1-2 1 0 0,0 0-1 0 0,11-4-131 0 0,-14 1 120 0 0,0 0 0 0 0,0-1 1 0 0,-1 0-1 0 0,0-2 0 0 0,-1 0 0 0 0,0-1 0 0 0,-1 0 1 0 0,-1-1-1 0 0,0-1 0 0 0,0 0 0 0 0,-1-1 0 0 0,-1-1 1 0 0,-1 0-1 0 0,8-13-120 0 0,-10 13 66 0 0,-1 0 0 0 0,-1-1 0 0 0,0 1 0 0 0,-1-1 0 0 0,-1-1 0 0 0,-1 1 0 0 0,0-1 0 0 0,-1 1 0 0 0,-1-1 0 0 0,0-9-66 0 0,-1 8 12 0 0,-2 1-1 0 0,1 0 1 0 0,-2-1 0 0 0,-1 1-1 0 0,0 0 1 0 0,-1 0 0 0 0,-1 1-1 0 0,0-1 1 0 0,-1 1 0 0 0,-2 0-1 0 0,-6-12-11 0 0,-1 3-111 0 0,-1 1 0 0 0,-1 1-1 0 0,-1 0 1 0 0,-1 1 0 0 0,-1 1 0 0 0,-1 1-1 0 0,-1 0 1 0 0,-1 2 0 0 0,-1 1-1 0 0,0 1 1 0 0,-1 0 0 0 0,-1 2 0 0 0,-1 2-1 0 0,0 0 1 0 0,0 1 0 0 0,-7 0 111 0 0,-2 1-561 0 0,0 1 0 0 0,-1 1-1 0 0,0 3 1 0 0,0 1 0 0 0,-1 1 0 0 0,1 2 0 0 0,-1 2 0 0 0,-27 4 561 0 0,5 13-2605 0 0,26 4-3811 0 0,22-10-4794 0 0</inkml:trace>
  <inkml:trace contextRef="#ctx0" brushRef="#br0" timeOffset="2054.283">1078 19 7378 0 0,'0'0'4060'0'0,"0"0"-1810"0"0,0 0-596 0 0,0 0-86 0 0,0 0-21 0 0,0 0-136 0 0,0 0-352 0 0,0 0-425 0 0,0 0-306 0 0,0 0-126 0 0,0 0 17 0 0,0 0 64 0 0,0 0 98 0 0,7 3 55 0 0,2 1-261 0 0,-1 0 0 0 0,0 1-1 0 0,-1 0 1 0 0,1 0 0 0 0,-1 1 0 0 0,0 0-1 0 0,0 1 1 0 0,-1-1 0 0 0,0 1-1 0 0,0 0 1 0 0,0 2-175 0 0,19 34 204 0 0,-2 2-1 0 0,-3 0 0 0 0,-1 1 1 0 0,-2 1-1 0 0,-2 1 1 0 0,7 47-204 0 0,21 61 94 0 0,21 28 21 0 0,-58-199 1612 0 0,100-517-464 0 0,-42 299-1275 0 0,-45 251-5477 0 0,-13-7 511 0 0,1-3-6949 0 0</inkml:trace>
  <inkml:trace contextRef="#ctx0" brushRef="#br0" timeOffset="2508.165">1882 707 5537 0 0,'0'0'2898'0'0,"0"0"77"0"0,0 0-266 0 0,0 0-431 0 0,0 0-412 0 0,0 0-323 0 0,0 0-247 0 0,0 0-228 0 0,0 0-202 0 0,31-7-160 0 0,97-24-128 0 0,-55 0 406 0 0,-58 19-683 0 0,-8 7-197 0 0,0 1-1 0 0,0-1 0 0 0,-1 0 0 0 0,0-1 0 0 0,0 0 0 0 0,0 0 0 0 0,0 0 0 0 0,-1 0 0 0 0,0-1 0 0 0,-1 0 1 0 0,0 0-1 0 0,0 0 0 0 0,0-1 0 0 0,-1 1 0 0 0,0-1 0 0 0,0 0 0 0 0,-1 0 0 0 0,0 0 0 0 0,0 0 0 0 0,-1 0 0 0 0,0 0 1 0 0,0 0-1 0 0,-1-2-103 0 0,-3 6 0 0 0,0 0 0 0 0,0 0 0 0 0,0 0 1 0 0,0 1-1 0 0,-1-1 0 0 0,0 1 0 0 0,1 0 0 0 0,-1 0 1 0 0,0 1-1 0 0,-1-1 0 0 0,1 1 0 0 0,0 0 0 0 0,-1 0 1 0 0,1 0-1 0 0,-1 0 0 0 0,0 1 0 0 0,1 0 1 0 0,-1 0-1 0 0,0 0 0 0 0,0 0 0 0 0,0 1 0 0 0,0 0 1 0 0,0 0-1 0 0,1 0 0 0 0,-1 1 0 0 0,0 0 0 0 0,0 0 1 0 0,0 0-1 0 0,1 0 0 0 0,-1 1 0 0 0,-3 1 0 0 0,-6 3-27 0 0,0 0-1 0 0,1 1 1 0 0,0 1 0 0 0,0 0-1 0 0,1 1 1 0 0,0 0-1 0 0,1 0 1 0 0,0 2-1 0 0,0-1 1 0 0,1 1 0 0 0,0 1-1 0 0,1 0 1 0 0,0 0-1 0 0,0 4 28 0 0,5-11-10 0 0,0 0 0 0 0,0 0 0 0 0,1 1 0 0 0,0-1 0 0 0,0 1 0 0 0,1 0 0 0 0,0-1 1 0 0,0 1-1 0 0,0 0 0 0 0,0 0 0 0 0,1 1 0 0 0,0-1 0 0 0,1 0 0 0 0,-1 0 0 0 0,1 0 0 0 0,0 1 0 0 0,1-1 0 0 0,-1 0 0 0 0,1 0 0 0 0,1 0 0 0 0,-1 1 0 0 0,1-1 0 0 0,0 0 0 0 0,0-1 0 0 0,1 1 0 0 0,-1 0 0 0 0,1-1 0 0 0,1 1 0 0 0,-1-1 0 0 0,1 0 0 0 0,0 0 0 0 0,0-1 0 0 0,0 1 0 0 0,1-1 0 0 0,-1 0 1 0 0,5 3 8 0 0,2-2-24 0 0,1-1 0 0 0,-1 0-1 0 0,1 0 1 0 0,0-1-1 0 0,0-1 1 0 0,0 0 0 0 0,0-1-1 0 0,0 0 1 0 0,1-1-1 0 0,-1 0 1 0 0,0-1-1 0 0,0 0 1 0 0,1-1 0 0 0,-1 0-1 0 0,-1-1 1 0 0,12-4 25 0 0,111-50-5225 0 0,-109 44 1975 0 0,-1 2-3746 0 0,-20 9 5499 0 0,12-6-8369 0 0</inkml:trace>
  <inkml:trace contextRef="#ctx0" brushRef="#br0" timeOffset="2787.449">2735 427 11763 0 0,'0'0'2781'0'0,"0"0"-643"0"0,0 0-427 0 0,0 0-306 0 0,0 0-275 0 0,0 0-217 0 0,0 0-183 0 0,0 0-175 0 0,0 0-103 0 0,0 0-72 0 0,0 0-67 0 0,0 0-17 0 0,0 0-35 0 0,-19 11-54 0 0,-59 37-58 0 0,73-45-135 0 0,0 0 1 0 0,0 1-1 0 0,0 0 0 0 0,0 0 0 0 0,1 1 1 0 0,-1-1-1 0 0,1 1 0 0 0,0 0 1 0 0,1 0-1 0 0,-1 0 0 0 0,1 1 0 0 0,0-1 1 0 0,0 1-1 0 0,1 0 0 0 0,-1-1 1 0 0,1 1-1 0 0,0 2-14 0 0,-4 10 6 0 0,3-13-8 0 0,1 0-1 0 0,0 0 1 0 0,0 0 0 0 0,0 0-1 0 0,0 1 1 0 0,1-1-1 0 0,0 1 1 0 0,0-1-1 0 0,0 1 1 0 0,1-1-1 0 0,0 1 1 0 0,0-1-1 0 0,0 1 1 0 0,1-1-1 0 0,-1 1 1 0 0,1-1-1 0 0,1 1 1 0 0,-1-1-1 0 0,1 0 1 0 0,0 0 0 0 0,0 1-1 0 0,1-1 1 0 0,-1-1-1 0 0,1 1 1 0 0,0 0-1 0 0,0-1 1 0 0,1 1-1 0 0,0-1 1 0 0,-1 0-1 0 0,1 0 1 0 0,1-1-1 0 0,-1 1 1 0 0,0-1-1 0 0,4 2 3 0 0,7 1 52 0 0,1-1-1 0 0,0-1 0 0 0,0 0 0 0 0,1-1 0 0 0,-1-1 0 0 0,1-1 0 0 0,-1 0 0 0 0,1-1 1 0 0,0-1-1 0 0,-1 0 0 0 0,1-1 0 0 0,4-2-51 0 0,-7 2-17 0 0,0 0-1 0 0,0 0 1 0 0,0-2 0 0 0,-1 1 0 0 0,1-2-1 0 0,-1 0 1 0 0,0 0 0 0 0,0-2 0 0 0,-1 1-1 0 0,0-2 1 0 0,0 1 0 0 0,0-2 0 0 0,-1 1-1 0 0,5-6 18 0 0,-6 0-1574 0 0,-5 6-3094 0 0,-5 3-6921 0 0</inkml:trace>
  <inkml:trace contextRef="#ctx0" brushRef="#br0" timeOffset="3135.685">3510 0 17780 0 0,'0'0'3206'0'0,"0"0"-1475"0"0,0 0-487 0 0,0 0-165 0 0,0 0-168 0 0,0 0-172 0 0,0 0-255 0 0,0 0-157 0 0,0 0-65 0 0,0 0-20 0 0,0 0-5 0 0,0 0 15 0 0,0 0-4 0 0,-10 27-30 0 0,-29 87-12 0 0,29-26 74 0 0,24 150 15 0 0,3-5-450 0 0,-16-220-7 0 0,0 33-2955 0 0,-8-40-1134 0 0,1-5-3810 0 0,2-1-4158 0 0</inkml:trace>
  <inkml:trace contextRef="#ctx0" brushRef="#br0" timeOffset="3584.68">3224 453 16067 0 0,'0'0'2534'0'0,"0"0"-548"0"0,0 0-396 0 0,0 0-285 0 0,0 0-292 0 0,0 0-288 0 0,0 0-293 0 0,0 0-258 0 0,0 0-104 0 0,0 0-24 0 0,0 0 34 0 0,0 0 36 0 0,0 0-8 0 0,18-2-14 0 0,127-11-11 0 0,45 9-1133 0 0,-65-3-3429 0 0,-39-9 173 0 0,-34-4 5295 0 0,-50 23 7278 0 0,-15 16-7797 0 0,6-12-474 0 0,1 0 0 0 0,0 0 0 0 0,1 1 1 0 0,0 0-1 0 0,0 0 0 0 0,1 1 0 0 0,-1 0 1 0 0,2-1-1 0 0,0 1 0 0 0,0 0 0 0 0,0 0 1 0 0,1 1-1 0 0,1-1 0 0 0,-1 1 0 0 0,2-1 1 0 0,-1 0-1 0 0,1 1 0 0 0,1-1 0 0 0,-1 1 1 0 0,2-1-1 0 0,1 10 4 0 0,2-13 21 0 0,1 1 0 0 0,-1-1 0 0 0,1 0 0 0 0,0 0 0 0 0,1-1 0 0 0,-1 1 0 0 0,1-1 0 0 0,0-1 0 0 0,0 1 0 0 0,1-1 0 0 0,-1-1 0 0 0,1 1 0 0 0,0-2 0 0 0,0 1 0 0 0,0-1 0 0 0,0 0 0 0 0,0 0 0 0 0,1-1 0 0 0,-1 0 0 0 0,1 0 0 0 0,-1-1 0 0 0,0-1 0 0 0,1 1 0 0 0,-1-1 0 0 0,1-1 0 0 0,-1 1 0 0 0,4-2-21 0 0,-4 2 105 0 0,-1-1 1 0 0,1 1-1 0 0,-1-1 1 0 0,1 0-1 0 0,-1-1 1 0 0,1 0-1 0 0,-1 0 1 0 0,0 0-1 0 0,-1-1 1 0 0,1 0-1 0 0,0-1 1 0 0,-1 1-1 0 0,0-1 1 0 0,0 0-1 0 0,-1-1 1 0 0,1 0-1 0 0,-1 1 1 0 0,0-2-1 0 0,-1 1 1 0 0,0 0-1 0 0,0-1 1 0 0,0 0 0 0 0,0 0-1 0 0,-1 0 1 0 0,-1 0-1 0 0,1-1 1 0 0,-1 1-1 0 0,0-1 1 0 0,-1 0-1 0 0,0 1 1 0 0,0-1-1 0 0,0 0 1 0 0,-1 0-1 0 0,-1-6-105 0 0,0 9-50 0 0,-1-1-1 0 0,0 1 1 0 0,0-1-1 0 0,-1 1 1 0 0,1 0-1 0 0,-1 0 0 0 0,0 0 1 0 0,-1 0-1 0 0,1 0 1 0 0,-1 1-1 0 0,0-1 1 0 0,0 1-1 0 0,0 0 1 0 0,-1 0-1 0 0,1 1 1 0 0,-1 0-1 0 0,0-1 1 0 0,0 1-1 0 0,0 1 1 0 0,0-1-1 0 0,-1 1 1 0 0,1 0-1 0 0,-1 0 1 0 0,1 1-1 0 0,-1-1 0 0 0,0 1 1 0 0,0 0-1 0 0,1 1 1 0 0,-1 0-1 0 0,0 0 1 0 0,0 0-1 0 0,0 0 1 0 0,1 1-1 0 0,-1 0 1 0 0,-1 0 50 0 0,-33 15-2437 0 0,15 0-3677 0 0,11-5-6122 0 0</inkml:trace>
  <inkml:trace contextRef="#ctx0" brushRef="#br0" timeOffset="3907.277">4327 759 15075 0 0,'0'0'3137'0'0,"0"0"-1095"0"0,0 0-185 0 0,0 0-42 0 0,0 0-249 0 0,0 0-340 0 0,0 0-366 0 0,0 0-284 0 0,0 0-104 0 0,0 0-41 0 0,0 0-60 0 0,0 0-38 0 0,0 0-62 0 0,1-17-42 0 0,2-84 163 0 0,-3 90-352 0 0,0 1 0 0 0,1 0 0 0 0,1-1 0 0 0,-1 1-1 0 0,2 0 1 0 0,-1 0 0 0 0,1 0 0 0 0,1 0 0 0 0,0 1-1 0 0,0-1 1 0 0,1 1 0 0 0,0 0 0 0 0,1 0 0 0 0,0 1 0 0 0,0-1-1 0 0,1 1 1 0 0,0 1 0 0 0,0-1 0 0 0,1 1 0 0 0,0 0 0 0 0,0 1-1 0 0,5-3-39 0 0,78-38 7 0 0,-52 28-32 0 0,-23 30-2748 0 0,-6 4-5971 0 0,-6-11-3448 0 0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14195 0 0,'0'0'1486'0'0,"0"0"-455"0"0,0 0-197 0 0,0 0 89 0 0,0 0 142 0 0,0 0 77 0 0,0 0-93 0 0,0 0-245 0 0,0 0-213 0 0,0 0-137 0 0,0 0-83 0 0,0 0-39 0 0,0 0-42 0 0,1 33-42 0 0,3 102-36 0 0,4 44 591 0 0,-8 5-643 0 0,9-164-679 0 0,-8-20 336 0 0,7-12-2273 0 0,7-26-3275 0 0,-9 24-552 0 0,-1 5-4535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6961 0 0,'0'0'3516'0'0,"0"0"-1114"0"0,0 0-713 0 0,0 0-370 0 0,0 0-224 0 0,0 0-144 0 0,0 0-115 0 0,0 0-54 0 0,0 0-97 0 0,0 0-47 0 0,0 0-7 0 0,0 0-86 0 0,11 3-64 0 0,6 1-163 0 0,-1-1 0 0 0,1-1-1 0 0,0 0 1 0 0,0-1-1 0 0,0-1 1 0 0,0-1 0 0 0,8-1-318 0 0,187-17 860 0 0,-317-40 996 0 0,59 0-1405 0 0,45 57-367 0 0,1 2-1 0 0,0 0-23 0 0,0 0-15 0 0,0 0-25 0 0,0 0-33 0 0,0 0-1 0 0,0 0-7 0 0,0 16-70 0 0,12 207 253 0 0,1-126-114 0 0,-12-97-31 0 0,0 0 0 0 0,15-35 363 0 0,49-79-368 0 0,-49 82-3172 0 0,-13 28-7999 0 0,-3 4-720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4865 0 0,'0'0'3764'0'0,"0"0"-1105"0"0,0 0-504 0 0,0 0-113 0 0,0 0-138 0 0,0 0-225 0 0,0 0-289 0 0,0 0-327 0 0,0 0-263 0 0,0 0-172 0 0,0 0-97 0 0,0 0-49 0 0,0 0-55 0 0,0-3-37 0 0,2-1-278 0 0,1 0-1 0 0,-1 0 1 0 0,1 0 0 0 0,0 0 0 0 0,0 0 0 0 0,1 0 0 0 0,-1 1 0 0 0,1 0 0 0 0,0-1 0 0 0,0 1 0 0 0,0 1-1 0 0,0-1 1 0 0,0 1 0 0 0,1-1 0 0 0,-1 1 0 0 0,1 0 0 0 0,-1 1 0 0 0,1-1 0 0 0,0 1 0 0 0,0 0 0 0 0,4 0-112 0 0,6-4 151 0 0,116-19 632 0 0,-130 25-777 0 0,0-1 0 0 0,1 0 0 0 0,-1 0 1 0 0,0 1-1 0 0,1-1 0 0 0,-1 1 0 0 0,0-1 0 0 0,1 1 0 0 0,-1-1 0 0 0,0 1 0 0 0,0 0 0 0 0,1 0 0 0 0,-1-1 0 0 0,0 1 0 0 0,0 0 0 0 0,0 0 0 0 0,0 0 0 0 0,0 0 0 0 0,0 0 0 0 0,-1 1 0 0 0,1-1 0 0 0,0 0 0 0 0,0 0 1 0 0,-1 0-1 0 0,1 1 0 0 0,-1-1 0 0 0,1 0 0 0 0,-1 1 0 0 0,0-1 0 0 0,1 1 0 0 0,-1-1 0 0 0,0 0 0 0 0,0 1 0 0 0,0-1 0 0 0,0 1 0 0 0,0-1 0 0 0,0 0 0 0 0,-1 1 0 0 0,1-1 0 0 0,0 1-6 0 0,-15 57 162 0 0,-49 33-46 0 0,52-79-97 0 0,1 0 0 0 0,1 1 0 0 0,1 0-1 0 0,0 1 1 0 0,0 0 0 0 0,2 1 0 0 0,-3 6-19 0 0,9-18-1 0 0,-1-1 0 0 0,1 0 0 0 0,0 1 0 0 0,0 0 0 0 0,1-1 0 0 0,-1 1 0 0 0,1-1 0 0 0,-1 1 0 0 0,1 0 0 0 0,0-1 0 0 0,1 1 0 0 0,-1 0 0 0 0,1-1 0 0 0,-1 1 0 0 0,1 0 0 0 0,0-1 0 0 0,1 1 0 0 0,-1-1 0 0 0,1 0 0 0 0,-1 1 0 0 0,1-1 0 0 0,0 0 0 0 0,0 0 0 0 0,0 0 0 0 0,0 0 0 0 0,1 0 0 0 0,-1-1 0 0 0,1 1 0 0 0,2 1 1 0 0,1 0 38 0 0,0 1 0 0 0,0-1 0 0 0,1 1 0 0 0,-1-2 0 0 0,1 1 0 0 0,0-1 0 0 0,0 0 0 0 0,1-1-1 0 0,-1 1 1 0 0,0-1 0 0 0,1-1 0 0 0,0 0 0 0 0,-1 0 0 0 0,1 0 0 0 0,0-1 0 0 0,4 0-38 0 0,-3-1-1 0 0,-1 0 0 0 0,1-1 0 0 0,-1 0 0 0 0,0 0 0 0 0,1-1 0 0 0,-1 0 0 0 0,0 0 0 0 0,0-1 0 0 0,-1 0 0 0 0,1-1 0 0 0,-1 1 0 0 0,0-2 0 0 0,0 1 0 0 0,-1-1 0 0 0,1 1 0 0 0,-1-2 0 0 0,-1 1 0 0 0,1-1 0 0 0,-1 0 1 0 0,0 0-1 0 0,-1 0 0 0 0,1-3 1 0 0,5-11-1494 0 0,-5 7-3411 0 0,-3 10-4133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5065 0 0,'0'0'2494'0'0,"0"0"-147"0"0,0 0-78 0 0,0 0-97 0 0,0 0-224 0 0,0 0-313 0 0,0 0-365 0 0,0 0-308 0 0,0 0-222 0 0,0 0-171 0 0,0 0-94 0 0,0 0-59 0 0,0 0-25 0 0,-7 8 4695 0 0,97 0-3639 0 0,169-8-588 0 0,-207 8-712 0 0,-40-8-591 0 0,-12 0 212 0 0,-1-20-3725 0 0,0 13-143 0 0,-2 3-1628 0 0,0 4-5982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4561 0 0,'0'0'1854'0'0,"0"0"-330"0"0,0 0-37 0 0,0 0 200 0 0,0 0 201 0 0,0 0 29 0 0,0 0-205 0 0,0 0-334 0 0,0 0-295 0 0,0 0-159 0 0,0 0-43 0 0,0 0 16 0 0,0 0 18 0 0,1 3-15 0 0,2 1-697 0 0,0 0 1 0 0,0 0-1 0 0,1 0 1 0 0,0 0 0 0 0,0-1-1 0 0,0 0 1 0 0,0 0-1 0 0,0 0 1 0 0,1 0-1 0 0,-1-1 1 0 0,1 1 0 0 0,-1-1-1 0 0,1 0 1 0 0,0-1-1 0 0,0 1 1 0 0,0-1 0 0 0,0 0-1 0 0,0 0 1 0 0,0-1-1 0 0,1 1 1 0 0,-1-1-1 0 0,0 0 1 0 0,0-1 0 0 0,0 1-1 0 0,0-1 1 0 0,0 0-1 0 0,0 0 1 0 0,3-2-204 0 0,25 2 360 0 0,164-37 539 0 0,-149 34-2498 0 0,-48 2 59 0 0,0 0-72 0 0,0 2-4286 0 0,0 0-6690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438 325 1640 0 0,'0'0'3206'0'0,"0"0"-1031"0"0,0 0-482 0 0,0 0-55 0 0,0 0 21 0 0,0 0-8 0 0,0 0-98 0 0,0 0-236 0 0,0 0-268 0 0,0 0-194 0 0,0 0-142 0 0,-12-21-90 0 0,-52-105 468 0 0,61 116-844 0 0,0-1 0 0 0,-1 1-1 0 0,-1 0 1 0 0,1 0 0 0 0,-2 0-1 0 0,1 0 1 0 0,-1 1 0 0 0,-1 0 0 0 0,0 0-1 0 0,0 1 1 0 0,-1 0 0 0 0,0 0-1 0 0,0 1 1 0 0,0 0 0 0 0,-1 0 0 0 0,0 1-1 0 0,-1 0 1 0 0,0 1 0 0 0,-8-4-247 0 0,13 7 42 0 0,0 0 0 0 0,0 1 0 0 0,0 0 1 0 0,0 0-1 0 0,0 0 0 0 0,0 1 0 0 0,-1 0 0 0 0,1-1 1 0 0,0 2-1 0 0,0-1 0 0 0,0 1 0 0 0,0 0 0 0 0,0 0 1 0 0,0 0-1 0 0,0 1 0 0 0,0-1 0 0 0,0 1 0 0 0,0 0 0 0 0,1 1 1 0 0,-1-1-1 0 0,1 1 0 0 0,-1 0 0 0 0,1 0 0 0 0,0 1 1 0 0,0-1-1 0 0,1 1 0 0 0,-1-1 0 0 0,1 1 0 0 0,0 1 1 0 0,0-1-1 0 0,0 0 0 0 0,0 1 0 0 0,1-1 0 0 0,0 1 1 0 0,0 0-1 0 0,-1 1-42 0 0,-1 15 37 0 0,0 0 0 0 0,1 0 0 0 0,1 1 0 0 0,1-1 0 0 0,0 1 0 0 0,2-1 0 0 0,1 1 1 0 0,0-1-1 0 0,2 0 0 0 0,0 0 0 0 0,2 0 0 0 0,0-1 0 0 0,1 1 0 0 0,1-1 0 0 0,1-1 0 0 0,10 16-37 0 0,21 49 148 0 0,3-1-1 0 0,41 54-147 0 0,-48-87 64 0 0,-3 0 0 0 0,-2 2 1 0 0,-2 2-1 0 0,-3 1 0 0 0,-2 0 0 0 0,-2 2 0 0 0,-3 1 0 0 0,-3 1-64 0 0,-11-26 78 0 0,-1-1-1 0 0,-2 1 0 0 0,-1 0 1 0 0,-1 0-1 0 0,-4 14-77 0 0,3-34 18 0 0,-2 1 0 0 0,0-1-1 0 0,0 0 1 0 0,-1 0 0 0 0,-1 0 0 0 0,0 0-1 0 0,-1-1 1 0 0,0 0 0 0 0,-1 0 0 0 0,0-1-1 0 0,-1 1 1 0 0,-1-2 0 0 0,1 1 0 0 0,-2-1-1 0 0,1 0 1 0 0,-1-1 0 0 0,-1 0 0 0 0,1-1-1 0 0,-2 0 1 0 0,1-1 0 0 0,-1 0-1 0 0,0-1 1 0 0,0 0 0 0 0,-1-1 0 0 0,0 0-1 0 0,0-1 1 0 0,0-1 0 0 0,0 0 0 0 0,-1 0-1 0 0,1-2 1 0 0,-1 1 0 0 0,1-2 0 0 0,-9 0-18 0 0,12 1-11 0 0,-1-1 1 0 0,0-1-1 0 0,1 1 1 0 0,-1-2-1 0 0,1 1 1 0 0,0-1 0 0 0,-1-1-1 0 0,1 0 1 0 0,0 0-1 0 0,0-1 1 0 0,1-1-1 0 0,-1 1 1 0 0,1-1 0 0 0,0-1-1 0 0,0 0 1 0 0,1 0-1 0 0,-6-6 11 0 0,12 10-79 0 0,0 0 0 0 0,1-1 0 0 0,-1 1 0 0 0,1-1 0 0 0,-1 0 0 0 0,1 1-1 0 0,0-1 1 0 0,0 0 0 0 0,0 0 0 0 0,0 0 0 0 0,1 0 0 0 0,-1 1 0 0 0,1-1 0 0 0,-1 0 0 0 0,1 0-1 0 0,0 0 1 0 0,0 0 0 0 0,1 0 0 0 0,-1 0 0 0 0,1 0 0 0 0,-1 0 0 0 0,1 0 0 0 0,0 0 0 0 0,0 0-1 0 0,0 1 1 0 0,0-1 0 0 0,1 0 0 0 0,-1 1 0 0 0,1-1 79 0 0,33-43-7692 0 0,-22 37-4290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47 117 7226 0 0,'0'0'1604'0'0,"0"0"-351"0"0,0 0-108 0 0,0 0 143 0 0,0 0 136 0 0,0 0 5 0 0,0 0-154 0 0,0 0-269 0 0,0 0-271 0 0,0 0-176 0 0,0 0-126 0 0,-1 34-100 0 0,0 102-57 0 0,-15 2 985 0 0,16-138-1198 0 0,0 0 0 0 0,0-1-1 0 0,0 1 1 0 0,0 0 0 0 0,-1 0 0 0 0,1 0-1 0 0,0-1 1 0 0,0 1 0 0 0,0 0 0 0 0,-1 0 0 0 0,1 0-1 0 0,0 0 1 0 0,0-1 0 0 0,0 1 0 0 0,-1 0-1 0 0,1 0 1 0 0,0 0 0 0 0,0 0 0 0 0,-1 0-1 0 0,1 0 1 0 0,0 0 0 0 0,0 0 0 0 0,-1 0-1 0 0,1 0 1 0 0,0 0 0 0 0,-1 0 0 0 0,1 0-1 0 0,0 0 1 0 0,0 0 0 0 0,-1 0 0 0 0,1 0-1 0 0,0 0 1 0 0,0 0 0 0 0,0 0 0 0 0,-1 1-1 0 0,1-1 1 0 0,0 0 0 0 0,0 0 0 0 0,-1 0-1 0 0,1 0 1 0 0,0 0 0 0 0,0 1 0 0 0,0-1-1 0 0,0 0 1 0 0,-1 0 0 0 0,1 0 0 0 0,0 1-1 0 0,0-1 1 0 0,0 0 0 0 0,0 0 0 0 0,0 1-63 0 0,-13-25 488 0 0,11 10-372 0 0,0 1 0 0 0,1 0 0 0 0,0-1 0 0 0,1 0 1 0 0,1 1-1 0 0,0-1 0 0 0,1 1 0 0 0,0 0 0 0 0,1-1 0 0 0,1 1 0 0 0,0 0 0 0 0,0 1 0 0 0,2-1 0 0 0,-1 1 1 0 0,2 0-1 0 0,-1 0 0 0 0,8-8-116 0 0,-1-1 102 0 0,2-1 0 0 0,1 2 0 0 0,0 0 1 0 0,2 1-1 0 0,0 1 0 0 0,19-15-102 0 0,-36 32 2 0 0,0 1-1 0 0,-1-1 0 0 0,1 1 1 0 0,0-1-1 0 0,0 0 0 0 0,-1 1 1 0 0,1 0-1 0 0,0-1 0 0 0,0 1 1 0 0,0 0-1 0 0,0-1 1 0 0,0 1-1 0 0,-1 0 0 0 0,1 0 1 0 0,0 0-1 0 0,0 0 0 0 0,0 0 1 0 0,0 0-1 0 0,0 0 0 0 0,0 0 1 0 0,0 0-1 0 0,0 0 1 0 0,0 0-1 0 0,-1 0 0 0 0,1 1 1 0 0,0-1-1 0 0,0 0 0 0 0,0 1 1 0 0,0-1-1 0 0,-1 1 0 0 0,1-1 1 0 0,0 1-1 0 0,0-1 0 0 0,-1 1 1 0 0,1-1-1 0 0,0 1 1 0 0,-1 0-1 0 0,1-1 0 0 0,-1 1 1 0 0,1 0-1 0 0,-1 0 0 0 0,1 0 1 0 0,-1-1-1 0 0,1 1 0 0 0,-1 0 1 0 0,0 0-1 0 0,1 0 1 0 0,-1 0-1 0 0,0 0 0 0 0,0-1 1 0 0,0 1-1 0 0,0 0 0 0 0,0 0 1 0 0,0 0-1 0 0,0 0 0 0 0,0 0 1 0 0,0 0-1 0 0,0 0 1 0 0,0 0-1 0 0,0-1 0 0 0,-1 1 1 0 0,1 0-2 0 0,3 10 33 0 0,29 89-220 0 0,-10-80-1802 0 0,-4-16-8319 0 0,-17-4-1272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13427 0 0,'0'0'2356'0'0,"0"0"-1158"0"0,0 0-347 0 0,0 0 118 0 0,0 0 152 0 0,0 0 30 0 0,0 0-118 0 0,0 0-254 0 0,0 0-331 0 0,0 0-209 0 0,0 0-106 0 0,0 0-41 0 0,0 0-39 0 0,2 27-25 0 0,7 111-218 0 0,-9-137-57 0 0,0-1-233 0 0,0 0-415 0 0,2-7-10315 0 0,-2 6 354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3441 0 0,'0'0'2952'0'0,"0"0"-879"0"0,0 0-424 0 0,0 0-140 0 0,0 0-32 0 0,0 0 0 0 0,0 0-73 0 0,0 0-197 0 0,0 0-217 0 0,0 0-157 0 0,0 0-101 0 0,0 0-74 0 0,4-8 2701 0 0,38 9-2449 0 0,126-13 289 0 0,-66-8-1038 0 0,-102 20-153 0 0,0 0 12 0 0,0 0 17 0 0,0 0-13 0 0,0 0 6 0 0,0 0 7 0 0,0 0 24 0 0,0 0 18 0 0,0 0 13 0 0,0 0 20 0 0,0 0-5 0 0,0 0-5 0 0,0 0-10 0 0,0 0-10 0 0,0 0 44 0 0,0 0 26 0 0,-8-19 629 0 0,-77-82-669 0 0,71 67-1558 0 0,12 22-1770 0 0,1-1-3515 0 0,1 8-5640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4961 0 0,'0'0'1730'0'0,"0"0"-263"0"0,0 0-83 0 0,0 0 114 0 0,0 0 93 0 0,0 0 37 0 0,0 0-134 0 0,0 0-265 0 0,0 0-238 0 0,0 0-209 0 0,0 0-129 0 0,0 0-110 0 0,0 36-82 0 0,1 110-49 0 0,20 8 1022 0 0,-11-83-1155 0 0,-7-54 3042 0 0,-20-79-2875 0 0,15 43-416 0 0,0 0 0 0 0,1 0 0 0 0,2 0 1 0 0,0 0-1 0 0,0 0 0 0 0,2 0 0 0 0,0 0 0 0 0,2 1 0 0 0,0-1 0 0 0,1 1 0 0 0,0 0 0 0 0,2 1 0 0 0,8-15-30 0 0,-8 17 2 0 0,-5 9-1 0 0,0 0 0 0 0,0 0 0 0 0,0 0 1 0 0,1 0-1 0 0,0 1 0 0 0,0-1 0 0 0,0 1 1 0 0,1 0-1 0 0,0 0 0 0 0,0 1 0 0 0,0-1 0 0 0,0 1 1 0 0,1 0-1 0 0,0 0 0 0 0,0 1 0 0 0,3-2-1 0 0,7 1 22 0 0,-15 3-24 0 0,0 1 1 0 0,0-1-1 0 0,-1 1 1 0 0,1-1 0 0 0,0 1-1 0 0,0-1 1 0 0,0 1-1 0 0,-1 0 1 0 0,1-1-1 0 0,0 1 1 0 0,0 0-1 0 0,0 0 1 0 0,0 0-1 0 0,0 0 1 0 0,0-1 0 0 0,0 1-1 0 0,-1 1 1 0 0,1-1-1 0 0,0 0 1 0 0,0 0-1 0 0,0 0 1 0 0,0 0-1 0 0,0 1 1 0 0,0-1 0 0 0,-1 0-1 0 0,1 1 1 0 0,0-1-1 0 0,0 0 1 0 0,0 1-1 0 0,-1-1 1 0 0,1 1-1 0 0,0 0 1 0 0,-1-1-1 0 0,1 1 1 0 0,0 0 0 0 0,-1-1-1 0 0,1 1 1 0 0,-1 0-1 0 0,1-1 1 0 0,-1 1-1 0 0,1 0 1 0 0,-1 0-1 0 0,0 0 1 0 0,1 0-1 0 0,-1-1 1 0 0,0 1 0 0 0,1 0-1 0 0,-1 0 1 0 0,0 0-1 0 0,0 0 1 0 0,0 0-1 0 0,0 0 1 0 0,0 0-1 0 0,0-1 1 0 0,0 1 0 0 0,0 0-1 0 0,-1 0 2 0 0,3 12-570 0 0,13 58 1276 0 0,-4-51-3649 0 0,5-4-4155 0 0,-11-13-4475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2:52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1198 621 11827 0 0,'0'0'2619'0'0,"0"0"-843"0"0,0 0-412 0 0,0 0-47 0 0,0 0 12 0 0,0 0-158 0 0,0 0-309 0 0,0 0-294 0 0,0 0-171 0 0,0 0-46 0 0,0 0 36 0 0,4 11 3207 0 0,-116 18-2735 0 0,-154 45-650 0 0,-41 28-41 0 0,127-34 323 0 0,173-47-471 0 0,7-21-19 0 0,0 0-13 0 0,0 0 56 0 0,0 0-38 0 0,0 0 4 0 0,0 0 1 0 0,0 0-20 0 0,0 0-2 0 0,15 18 176 0 0,49 12 187 0 0,101 11 40 0 0,-69-23-259 0 0,224 37 49 0 0,-223-33-175 0 0,-97-22 4 0 0,-1 0 0 0 0,1 0 0 0 0,0 0 0 0 0,0 0 0 0 0,0 0 0 0 0,-1 0 0 0 0,1 0 0 0 0,0 0 0 0 0,0 0 0 0 0,0 0 0 0 0,-1 1 0 0 0,1-1 0 0 0,0 0 1 0 0,0 0-1 0 0,0 0 0 0 0,0 0 0 0 0,0 0 0 0 0,-1 1 0 0 0,1-1 0 0 0,0 0 0 0 0,0 0 0 0 0,0 0 0 0 0,0 1 0 0 0,0-1 0 0 0,0 0 0 0 0,0 0 0 0 0,0 0 0 0 0,0 1 0 0 0,0-1 0 0 0,0 0 0 0 0,0 0 0 0 0,-1 0 0 0 0,1 1 1 0 0,1-1-1 0 0,-1 0 0 0 0,0 0 0 0 0,0 0 0 0 0,0 1 0 0 0,0-1 0 0 0,0 0 0 0 0,0 0-11 0 0,-23 2 340 0 0,-7-2-309 0 0,0 2 0 0 0,-1 1 0 0 0,1 2 0 0 0,1 0 0 0 0,-1 2 0 0 0,-3 3-31 0 0,-307 116 66 0 0,199-78-90 0 0,103-26 3 0 0,83 0-62 0 0,85 7 213 0 0,37-14-26 0 0,102-1 20 0 0,-124-3-68 0 0,-148-9-816 0 0,0-5-3119 0 0,2-2-3423 0 0,1 5-5803 0 0</inkml:trace>
  <inkml:trace contextRef="#ctx0" brushRef="#br0" timeOffset="5798.148">1519 300 560 0 0,'0'0'1631'0'0,"0"0"-233"0"0,0 0-37 0 0,0 0 178 0 0,0 0 174 0 0,0 0 64 0 0,0 0-28 0 0,0 0-198 0 0,0 0-168 0 0,0 0-112 0 0,0 0-147 0 0,0 0-90 0 0,0 0-105 0 0,-8 0-125 0 0,-21-3-96 0 0,22 3-129 0 0,7 0-128 0 0,0 0-116 0 0,0 0-95 0 0,0 0-10 0 0,0 0-22 0 0,0 0-23 0 0,0 0-4 0 0,0 0-30 0 0,30 3 2485 0 0,184-18 201 0 0,-23 8-967 0 0,-192 7-1737 0 0,-19-4 946 0 0,-80-62-961 0 0,11-4-74 0 0,79 57-1085 0 0,22 8-10492 0 0,-6 5-1125 0 0</inkml:trace>
  <inkml:trace contextRef="#ctx0" brushRef="#br0" timeOffset="602.17">1646 657 3697 0 0,'0'0'4123'0'0,"0"0"-1442"0"0,0 0-405 0 0,0 0 16 0 0,0 0-15 0 0,0 0-176 0 0,0 0-397 0 0,0 0-369 0 0,0 0-285 0 0,0 0-215 0 0,0 0-125 0 0,0 0-78 0 0,0-10-77 0 0,0-32-95 0 0,0 32-88 0 0,-4 29 409 0 0,-40 518 779 0 0,9-361-1443 0 0,33-159-398 0 0,2-29-855 0 0,22-42-2669 0 0,-7 23-3930 0 0,-11 19-3985 0 0</inkml:trace>
  <inkml:trace contextRef="#ctx0" brushRef="#br0" timeOffset="937.673">1539 683 11779 0 0,'0'0'2292'0'0,"0"0"-245"0"0,0 0-201 0 0,0 0-50 0 0,0 0-117 0 0,0 0-353 0 0,0 0-370 0 0,0 0-288 0 0,0 0-242 0 0,0 0-84 0 0,0 0-50 0 0,0 0-56 0 0,0 0-19 0 0,7-3 220 0 0,77 10 990 0 0,281 5 409 0 0,-263-13-1756 0 0,-119 2-6522 0 0,12 5 5107 0 0,-5 5-5659 0 0,1-7-4484 0 0</inkml:trace>
  <inkml:trace contextRef="#ctx0" brushRef="#br0" timeOffset="1154.146">1589 1007 11594 0 0,'0'0'3010'0'0,"0"0"-786"0"0,0 0-461 0 0,0 0-302 0 0,0 0-226 0 0,0 0-257 0 0,0 0-226 0 0,0 0-59 0 0,0 0 22 0 0,0 0 89 0 0,0 0 33 0 0,0 0-93 0 0,0 0-123 0 0,22 5-122 0 0,70 14-87 0 0,-82-18-342 0 0,-1 0 0 0 0,0 0 0 0 0,1-1 0 0 0,-1 0 0 0 0,1-1 0 0 0,-1 0 0 0 0,0 0 0 0 0,0-1 0 0 0,0 0 0 0 0,8-4-70 0 0,22-4 122 0 0,129-23-781 0 0,-152 27-562 0 0,-6 2-2857 0 0,-5 3-8214 0 0</inkml:trace>
  <inkml:trace contextRef="#ctx0" brushRef="#br0" timeOffset="16821.313">475 65 4337 0 0,'0'0'1280'0'0,"0"0"-82"0"0,0 0 205 0 0,0 0 322 0 0,0 0 283 0 0,0 0 67 0 0,0 0-198 0 0,0 0-386 0 0,0 0-312 0 0,0 0-244 0 0,0 0-196 0 0,-16-11-36 0 0,-50-31-30 0 0,63 41-587 0 0,1-1 0 0 0,-2 1 0 0 0,1-1 0 0 0,0 1 0 0 0,0 0 0 0 0,0 0 0 0 0,-1 1 0 0 0,1-1 0 0 0,0 0 0 0 0,-1 1 0 0 0,1 0 0 0 0,0 0 0 0 0,-1 0 0 0 0,1 0 0 0 0,0 1 0 0 0,-1-1 0 0 0,1 1 0 0 0,0 0 0 0 0,-1 0 0 0 0,1 0 0 0 0,0 0 0 0 0,0 1 0 0 0,-2 0-86 0 0,-8 4 263 0 0,-8 1 73 0 0,0 2 1 0 0,1 0-1 0 0,0 2 1 0 0,1 0 0 0 0,0 1-1 0 0,1 1 1 0 0,0 0-1 0 0,-7 8-336 0 0,11-3 51 0 0,1 0-1 0 0,0 1 0 0 0,2 1 0 0 0,0-1 1 0 0,1 2-1 0 0,1-1 0 0 0,1 1 0 0 0,1 1 0 0 0,0 0 1 0 0,2-1-1 0 0,1 2 0 0 0,0-1 0 0 0,2 0 1 0 0,1 1-1 0 0,0 5-50 0 0,2 49 100 0 0,2-1 1 0 0,4 1-1 0 0,3-1 1 0 0,4 0-1 0 0,2-1 1 0 0,15 35-101 0 0,28 144 398 0 0,-54-236-351 0 0,-1 0 0 0 0,-1 0 0 0 0,0 0 1 0 0,-1 0-1 0 0,-2 0 0 0 0,0 1 0 0 0,0-1 0 0 0,-2 0 0 0 0,0 0 0 0 0,-1 0 0 0 0,-1 0 0 0 0,-1 0 0 0 0,-1-1 0 0 0,0 1 0 0 0,-8 14-47 0 0,-27 42 433 0 0,38-23-201 0 0,3-51-206 0 0,0 30 1077 0 0,-2 14-985 0 0,0 0 470 0 0,43-48-545 0 0,281-29 322 0 0,-199 26-299 0 0,-118 2-525 0 0,-4 3-7731 0 0,-1 2-4406 0 0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10226 0 0,'0'0'2419'0'0,"0"0"-866"0"0,0 0-522 0 0,0 0-135 0 0,0 0 9 0 0,0 0 85 0 0,0 0 21 0 0,0 0-136 0 0,0 0-155 0 0,0 0-132 0 0,0 0-153 0 0,0 0-90 0 0,0 0-65 0 0,21 0-56 0 0,109-3 251 0 0,-125 2-434 0 0,-4 1-33 0 0,0 0 1 0 0,0-1 0 0 0,0 1 0 0 0,0 0-1 0 0,-1 0 1 0 0,1 0 0 0 0,0 0 0 0 0,0-1-1 0 0,0 1 1 0 0,0 0 0 0 0,0 1 0 0 0,0-1-1 0 0,0 0 1 0 0,0 0 0 0 0,0 0 0 0 0,-1 0-1 0 0,1 1 1 0 0,0-1 0 0 0,0 0 0 0 0,0 1-1 0 0,0-1 1 0 0,-1 1 0 0 0,1-1 0 0 0,0 1-1 0 0,0-1 1 0 0,-1 1 0 0 0,1-1 0 0 0,0 1-1 0 0,-1 0 1 0 0,1 0 0 0 0,-1-1 0 0 0,1 1-1 0 0,-1 0 1 0 0,1 0 0 0 0,-1-1 0 0 0,1 1-1 0 0,-1 0 1 0 0,0 0 0 0 0,0 0 0 0 0,1 0-1 0 0,-1 0 1 0 0,0 0 0 0 0,0-1 0 0 0,0 1 0 0 0,0 0-1 0 0,0 0 1 0 0,0 0 0 0 0,0 0 0 0 0,0 0-1 0 0,0 0 1 0 0,-1 0 0 0 0,1 0 0 0 0,0-1-1 0 0,0 1-8 0 0,-1 7 68 0 0,0-1 0 0 0,-1 1-1 0 0,1-1 1 0 0,-1 0 0 0 0,-1 0-1 0 0,1 0 1 0 0,-1 0 0 0 0,-1 0-1 0 0,1-1 1 0 0,-1 1 0 0 0,0-1-1 0 0,-1 1-67 0 0,-23 45 234 0 0,27-51-225 0 0,1 0 1 0 0,-1 1-1 0 0,1-1 0 0 0,-1 0 0 0 0,1 0 1 0 0,0 1-1 0 0,-1-1 0 0 0,1 0 1 0 0,0 1-1 0 0,0-1 0 0 0,0 0 0 0 0,0 1 1 0 0,0-1-1 0 0,0 0 0 0 0,0 0 1 0 0,1 1-1 0 0,-1-1 0 0 0,0 0 0 0 0,1 1 1 0 0,-1-1-1 0 0,1 0 0 0 0,-1 0 1 0 0,1 0-1 0 0,0 0 0 0 0,-1 1 0 0 0,1-1 1 0 0,0 0-1 0 0,0 0 0 0 0,0 0 1 0 0,0 0-1 0 0,0-1 0 0 0,0 1 1 0 0,0 0-1 0 0,0 0 0 0 0,0-1 0 0 0,0 1 1 0 0,0 0-1 0 0,1-1 0 0 0,-1 1 1 0 0,0-1-1 0 0,0 0 0 0 0,1 1 0 0 0,-1-1 1 0 0,0 0-1 0 0,1 0 0 0 0,-1 0 1 0 0,0 0-1 0 0,1 0 0 0 0,-1 0 0 0 0,0 0 1 0 0,1 0-1 0 0,0-1-9 0 0,70-13 913 0 0,-60 9-1676 0 0,31-19 2041 0 0,-33 13-4747 0 0,-7-2-4499 0 0,-3 9-3717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7330 0 0,'0'0'2005'0'0,"0"0"-290"0"0,0 0-37 0 0,0 0 2 0 0,0 0-147 0 0,0 0-268 0 0,0 0-318 0 0,0 0-329 0 0,0 0-225 0 0,0 0-13 0 0,0 0 138 0 0,0 0 155 0 0,4 1 123 0 0,27 2-30 0 0,0-2 0 0 0,-1-1 0 0 0,1-1 0 0 0,0-1 0 0 0,8-4-766 0 0,28-1 478 0 0,72 3-91 0 0,-139 4-357 0 0,0 0 24 0 0,0 0 43 0 0,0 0 50 0 0,0 0 30 0 0,0 0 30 0 0,0 0 23 0 0,0 0 11 0 0,-26-15 361 0 0,15 9-590 0 0,0 0-1 0 0,0 0 0 0 0,0-1 1 0 0,0-1-1 0 0,1 1 0 0 0,0-2 1 0 0,1 1-1 0 0,0-2 0 0 0,0 1 1 0 0,1-1-1 0 0,1 0 0 0 0,-1-1 1 0 0,1 1-1 0 0,-4-11-11 0 0,9-17-1807 0 0,10 29-2355 0 0,4 4-4453 0 0,-3 2-3627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13019 0 0,'0'0'1420'0'0,"0"0"-444"0"0,0 0-254 0 0,0 0 83 0 0,0 0 224 0 0,0 0 155 0 0,0 0-48 0 0,0 0-206 0 0,0 0-194 0 0,0 0-144 0 0,0 0-95 0 0,2 37-55 0 0,11 118-64 0 0,9-16 591 0 0,-13-91-641 0 0,0-13-239 0 0,-1 1 0 0 0,-3 0 0 0 0,0 0 0 0 0,-3 0 0 0 0,0 1 0 0 0,-3-1 0 0 0,-1 1 0 0 0,-3 11-89 0 0,-14 6-286 0 0,19-54 144 0 0,0 0-81 0 0,0 0-110 0 0,0 0-227 0 0,0 0-250 0 0,1-23-3863 0 0,7 2 575 0 0,0 1-3104 0 0,-6 11-346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7026 0 0,'0'0'2941'0'0,"0"0"-1618"0"0,0 0-504 0 0,0 0 219 0 0,0 0 297 0 0,0 0 141 0 0,0 0-42 0 0,0 0-223 0 0,0 0-238 0 0,0 0-173 0 0,0 0-121 0 0,34-2-85 0 0,104-5-66 0 0,-15-3 733 0 0,75 7-650 0 0,-179 21-2397 0 0,-21-10-1687 0 0,-5 0-3478 0 0,1-4-4248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5713 0 0,'0'0'4736'0'0,"0"0"-2528"0"0,0 0-729 0 0,0 0-68 0 0,0 0-156 0 0,0 0-155 0 0,0 0-139 0 0,0 0-177 0 0,0 0-205 0 0,36 0-165 0 0,114-3-127 0 0,-21-16-99 0 0,-93 13-583 0 0,13-3-1133 0 0,-18 0-5659 0 0,-20 5-3674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12171 0 0,'0'0'2041'0'0,"0"0"-483"0"0,0 0-422 0 0,0 0-177 0 0,0 0-41 0 0,0 0-10 0 0,0 0 41 0 0,0 0-51 0 0,0 0-89 0 0,0 0-55 0 0,0 0-153 0 0,0 0-134 0 0,0 0-80 0 0,29-2-52 0 0,93-8-22 0 0,188-23 1217 0 0,-206 28-573 0 0,-116 3-919 0 0,1-2 0 0 0,-1 1 1 0 0,1-1-1 0 0,0-1 0 0 0,0 0 0 0 0,1-1 0 0 0,-1 0 0 0 0,1 0 0 0 0,1-1 0 0 0,-1-1 0 0 0,1 0 0 0 0,1 0 0 0 0,-1 0 1 0 0,1-1-1 0 0,1 0 0 0 0,-6-8-38 0 0,-32-79-95 0 0,45 95-21 0 0,0 1-1 0 0,0-1 1 0 0,0 0-1 0 0,0 0 1 0 0,0 0 0 0 0,0 1-1 0 0,0-1 1 0 0,1 0-1 0 0,-1 0 1 0 0,0 1 0 0 0,0-1-1 0 0,1 0 1 0 0,-1 1-1 0 0,1-1 1 0 0,-1 0 0 0 0,1 1-1 0 0,-1-1 1 0 0,1 1-1 0 0,-1-1 1 0 0,1 1 0 0 0,-1-1-1 0 0,1 1 1 0 0,0-1-1 0 0,-1 1 1 0 0,1-1 0 0 0,0 1-1 0 0,-1 0 1 0 0,1-1-1 0 0,0 1 1 0 0,-1 0 0 0 0,1 0-1 0 0,0 0 1 0 0,0-1-1 0 0,-1 1 1 0 0,1 0 0 0 0,0 0-1 0 0,0 0 1 0 0,0 0-1 0 0,-1 0 1 0 0,1 0 0 0 0,0 1-1 0 0,0-1 1 0 0,-1 0-1 0 0,1 0 1 0 0,0 0 0 0 0,0 1-1 0 0,-1-1 1 0 0,1 0-1 0 0,0 1 117 0 0,4-1-2487 0 0,6 0-9310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58 11362 0 0,'0'0'1973'0'0,"0"0"-582"0"0,0 0-347 0 0,0 0-45 0 0,0 0 58 0 0,0 0 22 0 0,0 0-116 0 0,0 0-252 0 0,0 0-236 0 0,0 0-142 0 0,0 0-59 0 0,0 0-12 0 0,0 0-4 0 0,-15 27 789 0 0,76-85 1345 0 0,-36 32-1642 0 0,-25 25-522 0 0,0 1 8 0 0,0 0 13 0 0,0 0-14 0 0,-26 12 192 0 0,-13 41-1565 0 0,60-53-3208 0 0,-9-4-1777 0 0,-5-3-5902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108 637 16043 0 0,'0'0'1886'0'0,"0"0"-570"0"0,0 0-339 0 0,0 0-161 0 0,0 0-137 0 0,0 0-131 0 0,0 0-96 0 0,0 0-132 0 0,0 0-132 0 0,0 0-79 0 0,0 0-45 0 0,0 0-36 0 0,-18 24-16 0 0,-51 76-2 0 0,49-42-35 0 0,21-47 15 0 0,-2-6 3 0 0,1 0 1 0 0,0 1-1 0 0,0-1 1 0 0,0 0-1 0 0,1 1 1 0 0,-1-1-1 0 0,1 0 1 0 0,1 0-1 0 0,-1 0 1 0 0,1 0-1 0 0,0 0 1 0 0,0 0-1 0 0,0 0 1 0 0,0 0-1 0 0,1-1 1 0 0,0 1-1 0 0,0-1 0 0 0,0 0 1 0 0,1 0-1 0 0,0 0 1 0 0,-1 0-1 0 0,1-1 1 0 0,0 0-1 0 0,1 1 1 0 0,-1-1-1 0 0,0-1 1 0 0,1 1-1 0 0,0-1 1 0 0,4 2 6 0 0,-2-2 60 0 0,-1-1 1 0 0,0 1 0 0 0,1-1 0 0 0,0-1 0 0 0,-1 0-1 0 0,1 1 1 0 0,-1-2 0 0 0,1 1 0 0 0,-1-1 0 0 0,1 0-1 0 0,-1-1 1 0 0,1 1 0 0 0,-1-1 0 0 0,0 0 0 0 0,0-1 0 0 0,0 0-1 0 0,0 0 1 0 0,0 0 0 0 0,0 0 0 0 0,-1-1 0 0 0,0 0-1 0 0,0 0 1 0 0,0-1 0 0 0,2-1-61 0 0,9-11 267 0 0,-1 0 0 0 0,-1-1 0 0 0,0 0 0 0 0,-2-1-1 0 0,0-1 1 0 0,5-11-267 0 0,-6 7 83 0 0,-1-1 0 0 0,-1-1 0 0 0,-1 0 0 0 0,-2 0 1 0 0,0 0-1 0 0,-2-1 0 0 0,0 1 0 0 0,-2-1 0 0 0,-1 0 0 0 0,-2 0 0 0 0,-2-23-83 0 0,0 30-10 0 0,0 0 0 0 0,-1 0 0 0 0,-1 0 0 0 0,-1 1-1 0 0,0 0 1 0 0,-2 0 0 0 0,0 0 0 0 0,-1 1 0 0 0,-1 1 0 0 0,-1-1 0 0 0,-4-4 10 0 0,14 19-12 0 0,-1 0 0 0 0,0 0 0 0 0,0 0 0 0 0,0 0 0 0 0,0 1 0 0 0,-1-1 0 0 0,1 1 0 0 0,-1-1 0 0 0,1 1 0 0 0,-1 0 0 0 0,0 0 0 0 0,0 0 0 0 0,0 0 0 0 0,0 0 0 0 0,-1 1 0 0 0,1-1 0 0 0,0 1 0 0 0,0 0 0 0 0,-1 0 0 0 0,1 0 0 0 0,-1 1 0 0 0,1-1 0 0 0,-1 1 0 0 0,1 0 0 0 0,-1 0 0 0 0,1 0 0 0 0,-1 0 0 0 0,0 1 0 0 0,1-1 0 0 0,0 1 0 0 0,-1 0 0 0 0,1 0 0 0 0,-1 0 0 0 0,1 0 0 0 0,0 1 0 0 0,0 0 12 0 0,-4 4-16 0 0,0 2 1 0 0,1-1-1 0 0,0 1 0 0 0,1 0 1 0 0,0 0-1 0 0,0 1 0 0 0,0 0 1 0 0,1-1-1 0 0,1 1 0 0 0,-1 1 1 0 0,2-1-1 0 0,-1 0 0 0 0,1 1 1 0 0,1 0-1 0 0,-1-1 0 0 0,2 1 1 0 0,-1 0-1 0 0,2 9 16 0 0,0-1-5 0 0,0 0 0 0 0,2 0 0 0 0,0 0 0 0 0,1 0-1 0 0,1 0 1 0 0,0-1 0 0 0,1 0 0 0 0,1 0 0 0 0,8 13 5 0 0,2-2-19 0 0,2 0 1 0 0,1-1-1 0 0,1-1 0 0 0,2-1 1 0 0,0-1-1 0 0,1-1 0 0 0,2-1 1 0 0,0-1-1 0 0,1-2 0 0 0,12 7 19 0 0,20-3-1004 0 0,-18-18-6039 0 0,-29-5-4617 0 0</inkml:trace>
  <inkml:trace contextRef="#ctx0" brushRef="#br0" timeOffset="418.049">855 714 1864 0 0,'0'0'3529'0'0,"0"0"-1795"0"0,0 0-562 0 0,0 0 48 0 0,0 0 77 0 0,0 0 32 0 0,0 0-26 0 0,4 33-139 0 0,12 101-173 0 0,7-50 1206 0 0,-8-43-690 0 0,-5-51 1988 0 0,-3-172-439 0 0,-7 172-2988 0 0,0-16 83 0 0,0 1 0 0 0,2-1 0 0 0,1 1 0 0 0,0 0 0 0 0,2 0 0 0 0,1 0-1 0 0,1 1 1 0 0,1 0 0 0 0,2-2-151 0 0,-9 24 16 0 0,-1 1-17 0 0,0 0 1 0 0,0 0-1 0 0,0 1 1 0 0,0-1-1 0 0,0 0 1 0 0,0 0 0 0 0,0 1-1 0 0,0-1 1 0 0,1 0-1 0 0,-1 0 1 0 0,0 1-1 0 0,0-1 1 0 0,1 0-1 0 0,-1 0 1 0 0,0 1-1 0 0,1-1 1 0 0,-1 0-1 0 0,1 1 1 0 0,-1-1 0 0 0,1 0-1 0 0,-1 1 1 0 0,1-1-1 0 0,-1 1 1 0 0,1-1-1 0 0,-1 1 1 0 0,1-1-1 0 0,0 1 1 0 0,-1 0-1 0 0,1-1 1 0 0,0 1 0 0 0,0 0-1 0 0,-1-1 1 0 0,1 1-1 0 0,0 0 1 0 0,0 0-1 0 0,-1 0 1 0 0,1-1-1 0 0,0 1 1 0 0,0 0-1 0 0,-1 0 1 0 0,1 0 0 0 0,0 0-1 0 0,0 1 1 0 0,0-1-1 0 0,0 0 1 0 0,43 87-51 0 0,-22-58-2075 0 0,-14-27-2934 0 0,1-1-4237 0 0,-7-1-1448 0 0</inkml:trace>
  <inkml:trace contextRef="#ctx0" brushRef="#br0" timeOffset="6684.04">1061 653 0 0 0,'0'0'213'0'0,"0"0"202"0"0,0 0 19 0 0,0 0 60 0 0,0 0 110 0 0,-4-3 106 0 0,-21-10 1804 0 0,22 9 11318 0 0,8-4-6757 0 0,-2 4-7447 0 0,8-30 676 0 0,6 42-217 0 0,3 34 43 0 0,-5-19-38 0 0,27 19 132 0 0,-40-45 211 0 0,2-8-6588 0 0,-2 8 1801 0 0,0 1-7517 0 0</inkml:trace>
  <inkml:trace contextRef="#ctx0" brushRef="#br0" timeOffset="7647.732">626 221 0 0 0,'0'0'1162'0'0,"0"0"730"0"0,0 0 123 0 0,0 0-127 0 0,0 0-187 0 0,0 0-151 0 0,0 0-134 0 0,0 0-187 0 0,0 0-162 0 0,0 0-102 0 0,0 0-143 0 0,0 0-67 0 0,0 0-40 0 0,17 0-42 0 0,49 0 17 0 0,-46 8 5694 0 0,236 0-2949 0 0,-162-5-3096 0 0,-49 1-121 0 0,-50 0 1707 0 0,-13-26-1773 0 0,0 1-104 0 0,-93-140 155 0 0,66 118-223 0 0,48 50-5430 0 0,2-3-696 0 0,0-3-6184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2000 0 0,'0'0'1814'0'0,"0"0"-151"0"0,0 0 63 0 0,0 0 125 0 0,0 0 27 0 0,0 0-94 0 0,0 0-217 0 0,0 0-273 0 0,0 0-253 0 0,0 0-197 0 0,0 0-138 0 0,0 0-110 0 0,6 11 4474 0 0,86-2-2153 0 0,-65-9-2532 0 0,145-24 852 0 0,-145 24-1109 0 0,-18-1-83 0 0,1 0 1 0 0,-1 1-1 0 0,1 1 1 0 0,-1-1-1 0 0,0 1 1 0 0,1 1-1 0 0,-1 0 1 0 0,0 0-1 0 0,1 1 1 0 0,5 3-46 0 0,27 3 218 0 0,-41-9-36 0 0,5 0-937 0 0,-7 0-3332 0 0,-14 6-12327 0 0,12-5 8314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2521 0 0,'0'0'3283'0'0,"0"0"-460"0"0,0 0-232 0 0,0 0-191 0 0,0 0-257 0 0,0 0-334 0 0,0 0-343 0 0,0 0-334 0 0,0 0-296 0 0,0 0-198 0 0,0 0-113 0 0,0 0-40 0 0,-2 15 2504 0 0,61 20-525 0 0,72-23-1080 0 0,-96-13-1209 0 0,80-10 121 0 0,-114 11-336 0 0,-1 0-6 0 0,0 0-24 0 0,0 0-56 0 0,-6 0-3725 0 0,2 0-1730 0 0,0 0-6767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3:12.9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85 383 0 0 0,'0'0'1056'0'0,"0"0"245"0"0,0 0 159 0 0,0 0 113 0 0,0 0 18 0 0,0 0 33 0 0,0 0 75 0 0,0 0-3 0 0,-8-2-88 0 0,-23-5-215 0 0,24 5-207 0 0,7 2-147 0 0,0 0-100 0 0,0 0-67 0 0,0 0-105 0 0,0 0-67 0 0,0 0-74 0 0,0 0-89 0 0,0 0-33 0 0,0 0-51 0 0,0 0-75 0 0,0 0-66 0 0,16 1 615 0 0,36 6-374 0 0,1-2 0 0 0,0-2 0 0 0,-1-3 0 0 0,1-2 0 0 0,-1-2-1 0 0,1-2 1 0 0,28-9-553 0 0,170-21 635 0 0,-82 28-327 0 0,-169 8-288 0 0,0 0-26 0 0,0 0 42 0 0,-1-4 2232 0 0,0 4-3533 0 0,-4 7-11420 0 0,5-7 1456 0 0</inkml:trace>
  <inkml:trace contextRef="#ctx0" brushRef="#br0" timeOffset="680.672">20 630 1272 0 0,'0'0'1350'0'0,"0"0"178"0"0,0 0 199 0 0,0 0 240 0 0,0 0 160 0 0,0 0-85 0 0,0 0-195 0 0,0 0-304 0 0,0 0-309 0 0,0 0-197 0 0,0 0-110 0 0,0 0-68 0 0,0 0-59 0 0,-3 0-86 0 0,-11 0-91 0 0,11 0-91 0 0,7 1 3190 0 0,21 6-3119 0 0,45-4 22 0 0,1-3 0 0 0,0-2 0 0 0,-1-4 0 0 0,0-3 0 0 0,21-7-625 0 0,31-3 301 0 0,210-25 183 0 0,-256 33-2302 0 0,-92 7-668 0 0,6 2-404 0 0,0 1-3939 0 0,1 1-5255 0 0</inkml:trace>
  <inkml:trace contextRef="#ctx0" brushRef="#br0" timeOffset="1313.827">486 0 13387 0 0,'0'0'1759'0'0,"0"0"-293"0"0,0 0-184 0 0,0 0 24 0 0,0 0 40 0 0,0 0-117 0 0,0 0-279 0 0,0 0-283 0 0,0 0-223 0 0,0 0-140 0 0,0 0-37 0 0,0 0-26 0 0,16 15 954 0 0,235 106 2087 0 0,-81-43-2715 0 0,-100-40-437 0 0,-1 3 0 0 0,-2 2 0 0 0,37 34-130 0 0,-63-29 90 0 0,-41-46-96 0 0,0-1 26 0 0,0-1-4 0 0,0 0 14 0 0,0 0 4 0 0,0 0-6 0 0,-49 37 1054 0 0,-316 250-909 0 0,88-86-38 0 0,206-148-60 0 0,68-50-1837 0 0,10-6-6334 0 0,-4 3-4331 0 0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324 254 0 0 0,'0'0'689'0'0,"0"0"1063"0"0,0 0 527 0 0,0 0 147 0 0,5 0-41 0 0,16 0-168 0 0,-15-10 3936 0 0,-12-10-4131 0 0,6 20-1806 0 0,-41-97 4416 0 0,26 69-4249 0 0,12 21-310 0 0,0 1-1 0 0,-1-1 1 0 0,0 1 0 0 0,0-1 0 0 0,0 1-1 0 0,-1 1 1 0 0,0-1 0 0 0,0 0 0 0 0,0 1-1 0 0,-1 0 1 0 0,0 1 0 0 0,0-1 0 0 0,0 1-1 0 0,-2-1-72 0 0,-96-10 618 0 0,101 17-608 0 0,0-1 0 0 0,-1 1 0 0 0,1 1 0 0 0,0-1 0 0 0,0 0 1 0 0,0 1-1 0 0,1-1 0 0 0,-1 1 0 0 0,1 0 0 0 0,-1 0 0 0 0,1 0 0 0 0,0 0 0 0 0,0 0 1 0 0,0 0-1 0 0,1 1 0 0 0,-1-1 0 0 0,1 1 0 0 0,0-1 0 0 0,0 1 0 0 0,-1 2-10 0 0,0 25 68 0 0,1-1-1 0 0,2 0 0 0 0,0 1 0 0 0,2-1 0 0 0,2 0 0 0 0,1 0 0 0 0,1-1 1 0 0,1 0-1 0 0,2 0 0 0 0,1-1 0 0 0,5 9-67 0 0,-9-17 40 0 0,181 432 780 0 0,-171-397-735 0 0,-2 1 0 0 0,-3 1 0 0 0,-3 0 0 0 0,-1 1 0 0 0,-4 0 0 0 0,-2 0-1 0 0,-2 0 1 0 0,-4 5-85 0 0,4-52 14 0 0,-1 0 0 0 0,0 0 0 0 0,-1-1-1 0 0,0 1 1 0 0,-1 0 0 0 0,0-1 0 0 0,0 0-1 0 0,-2 0 1 0 0,1 0 0 0 0,-1 0 0 0 0,0 0-1 0 0,-1-1 1 0 0,0 0 0 0 0,-1 0 0 0 0,0-1-1 0 0,0 0 1 0 0,0 0 0 0 0,-1-1 0 0 0,-1 1-1 0 0,1-2 1 0 0,-1 1 0 0 0,0-1 0 0 0,-1-1-1 0 0,1 0 1 0 0,-1 0 0 0 0,0-1 0 0 0,0 0-1 0 0,-1 0 1 0 0,1-1 0 0 0,-1-1 0 0 0,1 0-1 0 0,-9 1-13 0 0,14-3-4 0 0,-1 0-1 0 0,1 0 0 0 0,-1 0 1 0 0,1-1-1 0 0,-1 1 1 0 0,1-1-1 0 0,-1-1 0 0 0,1 1 1 0 0,0-1-1 0 0,0 0 0 0 0,-1 0 1 0 0,1 0-1 0 0,1-1 0 0 0,-1 0 1 0 0,0 0-1 0 0,1 0 0 0 0,-1 0 1 0 0,1-1-1 0 0,0 0 1 0 0,0 0-1 0 0,0 0 0 0 0,1 0 1 0 0,-2-3 4 0 0,-2-4-135 0 0,1 0 0 0 0,0-1 1 0 0,1 0-1 0 0,0 0 0 0 0,1 0 0 0 0,1 0 1 0 0,0-1-1 0 0,0 1 0 0 0,1-1 1 0 0,1 0-1 0 0,0 1 0 0 0,1-1 1 0 0,0 0-1 0 0,2-11 135 0 0,12-24-3548 0 0,-4 30-3460 0 0,-4 10-5065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302 672 11442 0 0,'0'0'2668'0'0,"0"0"-1184"0"0,0 0-309 0 0,0 0 69 0 0,0 0-25 0 0,0 0-121 0 0,0 0-203 0 0,0 0-255 0 0,0 0-254 0 0,0 0-184 0 0,0 0-76 0 0,0 0-48 0 0,-32 6-23 0 0,-101 21-5 0 0,129-27-50 0 0,1 1 0 0 0,-1-1 0 0 0,1 1 0 0 0,-1 0 0 0 0,1 0 0 0 0,0 0 0 0 0,-1 1 0 0 0,1-1 0 0 0,0 1 0 0 0,0 0 0 0 0,0 0 0 0 0,0 0 0 0 0,0 0 0 0 0,1 0 0 0 0,-1 1 0 0 0,1-1 0 0 0,-1 1 0 0 0,1 0 0 0 0,0-1 0 0 0,0 1 0 0 0,0 0 0 0 0,0 1 0 0 0,-5 8-8 0 0,-1-1-29 0 0,0 1 0 0 0,1 0 0 0 0,1 0 0 0 0,0 1 0 0 0,0 0 0 0 0,1 0 0 0 0,1 0 0 0 0,0 0 0 0 0,1 1 0 0 0,0-1 0 0 0,1 1 0 0 0,1 0-1 0 0,0 0 1 0 0,1 9 37 0 0,0-19-13 0 0,1 0-1 0 0,0 1 0 0 0,-1-1 0 0 0,1 0 0 0 0,0 0 0 0 0,1 0 1 0 0,-1-1-1 0 0,1 1 0 0 0,0 0 0 0 0,0 0 0 0 0,0-1 1 0 0,0 1-1 0 0,1-1 0 0 0,-1 0 0 0 0,1 0 0 0 0,0 0 0 0 0,0 0 1 0 0,0 0-1 0 0,0-1 0 0 0,1 1 0 0 0,-1-1 0 0 0,1 0 0 0 0,-1 0 1 0 0,1 0-1 0 0,0 0 0 0 0,0-1 0 0 0,0 1 0 0 0,0-1 1 0 0,0 0-1 0 0,0 0 0 0 0,0-1 0 0 0,0 1 0 0 0,1-1 14 0 0,8 2 22 0 0,1-1-1 0 0,-1-1 1 0 0,1 0-1 0 0,-1-1 1 0 0,0 0-1 0 0,1-1 1 0 0,-1-1-1 0 0,0 0 1 0 0,10-4-22 0 0,-1-3 272 0 0,-1-2 0 0 0,0-1 0 0 0,0 0 1 0 0,-1-2-1 0 0,-1 0 0 0 0,0-1 0 0 0,-2-1 1 0 0,0-1-1 0 0,0 0 0 0 0,-2-1 0 0 0,0-1 1 0 0,-1 0-1 0 0,-2-1 0 0 0,11-21-272 0 0,98-259 1106 0 0,-112 277-1118 0 0,-2-1 1 0 0,-1 0 0 0 0,-1 0 0 0 0,-1 0-1 0 0,-1-1 1 0 0,-1 0 0 0 0,-1 1 0 0 0,-2-1-1 0 0,-2-18 12 0 0,2 35-1 0 0,0 0-1 0 0,-1 0 1 0 0,0-1-1 0 0,-1 1 0 0 0,0 0 1 0 0,0 1-1 0 0,-1-1 0 0 0,0 1 1 0 0,0-1-1 0 0,-1 1 0 0 0,0 0 1 0 0,-1 1-1 0 0,1-1 1 0 0,-1 1-1 0 0,-1 0 0 0 0,0 1 1 0 0,0-1-1 0 0,0 1 0 0 0,0 1 1 0 0,-1-1-1 0 0,0 2 1 0 0,0-1-1 0 0,-1 1 0 0 0,1 0 1 0 0,-1 0-1 0 0,0 1 0 0 0,-7-2 2 0 0,1 3-1 0 0,1 0-1 0 0,0 1 1 0 0,-1 0-1 0 0,1 1 1 0 0,-1 0-1 0 0,1 2 0 0 0,0 0 1 0 0,-1 0-1 0 0,1 1 1 0 0,0 1-1 0 0,0 0 1 0 0,1 1-1 0 0,-1 0 0 0 0,1 2 1 0 0,0-1-1 0 0,1 1 1 0 0,0 1-1 0 0,0 0 1 0 0,0 1-1 0 0,1 0 0 0 0,-3 5 2 0 0,5-6 1 0 0,0 0 0 0 0,1 1 1 0 0,0 0-1 0 0,1 0 0 0 0,0 0 0 0 0,0 1 0 0 0,1 1 0 0 0,0-1 0 0 0,1 1 0 0 0,0-1 0 0 0,1 2 0 0 0,0-1 0 0 0,1 0 0 0 0,0 1 0 0 0,1-1 0 0 0,0 1 0 0 0,1 0 1 0 0,0 0-1 0 0,1 0 0 0 0,0-1 0 0 0,1 1 0 0 0,1 0 0 0 0,-1 0 0 0 0,2-1 0 0 0,0 1 0 0 0,0 1-1 0 0,15 22 18 0 0,1 0 0 0 0,2-1 0 0 0,1-1 0 0 0,1-2 0 0 0,2 0 0 0 0,1-1 0 0 0,1-1 0 0 0,2-2 0 0 0,1-1 0 0 0,24 16-18 0 0,153 108-544 0 0,-189-143-929 0 0,-4-6-5169 0 0,-8-1-4584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0 14227 0 0,'0'0'3378'0'0,"0"0"-1754"0"0,0 0-535 0 0,0 0 43 0 0,0 0 42 0 0,0 0-8 0 0,0 0-135 0 0,0 0-256 0 0,0 0-245 0 0,0 0-184 0 0,-20 36-95 0 0,-63 114-70 0 0,-23 60 59 0 0,55-90-2129 0 0,38-112-1692 0 0,6-8-5596 0 0,2 0-2568 0 0</inkml:trace>
  <inkml:trace contextRef="#ctx0" brushRef="#br0" timeOffset="255.118">0 15 15395 0 0,'0'0'1325'0'0,"0"0"-440"0"0,0 0-113 0 0,0 0 114 0 0,0 0 166 0 0,0 0 43 0 0,0 0-104 0 0,0 0-182 0 0,0 0-114 0 0,0 0-44 0 0,0 0-48 0 0,0 0-51 0 0,24 36-79 0 0,73 113-81 0 0,-18-37 401 0 0,58 84-460 0 0,-136-194-1201 0 0,9 14 2241 0 0,-8-11-4789 0 0,-1 0-5434 0 0,-1-5-3298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121 101 12827 0 0,'0'0'2144'0'0,"0"0"-321"0"0,0 0-233 0 0,0 0-162 0 0,0 0-115 0 0,0 0-163 0 0,0 0-271 0 0,0 0-281 0 0,0 0-179 0 0,0 0-71 0 0,0 0-3 0 0,0 0 4 0 0,0 0-29 0 0,-2 28-11 0 0,-11 91-24 0 0,-29 311 798 0 0,26-279-1073 0 0,-8-74-148 0 0,19-70 561 0 0,5-7-617 0 0,0 0-1 0 0,0-1 1 0 0,0 1 0 0 0,0 0-1 0 0,0-1 1 0 0,-1 1-1 0 0,1 0 1 0 0,0-1-1 0 0,0 1 1 0 0,0 0 0 0 0,0-1-1 0 0,-1 1 1 0 0,1 0-1 0 0,0 0 1 0 0,0-1-1 0 0,-1 1 1 0 0,1 0 0 0 0,0 0-1 0 0,0-1 1 0 0,-1 1-1 0 0,1 0 1 0 0,0 0-1 0 0,-1 0 1 0 0,1-1-1 0 0,0 1 1 0 0,-1 0 0 0 0,1 0-1 0 0,0 0 1 0 0,-1 0-1 0 0,1 0 1 0 0,0 0-1 0 0,-1 0 1 0 0,1 0 0 0 0,0 0-1 0 0,-1 0 1 0 0,1 0 194 0 0,0-11-3030 0 0,0 3-2433 0 0,0 0-5398 0 0</inkml:trace>
  <inkml:trace contextRef="#ctx0" brushRef="#br0" timeOffset="245.948">4 28 11018 0 0,'0'0'1734'0'0,"0"0"-331"0"0,0 0-357 0 0,0 0-210 0 0,0 0-13 0 0,0 0 201 0 0,0 0 107 0 0,0 0-7 0 0,0 0-50 0 0,0 0-186 0 0,0 0-148 0 0,0 0-87 0 0,29 1-83 0 0,90 4-82 0 0,43-22 679 0 0,-119 9-1063 0 0,10 0-506 0 0,-53 8 65 0 0,0 0-224 0 0,-1 6-2817 0 0,-1-3-1433 0 0,-2 3-6722 0 0</inkml:trace>
  <inkml:trace contextRef="#ctx0" brushRef="#br0" timeOffset="427.732">0 440 9826 0 0,'0'0'2057'0'0,"0"0"7"0"0,0 0-208 0 0,0 0-263 0 0,0 0-265 0 0,0 0-192 0 0,0 0-248 0 0,0 0-303 0 0,0 0-249 0 0,0 0-144 0 0,206-15-128 0 0,-181 11-128 0 0,-2 0-128 0 0,-3 4-248 0 0,-1 0-529 0 0,-4 0-1527 0 0,-5 0-6970 0 0</inkml:trace>
  <inkml:trace contextRef="#ctx0" brushRef="#br0" timeOffset="662.599">484 706 12203 0 0,'0'0'1836'0'0,"0"0"-684"0"0,0 0-256 0 0,0 0 67 0 0,0 0 72 0 0,0 0-45 0 0,0 0-183 0 0,0 0-251 0 0,-21 34-256 0 0,-65 105-162 0 0,35-51-54 0 0,47-82-1074 0 0,-20 22 1656 0 0,15-25-5569 0 0,-1-8-6154 0 0,7 1 6381 0 0</inkml:trace>
  <inkml:trace contextRef="#ctx0" brushRef="#br0" timeOffset="911.247">216 625 6473 0 0,'0'0'2246'0'0,"0"0"-411"0"0,0 0-336 0 0,0 0-262 0 0,0 0-39 0 0,0 0 73 0 0,0 0-38 0 0,0 0-86 0 0,0 0-153 0 0,0 0-193 0 0,0 0-105 0 0,0 0-47 0 0,15 21-29 0 0,48 68-13 0 0,-45-65-93 0 0,0-1 0 0 0,2 0 0 0 0,0-2 0 0 0,1 0 0 0 0,23 16-514 0 0,-13-11 125 0 0,29 12-643 0 0,-50-37-1494 0 0,-5-1-3146 0 0,-3 0-6410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47 3513 0 0,'0'0'1343'0'0,"0"0"-203"0"0,0 0 119 0 0,0 0 364 0 0,0 0 329 0 0,0 0 97 0 0,0 0-230 0 0,0 0-392 0 0,0 0-311 0 0,0 0-132 0 0,0 0-28 0 0,0 0-1 0 0,0 0-21 0 0,8 4 2179 0 0,-41 55-872 0 0,-60 151-1629 0 0,10-57-641 0 0,59-132-1687 0 0,20-41-1968 0 0,3-7-2094 0 0,2 12-912 0 0,-1 3-2449 0 0</inkml:trace>
  <inkml:trace contextRef="#ctx0" brushRef="#br0" timeOffset="246.234">1 0 6561 0 0,'0'0'2098'0'0,"0"0"-157"0"0,0 0-54 0 0,0 0-47 0 0,0 0-160 0 0,0 0-275 0 0,0 0-406 0 0,0 0-387 0 0,0 0-148 0 0,0 0 44 0 0,0 0 127 0 0,0 0 122 0 0,3 7 9 0 0,67 98 2480 0 0,-54-83-3045 0 0,0 0 0 0 0,-1 2 0 0 0,-2-1 0 0 0,0 2 0 0 0,6 17-201 0 0,24 58-2079 0 0,-36-90-370 0 0,-1-5-5187 0 0,-4-4-3963 0 0</inkml:trace>
  <inkml:trace contextRef="#ctx0" brushRef="#br0" timeOffset="666.085">363 235 10810 0 0,'0'0'2001'0'0,"0"0"-353"0"0,0 0-253 0 0,0 0-241 0 0,0 0-174 0 0,0 0-112 0 0,0 0-114 0 0,0 0-105 0 0,0 0-53 0 0,0 0 3 0 0,0 0-12 0 0,0 0-95 0 0,0 0-99 0 0,17 3-83 0 0,104 10 331 0 0,-44 7-235 0 0,-75-18-385 0 0,-1 1 1 0 0,0 0 0 0 0,0 0 0 0 0,-1 0 0 0 0,1 0 0 0 0,0 0-1 0 0,-1 0 1 0 0,0 0 0 0 0,0 0 0 0 0,0 0 0 0 0,0 0 0 0 0,0 0 0 0 0,-1 0-1 0 0,1 0 1 0 0,-1-1 0 0 0,0 1 0 0 0,0 0 0 0 0,0 0 0 0 0,0 0-1 0 0,0-1 1 0 0,-1 1-22 0 0,-16 21 183 0 0,7-11-82 0 0,0 1 0 0 0,1 1 0 0 0,0-1 1 0 0,2 2-1 0 0,-1-1 0 0 0,2 1 0 0 0,-2 4-101 0 0,8-17 27 0 0,0-1 0 0 0,0 0 0 0 0,0 0 0 0 0,0 1 0 0 0,1-1 0 0 0,-1 1 0 0 0,0-1 0 0 0,1 1-1 0 0,0-1 1 0 0,0 1 0 0 0,0-1 0 0 0,0 1 0 0 0,0-1 0 0 0,0 1 0 0 0,0-1 0 0 0,1 1 0 0 0,-1-1 0 0 0,1 1 0 0 0,0-1 0 0 0,0 1 0 0 0,0-1 0 0 0,0 0-1 0 0,0 0 1 0 0,1 1 0 0 0,-1-1 0 0 0,0 0 0 0 0,1 0 0 0 0,0 0 0 0 0,-1 0 0 0 0,1-1 0 0 0,0 1 0 0 0,0 0 0 0 0,0-1 0 0 0,0 0 0 0 0,0 1 0 0 0,1-1-1 0 0,-1 0 1 0 0,0 0 0 0 0,1 0 0 0 0,-1 0 0 0 0,0 0 0 0 0,1-1-27 0 0,10 2-29 0 0,0-2-1 0 0,0 0 1 0 0,0 0 0 0 0,-1-1 0 0 0,1-1-1 0 0,0 0 1 0 0,-1-1 0 0 0,1 0-1 0 0,10-5 30 0 0,13-2-3822 0 0,-30 10-2525 0 0,-1 0-5814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93 7762 0 0,'0'0'5298'0'0,"0"0"-3357"0"0,0 0-1225 0 0,0 0-116 0 0,0 0 195 0 0,0 0 252 0 0,0 0 165 0 0,0 0-83 0 0,0 0-250 0 0,0 0-236 0 0,0 0-134 0 0,0 0-28 0 0,3 20 1063 0 0,-73 130 902 0 0,15-42-2145 0 0,23-55-324 0 0,22-48-3953 0 0,4-8-2155 0 0,1-2-3394 0 0,1 1 1877 0 0</inkml:trace>
  <inkml:trace contextRef="#ctx0" brushRef="#br0" timeOffset="297.587">8 1 7378 0 0,'0'0'2978'0'0,"0"0"-986"0"0,0 0-629 0 0,0 0-207 0 0,0 0-22 0 0,0 0 10 0 0,0 0-73 0 0,0 0-174 0 0,0 0-111 0 0,0 0-19 0 0,0 0 33 0 0,0 0 47 0 0,0 0-48 0 0,2 15-71 0 0,9 49-45 0 0,-8-50-405 0 0,1-1 1 0 0,0 0 0 0 0,1 0 0 0 0,0 0 0 0 0,1-1-1 0 0,1 1 1 0 0,0-1 0 0 0,0-1 0 0 0,1 0 0 0 0,1 0-1 0 0,1 1-278 0 0,39 61 466 0 0,-15 8-374 0 0,-34-81-145 0 0,0 0-46 0 0,0 0-65 0 0,0 0-89 0 0,0 0-133 0 0,0 0-228 0 0,-4 0-2839 0 0,2 0-1347 0 0,-1 0-7148 0 0</inkml:trace>
  <inkml:trace contextRef="#ctx0" brushRef="#br0" timeOffset="1078.359">295 332 4441 0 0,'0'0'3242'0'0,"0"0"-724"0"0,0 0-428 0 0,0 0-190 0 0,0 0-96 0 0,0 0-250 0 0,0 0-326 0 0,0 0-339 0 0,0 0-291 0 0,0 0-168 0 0,0 0-57 0 0,0 0-11 0 0,2-4 742 0 0,2 185 2589 0 0,-4-181-3763 0 0,0 0 1 0 0,0-1 0 0 0,0 1 0 0 0,0 0-1 0 0,1 0 1 0 0,-1 0 0 0 0,0 0-1 0 0,0 0 1 0 0,0 0 0 0 0,0 0 0 0 0,1 0-1 0 0,-1 0 1 0 0,0 0 0 0 0,0 0-1 0 0,0 0 1 0 0,1 0 0 0 0,-1 1 0 0 0,0-1-1 0 0,0 0 1 0 0,0 0 0 0 0,0 0 0 0 0,1 0-1 0 0,-1 0 1 0 0,0 0 0 0 0,0 0-1 0 0,0 0 1 0 0,0 1 0 0 0,0-1 0 0 0,0 0 69 0 0,7-23-9330 0 0,-7 22 8353 0 0,2-7-10556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6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4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2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5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1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29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0 13619 0 0,'0'0'4632'0'0,"0"0"-2436"0"0,0 0-848 0 0,0 0-105 0 0,0 0-50 0 0,0 0-105 0 0,0 0-223 0 0,0 0-293 0 0,0 0-241 0 0,0 0-142 0 0,0 0-59 0 0,0 0-2 0 0,0 0 41 0 0,0 11 50 0 0,-5 182 969 0 0,13 114-566 0 0,0 157-641 0 0,-14-420-341 0 0,7-58-5934 0 0,2-8 3467 0 0,7-7-4990 0 0,-5 18-1877 0 0</inkml:trace>
  <inkml:trace contextRef="#ctx0" brushRef="#br0" timeOffset="487.641">450 265 11939 0 0,'0'0'4774'0'0,"0"0"-2575"0"0,0 0-936 0 0,0 0-245 0 0,0 0-172 0 0,0 0-131 0 0,0 0-112 0 0,0 0-88 0 0,0 0-38 0 0,0 0-21 0 0,0 0-73 0 0,0 0-62 0 0,-25 24-48 0 0,-82 76-43 0 0,-151 134 480 0 0,198-183-634 0 0,92-44-14 0 0,172-25 1405 0 0,-193 17-1402 0 0,0 1-1 0 0,-1 0 0 0 0,1 1 0 0 0,-1 0 0 0 0,1 1 0 0 0,-1 0 1 0 0,1 1-1 0 0,-1 0 0 0 0,0 0 0 0 0,0 1 0 0 0,0 1 0 0 0,-1 0 1 0 0,1 0-1 0 0,-1 0 0 0 0,0 1 0 0 0,-1 1 0 0 0,0 0 0 0 0,0 0 1 0 0,0 0-1 0 0,-1 1 0 0 0,0 0 0 0 0,0 0 0 0 0,-1 1 0 0 0,0 0 1 0 0,0 0-1 0 0,0 3-64 0 0,52 192 1043 0 0,-25-136-937 0 0,-33-66-119 0 0,7 1-869 0 0,-16-18-2573 0 0,5 9-25 0 0,1 2-3306 0 0,-3 0-6270 0 0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6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2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3329 0 0,'0'0'3114'0'0,"0"0"-810"0"0,0 0-402 0 0,0 0-154 0 0,0 0-67 0 0,0 0-117 0 0,0 0-166 0 0,0 0-251 0 0,0 0-282 0 0,0 0-237 0 0,0 0-162 0 0,11-4 943 0 0,385-8 3803 0 0,-101 4-4525 0 0,-273 5-714 0 0,-22 3 30 0 0,0 0 1 0 0,0 0-17 0 0,-8-12-4288 0 0,6 11 3472 0 0,-7-4-2626 0 0,3 3-5383 0 0,0 2-1160 0 0</inkml:trace>
  <inkml:trace contextRef="#ctx0" brushRef="#br0" timeOffset="273.28">37 525 9458 0 0,'0'0'3109'0'0,"0"0"-1416"0"0,0 0-807 0 0,0 0-141 0 0,0 0 84 0 0,0 0 148 0 0,0 0 97 0 0,0 0-70 0 0,0 0-121 0 0,0 0-110 0 0,0 0-83 0 0,0 0-69 0 0,0 0-53 0 0,26 8-70 0 0,86 26-45 0 0,-15-26 326 0 0,117-36 313 0 0,-80 5-1097 0 0,-107 18-33 0 0,-5 0-1546 0 0,-7 4-4061 0 0,-15 1-1399 0 0,0 0-4644 0 0</inkml:trace>
  <inkml:trace contextRef="#ctx0" brushRef="#br0" timeOffset="1556.911">318 16 3041 0 0,'0'0'1851'0'0,"0"0"-278"0"0,0 0-178 0 0,0 0 30 0 0,0 0 92 0 0,0 0 62 0 0,0 0 31 0 0,0 0-94 0 0,0 0-158 0 0,0 0-232 0 0,0 0-224 0 0,0 0-181 0 0,0 0-129 0 0,-6-2-50 0 0,-2-1-322 0 0,-16-7 2566 0 0,26 37-1180 0 0,4-14-1437 0 0,1-1 0 0 0,0-1 0 0 0,0 1 0 0 0,2-1 0 0 0,-1-1 0 0 0,1 1 0 0 0,1-2 0 0 0,-1 1 0 0 0,2-1 0 0 0,9 6-169 0 0,36 29 230 0 0,2-3-1 0 0,1-3 1 0 0,49 23-230 0 0,29 9 96 0 0,-137-69-77 0 0,1 0 0 0 0,-1 0 0 0 0,0 0 0 0 0,0 0 0 0 0,0 0 0 0 0,0 0 0 0 0,0-1 0 0 0,0 1-1 0 0,0 0 1 0 0,0 0 0 0 0,0 0 0 0 0,-1 0 0 0 0,1 0 0 0 0,0 0 0 0 0,-1-1 0 0 0,1 1 0 0 0,0 0 0 0 0,-1 0 0 0 0,1 0-1 0 0,-1-1 1 0 0,1 1 0 0 0,-1 0 0 0 0,1-1 0 0 0,-1 1 0 0 0,0 0 0 0 0,1-1 0 0 0,-1 1 0 0 0,0-1 0 0 0,0 1 0 0 0,1-1-1 0 0,-1 1 1 0 0,0-1 0 0 0,0 1 0 0 0,0-1 0 0 0,0 0 0 0 0,1 0 0 0 0,-1 1 0 0 0,0-1 0 0 0,0 0 0 0 0,0 0 0 0 0,0 0-1 0 0,0 0 1 0 0,0 0 0 0 0,0 0 0 0 0,0 0 0 0 0,1 0 0 0 0,-2-1-19 0 0,-1 2 21 0 0,-13 7-6 0 0,1 1 1 0 0,0 0 0 0 0,0 1-1 0 0,1 0 1 0 0,0 1 0 0 0,0 1-1 0 0,1 0 1 0 0,-5 8-16 0 0,-106 130 164 0 0,-32-1 107 0 0,153-148-1692 0 0,3-9-4534 0 0,1 1 1102 0 0,-1 3-7014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240 137 3521 0 0,'0'0'2439'0'0,"0"0"-424"0"0,0 0-240 0 0,0 0-43 0 0,0 0 27 0 0,0 0-11 0 0,0 0-100 0 0,0 0-210 0 0,0 0-257 0 0,0 0-281 0 0,0 0-217 0 0,-1-6-196 0 0,-2-4-679 0 0,0 2 1600 0 0,-6 24-344 0 0,-44 107-653 0 0,6 1-1 0 0,5 2 0 0 0,-24 125-410 0 0,61-228 5 0 0,1 0 0 0 0,0 1 0 0 0,2-1 0 0 0,1 1 0 0 0,1 0 0 0 0,1-1 0 0 0,2 6-5 0 0,-2-24 2 0 0,1 0 1 0 0,-1 0-1 0 0,1 0 1 0 0,0 0-1 0 0,1 0 1 0 0,-1 0-1 0 0,1-1 1 0 0,0 1-1 0 0,0-1 1 0 0,0 0-1 0 0,1 0 0 0 0,-1 0 1 0 0,1 0-1 0 0,0-1 1 0 0,0 1-1 0 0,1-1 1 0 0,-1 0-1 0 0,1 0 1 0 0,-1 0-1 0 0,1-1 1 0 0,0 0-1 0 0,0 0 0 0 0,0 0 1 0 0,0 0-1 0 0,0-1 1 0 0,0 0-1 0 0,1 0 1 0 0,-1-1-3 0 0,9 3 33 0 0,0-2 0 0 0,0 0 0 0 0,0-1 0 0 0,0 0 0 0 0,0-1 0 0 0,0-1 0 0 0,0 0 0 0 0,0-1 0 0 0,0 0 0 0 0,4-3-33 0 0,5-6 49 0 0,-1-1 1 0 0,0-2 0 0 0,-1 0-1 0 0,-1-1 1 0 0,-1-1 0 0 0,0-1-1 0 0,-1-1 1 0 0,-1 0-1 0 0,0-1 1 0 0,-2-1 0 0 0,0-1-1 0 0,-2 0 1 0 0,0 0 0 0 0,1-7-50 0 0,2 2 28 0 0,134-262 162 0 0,-118 226-111 0 0,-4-1-1 0 0,-2-1 1 0 0,-3-2-1 0 0,-3 0 0 0 0,4-31-78 0 0,-21 88 328 0 0,-6 30-246 0 0,-34 122 143 0 0,-25 146 485 0 0,51-190-414 0 0,-1-11-144 0 0,4 0-1 0 0,5 0 0 0 0,3 34-151 0 0,35-21 28 0 0,-25-86-33 0 0,-7-16-1767 0 0,-7-8-3561 0 0,4 8-442 0 0,0-1-5958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14195 0 0,'0'0'1486'0'0,"0"0"-455"0"0,0 0-197 0 0,0 0 89 0 0,0 0 142 0 0,0 0 77 0 0,0 0-93 0 0,0 0-245 0 0,0 0-213 0 0,0 0-137 0 0,0 0-83 0 0,0 0-39 0 0,0 0-42 0 0,1 33-42 0 0,3 102-36 0 0,4 44 591 0 0,-8 5-643 0 0,9-164-679 0 0,-8-20 336 0 0,7-12-2273 0 0,7-26-3275 0 0,-9 24-552 0 0,-1 5-4535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6961 0 0,'0'0'3516'0'0,"0"0"-1114"0"0,0 0-713 0 0,0 0-370 0 0,0 0-224 0 0,0 0-144 0 0,0 0-115 0 0,0 0-54 0 0,0 0-97 0 0,0 0-47 0 0,0 0-7 0 0,0 0-86 0 0,11 3-64 0 0,6 1-163 0 0,-1-1 0 0 0,1-1-1 0 0,0 0 1 0 0,0-1-1 0 0,0-1 1 0 0,0-1 0 0 0,8-1-318 0 0,187-17 860 0 0,-317-40 996 0 0,59 0-1405 0 0,45 57-367 0 0,1 2-1 0 0,0 0-23 0 0,0 0-15 0 0,0 0-25 0 0,0 0-33 0 0,0 0-1 0 0,0 0-7 0 0,0 16-70 0 0,12 207 253 0 0,1-126-114 0 0,-12-97-31 0 0,0 0 0 0 0,15-35 363 0 0,49-79-368 0 0,-49 82-3172 0 0,-13 28-7999 0 0,-3 4-720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4865 0 0,'0'0'3764'0'0,"0"0"-1105"0"0,0 0-504 0 0,0 0-113 0 0,0 0-138 0 0,0 0-225 0 0,0 0-289 0 0,0 0-327 0 0,0 0-263 0 0,0 0-172 0 0,0 0-97 0 0,0 0-49 0 0,0 0-55 0 0,0-3-37 0 0,2-1-278 0 0,1 0-1 0 0,-1 0 1 0 0,1 0 0 0 0,0 0 0 0 0,0 0 0 0 0,1 0 0 0 0,-1 1 0 0 0,1 0 0 0 0,0-1 0 0 0,0 1 0 0 0,0 1-1 0 0,0-1 1 0 0,0 1 0 0 0,1-1 0 0 0,-1 1 0 0 0,1 0 0 0 0,-1 1 0 0 0,1-1 0 0 0,0 1 0 0 0,0 0 0 0 0,4 0-112 0 0,6-4 151 0 0,116-19 632 0 0,-130 25-777 0 0,0-1 0 0 0,1 0 0 0 0,-1 0 1 0 0,0 1-1 0 0,1-1 0 0 0,-1 1 0 0 0,0-1 0 0 0,1 1 0 0 0,-1-1 0 0 0,0 1 0 0 0,0 0 0 0 0,1 0 0 0 0,-1-1 0 0 0,0 1 0 0 0,0 0 0 0 0,0 0 0 0 0,0 0 0 0 0,0 0 0 0 0,0 0 0 0 0,-1 1 0 0 0,1-1 0 0 0,0 0 0 0 0,0 0 1 0 0,-1 0-1 0 0,1 1 0 0 0,-1-1 0 0 0,1 0 0 0 0,-1 1 0 0 0,0-1 0 0 0,1 1 0 0 0,-1-1 0 0 0,0 0 0 0 0,0 1 0 0 0,0-1 0 0 0,0 1 0 0 0,0-1 0 0 0,0 0 0 0 0,-1 1 0 0 0,1-1 0 0 0,0 1-6 0 0,-15 57 162 0 0,-49 33-46 0 0,52-79-97 0 0,1 0 0 0 0,1 1 0 0 0,1 0-1 0 0,0 1 1 0 0,0 0 0 0 0,2 1 0 0 0,-3 6-19 0 0,9-18-1 0 0,-1-1 0 0 0,1 0 0 0 0,0 1 0 0 0,0 0 0 0 0,1-1 0 0 0,-1 1 0 0 0,1-1 0 0 0,-1 1 0 0 0,1 0 0 0 0,0-1 0 0 0,1 1 0 0 0,-1 0 0 0 0,1-1 0 0 0,-1 1 0 0 0,1 0 0 0 0,0-1 0 0 0,1 1 0 0 0,-1-1 0 0 0,1 0 0 0 0,-1 1 0 0 0,1-1 0 0 0,0 0 0 0 0,0 0 0 0 0,0 0 0 0 0,0 0 0 0 0,1 0 0 0 0,-1-1 0 0 0,1 1 0 0 0,2 1 1 0 0,1 0 38 0 0,0 1 0 0 0,0-1 0 0 0,1 1 0 0 0,-1-2 0 0 0,1 1 0 0 0,0-1 0 0 0,0 0 0 0 0,1-1-1 0 0,-1 1 1 0 0,0-1 0 0 0,1-1 0 0 0,0 0 0 0 0,-1 0 0 0 0,1 0 0 0 0,0-1 0 0 0,4 0-38 0 0,-3-1-1 0 0,-1 0 0 0 0,1-1 0 0 0,-1 0 0 0 0,0 0 0 0 0,1-1 0 0 0,-1 0 0 0 0,0 0 0 0 0,0-1 0 0 0,-1 0 0 0 0,1-1 0 0 0,-1 1 0 0 0,0-2 0 0 0,0 1 0 0 0,-1-1 0 0 0,1 1 0 0 0,-1-2 0 0 0,-1 1 0 0 0,1-1 0 0 0,-1 0 1 0 0,0 0-1 0 0,-1 0 0 0 0,1-3 1 0 0,5-11-1494 0 0,-5 7-3411 0 0,-3 10-4133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3:53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537 247,'16'4,"0"0,0-1,1-1,-1-1,1 0,-1-1,1-1,-1 0,0-2,1 0,-1 0,0-1,-1-1,1-1,-1 0,0-1,0-1,-1 0,8-7,35-13,-1-3,-1-3,-2-2,30-27,-84 63,1 1,0-1,0 0,0 1,-1-1,1 0,0 1,0-1,0 0,0 1,0-1,0 0,0 1,0-1,-1 0,1 1,1-1,-1 0,0 1,0-1,0 0,0 1,0-1,0 1,0-1,0 0,0 1,1-1,-1 0,0 0,0 1,0-1,1 0,-1 1,0-1,1 0,-1 0,0 0,0 1,1-1,-1 0,0 0,1 0,-1 0,0 1,1-1,-1 0,0 0,1 0,-1 0,1 0,-1 0,0 0,1 0,-1 0,0 0,1 0,-1 0,0-1,1 1,-1 0,0 0,1 0,-1 0,1-1,-10 49,5-32,-109 697,90-603,6 0,4 1,3 92,6-178,-8-33,7-9,1-3</inkml:trace>
  <inkml:trace contextRef="#ctx0" brushRef="#br0" timeOffset="395.4">565 840,'133'-52,"-3"-5,-2-7,41-30,-152 84,-11 6,-1 0,0 1,1 0,0 0,0 1,-1-1,2 1,-1 0,0 1,0 0,0 0,7 0,-11 3,0 0,1 0,-1 0,0 1,0-1,0 1,-1 0,1-1,-1 1,1 0,-1 0,0 0,0 0,0 0,-1 0,1 0,-1 0,1 1,-1-1,0 0,0 0,-1 0,1 0,-1 1,1-1,-1 0,0 0,0 0,0 0,-1 0,1-1,-1 1,0 0,1 2,-51 172,41-136,-2 55,18-79</inkml:trace>
  <inkml:trace contextRef="#ctx0" brushRef="#br0" timeOffset="861.984">1439 1150,'0'110,"18"-153,28-160,-40 185,7-23,1 2,2-1,1 2,2 0,2 1,1 2,25-31,-46 64,0 1,-1-1,1 1,0-1,0 1,0-1,0 1,1 0,-1-1,0 1,0 0,1 0,-1 0,1 0,-1 0,1 0,-1 0,1 1,0-1,-1 1,1-1,0 1,-1-1,1 1,0 0,0 0,-1 0,1 0,0 0,0 0,-1 1,1-1,0 0,0 1,-1-1,1 1,-1 0,1 0,0 0,-1-1,0 1,1 0,0 2,2 8,-1 0,-1 0,0 1,0-1,-1 1,-1-1,0 1,0-1,-1 1,-1 2,0 20,6 20,1-35</inkml:trace>
  <inkml:trace contextRef="#ctx0" brushRef="#br0" timeOffset="1103.707">2004 1122,'0'0</inkml:trace>
  <inkml:trace contextRef="#ctx0" brushRef="#br0" timeOffset="1252.085">2032 614,'-5'-19,"9"-2,2 3</inkml:trace>
  <inkml:trace contextRef="#ctx0" brushRef="#br0" timeOffset="1629.364">2456 783,'-36'34,"3"1,0 2,3 1,1 1,1 2,-4 13,29-50,1 0,-1 0,1 0,0 1,0-1,1 1,-1-1,1 1,0-1,0 1,1 0,-1-1,1 1,0 0,1-1,-1 1,1 0,0-1,0 1,0-1,0 1,1-1,0 1,0-1,0 0,0 0,1 0,0 0,0 0,0-1,0 1,0-1,1 0,-1 0,1 0,0 0,0-1,2 2,8-1,0 0,0-1,0-1,1 0,-1 0,0-2,0 0,0 0,1-1,-1-1,-1 0,1-1,0-1,-1 0,0-1,0 0,-1-1,0-1,0 1,0-2,-1 0,4-5,16-13,0-3,-3 0,0-2,-2-1,-1-1,-2-1,-2-1,-1-1,-2-1,-1-1,-2 0,-2-1,8-37,-10 42,-1 0,-1 0,-3-1,0 0,-3 0,0 0,-3 0,-1-1,-5-34,3 58,-1 1,0 0,0 0,-1 0,0 1,-1 0,-1 0,0 0,-6-7,10 14,0 0,-1 0,1 1,-1-1,0 1,0 0,0 0,-1 1,1-1,-1 1,1 0,-1 0,0 0,1 1,-1 0,0 0,0 0,0 0,0 1,0 0,0 0,0 0,0 0,0 1,-5 1,-5 5,1 0,0 1,0 0,1 2,0-1,0 2,1-1,1 2,0-1,0 2,1-1,1 2,0-1,1 1,0 0,1 1,1 0,0 0,-3 13,0 0,1 0,1 0,1 0,2 1,0 0,2 0,2 0,0 0,2 0,1 0,2 0,0-1,2 0,1 0,8 17,-4-23,1 0,1-1,0 0,2-1,0-1,1-1,1 0,1-1,1-1,0-1,1-1,0-1,1 0,0-2,10 3,-7-4</inkml:trace>
  <inkml:trace contextRef="#ctx0" brushRef="#br0" timeOffset="3028.72">3528 643,'-26'6,"1"1,1 1,-1 2,1 0,1 2,0 0,0 2,1 0,1 1,-4 6,3-5,0 2,1 1,1 0,1 2,1 0,-11 17,23-30,1 0,0 0,0 1,1-1,0 1,0 1,1-1,0 0,1 1,0-1,0 1,1 0,1-1,-1 1,1 0,1 0,0-1,1 1,-1 0,4 6,-4-12,1 1,0 0,0-1,1 1,-1-1,1 0,0 0,0 0,0 0,1 0,-1-1,1 1,0-1,0 0,0-1,1 1,-1 0,1-1,-1 0,1 0,0-1,-1 1,1-1,0 0,0 0,0-1,0 1,0-1,0 0,0-1,2 1,7-2,0 0,0-1,0-1,0 0,-1-1,1 0,-1-1,0 0,-1-2,6-3,16-16,-2-1,-1-2,-2 0,-1-2,-1-2,-2 0,-1-2,-2 0,-2-1,2-7,-2 15,-19 28,-1 1,0-1,0 1,0 0,1-1,-1 1,0 0,1-1,-1 1,0-1,1 1,-1 0,0 0,1-1,-1 1,1 0,-1 0,0-1,1 1,-1 0,1 0,-1 0,1 0,-1 0,1 0,-1 0,1 0,-1 0,0 0,1 0,-1 0,1 0,-1 0,1 0,-1 0,1 0,-1 1,1-1,-1 0,0 0,1 0,-1 1,1-1,-1 0,0 1,1-1,-1 0,0 1,0-1,1 0,-1 1,0-1,0 1,1-1,-1 1,0-1,0 0,0 1,0-1,0 1,0-1,0 1,0-1,0 1,0-1,0 1,0-1,0 1,-15 107,12-87,1 1,0-1,2 0,1 0,1 1,2 12,-3-28,1 0,-1 0,1-1,0 1,0 0,0-1,1 0,0 1,0-1,0-1,1 1,0 0,0-1,0 1,0-1,0 0,1-1,0 1,0-1,0 0,0 0,1-1,-1 1,1-1,-1 0,1-1,4-1,0-1,0 0,0-1,0 0,0 0,0-1,-1-1,1 0,-1 0,0 0,-1-1,1-1,-1 1,0-2,0 1,0-1,-1 0,0 0,-1-1,1 0,-2 0,1-1,-1 1,4-10,76-174,-65 115,-23 92,-3 1,1 1,1 0,0 0,2 0,0 1,0-1,2 1,0-1,1 0,1 1,1-1,0 0,1 0,1 0,0 0,1-1,2 2,-6-16,0 1,0-1,0 0,1 0,-1 0,0 0,1 0,0 0,-1-1,1 1,0-1,0 1,0-1,-1 0,2-1,-1 1,0 0,0-1,0 0,0 1,0-1,0 0,0-1,0 1,0-1,0 1,0-1,0 0,0 0,0 0,0 0,0-1,0 1,-1-1,1 0,-1 0,1 0,-1 0,0 0,0 0,0 0,0-1,0 1,0-1,0 0,-1 1,0-1,2-3,135-281,-15 60,-123 226,0 1,1-1,-1 0,0 0,0 0,0 0,1 0,-1 0,0 1,1-1,-1 0,0 0,1 0,-1 1,1-1,0 0,-1 1,1-1,-1 0,1 1,0-1,0 1,-1-1,1 1,0 0,0-1,0 1,-1-1,1 1,0 0,0 0,0 0,0 0,0-1,0 1,-1 0,1 0,0 1,0-1,0 0,0 0,0 0,0 1,-1-1,1 0,0 1,0-1,0 0,-1 1,1-1,0 1,0 0,-1-1,1 1,-1-1,1 1,0 0,-1 0,1-1,-1 1,0 0,1 0,-1 0,0-1,1 1,-1 0,0 0,0 0,0 0,0 0,34 145,-26-60,-3 1,-4-1,-5 23,3-102,-12 168,-29 134,38-283,-1 17,-2-1,-1 1,-3-1,-1-1,-3 0,-1-1,-4 6,14-35,-1 0,0 0,-1 0,0-1,-1 0,0 0,0-1,-1 0,0-1,0 0,-1-1,0 0,-1-1,0 0,0 0,0-1,0-1,-1 0,1-1,-1 0,0-1,-4 0,14-3,0 1,-1-1,1 1,0-1,0 0,0 0,0 0,0 0,0-1,0 1,1-1,-1 0,0 0,1 0,-1 0,1 0,0 0,0-1,0 1,0-1,0 0,0 1,1-1,-1 0,1 0,0 0,0 0,0 0,0 0,1 0,-1-1,1 1,0 0,-1 0,2 0,-1-1,0 1,1 0,-1 0,1 0,0 0,0 0,0 0,1-2,9-25,1 0,1 1,1 0,2 1,1 0,1 2,1 0,2 1,17-17,92-100,6 6,48-31,-162 149,-4 6</inkml:trace>
  <inkml:trace contextRef="#ctx0" brushRef="#br0" timeOffset="4031.476">2004 897,'-2'14,"1"-1,-2 1,1 0,-2 0,0-1,-1 0,0 0,-1 0,-6 9,-16 43,-4 48,34-60,3-48</inkml:trace>
  <inkml:trace contextRef="#ctx0" brushRef="#br0" timeOffset="8982.844">0 1855,'125'-22,"116"-9,0 10,115 10,1499 12,-1472 28,-317-30,0-3,0-3,-1-2,0-4,27-9,-27 4,1 4,1 2,66-2,94-15,111 29,-223-24,-93 22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27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 0 7658 0 0,'0'0'2847'0'0,"0"0"-679"0"0,0 0-439 0 0,0 0-176 0 0,0 0-74 0 0,0 0-120 0 0,0 0-237 0 0,0 0-279 0 0,0 0-236 0 0,0 0-186 0 0,0 0-116 0 0,-14 11-55 0 0,-42 33-9 0 0,54-42-213 0 0,0 0 0 0 0,0 0 0 0 0,0 0 0 0 0,0 0 0 0 0,1 0-1 0 0,-1 0 1 0 0,1 0 0 0 0,-1 1 0 0 0,1-1 0 0 0,0 1 0 0 0,0-1 0 0 0,0 1-1 0 0,0-1 1 0 0,0 1 0 0 0,0 0 0 0 0,1-1 0 0 0,0 1 0 0 0,-1 0 0 0 0,1 0 0 0 0,0-1-1 0 0,0 1 1 0 0,0 0-28 0 0,0 11 186 0 0,-5 40 270 0 0,2 0-1 0 0,3 0 1 0 0,2 0-1 0 0,2-1 1 0 0,11 50-456 0 0,-10-69 134 0 0,2 0 1 0 0,2 0-1 0 0,1 0 1 0 0,1-1-1 0 0,8 12-134 0 0,-15-35 25 0 0,0-1-1 0 0,1 0 1 0 0,1-1-1 0 0,-1 1 1 0 0,1-1-1 0 0,1 0 1 0 0,0 0-1 0 0,0-1 0 0 0,0 0 1 0 0,1 0-1 0 0,0-1 1 0 0,0 0-1 0 0,0 0 1 0 0,1-1-1 0 0,0 0 1 0 0,0-1-1 0 0,1 0 1 0 0,-1 0-1 0 0,1-1 0 0 0,6 2-24 0 0,-1-5 94 0 0,-1-1-1 0 0,1 0 0 0 0,-1-1 0 0 0,1 0 0 0 0,-1-1 1 0 0,0-1-1 0 0,0 0 0 0 0,-1-1 0 0 0,1-1 1 0 0,-1 0-1 0 0,0 0 0 0 0,0-2 0 0 0,-1 1 0 0 0,0-2 1 0 0,0 0-1 0 0,-1 0 0 0 0,-1-1 0 0 0,1 0 0 0 0,5-8-93 0 0,29-26 145 0 0,-2-1 0 0 0,-2-3 0 0 0,-3-1-1 0 0,-1-2 1 0 0,-3-1 0 0 0,-2-2-1 0 0,-2-1 1 0 0,2-13-145 0 0,-3-13 544 0 0,-31 166-772 0 0,-1-56 215 0 0,2-1 0 0 0,1 1 0 0 0,1 0 0 0 0,2-1 0 0 0,0 1 0 0 0,2-1 0 0 0,1 0 0 0 0,2 0 0 0 0,3 9 13 0 0,-6-22-1 0 0,1 0 1 0 0,0 0 0 0 0,0-1-1 0 0,2 0 1 0 0,-1 0 0 0 0,2 0 0 0 0,0-1-1 0 0,1-1 1 0 0,0 1 0 0 0,1-1-1 0 0,0-1 1 0 0,0 0 0 0 0,2-1-1 0 0,-1 0 1 0 0,1-1 0 0 0,1 0-1 0 0,-1-1 1 0 0,2-1 0 0 0,-1 0-1 0 0,1-1 1 0 0,0-1 0 0 0,0 0-1 0 0,0 0 1 0 0,1-2 0 0 0,3 1 0 0 0,-7-4 22 0 0,-1 0 1 0 0,1-1-1 0 0,-1 0 0 0 0,1-1 1 0 0,-1 0-1 0 0,0-1 1 0 0,0 0-1 0 0,0-1 1 0 0,0 0-1 0 0,0-1 1 0 0,-1 0-1 0 0,0-1 0 0 0,0 0 1 0 0,0 0-1 0 0,-1-1 1 0 0,0 0-1 0 0,8-8-22 0 0,12-15 84 0 0,-1-2-1 0 0,-1 0 0 0 0,-2-2 1 0 0,-1 0-1 0 0,-2-2 1 0 0,-2-1-1 0 0,-1 0 1 0 0,-1-2-1 0 0,11-37-83 0 0,-17 45 2 0 0,0-1-1 0 0,-3 0 1 0 0,0 0 0 0 0,-2-1-1 0 0,-1 0 1 0 0,-2 0 0 0 0,-2 0-1 0 0,0-23-1 0 0,-21 26-1515 0 0,3 43-6354 0 0,14-5-4470 0 0</inkml:trace>
  <inkml:trace contextRef="#ctx0" brushRef="#br0" timeOffset="452.614">2185 365 12955 0 0,'0'0'1596'0'0,"0"0"-234"0"0,0 0-9 0 0,0 0 128 0 0,0 0-22 0 0,0 0-239 0 0,0 0-299 0 0,0 0-283 0 0,0 0-223 0 0,0 0-166 0 0,0 0-80 0 0,0 0-22 0 0,0 0-2 0 0,-21 13 5 0 0,-65 45-14 0 0,82-55-124 0 0,0 1 0 0 0,0-1 0 0 0,0 0 0 0 0,0 1 0 0 0,0 0 0 0 0,1 0 1 0 0,0 0-1 0 0,-1 0 0 0 0,2 1 0 0 0,-1-1 0 0 0,0 1 0 0 0,1 0 0 0 0,0 0 0 0 0,-2 4-12 0 0,-2 8 24 0 0,1-6-20 0 0,1-1 0 0 0,0 1 0 0 0,1 0 0 0 0,0 0 0 0 0,1 0 0 0 0,0 0-1 0 0,1 0 1 0 0,0 0 0 0 0,1 1 0 0 0,0-1 0 0 0,2 11-4 0 0,-1-19 16 0 0,0 1 1 0 0,0 0-1 0 0,1-1 1 0 0,0 1-1 0 0,-1-1 0 0 0,1 0 1 0 0,1 0-1 0 0,-1 1 1 0 0,0-1-1 0 0,1-1 1 0 0,-1 1-1 0 0,1 0 0 0 0,0-1 1 0 0,0 1-1 0 0,0-1 1 0 0,0 0-1 0 0,1 0 1 0 0,-1 0-1 0 0,1 0 0 0 0,-1-1 1 0 0,1 1-1 0 0,-1-1 1 0 0,1 0-1 0 0,0 0 1 0 0,-1 0-1 0 0,1 0 0 0 0,0-1 1 0 0,0 0-1 0 0,0 0-16 0 0,5 1 128 0 0,1 0 1 0 0,-1-1-1 0 0,0-1 0 0 0,1 1 0 0 0,-1-1 0 0 0,0-1 0 0 0,0 0 0 0 0,0 0 0 0 0,0-1 1 0 0,0 0-1 0 0,4-3-128 0 0,2-2 143 0 0,-1-2 0 0 0,0 0 0 0 0,0 0 1 0 0,-1-2-1 0 0,0 1 0 0 0,-1-2 1 0 0,-1 1-1 0 0,0-2 0 0 0,0 0 0 0 0,-1 0 1 0 0,-1 0-1 0 0,-1-1 0 0 0,0-1 1 0 0,-1 1-1 0 0,0-1 0 0 0,-1-1 0 0 0,-1 1 1 0 0,-1-1-1 0 0,0 0 0 0 0,-1 0 0 0 0,-1 0 1 0 0,-1 0-1 0 0,0-2-143 0 0,-1 14-10 0 0,1 1 0 0 0,-1-1 0 0 0,0 0-1 0 0,0 0 1 0 0,0 0 0 0 0,-1 0 0 0 0,0 0 0 0 0,0 0 0 0 0,0 1 0 0 0,0-1-1 0 0,-1 0 1 0 0,0 1 0 0 0,0-1 0 0 0,0 1 0 0 0,-1 0 0 0 0,1 0 0 0 0,-1 0-1 0 0,0 0 1 0 0,0 0 0 0 0,0 0 0 0 0,-1 1 0 0 0,1-1 0 0 0,-1 1 0 0 0,0 0-1 0 0,0 0 1 0 0,0 1 0 0 0,0-1 0 0 0,-1 1 0 0 0,1 0 0 0 0,0 0 0 0 0,-1 0-1 0 0,0 1 1 0 0,-2-1 10 0 0,2 1-139 0 0,1 0 0 0 0,-1 1 0 0 0,0 0-1 0 0,0 0 1 0 0,0 0 0 0 0,0 1 0 0 0,0-1 0 0 0,0 1-1 0 0,0 1 1 0 0,1-1 0 0 0,-1 0 0 0 0,0 1 0 0 0,1 0-1 0 0,-1 0 1 0 0,1 1 0 0 0,-2 0 139 0 0,-37 34-9291 0 0,33-25-2956 0 0</inkml:trace>
  <inkml:trace contextRef="#ctx0" brushRef="#br0" timeOffset="853.925">2559 711 16532 0 0,'0'0'1445'0'0,"0"0"-637"0"0,0 0-57 0 0,0 0 257 0 0,0 0 211 0 0,0 0 67 0 0,0 0-136 0 0,0 0-202 0 0,0 0-123 0 0,0 0-63 0 0,0 0-63 0 0,0 0-113 0 0,0 0-122 0 0,6-10-141 0 0,39-98 540 0 0,-36 63-722 0 0,2 1 0 0 0,2 1 1 0 0,2 0-1 0 0,1 1 0 0 0,3 1 0 0 0,1 0 0 0 0,2 1 1 0 0,24-32-142 0 0,-36 69-732 0 0,-8 20 309 0 0,36 30-960 0 0,-19-39-2206 0 0,2-5-4619 0 0,-13-3-4143 0 0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5065 0 0,'0'0'2494'0'0,"0"0"-147"0"0,0 0-78 0 0,0 0-97 0 0,0 0-224 0 0,0 0-313 0 0,0 0-365 0 0,0 0-308 0 0,0 0-222 0 0,0 0-171 0 0,0 0-94 0 0,0 0-59 0 0,0 0-25 0 0,-7 8 4695 0 0,97 0-3639 0 0,169-8-588 0 0,-207 8-712 0 0,-40-8-591 0 0,-12 0 212 0 0,-1-20-3725 0 0,0 13-143 0 0,-2 3-1628 0 0,0 4-5982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4561 0 0,'0'0'1854'0'0,"0"0"-330"0"0,0 0-37 0 0,0 0 200 0 0,0 0 201 0 0,0 0 29 0 0,0 0-205 0 0,0 0-334 0 0,0 0-295 0 0,0 0-159 0 0,0 0-43 0 0,0 0 16 0 0,0 0 18 0 0,1 3-15 0 0,2 1-697 0 0,0 0 1 0 0,0 0-1 0 0,1 0 1 0 0,0 0 0 0 0,0-1-1 0 0,0 0 1 0 0,0 0-1 0 0,0 0 1 0 0,1 0-1 0 0,-1-1 1 0 0,1 1 0 0 0,-1-1-1 0 0,1 0 1 0 0,0-1-1 0 0,0 1 1 0 0,0-1 0 0 0,0 0-1 0 0,0 0 1 0 0,0-1-1 0 0,1 1 1 0 0,-1-1-1 0 0,0 0 1 0 0,0-1 0 0 0,0 1-1 0 0,0-1 1 0 0,0 0-1 0 0,0 0 1 0 0,3-2-204 0 0,25 2 360 0 0,164-37 539 0 0,-149 34-2498 0 0,-48 2 59 0 0,0 0-72 0 0,0 2-4286 0 0,0 0-6690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438 325 1640 0 0,'0'0'3206'0'0,"0"0"-1031"0"0,0 0-482 0 0,0 0-55 0 0,0 0 21 0 0,0 0-8 0 0,0 0-98 0 0,0 0-236 0 0,0 0-268 0 0,0 0-194 0 0,0 0-142 0 0,-12-21-90 0 0,-52-105 468 0 0,61 116-844 0 0,0-1 0 0 0,-1 1-1 0 0,-1 0 1 0 0,1 0 0 0 0,-2 0-1 0 0,1 0 1 0 0,-1 1 0 0 0,-1 0 0 0 0,0 0-1 0 0,0 1 1 0 0,-1 0 0 0 0,0 0-1 0 0,0 1 1 0 0,0 0 0 0 0,-1 0 0 0 0,0 1-1 0 0,-1 0 1 0 0,0 1 0 0 0,-8-4-247 0 0,13 7 42 0 0,0 0 0 0 0,0 1 0 0 0,0 0 1 0 0,0 0-1 0 0,0 0 0 0 0,0 1 0 0 0,-1 0 0 0 0,1-1 1 0 0,0 2-1 0 0,0-1 0 0 0,0 1 0 0 0,0 0 0 0 0,0 0 1 0 0,0 0-1 0 0,0 1 0 0 0,0-1 0 0 0,0 1 0 0 0,0 0 0 0 0,1 1 1 0 0,-1-1-1 0 0,1 1 0 0 0,-1 0 0 0 0,1 0 0 0 0,0 1 1 0 0,0-1-1 0 0,1 1 0 0 0,-1-1 0 0 0,1 1 0 0 0,0 1 1 0 0,0-1-1 0 0,0 0 0 0 0,0 1 0 0 0,1-1 0 0 0,0 1 1 0 0,0 0-1 0 0,-1 1-42 0 0,-1 15 37 0 0,0 0 0 0 0,1 0 0 0 0,1 1 0 0 0,1-1 0 0 0,0 1 0 0 0,2-1 0 0 0,1 1 1 0 0,0-1-1 0 0,2 0 0 0 0,0 0 0 0 0,2 0 0 0 0,0-1 0 0 0,1 1 0 0 0,1-1 0 0 0,1-1 0 0 0,10 16-37 0 0,21 49 148 0 0,3-1-1 0 0,41 54-147 0 0,-48-87 64 0 0,-3 0 0 0 0,-2 2 1 0 0,-2 2-1 0 0,-3 1 0 0 0,-2 0 0 0 0,-2 2 0 0 0,-3 1 0 0 0,-3 1-64 0 0,-11-26 78 0 0,-1-1-1 0 0,-2 1 0 0 0,-1 0 1 0 0,-1 0-1 0 0,-4 14-77 0 0,3-34 18 0 0,-2 1 0 0 0,0-1-1 0 0,0 0 1 0 0,-1 0 0 0 0,-1 0 0 0 0,0 0-1 0 0,-1-1 1 0 0,0 0 0 0 0,-1 0 0 0 0,0-1-1 0 0,-1 1 1 0 0,-1-2 0 0 0,1 1 0 0 0,-2-1-1 0 0,1 0 1 0 0,-1-1 0 0 0,-1 0 0 0 0,1-1-1 0 0,-2 0 1 0 0,1-1 0 0 0,-1 0-1 0 0,0-1 1 0 0,0 0 0 0 0,-1-1 0 0 0,0 0-1 0 0,0-1 1 0 0,0-1 0 0 0,0 0 0 0 0,-1 0-1 0 0,1-2 1 0 0,-1 1 0 0 0,1-2 0 0 0,-9 0-18 0 0,12 1-11 0 0,-1-1 1 0 0,0-1-1 0 0,1 1 1 0 0,-1-2-1 0 0,1 1 1 0 0,0-1 0 0 0,-1-1-1 0 0,1 0 1 0 0,0 0-1 0 0,0-1 1 0 0,1-1-1 0 0,-1 1 1 0 0,1-1 0 0 0,0-1-1 0 0,0 0 1 0 0,1 0-1 0 0,-6-6 11 0 0,12 10-79 0 0,0 0 0 0 0,1-1 0 0 0,-1 1 0 0 0,1-1 0 0 0,-1 0 0 0 0,1 1-1 0 0,0-1 1 0 0,0 0 0 0 0,0 0 0 0 0,0 0 0 0 0,1 0 0 0 0,-1 1 0 0 0,1-1 0 0 0,-1 0 0 0 0,1 0-1 0 0,0 0 1 0 0,0 0 0 0 0,1 0 0 0 0,-1 0 0 0 0,1 0 0 0 0,-1 0 0 0 0,1 0 0 0 0,0 0 0 0 0,0 0-1 0 0,0 1 1 0 0,0-1 0 0 0,1 0 0 0 0,-1 1 0 0 0,1-1 79 0 0,33-43-7692 0 0,-22 37-4290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47 117 7226 0 0,'0'0'1604'0'0,"0"0"-351"0"0,0 0-108 0 0,0 0 143 0 0,0 0 136 0 0,0 0 5 0 0,0 0-154 0 0,0 0-269 0 0,0 0-271 0 0,0 0-176 0 0,0 0-126 0 0,-1 34-100 0 0,0 102-57 0 0,-15 2 985 0 0,16-138-1198 0 0,0 0 0 0 0,0-1-1 0 0,0 1 1 0 0,0 0 0 0 0,-1 0 0 0 0,1 0-1 0 0,0-1 1 0 0,0 1 0 0 0,0 0 0 0 0,-1 0 0 0 0,1 0-1 0 0,0 0 1 0 0,0-1 0 0 0,0 1 0 0 0,-1 0-1 0 0,1 0 1 0 0,0 0 0 0 0,0 0 0 0 0,-1 0-1 0 0,1 0 1 0 0,0 0 0 0 0,0 0 0 0 0,-1 0-1 0 0,1 0 1 0 0,0 0 0 0 0,-1 0 0 0 0,1 0-1 0 0,0 0 1 0 0,0 0 0 0 0,-1 0 0 0 0,1 0-1 0 0,0 0 1 0 0,0 0 0 0 0,0 0 0 0 0,-1 1-1 0 0,1-1 1 0 0,0 0 0 0 0,0 0 0 0 0,-1 0-1 0 0,1 0 1 0 0,0 0 0 0 0,0 1 0 0 0,0-1-1 0 0,0 0 1 0 0,-1 0 0 0 0,1 0 0 0 0,0 1-1 0 0,0-1 1 0 0,0 0 0 0 0,0 0 0 0 0,0 1-63 0 0,-13-25 488 0 0,11 10-372 0 0,0 1 0 0 0,1 0 0 0 0,0-1 0 0 0,1 0 1 0 0,1 1-1 0 0,0-1 0 0 0,1 1 0 0 0,0 0 0 0 0,1-1 0 0 0,1 1 0 0 0,0 0 0 0 0,0 1 0 0 0,2-1 0 0 0,-1 1 1 0 0,2 0-1 0 0,-1 0 0 0 0,8-8-116 0 0,-1-1 102 0 0,2-1 0 0 0,1 2 0 0 0,0 0 1 0 0,2 1-1 0 0,0 1 0 0 0,19-15-102 0 0,-36 32 2 0 0,0 1-1 0 0,-1-1 0 0 0,1 1 1 0 0,0-1-1 0 0,0 0 0 0 0,-1 1 1 0 0,1 0-1 0 0,0-1 0 0 0,0 1 1 0 0,0 0-1 0 0,0-1 1 0 0,0 1-1 0 0,-1 0 0 0 0,1 0 1 0 0,0 0-1 0 0,0 0 0 0 0,0 0 1 0 0,0 0-1 0 0,0 0 0 0 0,0 0 1 0 0,0 0-1 0 0,0 0 1 0 0,0 0-1 0 0,-1 0 0 0 0,1 1 1 0 0,0-1-1 0 0,0 0 0 0 0,0 1 1 0 0,0-1-1 0 0,-1 1 0 0 0,1-1 1 0 0,0 1-1 0 0,0-1 0 0 0,-1 1 1 0 0,1-1-1 0 0,0 1 1 0 0,-1 0-1 0 0,1-1 0 0 0,-1 1 1 0 0,1 0-1 0 0,-1 0 0 0 0,1 0 1 0 0,-1-1-1 0 0,1 1 0 0 0,-1 0 1 0 0,0 0-1 0 0,1 0 1 0 0,-1 0-1 0 0,0 0 0 0 0,0-1 1 0 0,0 1-1 0 0,0 0 0 0 0,0 0 1 0 0,0 0-1 0 0,0 0 0 0 0,0 0 1 0 0,0 0-1 0 0,0 0 1 0 0,0 0-1 0 0,0-1 0 0 0,-1 1 1 0 0,1 0-2 0 0,3 10 33 0 0,29 89-220 0 0,-10-80-1802 0 0,-4-16-8319 0 0,-17-4-1272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13427 0 0,'0'0'2356'0'0,"0"0"-1158"0"0,0 0-347 0 0,0 0 118 0 0,0 0 152 0 0,0 0 30 0 0,0 0-118 0 0,0 0-254 0 0,0 0-331 0 0,0 0-209 0 0,0 0-106 0 0,0 0-41 0 0,0 0-39 0 0,2 27-25 0 0,7 111-218 0 0,-9-137-57 0 0,0-1-233 0 0,0 0-415 0 0,2-7-10315 0 0,-2 6 354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3441 0 0,'0'0'2952'0'0,"0"0"-879"0"0,0 0-424 0 0,0 0-140 0 0,0 0-32 0 0,0 0 0 0 0,0 0-73 0 0,0 0-197 0 0,0 0-217 0 0,0 0-157 0 0,0 0-101 0 0,0 0-74 0 0,4-8 2701 0 0,38 9-2449 0 0,126-13 289 0 0,-66-8-1038 0 0,-102 20-153 0 0,0 0 12 0 0,0 0 17 0 0,0 0-13 0 0,0 0 6 0 0,0 0 7 0 0,0 0 24 0 0,0 0 18 0 0,0 0 13 0 0,0 0 20 0 0,0 0-5 0 0,0 0-5 0 0,0 0-10 0 0,0 0-10 0 0,0 0 44 0 0,0 0 26 0 0,-8-19 629 0 0,-77-82-669 0 0,71 67-1558 0 0,12 22-1770 0 0,1-1-3515 0 0,1 8-5640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4961 0 0,'0'0'1730'0'0,"0"0"-263"0"0,0 0-83 0 0,0 0 114 0 0,0 0 93 0 0,0 0 37 0 0,0 0-134 0 0,0 0-265 0 0,0 0-238 0 0,0 0-209 0 0,0 0-129 0 0,0 0-110 0 0,0 36-82 0 0,1 110-49 0 0,20 8 1022 0 0,-11-83-1155 0 0,-7-54 3042 0 0,-20-79-2875 0 0,15 43-416 0 0,0 0 0 0 0,1 0 0 0 0,2 0 1 0 0,0 0-1 0 0,0 0 0 0 0,2 0 0 0 0,0 0 0 0 0,2 1 0 0 0,0-1 0 0 0,1 1 0 0 0,0 0 0 0 0,2 1 0 0 0,8-15-30 0 0,-8 17 2 0 0,-5 9-1 0 0,0 0 0 0 0,0 0 0 0 0,0 0 1 0 0,1 0-1 0 0,0 1 0 0 0,0-1 0 0 0,0 1 1 0 0,1 0-1 0 0,0 0 0 0 0,0 1 0 0 0,0-1 0 0 0,0 1 1 0 0,1 0-1 0 0,0 0 0 0 0,0 1 0 0 0,3-2-1 0 0,7 1 22 0 0,-15 3-24 0 0,0 1 1 0 0,0-1-1 0 0,-1 1 1 0 0,1-1 0 0 0,0 1-1 0 0,0-1 1 0 0,0 1-1 0 0,-1 0 1 0 0,1-1-1 0 0,0 1 1 0 0,0 0-1 0 0,0 0 1 0 0,0 0-1 0 0,0 0 1 0 0,0-1 0 0 0,0 1-1 0 0,-1 1 1 0 0,1-1-1 0 0,0 0 1 0 0,0 0-1 0 0,0 0 1 0 0,0 0-1 0 0,0 1 1 0 0,0-1 0 0 0,-1 0-1 0 0,1 1 1 0 0,0-1-1 0 0,0 0 1 0 0,0 1-1 0 0,-1-1 1 0 0,1 1-1 0 0,0 0 1 0 0,-1-1-1 0 0,1 1 1 0 0,0 0 0 0 0,-1-1-1 0 0,1 1 1 0 0,-1 0-1 0 0,1-1 1 0 0,-1 1-1 0 0,1 0 1 0 0,-1 0-1 0 0,0 0 1 0 0,1 0-1 0 0,-1-1 1 0 0,0 1 0 0 0,1 0-1 0 0,-1 0 1 0 0,0 0-1 0 0,0 0 1 0 0,0 0-1 0 0,0 0 1 0 0,0 0-1 0 0,0-1 1 0 0,0 1 0 0 0,0 0-1 0 0,-1 0 2 0 0,3 12-570 0 0,13 58 1276 0 0,-4-51-3649 0 0,5-4-4155 0 0,-11-13-4475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10226 0 0,'0'0'2419'0'0,"0"0"-866"0"0,0 0-522 0 0,0 0-135 0 0,0 0 9 0 0,0 0 85 0 0,0 0 21 0 0,0 0-136 0 0,0 0-155 0 0,0 0-132 0 0,0 0-153 0 0,0 0-90 0 0,0 0-65 0 0,21 0-56 0 0,109-3 251 0 0,-125 2-434 0 0,-4 1-33 0 0,0 0 1 0 0,0-1 0 0 0,0 1 0 0 0,0 0-1 0 0,-1 0 1 0 0,1 0 0 0 0,0 0 0 0 0,0-1-1 0 0,0 1 1 0 0,0 0 0 0 0,0 1 0 0 0,0-1-1 0 0,0 0 1 0 0,0 0 0 0 0,0 0 0 0 0,-1 0-1 0 0,1 1 1 0 0,0-1 0 0 0,0 0 0 0 0,0 1-1 0 0,0-1 1 0 0,-1 1 0 0 0,1-1 0 0 0,0 1-1 0 0,0-1 1 0 0,-1 1 0 0 0,1-1 0 0 0,0 1-1 0 0,-1 0 1 0 0,1 0 0 0 0,-1-1 0 0 0,1 1-1 0 0,-1 0 1 0 0,1 0 0 0 0,-1-1 0 0 0,1 1-1 0 0,-1 0 1 0 0,0 0 0 0 0,0 0 0 0 0,1 0-1 0 0,-1 0 1 0 0,0 0 0 0 0,0-1 0 0 0,0 1 0 0 0,0 0-1 0 0,0 0 1 0 0,0 0 0 0 0,0 0 0 0 0,0 0-1 0 0,0 0 1 0 0,-1 0 0 0 0,1 0 0 0 0,0-1-1 0 0,0 1-8 0 0,-1 7 68 0 0,0-1 0 0 0,-1 1-1 0 0,1-1 1 0 0,-1 0 0 0 0,-1 0-1 0 0,1 0 1 0 0,-1 0 0 0 0,-1 0-1 0 0,1-1 1 0 0,-1 1 0 0 0,0-1-1 0 0,-1 1-67 0 0,-23 45 234 0 0,27-51-225 0 0,1 0 1 0 0,-1 1-1 0 0,1-1 0 0 0,-1 0 0 0 0,1 0 1 0 0,0 1-1 0 0,-1-1 0 0 0,1 0 1 0 0,0 1-1 0 0,0-1 0 0 0,0 0 0 0 0,0 1 1 0 0,0-1-1 0 0,0 0 0 0 0,0 0 1 0 0,1 1-1 0 0,-1-1 0 0 0,0 0 0 0 0,1 1 1 0 0,-1-1-1 0 0,1 0 0 0 0,-1 0 1 0 0,1 0-1 0 0,0 0 0 0 0,-1 1 0 0 0,1-1 1 0 0,0 0-1 0 0,0 0 0 0 0,0 0 1 0 0,0 0-1 0 0,0-1 0 0 0,0 1 1 0 0,0 0-1 0 0,0 0 0 0 0,0-1 0 0 0,0 1 1 0 0,0 0-1 0 0,1-1 0 0 0,-1 1 1 0 0,0-1-1 0 0,0 0 0 0 0,1 1 0 0 0,-1-1 1 0 0,0 0-1 0 0,1 0 0 0 0,-1 0 1 0 0,0 0-1 0 0,1 0 0 0 0,-1 0 0 0 0,0 0 1 0 0,1 0-1 0 0,0-1-9 0 0,70-13 913 0 0,-60 9-1676 0 0,31-19 2041 0 0,-33 13-4747 0 0,-7-2-4499 0 0,-3 9-3717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7330 0 0,'0'0'2005'0'0,"0"0"-290"0"0,0 0-37 0 0,0 0 2 0 0,0 0-147 0 0,0 0-268 0 0,0 0-318 0 0,0 0-329 0 0,0 0-225 0 0,0 0-13 0 0,0 0 138 0 0,0 0 155 0 0,4 1 123 0 0,27 2-30 0 0,0-2 0 0 0,-1-1 0 0 0,1-1 0 0 0,0-1 0 0 0,8-4-766 0 0,28-1 478 0 0,72 3-91 0 0,-139 4-357 0 0,0 0 24 0 0,0 0 43 0 0,0 0 50 0 0,0 0 30 0 0,0 0 30 0 0,0 0 23 0 0,0 0 11 0 0,-26-15 361 0 0,15 9-590 0 0,0 0-1 0 0,0 0 0 0 0,0-1 1 0 0,0-1-1 0 0,1 1 0 0 0,0-2 1 0 0,1 1-1 0 0,0-2 0 0 0,0 1 1 0 0,1-1-1 0 0,1 0 0 0 0,-1-1 1 0 0,1 1-1 0 0,-4-11-11 0 0,9-17-1807 0 0,10 29-2355 0 0,4 4-4453 0 0,-3 2-3627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13019 0 0,'0'0'1420'0'0,"0"0"-444"0"0,0 0-254 0 0,0 0 83 0 0,0 0 224 0 0,0 0 155 0 0,0 0-48 0 0,0 0-206 0 0,0 0-194 0 0,0 0-144 0 0,0 0-95 0 0,2 37-55 0 0,11 118-64 0 0,9-16 591 0 0,-13-91-641 0 0,0-13-239 0 0,-1 1 0 0 0,-3 0 0 0 0,0 0 0 0 0,-3 0 0 0 0,0 1 0 0 0,-3-1 0 0 0,-1 1 0 0 0,-3 11-89 0 0,-14 6-286 0 0,19-54 144 0 0,0 0-81 0 0,0 0-110 0 0,0 0-227 0 0,0 0-250 0 0,1-23-3863 0 0,7 2 575 0 0,0 1-3104 0 0,-6 11-346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31.0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59 0 0 0,'-75'-7'0'0'0,"16"-7"2084"0"0,59 13-1706 0 0,0 1 97 0 0,-3-3 2381 0 0,1 2 981 0 0,2 1 2816 0 0,-1 0 4735 0 0,1 0-11202 0 0,0 0-33 0 0,0 0-20 0 0,0 0-10 0 0,0 0-47 0 0,0 0-16 0 0,291-15 1319 0 0,-112 5-860 0 0,-179 8-1151 0 0,-1-3-3342 0 0,-4 9-4694 0 0,3 2-2645 0 0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7026 0 0,'0'0'2941'0'0,"0"0"-1618"0"0,0 0-504 0 0,0 0 219 0 0,0 0 297 0 0,0 0 141 0 0,0 0-42 0 0,0 0-223 0 0,0 0-238 0 0,0 0-173 0 0,0 0-121 0 0,34-2-85 0 0,104-5-66 0 0,-15-3 733 0 0,75 7-650 0 0,-179 21-2397 0 0,-21-10-1687 0 0,-5 0-3478 0 0,1-4-4248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5713 0 0,'0'0'4736'0'0,"0"0"-2528"0"0,0 0-729 0 0,0 0-68 0 0,0 0-156 0 0,0 0-155 0 0,0 0-139 0 0,0 0-177 0 0,0 0-205 0 0,36 0-165 0 0,114-3-127 0 0,-21-16-99 0 0,-93 13-583 0 0,13-3-1133 0 0,-18 0-5659 0 0,-20 5-3674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12171 0 0,'0'0'2041'0'0,"0"0"-483"0"0,0 0-422 0 0,0 0-177 0 0,0 0-41 0 0,0 0-10 0 0,0 0 41 0 0,0 0-51 0 0,0 0-89 0 0,0 0-55 0 0,0 0-153 0 0,0 0-134 0 0,0 0-80 0 0,29-2-52 0 0,93-8-22 0 0,188-23 1217 0 0,-206 28-573 0 0,-116 3-919 0 0,1-2 0 0 0,-1 1 1 0 0,1-1-1 0 0,0-1 0 0 0,0 0 0 0 0,1-1 0 0 0,-1 0 0 0 0,1 0 0 0 0,1-1 0 0 0,-1-1 0 0 0,1 0 0 0 0,1 0 0 0 0,-1 0 1 0 0,1-1-1 0 0,1 0 0 0 0,-6-8-38 0 0,-32-79-95 0 0,45 95-21 0 0,0 1-1 0 0,0-1 1 0 0,0 0-1 0 0,0 0 1 0 0,0 0 0 0 0,0 1-1 0 0,0-1 1 0 0,1 0-1 0 0,-1 0 1 0 0,0 1 0 0 0,0-1-1 0 0,1 0 1 0 0,-1 1-1 0 0,1-1 1 0 0,-1 0 0 0 0,1 1-1 0 0,-1-1 1 0 0,1 1-1 0 0,-1-1 1 0 0,1 1 0 0 0,-1-1-1 0 0,1 1 1 0 0,0-1-1 0 0,-1 1 1 0 0,1-1 0 0 0,0 1-1 0 0,-1 0 1 0 0,1-1-1 0 0,0 1 1 0 0,-1 0 0 0 0,1 0-1 0 0,0 0 1 0 0,0-1-1 0 0,-1 1 1 0 0,1 0 0 0 0,0 0-1 0 0,0 0 1 0 0,0 0-1 0 0,-1 0 1 0 0,1 0 0 0 0,0 1-1 0 0,0-1 1 0 0,-1 0-1 0 0,1 0 1 0 0,0 0 0 0 0,0 1-1 0 0,-1-1 1 0 0,1 0-1 0 0,0 1 117 0 0,4-1-2487 0 0,6 0-9310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58 11362 0 0,'0'0'1973'0'0,"0"0"-582"0"0,0 0-347 0 0,0 0-45 0 0,0 0 58 0 0,0 0 22 0 0,0 0-116 0 0,0 0-252 0 0,0 0-236 0 0,0 0-142 0 0,0 0-59 0 0,0 0-12 0 0,0 0-4 0 0,-15 27 789 0 0,76-85 1345 0 0,-36 32-1642 0 0,-25 25-522 0 0,0 1 8 0 0,0 0 13 0 0,0 0-14 0 0,-26 12 192 0 0,-13 41-1565 0 0,60-53-3208 0 0,-9-4-1777 0 0,-5-3-5902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108 637 16043 0 0,'0'0'1886'0'0,"0"0"-570"0"0,0 0-339 0 0,0 0-161 0 0,0 0-137 0 0,0 0-131 0 0,0 0-96 0 0,0 0-132 0 0,0 0-132 0 0,0 0-79 0 0,0 0-45 0 0,0 0-36 0 0,-18 24-16 0 0,-51 76-2 0 0,49-42-35 0 0,21-47 15 0 0,-2-6 3 0 0,1 0 1 0 0,0 1-1 0 0,0-1 1 0 0,0 0-1 0 0,1 1 1 0 0,-1-1-1 0 0,1 0 1 0 0,1 0-1 0 0,-1 0 1 0 0,1 0-1 0 0,0 0 1 0 0,0 0-1 0 0,0 0 1 0 0,0 0-1 0 0,1-1 1 0 0,0 1-1 0 0,0-1 0 0 0,0 0 1 0 0,1 0-1 0 0,0 0 1 0 0,-1 0-1 0 0,1-1 1 0 0,0 0-1 0 0,1 1 1 0 0,-1-1-1 0 0,0-1 1 0 0,1 1-1 0 0,0-1 1 0 0,4 2 6 0 0,-2-2 60 0 0,-1-1 1 0 0,0 1 0 0 0,1-1 0 0 0,0-1 0 0 0,-1 0-1 0 0,1 1 1 0 0,-1-2 0 0 0,1 1 0 0 0,-1-1 0 0 0,1 0-1 0 0,-1-1 1 0 0,1 1 0 0 0,-1-1 0 0 0,0 0 0 0 0,0-1 0 0 0,0 0-1 0 0,0 0 1 0 0,0 0 0 0 0,0 0 0 0 0,-1-1 0 0 0,0 0-1 0 0,0 0 1 0 0,0-1 0 0 0,2-1-61 0 0,9-11 267 0 0,-1 0 0 0 0,-1-1 0 0 0,0 0 0 0 0,-2-1-1 0 0,0-1 1 0 0,5-11-267 0 0,-6 7 83 0 0,-1-1 0 0 0,-1-1 0 0 0,-1 0 0 0 0,-2 0 1 0 0,0 0-1 0 0,-2-1 0 0 0,0 1 0 0 0,-2-1 0 0 0,-1 0 0 0 0,-2 0 0 0 0,-2-23-83 0 0,0 30-10 0 0,0 0 0 0 0,-1 0 0 0 0,-1 0 0 0 0,-1 1-1 0 0,0 0 1 0 0,-2 0 0 0 0,0 0 0 0 0,-1 1 0 0 0,-1 1 0 0 0,-1-1 0 0 0,-4-4 10 0 0,14 19-12 0 0,-1 0 0 0 0,0 0 0 0 0,0 0 0 0 0,0 0 0 0 0,0 1 0 0 0,-1-1 0 0 0,1 1 0 0 0,-1-1 0 0 0,1 1 0 0 0,-1 0 0 0 0,0 0 0 0 0,0 0 0 0 0,0 0 0 0 0,0 0 0 0 0,-1 1 0 0 0,1-1 0 0 0,0 1 0 0 0,0 0 0 0 0,-1 0 0 0 0,1 0 0 0 0,-1 1 0 0 0,1-1 0 0 0,-1 1 0 0 0,1 0 0 0 0,-1 0 0 0 0,1 0 0 0 0,-1 0 0 0 0,0 1 0 0 0,1-1 0 0 0,0 1 0 0 0,-1 0 0 0 0,1 0 0 0 0,-1 0 0 0 0,1 0 0 0 0,0 1 0 0 0,0 0 12 0 0,-4 4-16 0 0,0 2 1 0 0,1-1-1 0 0,0 1 0 0 0,1 0 1 0 0,0 0-1 0 0,0 1 0 0 0,0 0 1 0 0,1-1-1 0 0,1 1 0 0 0,-1 1 1 0 0,2-1-1 0 0,-1 0 0 0 0,1 1 1 0 0,1 0-1 0 0,-1-1 0 0 0,2 1 1 0 0,-1 0-1 0 0,2 9 16 0 0,0-1-5 0 0,0 0 0 0 0,2 0 0 0 0,0 0 0 0 0,1 0-1 0 0,1 0 1 0 0,0-1 0 0 0,1 0 0 0 0,1 0 0 0 0,8 13 5 0 0,2-2-19 0 0,2 0 1 0 0,1-1-1 0 0,1-1 0 0 0,2-1 1 0 0,0-1-1 0 0,1-1 0 0 0,2-1 1 0 0,0-1-1 0 0,1-2 0 0 0,12 7 19 0 0,20-3-1004 0 0,-18-18-6039 0 0,-29-5-4617 0 0</inkml:trace>
  <inkml:trace contextRef="#ctx0" brushRef="#br0" timeOffset="418.049">855 714 1864 0 0,'0'0'3529'0'0,"0"0"-1795"0"0,0 0-562 0 0,0 0 48 0 0,0 0 77 0 0,0 0 32 0 0,0 0-26 0 0,4 33-139 0 0,12 101-173 0 0,7-50 1206 0 0,-8-43-690 0 0,-5-51 1988 0 0,-3-172-439 0 0,-7 172-2988 0 0,0-16 83 0 0,0 1 0 0 0,2-1 0 0 0,1 1 0 0 0,0 0 0 0 0,2 0 0 0 0,1 0-1 0 0,1 1 1 0 0,1 0 0 0 0,2-2-151 0 0,-9 24 16 0 0,-1 1-17 0 0,0 0 1 0 0,0 0-1 0 0,0 1 1 0 0,0-1-1 0 0,0 0 1 0 0,0 0 0 0 0,0 1-1 0 0,0-1 1 0 0,1 0-1 0 0,-1 0 1 0 0,0 1-1 0 0,0-1 1 0 0,1 0-1 0 0,-1 0 1 0 0,0 1-1 0 0,1-1 1 0 0,-1 0-1 0 0,1 1 1 0 0,-1-1 0 0 0,1 0-1 0 0,-1 1 1 0 0,1-1-1 0 0,-1 1 1 0 0,1-1-1 0 0,-1 1 1 0 0,1-1-1 0 0,0 1 1 0 0,-1 0-1 0 0,1-1 1 0 0,0 1 0 0 0,0 0-1 0 0,-1-1 1 0 0,1 1-1 0 0,0 0 1 0 0,0 0-1 0 0,-1 0 1 0 0,1-1-1 0 0,0 1 1 0 0,0 0-1 0 0,-1 0 1 0 0,1 0 0 0 0,0 0-1 0 0,0 1 1 0 0,0-1-1 0 0,0 0 1 0 0,43 87-51 0 0,-22-58-2075 0 0,-14-27-2934 0 0,1-1-4237 0 0,-7-1-1448 0 0</inkml:trace>
  <inkml:trace contextRef="#ctx0" brushRef="#br0" timeOffset="6684.04">1061 653 0 0 0,'0'0'213'0'0,"0"0"202"0"0,0 0 19 0 0,0 0 60 0 0,0 0 110 0 0,-4-3 106 0 0,-21-10 1804 0 0,22 9 11318 0 0,8-4-6757 0 0,-2 4-7447 0 0,8-30 676 0 0,6 42-217 0 0,3 34 43 0 0,-5-19-38 0 0,27 19 132 0 0,-40-45 211 0 0,2-8-6588 0 0,-2 8 1801 0 0,0 1-7517 0 0</inkml:trace>
  <inkml:trace contextRef="#ctx0" brushRef="#br0" timeOffset="7647.732">626 221 0 0 0,'0'0'1162'0'0,"0"0"730"0"0,0 0 123 0 0,0 0-127 0 0,0 0-187 0 0,0 0-151 0 0,0 0-134 0 0,0 0-187 0 0,0 0-162 0 0,0 0-102 0 0,0 0-143 0 0,0 0-67 0 0,0 0-40 0 0,17 0-42 0 0,49 0 17 0 0,-46 8 5694 0 0,236 0-2949 0 0,-162-5-3096 0 0,-49 1-121 0 0,-50 0 1707 0 0,-13-26-1773 0 0,0 1-104 0 0,-93-140 155 0 0,66 118-223 0 0,48 50-5430 0 0,2-3-696 0 0,0-3-6184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2000 0 0,'0'0'1814'0'0,"0"0"-151"0"0,0 0 63 0 0,0 0 125 0 0,0 0 27 0 0,0 0-94 0 0,0 0-217 0 0,0 0-273 0 0,0 0-253 0 0,0 0-197 0 0,0 0-138 0 0,0 0-110 0 0,6 11 4474 0 0,86-2-2153 0 0,-65-9-2532 0 0,145-24 852 0 0,-145 24-1109 0 0,-18-1-83 0 0,1 0 1 0 0,-1 1-1 0 0,1 1 1 0 0,-1-1-1 0 0,0 1 1 0 0,1 1-1 0 0,-1 0 1 0 0,0 0-1 0 0,1 1 1 0 0,5 3-46 0 0,27 3 218 0 0,-41-9-36 0 0,5 0-937 0 0,-7 0-3332 0 0,-14 6-12327 0 0,12-5 8314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2521 0 0,'0'0'3283'0'0,"0"0"-460"0"0,0 0-232 0 0,0 0-191 0 0,0 0-257 0 0,0 0-334 0 0,0 0-343 0 0,0 0-334 0 0,0 0-296 0 0,0 0-198 0 0,0 0-113 0 0,0 0-40 0 0,-2 15 2504 0 0,61 20-525 0 0,72-23-1080 0 0,-96-13-1209 0 0,80-10 121 0 0,-114 11-336 0 0,-1 0-6 0 0,0 0-24 0 0,0 0-56 0 0,-6 0-3725 0 0,2 0-1730 0 0,0 0-6767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324 254 0 0 0,'0'0'689'0'0,"0"0"1063"0"0,0 0 527 0 0,0 0 147 0 0,5 0-41 0 0,16 0-168 0 0,-15-10 3936 0 0,-12-10-4131 0 0,6 20-1806 0 0,-41-97 4416 0 0,26 69-4249 0 0,12 21-310 0 0,0 1-1 0 0,-1-1 1 0 0,0 1 0 0 0,0-1 0 0 0,0 1-1 0 0,-1 1 1 0 0,0-1 0 0 0,0 0 0 0 0,0 1-1 0 0,-1 0 1 0 0,0 1 0 0 0,0-1 0 0 0,0 1-1 0 0,-2-1-72 0 0,-96-10 618 0 0,101 17-608 0 0,0-1 0 0 0,-1 1 0 0 0,1 1 0 0 0,0-1 0 0 0,0 0 1 0 0,0 1-1 0 0,1-1 0 0 0,-1 1 0 0 0,1 0 0 0 0,-1 0 0 0 0,1 0 0 0 0,0 0 0 0 0,0 0 1 0 0,0 0-1 0 0,1 1 0 0 0,-1-1 0 0 0,1 1 0 0 0,0-1 0 0 0,0 1 0 0 0,-1 2-10 0 0,0 25 68 0 0,1-1-1 0 0,2 0 0 0 0,0 1 0 0 0,2-1 0 0 0,2 0 0 0 0,1 0 0 0 0,1-1 1 0 0,1 0-1 0 0,2 0 0 0 0,1-1 0 0 0,5 9-67 0 0,-9-17 40 0 0,181 432 780 0 0,-171-397-735 0 0,-2 1 0 0 0,-3 1 0 0 0,-3 0 0 0 0,-1 1 0 0 0,-4 0 0 0 0,-2 0-1 0 0,-2 0 1 0 0,-4 5-85 0 0,4-52 14 0 0,-1 0 0 0 0,0 0 0 0 0,-1-1-1 0 0,0 1 1 0 0,-1 0 0 0 0,0-1 0 0 0,0 0-1 0 0,-2 0 1 0 0,1 0 0 0 0,-1 0 0 0 0,0 0-1 0 0,-1-1 1 0 0,0 0 0 0 0,-1 0 0 0 0,0-1-1 0 0,0 0 1 0 0,0 0 0 0 0,-1-1 0 0 0,-1 1-1 0 0,1-2 1 0 0,-1 1 0 0 0,0-1 0 0 0,-1-1-1 0 0,1 0 1 0 0,-1 0 0 0 0,0-1 0 0 0,0 0-1 0 0,-1 0 1 0 0,1-1 0 0 0,-1-1 0 0 0,1 0-1 0 0,-9 1-13 0 0,14-3-4 0 0,-1 0-1 0 0,1 0 0 0 0,-1 0 1 0 0,1-1-1 0 0,-1 1 1 0 0,1-1-1 0 0,-1-1 0 0 0,1 1 1 0 0,0-1-1 0 0,0 0 0 0 0,-1 0 1 0 0,1 0-1 0 0,1-1 0 0 0,-1 0 1 0 0,0 0-1 0 0,1 0 0 0 0,-1 0 1 0 0,1-1-1 0 0,0 0 1 0 0,0 0-1 0 0,0 0 0 0 0,1 0 1 0 0,-2-3 4 0 0,-2-4-135 0 0,1 0 0 0 0,0-1 1 0 0,1 0-1 0 0,0 0 0 0 0,1 0 0 0 0,1 0 1 0 0,0-1-1 0 0,0 1 0 0 0,1-1 1 0 0,1 0-1 0 0,0 1 0 0 0,1-1 1 0 0,0 0-1 0 0,2-11 135 0 0,12-24-3548 0 0,-4 30-3460 0 0,-4 10-5065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302 672 11442 0 0,'0'0'2668'0'0,"0"0"-1184"0"0,0 0-309 0 0,0 0 69 0 0,0 0-25 0 0,0 0-121 0 0,0 0-203 0 0,0 0-255 0 0,0 0-254 0 0,0 0-184 0 0,0 0-76 0 0,0 0-48 0 0,-32 6-23 0 0,-101 21-5 0 0,129-27-50 0 0,1 1 0 0 0,-1-1 0 0 0,1 1 0 0 0,-1 0 0 0 0,1 0 0 0 0,0 0 0 0 0,-1 1 0 0 0,1-1 0 0 0,0 1 0 0 0,0 0 0 0 0,0 0 0 0 0,0 0 0 0 0,0 0 0 0 0,1 0 0 0 0,-1 1 0 0 0,1-1 0 0 0,-1 1 0 0 0,1 0 0 0 0,0-1 0 0 0,0 1 0 0 0,0 0 0 0 0,0 1 0 0 0,-5 8-8 0 0,-1-1-29 0 0,0 1 0 0 0,1 0 0 0 0,1 0 0 0 0,0 1 0 0 0,0 0 0 0 0,1 0 0 0 0,1 0 0 0 0,0 0 0 0 0,1 1 0 0 0,0-1 0 0 0,1 1 0 0 0,1 0-1 0 0,0 0 1 0 0,1 9 37 0 0,0-19-13 0 0,1 0-1 0 0,0 1 0 0 0,-1-1 0 0 0,1 0 0 0 0,0 0 0 0 0,1 0 1 0 0,-1-1-1 0 0,1 1 0 0 0,0 0 0 0 0,0 0 0 0 0,0-1 1 0 0,0 1-1 0 0,1-1 0 0 0,-1 0 0 0 0,1 0 0 0 0,0 0 0 0 0,0 0 1 0 0,0 0-1 0 0,0-1 0 0 0,1 1 0 0 0,-1-1 0 0 0,1 0 0 0 0,-1 0 1 0 0,1 0-1 0 0,0 0 0 0 0,0-1 0 0 0,0 1 0 0 0,0-1 1 0 0,0 0-1 0 0,0 0 0 0 0,0-1 0 0 0,0 1 0 0 0,1-1 14 0 0,8 2 22 0 0,1-1-1 0 0,-1-1 1 0 0,1 0-1 0 0,-1-1 1 0 0,0 0-1 0 0,1-1 1 0 0,-1-1-1 0 0,0 0 1 0 0,10-4-22 0 0,-1-3 272 0 0,-1-2 0 0 0,0-1 0 0 0,0 0 1 0 0,-1-2-1 0 0,-1 0 0 0 0,0-1 0 0 0,-2-1 1 0 0,0-1-1 0 0,0 0 0 0 0,-2-1 0 0 0,0-1 1 0 0,-1 0-1 0 0,-2-1 0 0 0,11-21-272 0 0,98-259 1106 0 0,-112 277-1118 0 0,-2-1 1 0 0,-1 0 0 0 0,-1 0 0 0 0,-1 0-1 0 0,-1-1 1 0 0,-1 0 0 0 0,-1 1 0 0 0,-2-1-1 0 0,-2-18 12 0 0,2 35-1 0 0,0 0-1 0 0,-1 0 1 0 0,0-1-1 0 0,-1 1 0 0 0,0 0 1 0 0,0 1-1 0 0,-1-1 0 0 0,0 1 1 0 0,0-1-1 0 0,-1 1 0 0 0,0 0 1 0 0,-1 1-1 0 0,1-1 1 0 0,-1 1-1 0 0,-1 0 0 0 0,0 1 1 0 0,0-1-1 0 0,0 1 0 0 0,0 1 1 0 0,-1-1-1 0 0,0 2 1 0 0,0-1-1 0 0,-1 1 0 0 0,1 0 1 0 0,-1 0-1 0 0,0 1 0 0 0,-7-2 2 0 0,1 3-1 0 0,1 0-1 0 0,0 1 1 0 0,-1 0-1 0 0,1 1 1 0 0,-1 0-1 0 0,1 2 0 0 0,0 0 1 0 0,-1 0-1 0 0,1 1 1 0 0,0 1-1 0 0,0 0 1 0 0,1 1-1 0 0,-1 0 0 0 0,1 2 1 0 0,0-1-1 0 0,1 1 1 0 0,0 1-1 0 0,0 0 1 0 0,0 1-1 0 0,1 0 0 0 0,-3 5 2 0 0,5-6 1 0 0,0 0 0 0 0,1 1 1 0 0,0 0-1 0 0,1 0 0 0 0,0 0 0 0 0,0 1 0 0 0,1 1 0 0 0,0-1 0 0 0,1 1 0 0 0,0-1 0 0 0,1 2 0 0 0,0-1 0 0 0,1 0 0 0 0,0 1 0 0 0,1-1 0 0 0,0 1 0 0 0,1 0 1 0 0,0 0-1 0 0,1 0 0 0 0,0-1 0 0 0,1 1 0 0 0,1 0 0 0 0,-1 0 0 0 0,2-1 0 0 0,0 1 0 0 0,0 1-1 0 0,15 22 18 0 0,1 0 0 0 0,2-1 0 0 0,1-1 0 0 0,1-2 0 0 0,2 0 0 0 0,1-1 0 0 0,1-1 0 0 0,2-2 0 0 0,1-1 0 0 0,24 16-18 0 0,153 108-544 0 0,-189-143-929 0 0,-4-6-5169 0 0,-8-1-4584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0 14227 0 0,'0'0'3378'0'0,"0"0"-1754"0"0,0 0-535 0 0,0 0 43 0 0,0 0 42 0 0,0 0-8 0 0,0 0-135 0 0,0 0-256 0 0,0 0-245 0 0,0 0-184 0 0,-20 36-95 0 0,-63 114-70 0 0,-23 60 59 0 0,55-90-2129 0 0,38-112-1692 0 0,6-8-5596 0 0,2 0-2568 0 0</inkml:trace>
  <inkml:trace contextRef="#ctx0" brushRef="#br0" timeOffset="255.118">0 15 15395 0 0,'0'0'1325'0'0,"0"0"-440"0"0,0 0-113 0 0,0 0 114 0 0,0 0 166 0 0,0 0 43 0 0,0 0-104 0 0,0 0-182 0 0,0 0-114 0 0,0 0-44 0 0,0 0-48 0 0,0 0-51 0 0,24 36-79 0 0,73 113-81 0 0,-18-37 401 0 0,58 84-460 0 0,-136-194-1201 0 0,9 14 2241 0 0,-8-11-4789 0 0,-1 0-5434 0 0,-1-5-3298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31.5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15 2184 0 0,'0'0'1023'0'0,"0"0"254"0"0,0 0 398 0 0,0 0 448 0 0,0 0 212 0 0,0 0-139 0 0,0 0-283 0 0,0 0-372 0 0,0 0-298 0 0,0 0-221 0 0,0 0-150 0 0,0 0-101 0 0,-4 1-79 0 0,-14 4-62 0 0,17-2 4257 0 0,21-1-4003 0 0,253-17 1716 0 0,-111 8-2144 0 0,-162 7-440 0 0,0 0-4 0 0,0 0 2 0 0,-3-3-2626 0 0,3 2 1114 0 0,0 1-1248 0 0,0 0-3822 0 0,0 0-5741 0 0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121 101 12827 0 0,'0'0'2144'0'0,"0"0"-321"0"0,0 0-233 0 0,0 0-162 0 0,0 0-115 0 0,0 0-163 0 0,0 0-271 0 0,0 0-281 0 0,0 0-179 0 0,0 0-71 0 0,0 0-3 0 0,0 0 4 0 0,0 0-29 0 0,-2 28-11 0 0,-11 91-24 0 0,-29 311 798 0 0,26-279-1073 0 0,-8-74-148 0 0,19-70 561 0 0,5-7-617 0 0,0 0-1 0 0,0-1 1 0 0,0 1 0 0 0,0 0-1 0 0,0-1 1 0 0,-1 1-1 0 0,1 0 1 0 0,0-1-1 0 0,0 1 1 0 0,0 0 0 0 0,0-1-1 0 0,-1 1 1 0 0,1 0-1 0 0,0 0 1 0 0,0-1-1 0 0,-1 1 1 0 0,1 0 0 0 0,0 0-1 0 0,0-1 1 0 0,-1 1-1 0 0,1 0 1 0 0,0 0-1 0 0,-1 0 1 0 0,1-1-1 0 0,0 1 1 0 0,-1 0 0 0 0,1 0-1 0 0,0 0 1 0 0,-1 0-1 0 0,1 0 1 0 0,0 0-1 0 0,-1 0 1 0 0,1 0 0 0 0,0 0-1 0 0,-1 0 1 0 0,1 0 194 0 0,0-11-3030 0 0,0 3-2433 0 0,0 0-5398 0 0</inkml:trace>
  <inkml:trace contextRef="#ctx0" brushRef="#br0" timeOffset="245.948">4 28 11018 0 0,'0'0'1734'0'0,"0"0"-331"0"0,0 0-357 0 0,0 0-210 0 0,0 0-13 0 0,0 0 201 0 0,0 0 107 0 0,0 0-7 0 0,0 0-50 0 0,0 0-186 0 0,0 0-148 0 0,0 0-87 0 0,29 1-83 0 0,90 4-82 0 0,43-22 679 0 0,-119 9-1063 0 0,10 0-506 0 0,-53 8 65 0 0,0 0-224 0 0,-1 6-2817 0 0,-1-3-1433 0 0,-2 3-6722 0 0</inkml:trace>
  <inkml:trace contextRef="#ctx0" brushRef="#br0" timeOffset="427.732">0 440 9826 0 0,'0'0'2057'0'0,"0"0"7"0"0,0 0-208 0 0,0 0-263 0 0,0 0-265 0 0,0 0-192 0 0,0 0-248 0 0,0 0-303 0 0,0 0-249 0 0,0 0-144 0 0,206-15-128 0 0,-181 11-128 0 0,-2 0-128 0 0,-3 4-248 0 0,-1 0-529 0 0,-4 0-1527 0 0,-5 0-6970 0 0</inkml:trace>
  <inkml:trace contextRef="#ctx0" brushRef="#br0" timeOffset="662.599">484 706 12203 0 0,'0'0'1836'0'0,"0"0"-684"0"0,0 0-256 0 0,0 0 67 0 0,0 0 72 0 0,0 0-45 0 0,0 0-183 0 0,0 0-251 0 0,-21 34-256 0 0,-65 105-162 0 0,35-51-54 0 0,47-82-1074 0 0,-20 22 1656 0 0,15-25-5569 0 0,-1-8-6154 0 0,7 1 6381 0 0</inkml:trace>
  <inkml:trace contextRef="#ctx0" brushRef="#br0" timeOffset="911.247">216 625 6473 0 0,'0'0'2246'0'0,"0"0"-411"0"0,0 0-336 0 0,0 0-262 0 0,0 0-39 0 0,0 0 73 0 0,0 0-38 0 0,0 0-86 0 0,0 0-153 0 0,0 0-193 0 0,0 0-105 0 0,0 0-47 0 0,15 21-29 0 0,48 68-13 0 0,-45-65-93 0 0,0-1 0 0 0,2 0 0 0 0,0-2 0 0 0,1 0 0 0 0,23 16-514 0 0,-13-11 125 0 0,29 12-643 0 0,-50-37-1494 0 0,-5-1-3146 0 0,-3 0-6410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47 3513 0 0,'0'0'1343'0'0,"0"0"-203"0"0,0 0 119 0 0,0 0 364 0 0,0 0 329 0 0,0 0 97 0 0,0 0-230 0 0,0 0-392 0 0,0 0-311 0 0,0 0-132 0 0,0 0-28 0 0,0 0-1 0 0,0 0-21 0 0,8 4 2179 0 0,-41 55-872 0 0,-60 151-1629 0 0,10-57-641 0 0,59-132-1687 0 0,20-41-1968 0 0,3-7-2094 0 0,2 12-912 0 0,-1 3-2449 0 0</inkml:trace>
  <inkml:trace contextRef="#ctx0" brushRef="#br0" timeOffset="246.234">1 0 6561 0 0,'0'0'2098'0'0,"0"0"-157"0"0,0 0-54 0 0,0 0-47 0 0,0 0-160 0 0,0 0-275 0 0,0 0-406 0 0,0 0-387 0 0,0 0-148 0 0,0 0 44 0 0,0 0 127 0 0,0 0 122 0 0,3 7 9 0 0,67 98 2480 0 0,-54-83-3045 0 0,0 0 0 0 0,-1 2 0 0 0,-2-1 0 0 0,0 2 0 0 0,6 17-201 0 0,24 58-2079 0 0,-36-90-370 0 0,-1-5-5187 0 0,-4-4-3963 0 0</inkml:trace>
  <inkml:trace contextRef="#ctx0" brushRef="#br0" timeOffset="666.085">363 235 10810 0 0,'0'0'2001'0'0,"0"0"-353"0"0,0 0-253 0 0,0 0-241 0 0,0 0-174 0 0,0 0-112 0 0,0 0-114 0 0,0 0-105 0 0,0 0-53 0 0,0 0 3 0 0,0 0-12 0 0,0 0-95 0 0,0 0-99 0 0,17 3-83 0 0,104 10 331 0 0,-44 7-235 0 0,-75-18-385 0 0,-1 1 1 0 0,0 0 0 0 0,0 0 0 0 0,-1 0 0 0 0,1 0 0 0 0,0 0-1 0 0,-1 0 1 0 0,0 0 0 0 0,0 0 0 0 0,0 0 0 0 0,0 0 0 0 0,0 0 0 0 0,-1 0-1 0 0,1 0 1 0 0,-1-1 0 0 0,0 1 0 0 0,0 0 0 0 0,0 0 0 0 0,0 0-1 0 0,0-1 1 0 0,-1 1-22 0 0,-16 21 183 0 0,7-11-82 0 0,0 1 0 0 0,1 1 0 0 0,0-1 1 0 0,2 2-1 0 0,-1-1 0 0 0,2 1 0 0 0,-2 4-101 0 0,8-17 27 0 0,0-1 0 0 0,0 0 0 0 0,0 0 0 0 0,0 1 0 0 0,1-1 0 0 0,-1 1 0 0 0,0-1 0 0 0,1 1-1 0 0,0-1 1 0 0,0 1 0 0 0,0-1 0 0 0,0 1 0 0 0,0-1 0 0 0,0 1 0 0 0,0-1 0 0 0,1 1 0 0 0,-1-1 0 0 0,1 1 0 0 0,0-1 0 0 0,0 1 0 0 0,0-1 0 0 0,0 0-1 0 0,0 0 1 0 0,1 1 0 0 0,-1-1 0 0 0,0 0 0 0 0,1 0 0 0 0,0 0 0 0 0,-1 0 0 0 0,1-1 0 0 0,0 1 0 0 0,0 0 0 0 0,0-1 0 0 0,0 0 0 0 0,0 1 0 0 0,1-1-1 0 0,-1 0 1 0 0,0 0 0 0 0,1 0 0 0 0,-1 0 0 0 0,0 0 0 0 0,1-1-27 0 0,10 2-29 0 0,0-2-1 0 0,0 0 1 0 0,0 0 0 0 0,-1-1 0 0 0,1-1-1 0 0,0 0 1 0 0,-1-1 0 0 0,1 0-1 0 0,10-5 30 0 0,13-2-3822 0 0,-30 10-2525 0 0,-1 0-5814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93 7762 0 0,'0'0'5298'0'0,"0"0"-3357"0"0,0 0-1225 0 0,0 0-116 0 0,0 0 195 0 0,0 0 252 0 0,0 0 165 0 0,0 0-83 0 0,0 0-250 0 0,0 0-236 0 0,0 0-134 0 0,0 0-28 0 0,3 20 1063 0 0,-73 130 902 0 0,15-42-2145 0 0,23-55-324 0 0,22-48-3953 0 0,4-8-2155 0 0,1-2-3394 0 0,1 1 1877 0 0</inkml:trace>
  <inkml:trace contextRef="#ctx0" brushRef="#br0" timeOffset="297.587">8 1 7378 0 0,'0'0'2978'0'0,"0"0"-986"0"0,0 0-629 0 0,0 0-207 0 0,0 0-22 0 0,0 0 10 0 0,0 0-73 0 0,0 0-174 0 0,0 0-111 0 0,0 0-19 0 0,0 0 33 0 0,0 0 47 0 0,0 0-48 0 0,2 15-71 0 0,9 49-45 0 0,-8-50-405 0 0,1-1 1 0 0,0 0 0 0 0,1 0 0 0 0,0 0 0 0 0,1-1-1 0 0,1 1 1 0 0,0-1 0 0 0,0-1 0 0 0,1 0 0 0 0,1 0-1 0 0,1 1-278 0 0,39 61 466 0 0,-15 8-374 0 0,-34-81-145 0 0,0 0-46 0 0,0 0-65 0 0,0 0-89 0 0,0 0-133 0 0,0 0-228 0 0,-4 0-2839 0 0,2 0-1347 0 0,-1 0-7148 0 0</inkml:trace>
  <inkml:trace contextRef="#ctx0" brushRef="#br0" timeOffset="1078.359">295 332 4441 0 0,'0'0'3242'0'0,"0"0"-724"0"0,0 0-428 0 0,0 0-190 0 0,0 0-96 0 0,0 0-250 0 0,0 0-326 0 0,0 0-339 0 0,0 0-291 0 0,0 0-168 0 0,0 0-57 0 0,0 0-11 0 0,2-4 742 0 0,2 185 2589 0 0,-4-181-3763 0 0,0 0 1 0 0,0-1 0 0 0,0 1 0 0 0,0 0-1 0 0,1 0 1 0 0,-1 0 0 0 0,0 0-1 0 0,0 0 1 0 0,0 0 0 0 0,0 0 0 0 0,1 0-1 0 0,-1 0 1 0 0,0 0 0 0 0,0 0-1 0 0,0 0 1 0 0,1 0 0 0 0,-1 1 0 0 0,0-1-1 0 0,0 0 1 0 0,0 0 0 0 0,0 0 0 0 0,1 0-1 0 0,-1 0 1 0 0,0 0 0 0 0,0 0-1 0 0,0 0 1 0 0,0 1 0 0 0,0-1 0 0 0,0 0 69 0 0,7-23-9330 0 0,-7 22 8353 0 0,2-7-10556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1 328 0 0,'0'0'1390'0'0,"0"0"-89"0"0,0 0 58 0 0,0 0 80 0 0,0 0 114 0 0,0 0 42 0 0,0 0-72 0 0,0 0-156 0 0,0 0-206 0 0,0 0-203 0 0,0 0-174 0 0,-4 2-131 0 0,-16 3-93 0 0,15-4-55 0 0,5-1-52 0 0,0 0-52 0 0,0 0-23 0 0,0 0-37 0 0,0 0-18 0 0,0 0 0 0 0,0 0 14 0 0,0 0 20 0 0,0 0 12 0 0,12 10 6074 0 0,49-4-5795 0 0,-58-6-279 0 0,197-12 803 0 0,-19 0-484 0 0,-181 12-692 0 0,0 0 19 0 0,0 0 12 0 0,0 0-9 0 0,0 0-2 0 0,0 0-1 0 0,0 0 2 0 0,0 0 26 0 0,0 0-10 0 0,0 0 7 0 0,0 0-14 0 0,0 0-12 0 0,0 0 12 0 0,0 0-9 0 0,-9 0-3995 0 0,-3 0-8797 0 0,6 0 1403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70 512 0 0,'0'0'3226'0'0,"0"0"-976"0"0,0 0-339 0 0,0 0-85 0 0,0 0-51 0 0,0 0-99 0 0,0 0-197 0 0,0 0-269 0 0,0 0-315 0 0,0 0-230 0 0,0 0-157 0 0,0 0-84 0 0,0 0-13 0 0,-5 3-14 0 0,-17 10 0 0 0,20-7 5578 0 0,2-5-6500 0 0,0-1 625 0 0,0 0-20 0 0,0 0 5 0 0,0 0-1 0 0,0 0-9 0 0,0 0 20 0 0,0 0-3 0 0,0 0 5 0 0,0 0 13 0 0,0 0-1 0 0,0 0-13 0 0,0 0-13 0 0,0 0-6 0 0,0 0-10 0 0,0 0 2 0 0,0 0 20 0 0,0 0-7 0 0,0 0-28 0 0,0 0 14 0 0,0 0-13 0 0,0 0 5 0 0,0 0 15 0 0,0 0-29 0 0,0 0-14 0 0,0 0-5 0 0,0 0 2 0 0,0 0-2 0 0,0 0 4 0 0,0 0 1 0 0,0 0-2 0 0,0 0-7 0 0,0 0-10 0 0,9 0 95 0 0,180-4 1074 0 0,240-49-66 0 0,-351 52-886 0 0,-77 1-209 0 0,-1 0 12 0 0,0 0 17 0 0,0 0-4 0 0,0 0 10 0 0,0 0-8 0 0,-1-4 253 0 0,2-15-6644 0 0,4 12-200 0 0,-1 3-5913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2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17 1856 0 0,'0'0'1483'0'0,"0"0"6"0"0,0 0 102 0 0,0 0 20 0 0,0 0-83 0 0,0 0-193 0 0,0 0-228 0 0,0 0-234 0 0,0 0-154 0 0,0 0-77 0 0,0 0-57 0 0,10-3-39 0 0,30-10-2 0 0,-77 23 6148 0 0,-34 5-4704 0 0,-41 11-1949 0 0,63-16 592 0 0,48-9-502 0 0,1-1-13 0 0,0 0-31 0 0,0 0-37 0 0,0 0-9 0 0,0 0-6 0 0,0 0-3 0 0,0 0-19 0 0,0 0-34 0 0,22 0 50 0 0,124-23 453 0 0,-85 19-467 0 0,-61 4-18 0 0,0 0 19 0 0,0 0 17 0 0,0 0 10 0 0,0 0 18 0 0,0 0 24 0 0,0 0 10 0 0,0 0 24 0 0,-22 0 479 0 0,-162 7-421 0 0,184-7-273 0 0,0 0 1 0 0,0 0-1 0 0,0-1 0 0 0,0 1 0 0 0,0 0 0 0 0,0 0 1 0 0,0-1-1 0 0,0 1 0 0 0,0 0 0 0 0,0 0 0 0 0,0-1 1 0 0,0 1 97 0 0,42-9-2742 0 0,-27 4-911 0 0,-3 0-3470 0 0,-4 1-4517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78 1416 0 0,'0'0'1386'0'0,"0"0"-116"0"0,0 0 55 0 0,0 0 282 0 0,0 0 200 0 0,0 0 7 0 0,0 0-207 0 0,0 0-388 0 0,0 0-334 0 0,0 0-203 0 0,0 0-74 0 0,0 0-15 0 0,-2 2 0 0 0,-2 0-763 0 0,4-2 256 0 0,1 0 0 0 0,-1 0 0 0 0,0 0 0 0 0,0 0 0 0 0,1 0 0 0 0,-1 1 0 0 0,0-1 1 0 0,0 0-1 0 0,0 0 0 0 0,1 0 0 0 0,-1 0 0 0 0,0 0 0 0 0,0 1 0 0 0,0-1 0 0 0,0 0 0 0 0,1 0 1 0 0,-1 0-1 0 0,0 0 0 0 0,0 1 0 0 0,0-1 0 0 0,0 0 0 0 0,0 0 0 0 0,0 1 0 0 0,0-1 1 0 0,0 0-1 0 0,1 0 0 0 0,-1 0 0 0 0,0 1 0 0 0,0-1 0 0 0,0 0 0 0 0,0 0 0 0 0,0 1 1 0 0,0-1-1 0 0,0 0 0 0 0,0 0 0 0 0,-1 1 0 0 0,1-1 0 0 0,0 0 0 0 0,0 0-86 0 0,12 1 738 0 0,-3-1-431 0 0,0 1 0 0 0,0-1-1 0 0,0-1 1 0 0,0 0 0 0 0,0 0-1 0 0,0 0 1 0 0,0-1 0 0 0,-1-1-1 0 0,1 0 1 0 0,-1 0 0 0 0,1 0 0 0 0,4-4-307 0 0,87-58 1044 0 0,-95 134 52 0 0,1 55-411 0 0,-6 0 0 0 0,-14 113-685 0 0,-27 203 186 0 0,40-427-176 0 0,-1 1-1 0 0,-1-1 0 0 0,0 0 0 0 0,-1 0 0 0 0,0 0 0 0 0,-1-1 1 0 0,0 1-1 0 0,-4 6-9 0 0,0-8 7 0 0,13-22-95 0 0,4-13-93 0 0,48-168-4230 0 0,-29 111-13 0 0,-5 28-5354 0 0,-13 33 464 0 0</inkml:trace>
  <inkml:trace contextRef="#ctx0" brushRef="#br0" timeOffset="701.242">552 201 2465 0 0,'0'0'1887'0'0,"0"0"-262"0"0,0 0-31 0 0,0 0 149 0 0,0 0 84 0 0,0 0-77 0 0,0 0-230 0 0,0 0-302 0 0,0 0-225 0 0,0 0-105 0 0,0 0-65 0 0,0 0-8 0 0,8-8-5 0 0,25-25-34 0 0,-34 35 991 0 0,-42 53 751 0 0,-37 45-1226 0 0,-24 45-589 0 0,-8-6-408 0 0,111-138-258 0 0,1 0 1 0 0,-1 0-1 0 0,1 0 1 0 0,-1 0-1 0 0,1 0 1 0 0,-1 0-1 0 0,1 0 1 0 0,0 0-1 0 0,-1 0 1 0 0,1 1-1 0 0,0-1 1 0 0,0 0-1 0 0,0 0 1 0 0,0 0 0 0 0,0 1-1 0 0,0-1 1 0 0,0 0-1 0 0,0 0 1 0 0,1 0-1 0 0,-1 0 1 0 0,0 0-1 0 0,1 1 1 0 0,-1-1-1 0 0,1 0 1 0 0,-1 0-1 0 0,1 0 1 0 0,0 0 0 0 0,-1 0-1 0 0,1 0 1 0 0,0 0-1 0 0,0-1 1 0 0,-1 1-1 0 0,1 0 1 0 0,0 0-1 0 0,0 0 1 0 0,0-1-1 0 0,0 1 1 0 0,0-1-1 0 0,0 1 1 0 0,0-1-1 0 0,0 1 1 0 0,0-1 0 0 0,1 1-1 0 0,-1-1 1 0 0,0 0-1 0 0,0 0 1 0 0,0 1-1 0 0,1-1-37 0 0,30 17 215 0 0,0 1 0 0 0,-2 1-1 0 0,0 2 1 0 0,-1 1 0 0 0,-1 2-1 0 0,15 17-214 0 0,-35-29 45 0 0,0 1-1 0 0,-2-1 1 0 0,1 1-1 0 0,-2 1 0 0 0,1-1 1 0 0,-2 1-1 0 0,0 0 0 0 0,-1 0 1 0 0,0 0-1 0 0,-1 1 0 0 0,-1-1 1 0 0,0 0-1 0 0,-1 1 0 0 0,0-1 1 0 0,-1 1-1 0 0,-2 4-44 0 0,3 27 160 0 0,0-46-168 0 0,0 0 15 0 0,0 0-11 0 0,0 0 0 0 0,0 0 10 0 0,-1-20-743 0 0,-3-2-600 0 0,0-1-2251 0 0,3 8-3442 0 0,1 7-5478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5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332 660 1136 0 0,'0'0'1591'0'0,"0"0"46"0"0,0 0 71 0 0,0 0-44 0 0,0 0-147 0 0,0 0-218 0 0,0 0-237 0 0,0 0-163 0 0,0 0-60 0 0,0 0 21 0 0,0 0 61 0 0,0 0 91 0 0,0 0 72 0 0,0 0 22 0 0,0 0-6 0 0,0 0-83 0 0,0 0-95 0 0,0 0-82 0 0,0 0-56 0 0,0 0-73 0 0,0 0-55 0 0,0 0-58 0 0,0 0-92 0 0,0 0-59 0 0,0 0-56 0 0,0 0-68 0 0,-11-11 166 0 0,0-1-369 0 0,0 0-47 0 0,-1 0 0 0 0,0 0 0 0 0,0 1 0 0 0,-1 1 0 0 0,-1 0 0 0 0,1 1-1 0 0,-2 0 1 0 0,1 1 0 0 0,-16-6-73 0 0,-38 10 323 0 0,35 65-212 0 0,27-37-44 0 0,0-1 1 0 0,1 1-1 0 0,2 1 1 0 0,0-1-1 0 0,2 0 1 0 0,0 1-1 0 0,2-1 1 0 0,3 22-68 0 0,45 155 355 0 0,-28-133-205 0 0,73 282 533 0 0,-33 55-136 0 0,-58-251-312 0 0,-5-141-217 0 0,-1 0 1 0 0,-1 0 0 0 0,0-1-1 0 0,0 1 1 0 0,-2-1 0 0 0,1 0-1 0 0,-2 0 1 0 0,1-1 0 0 0,-2 0-1 0 0,-7 10-18 0 0,10-15 13 0 0,1-1-1 0 0,-1 0 0 0 0,0 0 0 0 0,0 0 1 0 0,0 0-1 0 0,-1-1 0 0 0,0 0 1 0 0,0 0-1 0 0,0 0 0 0 0,0-1 0 0 0,-1 0 1 0 0,1 0-1 0 0,-1-1 0 0 0,1 0 1 0 0,-1 0-1 0 0,0 0 0 0 0,0-1 0 0 0,0 0 1 0 0,0 0-1 0 0,0-1 0 0 0,0 0 0 0 0,0 0 1 0 0,-1-1-1 0 0,-2 0-12 0 0,8 1 3 0 0,0-1 0 0 0,-1 1 0 0 0,1-1 0 0 0,0 0 0 0 0,0 0-1 0 0,0 0 1 0 0,0 0 0 0 0,0 0 0 0 0,1 0 0 0 0,-1 0 0 0 0,0-1 0 0 0,0 1 0 0 0,1 0 0 0 0,-1-1-1 0 0,1 0 1 0 0,-1 1 0 0 0,1-1 0 0 0,0 0 0 0 0,0 0 0 0 0,-1 0 0 0 0,1 0 0 0 0,1 1 0 0 0,-2-3-3 0 0,2 3-18 0 0,0 1 10 0 0,0 0 8 0 0,0 0-12 0 0,0 0 15 0 0,0 0-10 0 0,0 0 25 0 0,0 0-29 0 0,0 0 26 0 0,0 0 7 0 0,0 0-8 0 0,0 0-18 0 0,0 0-12 0 0,0 0-19 0 0,0 0 40 0 0,0 0 1 0 0,0 0 14 0 0,0 0-38 0 0,0 0 1 0 0,0 0 10 0 0,0 0 14 0 0,0 0 2 0 0,0 0-14 0 0,0 0 12 0 0,0 0-5 0 0,0 0 20 0 0,0 0-25 0 0,0 0-48 0 0,0 0 57 0 0,0 0 47 0 0,0 0-48 0 0,0 0-19 0 0,0 0 2 0 0,0 0 13 0 0,0 0-2 0 0,0 0 7 0 0,0 0-12 0 0,0 0 11 0 0,0 0 8 0 0,0 0-9 0 0,0 0-20 0 0,0 0 12 0 0,0 0 27 0 0,0 0-10 0 0,0 0-23 0 0,0 0-1 0 0,0 0 18 0 0,0 0-11 0 0,0 0 0 0 0,0 0 14 0 0,0 0-3 0 0,0 0-14 0 0,0 0-7 0 0,0 0 2 0 0,0 0 16 0 0,0 0 1 0 0,0 0-10 0 0,0 0-1 0 0,0 0 9 0 0,0 0-4 0 0,0 0 11 0 0,0 0-4 0 0,0 0-17 0 0,0 0 6 0 0,0 0 9 0 0,0 0-22 0 0,0 0 16 0 0,0 0-6 0 0,0 0 13 0 0,0 0 8 0 0,0 0-3 0 0,0 0-5 0 0,0 0-10 0 0,0 0-5 0 0,0 0-3 0 0,0 0 6 0 0,0 0 10 0 0,0 0-6 0 0,0 0 9 0 0,0 0 4 0 0,0 0 5 0 0,0 0-19 0 0,0 0 9 0 0,0 0-10 0 0,0 0 14 0 0,0 0-2 0 0,0 0-14 0 0,0 0-7 0 0,0 0-2 0 0,0 0 1 0 0,0 0 8 0 0,0 0 13 0 0,0 0 4 0 0,0 0 10 0 0,0 0-9 0 0,0 0-26 0 0,0 0 10 0 0,0 0 21 0 0,0 0-5 0 0,0 0-6 0 0,0 0-13 0 0,0 0-8 0 0,0 0 16 0 0,0 0 0 0 0,0 0 13 0 0,0 0-17 0 0,0 0-9 0 0,0 0 2 0 0,0 0-2 0 0,0 0 6 0 0,0 0 14 0 0,0 0 8 0 0,0 0-5 0 0,0 0-19 0 0,0 0 2 0 0,0 0 10 0 0,0 0-8 0 0,0 0-3 0 0,0 0-6 0 0,0 0-12 0 0,0 0 23 0 0,0 0 0 0 0,0 0 6 0 0,0 0-8 0 0,0 0-5 0 0,0 0-4 0 0,0 0 6 0 0,0 0 29 0 0,0 0-10 0 0,0 0-34 0 0,0 0-1 0 0,0 0 7 0 0,0 0 1 0 0,0 0 0 0 0,0 0 1 0 0,0 0 11 0 0,0 0 17 0 0,0 0-18 0 0,0 0-15 0 0,0 0 4 0 0,0 0 5 0 0,0 0-3 0 0,0 0-5 0 0,0 0-10 0 0,0 0 5 0 0,-6-7-4294 0 0,4 3-3610 0 0,2 3-2759 0 0</inkml:trace>
  <inkml:trace contextRef="#ctx0" brushRef="#br0" timeOffset="506.227">725 1881 13035 0 0,'0'0'2018'0'0,"0"0"-563"0"0,0 0-347 0 0,0 0-17 0 0,0 0 105 0 0,0 0 51 0 0,0 0-94 0 0,0 0-247 0 0,0 0-279 0 0,0 0-167 0 0,0 0-85 0 0,0 0-42 0 0,0 0-16 0 0,-9 19-22 0 0,-42 89 179 0 0,26-73-258 0 0,-1-1 0 0 0,-1-1 1 0 0,-2-2-1 0 0,-1-1 0 0 0,-8 5-216 0 0,-14 13 35 0 0,50-79-5972 0 0,3 15 1873 0 0,3-1-4250 0 0,-2 9-577 0 0</inkml:trace>
  <inkml:trace contextRef="#ctx0" brushRef="#br0" timeOffset="823.574">461 1839 8594 0 0,'0'0'2378'0'0,"0"0"-485"0"0,0 0-286 0 0,0 0-94 0 0,0 0-60 0 0,0 0-75 0 0,0 0-238 0 0,0 0-314 0 0,0 0-270 0 0,0 0-143 0 0,0 0 41 0 0,0 0 126 0 0,0 0 116 0 0,2 6 55 0 0,88 169 2998 0 0,-28-41-3247 0 0,-55-123-442 0 0,-4-10-4309 0 0,-1-1-4535 0 0,-1 0-3013 0 0</inkml:trace>
  <inkml:trace contextRef="#ctx0" brushRef="#br0" timeOffset="1090.612">919 2051 12995 0 0,'0'0'2316'0'0,"0"0"-907"0"0,0 0-411 0 0,0 0 139 0 0,0 0 167 0 0,0 0 86 0 0,0 0-107 0 0,0 0-305 0 0,0 0-257 0 0,0 0-160 0 0,0 0-73 0 0,0 0-58 0 0,0 0-76 0 0,-11 27-88 0 0,-36 83-65 0 0,34-49 55 0 0,13-21-360 0 0,17-44-3237 0 0,-2-11-5881 0 0,-10 8-2693 0 0</inkml:trace>
  <inkml:trace contextRef="#ctx0" brushRef="#br0" timeOffset="1920.944">798 1 0 0 0,'0'0'2543'0'0,"0"0"-610"0"0,0 0-133 0 0,0 0 43 0 0,0 0-28 0 0,0 0-161 0 0,0 0-269 0 0,0 0-287 0 0,0 0-180 0 0,0 0-85 0 0,0 0 14 0 0,0 0 74 0 0,0 0 36 0 0,9 11 3374 0 0,-34 24-1588 0 0,-98 147-2024 0 0,-7-10-800 0 0,41-90-1102 0 0,73-77-520 0 0,13-4-2675 0 0,2 0-4257 0 0,1-5-1725 0 0</inkml:trace>
  <inkml:trace contextRef="#ctx0" brushRef="#br0" timeOffset="2237.772">445 109 4697 0 0,'0'0'1936'0'0,"0"0"-17"0"0,0 0 46 0 0,0 0-38 0 0,0 0-185 0 0,0 0-325 0 0,0 0-364 0 0,0 0-308 0 0,0 0-202 0 0,0 0-87 0 0,0 0-33 0 0,0 0 22 0 0,0 0 202 0 0,2 2 116 0 0,75 63 3060 0 0,-29-31-2799 0 0,-37-25-897 0 0,0 1-1 0 0,-1 0 0 0 0,-1 0 0 0 0,0 1 0 0 0,0 1 0 0 0,-1-1 0 0 0,0 1 0 0 0,-1 1 0 0 0,5 11-126 0 0,20 72-556 0 0,-32-95 108 0 0,0-1-231 0 0,0 0-321 0 0,0 0-452 0 0,0 0-727 0 0,0 0-2414 0 0,0 0-5271 0 0</inkml:trace>
  <inkml:trace contextRef="#ctx0" brushRef="#br0" timeOffset="2653.544">962 344 11346 0 0,'0'0'2202'0'0,"0"0"-635"0"0,0 0-303 0 0,0 0-135 0 0,0 0-73 0 0,0 0-105 0 0,0 0-186 0 0,0 0-187 0 0,0 0-82 0 0,0 0-23 0 0,0 0-19 0 0,0 0-69 0 0,0 0-99 0 0,15-1-81 0 0,116-2 287 0 0,-129 2-491 0 0,-1 1 0 0 0,0 0 1 0 0,1-1-1 0 0,-1 1 0 0 0,0 0 0 0 0,1 0 0 0 0,-1 0 0 0 0,0-1 0 0 0,1 2 1 0 0,-1-1-1 0 0,0 0 0 0 0,1 0 0 0 0,-1 0 0 0 0,1 0 0 0 0,-1 1 1 0 0,0-1-1 0 0,0 1 0 0 0,1-1 0 0 0,-1 1 0 0 0,0 0 0 0 0,0-1 1 0 0,0 1-1 0 0,1 0 0 0 0,-1 0 0 0 0,0 0 0 0 0,0 0 0 0 0,0 0 1 0 0,0 0-1 0 0,-1 0 0 0 0,1 0 0 0 0,0 0 0 0 0,0 0 0 0 0,-1 0 0 0 0,1 0 1 0 0,0 1-1 0 0,-1-1 0 0 0,1 0 0 0 0,-1 1 0 0 0,0-1 0 0 0,1 0 1 0 0,-1 1-1 0 0,0-1 0 0 0,0 0 0 0 0,0 1 0 0 0,0-1 0 0 0,0 0 1 0 0,0 1-1 0 0,0-1 0 0 0,-1 1 0 0 0,1-1 0 0 0,0 0 0 0 0,-1 0 1 0 0,1 1-1 0 0,-1-1-1 0 0,-66 88 421 0 0,24-43-259 0 0,40-44-146 0 0,1 0 1 0 0,-1 0 0 0 0,1 1 0 0 0,-1-1 0 0 0,1 1 0 0 0,0-1 0 0 0,0 1 0 0 0,0 0 0 0 0,0-1 0 0 0,0 1 0 0 0,1 0 0 0 0,-1 0 0 0 0,1 1 0 0 0,0-1 0 0 0,0 0 0 0 0,0 0-1 0 0,0 1 1 0 0,1-1 0 0 0,-1 0 0 0 0,1 1 0 0 0,0-1 0 0 0,0 0 0 0 0,0 1 0 0 0,1-1 0 0 0,-1 0 0 0 0,1 1 0 0 0,-1-1 0 0 0,1 0 0 0 0,0 0 0 0 0,0 1 0 0 0,1-1 0 0 0,-1 0-1 0 0,1 0 1 0 0,0 0 0 0 0,-1-1 0 0 0,1 1 0 0 0,0 0 0 0 0,1-1 0 0 0,-1 1 0 0 0,0-1-17 0 0,107 24 940 0 0,-59-25-5135 0 0,-47-1 3677 0 0,-1 0-6529 0 0,0 3-5121 0 0</inkml:trace>
  <inkml:trace contextRef="#ctx0" brushRef="#br0" timeOffset="3172.111">1594 1018 9618 0 0,'0'0'3505'0'0,"0"0"-1359"0"0,0 0-511 0 0,0 0-47 0 0,0 0-81 0 0,0 0-147 0 0,0 0-244 0 0,0 0-250 0 0,0 0-231 0 0,0 0-176 0 0,0 0-107 0 0,0 0-31 0 0,-17 8-12 0 0,-51 27-17 0 0,15 24 327 0 0,44-41-476 0 0,-52 88 401 0 0,33-55-485 0 0,-1-1-1 0 0,-3-1 0 0 0,-2-1 0 0 0,-3-1-58 0 0,16-22-543 0 0,-27 25 563 0 0,4-37-9031 0 0,40-14 2998 0 0,1-2-5120 0 0</inkml:trace>
  <inkml:trace contextRef="#ctx0" brushRef="#br0" timeOffset="3901.44">1039 976 11346 0 0,'0'0'2441'0'0,"0"0"-522"0"0,0 0-433 0 0,0 0-218 0 0,0 0-173 0 0,0 0-114 0 0,0 0-83 0 0,0 0-114 0 0,0 0-126 0 0,0 0-50 0 0,0 0-79 0 0,0 0-45 0 0,3 24 4 0 0,11 78-12 0 0,11-45 227 0 0,-17-47-535 0 0,159 150 1543 0 0,-129-129-1504 0 0,-6-5-87 0 0,-20-17-77 0 0,0 1-1 0 0,0-1 0 0 0,-1 2 0 0 0,0 0 1 0 0,-1 0-1 0 0,0 1 0 0 0,-1 0 1 0 0,8 13-43 0 0,15 26 97 0 0,-28-59-811 0 0,0-3-2931 0 0,2 2-5376 0 0,-2 5-3292 0 0</inkml:trace>
  <inkml:trace contextRef="#ctx0" brushRef="#br0" timeOffset="6306.592">2143 1276 5457 0 0,'0'0'2125'0'0,"0"0"-340"0"0,0 0-112 0 0,0 0-85 0 0,0 0-70 0 0,0 0-147 0 0,0 0-216 0 0,0 0-217 0 0,0 0-184 0 0,0 0-113 0 0,0 0-83 0 0,-6-9-61 0 0,-16-27-53 0 0,-15 27 803 0 0,27 11-1153 0 0,-1 1 0 0 0,1 0 0 0 0,1 0 0 0 0,-1 1 0 0 0,1 0 0 0 0,-1 0 1 0 0,1 1-1 0 0,0 1 0 0 0,1-1 0 0 0,-1 1 0 0 0,-3 5-94 0 0,-2-2 86 0 0,0-2-66 0 0,1 0 0 0 0,0 1 0 0 0,0 0 0 0 0,1 1 0 0 0,0 0 0 0 0,1 1 0 0 0,0 1 1 0 0,0-1-1 0 0,1 2 0 0 0,1-1 0 0 0,0 2 0 0 0,0-1 0 0 0,1 1 0 0 0,1 0 0 0 0,0 1 1 0 0,1-1-1 0 0,1 2 0 0 0,0-1 0 0 0,0 0 0 0 0,2 1 0 0 0,0 0 0 0 0,-1 10-20 0 0,6-22 12 0 0,-1 1-1 0 0,1-1 0 0 0,0 1 1 0 0,1-1-1 0 0,-1 0 0 0 0,1 1 1 0 0,-1-1-1 0 0,1 0 1 0 0,0-1-1 0 0,0 1 0 0 0,0 0 1 0 0,0-1-1 0 0,1 0 0 0 0,-1 0 1 0 0,1 0-1 0 0,-1 0 0 0 0,1 0 1 0 0,0-1-1 0 0,-1 0 0 0 0,1 0 1 0 0,0 0-1 0 0,0 0 1 0 0,0 0-1 0 0,0-1 0 0 0,0 1 1 0 0,0-1-1 0 0,0 0 0 0 0,0-1 1 0 0,0 1-1 0 0,0-1 0 0 0,1 0-11 0 0,24-3 162 0 0,0-2-1 0 0,-1-1 0 0 0,0-1 0 0 0,0-1 0 0 0,-1-1 0 0 0,0-2 0 0 0,-1-1 1 0 0,0-1-1 0 0,-1-1 0 0 0,-1-1 0 0 0,-1-1 0 0 0,6-6-161 0 0,-5 8 59 0 0,-1-2 1 0 0,-1 0-1 0 0,0-1 0 0 0,-2-2 1 0 0,0 0-1 0 0,-1-1 0 0 0,-1-1 0 0 0,-1 0 1 0 0,-1-1-1 0 0,-1-1 0 0 0,-1-1 1 0 0,-1 0-1 0 0,-1-1 0 0 0,-2 0 0 0 0,0-1 1 0 0,-2 0-1 0 0,-1 0 0 0 0,-1-1 1 0 0,-1 0-1 0 0,-2 0 0 0 0,0 0 0 0 0,-2-28-59 0 0,-2 43-4 0 0,-1 1-1 0 0,1 0 0 0 0,-2 0 1 0 0,0 0-1 0 0,0 0 0 0 0,-1 0 0 0 0,-1 0 1 0 0,0 1-1 0 0,0 0 0 0 0,-1 0 0 0 0,-1 0 1 0 0,1 1-1 0 0,-2 0 0 0 0,1 0 1 0 0,-2 1-1 0 0,1 0 0 0 0,-1 0 0 0 0,0 1 1 0 0,-1 1-1 0 0,0-1 0 0 0,0 1 0 0 0,-1 1 1 0 0,0 0-1 0 0,0 0 0 0 0,0 1 1 0 0,-1 1-1 0 0,0 0 0 0 0,1 0 0 0 0,-2 1 1 0 0,1 1-1 0 0,0 0 0 0 0,0 1 1 0 0,-1 0-1 0 0,1 0 0 0 0,-9 2 5 0 0,12 2 0 0 0,-1 1 1 0 0,1 0-1 0 0,0 0 1 0 0,0 1-1 0 0,0 0 0 0 0,1 0 1 0 0,0 1-1 0 0,0 0 0 0 0,0 1 1 0 0,0-1-1 0 0,1 2 1 0 0,1-1-1 0 0,-1 1 0 0 0,1 0 1 0 0,0 0-1 0 0,1 1 1 0 0,0-1-1 0 0,0 1 0 0 0,1 0 1 0 0,0 1-1 0 0,1-1 0 0 0,0 1 1 0 0,0 0-1 0 0,1 0 1 0 0,0-1-1 0 0,1 1 0 0 0,0 1 1 0 0,1 9-1 0 0,-2-1 16 0 0,2 0 0 0 0,0 1 1 0 0,1-1-1 0 0,1 0 1 0 0,1 1-1 0 0,1-1 0 0 0,0 0 1 0 0,2-1-1 0 0,0 1 0 0 0,1-1 1 0 0,3 6-17 0 0,138 180 357 0 0,-30-51 278 0 0,-37-11 37 0 0,-75-124-348 0 0,-6-19-320 0 0,0 1-16 0 0,3-27-2546 0 0,11 8-2536 0 0,-11 15 1186 0 0,2 0-7945 0 0</inkml:trace>
  <inkml:trace contextRef="#ctx0" brushRef="#br0" timeOffset="6626.4">3063 1114 13907 0 0,'0'0'1852'0'0,"0"0"-606"0"0,0 0-299 0 0,0 0 82 0 0,0 0 114 0 0,0 0 72 0 0,0 0-51 0 0,0 0-161 0 0,0 0-196 0 0,0 0-161 0 0,0 0-109 0 0,-26 35-111 0 0,-83 107-82 0 0,65-65 144 0 0,23-1-104 0 0,17-56-394 0 0,-1-1-1 0 0,-1 0 1 0 0,-1-1-1 0 0,0 0 1 0 0,-1 0-1 0 0,-9 14 11 0 0,-25 15-1301 0 0,15-38-1948 0 0,2-27-3321 0 0,11-42-8385 0 0,12 48 13955 0 0</inkml:trace>
  <inkml:trace contextRef="#ctx0" brushRef="#br0" timeOffset="6973.381">2724 1153 0 0 0,'0'0'1904'0'0,"0"0"1264"0"0,0 0 207 0 0,0 0-274 0 0,0 0-475 0 0,0 0-479 0 0,0 0-339 0 0,0 0-297 0 0,0 0-267 0 0,0 0-243 0 0,0 0-234 0 0,0 0-199 0 0,-8-18-142 0 0,-24-53-55 0 0,32 72-354 0 0,0-1-1 0 0,0 0 1 0 0,0 0 0 0 0,0 0 0 0 0,0 1-1 0 0,-1-1 1 0 0,1 0 0 0 0,0 0-1 0 0,0 0 1 0 0,0 0 0 0 0,0 1-1 0 0,-1-1 1 0 0,1 0 0 0 0,0 0-1 0 0,0 0 1 0 0,0 0 0 0 0,0 0-1 0 0,-1 0 1 0 0,1 0 0 0 0,0 1-1 0 0,0-1 1 0 0,-1 0 0 0 0,1 0-1 0 0,0 0 1 0 0,0 0 0 0 0,0 0-1 0 0,-1 0 1 0 0,1 0 0 0 0,0 0-1 0 0,0 0 1 0 0,-1 0 0 0 0,1 0-1 0 0,0 0 1 0 0,0-1 0 0 0,0 1 0 0 0,-1 0-1 0 0,1 0 1 0 0,0 0 0 0 0,0 0-1 0 0,0 0 1 0 0,-1 0 0 0 0,1 0-1 0 0,0-1 1 0 0,0 1 0 0 0,0 0-1 0 0,0 0 1 0 0,-1 0 0 0 0,1 0-1 0 0,0-1-16 0 0,-1 29 566 0 0,1-25-450 0 0,3 9 98 0 0,0 1 0 0 0,0-1 0 0 0,1 1-1 0 0,1-1 1 0 0,0 0 0 0 0,0-1 0 0 0,1 1 0 0 0,1-1 0 0 0,0-1-1 0 0,1 1 1 0 0,0-1 0 0 0,0 0 0 0 0,9 7-214 0 0,11 17 442 0 0,60 70 449 0 0,137 149 184 0 0,-198-210-1036 0 0,-24-75-4027 0 0,-2 15-3567 0 0,-1 12-4491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11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1333 12267 0 0,'0'0'538'0'0,"0"0"-399"0"0,0 0-464 0 0,0 0-181 0 0,0 0 51 0 0,0 0 294 0 0,0 0 479 0 0,0 0 338 0 0,0 0 217 0 0,0 0 123 0 0,0 0 21 0 0,34 0-44 0 0,115 0-102 0 0,-83 0-393 0 0,0-3 0 0 0,-1-2 0 0 0,1-4 0 0 0,-1-2 0 0 0,-1-3 0 0 0,-1-3 0 0 0,42-18-478 0 0,-60 17 233 0 0,0-1 1 0 0,-2-3-1 0 0,0-1 0 0 0,-2-3 0 0 0,-1-1 0 0 0,-1-2 1 0 0,-1-1-1 0 0,-2-2 0 0 0,7-10-233 0 0,21-27 205 0 0,-3-2 0 0 0,-4-3-1 0 0,-2-3 1 0 0,10-25-205 0 0,-65 101 1 0 0,73-117 285 0 0,5 3 0 0 0,64-71-286 0 0,-127 170 14 0 0,0 0-1 0 0,1 1 1 0 0,1 1-1 0 0,0 1 1 0 0,1 0-1 0 0,0 1 0 0 0,1 1 1 0 0,0 1-1 0 0,19-7-13 0 0,-28 13 5 0 0,0 0-1 0 0,0 1 1 0 0,1 0-1 0 0,-1 1 1 0 0,1 0-1 0 0,0 1 1 0 0,-1 0-1 0 0,1 0 1 0 0,0 1-1 0 0,0 1 1 0 0,0 0-1 0 0,-1 1 1 0 0,1 0-1 0 0,-1 0 1 0 0,1 1-1 0 0,-1 0 1 0 0,0 1-1 0 0,0 0 1 0 0,0 1-1 0 0,8 5-4 0 0,-5-1 19 0 0,-1 1 1 0 0,-1 0-1 0 0,0 0 0 0 0,-1 1 0 0 0,0 1 1 0 0,0 0-1 0 0,-1 0 0 0 0,-1 1 0 0 0,0 0 1 0 0,-1 0-1 0 0,0 1 0 0 0,-1 0 0 0 0,-1 0 1 0 0,0 1-1 0 0,-1-1 0 0 0,1 7-19 0 0,2 13 104 0 0,-1 1 1 0 0,-2 0-1 0 0,-1 0 0 0 0,-2 0 0 0 0,-1 1 1 0 0,-4 21-105 0 0,-4-9 29 0 0,-3 0 1 0 0,-1 0-1 0 0,-3-1 0 0 0,-2 0 1 0 0,-1-2-1 0 0,-3 0 1 0 0,-2-1-1 0 0,-1-1 0 0 0,-2-2 1 0 0,-3 0-1 0 0,-1-2 1 0 0,-1-1-1 0 0,-2-1 0 0 0,-2-2 1 0 0,-1-2-1 0 0,-2-1 1 0 0,-1-2-1 0 0,-1-2 0 0 0,-2-1 1 0 0,-1-2-1 0 0,0-2 1 0 0,-9 1-30 0 0,12-6 0 0 0,0-2 1 0 0,-2-2 0 0 0,1-2 0 0 0,-2-1 0 0 0,1-3-1 0 0,-2-1 1 0 0,1-2 0 0 0,0-2 0 0 0,-1-2 0 0 0,-35-4-1 0 0,67 2-49 0 0,0 0 0 0 0,1-2 0 0 0,-1 1 0 0 0,0-1 0 0 0,1-1 0 0 0,0 0 0 0 0,-1-1 0 0 0,2 0 0 0 0,-1-1 0 0 0,1 0 0 0 0,-1 0 0 0 0,2-1 0 0 0,-1-1 0 0 0,1 0 0 0 0,0 0 0 0 0,1 0 0 0 0,-3-4 49 0 0,7 6-199 0 0,0 1-1 0 0,1-1 1 0 0,0 0-1 0 0,0 0 1 0 0,0-1-1 0 0,1 1 1 0 0,0-1-1 0 0,0 1 1 0 0,0-1-1 0 0,1 0 1 0 0,0 1-1 0 0,0-1 1 0 0,1 0-1 0 0,0 0 1 0 0,0 0-1 0 0,1 0 1 0 0,-1 1-1 0 0,1-1 1 0 0,1 0-1 0 0,0-3 200 0 0,20-38-3689 0 0,-3 17-2231 0 0,-1 2-5350 0 0</inkml:trace>
  <inkml:trace contextRef="#ctx0" brushRef="#br0" timeOffset="952.056">2236 1160 2040 0 0,'0'0'1270'0'0,"0"0"-92"0"0,0 0 85 0 0,0 0 272 0 0,0 0 238 0 0,0 0 72 0 0,0 0-74 0 0,0 0-218 0 0,0 0-256 0 0,0 0-202 0 0,0 0-183 0 0,0 0-148 0 0,5-5-116 0 0,15-13-80 0 0,-15 14-73 0 0,-5 4-66 0 0,0 0-26 0 0,0 0-53 0 0,0 0-18 0 0,0 0-26 0 0,0 0-44 0 0,0 0-34 0 0,0 0-35 0 0,71 73 2477 0 0,-65-68-2615 0 0,0-2 0 0 0,0 1 0 0 0,1-1 0 0 0,0 0 0 0 0,-1 0 0 0 0,1-1 0 0 0,0 0 0 0 0,0 0 0 0 0,0 0 0 0 0,1-1 0 0 0,-1 0 0 0 0,0-1 0 0 0,0 0 0 0 0,1 0 0 0 0,-1 0 0 0 0,0-1 0 0 0,0 0 0 0 0,1 0 0 0 0,-1-1 0 0 0,0 0 1 0 0,0 0-1 0 0,-1-1 0 0 0,1 0 0 0 0,0 0 0 0 0,-1-1 0 0 0,0 1 0 0 0,0-1 0 0 0,0-1 0 0 0,0 1 0 0 0,-1-1 0 0 0,1 0 0 0 0,-1 0 0 0 0,0-1 0 0 0,-1 1 0 0 0,3-5-55 0 0,7-12 50 0 0,-1 0 1 0 0,-1-1 0 0 0,-1 0 0 0 0,-1-1-1 0 0,-1 0 1 0 0,-1-1 0 0 0,-1 0-1 0 0,-1 0 1 0 0,-2-1 0 0 0,1-8-51 0 0,-3-39 254 0 0,-16 78-36 0 0,7 58-210 0 0,2 0 1 0 0,3 1-1 0 0,3-1 0 0 0,2 1 1 0 0,3-1-1 0 0,14 57-8 0 0,-18-111-1 0 0,31 169 0 0 0,-7 1 0 0 0,-9 2 0 0 0,-6 10 1 0 0,-11-157 11 0 0,2-17-6 0 0,-1 0 0 0 0,0-1 0 0 0,-1 1 1 0 0,-1 0-1 0 0,-1-1 0 0 0,0 1 1 0 0,-1-1-1 0 0,-1 1 0 0 0,0-1 0 0 0,-1 0 1 0 0,-1-1-1 0 0,-1 1 0 0 0,0-1 0 0 0,-1 0 1 0 0,-9 12-6 0 0,15-25 2 0 0,0 0 1 0 0,0 0-1 0 0,0 0 1 0 0,0 0-1 0 0,0-1 1 0 0,0 1-1 0 0,-1-1 1 0 0,1 1-1 0 0,0-1 1 0 0,-1 0-1 0 0,1 0 1 0 0,-1 0-1 0 0,0 0 1 0 0,1-1-1 0 0,-1 1 1 0 0,0-1-1 0 0,0 0 1 0 0,1 1-1 0 0,-1-1 1 0 0,0 0-1 0 0,1-1 1 0 0,-1 1-1 0 0,0 0 1 0 0,0-1-1 0 0,1 0 1 0 0,-1 1-1 0 0,1-1 1 0 0,-1 0-1 0 0,0 0 1 0 0,1-1-1 0 0,0 1 1 0 0,-1 0-1 0 0,1-1 1 0 0,0 1-1 0 0,0-1 1 0 0,0 0-1 0 0,0 0 1 0 0,0 0-1 0 0,0 0 1 0 0,0 0-1 0 0,1 0 1 0 0,-1-1-1 0 0,1 1 1 0 0,-1 0-1 0 0,1-1 1 0 0,0 1-1 0 0,0-1 1 0 0,0 0-3 0 0,-11-23 7 0 0,2 0-1 0 0,1 0 1 0 0,1-1 0 0 0,1 0 0 0 0,1-1 0 0 0,1 1 0 0 0,2-1-1 0 0,0-22-6 0 0,2 44 2 0 0,-7-65-20 0 0,2 0 0 0 0,3 0 0 0 0,4 0 0 0 0,2 0 0 0 0,4 1 0 0 0,2-1 0 0 0,4 1 0 0 0,3 1 0 0 0,3 0 0 0 0,3 2 0 0 0,2 0 0 0 0,4 2 0 0 0,31-54 18 0 0,-44 92-1 0 0,2 1-1 0 0,1 0 0 0 0,1 1 0 0 0,1 1 1 0 0,1 1-1 0 0,1 1 0 0 0,1 0 0 0 0,1 2 1 0 0,0 1-1 0 0,5-1 2 0 0,-25 17-1 0 0,0 1 0 0 0,-1-1 1 0 0,1 1-1 0 0,0 0 0 0 0,1 1 0 0 0,-1-1 1 0 0,0 1-1 0 0,0-1 0 0 0,1 1 0 0 0,-1 0 1 0 0,0 1-1 0 0,1-1 0 0 0,-1 1 0 0 0,1 0 0 0 0,-1 0 1 0 0,1 0-1 0 0,-1 1 0 0 0,1 0 0 0 0,-1-1 1 0 0,0 2-1 0 0,1-1 0 0 0,-1 0 0 0 0,0 1 0 0 0,0 0 1 0 0,0 0-1 0 0,0 0 0 0 0,0 0 0 0 0,0 1 1 0 0,-1-1-1 0 0,1 1 0 0 0,2 3 1 0 0,1 8 11 0 0,-1 1 0 0 0,0 1 0 0 0,-1-1 0 0 0,0 1 0 0 0,-2-1 0 0 0,0 1 0 0 0,0 0 0 0 0,-2 1 0 0 0,0-1 0 0 0,0 0 0 0 0,-2 0 0 0 0,0 0 0 0 0,-2 9-11 0 0,0 3 0 0 0,-1 0 1 0 0,-1 0 0 0 0,-1-1-1 0 0,-2 0 1 0 0,0 0-1 0 0,-2-1 1 0 0,-1 0 0 0 0,-1-1-1 0 0,-1 0 1 0 0,-2-1 0 0 0,0 0-1 0 0,-1-1 1 0 0,-2-1-1 0 0,0-1 1 0 0,-1 0 0 0 0,-1-1-1 0 0,-8 4 0 0 0,20-17-107 0 0,0-1-1 0 0,-1 0 0 0 0,0-1 1 0 0,0 0-1 0 0,0-1 0 0 0,-1 0 1 0 0,1 0-1 0 0,-1-1 0 0 0,0 0 1 0 0,0 0-1 0 0,0-1 0 0 0,-1-1 1 0 0,1 0-1 0 0,0 0 0 0 0,-1-1 1 0 0,1 0-1 0 0,0-1 0 0 0,-1 0 1 0 0,-8-3 107 0 0,17 3-144 0 0,-1 0-1 0 0,1 0 1 0 0,0 0 0 0 0,0 0 0 0 0,0 0 0 0 0,0-1 0 0 0,0 1 0 0 0,0-1 0 0 0,0 0 0 0 0,0 1 0 0 0,1-1 0 0 0,-1 0 0 0 0,1 0 0 0 0,-1 0 0 0 0,1 0 0 0 0,0 0 0 0 0,0-1-1 0 0,-1 1 1 0 0,2 0 0 0 0,-1 0 0 0 0,0-1 0 0 0,0 1 0 0 0,0-3 144 0 0,-2-36-7342 0 0,3 28-918 0 0</inkml:trace>
  <inkml:trace contextRef="#ctx0" brushRef="#br0" timeOffset="1502.476">3110 1445 0 0 0,'0'0'3186'0'0,"0"0"-775"0"0,0 0-229 0 0,0 0 13 0 0,0 0-70 0 0,0 0-173 0 0,0 0-196 0 0,0 0-215 0 0,0 0-230 0 0,34 1-203 0 0,104 2-183 0 0,-135-3-881 0 0,0 1 0 0 0,-1-1 0 0 0,1 0 0 0 0,0 0-1 0 0,-1 0 1 0 0,1 0 0 0 0,0 0 0 0 0,-1 0-1 0 0,1-1 1 0 0,0 1 0 0 0,-1-1 0 0 0,1 0 0 0 0,-1 0-1 0 0,1 0 1 0 0,-1 0 0 0 0,1 0 0 0 0,-1-1-1 0 0,0 1 1 0 0,1-1 0 0 0,-1 1 0 0 0,0-1 0 0 0,0 0-1 0 0,0 0 1 0 0,-1 0 0 0 0,1 0 0 0 0,0 0-1 0 0,-1 0-43 0 0,6-7 225 0 0,12-14 156 0 0,0-1 0 0 0,-2 0 0 0 0,0-1-1 0 0,-2-1 1 0 0,-1 0 0 0 0,-1-1 0 0 0,-1-1-1 0 0,3-13-380 0 0,-5 12 42 0 0,-1 0 1 0 0,-1-1-1 0 0,-2 0 0 0 0,-1-1 0 0 0,-1 0 0 0 0,-2 0 0 0 0,-1 1 0 0 0,-1-1 0 0 0,-5-30-42 0 0,5 56-3 0 0,-1 0 1 0 0,0 0-1 0 0,0 0 0 0 0,0 0 1 0 0,0 0-1 0 0,-1 0 0 0 0,0 1 0 0 0,0-1 1 0 0,0 1-1 0 0,-1-1 0 0 0,0 1 1 0 0,0 0-1 0 0,0 0 0 0 0,0 0 0 0 0,0 0 1 0 0,-1 0-1 0 0,0 1 0 0 0,0-1 0 0 0,0 1 1 0 0,0 0-1 0 0,0 1 0 0 0,0-1 1 0 0,-1 1-1 0 0,1 0 0 0 0,-1 0 0 0 0,-4-1 3 0 0,0 2-12 0 0,0 2 0 0 0,0-1 0 0 0,0 1 0 0 0,0 1 0 0 0,0-1 0 0 0,1 1 0 0 0,-1 1-1 0 0,0 0 1 0 0,1 0 0 0 0,0 1 0 0 0,0 0 0 0 0,0 0 0 0 0,0 1 0 0 0,1 0 0 0 0,-1 0 0 0 0,1 1-1 0 0,1 0 1 0 0,-1 0 0 0 0,1 1 0 0 0,0-1 0 0 0,0 1 0 0 0,1 1 0 0 0,-2 2 12 0 0,3-4-3 0 0,0 0 1 0 0,0 0-1 0 0,0 0 0 0 0,1 1 1 0 0,0-1-1 0 0,0 1 1 0 0,1 0-1 0 0,0 0 1 0 0,0 0-1 0 0,0 0 0 0 0,1 0 1 0 0,0 0-1 0 0,1 0 1 0 0,0 0-1 0 0,0 5 3 0 0,2-7 11 0 0,1 0 1 0 0,0 0-1 0 0,0 0 1 0 0,0-1-1 0 0,0 0 0 0 0,1 1 1 0 0,-1-1-1 0 0,1 0 1 0 0,0-1-1 0 0,1 1 0 0 0,-1-1 1 0 0,1 1-1 0 0,-1-1 1 0 0,1-1-1 0 0,0 1 0 0 0,0-1 1 0 0,0 0-1 0 0,0 0 1 0 0,0 0-1 0 0,1-1 1 0 0,-1 1-1 0 0,1-2 0 0 0,-1 1 1 0 0,1 0-1 0 0,-1-1 1 0 0,1 0-1 0 0,-1 0 0 0 0,1-1 1 0 0,2 0-12 0 0,215-11 483 0 0,-64 1 93 0 0,-157 11-555 0 0,0 0 0 0 0,0 1 1 0 0,-1-1-1 0 0,1 0 1 0 0,0 1-1 0 0,0 0 0 0 0,-1-1 1 0 0,1 1-1 0 0,-1 0 1 0 0,1 0-1 0 0,-1 0 0 0 0,1 0 1 0 0,-1 0-1 0 0,1 0 1 0 0,-1 0-1 0 0,0 0 0 0 0,0 1 1 0 0,1-1-1 0 0,-1 0 1 0 0,0 1-1 0 0,0-1 0 0 0,0 1 1 0 0,-1 0-1 0 0,1-1 1 0 0,0 1-1 0 0,-1 0 0 0 0,1-1 1 0 0,-1 1-1 0 0,1 0 1 0 0,-1-1-1 0 0,0 1 0 0 0,1 0 1 0 0,-1 0-1 0 0,0 0 1 0 0,0-1-1 0 0,-1 1 0 0 0,1 1-21 0 0,-9 69 550 0 0,9-71-550 0 0,-8 40 71 0 0,2 0 0 0 0,1 0 0 0 0,3 1 0 0 0,1 0 0 0 0,2 3-71 0 0,18 32-8 0 0,-2-42-407 0 0,8-43-4635 0 0,-20-3 1696 0 0,0 1-4128 0 0,2 5-4383 0 0</inkml:trace>
  <inkml:trace contextRef="#ctx0" brushRef="#br0" timeOffset="1772.128">4257 1017 17292 0 0,'0'0'1335'0'0,"0"0"-190"0"0,0 0-138 0 0,0 0-44 0 0,0 0-76 0 0,-5 37-112 0 0,-15 114-193 0 0,12 3-33 0 0,23-110-1341 0 0,-7-39-2893 0 0,2-3-3516 0 0,-7-2-4424 0 0</inkml:trace>
  <inkml:trace contextRef="#ctx0" brushRef="#br0" timeOffset="2020.567">4141 397 17940 0 0,'0'0'808'0'0,"0"0"-312"0"0,0 0-328 0 0,0 0-208 0 0,0 0-144 0 0,0 0 40 0 0,0 0 24 0 0,0 0 64 0 0,0 0 32 0 0,0 0-136 0 0,0 0-272 0 0,0 0-920 0 0,23 204-3657 0 0,-17-181-6802 0 0</inkml:trace>
  <inkml:trace contextRef="#ctx0" brushRef="#br0" timeOffset="2315.127">4598 1302 17700 0 0,'0'0'1751'0'0,"0"0"-791"0"0,0 0-403 0 0,0 0-144 0 0,0 0-87 0 0,0 0-14 0 0,-6-32 26 0 0,-14-102 1 0 0,24 60 131 0 0,0 60-346 0 0,-3 6-83 0 0,1 1 0 0 0,-1-1 0 0 0,1 0 0 0 0,1 0-1 0 0,0 1 1 0 0,0-1 0 0 0,0 1 0 0 0,1 0 0 0 0,0 0 0 0 0,0 0-1 0 0,1 0 1 0 0,-1 1 0 0 0,2 0 0 0 0,-1 0 0 0 0,1 0 0 0 0,0 1-1 0 0,0-1 1 0 0,0 2 0 0 0,1-1 0 0 0,0 1 0 0 0,1-1-41 0 0,-4 7 6 0 0,1 0 1 0 0,0 0-1 0 0,0 0 0 0 0,-1 1 1 0 0,0 0-1 0 0,1 0 1 0 0,-1 0-1 0 0,0 0 0 0 0,0 1 1 0 0,-1-1-1 0 0,1 1 0 0 0,-1 0 1 0 0,0 0-1 0 0,0 1 1 0 0,0-1-1 0 0,0 1 0 0 0,-1-1 1 0 0,0 1-1 0 0,0 0 1 0 0,0 0-1 0 0,-1 0 0 0 0,1 0 1 0 0,-1 0-1 0 0,0 0 0 0 0,0 2-6 0 0,2 1 6 0 0,5 16 29 0 0,42 84 475 0 0,-47-104-429 0 0,0 0 1 0 0,0-1-1 0 0,0 0 0 0 0,0 1 0 0 0,1-1 0 0 0,-1 0 1 0 0,1 0-1 0 0,0-1 0 0 0,0 1 0 0 0,0-1 0 0 0,0 0 1 0 0,0 0-1 0 0,0 0 0 0 0,1-1 0 0 0,-1 1 0 0 0,1-1 1 0 0,-1 0-1 0 0,1-1 0 0 0,0 1 0 0 0,-1-1 0 0 0,1 1 1 0 0,-1-1-1 0 0,1-1 0 0 0,1 1-81 0 0,3-3 130 0 0,0-1 1 0 0,-1 1-1 0 0,1-2 1 0 0,-1 1-1 0 0,0-1 1 0 0,0 0-1 0 0,-1-1 0 0 0,0 1 1 0 0,0-1-1 0 0,0-1 1 0 0,-1 0-1 0 0,1 0 0 0 0,-2 0 1 0 0,1-1-131 0 0,11-12 10 0 0,-2-1 0 0 0,-1-1-1 0 0,0 0 1 0 0,-2-1 0 0 0,0 0 0 0 0,-2-1 0 0 0,0 0 0 0 0,-2-1 0 0 0,-1 0-1 0 0,0 0 1 0 0,-2-1 0 0 0,-1 1 0 0 0,-2-1 0 0 0,0 0 0 0 0,-1-1-10 0 0,-13 35-4134 0 0,10 7 1067 0 0,0 0-3735 0 0,-2-3-5327 0 0</inkml:trace>
  <inkml:trace contextRef="#ctx0" brushRef="#br0" timeOffset="2901.591">5551 955 11642 0 0,'0'0'2414'0'0,"0"0"-400"0"0,0 0-284 0 0,0 0-253 0 0,0 0-219 0 0,0 0-162 0 0,0 0-201 0 0,0 0-172 0 0,0 0-88 0 0,0 0-60 0 0,0 0-65 0 0,0 0-72 0 0,0 0-93 0 0,2-16-110 0 0,4-48-76 0 0,-7 63-156 0 0,0 0 1 0 0,0-1-1 0 0,-1 1 1 0 0,1 0-1 0 0,0 0 1 0 0,-1 0-1 0 0,1 1 1 0 0,-1-1-1 0 0,1 0 1 0 0,-1 0-1 0 0,1 1 1 0 0,-1-1-1 0 0,1 1 1 0 0,-1-1-1 0 0,0 1 1 0 0,1 0-1 0 0,-1 0 1 0 0,0 0-1 0 0,1-1 1 0 0,-1 2-1 0 0,0-1 1 0 0,1 0-1 0 0,-1 0 1 0 0,0 0-1 0 0,1 1 1 0 0,-1-1-1 0 0,1 1 1 0 0,-1-1-1 0 0,0 1 1 0 0,1 0-1 0 0,-1 0 1 0 0,1 0-1 0 0,0 0 1 0 0,-1 0-1 0 0,1 0 1 0 0,0 0-1 0 0,0 0 1 0 0,-1 0-1 0 0,1 0 1 0 0,0 1-1 0 0,0 0-3 0 0,0-2 1 0 0,-8 7-16 0 0,-1 0 0 0 0,1 1 1 0 0,0 0-1 0 0,1 0 0 0 0,0 1 1 0 0,1 0-1 0 0,-1 1 0 0 0,2 0 1 0 0,-1 0-1 0 0,2 0 0 0 0,-1 0 1 0 0,1 1-1 0 0,1 0 0 0 0,0 0 1 0 0,0 1-1 0 0,1-1 0 0 0,1 1 1 0 0,0 0-1 0 0,0-1 0 0 0,1 1 1 0 0,1 0-1 0 0,0 4 15 0 0,1-14 1 0 0,0 0 0 0 0,0 0 0 0 0,0-1 0 0 0,0 1-1 0 0,1 0 1 0 0,-1 0 0 0 0,0-1 0 0 0,1 1 0 0 0,-1-1 0 0 0,1 1 0 0 0,0-1 0 0 0,-1 0 0 0 0,1 0 0 0 0,0 0 0 0 0,0 0-1 0 0,0 0 1 0 0,0 0 0 0 0,0 0 0 0 0,0 0 0 0 0,0-1 0 0 0,0 1 0 0 0,0-1 0 0 0,0 0 0 0 0,0 1 0 0 0,0-1 0 0 0,1 0 0 0 0,-1 0-1 0 0,0 0 1 0 0,0-1 0 0 0,0 1 0 0 0,0 0 0 0 0,0-1 0 0 0,0 0 0 0 0,0 1 0 0 0,0-1 0 0 0,0 0 0 0 0,0 0 0 0 0,0 0-1 0 0,123-83 582 0 0,-110 73-498 0 0,1 0 0 0 0,1 1 0 0 0,0 1 0 0 0,0 1 0 0 0,1 0 0 0 0,0 1 0 0 0,1 1 0 0 0,-1 1 0 0 0,1 0-1 0 0,0 2 1 0 0,0 0 0 0 0,1 1-84 0 0,-14 1 20 0 0,-1 1 0 0 0,1 0-1 0 0,0 0 1 0 0,-1 1 0 0 0,1 0 0 0 0,-1 0-1 0 0,1 0 1 0 0,-1 0 0 0 0,0 1-1 0 0,1 0 1 0 0,-1 0 0 0 0,0 0 0 0 0,0 1-1 0 0,0 0 1 0 0,-1 0 0 0 0,1 0-1 0 0,-1 0 1 0 0,1 1 0 0 0,-1 0 0 0 0,0-1-1 0 0,0 2 1 0 0,-1-1 0 0 0,3 3-20 0 0,150 222 875 0 0,-123-182-840 0 0,-3 1 0 0 0,-2 1 1 0 0,-2 2-1 0 0,-2 0 1 0 0,-3 2-1 0 0,-2 0 1 0 0,0 9-36 0 0,3 22 74 0 0,-4 1 1 0 0,-4 1 0 0 0,-4 0-1 0 0,0 77-74 0 0,-10-154 12 0 0,1-1 0 0 0,-1 0-1 0 0,-1 0 1 0 0,0 0 0 0 0,0 0-1 0 0,0 0 1 0 0,-1 0 0 0 0,0 0-1 0 0,-1 0 1 0 0,1 0 0 0 0,-1-1-1 0 0,-1 0 1 0 0,0 1-1 0 0,0-1 1 0 0,0 0 0 0 0,-1-1-1 0 0,0 1 1 0 0,0-1 0 0 0,-1 0-1 0 0,0 0 1 0 0,0-1 0 0 0,0 0-1 0 0,0 0 1 0 0,-1 0 0 0 0,0-1-1 0 0,0 0 1 0 0,-2 1-12 0 0,-1-1 7 0 0,0 0 0 0 0,1-1 0 0 0,-1 0 0 0 0,0-1 1 0 0,-1 0-1 0 0,1-1 0 0 0,0 0 0 0 0,0 0 0 0 0,-1-1 0 0 0,1 0 0 0 0,0-1 0 0 0,-1 0 0 0 0,1-1 0 0 0,0 0 0 0 0,0-1 1 0 0,0 0-1 0 0,0 0 0 0 0,1-1 0 0 0,-1-1 0 0 0,1 1 0 0 0,0-1 0 0 0,0-1 0 0 0,1 0 0 0 0,0 0 0 0 0,0-1 1 0 0,0 0-1 0 0,1 0 0 0 0,-6-7-7 0 0,4 5-1 0 0,1-1 1 0 0,0-1 0 0 0,1 0-1 0 0,0 0 1 0 0,0 0-1 0 0,1-1 1 0 0,1 1-1 0 0,0-2 1 0 0,0 1 0 0 0,1 0-1 0 0,1-1 1 0 0,0 0-1 0 0,1 0 1 0 0,0 0 0 0 0,1 0-1 0 0,1 0 1 0 0,0 0-1 0 0,0 0 1 0 0,2 0 0 0 0,-1 0-1 0 0,2 0 1 0 0,0 0-1 0 0,0 1 1 0 0,1-1-1 0 0,0 1 1 0 0,5-7 0 0 0,10-11-20 0 0,2 1 0 0 0,1 1 0 0 0,1 1 0 0 0,1 1 0 0 0,2 1 0 0 0,0 2-1 0 0,1 0 1 0 0,2 2 0 0 0,0 1 0 0 0,1 1 0 0 0,1 2 0 0 0,1 1 0 0 0,0 1 0 0 0,1 2 0 0 0,0 1 0 0 0,1 2 0 0 0,30-5 20 0 0,-36 8-119 0 0,0 2 0 0 0,1 1 0 0 0,-1 1 0 0 0,1 1 0 0 0,0 2 0 0 0,15 2 119 0 0,-41-2-103 0 0,0 0 1 0 0,0 1-1 0 0,0 0 0 0 0,0-1 0 0 0,0 1 0 0 0,-1 0 0 0 0,1 1 1 0 0,0-1-1 0 0,0 0 0 0 0,-1 1 0 0 0,1 0 0 0 0,-1-1 0 0 0,1 1 1 0 0,-1 0-1 0 0,0 0 0 0 0,1 0 0 0 0,-1 1 0 0 0,0-1 1 0 0,-1 0-1 0 0,1 1 0 0 0,1 1 103 0 0,6 17-4570 0 0,-4 2-5400 0 0,-5-14-2213 0 0</inkml:trace>
  <inkml:trace contextRef="#ctx0" brushRef="#br0" timeOffset="3540.694">39 2204 15867 0 0,'0'0'3759'0'0,"0"0"-2643"0"0,0 0-824 0 0,0 0-101 0 0,0 0 73 0 0,0 0 224 0 0,34-9 213 0 0,112-28 143 0 0,-109 29-336 0 0,1 1-1 0 0,0 2 1 0 0,0 2-1 0 0,33 2-507 0 0,-2 0 486 0 0,1214-75 2253 0 0,132-8-2183 0 0,1632-28-109 0 0,-2211 66-2018 0 0,-674 26-401 0 0,-56 5-5598 0 0,-105 15 7456 0 0,42-8-12414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2:3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1037 892 240 0 0,'0'0'1415'0'0,"0"0"-357"0"0,0 0-54 0 0,0 0 172 0 0,0 0 179 0 0,0 0 156 0 0,0 0 31 0 0,0 0-107 0 0,0 0-164 0 0,0 0-201 0 0,0 0-172 0 0,0-2-126 0 0,0-10 3634 0 0,-2 24-3237 0 0,0 26-1059 0 0,8 139 723 0 0,-8 153 163 0 0,-29 48-261 0 0,20 100 51 0 0,-9-166-384 0 0,30-124-293 0 0,-4 86 134 0 0,-37 220 33 0 0,15-321-135 0 0,-3-7 42 0 0,15 227 393 0 0,-7-266-297 0 0,10-96 959 0 0,0-20-3141 0 0,1-12-2538 0 0,0-6-3416 0 0,0 4-3739 0 0</inkml:trace>
  <inkml:trace contextRef="#ctx0" brushRef="#br0" timeOffset="3068.798">706 4449 0 0 0,'0'0'517'0'0,"0"0"334"0"0,0 0 287 0 0,0 0 19 0 0,0 0-68 0 0,0 0-129 0 0,0 0-113 0 0,22-2-108 0 0,108-8 606 0 0,-102 10-237 0 0,-9-1-317 0 0,0 1-1 0 0,-1 0 0 0 0,1 2 0 0 0,-1 0 1 0 0,1 1-1 0 0,-1 1 0 0 0,3 1-790 0 0,-5 0 423 0 0,1-2-1 0 0,0 0 0 0 0,0-1 0 0 0,0-1 1 0 0,0 0-1 0 0,0-1 0 0 0,10-2-422 0 0,18 1 500 0 0,370-34 985 0 0,170-7-416 0 0,-189 27-448 0 0,-125 14 157 0 0,-116-7-448 0 0,228-3 244 0 0,-185 0-109 0 0,289 7 86 0 0,-59 3-94 0 0,-146 18-78 0 0,-28-6-5 0 0,-87-3-150 0 0,-166-8-228 0 0,-1 0 16 0 0,0 0 2 0 0,0 0-7 0 0,0 0-10 0 0,0 0 10 0 0,0 0 12 0 0,0 0 14 0 0,0 0-2 0 0,0 0 7 0 0,0 0-16 0 0,0 0-4 0 0,0 0 10 0 0,0 0-2 0 0,0 0-5 0 0,0 0-5 0 0,0 0 17 0 0,0 0 5 0 0,0 0 12 0 0,0 0 1 0 0,0 0 2 0 0,0 0-1 0 0,0 0 12 0 0,0 0 3 0 0,0 0-32 0 0,0 0 17 0 0,0 0-7 0 0,0 0 8 0 0,0 0 21 0 0,0 0-25 0 0,0 0-5 0 0,0 0-9 0 0,0 0-7 0 0,0 0-15 0 0,0 0 2 0 0,0 0-5 0 0,0 0-15 0 0,0 0 16 0 0,0 0 5 0 0,0 0-2 0 0,0 0-2 0 0,0 0 3 0 0,0 0-18 0 0,0 0 13 0 0,0 0-20 0 0,0 0 18 0 0,0 0 6 0 0,0 0 14 0 0,0 0-5 0 0,0 0-30 0 0,0 0 20 0 0,0 0-6 0 0,0 0-12 0 0,0 0 17 0 0,0 0-12 0 0,0 0 6 0 0,0 0 5 0 0,0 0-12 0 0,0 0 10 0 0,0 0 8 0 0,0 0-29 0 0,0 0 19 0 0,0 0-12 0 0,0 0 30 0 0,0 0-13 0 0,0 0-35 0 0,0 0-1 0 0,0 0 15 0 0,0 0 26 0 0,0 0-18 0 0,0 0-3 0 0,0 0 15 0 0,0 0 1 0 0,0 0 2 0 0,0 0-15 0 0,0 0 17 0 0,0 0-20 0 0,0 0 5 0 0,0 0-7 0 0,20 0 179 0 0,140-8 334 0 0,-105 1-291 0 0,-6 2 142 0 0,162-10-112 0 0,-146 15-5 0 0,0-8-201 0 0,61 4 279 0 0,-126 4-304 0 0,0 0 7 0 0,0 0-6 0 0,0 0-26 0 0,1 0 8 0 0,0 0-6 0 0,-1 0 6 0 0,0 0-16 0 0,0 0 18 0 0,30-4 28 0 0,104-15-16 0 0,-31 4-1359 0 0,-121 41-3076 0 0,4-9-1139 0 0,8-11-68 0 0,-4 3-6438 0 0</inkml:trace>
  <inkml:trace contextRef="#ctx0" brushRef="#br0" timeOffset="4537.59">4447 3108 0 0 0,'0'0'452'0'0,"0"0"798"0"0,0 0 231 0 0,0 0-63 0 0,0 0-50 0 0,0 0-13 0 0,0 0-13 0 0,0 0 42 0 0,0 0 70 0 0,0 0-9 0 0,0 0-67 0 0,-1-15-84 0 0,-3-45-115 0 0,0 43-78 0 0,3 16-58 0 0,1 6 3127 0 0,-3 17-3744 0 0,10 340 1591 0 0,-7 127-1224 0 0,1-420-740 0 0,1-37-31 0 0,-1 1 0 0 0,-2-1 0 0 0,-1 1 0 0 0,-2-1 0 0 0,-1 0 0 0 0,-7 26-22 0 0,6 62 24 0 0,25-71-36 0 0,-19-49-23 0 0,1 1 0 0 0,-1-1 0 0 0,0 0 1 0 0,1 0-1 0 0,-1 0 0 0 0,1 0 0 0 0,-1 0 0 0 0,1 0 0 0 0,-1 0 0 0 0,1 0 1 0 0,-1 0-1 0 0,1 0 0 0 0,0 0 0 0 0,-1 0 0 0 0,1 0 0 0 0,-1 0 0 0 0,1 0 0 0 0,-1 0 1 0 0,0 0-1 0 0,1-1 0 0 0,-1 1 0 0 0,1 0 0 0 0,-1 0 0 0 0,1-1 0 0 0,-1 1 1 0 0,1 0-1 0 0,-1-1 0 0 0,0 1 0 0 0,1 0 0 0 0,-1-1 0 0 0,0 1 0 0 0,1 0 1 0 0,-1-1-1 0 0,0 1 0 0 0,0-1 0 0 0,1 1 0 0 0,-1-1 0 0 0,0 1 0 0 0,0-1 1 0 0,0 1-1 0 0,1-1 0 0 0,-1 1 0 0 0,0-1 0 0 0,0 1 0 0 0,0-1 0 0 0,0 1 0 0 0,0-1 1 0 0,0 1-1 0 0,0-1 0 0 0,0 1 0 0 0,0-1 0 0 0,-1 1 0 0 0,1-1 0 0 0,0 1 1 0 0,0-1-1 0 0,0 1 0 0 0,-1-1 35 0 0,8-26-1720 0 0,0 2-1629 0 0,-4 9-2580 0 0,-3 4-5377 0 0</inkml:trace>
  <inkml:trace contextRef="#ctx0" brushRef="#br0" timeOffset="5774.804">4434 3065 0 0 0,'0'0'669'0'0,"0"0"593"0"0,0 0 294 0 0,0 0 202 0 0,0 0-19 0 0,0 0-114 0 0,0 0-195 0 0,0 0-224 0 0,0 0-160 0 0,0 0-176 0 0,0 0-152 0 0,0 0-110 0 0,-4-4-38 0 0,-8-11-26 0 0,8 11-54 0 0,4 4-61 0 0,29 1 2056 0 0,-27 0-2344 0 0,33 8 1104 0 0,0-1 0 0 0,0-2 0 0 0,1-1 0 0 0,29 0-1245 0 0,128-20 1210 0 0,-50 0-910 0 0,0 7 1 0 0,74 7-301 0 0,-140 1 65 0 0,1-11 95 0 0,-77 11-148 0 0,-1 0 4 0 0,0 0-4 0 0,0 0-10 0 0,0 0 21 0 0,0 0-8 0 0,0 0-14 0 0,0 0 11 0 0,0 0-17 0 0,0 0 6 0 0,0 0 0 0 0,0 0 17 0 0,0 0-20 0 0,0 0 13 0 0,0 0-20 0 0,0 0-7 0 0,0 0-2 0 0,0 0-4 0 0,0 0 7 0 0,0 0 34 0 0,0 0-7 0 0,0 0-2 0 0,0 0 10 0 0,0 0 3 0 0,0 0 16 0 0,0 0-6 0 0,0 0 15 0 0,0 0-3 0 0,0 0 9 0 0,0 0 3 0 0,0 0-2 0 0,0 0-23 0 0,0 0 21 0 0,0 0-5 0 0,0 0-13 0 0,0 0-3 0 0,0 0 0 0 0,0 0 1 0 0,0 0 2 0 0,0 0-19 0 0,0 0-15 0 0,0 0 18 0 0,-19 119 826 0 0,-25 174-442 0 0,24-97-279 0 0,-5 221 91 0 0,25-282-202 0 0,11-35-33 0 0,-7-35 48 0 0,-4-65-36 0 0,0 0-7 0 0,0 0-1 0 0,0 0-21 0 0,0 0 10 0 0,0 0 2 0 0,0 0-28 0 0,0 0-7 0 0,11-35-4465 0 0,-8 28 3542 0 0,8-15-7216 0 0,-7 13-3626 0 0</inkml:trace>
  <inkml:trace contextRef="#ctx0" brushRef="#br0" timeOffset="6522.041">4921 3135 0 0 0,'0'0'1199'0'0,"0"0"191"0"0,0 0 90 0 0,0 0 154 0 0,0 0 177 0 0,0 0 45 0 0,0 0-6 0 0,0 0-201 0 0,0 0-303 0 0,0 0-299 0 0,0 0-208 0 0,0 0-71 0 0,-8 3-32 0 0,-54 41 1218 0 0,-326 408 1541 0 0,356-415-3477 0 0,22-27-57 0 0,0 1 1 0 0,0 1-1 0 0,1 0 1 0 0,0 0-1 0 0,1 1 0 0 0,0-1 1 0 0,1 2-1 0 0,1-1 1 0 0,-4 12 38 0 0,10-24-28 0 0,0 1 0 0 0,0-1 0 0 0,0 0 0 0 0,0 1-1 0 0,0-1 1 0 0,0 0 0 0 0,0 1 0 0 0,1-1 0 0 0,-1 0 0 0 0,1 0 0 0 0,-1 1 0 0 0,1-1 0 0 0,-1 0 0 0 0,1 0 0 0 0,0 0 0 0 0,0 0 0 0 0,-1 0-1 0 0,1 0 1 0 0,0 0 0 0 0,0 0 0 0 0,0 0 0 0 0,0 0 0 0 0,0 0 0 0 0,0-1 0 0 0,0 1 0 0 0,0 0 0 0 0,1-1 0 0 0,-1 1 0 0 0,0-1 0 0 0,0 1 0 0 0,1-1-1 0 0,-1 0 1 0 0,0 1 0 0 0,0-1 0 0 0,1 0 0 0 0,-1 0 0 0 0,0 0 0 0 0,1 0 0 0 0,-1 0 0 0 0,0 0 0 0 0,1 0 0 0 0,-1 0 0 0 0,0-1 0 0 0,0 1-1 0 0,1 0 1 0 0,-1-1 0 0 0,0 1 0 0 0,0-1 0 0 0,1 0 0 0 0,-1 1 0 0 0,0-1 0 0 0,0 0 0 0 0,0 0 0 0 0,0 1 0 0 0,0-1 0 0 0,0 0 0 0 0,0-1 28 0 0,0 2 8 0 0,31-11-450 0 0,0-2 1 0 0,-2-1 0 0 0,1-1 0 0 0,-2-1-1 0 0,0-2 1 0 0,17-14 441 0 0,-1 2-1169 0 0,396-301-13145 0 0,-279 212 13746 0 0,-160 118 1892 0 0,-7 2 1711 0 0,-84 52 1325 0 0,64-34-3412 0 0,-68 52 1892 0 0,3 3-1 0 0,-25 32-2839 0 0,-114 109 1239 0 0,203-172-1598 0 0,29-41 290 0 0,0 0 0 0 0,0-1 0 0 0,0 1 0 0 0,0-1 0 0 0,1 0 0 0 0,-1 0 0 0 0,0 0-1 0 0,1 0 1 0 0,-1-1 0 0 0,0 1 0 0 0,1-1 0 0 0,-1 0 0 0 0,1 0 0 0 0,-1 0 0 0 0,1 0 0 0 0,-1-1 0 0 0,0 1 0 0 0,1-1 0 0 0,0 0 69 0 0,88-32-2048 0 0,-31 4-2053 0 0,-17 8-2044 0 0,-23 9 1091 0 0</inkml:trace>
  <inkml:trace contextRef="#ctx0" brushRef="#br0" timeOffset="7126.572">5218 3570 2200 0 0,'0'0'2213'0'0,"0"0"-597"0"0,0 0-291 0 0,0 0-72 0 0,-36 25-29 0 0,-115 80-63 0 0,-3 12 1510 0 0,-23 32 90 0 0,178-149-2768 0 0,0 1 0 0 0,-1-1 0 0 0,1 0 0 0 0,-1 0 0 0 0,1 0 1 0 0,-1 0-1 0 0,1 1 0 0 0,0-1 0 0 0,-1 0 0 0 0,1 1 0 0 0,-1-1 1 0 0,1 0-1 0 0,-1 1 0 0 0,0-1 0 0 0,1 1 0 0 0,-1-1 0 0 0,1 1 1 0 0,-1-1-1 0 0,0 1 0 0 0,1-1 0 0 0,-1 1 0 0 0,0-1 0 0 0,1 1 1 0 0,-1-1-1 0 0,0 1 0 0 0,0-1 0 0 0,0 1 0 0 0,0 0 0 0 0,1-1 1 0 0,-1 1-1 0 0,0-1 0 0 0,0 1 0 0 0,0 0 0 0 0,0-1 0 0 0,0 1 1 0 0,-1-1-1 0 0,1 1 0 0 0,0 0 0 0 0,0-1 0 0 0,0 1 0 0 0,0-1 1 0 0,-1 1-1 0 0,1-1 0 0 0,0 1 0 0 0,0-1 0 0 0,-1 1 0 0 0,1-1 1 0 0,0 1-1 0 0,-1-1 0 0 0,1 1 0 0 0,-1-1 0 0 0,1 1 0 0 0,-1-1 1 0 0,1 0-1 0 0,-1 1 0 0 0,1-1 0 0 0,-1 0 0 0 0,1 1 0 0 0,-1-1 1 0 0,1 0-1 0 0,-1 0 0 0 0,1 1 0 0 0,-1-1 0 0 0,0 0 0 0 0,0 0 7 0 0,16-2-147 0 0,0 0-1 0 0,-1-1 1 0 0,1 0-1 0 0,-1-2 1 0 0,0 1-1 0 0,0-2 1 0 0,-1 0-1 0 0,0 0 1 0 0,8-6 147 0 0,38-16-1149 0 0,186-78-5513 0 0,-84 35 5796 0 0,-144 66 2489 0 0,-28 13 2450 0 0,-10 9-2593 0 0,-107 101 2135 0 0,67-67-2998 0 0,-3-2 0 0 0,-2-3 0 0 0,-2-4-1 0 0,-8 1-616 0 0,70-40 190 0 0,-12 7-541 0 0,29-8-296 0 0,138-67 449 0 0,-61 25-102 0 0,210-81-671 0 0,-186 90 529 0 0,-111 32 413 0 0,0-1 0 0 0,0 0 0 0 0,0 0-1 0 0,0 0 1 0 0,0 1 0 0 0,0-1 0 0 0,0 0 0 0 0,-1 1-1 0 0,1-1 1 0 0,0 1 0 0 0,0-1 0 0 0,0 1 0 0 0,-1-1-1 0 0,1 1 1 0 0,0 0 0 0 0,0-1 0 0 0,-1 1-1 0 0,1 0 1 0 0,-1 0 0 0 0,1-1 0 0 0,-1 1 0 0 0,1 0-1 0 0,-1 0 1 0 0,1 0 0 0 0,-1 0 0 0 0,0 0 0 0 0,1-1-1 0 0,-1 1 1 0 0,0 0 0 0 0,0 0 0 0 0,0 0 0 0 0,0 0-1 0 0,0 0 1 0 0,0 0 0 0 0,0 0 0 0 0,0 0 0 0 0,0 0-1 0 0,0 0 1 0 0,0 0 0 0 0,-1 0 0 0 0,1 0 0 0 0,0 0-1 0 0,-1 0 1 0 0,1-1 0 0 0,0 1 0 0 0,-1 0 0 0 0,1 0-1 0 0,-1 0 1 0 0,0-1 0 0 0,1 1 0 0 0,-1 0-1 0 0,0 0 1 0 0,1-1 0 0 0,-1 1 0 0 0,0-1 0 0 0,0 1-1 0 0,1-1 1 0 0,-1 1 0 0 0,0-1 0 0 0,0 1 29 0 0,-24 23 357 0 0,-2-1-1 0 0,0-1 1 0 0,-1-2 0 0 0,-1-1 0 0 0,-30 16-357 0 0,-8 5 840 0 0,-121 68 1882 0 0,189-107-2732 0 0,-1-1 0 0 0,1 0-1 0 0,-1 0 1 0 0,1 0 0 0 0,-1 1 0 0 0,0-1-1 0 0,1 0 1 0 0,-1 1 0 0 0,1-1-1 0 0,-1 0 1 0 0,1 1 0 0 0,-1-1 0 0 0,0 1-1 0 0,1-1 1 0 0,-1 1 0 0 0,0-1 0 0 0,0 1-1 0 0,1-1 1 0 0,-1 1 0 0 0,0-1-1 0 0,0 1 1 0 0,0-1 0 0 0,1 1 0 0 0,-1-1-1 0 0,0 1 1 0 0,0-1 0 0 0,0 1-1 0 0,0-1 1 0 0,0 1 0 0 0,0-1 0 0 0,0 1-1 0 0,0 0 1 0 0,0-1 0 0 0,-1 1-1 0 0,1-1 1 0 0,0 1 0 0 0,0-1 0 0 0,0 1-1 0 0,-1-1 1 0 0,1 1 0 0 0,0-1-1 0 0,0 1 1 0 0,-1-1 0 0 0,1 0 0 0 0,0 1-1 0 0,-1-1 1 0 0,1 1 0 0 0,-1-1 0 0 0,1 0-1 0 0,0 1 1 0 0,-1-1 0 0 0,1 0-1 0 0,-1 1 1 0 0,1-1 0 0 0,-1 0 10 0 0,15-1-467 0 0,0-1 0 0 0,-1 0-1 0 0,1-1 1 0 0,0-1 0 0 0,-1 0 0 0 0,0-1 0 0 0,0 0 0 0 0,6-4 467 0 0,25-9-7870 0 0,-30 13-66 0 0</inkml:trace>
  <inkml:trace contextRef="#ctx0" brushRef="#br0" timeOffset="23764.573">1060 4811 0 0 0,'0'0'311'0'0,"0"0"445"0"0,0 0 159 0 0,0 0 189 0 0,0 0 200 0 0,0 0 107 0 0,0 0 59 0 0,0 0-80 0 0,0 0-92 0 0,0 0 43 0 0,0 0 58 0 0,-3-6 45 0 0,-10-17-2 0 0,10 17-139 0 0,3 6-191 0 0,0 0-137 0 0,0 0-126 0 0,0 0-105 0 0,0 0-50 0 0,0 0-69 0 0,0 0-45 0 0,0 0-50 0 0,0 0-57 0 0,0 0-78 0 0,0 0-68 0 0,-2 43 1359 0 0,0 36-1255 0 0,3 1 0 0 0,4-1 1 0 0,3 0-1 0 0,9 31-431 0 0,34 94-112 0 0,-32-168-1599 0 0,-9-28-2217 0 0,2-2-4616 0 0,-8-6-3364 0 0</inkml:trace>
  <inkml:trace contextRef="#ctx0" brushRef="#br0" timeOffset="24458.78">4312 4684 192 0 0,'0'0'1650'0'0,"0"0"-186"0"0,0 0 104 0 0,0 0 169 0 0,0 0 171 0 0,0 0 77 0 0,0 0-64 0 0,0 0-164 0 0,0 0-169 0 0,0 0-252 0 0,0 0-194 0 0,0 0-109 0 0,-2-5-130 0 0,-11-17 559 0 0,13 22-947 0 0,0 0-150 0 0,0 0-99 0 0,0 24 636 0 0,33 259 2243 0 0,-33-73-2941 0 0,18-191-2432 0 0,2-14-3362 0 0,-13-4 711 0 0,0 0-6418 0 0</inkml:trace>
  <inkml:trace contextRef="#ctx0" brushRef="#br0" timeOffset="26856.729">554 5131 0 0 0,'0'0'1511'0'0,"0"0"-95"0"0,0 0 14 0 0,0 0 108 0 0,0 0 259 0 0,0 0 189 0 0,0 0-4 0 0,0 0-142 0 0,0 0-245 0 0,0 0-229 0 0,0 0-221 0 0,0 0-192 0 0,0 0-213 0 0,-14 0-192 0 0,-39-4 836 0 0,232-28 771 0 0,984-69 579 0 0,-526 76-2459 0 0,-101-14-32 0 0,-311 19-125 0 0,163-13 66 0 0,40 17-184 0 0,197 12 231 0 0,-624 4-214 0 0,-1 0 25 0 0,0 0 7 0 0,0 0 14 0 0,0 0 25 0 0,-7-8 267 0 0,-49-7-4714 0 0,37 15-5307 0 0,14 0-2118 0 0</inkml:trace>
  <inkml:trace contextRef="#ctx0" brushRef="#br0" timeOffset="27165.578">4464 4614 8546 0 0,'0'0'1472'0'0,"0"0"-93"0"0,0 0 20 0 0,0 0 157 0 0,0 0 107 0 0,0 0-65 0 0,0 0-204 0 0,0 0-227 0 0,0 0-216 0 0,0 0-155 0 0,0 0-115 0 0,0 0-82 0 0,-37 29-100 0 0,-117 90-65 0 0,56-51 272 0 0,-291 149 35 0 0,303-175-4623 0 0,0-1-3953 0 0,68-33-3973 0 0</inkml:trace>
  <inkml:trace contextRef="#ctx0" brushRef="#br0" timeOffset="27928.636">1440 4880 8418 0 0,'0'0'1743'0'0,"0"0"-218"0"0,0 0-106 0 0,0 0 80 0 0,0 0 26 0 0,0 0-157 0 0,0 0-184 0 0,0 0-246 0 0,0 0-257 0 0,0 0-146 0 0,0 0-172 0 0,0 0-134 0 0,0 0-57 0 0,-13 5 6 0 0,-99 48 478 0 0,-88 59 352 0 0,-102 57-872 0 0,262-150-229 0 0,32-16-96 0 0,0 0 0 0 0,1 1 0 0 0,-1 0 0 0 0,1 1 1 0 0,0-1-1 0 0,0 1 0 0 0,0 0 0 0 0,0 1 0 0 0,1 0 0 0 0,0 0 0 0 0,0 1 189 0 0,4 7-9992 0 0,2-12-942 0 0</inkml:trace>
  <inkml:trace contextRef="#ctx0" brushRef="#br0" timeOffset="28600.088">2374 5242 8946 0 0,'0'0'1431'0'0,"0"0"-29"0"0,0 0-81 0 0,0 0 57 0 0,0 0 38 0 0,0 0-110 0 0,0 0-214 0 0,0 0-277 0 0,0 0-270 0 0,0 0-149 0 0,0 0-38 0 0,0 0 7 0 0,0 0 39 0 0,6-2 47 0 0,-4 2-359 0 0,-1-1-57 0 0,0 0-1 0 0,0 0 1 0 0,0 1-1 0 0,0-1 1 0 0,0 1-1 0 0,1-1 1 0 0,-1 1-1 0 0,0 0 0 0 0,0-1 1 0 0,0 1-1 0 0,1 0 1 0 0,-1 0-1 0 0,0 0 1 0 0,0 0-1 0 0,1 0 1 0 0,-1 0-1 0 0,0 0 1 0 0,0 0-1 0 0,0 0 1 0 0,1 1-1 0 0,-1-1 1 0 0,0 0-1 0 0,0 1 0 0 0,0-1 1 0 0,0 1-1 0 0,1-1 1 0 0,-1 1-1 0 0,0 0 1 0 0,0-1-1 0 0,0 1 1 0 0,0 0-1 0 0,0 0 1 0 0,-1 0-1 0 0,2 0-34 0 0,2 12 171 0 0,0-1 0 0 0,-1 1 0 0 0,0 0 0 0 0,0 0 0 0 0,-2 1 0 0 0,0-1 0 0 0,0 0 0 0 0,-1 0 0 0 0,-1 1 0 0 0,0-1 0 0 0,-1 0 0 0 0,0 0 0 0 0,-1 0 0 0 0,-1 0 0 0 0,0 0-1 0 0,-5 9-170 0 0,-4 9 60 0 0,-3-2 0 0 0,0 1 0 0 0,-2-2 0 0 0,-1-1-1 0 0,-1 0 1 0 0,-6 4-60 0 0,-37 55 72 0 0,62-85-71 0 0,0 0-1 0 0,0 0 1 0 0,0 0 0 0 0,0 1-1 0 0,1-1 1 0 0,-1 0-1 0 0,1 0 1 0 0,-1 1-1 0 0,1-1 1 0 0,-1 1 0 0 0,1-1-1 0 0,0 0 1 0 0,0 1-1 0 0,-1-1 1 0 0,1 1-1 0 0,0-1 1 0 0,0 0 0 0 0,1 1-1 0 0,-1-1 1 0 0,0 1-1 0 0,0-1 1 0 0,1 1-1 0 0,-1-1 1 0 0,1 0 0 0 0,-1 1-1 0 0,1-1 1 0 0,-1 0-1 0 0,1 0 1 0 0,0 1-1 0 0,0-1 1 0 0,0 0 0 0 0,0 0-1 0 0,-1 0 1 0 0,1 0-1 0 0,1 0 1 0 0,-1 0-1 0 0,0 0 1 0 0,0 0 0 0 0,0-1-1 0 0,0 1 1 0 0,1 0-1 0 0,-1-1 1 0 0,0 1-1 0 0,1-1 1 0 0,-1 1 0 0 0,1-1-1 0 0,70 7 297 0 0,-63-7-223 0 0,30-3 131 0 0,1-2 0 0 0,-2-2 1 0 0,1-2-1 0 0,-1-1 1 0 0,0-2-1 0 0,24-11-205 0 0,12 0 344 0 0,-61 27-3528 0 0,-6-1-7390 0 0,-5-3-1225 0 0</inkml:trace>
  <inkml:trace contextRef="#ctx0" brushRef="#br0" timeOffset="28879.682">3008 5682 10434 0 0,'0'0'1591'0'0,"0"0"-182"0"0,0 0-107 0 0,0 0 7 0 0,0 0 3 0 0,0 0-53 0 0,0 0-153 0 0,0 0-200 0 0,0 0-196 0 0,0 0-181 0 0,0 0-87 0 0,0 0-91 0 0,0 0-86 0 0,-14 32-29 0 0,-42 100-55 0 0,55-130-170 0 0,-1 0-1 0 0,1-1 1 0 0,0 1-1 0 0,0 0 0 0 0,0 1 1 0 0,0-1-1 0 0,0 0 1 0 0,0 0-1 0 0,0 0 1 0 0,0 0-1 0 0,1 1 1 0 0,0-1-1 0 0,-1 0 0 0 0,1 1 1 0 0,0-1-1 0 0,0 0 1 0 0,0 1-1 0 0,0-1 1 0 0,0 0-1 0 0,1 1 0 0 0,-1-1 1 0 0,1 0-1 0 0,0 0 1 0 0,-1 1-1 0 0,1-1 1 0 0,0 0-1 0 0,0 0 1 0 0,1 0-1 0 0,-1 0 0 0 0,0 0 1 0 0,1 0-1 0 0,0 1-10 0 0,5 4 102 0 0,-4-4-24 0 0,0 0-1 0 0,0 0 0 0 0,1-1 1 0 0,-1 1-1 0 0,1-1 1 0 0,0 0-1 0 0,-1 0 0 0 0,1 0 1 0 0,0 0-1 0 0,0-1 0 0 0,0 0 1 0 0,1 1-1 0 0,-1-1 0 0 0,0-1 1 0 0,0 1-1 0 0,0-1 0 0 0,1 0 1 0 0,-1 0-1 0 0,0 0 0 0 0,1 0 1 0 0,-1-1-1 0 0,0 1 0 0 0,0-1 1 0 0,0 0-1 0 0,0-1 0 0 0,0 1 1 0 0,0-1-1 0 0,0 0 1 0 0,0 1-1 0 0,0-2 0 0 0,0 1 1 0 0,-1 0-1 0 0,0-1 0 0 0,1 0 1 0 0,-1 0-1 0 0,0 0 0 0 0,0 0 1 0 0,2-3-78 0 0,4-3 65 0 0,0-1 0 0 0,-1 0-1 0 0,0-1 1 0 0,-1 0 0 0 0,0 0 0 0 0,0 0 0 0 0,-2-1 0 0 0,1 0 0 0 0,-1 0 0 0 0,-1 0 0 0 0,0-1 0 0 0,-1 0-1 0 0,0 0 1 0 0,-1 1 0 0 0,-1-1 0 0 0,0-1 0 0 0,-1 1 0 0 0,0-2-65 0 0,0 14-11 0 0,0-1 1 0 0,0 0-1 0 0,0 1 0 0 0,0-1 1 0 0,0 0-1 0 0,0 1 0 0 0,-1-1 0 0 0,1 0 1 0 0,-1 1-1 0 0,1-1 0 0 0,-1 1 1 0 0,0-1-1 0 0,1 1 0 0 0,-1-1 1 0 0,0 1-1 0 0,0-1 0 0 0,0 1 1 0 0,0 0-1 0 0,0 0 0 0 0,0-1 0 0 0,-1 1 1 0 0,1 0-1 0 0,0 0 0 0 0,-1 0 1 0 0,1 0-1 0 0,0 1 0 0 0,-1-1 1 0 0,1 0-1 0 0,-1 0 0 0 0,0 1 1 0 0,1-1-1 0 0,-1 1 0 0 0,1 0 1 0 0,-1-1-1 0 0,0 1 0 0 0,1 0 0 0 0,-1 0 1 0 0,0 0-1 0 0,1 0 0 0 0,-1 0 11 0 0,-34 6-2507 0 0,6 7-4779 0 0,21-5-4834 0 0</inkml:trace>
  <inkml:trace contextRef="#ctx0" brushRef="#br0" timeOffset="31845.718">929 3551 8018 0 0,'0'0'1807'0'0,"0"0"-163"0"0,0 0-137 0 0,0 0 28 0 0,0 0 12 0 0,0 0-107 0 0,0 0-230 0 0,0 0-279 0 0,0 0-254 0 0,0 0-131 0 0,0 0 19 0 0,6-2 50 0 0,51-14 838 0 0,0 3 0 0 0,1 2 1 0 0,43-2-1454 0 0,328 2 1312 0 0,-307 11-1132 0 0,-89 4-39 0 0,-39 4 1197 0 0,5-8-1333 0 0,0 0 0 0 0,0 0 0 0 0,0 0 0 0 0,-1 0 0 0 0,1 0 0 0 0,0 0 0 0 0,0 0 0 0 0,0-1 0 0 0,0 1 0 0 0,0 0 0 0 0,0-1 0 0 0,0 1 0 0 0,0-1 0 0 0,0 1 0 0 0,0-1 0 0 0,0 1-1 0 0,0-1 1 0 0,0 0 0 0 0,1 1 0 0 0,-1-1 0 0 0,0 0 0 0 0,0 0 0 0 0,1 0 0 0 0,-1 1 0 0 0,0-1 0 0 0,1 0 0 0 0,-1 0 0 0 0,1 0 0 0 0,-1 0 0 0 0,1 0 0 0 0,0 0 0 0 0,-1 0 0 0 0,1 0 0 0 0,0 0 0 0 0,0 0 0 0 0,-1-1 0 0 0,1 1 0 0 0,0 0 0 0 0,0 0 0 0 0,0 0 0 0 0,0 0 0 0 0,1 0 0 0 0,-1 0 0 0 0,0 0 0 0 0,0 0 0 0 0,1 0 0 0 0,-1 0 0 0 0,1 0-5 0 0,20-121-63 0 0,61-52 32 0 0,-81 174 3 0 0,-1 0 15 0 0,0 0-14 0 0,0 0-54 0 0,2 8-107 0 0,4 40 198 0 0,-1 0 1 0 0,-2 0-1 0 0,-3 0 1 0 0,-2 14-11 0 0,4 126 38 0 0,-2-184-35 0 0,-1 0 0 0 0,1 0 0 0 0,0 0 0 0 0,0 0 1 0 0,1 0-1 0 0,-1 0 0 0 0,1 0 0 0 0,0 0 0 0 0,0 0 0 0 0,0 0 0 0 0,1 0 1 0 0,-1-1-1 0 0,1 1 0 0 0,0-1 0 0 0,0 1 0 0 0,0-1 0 0 0,0 0 0 0 0,1 1 0 0 0,0-1 1 0 0,-1 0-1 0 0,1-1 0 0 0,0 1 0 0 0,0 0 0 0 0,0-1 0 0 0,1 0 0 0 0,-1 0 0 0 0,1 0 1 0 0,-1 0-1 0 0,1 0 0 0 0,0-1 0 0 0,-1 1 0 0 0,1-1 0 0 0,0 0 0 0 0,0 0 1 0 0,0-1-1 0 0,0 1 0 0 0,0-1 0 0 0,0 0 0 0 0,0 0 0 0 0,0 0 0 0 0,0 0 0 0 0,0-1 1 0 0,4-1-4 0 0,12-10 31 0 0,-1 0 0 0 0,0-2 0 0 0,-1-1 0 0 0,0 0 1 0 0,-2-1-1 0 0,1-1 0 0 0,10-15-31 0 0,-13 17 7 0 0,178-220 56 0 0,-111 125-69 0 0,-83 137-198 0 0,2-25 203 0 0,-10 25-5 0 0,2 1 0 0 0,1 0 0 0 0,1 0 0 0 0,2 1 0 0 0,1 0-1 0 0,1 0 1 0 0,1 8 6 0 0,2-31-1 0 0,-1 0-1 0 0,1-1 1 0 0,0 1-1 0 0,1 0 1 0 0,-1-1-1 0 0,1 1 1 0 0,0-1 0 0 0,1 0-1 0 0,-1 0 1 0 0,1 0-1 0 0,0 0 1 0 0,1 0-1 0 0,-1 0 1 0 0,1-1-1 0 0,-1 0 1 0 0,1 1-1 0 0,1-2 1 0 0,-1 1-1 0 0,1 0 1 0 0,-1-1-1 0 0,1 0 1 0 0,0 0-1 0 0,0 0 1 0 0,0 0 0 0 0,1-1-1 0 0,-1 0 1 0 0,0 0-1 0 0,1-1 1 0 0,4 1 1 0 0,0-1 3 0 0,83-18 31 0 0,-52-8-4 0 0,0-2 0 0 0,-3-2 0 0 0,0-1 0 0 0,4-7-30 0 0,14-11 16 0 0,117-113-41 0 0,-172 162 21 0 0,-1-1 0 0 0,0 0 0 0 0,0 1 0 0 0,0-1 0 0 0,1 1 0 0 0,-1-1-1 0 0,0 0 1 0 0,1 0 0 0 0,-1 1 0 0 0,0-1 0 0 0,1 0 0 0 0,-1 1 0 0 0,0-1 0 0 0,1 0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0,0 1 0 0 0,1 0 0 0 0,-1-1 0 0 0,0 1 0 0 0,1 0 4 0 0,-2 11 25 0 0,-20 234-16 0 0,20-240-9 0 0,0-1 1 0 0,1 1-1 0 0,-1 0 1 0 0,1 0-1 0 0,0-1 0 0 0,0 1 1 0 0,1 0-1 0 0,0 0 1 0 0,-1-1-1 0 0,1 1 0 0 0,1 0 1 0 0,-1-1-1 0 0,1 1 1 0 0,0-1-1 0 0,0 1 0 0 0,0-1 1 0 0,0 0-1 0 0,1 0 1 0 0,0 0-1 0 0,0 0 1 0 0,0-1-1 0 0,0 1 0 0 0,0-1 1 0 0,1 0-1 0 0,0 0 1 0 0,-1 0-1 0 0,1 0 0 0 0,0 0 1 0 0,1-1-1 0 0,-1 0 1 0 0,0 0-1 0 0,1 0 0 0 0,-1 0 1 0 0,1-1-1 0 0,-1 0 1 0 0,6 1-1 0 0,2-3 7 0 0,1-1 1 0 0,-1-1-1 0 0,0 0 1 0 0,0-1 0 0 0,0 0-1 0 0,0 0 1 0 0,-1-2-1 0 0,0 1 1 0 0,0-1 0 0 0,0-1-1 0 0,-1 0 1 0 0,0 0-1 0 0,0-1 1 0 0,0-1 0 0 0,-1 0-1 0 0,-1 0 1 0 0,0 0 0 0 0,2-4-8 0 0,9-5 16 0 0,176-208-5 0 0,-237 309-133 0 0,35-73 118 0 0,0 1 0 0 0,1-1 0 0 0,0 1 0 0 0,1 0 0 0 0,0 0 0 0 0,1 1 0 0 0,1-1 0 0 0,-1 1 0 0 0,2 0 0 0 0,0 0 0 0 0,0 0 0 0 0,1 1 0 0 0,0-1 0 0 0,1 0 0 0 0,1 2 4 0 0,0-12 3 0 0,0 1-1 0 0,0-1 1 0 0,0 0 0 0 0,1 1-1 0 0,-1-1 1 0 0,1 0 0 0 0,-1 0-1 0 0,1 0 1 0 0,0 0-1 0 0,0 0 1 0 0,0-1 0 0 0,0 1-1 0 0,0-1 1 0 0,0 1-1 0 0,0-1 1 0 0,1 0 0 0 0,-1 1-1 0 0,0-1 1 0 0,1 0-1 0 0,-1-1 1 0 0,1 1 0 0 0,-1 0-1 0 0,1-1 1 0 0,-1 1-1 0 0,1-1 1 0 0,-1 0 0 0 0,1 0-1 0 0,0 0 1 0 0,-1 0-1 0 0,1 0 1 0 0,-1-1 0 0 0,1 1-1 0 0,0-1 1 0 0,-1 0 0 0 0,1 1-1 0 0,-1-1 1 0 0,0 0-1 0 0,1 0 1 0 0,-1-1 0 0 0,0 1-1 0 0,0-1 1 0 0,0 1-1 0 0,0-1 1 0 0,2-1-3 0 0,149-104 31 0 0,-151 106-31 0 0,0 0 0 0 0,1 0 1 0 0,-1 0-1 0 0,1 0 0 0 0,-1 0 0 0 0,1 1 1 0 0,-1-1-1 0 0,1 1 0 0 0,0-1 1 0 0,-1 1-1 0 0,1 0 0 0 0,-1 0 1 0 0,1 0-1 0 0,0 1 0 0 0,-1-1 0 0 0,1 1 1 0 0,-1-1-1 0 0,1 1 0 0 0,-1 0 1 0 0,1 0-1 0 0,-1 0 0 0 0,0 0 1 0 0,1 0-1 0 0,-1 1 0 0 0,0-1 0 0 0,0 1 1 0 0,0-1-1 0 0,0 1 0 0 0,0 0 1 0 0,0 0-1 0 0,1 1 0 0 0,6 2 18 0 0,1 0 0 0 0,0 0 0 0 0,0-1 0 0 0,0 0 1 0 0,1-1-1 0 0,0 0 0 0 0,-1-1 0 0 0,1 0 0 0 0,0 0 0 0 0,0-2 0 0 0,0 1 1 0 0,0-1-1 0 0,0-1 0 0 0,0 0 0 0 0,0 0 0 0 0,2-2-18 0 0,-9 3 17 0 0,144-34 281 0 0,-106 22-116 0 0,-41 12-172 0 0,-1 0 5 0 0,0 0 28 0 0,0 0 12 0 0,0 0 1 0 0,0 0-3 0 0,0 0-8 0 0,0 0-2 0 0,0 0-32 0 0,0 0 10 0 0,0 0-24 0 0,0 0 25 0 0,0 0-18 0 0,0 0 10 0 0,0 0 16 0 0,0 0-2 0 0,0 0-12 0 0,0 0 9 0 0,0 0-14 0 0,0 0-33 0 0,0 0 5 0 0,0 0 14 0 0,0 0 26 0 0,0 0-11 0 0,0 0-29 0 0,14 4-26 0 0,-2 0 49 0 0,1 0-1 0 0,-1-1 1 0 0,1-1-1 0 0,0 0 1 0 0,0 0 0 0 0,0-1-1 0 0,0-1 1 0 0,0 0 0 0 0,0-1-1 0 0,0 0 1 0 0,0-1 0 0 0,0-1-1 0 0,0 0-5 0 0,47-16-105 0 0,-60 19-168 0 0,5-3-24 0 0,-5 2-7279 0 0,-3 1-4720 0 0</inkml:trace>
  <inkml:trace contextRef="#ctx0" brushRef="#br0" timeOffset="33848.278">960 869 3561 0 0,'0'0'867'0'0,"0"0"-407"0"0,0 0-164 0 0,0 0 363 0 0,0 0 749 0 0,0 0 600 0 0,0 0 218 0 0,0 0-152 0 0,0 0-500 0 0,0 0-457 0 0,0 0-275 0 0,-18 34-190 0 0,-58 109-121 0 0,-6-30 303 0 0,-462 445-2382 0 0,472-477-1524 0 0,27-25-5560 0 0,32-39 2775 0 0</inkml:trace>
  <inkml:trace contextRef="#ctx0" brushRef="#br0" timeOffset="34098.634">777 2137 15251 0 0,'0'0'712'0'0,"0"0"-135"0"0,-196 111-201 0 0,126-68-16 0 0,7 3 24 0 0,-1-7 0 0 0,6 7-96 0 0,0-4-128 0 0,10 1-104 0 0,6-1-128 0 0,5 4-136 0 0,6-7-184 0 0,12-5-328 0 0,6-3-513 0 0,7-4-1487 0 0,4-7-2465 0 0,2-9-2833 0 0</inkml:trace>
  <inkml:trace contextRef="#ctx0" brushRef="#br0" timeOffset="34311.477">808 3435 0 0 0,'0'0'304'0'0,"0"0"-232"0"0,0 0-128 0 0,-258 235 40 0 0,190-181 48 0 0,3 8 32 0 0,-1-8 0 0 0,10-4 16 0 0,4 0-120 0 0,8-8-160 0 0,8-3-104 0 0,12-16 304 0 0,9-8 0 0 0</inkml:trace>
  <inkml:trace contextRef="#ctx0" brushRef="#br0" timeOffset="34545.124">706 4171 9154 0 0,'0'0'1048'0'0,"0"0"-472"0"0,-204 162-336 0 0,134-100-80 0 0,3-1-8 0 0,5 1-16 0 0,4 0-64 0 0,2-1-96 0 0,6-3-88 0 0,4-8-200 0 0,10-4-248 0 0,5-11-760 0 0,13-12-2001 0 0,11-11-2568 0 0</inkml:trace>
  <inkml:trace contextRef="#ctx0" brushRef="#br0" timeOffset="35063.122">2305 4360 9802 0 0,'0'0'1440'0'0,"0"0"-984"0"0,0 0-167 0 0,0 0-97 0 0,0 0 40 0 0,0 0 72 0 0,-204 223 32 0 0,171-188-40 0 0,0 0-32 0 0,0 3-112 0 0,6-3-128 0 0,0-4-144 0 0,4 4-208 0 0,6-9-328 0 0,5-2-617 0 0,9-9-1615 0 0,3-7-5634 0 0</inkml:trace>
  <inkml:trace contextRef="#ctx0" brushRef="#br0" timeOffset="35327.32">3667 4418 6145 0 0,'0'0'5337'0'0,"0"0"-4424"0"0,0 0-273 0 0,0 0-320 0 0,-212 123 32 0 0,179-92 32 0 0,2 0-64 0 0,1-4-72 0 0,3 0-160 0 0,2 0-136 0 0,7 0-184 0 0,7-4-232 0 0,7-8-368 0 0,2 1-937 0 0,2-5-2183 0 0,0-7-3498 0 0</inkml:trace>
  <inkml:trace contextRef="#ctx0" brushRef="#br0" timeOffset="35579.992">4821 4410 6857 0 0,'0'0'1361'0'0,"0"0"-450"0"0,0 0-235 0 0,0 0-1 0 0,0 0 111 0 0,-37 29 116 0 0,-116 92-14 0 0,-2 3 620 0 0,-4 14-1805 0 0,138-111-961 0 0,18-13-4204 0 0,3-12-2085 0 0</inkml:trace>
  <inkml:trace contextRef="#ctx0" brushRef="#br0" timeOffset="35813.655">5774 4472 10858 0 0,'0'0'1767'0'0,"0"0"-505"0"0,0 0-457 0 0,0 0-139 0 0,0 0 7 0 0,0 0 48 0 0,0 0-35 0 0,0 0-148 0 0,0 0-163 0 0,-31 36-135 0 0,-100 117-115 0 0,14-18-77 0 0,-16-10-1190 0 0,69-82-7846 0 0,49-34 354 0 0</inkml:trace>
  <inkml:trace contextRef="#ctx0" brushRef="#br0" timeOffset="39669.676">4239 1112 0 0 0,'0'0'1294'0'0,"0"0"266"0"0,0 0 300 0 0,0 0 185 0 0,0 0-9 0 0,0 0-161 0 0,0 0-224 0 0,0 0-276 0 0,0 0-249 0 0,5-7-191 0 0,12-18-172 0 0,-9 26 2516 0 0,-4 23-2855 0 0,-3-21-29 0 0,12 282 2847 0 0,-21-123-2601 0 0,-9 149 81 0 0,27-217-626 0 0,24 16-86 0 0,-32-101 5 0 0,-1 1-1 0 0,0-1 0 0 0,0 1 0 0 0,-1-1 0 0 0,0 0 0 0 0,0 1 0 0 0,-1-1 0 0 0,0 1 0 0 0,-1-1 1 0 0,0 0-1 0 0,-1 1 0 0 0,0-1 0 0 0,0-1 0 0 0,-5 9-14 0 0,4-4 29 0 0,0 90 31 0 0,23-60-93 0 0,-12-28 250 0 0,23-15 275 0 0,145-30 446 0 0,161 14-643 0 0,98 8 93 0 0,-227-3-178 0 0,-189 11-140 0 0,-17 0-78 0 0,0 3 4 0 0,0-3-3 0 0,-1 0 6 0 0,0 0 27 0 0,0 0 13 0 0,0 0-2 0 0,0 0-9 0 0,0 0 0 0 0,0 0-5 0 0,0 0 13 0 0,0 0 0 0 0,0 0-15 0 0,-39 13-3288 0 0,34-10 992 0 0,0 0-3682 0 0,0-2-5990 0 0</inkml:trace>
  <inkml:trace contextRef="#ctx0" brushRef="#br0" timeOffset="40034.225">6449 2044 18276 0 0,'0'0'1057'0'0,"0"0"-439"0"0,0 0-349 0 0,0 0-50 0 0,0 0 209 0 0,0 0 250 0 0,0 0 115 0 0,0 0-57 0 0,0 0-184 0 0,0 0-184 0 0,0 0-69 0 0,0 0 21 0 0,0 0 6 0 0,-3 11-10 0 0,-54 129 1048 0 0,-78 44-812 0 0,48-91-527 0 0,23-32-663 0 0,62-65-6251 0 0,-1-8 1674 0 0,1 6-665 0 0,0 2-2694 0 0</inkml:trace>
  <inkml:trace contextRef="#ctx0" brushRef="#br0" timeOffset="40286.034">6067 1983 9834 0 0,'0'0'2891'0'0,"0"0"-1318"0"0,0 0-666 0 0,0 0-181 0 0,0 0 109 0 0,0 0 213 0 0,0 0 110 0 0,0 0-26 0 0,0 0-71 0 0,0 0-97 0 0,0 0-105 0 0,0 0-77 0 0,14 33-97 0 0,43 105-85 0 0,-12-69 210 0 0,-32-58-604 0 0,79 62 908 0 0,-73-60-1018 0 0,0 1 0 0 0,-1 1-1 0 0,0 0 1 0 0,-1 2 0 0 0,-1 0 0 0 0,-1 0-1 0 0,6 10-95 0 0,-19-24-83 0 0,0 0 1 0 0,-1 0-1 0 0,1 0 0 0 0,-1 0 0 0 0,0 1 0 0 0,0-1 0 0 0,0 0 0 0 0,0 1 1 0 0,0-1-1 0 0,-1 1 0 0 0,1-1 0 0 0,-1 1 0 0 0,0-1 0 0 0,0 1 1 0 0,-1-1-1 0 0,1 1 0 0 0,-1-1 0 0 0,0 1 0 0 0,0 0 83 0 0,-5 9-4223 0 0,-4-2-3555 0 0,7-8-4246 0 0</inkml:trace>
  <inkml:trace contextRef="#ctx0" brushRef="#br0" timeOffset="41302.682">4682 2 6753 0 0,'0'0'2092'0'0,"0"0"-216"0"0,0 0-184 0 0,0 0-59 0 0,0 0-45 0 0,0 0-101 0 0,0 0-157 0 0,0 0-213 0 0,0 0-282 0 0,0 0-259 0 0,0 0-236 0 0,0 0-166 0 0,0 0-56 0 0,-5-2 33 0 0,-19 6 288 0 0,27 37 420 0 0,18 42-70 0 0,3-2 1 0 0,3 0-1 0 0,15 24-789 0 0,-10-66 956 0 0,-17-60-180 0 0,142-220-262 0 0,-149 231-525 0 0,-7 7 8 0 0,1-1 0 0 0,0 1 0 0 0,0-1 0 0 0,0 1 0 0 0,1 0 0 0 0,-1 0 0 0 0,1 0 0 0 0,0 0 0 0 0,0 0 0 0 0,0 1 0 0 0,0-1-1 0 0,0 1 1 0 0,0 0 0 0 0,1 0 0 0 0,-1 0 0 0 0,1 0 0 0 0,-1 1 0 0 0,1-1 0 0 0,0 1 0 0 0,0 0 0 0 0,0 0 0 0 0,0 0 0 0 0,0 1 0 0 0,-1 0 0 0 0,1-1 0 0 0,0 1 0 0 0,1 0 3 0 0,34 61 29 0 0,-19-16 11 0 0,-2 1 1 0 0,-1 0 0 0 0,-3 1-1 0 0,-2 0 1 0 0,-1 6-41 0 0,3 6 6 0 0,5 26 18 0 0,-3 0-1 0 0,-3 1 0 0 0,-5 0 1 0 0,-3 33-24 0 0,-24 2 81 0 0,17-117-73 0 0,1 0 0 0 0,-1 1 0 0 0,0-1 0 0 0,0-1 0 0 0,0 1 0 0 0,-1 0 0 0 0,1 0 0 0 0,-1-1 0 0 0,0 1 0 0 0,0-1 0 0 0,0 0 0 0 0,0 0 0 0 0,-1 0 0 0 0,1 0 0 0 0,-1-1 0 0 0,0 0 0 0 0,0 1 0 0 0,0-1 0 0 0,0-1 0 0 0,0 1 0 0 0,0 0 0 0 0,0-1 0 0 0,-1 0 0 0 0,1 0 0 0 0,-4 0-8 0 0,2-1 2 0 0,-1 0-1 0 0,1 0 0 0 0,-1-1 1 0 0,1 0-1 0 0,0 0 1 0 0,-1-1-1 0 0,1 0 1 0 0,0 0-1 0 0,0 0 1 0 0,0-1-1 0 0,0 0 1 0 0,1 0-1 0 0,-1 0 1 0 0,1-1-1 0 0,0 1 1 0 0,0-1-1 0 0,0-1 1 0 0,0 1-1 0 0,1-1 1 0 0,-1 0-1 0 0,1 0 0 0 0,0 0 1 0 0,1 0-1 0 0,0-1 1 0 0,-1 0-1 0 0,1-2-1 0 0,-6-8 3 0 0,1-1 0 0 0,1-1 0 0 0,1 1 1 0 0,1-1-1 0 0,0 0 0 0 0,1-1 0 0 0,1 1 0 0 0,0-14-3 0 0,2 21-1 0 0,0 1 0 0 0,1 0 0 0 0,1 0 1 0 0,0-1-1 0 0,0 1 0 0 0,1 0 0 0 0,0 0 1 0 0,1 0-1 0 0,0 0 0 0 0,0 0 0 0 0,1 1 1 0 0,1-1-1 0 0,-1 1 0 0 0,1 0 0 0 0,1 0 1 0 0,0 1-1 0 0,0 0 0 0 0,1 0 0 0 0,0 0 0 0 0,0 1 1 0 0,4-3 0 0 0,12-8-26 0 0,1 1 0 0 0,1 0 0 0 0,0 2 0 0 0,1 1 0 0 0,1 2 0 0 0,0 0 1 0 0,0 2-1 0 0,1 0 0 0 0,1 2 0 0 0,-1 2 0 0 0,18-2 26 0 0,110 0-2733 0 0,-127 11-937 0 0,-8 1-5168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5:35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2424 538 0 0 0,'0'0'299'0'0,"0"0"826"0"0,0 0 472 0 0,0 0 447 0 0,0 0 347 0 0,0 0 35 0 0,0 0-292 0 0,0 0-415 0 0,0 0-355 0 0,0 0-229 0 0,0 0-85 0 0,5 0 1303 0 0,-5 0 1646 0 0,-23-8-3002 0 0,-28 1-121 0 0,34 7-735 0 0,-104 15 893 0 0,101-8-974 0 0,1-1-1 0 0,0 2 0 0 0,0 1 1 0 0,1 0-1 0 0,0 1 0 0 0,1 1 0 0 0,0 1 1 0 0,0 1-1 0 0,2 0 0 0 0,-1 0 1 0 0,2 2-1 0 0,0 0 0 0 0,0 1 1 0 0,2 0-1 0 0,0 1 0 0 0,1 0 0 0 0,0 1 1 0 0,2 0-1 0 0,0 1 0 0 0,1 0 1 0 0,1 0-1 0 0,1 1 0 0 0,0-1 0 0 0,2 1 1 0 0,0 1-1 0 0,0 4-59 0 0,3-13 40 0 0,0 0 0 0 0,0 0-1 0 0,1 0 1 0 0,1 0 0 0 0,0 0 0 0 0,1 0 0 0 0,0 0-1 0 0,0 0 1 0 0,2-1 0 0 0,-1 1 0 0 0,1-1-1 0 0,1 0 1 0 0,0 0 0 0 0,1 0 0 0 0,0-1 0 0 0,0 0-1 0 0,1 0 1 0 0,2 1-40 0 0,2 0 74 0 0,0-1-1 0 0,1-1 1 0 0,0 0 0 0 0,1-1-1 0 0,0-1 1 0 0,0 1-1 0 0,1-2 1 0 0,0 0 0 0 0,0-1-1 0 0,0 0 1 0 0,0-1 0 0 0,1 0-1 0 0,0-2 1 0 0,0 0-1 0 0,0 0 1 0 0,0-1 0 0 0,0-1-1 0 0,0-1 1 0 0,0 0-1 0 0,0 0-73 0 0,12-5 117 0 0,1-1-1 0 0,-1-1 1 0 0,0-1-1 0 0,-1-1 1 0 0,0-1-1 0 0,-1-2 0 0 0,5-3-116 0 0,23-14 312 0 0,-42 49-6581 0 0,-3-13-1262 0 0,-5-5-4249 0 0</inkml:trace>
  <inkml:trace contextRef="#ctx0" brushRef="#br0" timeOffset="617.898">2908 365 11939 0 0,'0'0'2600'0'0,"0"0"-706"0"0,0 0-331 0 0,0 0-147 0 0,0 0-101 0 0,0 0-115 0 0,0 0-237 0 0,0 0-247 0 0,0 0-196 0 0,0 0-171 0 0,0 0-119 0 0,0 0-63 0 0,0 0-2 0 0,-3-2 1 0 0,2 2-150 0 0,0-1 0 0 0,1 1 1 0 0,-1 0-1 0 0,1 0 0 0 0,-1-1 1 0 0,0 1-1 0 0,1 0 0 0 0,-1 0 1 0 0,0 0-1 0 0,1 0 0 0 0,-1 0 1 0 0,0 0-1 0 0,0 0 1 0 0,1 0-1 0 0,-1 0 0 0 0,0 0 1 0 0,1 0-1 0 0,-1 0 0 0 0,0 1 1 0 0,1-1-1 0 0,-1 0 0 0 0,1 1 1 0 0,-1-1-1 0 0,0 0 0 0 0,1 1 1 0 0,-1-1-1 0 0,1 0 0 0 0,-1 1 1 0 0,1-1-1 0 0,-1 1 0 0 0,1-1 1 0 0,-1 1-1 0 0,1-1 0 0 0,0 1 1 0 0,-1 0-1 0 0,1-1 0 0 0,0 1 1 0 0,-1-1-1 0 0,1 1 0 0 0,0 0 1 0 0,0-1-1 0 0,-1 1 0 0 0,1 0 1 0 0,0-1-1 0 0,0 1 1 0 0,0 0-1 0 0,0-1 0 0 0,0 1 1 0 0,0 0-1 0 0,0 0 0 0 0,0-1 1 0 0,0 1-1 0 0,1 0 0 0 0,-1-1 1 0 0,0 1-1 0 0,0 0 0 0 0,0-1 1 0 0,1 1-1 0 0,-1-1 0 0 0,0 1 1 0 0,1 0-1 0 0,-1-1-16 0 0,0 16 207 0 0,-3 52 424 0 0,3 0 1 0 0,3 0-1 0 0,7 29-631 0 0,-7-63 112 0 0,5 69 119 0 0,-5-45-152 0 0,2 0 1 0 0,3-1-1 0 0,3 0 0 0 0,3 4-79 0 0,16-7 53 0 0,-28-54-29 0 0,-1 1-1 0 0,1-1 0 0 0,0 0 1 0 0,0-1-1 0 0,-1 1 0 0 0,1 0 1 0 0,0 0-1 0 0,-1-1 0 0 0,1 1 1 0 0,0-1-1 0 0,-1 1 0 0 0,1-1 1 0 0,-1 0-1 0 0,1 0 0 0 0,-1 0 1 0 0,1 0-1 0 0,-1 0 0 0 0,1 0 1 0 0,-1 0-1 0 0,0 0 0 0 0,0 0 0 0 0,1-1 1 0 0,-1 1-1 0 0,0 0 0 0 0,0-1 1 0 0,0 1-1 0 0,-1-1 0 0 0,1 1 1 0 0,0-2-24 0 0,6-5 95 0 0,60-66 226 0 0,-38 39-283 0 0,2 3 0 0 0,1 0 1 0 0,1 2-1 0 0,33-23-38 0 0,-14 34-192 0 0,-32 85 202 0 0,-2 26 34 0 0,1-14-984 0 0,5-73-2123 0 0,-6-12-2501 0 0,-14 4 3193 0 0,2 0-9396 0 0</inkml:trace>
  <inkml:trace contextRef="#ctx0" brushRef="#br0" timeOffset="1138.277">3981 770 9866 0 0,'0'0'2674'0'0,"0"0"-708"0"0,0 0-198 0 0,0 0 19 0 0,0 0-142 0 0,0 0-242 0 0,0 0-373 0 0,0 0-284 0 0,0 0-130 0 0,0 0-87 0 0,0 0-56 0 0,0 0-67 0 0,-13 3-19 0 0,-112 38 1044 0 0,109-31-1392 0 0,1 1-1 0 0,0 0 1 0 0,1 1 0 0 0,1 0-1 0 0,0 2 1 0 0,1-1 0 0 0,0 1-1 0 0,1 1 1 0 0,0 0 0 0 0,1 1-1 0 0,1 0 1 0 0,1 0 0 0 0,0 1-1 0 0,1 0 1 0 0,1 1 0 0 0,0-1 0 0 0,0 11-39 0 0,4-26 0 0 0,1 1 0 0 0,0 0 0 0 0,0-1 0 0 0,0 1 0 0 0,0 0 0 0 0,0 0 0 0 0,1 0 0 0 0,-1-1 0 0 0,1 1 0 0 0,0 0 0 0 0,0 0 0 0 0,0 0 0 0 0,0 0 0 0 0,0 0 0 0 0,1 0 0 0 0,-1 0 1 0 0,1-1-1 0 0,0 1 0 0 0,0 0 0 0 0,0 0 0 0 0,0-1 0 0 0,0 1 0 0 0,1 0 0 0 0,-1-1 0 0 0,1 0 0 0 0,-1 1 0 0 0,1-1 0 0 0,0 0 0 0 0,0 0 0 0 0,0 0 0 0 0,1 0 0 0 0,-1 0 0 0 0,0 0 1 0 0,1-1-1 0 0,-1 1 0 0 0,1-1 0 0 0,-1 1 0 0 0,1-1 0 0 0,0 0 0 0 0,-1 0 0 0 0,1 0 0 0 0,0-1 0 0 0,0 1 0 0 0,0-1 0 0 0,2 1 0 0 0,6-4 69 0 0,0 1 1 0 0,0-2-1 0 0,0 1 0 0 0,-1-2 1 0 0,0 1-1 0 0,0-1 0 0 0,0-1 1 0 0,0 0-1 0 0,-1 0 0 0 0,0-1 0 0 0,0 0 1 0 0,-1-1-1 0 0,0 1 0 0 0,0-2 1 0 0,-1 1-1 0 0,0-1 0 0 0,5-8-69 0 0,6-4 66 0 0,115-132 244 0 0,-86 86-239 0 0,-33 156-258 0 0,-12-81 143 0 0,0 0 1 0 0,0 0-1 0 0,1 0 1 0 0,1 0-1 0 0,-1-1 1 0 0,1 1 0 0 0,0-1-1 0 0,1 0 1 0 0,0 0-1 0 0,0 0 1 0 0,0-1-1 0 0,1 1 1 0 0,0-1-1 0 0,0-1 1 0 0,1 1-1 0 0,-1-1 1 0 0,2 0 43 0 0,57 11-4961 0 0,-53-16-582 0 0,-4 0-6398 0 0</inkml:trace>
  <inkml:trace contextRef="#ctx0" brushRef="#br0" timeOffset="1621.204">4311 1142 9810 0 0,'0'0'2030'0'0,"0"0"-661"0"0,0 0-172 0 0,0 0 98 0 0,0 0 26 0 0,0 0-46 0 0,0 0-128 0 0,0 0-84 0 0,0 0 13 0 0,0 0 6 0 0,0 0-70 0 0,0 0-130 0 0,0 0-142 0 0,9-8-152 0 0,60-66 505 0 0,47-102 78 0 0,-90 129-1040 0 0,-25 46-132 0 0,-1 1 7 0 0,0 0 4 0 0,0 0-20 0 0,0 0-4 0 0,0 0-29 0 0,0 0-37 0 0,-1 6 79 0 0,1 0 1 0 0,-1 0-1 0 0,1 0 1 0 0,1 0-1 0 0,-1 0 1 0 0,1 0-1 0 0,0 0 0 0 0,1 0 1 0 0,-1 0-1 0 0,1 0 1 0 0,0 0-1 0 0,1-1 0 0 0,-1 1 1 0 0,1-1-1 0 0,0 0 1 0 0,0 1-1 0 0,1-1 1 0 0,0-1-1 0 0,0 1 0 0 0,0-1 1 0 0,0 1-1 0 0,1-1 1 0 0,-1 0-1 0 0,1-1 0 0 0,0 1 1 0 0,0-1-1 0 0,1 0 1 0 0,-1 0-1 0 0,1-1 0 0 0,-1 1 1 0 0,1-1-1 0 0,3 0 1 0 0,-4-1 78 0 0,-1 0 0 0 0,1 0 0 0 0,-1-1 0 0 0,1 0 0 0 0,-1 0 0 0 0,1 0 0 0 0,-1 0 0 0 0,1-1 0 0 0,-1 0-1 0 0,1 0 1 0 0,-1 0 0 0 0,1 0 0 0 0,-1-1 0 0 0,0 1 0 0 0,0-1 0 0 0,0 0 0 0 0,0-1 0 0 0,0 1 0 0 0,0-1 0 0 0,-1 1 0 0 0,1-1-1 0 0,-1 0 1 0 0,0-1 0 0 0,0 1 0 0 0,0 0 0 0 0,1-3-78 0 0,8-6 76 0 0,-1-1 1 0 0,-1-1-1 0 0,0 0 0 0 0,-1 0 1 0 0,0-1-1 0 0,-2 0 0 0 0,1 0 0 0 0,-2-1 1 0 0,0 1-1 0 0,4-17-76 0 0,-17 27-5245 0 0,0 14-2070 0 0,7-8 5332 0 0,-3 3-10593 0 0</inkml:trace>
  <inkml:trace contextRef="#ctx0" brushRef="#br0" timeOffset="2644.183">5246 854 12243 0 0,'0'0'4505'0'0,"0"0"-2321"0"0,0 0-893 0 0,0 0-155 0 0,0 0-118 0 0,0 0-117 0 0,0 0-95 0 0,0 0-114 0 0,0 0-161 0 0,0 0-139 0 0,0 0-52 0 0,0 0-67 0 0,-5-3-43 0 0,5 3-227 0 0,-2-1 13 0 0,1-1-1 0 0,-1 1 1 0 0,0 0 0 0 0,0 0 0 0 0,0 0 0 0 0,0 0 0 0 0,0 0 0 0 0,0 0 0 0 0,0 0 0 0 0,0 1 0 0 0,0-1 0 0 0,0 1 0 0 0,0-1 0 0 0,0 1 0 0 0,0 0 0 0 0,-1 0 0 0 0,1 0 0 0 0,0 0 0 0 0,0 0-1 0 0,0 1 1 0 0,0-1 0 0 0,0 1 0 0 0,0-1 0 0 0,0 1 0 0 0,-1 0 0 0 0,2-1 0 0 0,-3 2-16 0 0,-9 6 3 0 0,-1 0-1 0 0,1 1 1 0 0,1 0-1 0 0,-1 1 1 0 0,2 1-1 0 0,-1-1 1 0 0,1 2-1 0 0,1 0 1 0 0,0 0-1 0 0,1 1 0 0 0,0 0 1 0 0,1 1-1 0 0,1-1 1 0 0,0 2-1 0 0,0-1-2 0 0,3-3-12 0 0,1 0-1 0 0,-1 1 0 0 0,2-1 0 0 0,-1 1 0 0 0,2-1 0 0 0,-1 1 0 0 0,2-1 0 0 0,-1 1 0 0 0,2 3 13 0 0,0-14 20 0 0,0 1 0 0 0,0-1 0 0 0,1 1 0 0 0,-1-1 0 0 0,1 0 0 0 0,-1 0 0 0 0,1 1 0 0 0,-1-1 0 0 0,1 0 0 0 0,0 0 0 0 0,0-1 0 0 0,-1 1 0 0 0,1 0 0 0 0,0 0 0 0 0,0-1 0 0 0,0 1 0 0 0,0-1 0 0 0,0 0 0 0 0,0 0 0 0 0,-1 1 0 0 0,1-1 0 0 0,0 0 0 0 0,0-1 0 0 0,0 1 0 0 0,0 0 0 0 0,0-1 0 0 0,0 1 0 0 0,0-1 0 0 0,0 1 0 0 0,-1-1-1 0 0,1 0 1 0 0,0 0 0 0 0,0 0 0 0 0,-1 0 0 0 0,1 0 0 0 0,0 0 0 0 0,-1 0 0 0 0,1 0 0 0 0,-1-1 0 0 0,1 0-20 0 0,45-30 546 0 0,-1-2 0 0 0,-2-3 0 0 0,29-31-546 0 0,30-25 357 0 0,-101 90-356 0 0,0 0 0 0 0,1 0 1 0 0,0 0-1 0 0,-1 0 0 0 0,1 1 0 0 0,0 0 0 0 0,0-1 0 0 0,0 1 0 0 0,1 0 0 0 0,-1 0 0 0 0,1 1 0 0 0,-1-1 0 0 0,1 1 0 0 0,-1-1 0 0 0,1 1 1 0 0,0 0-1 0 0,-1 1 0 0 0,1-1 0 0 0,0 1 0 0 0,0-1 0 0 0,0 1 0 0 0,0 0 0 0 0,-1 1 0 0 0,1-1 0 0 0,0 1 0 0 0,0-1 0 0 0,0 1 0 0 0,-1 0 0 0 0,1 1 1 0 0,-1-1-1 0 0,1 1 0 0 0,-1-1 0 0 0,1 1 0 0 0,-1 0 0 0 0,0 0 0 0 0,3 3-1 0 0,46 120 17 0 0,-40-90-8 0 0,-2 1 0 0 0,-1 0 0 0 0,-2 0 0 0 0,-2 1 0 0 0,-1 0 0 0 0,-1 17-9 0 0,-3-28 14 0 0,-2 0 0 0 0,0 1-1 0 0,-1-1 1 0 0,-2 0 0 0 0,0 0 0 0 0,-2-1 0 0 0,-1 1 0 0 0,-1-1 0 0 0,-12 21-14 0 0,19-39-1 0 0,-2 0 0 0 0,1 0 0 0 0,-1-1 1 0 0,0 0-1 0 0,0 0 0 0 0,-1 0 0 0 0,1 0 0 0 0,-2-1 0 0 0,1 1 0 0 0,0-1 0 0 0,-1-1 1 0 0,0 1-1 0 0,0-1 0 0 0,0 0 0 0 0,-1 0 0 0 0,1-1 0 0 0,-1 0 0 0 0,0 0 0 0 0,0 0 1 0 0,0-1-1 0 0,0 0 0 0 0,-1-1 0 0 0,1 1 0 0 0,0-1 0 0 0,-1-1 0 0 0,1 0 0 0 0,-1 0 1 0 0,1 0-1 0 0,-8-1 1 0 0,11-2-17 0 0,0 0 1 0 0,1 0 0 0 0,-1 0-1 0 0,1-1 1 0 0,-1 1-1 0 0,1-1 1 0 0,0 0-1 0 0,0 1 1 0 0,0-1 0 0 0,1-1-1 0 0,-1 1 1 0 0,1 0-1 0 0,0-1 1 0 0,1 1 0 0 0,-1-1-1 0 0,1 1 1 0 0,-1-1-1 0 0,1 0 1 0 0,1 0 0 0 0,-1 1-1 0 0,1-1 1 0 0,0 0-1 0 0,0 0 1 0 0,0 0 0 0 0,1 0-1 0 0,-1 1 1 0 0,1-1-1 0 0,0 0 1 0 0,1 0 0 0 0,-1 1-1 0 0,1-1 1 0 0,0 1-1 0 0,0-1 1 0 0,0 1 0 0 0,1 0-1 0 0,0 0 1 0 0,0 0-1 0 0,0 0 1 0 0,0 1 0 0 0,0-1 16 0 0,89-87-63 0 0,40 8 100 0 0,-88 58 12 0 0,-2-2 1 0 0,0-2-1 0 0,-2-2 1 0 0,25-24-50 0 0,-48 38 26 0 0,0 2-8 0 0,-1 0 1 0 0,0-1-1 0 0,-1-1 1 0 0,-1 0-1 0 0,0-1 1 0 0,-2-1-1 0 0,0 0 1 0 0,-1 0-1 0 0,-1-2 1 0 0,0 1-1 0 0,0-7-18 0 0,-7-64 59 0 0,-5 89-62 0 0,0-1 1 0 0,-1 1 0 0 0,0 0 0 0 0,1 0 0 0 0,-1 0-1 0 0,0 0 1 0 0,0 0 0 0 0,0 1 0 0 0,0 0-1 0 0,0-1 1 0 0,0 1 0 0 0,-1 0 0 0 0,1 0 0 0 0,0 1-1 0 0,-1-1 1 0 0,1 1 0 0 0,0-1 0 0 0,-1 1-1 0 0,1 0 1 0 0,-1 1 0 0 0,1-1 0 0 0,0 0 0 0 0,-1 1-1 0 0,1 0 1 0 0,0 0 0 0 0,0 0 0 0 0,-1 0-1 0 0,1 0 1 0 0,0 1 0 0 0,-1 0 2 0 0,-5 1-1 0 0,-1 1 0 0 0,1 1 0 0 0,0-1 0 0 0,0 2 0 0 0,0-1 1 0 0,1 1-1 0 0,-1 0 0 0 0,1 1 0 0 0,1 0 0 0 0,0 0 0 0 0,0 1 0 0 0,0 0 0 0 0,1 0 0 0 0,0 0 0 0 0,0 1 1 0 0,1 0-1 0 0,0 0 0 0 0,1 0 0 0 0,0 1 0 0 0,0 0 0 0 0,1-1 0 0 0,1 1 0 0 0,-1 0 0 0 0,2 1 0 0 0,-1 3 1 0 0,4-2 44 0 0,0 0-1 0 0,1 0 1 0 0,1 0-1 0 0,0-1 1 0 0,0 1 0 0 0,2-1-1 0 0,-1 0 1 0 0,1-1-1 0 0,1 1 1 0 0,0-1-1 0 0,0 0 1 0 0,1-1-1 0 0,0 1 1 0 0,0-2-1 0 0,1 1 1 0 0,1-1-1 0 0,-1 0 1 0 0,1-1 0 0 0,1-1-1 0 0,-1 1 1 0 0,1-1-1 0 0,0-1 1 0 0,0 0-1 0 0,1-1 1 0 0,0 0-1 0 0,-1-1 1 0 0,1 0-1 0 0,0-1 1 0 0,1 0-1 0 0,-1-1 1 0 0,1 0-44 0 0,19 2 143 0 0,86-7 51 0 0,-91-14-986 0 0,-24 11-2674 0 0,-2 1-3286 0 0,-1 2-6433 0 0</inkml:trace>
  <inkml:trace contextRef="#ctx0" brushRef="#br0" timeOffset="8267.324">7172 865 6129 0 0,'0'0'2625'0'0,"0"0"-177"0"0,0 0-127 0 0,0 0-143 0 0,0 0-211 0 0,0 0-344 0 0,0 0-346 0 0,0 0-312 0 0,0 0-273 0 0,0 0-181 0 0,0 0-127 0 0,-4 20 919 0 0,4 20-227 0 0,-13 142 831 0 0,-20-82-1720 0 0,31-95-74 0 0,-1-6-7451 0 0,5-5 3799 0 0,-1 2-7801 0 0</inkml:trace>
  <inkml:trace contextRef="#ctx0" brushRef="#br0" timeOffset="8505.235">7151 453 9386 0 0,'0'0'4914'0'0,"0"0"-2353"0"0,0 0-943 0 0,0 0-214 0 0,0 0-84 0 0,0 0-132 0 0,0 0-293 0 0,0 0-352 0 0,0 0-299 0 0,0 0-255 0 0,0 0-189 0 0,0 0-122 0 0,0 0-22 0 0,-1-10 21 0 0,0-28-19 0 0,36 60-2622 0 0,-21-11-1804 0 0,-7-3-6174 0 0</inkml:trace>
  <inkml:trace contextRef="#ctx0" brushRef="#br0" timeOffset="8991.873">7501 1164 1048 0 0,'0'0'2906'0'0,"0"0"182"0"0,0 0 194 0 0,0 0-150 0 0,0 0-423 0 0,0 0-542 0 0,0 0-504 0 0,0 0-368 0 0,0 0-303 0 0,0 0-256 0 0,0 0-204 0 0,0 0-129 0 0,4-9-47 0 0,31-78 786 0 0,37-56-69 0 0,-19 80-926 0 0,-39 103-651 0 0,-7-25 481 0 0,-4-3 21 0 0,2-1 0 0 0,-1 0 0 0 0,2 0 0 0 0,-1 0 0 0 0,2 0 1 0 0,-1-1-1 0 0,1 0 0 0 0,1 0 0 0 0,0-1 0 0 0,0 0 1 0 0,1-1-1 0 0,0 1 0 0 0,0-2 0 0 0,1 1 0 0 0,1 0 2 0 0,0-3 20 0 0,0 0 1 0 0,0 0-1 0 0,1-1 0 0 0,0 0 0 0 0,-1-1 1 0 0,1-1-1 0 0,0 0 0 0 0,0 0 0 0 0,1-1 1 0 0,-1-1-1 0 0,4 0-20 0 0,-9-2 94 0 0,0 0 0 0 0,0-1 1 0 0,0 0-1 0 0,-1 0 0 0 0,1 0 0 0 0,-1-1 0 0 0,0 0 1 0 0,0 0-1 0 0,0-1 0 0 0,0 0 0 0 0,-1 0 0 0 0,0 0 1 0 0,0 0-1 0 0,0-1 0 0 0,-1 0 0 0 0,0 0 0 0 0,0 0 0 0 0,0 0 1 0 0,0-3-95 0 0,8-14 101 0 0,-1-1 0 0 0,-1 0 1 0 0,-1-1-1 0 0,-1 1 0 0 0,-1-2 1 0 0,-1 1-1 0 0,-1-1 1 0 0,-2 0-1 0 0,-1 0 0 0 0,0 0 1 0 0,-2 0-1 0 0,-1 0-101 0 0,-3 25-7827 0 0,4 1-4617 0 0</inkml:trace>
  <inkml:trace contextRef="#ctx0" brushRef="#br0" timeOffset="14488.384">4778 2497 16123 0 0,'0'0'1860'0'0,"0"0"-491"0"0,0 0-70 0 0,0 0 9 0 0,0 0-137 0 0,0 0-180 0 0,0 0-235 0 0,0 0-172 0 0,0 0-47 0 0,0 0-71 0 0,0 0-47 0 0,0 0-67 0 0,0 0-101 0 0,-4 4-95 0 0,-44 43-49 0 0,38-41-100 0 0,1 1-1 0 0,1 0 0 0 0,-1 1 1 0 0,1 0-1 0 0,0 1 1 0 0,1-1-1 0 0,0 1 0 0 0,1 1 1 0 0,-1-1-1 0 0,2 1 0 0 0,0 0 1 0 0,0 1-1 0 0,0-1 0 0 0,1 1 1 0 0,1 0-1 0 0,0 0 0 0 0,1 0 1 0 0,0 0-1 0 0,0 3-6 0 0,2-10 9 0 0,0 0-1 0 0,0 1 1 0 0,0-1-1 0 0,1 0 1 0 0,-1 0 0 0 0,1 0-1 0 0,0 1 1 0 0,0-1-1 0 0,1 0 1 0 0,-1 0 0 0 0,1-1-1 0 0,0 1 1 0 0,0 0-1 0 0,0-1 1 0 0,1 1 0 0 0,-1-1-1 0 0,1 1 1 0 0,0-1-1 0 0,0 0 1 0 0,0 0 0 0 0,0-1-1 0 0,1 1 1 0 0,-1 0 0 0 0,1-1-1 0 0,-1 0 1 0 0,1 0-1 0 0,0 0 1 0 0,0-1 0 0 0,0 1-1 0 0,0-1 1 0 0,0 0-1 0 0,0 0 1 0 0,4 1-9 0 0,12-1 42 0 0,0 0 0 0 0,1-1-1 0 0,-1-1 1 0 0,1-1 0 0 0,-1 0 0 0 0,0-2 0 0 0,0-1 0 0 0,0 0-1 0 0,0-1 1 0 0,13-7-42 0 0,19-4-1138 0 0,-33 11-1596 0 0,-7 2-3730 0 0,-5 0-6355 0 0</inkml:trace>
  <inkml:trace contextRef="#ctx0" brushRef="#br0" timeOffset="12741.857">2157 2828 2721 0 0,'0'0'2381'0'0,"0"0"-57"0"0,0 0 185 0 0,0 0 113 0 0,0 0-122 0 0,0 0-340 0 0,0 0-454 0 0,0 0-389 0 0,0 0-264 0 0,0 0-160 0 0,0 0-114 0 0,0 0-94 0 0,0 5-66 0 0,2 11 171 0 0,-2-16-583 0 0,-4-14 419 0 0,0 0-601 0 0,1 1 1 0 0,0 0-1 0 0,1-1 0 0 0,1 1 1 0 0,0-1-1 0 0,0 0 0 0 0,2 0 0 0 0,0 1 1 0 0,0-1-1 0 0,1 1 0 0 0,1-1 1 0 0,0 1-1 0 0,1 0 0 0 0,1 0 0 0 0,0 0 1 0 0,0 0-1 0 0,1 1 0 0 0,1 0 1 0 0,0 0-1 0 0,1 1 0 0 0,0 0 0 0 0,0 0 1 0 0,1 1-1 0 0,7-5-25 0 0,-16 14-14 0 0,1 0-1 0 0,0 1 1 0 0,0-1 0 0 0,0 1-1 0 0,-1-1 1 0 0,1 1 0 0 0,0 0-1 0 0,0-1 1 0 0,0 1-1 0 0,0 0 1 0 0,0 0 0 0 0,0-1-1 0 0,0 1 1 0 0,0 0 0 0 0,0 0-1 0 0,0 0 1 0 0,0 0 0 0 0,0 0-1 0 0,-1 0 1 0 0,1 1 0 0 0,0-1-1 0 0,0 0 1 0 0,0 0-1 0 0,0 1 1 0 0,0-1 0 0 0,0 1-1 0 0,0-1 1 0 0,0 0 0 0 0,-1 1-1 0 0,1 0 1 0 0,0-1 0 0 0,0 1-1 0 0,-1-1 1 0 0,1 1 0 0 0,0 0-1 0 0,-1 0 1 0 0,1-1 0 0 0,-1 1-1 0 0,1 0 1 0 0,-1 0-1 0 0,1 0 1 0 0,-1 0 0 0 0,0-1-1 0 0,1 1 1 0 0,-1 0 0 0 0,0 0-1 0 0,1 0 1 0 0,-1 0 0 0 0,0 0-1 0 0,0 0 1 0 0,0 0 0 0 0,0 0-1 0 0,0 0 1 0 0,0 0-1 0 0,0 0 1 0 0,-1 0 0 0 0,1 0-1 0 0,0 0 1 0 0,0-1 0 0 0,-1 1-1 0 0,1 0 1 0 0,0 0 0 0 0,-1 0-1 0 0,0 0 15 0 0,3 10 175 0 0,-1 2-156 0 0,2 0 0 0 0,-1 0 0 0 0,2 0 0 0 0,-1 0 0 0 0,2 0 1 0 0,0-1-1 0 0,0 0 0 0 0,1 0 0 0 0,0 0 0 0 0,1-1 0 0 0,1 0 0 0 0,2 2-19 0 0,-7-10 58 0 0,0-1-1 0 0,0 1 1 0 0,1-1-1 0 0,-1 0 0 0 0,1 0 1 0 0,0 0-1 0 0,0-1 1 0 0,0 1-1 0 0,-1-1 1 0 0,1 0-1 0 0,0 0 1 0 0,0 0-1 0 0,1-1 1 0 0,-1 1-1 0 0,0-1 0 0 0,0 0 1 0 0,0 0-1 0 0,0-1 1 0 0,0 1-1 0 0,0-1 1 0 0,0 0-1 0 0,0 0 1 0 0,0 0-1 0 0,0 0 1 0 0,2-1-58 0 0,8-8 177 0 0,-1-1 0 0 0,0 0 1 0 0,0 0-1 0 0,-1-1 1 0 0,0-1-1 0 0,-1 0 1 0 0,-1-1-1 0 0,0 0 1 0 0,-1 0-1 0 0,0-1 1 0 0,-1 0-1 0 0,-1-1 1 0 0,0 0-1 0 0,0-2-177 0 0,0-44 153 0 0,-7 61-190 0 0,-2 30-6311 0 0,4-17-2116 0 0,0-5-3712 0 0</inkml:trace>
  <inkml:trace contextRef="#ctx0" brushRef="#br0" timeOffset="13176.147">2853 2703 584 0 0,'0'0'2994'0'0,"0"0"-63"0"0,0 0-65 0 0,0 0-204 0 0,0 0-356 0 0,0 0-420 0 0,0 0-338 0 0,0 0-260 0 0,0 0-198 0 0,0 0-130 0 0,0 0-133 0 0,0 0-95 0 0,0 0-70 0 0,31 0-77 0 0,95-2-66 0 0,-75-13 226 0 0,-47 10-581 0 0,1 1-43 0 0,-1-1 1 0 0,1 1-1 0 0,-2-1 0 0 0,1 1 0 0 0,0-1 0 0 0,-1 0 0 0 0,0 0 0 0 0,0-1 0 0 0,0 1 0 0 0,-1-1 0 0 0,0 1 1 0 0,0-1-1 0 0,0 0 0 0 0,-1 0 0 0 0,1 0 0 0 0,-2 0 0 0 0,1 0 0 0 0,-1 0 0 0 0,1 0 0 0 0,-2-6-121 0 0,0 10 14 0 0,1-1 0 0 0,-1 1 0 0 0,0 0 1 0 0,0-1-1 0 0,0 1 0 0 0,-1 0 0 0 0,1 0 0 0 0,0 0 0 0 0,-1 0 0 0 0,1 0 0 0 0,-1 0 0 0 0,0 0 0 0 0,0 1 0 0 0,0-1 0 0 0,0 0 0 0 0,0 1 0 0 0,0 0 0 0 0,0-1 1 0 0,0 1-1 0 0,0 0 0 0 0,-1 0 0 0 0,1 0 0 0 0,0 0 0 0 0,-1 1 0 0 0,1-1 0 0 0,-1 1 0 0 0,1-1 0 0 0,-1 1 0 0 0,1 0 0 0 0,-1 0 0 0 0,0 0-14 0 0,-78 12-117 0 0,70-6 103 0 0,1 0 0 0 0,-1 0-1 0 0,2 1 1 0 0,-1 0 0 0 0,1 1 0 0 0,0 0 0 0 0,1 0-1 0 0,0 1 1 0 0,0 0 0 0 0,1 0 0 0 0,0 1 0 0 0,0 0 0 0 0,1 0-1 0 0,1 1 1 0 0,-1-1 0 0 0,2 1 0 0 0,0 1 0 0 0,0-1-1 0 0,1 0 1 0 0,0 1 0 0 0,1 0 0 0 0,0 0 0 0 0,1-1-1 0 0,1 1 1 0 0,0 4 14 0 0,1-12 5 0 0,0 1-1 0 0,0-1 1 0 0,0 1-1 0 0,1-1 1 0 0,0 0 0 0 0,0 0-1 0 0,0 0 1 0 0,0 0-1 0 0,1 0 1 0 0,0 0-1 0 0,-1 0 1 0 0,1-1-1 0 0,1 1 1 0 0,-1-1-1 0 0,0 0 1 0 0,1 0 0 0 0,0 0-1 0 0,-1-1 1 0 0,1 1-1 0 0,0-1 1 0 0,0 0-1 0 0,1 0 1 0 0,-1 0-1 0 0,0-1 1 0 0,1 1-1 0 0,-1-1 1 0 0,1 0-5 0 0,126 11 126 0 0,-128-12-127 0 0,17-2-254 0 0,0 0 0 0 0,-1-2-1 0 0,1 0 1 0 0,-1-2 0 0 0,0 0-1 0 0,0-1 1 0 0,-1 0 0 0 0,0-2-1 0 0,0 0 1 0 0,-1-1 0 0 0,1-2 255 0 0,-2 0-2341 0 0,1 0-4727 0 0,-7 7-5097 0 0</inkml:trace>
  <inkml:trace contextRef="#ctx0" brushRef="#br0" timeOffset="13608.146">3736 2029 16964 0 0,'0'0'1736'0'0,"0"0"-258"0"0,0 0-81 0 0,0 0-38 0 0,0 0-101 0 0,0 0-222 0 0,0 0-298 0 0,0 0-204 0 0,0 0-106 0 0,0 0-37 0 0,0 0-9 0 0,0 0-45 0 0,0 0-45 0 0,0 2-40 0 0,11 181 1139 0 0,6-43-1279 0 0,-7 1 0 0 0,-5 48-112 0 0,4-42 31 0 0,-5-132 492 0 0,-3 0-3203 0 0,-22-23-2313 0 0,14 4 3156 0 0,-5-2-5585 0 0,5 2-4181 0 0</inkml:trace>
  <inkml:trace contextRef="#ctx0" brushRef="#br0" timeOffset="13853.542">3464 2544 11058 0 0,'0'0'5123'0'0,"0"0"-3121"0"0,0 0-1204 0 0,0 0-8 0 0,0 0 214 0 0,0 0 223 0 0,0 0 61 0 0,0 0-155 0 0,0 0-189 0 0,0 0-171 0 0,0 0-110 0 0,0 0-71 0 0,37 2-61 0 0,114 6-56 0 0,62-2 848 0 0,41 26-1510 0 0,-251-32-482 0 0,8 3 230 0 0,-4-2-8283 0 0,-6-1-3487 0 0</inkml:trace>
  <inkml:trace contextRef="#ctx0" brushRef="#br0" timeOffset="14087.84">4274 2600 18772 0 0,'0'0'1120'0'0,"0"0"-576"0"0,0 0-105 0 0,0 0 171 0 0,0 0 90 0 0,0 0-68 0 0,0 0-191 0 0,0 0-194 0 0,0 0-126 0 0,0 0-67 0 0,0 0-37 0 0,6 31-32 0 0,17 96-50 0 0,-7-76-218 0 0,-6-35-911 0 0,-4-13-6998 0 0,-4-3-3027 0 0</inkml:trace>
  <inkml:trace contextRef="#ctx0" brushRef="#br0" timeOffset="14244.539">4302 2397 13795 0 0,'0'0'2769'0'0,"0"0"-1105"0"0,0 0-368 0 0,0 0-176 0 0,0 0-207 0 0,0 0-289 0 0,0 0-336 0 0,0 0-480 0 0,0 0-320 0 0,0 0-80 0 0,0 0-9 0 0,0 0 41 0 0,0 0-408 0 0,0 0-1424 0 0,14-48-3954 0 0,-8 56-3960 0 0</inkml:trace>
  <inkml:trace contextRef="#ctx0" brushRef="#br0" timeOffset="11072.202">721 2103 2160 0 0,'0'0'554'0'0,"0"0"-477"0"0,0 0 97 0 0,0 0 566 0 0,0 0 747 0 0,0 0 557 0 0,0 0 111 0 0,0 0-185 0 0,0 0-338 0 0,0 0-390 0 0,0 0-255 0 0,12 4-142 0 0,38 17-84 0 0,-45-20-579 0 0,1 0 1 0 0,0 0 0 0 0,-1 0-1 0 0,1 0 1 0 0,0-1 0 0 0,-1 0-1 0 0,1-1 1 0 0,0 1 0 0 0,0-1-1 0 0,-1 0 1 0 0,1 0 0 0 0,-1-1-1 0 0,1 1 1 0 0,-1-1 0 0 0,1-1-1 0 0,-1 1 1 0 0,0-1 0 0 0,0 0-1 0 0,0 0 1 0 0,-1 0 0 0 0,1-1-1 0 0,-1 1 1 0 0,0-1 0 0 0,0 0-1 0 0,0-1 1 0 0,0 1 0 0 0,-1-1-1 0 0,1 1 1 0 0,-1-1 0 0 0,0 0-1 0 0,-1 0 1 0 0,1 0 0 0 0,-1-1-1 0 0,0 1 1 0 0,-1-1 0 0 0,1-1-183 0 0,7-9 185 0 0,3-7-11 0 0,-1 1 0 0 0,-1-1-1 0 0,-2-1 1 0 0,0 0 0 0 0,-2 0 0 0 0,0-1-1 0 0,0-12-173 0 0,10-36 671 0 0,-13 154 304 0 0,11 151-388 0 0,1 437 276 0 0,-15-645-832 0 0,-2 0 1 0 0,0 0 0 0 0,-1 0-1 0 0,-2 0 1 0 0,0-1 0 0 0,-2 0 0 0 0,-1 0-1 0 0,0 0 1 0 0,-9 15-32 0 0,-7-5 31 0 0,24-32-54 0 0,0-1 2 0 0,0 0-29 0 0,0 0 2 0 0,-2-134-11138 0 0,4 113 4050 0 0,-2 3-2617 0 0</inkml:trace>
  <inkml:trace contextRef="#ctx0" brushRef="#br0" timeOffset="11638.231">1351 2025 11787 0 0,'0'0'1446'0'0,"0"0"-845"0"0,0 0-43 0 0,0 0 427 0 0,0 0 354 0 0,0 0 121 0 0,0 0-179 0 0,0 0-316 0 0,0 0-277 0 0,0 0-179 0 0,0 0-75 0 0,-25 32-44 0 0,-77 96-16 0 0,30-44 555 0 0,-37 33 177 0 0,108-116-1098 0 0,0 0 0 0 0,0 0 0 0 0,0 0 0 0 0,0 0 0 0 0,1 0 0 0 0,-1 0 0 0 0,0 0 0 0 0,1 0 0 0 0,-1 0 0 0 0,1 0-1 0 0,-1 0 1 0 0,1 1 0 0 0,0-1 0 0 0,-1 0 0 0 0,1 0 0 0 0,0 1 0 0 0,0-1 0 0 0,0 0 0 0 0,0 0 0 0 0,0 1 0 0 0,0-1 0 0 0,0 0 0 0 0,0 0 0 0 0,1 0 0 0 0,-1 1 0 0 0,0-1 0 0 0,1 0 0 0 0,-1 0 0 0 0,1 0 0 0 0,-1 0 0 0 0,1 0 0 0 0,0 1-1 0 0,-1-1 1 0 0,1 0 0 0 0,0 0 0 0 0,0-1 0 0 0,0 1 0 0 0,0 0 0 0 0,0 0 0 0 0,0 0 0 0 0,0-1 0 0 0,0 1 0 0 0,0 0 0 0 0,0-1 0 0 0,0 1 0 0 0,0-1 0 0 0,1 1-8 0 0,56 24 789 0 0,29 5 194 0 0,-77-29-913 0 0,0 1-1 0 0,-1 1 1 0 0,1-1 0 0 0,0 2 0 0 0,-1-1 0 0 0,0 1 0 0 0,0 1-1 0 0,0-1 1 0 0,0 2 0 0 0,-1-1 0 0 0,0 1 0 0 0,0 0-1 0 0,0 1 1 0 0,-1 0 0 0 0,0 0 0 0 0,0 1 0 0 0,-1 0 0 0 0,0 0-1 0 0,0 0 1 0 0,-1 1 0 0 0,0-1 0 0 0,-1 1 0 0 0,0 1 0 0 0,0-1-1 0 0,-1 0 1 0 0,0 1 0 0 0,-1 0 0 0 0,1 3-70 0 0,-2 167 925 0 0,-1-177-917 0 0,0 0-1 0 0,1-1 0 0 0,-1 1 0 0 0,0 0 1 0 0,1 0-1 0 0,0-1 0 0 0,0 1 1 0 0,0 0-1 0 0,0-1 0 0 0,0 1 0 0 0,1-1 1 0 0,-1 1-1 0 0,1-1 0 0 0,-1 0 0 0 0,1 0 1 0 0,0 0-1 0 0,0 1 0 0 0,0-2 0 0 0,0 1 1 0 0,0 0-1 0 0,0 0 0 0 0,1-1 0 0 0,-1 1 1 0 0,0-1-1 0 0,1 0 0 0 0,0 1 1 0 0,-1-1-1 0 0,1-1 0 0 0,1 2-7 0 0,-4-2 16 0 0,0 0-13 0 0,0 0-1 0 0,0 0-40 0 0,0 0 55 0 0,0 0 34 0 0,0 0 9 0 0,0 0-54 0 0,0 0-16 0 0,0-12-745 0 0,2-20-3451 0 0,7 13-7421 0 0,-7 15 364 0 0</inkml:trace>
  <inkml:trace contextRef="#ctx0" brushRef="#br0" timeOffset="11954.145">1791 2703 14731 0 0,'0'0'2185'0'0,"0"0"-741"0"0,0 0-304 0 0,0 0 35 0 0,0 0 25 0 0,0 0-110 0 0,0 0-273 0 0,0 0-331 0 0,0 0-209 0 0,0 0-83 0 0,0 0-12 0 0,0 0 53 0 0,0 0 40 0 0,-1 10 5 0 0,-15 98 372 0 0,-10-24-1942 0 0,16-74-1840 0 0,3-9-7308 0 0,2-1-987 0 0</inkml:trace>
  <inkml:trace contextRef="#ctx0" brushRef="#br0" timeOffset="12155.904">1660 2165 15971 0 0,'0'0'1593'0'0,"0"0"-300"0"0,0 0-252 0 0,0 0-144 0 0,0 0-155 0 0,0 0-218 0 0,0 0-275 0 0,0 0-252 0 0,0 0-125 0 0,0 0-53 0 0,0 0-7 0 0,0 0-24 0 0,0 0-79 0 0,-2 10-112 0 0,-2 32-187 0 0,19-12-1089 0 0,0-17-2220 0 0,-10-9 787 0 0,5 4-7672 0 0</inkml:trace>
  <inkml:trace contextRef="#ctx0" brushRef="#br0" timeOffset="23642.533">5806 2533 152 0 0,'0'0'1928'0'0,"0"0"129"0"0,0 0 159 0 0,0 0 36 0 0,0 0-172 0 0,0 0-345 0 0,0 0-391 0 0,0 0-282 0 0,0 0-158 0 0,0 0-66 0 0,0 0-34 0 0,0 4-60 0 0,0 21 1376 0 0,27-6 920 0 0,41-16-961 0 0,-52-6-1927 0 0,-1-1 0 0 0,0 0 0 0 0,-1-2 0 0 0,1 1 1 0 0,-1-2-1 0 0,0 0 0 0 0,-1 0 0 0 0,0-2 0 0 0,1 0-152 0 0,-5 4 64 0 0,0 0 0 0 0,0-1-1 0 0,-1 0 1 0 0,1 0 0 0 0,-1-1-1 0 0,-1 0 1 0 0,0 0 0 0 0,0-1-1 0 0,0 0 1 0 0,-1 0 0 0 0,0-1 0 0 0,0 0-1 0 0,-1 0 1 0 0,0 0 0 0 0,-1 0-1 0 0,1-3-63 0 0,-5 10 4 0 0,0-1 0 0 0,0 1 0 0 0,0-1 0 0 0,0 1 1 0 0,0-1-1 0 0,-1 1 0 0 0,1-1 0 0 0,-1 1 0 0 0,0 0 0 0 0,1-1 0 0 0,-1 1 0 0 0,0 0 0 0 0,0-1 0 0 0,-1 1 0 0 0,1 0 0 0 0,0 0 0 0 0,-1 0 0 0 0,1 0 0 0 0,-1 0 0 0 0,0 0 0 0 0,0 1 0 0 0,1-1 0 0 0,-1 0 1 0 0,0 1-1 0 0,-1-1 0 0 0,1 1 0 0 0,0 0 0 0 0,0 0 0 0 0,0 0 0 0 0,-1 0 0 0 0,1 0 0 0 0,-1 0 0 0 0,1 1 0 0 0,0-1 0 0 0,-1 1 0 0 0,1 0 0 0 0,-1-1 0 0 0,-1 1-4 0 0,-101 6-210 0 0,81-1 204 0 0,0 1 0 0 0,1 2-1 0 0,-1 0 1 0 0,2 1 0 0 0,-1 2 0 0 0,1 0-1 0 0,-17 12 7 0 0,30-17 16 0 0,0 0 0 0 0,0 1 1 0 0,0 0-1 0 0,1 1 0 0 0,0 0 0 0 0,1 0 0 0 0,0 0 0 0 0,0 1 0 0 0,0 0 0 0 0,1 1 1 0 0,-2 4-17 0 0,-23 82 356 0 0,49-4 256 0 0,-11-78-528 0 0,0-1 1 0 0,1 1-1 0 0,1-1 0 0 0,0-1 1 0 0,1 0-1 0 0,0 0 1 0 0,1-1-1 0 0,0 0 0 0 0,0-1 1 0 0,2 0-1 0 0,-1-1 1 0 0,1 0-1 0 0,0-1 0 0 0,1-1 1 0 0,0 0-1 0 0,0 0 0 0 0,0-2 1 0 0,1 0-1 0 0,0 0 1 0 0,0-2-1 0 0,0 0 0 0 0,1 0 1 0 0,-1-1-1 0 0,1-1 1 0 0,4-1-85 0 0,7-1 117 0 0,-1-1 0 0 0,1-1 0 0 0,-1-1 0 0 0,0-2 0 0 0,-1 0 1 0 0,1-2-1 0 0,4-3-117 0 0,45-11 292 0 0,-74 22-275 0 0,-1 0-3 0 0,0 0 7 0 0,0 0 2 0 0,0 0-5 0 0,0 0 4 0 0,0 0-4 0 0,-6-2-3375 0 0,5 1-1016 0 0,2 1-4374 0 0,-1 0-4119 0 0</inkml:trace>
  <inkml:trace contextRef="#ctx0" brushRef="#br0" timeOffset="27060.229">6680 2357 0 0 0,'0'0'551'0'0,"0"0"973"0"0,0 0 335 0 0,0 0 123 0 0,0 0 86 0 0,0 0-29 0 0,0 0-95 0 0,0 0-227 0 0,0 0-228 0 0,0 0-177 0 0,0 0-92 0 0,0 0-41 0 0,0-5-87 0 0,0-15-112 0 0,0 15-105 0 0,0 5-124 0 0,0 0-131 0 0,0 0-112 0 0,0 23 1809 0 0,-28 75-1225 0 0,-93 285-428 0 0,108-313-756 0 0,13-69 70 0 0,0-1-9 0 0,0 0 2 0 0,0 0 9 0 0,0 0-3 0 0,0 0 0 0 0,0 0 1 0 0,0 0-20 0 0,0 0 0 0 0,0 0-5 0 0,0 0 3 0 0,0 0 8 0 0,0 0-32 0 0,0 0-31 0 0,0 0-41 0 0,-5-64-8408 0 0,6 33 3402 0 0,2 1-3975 0 0,-2 18 4933 0 0</inkml:trace>
  <inkml:trace contextRef="#ctx0" brushRef="#br0" timeOffset="27661.315">6592 2504 736 0 0,'0'0'1559'0'0,"0"0"-21"0"0,0 0 337 0 0,0 0 237 0 0,0 0-81 0 0,0 0-414 0 0,0 0-594 0 0,0 0-279 0 0,0 0 107 0 0,0 0 149 0 0,0 0 48 0 0,0 0-94 0 0,8-17-125 0 0,26-50-123 0 0,-14 44 3437 0 0,-19 47-1309 0 0,-2-18-3391 0 0,3 19 761 0 0,2-1 1 0 0,0 0-1 0 0,1 0 1 0 0,1 0-1 0 0,2-1 1 0 0,0 0-1 0 0,8 15-204 0 0,20 59 233 0 0,18 31-133 0 0,-53-124-79 0 0,1-1 0 0 0,0 0 0 0 0,0 0 1 0 0,1 0-1 0 0,-1 0 0 0 0,1 0 0 0 0,-1-1 0 0 0,1 1 0 0 0,0-1 0 0 0,0 1 0 0 0,0-1 1 0 0,0 0-1 0 0,0 0 0 0 0,1-1 0 0 0,-1 1 0 0 0,0-1 0 0 0,1 1 0 0 0,-1-1 0 0 0,1 0 1 0 0,0 0-1 0 0,-1-1 0 0 0,1 1 0 0 0,0-1 0 0 0,0 0 0 0 0,0 0-21 0 0,56-48 983 0 0,-46 29-910 0 0,-1-1-1 0 0,0 0 0 0 0,-1 0 1 0 0,-2-1-1 0 0,0-1 1 0 0,-1 0-1 0 0,-1 0 1 0 0,-1-1-1 0 0,-1 0 1 0 0,-1 0-1 0 0,-1 0 1 0 0,-1-5-73 0 0,-7-123 146 0 0,3 118-450 0 0,1 32 218 0 0,0 1-39 0 0,9-11-1233 0 0,33-1-2826 0 0,-28 10-323 0 0,0 1-4075 0 0,-9 1-1606 0 0</inkml:trace>
  <inkml:trace contextRef="#ctx0" brushRef="#br0" timeOffset="28768.128">7168 2644 128 0 0,'0'0'2184'0'0,"0"0"42"0"0,0 0 310 0 0,0 0 116 0 0,0 0-257 0 0,0 0-422 0 0,0 0-448 0 0,0 0-375 0 0,0 0-261 0 0,0 0-159 0 0,0 0-95 0 0,0 0-36 0 0,27-3-7 0 0,82-8-27 0 0,-26-13 1341 0 0,-65 14-1459 0 0,-10 7-354 0 0,-1 0 0 0 0,1-1 1 0 0,-1 0-1 0 0,0 0 0 0 0,0-1 1 0 0,-1 0-1 0 0,0 0 0 0 0,0 0 1 0 0,0-1-1 0 0,0 0 0 0 0,-1 0 1 0 0,0 0-1 0 0,0-1 1 0 0,0 0-1 0 0,-1 0 0 0 0,0 0 1 0 0,-1 0-1 0 0,0-1 0 0 0,0 1 1 0 0,0-1-1 0 0,-1 0 0 0 0,0 0 1 0 0,0 0-1 0 0,-1 0 0 0 0,0 0 1 0 0,-1 0-1 0 0,0 0 0 0 0,0 0 1 0 0,-1-3-94 0 0,-3 7-23 0 0,0 1 0 0 0,0 0 0 0 0,-1-1 0 0 0,1 2 0 0 0,-1-1 0 0 0,0 0 0 0 0,0 1 0 0 0,0 0 0 0 0,0 0 0 0 0,0 1 0 0 0,0-1 0 0 0,-1 1 1 0 0,1 0-1 0 0,0 1 0 0 0,-1-1 0 0 0,1 1 0 0 0,-1 0 0 0 0,1 1 0 0 0,0-1 0 0 0,-1 1 0 0 0,1 0 0 0 0,0 0 0 0 0,-1 0 0 0 0,-3 3 23 0 0,-3-1-17 0 0,0 1 0 0 0,0 1 0 0 0,0 0-1 0 0,0 1 1 0 0,1 0 0 0 0,0 1 0 0 0,0 0 0 0 0,1 1-1 0 0,0 0 1 0 0,0 0 0 0 0,1 1 0 0 0,0 1 0 0 0,0-1-1 0 0,1 1 1 0 0,0 1 0 0 0,1-1 0 0 0,0 1 0 0 0,1 1-1 0 0,1-1 1 0 0,-1 1 0 0 0,2 0 0 0 0,-1 0 0 0 0,2 1 0 0 0,0-1-1 0 0,0 1 1 0 0,1 0 0 0 0,0 12 17 0 0,2-16 11 0 0,0 1 0 0 0,1 0 0 0 0,0-1 0 0 0,1 1 0 0 0,0-1 0 0 0,0 1 0 0 0,1-1 0 0 0,0 0 0 0 0,0 0 0 0 0,1 0 0 0 0,1 0 0 0 0,-1-1 0 0 0,1 0 1 0 0,1 0-1 0 0,0 0 0 0 0,0 0 0 0 0,0-1 0 0 0,7 6-11 0 0,-1-4 91 0 0,0-1 1 0 0,1 0-1 0 0,-1-1 1 0 0,2-1-1 0 0,-1 0 0 0 0,1 0 1 0 0,-1-2-1 0 0,1 1 1 0 0,1-2-1 0 0,-1 0 1 0 0,0 0-1 0 0,1-2 1 0 0,0 0-1 0 0,-1 0 1 0 0,1-2-1 0 0,0 1 1 0 0,12-4-92 0 0,-10 1 103 0 0,0-1 0 0 0,-1-1 0 0 0,0-1 0 0 0,0 0 0 0 0,0-1 0 0 0,-1-1-1 0 0,0 0 1 0 0,0-1 0 0 0,-1-1 0 0 0,-1 0 0 0 0,1-1 0 0 0,-2 0 0 0 0,1-1 0 0 0,0-3-103 0 0,3 0 55 0 0,-1-1-1 0 0,-1-1 1 0 0,-1 0-1 0 0,0 0 1 0 0,-1-2-1 0 0,-1 1 1 0 0,-1-2-1 0 0,4-10-54 0 0,-5 10 21 0 0,-2-1 0 0 0,0 1-1 0 0,-2-1 1 0 0,0 0 0 0 0,-1 0-1 0 0,-1-1 1 0 0,-1 1 0 0 0,-1-6-21 0 0,-2 24-7 0 0,0 0 1 0 0,0 1-1 0 0,0-1 1 0 0,0 0 0 0 0,-1 1-1 0 0,1 0 1 0 0,-1-1-1 0 0,0 1 1 0 0,1 0 0 0 0,-1-1-1 0 0,0 1 1 0 0,0 0-1 0 0,0 1 1 0 0,-1-1-1 0 0,1 0 1 0 0,0 1 0 0 0,-1-1-1 0 0,1 1 1 0 0,-1-1-1 0 0,0 1 1 0 0,1 0-1 0 0,-1 0 1 0 0,0 1 0 0 0,1-1-1 0 0,-1 0 1 0 0,0 1-1 0 0,0 0 1 0 0,0-1-1 0 0,0 1 1 0 0,0 1 0 0 0,1-1-1 0 0,-1 0 1 0 0,0 0-1 0 0,0 1 1 0 0,0 0-1 0 0,0 0 7 0 0,-4-1-27 0 0,4 0 23 0 0,0 0-1 0 0,0 0 1 0 0,1 1 0 0 0,-1-1-1 0 0,0 1 1 0 0,0 0 0 0 0,1-1-1 0 0,-1 1 1 0 0,0 0 0 0 0,1 1-1 0 0,-1-1 1 0 0,1 0 0 0 0,0 1-1 0 0,-1 0 1 0 0,1-1 0 0 0,0 1-1 0 0,0 0 1 0 0,0 0 0 0 0,0 0-1 0 0,0 0 1 0 0,1 0 0 0 0,-1 1-1 0 0,0-1 1 0 0,1 1 0 0 0,0-1-1 0 0,0 1 1 0 0,-1-1 0 0 0,2 1-1 0 0,-1 0 1 0 0,0-1 0 0 0,0 1-1 0 0,1 1 5 0 0,0-1 0 0 0,0-1 0 0 0,0 1 0 0 0,0 0 1 0 0,1 0-1 0 0,-1 0 0 0 0,1-1 0 0 0,0 1 0 0 0,0 0 0 0 0,0 0 0 0 0,0-1 0 0 0,0 1 0 0 0,1-1 0 0 0,-1 1 0 0 0,1-1 0 0 0,-1 0 0 0 0,1 0 0 0 0,0 1 0 0 0,0-1 0 0 0,0 0 0 0 0,0-1 0 0 0,0 1 0 0 0,1 0 0 0 0,-1-1 0 0 0,0 1 0 0 0,1-1 1 0 0,0 1-1 0 0,-1-1 0 0 0,1 0 0 0 0,-1 0 0 0 0,2-1 0 0 0,134 37 154 0 0,-134-33-139 0 0,0 1 0 0 0,1-1 0 0 0,-1 1-1 0 0,-1 0 1 0 0,1 0 0 0 0,-1 0-1 0 0,0 0 1 0 0,0 0 0 0 0,0 1 0 0 0,-1 0-1 0 0,0-1 1 0 0,0 1 0 0 0,0 0-1 0 0,-1 0 1 0 0,0 0 0 0 0,0 0 0 0 0,0 0-1 0 0,-1 0 1 0 0,0 0 0 0 0,0 1-1 0 0,-1-1 1 0 0,0 0 0 0 0,0 0 0 0 0,0 0-1 0 0,-1 3-14 0 0,1 5 38 0 0,-6 148 85 0 0,8-150-253 0 0,-1-10-3524 0 0,0-9-6699 0 0,0 4-1497 0 0</inkml:trace>
  <inkml:trace contextRef="#ctx0" brushRef="#br0" timeOffset="29967.058">8427 2408 2593 0 0,'0'0'1847'0'0,"0"0"36"0"0,0 0 173 0 0,0 0 45 0 0,0 0-162 0 0,0 0-214 0 0,0 0-278 0 0,0 0-248 0 0,0 0-147 0 0,0 0-102 0 0,0 0-86 0 0,0 0-104 0 0,0 0-81 0 0,-8-3-77 0 0,-72-16 1966 0 0,75 19-2491 0 0,-1 0 0 0 0,1 1 0 0 0,0-1 0 0 0,0 1 0 0 0,0 0 0 0 0,0 1 0 0 0,0-1 0 0 0,0 1 0 0 0,0 0 0 0 0,0 0 0 0 0,1 0 0 0 0,-1 1 0 0 0,1 0 0 0 0,0 0 0 0 0,-1 0 0 0 0,1 0 0 0 0,1 0 0 0 0,-2 3-77 0 0,-4 2 11 0 0,0 1 1 0 0,1 0-1 0 0,0 1 1 0 0,1 0-1 0 0,0 0 1 0 0,0 1 0 0 0,1 0-1 0 0,1 0 1 0 0,0 0-1 0 0,1 1 1 0 0,0 0-1 0 0,0 0 1 0 0,1 0-1 0 0,1 0 1 0 0,0 0-1 0 0,1 0 1 0 0,-1 13-12 0 0,1-20-2 0 0,1-1-1 0 0,-1 1 1 0 0,1 0-1 0 0,0 0 1 0 0,0 0 0 0 0,0 0-1 0 0,1 0 1 0 0,-1-1 0 0 0,1 1-1 0 0,0 0 1 0 0,1 0 0 0 0,-1-1-1 0 0,1 1 1 0 0,0-1 0 0 0,0 1-1 0 0,0-1 1 0 0,1 0 0 0 0,0 0-1 0 0,0 0 1 0 0,0 0 0 0 0,0 0-1 0 0,0-1 1 0 0,1 1 0 0 0,-1-1-1 0 0,1 0 1 0 0,0 0 0 0 0,0-1-1 0 0,0 1 1 0 0,4 1 2 0 0,-4-2 44 0 0,0 0 0 0 0,1 0 1 0 0,0-1-1 0 0,-1 0 0 0 0,1 0 1 0 0,0 0-1 0 0,0 0 0 0 0,0-1 1 0 0,-1 1-1 0 0,1-1 0 0 0,0 0 1 0 0,0-1-1 0 0,0 1 0 0 0,0-1 0 0 0,0 0 1 0 0,-1-1-1 0 0,1 1 0 0 0,1-1-44 0 0,13-13 162 0 0,-1-1 0 0 0,-1 0-1 0 0,-1-1 1 0 0,0-1 0 0 0,-1 0-1 0 0,-1-1 1 0 0,-1-1 0 0 0,-1 0-1 0 0,-1-1 1 0 0,0 0 0 0 0,5-18-162 0 0,-1 10 66 0 0,12-55 389 0 0,-27 83-407 0 0,0 1-12 0 0,0 0 2 0 0,0 0 1 0 0,0 0-7 0 0,0 0-8 0 0,0 0-11 0 0,0 26-186 0 0,2 176 356 0 0,18-72-146 0 0,-18-123-37 0 0,17 57-4 0 0,-3 2 0 0 0,-3 0 0 0 0,-3 1 0 0 0,-2 0 0 0 0,-4 3 4 0 0,-4-50 2 0 0,-1 0 1 0 0,-1 0-1 0 0,-1 0 1 0 0,0-1-1 0 0,-2 1 0 0 0,0-1 1 0 0,-1 0-1 0 0,-1-1 0 0 0,-1 1 1 0 0,-9 16-3 0 0,9-22 14 0 0,3-2-13 0 0,-1-1 0 0 0,0 0 0 0 0,-1 0 1 0 0,0-1-1 0 0,0 0 0 0 0,-1 0 0 0 0,0 0 0 0 0,-1-1 0 0 0,0 0-1 0 0,6-8 0 0 0,0 0 0 0 0,0 0 0 0 0,0 0 0 0 0,1-1 0 0 0,-1 1 0 0 0,0-1 0 0 0,0 0 0 0 0,1 0 0 0 0,-1 0 0 0 0,0 0-1 0 0,1 0 1 0 0,-1 0 0 0 0,1-1 0 0 0,0 1 0 0 0,-1-1 0 0 0,1 0 0 0 0,0 1 0 0 0,0-1 0 0 0,0 0 0 0 0,0 0 0 0 0,0-1 0 0 0,0 1 0 0 0,1 0 0 0 0,-1-1 0 0 0,1 1 0 0 0,0 0 0 0 0,-1-1 0 0 0,1 0 0 0 0,0 1 0 0 0,0-1 0 0 0,1 0 0 0 0,-1 0 0 0 0,1 1 0 0 0,-1-1 0 0 0,1-1 0 0 0,-8-25-9 0 0,1-1 1 0 0,2 1 0 0 0,1-1 0 0 0,1 0 0 0 0,2 0-1 0 0,1 0 1 0 0,1-1 8 0 0,0 16-9 0 0,2 0 1 0 0,0 0-1 0 0,0 1 0 0 0,1-1 0 0 0,1 1 1 0 0,1 0-1 0 0,0 0 0 0 0,1 0 0 0 0,0 1 0 0 0,1 0 1 0 0,0 1-1 0 0,9-11 9 0 0,87-66-732 0 0,-98 85 20 0 0,3-3-2909 0 0,-4 0-6724 0 0,-3 3-1710 0 0</inkml:trace>
  <inkml:trace contextRef="#ctx0" brushRef="#br0" timeOffset="31065.631">8806 2456 7282 0 0,'0'0'2866'0'0,"0"0"-787"0"0,0 0-403 0 0,0 0-74 0 0,0 0-163 0 0,0 0-182 0 0,0 0-210 0 0,0 0-235 0 0,0 0-150 0 0,0 0-65 0 0,0 0 1 0 0,0 0 3 0 0,0 0 2 0 0,0-2-26 0 0,-1-8-50 0 0,0 7-36 0 0,1 3-47 0 0,0 0-40 0 0,0 0-53 0 0,0 0-62 0 0,0 0-58 0 0,-3 30 521 0 0,8 183-422 0 0,-5-208-331 0 0,0 0 0 0 0,1 0 0 0 0,0 0 0 0 0,-1 0 0 0 0,1 0 0 0 0,1 0 0 0 0,-1 0 0 0 0,1-1 1 0 0,0 1-1 0 0,0-1 0 0 0,0 1 0 0 0,1-1 0 0 0,-1 0 0 0 0,1 0 0 0 0,0 0 0 0 0,0 0 0 0 0,1 0 1 0 0,-1-1-1 0 0,1 1 0 0 0,0-1 0 0 0,0 0 0 0 0,0 0 0 0 0,0 0 0 0 0,0-1 0 0 0,1 0 0 0 0,-1 1 1 0 0,1-2-1 0 0,0 1 0 0 0,-1 0 0 0 0,3-1 1 0 0,3-3 56 0 0,0-1 0 0 0,0 0 1 0 0,-1 0-1 0 0,1-1 0 0 0,-1-1 0 0 0,0 0 1 0 0,0 0-1 0 0,-1 0 0 0 0,1-1 1 0 0,-1-1-1 0 0,-1 1 0 0 0,1-1 0 0 0,-1-1 1 0 0,0 1-1 0 0,-1-1 0 0 0,1 0 0 0 0,-2-1 1 0 0,1 0-1 0 0,-1 0 0 0 0,-1 0 0 0 0,3-6-56 0 0,15-29 263 0 0,-11 19-195 0 0,1 0 0 0 0,1 1 0 0 0,2 0-1 0 0,0 1 1 0 0,2 1 0 0 0,3-3-68 0 0,5-6 176 0 0,-26 134 937 0 0,4-66-982 0 0,29 121 24 0 0,7-15-116 0 0,-26-104-19 0 0,-2 0 0 0 0,-1 1 1 0 0,-2 1-1 0 0,-2-1 0 0 0,0 34-20 0 0,-5-38 3 0 0,-2 0 1 0 0,-1 0-1 0 0,-2-1 1 0 0,-2 1-1 0 0,-1-1 1 0 0,-1 0-1 0 0,-2-1 1 0 0,-13 30-4 0 0,21-60-11 0 0,0 3 5 0 0,0 1-1 0 0,0-1 1 0 0,0 0-1 0 0,-1-1 1 0 0,0 1 0 0 0,-1 0-1 0 0,0-1 1 0 0,0 0-1 0 0,0 1 1 0 0,0-2-1 0 0,-1 1 1 0 0,0 0-1 0 0,-1-1 1 0 0,1 0-1 0 0,-1 0 1 0 0,0-1-1 0 0,0 0 1 0 0,0 0-1 0 0,-1 0 1 0 0,1-1-1 0 0,-1 1 1 0 0,0-2-1 0 0,0 1 1 0 0,0-1 0 0 0,0 0-1 0 0,0 0 1 0 0,-3-1 6 0 0,-5 0-28 0 0,-39-13-126 0 0,50 7 148 0 0,1-1 1 0 0,-1 0-1 0 0,1 0 0 0 0,0 0 1 0 0,0-1-1 0 0,0 1 0 0 0,1-1 0 0 0,0 1 1 0 0,1-1-1 0 0,-1 0 0 0 0,1 0 0 0 0,1 0 1 0 0,-1 0-1 0 0,1 1 0 0 0,0-1 0 0 0,1 0 1 0 0,-1 0-1 0 0,2 0 0 0 0,-1 0 1 0 0,1 1-1 0 0,-1-1 0 0 0,2 0 0 0 0,0 0 6 0 0,5-15 1 0 0,1 0 0 0 0,2 0 1 0 0,0 1-1 0 0,1 0 0 0 0,1 1 0 0 0,3-3-1 0 0,11-13-29 0 0,1 0 0 0 0,2 2 0 0 0,1 1 0 0 0,35-28 29 0 0,-13 10-438 0 0,-40 43-735 0 0,0 2-3273 0 0,-7-2-5985 0 0,-4 5-2197 0 0</inkml:trace>
  <inkml:trace contextRef="#ctx0" brushRef="#br0" timeOffset="33932.645">763 37 2441 0 0,'0'0'1077'0'0,"0"0"-54"0"0,0 0 79 0 0,0 0 128 0 0,0 0 193 0 0,0 0 83 0 0,0 0-64 0 0,0 0-98 0 0,0 0-141 0 0,0 0-184 0 0,0 0-132 0 0,-7-2-148 0 0,-117-30 4219 0 0,103 30-4744 0 0,0 1-1 0 0,0 1 1 0 0,0 1 0 0 0,-1 1-1 0 0,1 1 1 0 0,0 0 0 0 0,1 2 0 0 0,-1 0-1 0 0,1 2 1 0 0,0 0 0 0 0,0 1-1 0 0,-4 3-213 0 0,13-6 58 0 0,1 1 0 0 0,0 0 0 0 0,1 0-1 0 0,0 1 1 0 0,0 0 0 0 0,0 1 0 0 0,1 0-1 0 0,0 0 1 0 0,0 1 0 0 0,1 0 0 0 0,0 0-1 0 0,1 0 1 0 0,0 1 0 0 0,0 0 0 0 0,1 1-1 0 0,0-1 1 0 0,-1 6-58 0 0,3 8 68 0 0,0 0 1 0 0,1 1-1 0 0,1-1 0 0 0,2 1 1 0 0,0-1-1 0 0,2 1 0 0 0,0-1 1 0 0,2 0-1 0 0,1 0 1 0 0,0-1-1 0 0,2 1 0 0 0,1-2 1 0 0,1 1-1 0 0,9 16-68 0 0,41 129 378 0 0,-52-128-163 0 0,-2 1 0 0 0,-2 0 0 0 0,-2 0 0 0 0,-1 0 0 0 0,-6 41-215 0 0,2-60 89 0 0,-2 0 0 0 0,-1 0 1 0 0,0-1-1 0 0,-2 1 0 0 0,-1-2 1 0 0,0 1-1 0 0,-1-1 0 0 0,-1-1 1 0 0,-1 0-1 0 0,-1 0 0 0 0,-2 0-89 0 0,-10 19 133 0 0,-61 58 176 0 0,73-83-275 0 0,0-1 0 0 0,-1 0 0 0 0,-1-1 0 0 0,0-1-1 0 0,0 0 1 0 0,-1-1 0 0 0,0-1 0 0 0,-7 2-34 0 0,50-9-63 0 0,15 17 174 0 0,-36-15-104 0 0,12 5-39 0 0,-10 7 122 0 0,34 59-51 0 0,-30-48-8 0 0,0 1 0 0 0,-2 0-1 0 0,-1 1 1 0 0,-2 0 0 0 0,0 0 0 0 0,-2 0 0 0 0,-1 1 0 0 0,0 18-31 0 0,-5-25 50 0 0,0 1 1 0 0,-2-1 0 0 0,0 0 0 0 0,-2 1 0 0 0,0-2 0 0 0,-2 1 0 0 0,0-1-1 0 0,-9 17-50 0 0,-22 54 171 0 0,4 1 0 0 0,-11 59-171 0 0,40-135 10 0 0,1 0 0 0 0,1 0 0 0 0,0 0 0 0 0,2 0 0 0 0,0 0 0 0 0,0 0 0 0 0,2 9-10 0 0,2-18 18 0 0,0-1 0 0 0,1 1 0 0 0,-1-1 0 0 0,1 0 0 0 0,0-1 0 0 0,1 1 0 0 0,0-1 0 0 0,0 1 0 0 0,0-2 0 0 0,1 1 0 0 0,0 0 0 0 0,0-1 0 0 0,0 0 0 0 0,1-1 0 0 0,0 1 0 0 0,0-1 0 0 0,0-1 0 0 0,0 1 0 0 0,0-1 0 0 0,1 0-1 0 0,0-1 1 0 0,-1 0 0 0 0,1 0 0 0 0,0-1 0 0 0,0 1 0 0 0,3-2-18 0 0,224 12 631 0 0,-193-16-1180 0 0,-42 3-127 0 0,0-1-3593 0 0,2 1-3500 0 0,3 1-5359 0 0</inkml:trace>
  <inkml:trace contextRef="#ctx0" brushRef="#br0" timeOffset="42171.098">9314 530 360 0 0,'0'0'1551'0'0,"0"0"-277"0"0,0 0 25 0 0,0 0 190 0 0,0 0 186 0 0,0 0 30 0 0,0 0-180 0 0,0 0-288 0 0,0 0-275 0 0,0 0-179 0 0,0 0-87 0 0,0 0-6 0 0,0 0 13 0 0,0 0 1 0 0,0 0-31 0 0,0 0-35 0 0,0 0-47 0 0,0 0-46 0 0,0 0-17 0 0,0 0-32 0 0,0 0-9 0 0,0 0-8 0 0,0 0-14 0 0,0 0-14 0 0,0 0-35 0 0,0 0-40 0 0,0 0-40 0 0,0 0-37 0 0,3 1 2653 0 0,12 2-2855 0 0,60-22 131 0 0,66 5 24 0 0,-73 28-236 0 0,-8 31-50 0 0,-57-41 55 0 0,1 1 0 0 0,-1 0 0 0 0,0 0 1 0 0,0 0-1 0 0,0 0 0 0 0,-1 0 0 0 0,0 1 0 0 0,0-1 0 0 0,0 1 0 0 0,-1 0 0 0 0,0-1 0 0 0,0 1 0 0 0,0 0 0 0 0,-1 0 0 0 0,0-1 0 0 0,0 1 0 0 0,-1 2-21 0 0,3 227 333 0 0,2-183-311 0 0,-7 52 115 0 0,-5 54-1 0 0,-1 52 23 0 0,11-195-144 0 0,0 0 0 0 0,1-1 0 0 0,1 0 0 0 0,0 0 0 0 0,1 0 0 0 0,1 0 0 0 0,0-1 0 0 0,1 1 0 0 0,0-2 0 0 0,1 1 0 0 0,0-1 0 0 0,7 7-15 0 0,-7-10 41 0 0,0-1 0 0 0,0 1 0 0 0,0-2 1 0 0,1 1-1 0 0,0-1 0 0 0,0-1 0 0 0,1 0 0 0 0,0 0 1 0 0,0-1-1 0 0,6 2-41 0 0,87 15 563 0 0,-57-11-493 0 0,-24-3 1264 0 0,-59 0-1085 0 0,-92 28-209 0 0,124-31-43 0 0,0-1 0 0 0,0 1 0 0 0,1-1 0 0 0,-1 1 0 0 0,1 1 0 0 0,0-1 0 0 0,0 0 0 0 0,1 1-1 0 0,0 0 1 0 0,0 0 0 0 0,0 0 0 0 0,1 0 0 0 0,-1 1 0 0 0,2-1 0 0 0,-1 0 0 0 0,1 1 0 0 0,0 0 0 0 0,0-1 0 0 0,0 1-1 0 0,1-1 1 0 0,1 7 3 0 0,-2-7 1 0 0,-1 68-13 0 0,12-20-10 0 0,13 5 30 0 0,27 52-7 0 0,-17-15 47 0 0,-17-45-28 0 0,16 122 53 0 0,-31-126-55 0 0,1-33-6 0 0,-2 0 0 0 0,1 0 0 0 0,-2 1 1 0 0,0-1-1 0 0,-1 0 0 0 0,0 0 0 0 0,-1 0 0 0 0,0 0 0 0 0,-2 0-12 0 0,-25 63 115 0 0,25-70-66 0 0,-1 0 1 0 0,0-1-1 0 0,-1 1 0 0 0,1-2 1 0 0,-1 1-1 0 0,0-1 1 0 0,-1 0-1 0 0,1 0 1 0 0,-1-1-1 0 0,0 0 1 0 0,0-1-1 0 0,0 1 0 0 0,-1-2 1 0 0,-1 1-50 0 0,-96 2 333 0 0,105-5-343 0 0,1 0-4 0 0,0 0 29 0 0,0 0-23 0 0,0 0-9 0 0,0 0-3 0 0,0 0 9 0 0,0 0 2 0 0,0 0-9 0 0,0 0-10 0 0,0 0 6 0 0,0 0 10 0 0,0 0-4 0 0,0 0-8 0 0,0 0-7 0 0,0 0 0 0 0,0 0 4 0 0,0 0-7 0 0,0 0-28 0 0,0 0-32 0 0,0 0 19 0 0,0 0-4 0 0,-41-4-2843 0 0,32 4 1567 0 0,-3 0-6946 0 0,8 0-4229 0 0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4:51.0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2089 688 0 0,'0'0'1227'0'0,"0"0"-139"0"0,0 0 63 0 0,0 0 304 0 0,0 0 339 0 0,0 0 149 0 0,0 0-88 0 0,0 0-279 0 0,0 0-370 0 0,0 0-332 0 0,0 0-180 0 0,-3-1-80 0 0,-13-5-43 0 0,12 5-31 0 0,8 10 1140 0 0,67 152 1799 0 0,-46-108-3139 0 0,-2 1 0 0 0,-2 1-1 0 0,10 49-339 0 0,-26-88 60 0 0,-2 1 0 0 0,1 0 0 0 0,-2 0 0 0 0,0 1 0 0 0,-1-1 0 0 0,-1 0 0 0 0,-2 13-60 0 0,2-29 21 0 0,-1 1-1 0 0,1-1 1 0 0,-1 0-1 0 0,0 1 0 0 0,0-1 1 0 0,0 0-1 0 0,0 1 1 0 0,0-1-1 0 0,0 0 0 0 0,0 0 1 0 0,0 0-1 0 0,0 0 0 0 0,-1 0 1 0 0,1 0-1 0 0,0 0 1 0 0,-1 0-1 0 0,1 0 0 0 0,0-1 1 0 0,-1 1-1 0 0,1-1 1 0 0,-1 1-1 0 0,1-1 0 0 0,-1 1 1 0 0,0-1-1 0 0,1 0 1 0 0,-1 0-1 0 0,1 0 0 0 0,-1 0 1 0 0,0 0-1 0 0,1 0 0 0 0,-1 0 1 0 0,1 0-1 0 0,-1-1 1 0 0,1 1-1 0 0,-1-1 0 0 0,1 1 1 0 0,-1-1-1 0 0,1 1 1 0 0,-1-1-1 0 0,1 0 0 0 0,0 0 1 0 0,-1 0-1 0 0,1 0 1 0 0,0 0-1 0 0,0 0 0 0 0,0 0 1 0 0,-1 0-1 0 0,1 0 0 0 0,0-1 1 0 0,1 1-1 0 0,-1 0 1 0 0,-1-2-21 0 0,-5-9 17 0 0,1 1 1 0 0,0-2-1 0 0,0 1 1 0 0,1-1 0 0 0,1 1-1 0 0,0-1 1 0 0,1-1-1 0 0,0 1 1 0 0,1 0 0 0 0,0-4-18 0 0,-2-26 18 0 0,2 0 0 0 0,2 1 0 0 0,2-1 0 0 0,1 0 0 0 0,2 1 0 0 0,11-41-18 0 0,0 26 8 0 0,1 0 1 0 0,4 1 0 0 0,1 1 0 0 0,3 1-1 0 0,3 1 1 0 0,2 2 0 0 0,1 0 0 0 0,4 3-1 0 0,9-10-8 0 0,-40 52 10 0 0,-1 0 0 0 0,1 0 0 0 0,0 1 0 0 0,1 0-1 0 0,-1 0 1 0 0,1 0 0 0 0,0 0 0 0 0,1 1 0 0 0,-1 0-1 0 0,1 0 1 0 0,-1 0 0 0 0,1 1 0 0 0,0 0 0 0 0,0 0-1 0 0,1 0 1 0 0,-1 1 0 0 0,1 0 0 0 0,-1 0 0 0 0,1 1-1 0 0,-1 0 1 0 0,1 0 0 0 0,0 0 0 0 0,3 1-10 0 0,-6 4 28 0 0,0 0 1 0 0,0 0-1 0 0,-1 1 1 0 0,0-1-1 0 0,0 1 1 0 0,0 0-1 0 0,0 0 1 0 0,-1 0-1 0 0,1 0 1 0 0,-2 0-1 0 0,1 1 0 0 0,0-1 1 0 0,-1 1-1 0 0,0-1 1 0 0,0 1-1 0 0,-1-1 1 0 0,1 1-1 0 0,-1-1 1 0 0,-1 1-1 0 0,1 0-28 0 0,2 34 67 0 0,-3 0 0 0 0,0-1-1 0 0,-3 1 1 0 0,-1-1 0 0 0,-2 1-1 0 0,-2-2 1 0 0,-2 1 0 0 0,-1-1-1 0 0,-2-1 1 0 0,-6 11-67 0 0,17-37-43 0 0,-1 0-1 0 0,0 0 1 0 0,0 0 0 0 0,-2-1-1 0 0,1 1 1 0 0,-1-1-1 0 0,0-1 1 0 0,-1 1 0 0 0,0-1-1 0 0,-1 0 1 0 0,0-1 0 0 0,0 1-1 0 0,-1-2 1 0 0,0 1 0 0 0,0-1-1 0 0,-1-1 1 0 0,0 0-1 0 0,0 0 1 0 0,-1-1 0 0 0,1 0-1 0 0,-1-1 1 0 0,0 0 0 0 0,0 0-1 0 0,0-1 1 0 0,-1-1-1 0 0,1 0 1 0 0,-6 0 43 0 0,13-3-157 0 0,1 0 0 0 0,-1 0 1 0 0,1 0-1 0 0,0 0 0 0 0,0 0 0 0 0,0-1 0 0 0,0 1 0 0 0,0-1 0 0 0,0 0 0 0 0,0 0 1 0 0,0 0-1 0 0,1 0 0 0 0,-1-1 0 0 0,1 1 0 0 0,-1-1 0 0 0,1 1 0 0 0,0-1 0 0 0,0 0 1 0 0,0 0-1 0 0,1 0 0 0 0,-1 0 0 0 0,1 0 0 0 0,-1 0 0 0 0,1-1 0 0 0,0 1 157 0 0,-14-55-8268 0 0,12 38 255 0 0</inkml:trace>
  <inkml:trace contextRef="#ctx0" brushRef="#br0" timeOffset="349.984">1212 1461 8706 0 0,'0'0'1400'0'0,"0"0"-34"0"0,0 0 115 0 0,0 0 76 0 0,0 0-68 0 0,0 0-167 0 0,0 0-232 0 0,0 0-214 0 0,-28 33-205 0 0,-86 102-146 0 0,81-79-120 0 0,31-51-373 0 0,1 1 0 0 0,0 0-1 0 0,0-1 1 0 0,0 1-1 0 0,0 0 1 0 0,1 0-1 0 0,0 0 1 0 0,0-1 0 0 0,1 1-1 0 0,-1 0 1 0 0,1 0-1 0 0,1-1 1 0 0,-1 1-1 0 0,1 0 1 0 0,0-1-1 0 0,0 0 1 0 0,0 1 0 0 0,1-1-1 0 0,0 0 1 0 0,0 0-1 0 0,0 0 1 0 0,1-1-1 0 0,-1 1 1 0 0,1-1 0 0 0,0 0-1 0 0,1 0 1 0 0,-1 0-1 0 0,1 0 1 0 0,0-1-1 0 0,-1 0 1 0 0,1 0-1 0 0,1 0 1 0 0,-1-1 0 0 0,0 0-1 0 0,1 0 1 0 0,-1 0-1 0 0,1 0 1 0 0,-1-1-1 0 0,7 1-31 0 0,-5-1 56 0 0,1 0-1 0 0,0-1 1 0 0,0 0-1 0 0,0 0 0 0 0,0-1 1 0 0,0 0-1 0 0,-1 0 1 0 0,1-1-1 0 0,0 0 1 0 0,-1 0-1 0 0,0-1 0 0 0,1 0 1 0 0,-1 0-1 0 0,0-1 1 0 0,0 0-1 0 0,-1 0 1 0 0,1 0-1 0 0,0-2-55 0 0,-1 2 51 0 0,0-1 1 0 0,0 0-1 0 0,-1 0 0 0 0,0-1 0 0 0,0 1 1 0 0,0-1-1 0 0,0 0 0 0 0,-1 0 1 0 0,0-1-1 0 0,-1 1 0 0 0,1-1 0 0 0,-1 0 1 0 0,-1 0-1 0 0,1 0 0 0 0,-1 0 1 0 0,0 0-1 0 0,-1-1 0 0 0,0 1 0 0 0,0 0 1 0 0,0-1-1 0 0,-1 1 0 0 0,0-1 1 0 0,-1 1-1 0 0,1-1 0 0 0,-2 1 0 0 0,1-1 1 0 0,-1 1-1 0 0,0 0 0 0 0,0 0 1 0 0,-1 0-1 0 0,0 0 0 0 0,0 0 0 0 0,-1 1 1 0 0,0-1-1 0 0,0 1 0 0 0,0 0 1 0 0,-3-2-52 0 0,-1 3-71 0 0,0 0 0 0 0,-1 0 0 0 0,1 1 0 0 0,-1 0 0 0 0,0 1 0 0 0,-1 0 0 0 0,1 0 0 0 0,0 1 0 0 0,-1 0 0 0 0,0 0 0 0 0,1 1 0 0 0,-1 1 0 0 0,-8 0 71 0 0,-31 6-2885 0 0,9 10-3862 0 0,29-8-4336 0 0</inkml:trace>
  <inkml:trace contextRef="#ctx0" brushRef="#br0" timeOffset="2364.066">3073 864 9098 0 0,'0'0'4416'0'0,"0"0"-2299"0"0,0 0-795 0 0,0 0-207 0 0,0 0-248 0 0,0 0-182 0 0,0 0-126 0 0,0 0-172 0 0,0 0-137 0 0,0 0-83 0 0,0 0-71 0 0,-12 33-38 0 0,-37 103-26 0 0,47-135-32 0 0,1 1 1 0 0,0-1 0 0 0,0 1-1 0 0,0-1 1 0 0,0 1 0 0 0,0-1-1 0 0,0 1 1 0 0,1 0 0 0 0,-1-1-1 0 0,0 1 1 0 0,1 0 0 0 0,0 0 0 0 0,-1-1-1 0 0,1 1 1 0 0,0 0 0 0 0,0 0-1 0 0,0 0 1 0 0,0 0 0 0 0,0-1-1 0 0,0 1 1 0 0,0 0 0 0 0,1 0-1 0 0,-1 0 1 0 0,1-1 0 0 0,-1 1 0 0 0,1 0-1 0 0,0-1 1 0 0,0 1 0 0 0,-1 0-1 0 0,1-1 1 0 0,0 1 0 0 0,0-1-1 0 0,1 1 0 0 0,3 2 10 0 0,-3-1 17 0 0,0-1 0 0 0,0 1 0 0 0,0-1 1 0 0,1 0-1 0 0,-1 1 0 0 0,1-1 1 0 0,-1 0-1 0 0,1-1 0 0 0,0 1 1 0 0,0 0-1 0 0,-1-1 0 0 0,1 0 0 0 0,0 1 1 0 0,1-1-1 0 0,-1 0 0 0 0,0-1 1 0 0,0 1-1 0 0,0 0 0 0 0,1-1 1 0 0,-1 0-1 0 0,0 0 0 0 0,0 0 1 0 0,1 0-1 0 0,-1 0 0 0 0,0-1 0 0 0,0 0 1 0 0,0 1-1 0 0,1-1 0 0 0,-1 0 1 0 0,0 0-1 0 0,0-1 0 0 0,0 1 1 0 0,0-1-1 0 0,-1 1 0 0 0,1-1 0 0 0,0 0 1 0 0,-1 0-1 0 0,2-2-27 0 0,4-6 126 0 0,0-1-1 0 0,-1 0 1 0 0,-1-1-1 0 0,0 0 1 0 0,-1 0-1 0 0,0 0 1 0 0,0 0-1 0 0,-1-1 1 0 0,-1 0-1 0 0,-1 1 1 0 0,1-1-1 0 0,-2 0 1 0 0,0-1-1 0 0,0 1 1 0 0,-2 0-1 0 0,1 0 1 0 0,-2 0-1 0 0,0-6-125 0 0,0 11-57 0 0,0-1 1 0 0,-1 0-1 0 0,0 1 0 0 0,0 0 0 0 0,-1-1 0 0 0,1 2 0 0 0,-2-1 0 0 0,1 0 0 0 0,-1 1 1 0 0,-1 0-1 0 0,-3-4 57 0 0,-4 5-1933 0 0,8 6-2356 0 0,-1 1-4099 0 0,1-1-874 0 0</inkml:trace>
  <inkml:trace contextRef="#ctx0" brushRef="#br0" timeOffset="2681.994">3412 937 9514 0 0,'0'0'4873'0'0,"0"0"-2543"0"0,0 0-831 0 0,0 0-159 0 0,0 0-174 0 0,0 0-161 0 0,0 0-145 0 0,0 0-185 0 0,0 0-171 0 0,23-35-101 0 0,70-107-73 0 0,-21 45 288 0 0,-3 13-363 0 0,-41 115-433 0 0,-23-21 171 0 0,-2-4 23 0 0,0-1 0 0 0,0 1 0 0 0,0-1 1 0 0,1 0-1 0 0,-1 0 0 0 0,1 0 0 0 0,1-1 0 0 0,-1 1 1 0 0,1-1-1 0 0,-1 0 0 0 0,1 0 0 0 0,0-1 1 0 0,0 1-1 0 0,1-1 0 0 0,-1 0 0 0 0,1-1 0 0 0,0 1 1 0 0,-1-1-1 0 0,1 0 0 0 0,0-1 0 0 0,0 1 1 0 0,1-1-1 0 0,-1-1 0 0 0,0 1 0 0 0,0-1 0 0 0,0 0 1 0 0,0 0-1 0 0,1-1 0 0 0,-1 1 0 0 0,0-1 1 0 0,0-1-1 0 0,0 1 0 0 0,0-1 0 0 0,0 0 0 0 0,-1-1 1 0 0,1 1-1 0 0,2-3-16 0 0,8-9 140 0 0,0 0 0 0 0,-2-2 0 0 0,0 0 0 0 0,0 0 1 0 0,-2-1-1 0 0,0-1 0 0 0,-1 0 0 0 0,0-1 0 0 0,-2 0 0 0 0,0-1 1 0 0,3-12-141 0 0,-7-36-1936 0 0,-18 66-7931 0 0,8 2-2602 0 0</inkml:trace>
  <inkml:trace contextRef="#ctx0" brushRef="#br0" timeOffset="816.98">1777 1233 3025 0 0,'0'0'2884'0'0,"0"0"-1615"0"0,0 0-197 0 0,0 0 437 0 0,0 0 298 0 0,0 0-1 0 0,0 0-223 0 0,0 0-345 0 0,0 0-291 0 0,0 0-169 0 0,0 0-124 0 0,0 0-101 0 0,0 0-79 0 0,-19 7-45 0 0,-56 21-41 0 0,26 10 385 0 0,40-26-535 0 0,4-7-154 0 0,0-1 0 0 0,1 1-1 0 0,-1 0 1 0 0,1 0 0 0 0,1 1 0 0 0,-1-1-1 0 0,1 1 1 0 0,0 0 0 0 0,0-1-1 0 0,0 1 1 0 0,1 1 0 0 0,0-1 0 0 0,0 0-1 0 0,1 1 1 0 0,0-1 0 0 0,0 0 0 0 0,0 1-1 0 0,1 5-83 0 0,2-9 10 0 0,0-1 0 0 0,1 1-1 0 0,-1-1 1 0 0,1 1 0 0 0,-1-1-1 0 0,1 0 1 0 0,0 0 0 0 0,0-1 0 0 0,0 1-1 0 0,0 0 1 0 0,0-1 0 0 0,1 0-1 0 0,-1 0 1 0 0,0 0 0 0 0,0 0-1 0 0,1 0 1 0 0,1-1-10 0 0,0 2 34 0 0,122 25 614 0 0,-126-25-593 0 0,1 1-1 0 0,-1 0 1 0 0,1-1-1 0 0,-1 1 1 0 0,0 0-1 0 0,0 0 1 0 0,0 0 0 0 0,-1 0-1 0 0,1 0 1 0 0,-1 0-1 0 0,1 0 1 0 0,-1 0-1 0 0,0 0 1 0 0,0 1-1 0 0,-1-1 1 0 0,1 0-1 0 0,-1 0 1 0 0,1 0 0 0 0,-1 0-1 0 0,0 0 1 0 0,0 0-1 0 0,0-1 1 0 0,-1 1-1 0 0,1 0 1 0 0,-1 0-1 0 0,1-1 1 0 0,-1 1 0 0 0,0-1-1 0 0,0 1 1 0 0,0-1-1 0 0,0 0 1 0 0,-1 1-55 0 0,-131 134 507 0 0,130-133-633 0 0,0-1 1 0 0,0 1-1 0 0,0-1 1 0 0,0 0 0 0 0,-1 0-1 0 0,1-1 1 0 0,-1 0 0 0 0,0 1-1 0 0,0-1 1 0 0,0-1 0 0 0,0 1-1 0 0,0-1 1 0 0,0 0 0 0 0,-3 0 125 0 0,8-17-6739 0 0,0 6-3018 0 0,2 6 1974 0 0</inkml:trace>
  <inkml:trace contextRef="#ctx0" brushRef="#br0" timeOffset="1012.954">1956 1353 9202 0 0,'0'0'4972'0'0,"0"0"-2957"0"0,0 0-811 0 0,0 0 20 0 0,0 0-53 0 0,0 0-144 0 0,0 0-224 0 0,0 0-284 0 0,0 0-246 0 0,0 0-132 0 0,0 0-78 0 0,0 0-49 0 0,4 33-52 0 0,14 99-50 0 0,-2-81-1252 0 0,-15-49 573 0 0,0 0-4765 0 0,-1 1-5034 0 0</inkml:trace>
  <inkml:trace contextRef="#ctx0" brushRef="#br0" timeOffset="1183.458">1823 964 17172 0 0,'0'0'320'0'0,"0"0"-312"0"0,0 0-144 0 0,0 0-136 0 0,0 0-192 0 0,0 0-321 0 0,0 0-783 0 0,0 0-2169 0 0,0 0-6801 0 0</inkml:trace>
  <inkml:trace contextRef="#ctx0" brushRef="#br0" timeOffset="1479.951">2254 698 16588 0 0,'0'0'1225'0'0,"0"0"-335"0"0,0 0-176 0 0,0 0-59 0 0,0 0 11 0 0,0 0 15 0 0,0 0-47 0 0,0 0-89 0 0,0 0-77 0 0,0 0-36 0 0,0 0-48 0 0,0 0-23 0 0,0 0-21 0 0,13 18-38 0 0,38 58-43 0 0,-28 3 184 0 0,-22-56-338 0 0,47 347 461 0 0,-14-239-786 0 0,-34-131 134 0 0,0 0-28 0 0,0 0-48 0 0,0 0-62 0 0,0 0-109 0 0,0-12-2104 0 0,-6-8-1463 0 0,0 8-2004 0 0,5 11 4738 0 0,-1-8-10082 0 0</inkml:trace>
  <inkml:trace contextRef="#ctx0" brushRef="#br0" timeOffset="1725.999">2093 1160 10042 0 0,'0'0'1759'0'0,"0"0"-344"0"0,0 0-44 0 0,0 0-52 0 0,0 0-156 0 0,0 0-108 0 0,35-16-103 0 0,113-50-138 0 0,-50 26 282 0 0,34 5 166 0 0,-75 25-3840 0 0,-2 1-7222 0 0,-47 8-70 0 0</inkml:trace>
  <inkml:trace contextRef="#ctx0" brushRef="#br0" timeOffset="1964.902">2786 1102 11050 0 0,'0'0'1569'0'0,"0"0"-1441"0"0,0 0-128 0 0,0 0 0 0 0,0 0 0 0 0,0 0-24 0 0,0 0-96 0 0,0 0-192 0 0,0 0-441 0 0,0 0-1159 0 0,0 0-2129 0 0,0 0-1544 0 0</inkml:trace>
  <inkml:trace contextRef="#ctx0" brushRef="#br0" timeOffset="2211.151">2684 740 12219 0 0,'0'0'5265'0'0,"0"0"-4377"0"0,0 0-320 0 0,0 0-208 0 0,0 0-216 0 0,0 0-152 0 0,0 0-112 0 0,0 0-80 0 0,0 0-120 0 0,0 0-184 0 0,0 0-576 0 0,0 0-2145 0 0,0 0-8554 0 0</inkml:trace>
  <inkml:trace contextRef="#ctx0" brushRef="#br0" timeOffset="3250.95">4649 0 11410 0 0,'0'0'3309'0'0,"0"0"-1400"0"0,0 0-520 0 0,0 0-137 0 0,0 0-121 0 0,0 0-84 0 0,0 0-92 0 0,0 0-135 0 0,0 0-93 0 0,0 0-40 0 0,0 0 1 0 0,0 0-80 0 0,7 21-97 0 0,51 144 625 0 0,65 257-498 0 0,-118-402-1459 0 0,16 44 224 0 0,-11-46-3306 0 0,2-4-4015 0 0,-7-9-4611 0 0</inkml:trace>
  <inkml:trace contextRef="#ctx0" brushRef="#br0" timeOffset="4633.204">4611 35 0 0 0,'0'0'525'0'0,"0"0"89"0"0,0 0 50 0 0,-3-2 75 0 0,-10-14 1471 0 0,6 15 1665 0 0,-5 0 1159 0 0,11-1 3060 0 0,-29 63-6441 0 0,-22 88-2036 0 0,50-141-366 0 0,-2 8-967 0 0,8-9-6756 0 0,0-6-2680 0 0</inkml:trace>
  <inkml:trace contextRef="#ctx0" brushRef="#br0" timeOffset="20861.925">4749 844 0 0 0,'-57'-8'435'0'0,"28"16"6413"0"0,29-8-5655 0 0,0 0 25 0 0,0 0-74 0 0,0 0-143 0 0,0 0-119 0 0,0 0-63 0 0,0 0-35 0 0,0 0-9 0 0,0 0-33 0 0,0 0-29 0 0,0 0-49 0 0,0 0-53 0 0,0 0-49 0 0,0 0-65 0 0,0 0-33 0 0,25-1 3908 0 0,129-68-1702 0 0,-130 58-2620 0 0,0 0 1 0 0,0 1-1 0 0,1 2 1 0 0,0 0-1 0 0,1 2 1 0 0,0 0-1 0 0,0 2 1 0 0,20 0-51 0 0,-46 4-12 0 0,0 0-8 0 0,0 0 29 0 0,0 0 22 0 0,0 0 33 0 0,0 0 14 0 0,0 0 32 0 0,0 0 22 0 0,0 0 4 0 0,0 0-1 0 0,0 0-11 0 0,-46 0 133 0 0,-15 15-241 0 0,-6 13-36 0 0,20-9 51 0 0,34-16-119 0 0,4 0-256 0 0,11-2-3366 0 0,8-1-4307 0 0,-10 0-3108 0 0</inkml:trace>
  <inkml:trace contextRef="#ctx0" brushRef="#br0" timeOffset="25969.909">20 3368 0 0 0,'0'0'277'0'0,"0"0"590"0"0,0 0 149 0 0,0 0 146 0 0,0 0 154 0 0,0 0 121 0 0,0 0 32 0 0,0 0-116 0 0,0 0-144 0 0,0 0-123 0 0,0 0-182 0 0,-3-1-157 0 0,-14-6 974 0 0,25-7 1473 0 0,77-63-1287 0 0,-43 44-1366 0 0,235-197 1820 0 0,-210 180-2000 0 0,2 3-1 0 0,2 2 0 0 0,7 1-360 0 0,51-37 269 0 0,383-226 998 0 0,-166 114-834 0 0,-31 47-104 0 0,-106 58 308 0 0,90-57-637 0 0,-263 127 59 0 0,-27 14-47 0 0,147-75 213 0 0,4 8-1 0 0,48-10-224 0 0,155-50 280 0 0,-141 57-120 0 0,212-79 226 0 0,192-48 126 0 0,-361 132-372 0 0,-159 47-108 0 0,92-25 174 0 0,-155 31-123 0 0,-43 16-60 0 0,-10 5-4058 0 0,5 2-1087 0 0,3 1-6988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3:44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1016 3029 0 0 0,'0'0'123'0'0,"0"0"459"0"0,0 0 131 0 0,0 0 45 0 0,0 0 43 0 0,0 0 8 0 0,0 6 4610 0 0,1 19-3363 0 0,-5 11-383 0 0,-26 244 2751 0 0,30 1-2970 0 0,39 16-648 0 0,4 89 200 0 0,-33-245-750 0 0,-2 106 149 0 0,5-130-212 0 0,38 175 96 0 0,2-53 42 0 0,26 96 236 0 0,-71-299-468 0 0,-2 1 0 0 0,-1 0 0 0 0,-3 0 0 0 0,0 0 0 0 0,-4 21-99 0 0,-32 85 712 0 0,32-132-671 0 0,0-1 1 0 0,0 1-1 0 0,1 0 1 0 0,1 0-1 0 0,-1 0 1 0 0,2-1-1 0 0,0 1 1 0 0,0 0-1 0 0,1 0 1 0 0,1 5-42 0 0,20 134 654 0 0,-22-148-594 0 0,-1-1 0 0 0,1 1 0 0 0,-1-1 0 0 0,1 0 0 0 0,0 0 0 0 0,0 1 0 0 0,0-1-1 0 0,0 0 1 0 0,0 0 0 0 0,0 0 0 0 0,0 0 0 0 0,0 0 0 0 0,0 0 0 0 0,0 0 0 0 0,1 0 0 0 0,-1 0-1 0 0,0-1 1 0 0,0 1 0 0 0,1-1 0 0 0,-1 1 0 0 0,1-1 0 0 0,-1 1 0 0 0,1-1 0 0 0,-1 0 0 0 0,1 1-1 0 0,-1-1 1 0 0,0 0 0 0 0,1 0 0 0 0,-1 0 0 0 0,1 0 0 0 0,-1 0 0 0 0,1-1 0 0 0,0 1-60 0 0,193-7 132 0 0,45-9-136 0 0,47-3 77 0 0,-140 11-64 0 0,866 4 337 0 0,-413 7 49 0 0,-136-29 5 0 0,8 21 48 0 0,-61-37-41 0 0,-137 27-206 0 0,40 27-53 0 0,213-8 229 0 0,-247-16-195 0 0,714 12 14 0 0,-994 0-210 0 0,-38 8-1663 0 0,-29 0-2439 0 0,37-5-3875 0 0,13-3-4430 0 0</inkml:trace>
  <inkml:trace contextRef="#ctx0" brushRef="#br0" timeOffset="5367.36">1513 6697 0 0 0,'-43'-6'0'0'0,"17"8"-47"0"0,26-2 106 0 0,-1 1 2 0 0,0-1-1 0 0,1 0 0 0 0,-1 1 1 0 0,1-1-1 0 0,-1 0 1 0 0,1 0-1 0 0,-1 1 0 0 0,0-1 1 0 0,1 0-1 0 0,-1 0 1 0 0,1 0-1 0 0,-1 0 0 0 0,0 0 1 0 0,1 0-1 0 0,-1 0 0 0 0,0 0 1 0 0,1 0-1 0 0,-1 0 1 0 0,1 0-1 0 0,-1 0 0 0 0,0 0 1 0 0,1 0-1 0 0,-1-1 1 0 0,1 1-1 0 0,-1 0 0 0 0,0-1 1 0 0,1 1-1 0 0,-1 0 1 0 0,1-1-1 0 0,-1 1 0 0 0,1 0 1 0 0,-1-1-1 0 0,1 1 0 0 0,0-1 1 0 0,-1 1-1 0 0,1-1 1 0 0,-1 1-1 0 0,1-1 0 0 0,0 1 1 0 0,0-1-1 0 0,-1 1 1 0 0,1-1-1 0 0,0 0 0 0 0,0 1 1 0 0,-1-1-1 0 0,1 1 1 0 0,0-1-1 0 0,0 0 0 0 0,0 1-60 0 0,-11-39 9277 0 0,19 59-743 0 0,4 9-4785 0 0,27 83-4549 0 0,-29-82 1897 0 0,6 33-937 0 0,-2 0 0 0 0,-4 0-1 0 0,-2 1 1 0 0,-3 0 0 0 0,-2 1 0 0 0,-7 55-160 0 0,4-35 161 0 0,4 53 69 0 0,-12-96-88 0 0,17-39-3157 0 0,19-12-7883 0 0,-15 4-917 0 0</inkml:trace>
  <inkml:trace contextRef="#ctx0" brushRef="#br0" timeOffset="7369.752">5238 6589 0 0 0,'0'0'467'0'0,"0"0"397"0"0,0 0 119 0 0,0 0 38 0 0,0 0 6 0 0,0 0-4 0 0,0 0-36 0 0,0 0-31 0 0,0 0-20 0 0,0 0-25 0 0,0 0 44 0 0,-6-8 21 0 0,-18-25 50 0 0,4 21 7912 0 0,20 11-8855 0 0,0 1 5 0 0,0 0-6 0 0,0 0 30 0 0,6 24 1034 0 0,11 137 1864 0 0,2 24-1954 0 0,-18-176-1022 0 0,1 11 54 0 0,-1 0-1 0 0,-1 0 0 0 0,-1 0 0 0 0,-1 0 0 0 0,0-1 0 0 0,-2 1 0 0 0,-1 5-87 0 0,-3-2 55 0 0,1 0-1 0 0,2 0 1 0 0,0 1-1 0 0,1 0 0 0 0,1-1 1 0 0,1 11-55 0 0,36 4-240 0 0,-47-47-8252 0 0,4 7 324 0 0,5 2-2550 0 0</inkml:trace>
  <inkml:trace contextRef="#ctx0" brushRef="#br0" timeOffset="8436.829">998 6967 3833 0 0,'0'0'1473'0'0,"0"0"-243"0"0,0 0-166 0 0,0 0-35 0 0,0 0 111 0 0,0 0 77 0 0,0 0-54 0 0,0 0-192 0 0,0 0-189 0 0,0 0-97 0 0,0 0-30 0 0,0 0 46 0 0,9-1-7 0 0,608-20 5697 0 0,-512 17-6002 0 0,187-5 698 0 0,171 21-1087 0 0,-103 7 337 0 0,227-19 262 0 0,1158 0 664 0 0,-1683-2-872 0 0,2 0-4400 0 0,-64 0 1696 0 0,0 0-3900 0 0,0 2-3569 0 0</inkml:trace>
  <inkml:trace contextRef="#ctx0" brushRef="#br0" timeOffset="8691.054">5593 6605 9594 0 0,'0'0'1588'0'0,"0"0"-189"0"0,0 0-98 0 0,0 0-13 0 0,0 0 11 0 0,0 0-76 0 0,-37 13-138 0 0,-120 45-164 0 0,-19 29 715 0 0,-133 78-944 0 0,187-104-880 0 0,34-16-1134 0 0,58-31-1535 0 0,1 1-3321 0 0,16-7-4855 0 0</inkml:trace>
  <inkml:trace contextRef="#ctx0" brushRef="#br0" timeOffset="9369.709">2037 6643 1536 0 0,'0'0'1466'0'0,"0"0"114"0"0,0 0 83 0 0,0 0 7 0 0,0 0-103 0 0,0 0-111 0 0,0 0-141 0 0,0 0-156 0 0,0 0-108 0 0,0 0-117 0 0,0 0-125 0 0,0 0-93 0 0,0 0-96 0 0,-37 20-85 0 0,-115 59-88 0 0,16 0 416 0 0,-20 12-474 0 0,-4-7-1 0 0,-135 49-388 0 0,39-29-542 0 0,297-105-3345 0 0,-23-2 3040 0 0,29-5-4822 0 0,-23 1-3550 0 0</inkml:trace>
  <inkml:trace contextRef="#ctx0" brushRef="#br0" timeOffset="10421.224">2905 7090 7314 0 0,'0'0'1733'0'0,"0"0"-172"0"0,0 0-176 0 0,0 0-38 0 0,0 0-12 0 0,0 0-96 0 0,0 0-177 0 0,0 0-185 0 0,0 0-217 0 0,0 0-200 0 0,0 0-148 0 0,0 0-120 0 0,0 0-33 0 0,2 19 929 0 0,-2-10-762 0 0,-16 144 2278 0 0,-4-94-2241 0 0,-2-2 0 0 0,-3 0 0 0 0,-17 28-363 0 0,39-81 22 0 0,1-2 0 0 0,1 1 0 0 0,-1-1 0 0 0,1 0-1 0 0,0 0 1 0 0,-1 1 0 0 0,1-1 0 0 0,0 0-1 0 0,1 1 1 0 0,-1-1 0 0 0,0 1-1 0 0,1-1 1 0 0,-1 1 0 0 0,1 0 0 0 0,0-1-1 0 0,0 1 1 0 0,0-1 0 0 0,0 1 0 0 0,0 0-1 0 0,1-1 1 0 0,0 3-22 0 0,38 15 311 0 0,-24-17-214 0 0,1 0 0 0 0,-1-1 0 0 0,1-1 0 0 0,0 0 0 0 0,0-1 0 0 0,-1-1 0 0 0,1 0-1 0 0,10-3-96 0 0,22-1 174 0 0,72-13 196 0 0,-12 14-169 0 0,-58 7-96 0 0,-50-3-85 0 0,0 0-8 0 0,0 0-24 0 0,0 0-13 0 0,0 0-8 0 0,0 0 22 0 0,0 0 36 0 0,0 0-2 0 0,0 0 20 0 0,0 0-42 0 0,0 0-29 0 0,0 0-20 0 0,0 0 27 0 0,0 0-9 0 0,0 0-11 0 0,0 0-18 0 0,0 0-33 0 0,0 0-58 0 0,0 0-98 0 0,0 0-151 0 0,0 0-233 0 0,-2 0-3269 0 0,1 0 460 0 0,0 0-4415 0 0,1 0-2377 0 0</inkml:trace>
  <inkml:trace contextRef="#ctx0" brushRef="#br0" timeOffset="10765.685">3555 7449 5825 0 0,'0'0'2901'0'0,"0"0"-1345"0"0,0 0-509 0 0,0 0-5 0 0,0 0 85 0 0,0 0 67 0 0,0 0-40 0 0,0 0-163 0 0,0 0-219 0 0,0 0-200 0 0,0 0-137 0 0,0 0-87 0 0,0 0-84 0 0,-16 30-52 0 0,-49 93-26 0 0,50-73 103 0 0,17-45-208 0 0,0-2 6 0 0,0 1 0 0 0,0-1-1 0 0,0 1 1 0 0,1-1 0 0 0,0 0-1 0 0,-1 0 1 0 0,1 0 0 0 0,0 0-1 0 0,0-1 1 0 0,1 1 0 0 0,-1-1 0 0 0,0 0-1 0 0,1 0 1 0 0,0 0 0 0 0,-1 0-1 0 0,1-1 1 0 0,0 1 0 0 0,0-1-1 0 0,0 0 1 0 0,0 0 0 0 0,0-1-1 0 0,0 1 1 0 0,0-1 0 0 0,0 0-1 0 0,0 0 1 0 0,0 0 0 0 0,0 0-1 0 0,0-1 1 0 0,0 0 0 0 0,0 1 0 0 0,0-2-1 0 0,0 1 1 0 0,0 0 0 0 0,0-1-1 0 0,-1 0 1 0 0,4-1-87 0 0,-2-1 58 0 0,0 1 0 0 0,0 0 0 0 0,0-1 0 0 0,0 0 0 0 0,-1 0 0 0 0,0-1 1 0 0,0 1-1 0 0,0-1 0 0 0,0 0 0 0 0,-1 0 0 0 0,0 0 0 0 0,0-1 0 0 0,0 1 0 0 0,-1-1 0 0 0,0 1 0 0 0,0-1 1 0 0,0 0-1 0 0,0 0 0 0 0,-1 0 0 0 0,0 0 0 0 0,-1 0 0 0 0,1 0 0 0 0,-1 0 0 0 0,0 0 0 0 0,-1-1-58 0 0,0 4-38 0 0,-1 0-1 0 0,0 0 1 0 0,0 0 0 0 0,0 0-1 0 0,0 0 1 0 0,-1 0-1 0 0,1 0 1 0 0,-1 1 0 0 0,0 0-1 0 0,1-1 1 0 0,-1 1 0 0 0,0 0-1 0 0,0 0 1 0 0,-1 1-1 0 0,1-1 1 0 0,0 1 0 0 0,-1-1-1 0 0,1 1 1 0 0,0 0-1 0 0,-1 0 1 0 0,1 0 0 0 0,-1 1-1 0 0,0 0 1 0 0,1-1-1 0 0,-1 1 1 0 0,1 0 0 0 0,-1 1-1 0 0,0-1 1 0 0,1 0-1 0 0,-1 1 1 0 0,1 0 0 0 0,-3 1 38 0 0,-7-2-357 0 0,-73 19-4790 0 0,54-8-2857 0 0,15-6-1829 0 0</inkml:trace>
  <inkml:trace contextRef="#ctx0" brushRef="#br0" timeOffset="12788.525">6423 6185 0 0 0,'26'4'0'0'0,"-21"0"0"0"0,-5-1 0 0 0,0 1 0 0 0,0-11 3 0 0,1 6-2 0 0,-1 0 0 0 0,1 0 0 0 0,-1-1 0 0 0,0 1 0 0 0,0 0-1 0 0,0 0 1 0 0,0-1 0 0 0,0 1 0 0 0,0 0 0 0 0,0 0 0 0 0,0-1 0 0 0,0 1 0 0 0,0 0 0 0 0,-1 0 0 0 0,1 0 0 0 0,0-1 0 0 0,-1 1 0 0 0,1 0 0 0 0,-1 0 0 0 0,1 0 0 0 0,-1 0 0 0 0,0 0-1 0 0,0 0 1 0 0,1 0 0 0 0,-1 0 0 0 0,0 0 0 0 0,0 0 0 0 0,0 0 0 0 0,0 0 0 0 0,0 1 0 0 0,0-1-1 0 0,1-3 1279 0 0,-1-7 6435 0 0,0 18 5036 0 0,0 79-11248 0 0,14 310-123 0 0,2-35-756 0 0,-21-302-353 0 0,0-2 521 0 0,4 12-447 0 0,2-68-330 0 0,0-1 10 0 0,0 0-10 0 0,0 0 13 0 0,0 0 18 0 0,0 0-13 0 0,0 0 4 0 0,0 0-4 0 0,0 0-5 0 0,0 0 0 0 0,0 0-23 0 0,0 0-38 0 0,0 0-10 0 0,0 0 8 0 0,0 0-10 0 0,0 0-48 0 0,0 0-84 0 0,0 0-128 0 0,-1-7-3464 0 0,0 4 26 0 0,1 1-3549 0 0,0-1-3880 0 0</inkml:trace>
  <inkml:trace contextRef="#ctx0" brushRef="#br0" timeOffset="13587.727">5200 6975 0 0 0,'0'0'1086'0'0,"0"0"290"0"0,0 0 114 0 0,0 0-60 0 0,0 0-169 0 0,0 0-148 0 0,0 0-123 0 0,0 0-103 0 0,0 0-95 0 0,0 0-69 0 0,2-8 1547 0 0,61 8 383 0 0,375 12 1979 0 0,39-9-3813 0 0,-163-17-278 0 0,-61 13-95 0 0,-253 1-384 0 0,0 0 36 0 0,0 0 7 0 0,0 0 5 0 0,0 0-6 0 0,0 0-7 0 0,0 0 3 0 0,0 0 9 0 0,0 0-23 0 0,0 0-13 0 0,0 0-5 0 0,0 0-16 0 0,0 0-7 0 0,0 0-9 0 0,0 0-2 0 0,0 0-17 0 0,-17 0-4121 0 0,6-1-5736 0 0,8-2 79 0 0</inkml:trace>
  <inkml:trace contextRef="#ctx0" brushRef="#br0" timeOffset="13889.024">6716 6666 6409 0 0,'0'0'3278'0'0,"0"0"-1620"0"0,0 0-650 0 0,0 0 75 0 0,0 0 152 0 0,0 0 95 0 0,0 0-61 0 0,0 0-202 0 0,0 0-236 0 0,0 0-173 0 0,0 0-129 0 0,0 0-132 0 0,0 0-86 0 0,-33 32-73 0 0,-101 97-45 0 0,62-62 167 0 0,-25 14 83 0 0,1-1-803 0 0,73-52-1657 0 0,20-13-6777 0 0,3-11-1868 0 0</inkml:trace>
  <inkml:trace contextRef="#ctx0" brushRef="#br0" timeOffset="14441.936">6055 7271 11514 0 0,'0'0'2057'0'0,"0"0"-474"0"0,0 0-319 0 0,0 0 2 0 0,0 0-10 0 0,0 0-125 0 0,0 0-184 0 0,0 0-234 0 0,0 0-186 0 0,0 0-77 0 0,0 0-21 0 0,0 0-26 0 0,0 0-55 0 0,-19 15-72 0 0,-59 46-53 0 0,21-6 307 0 0,-79 76 45 0 0,-1-15-582 0 0,128-109-453 0 0,-10 9 565 0 0,5-12-7064 0 0,6-10-1855 0 0,6 4-471 0 0</inkml:trace>
  <inkml:trace contextRef="#ctx0" brushRef="#br0" timeOffset="14792.884">5639 7237 4761 0 0,'0'0'1916'0'0,"0"0"-179"0"0,0 0-49 0 0,0 0 46 0 0,0 0-3 0 0,0 0-117 0 0,0 0-230 0 0,0 0-305 0 0,0 0-275 0 0,0 0-176 0 0,0 0-97 0 0,0 0-43 0 0,0 0-19 0 0,2 4 1548 0 0,4 8-1627 0 0,1 0 0 0 0,1 0 0 0 0,0-1 0 0 0,0 0 1 0 0,1 0-1 0 0,0-1 0 0 0,1 0 0 0 0,0-1 0 0 0,0 0 0 0 0,4 1-390 0 0,7 8 322 0 0,7 9-216 0 0,-2 2 0 0 0,0 0-1 0 0,-2 2 1 0 0,-1 1-1 0 0,-1 1 1 0 0,4 12-106 0 0,1 5-8 0 0,-27-49-33 0 0,0-1-19 0 0,0 0-29 0 0,0 0-35 0 0,0 0-65 0 0,0 0-123 0 0,0 0-156 0 0,-8-5-4596 0 0,6 3 850 0 0,0 1-7254 0 0</inkml:trace>
  <inkml:trace contextRef="#ctx0" brushRef="#br0" timeOffset="21866.315">6560 4994 0 0 0,'0'0'197'0'0,"0"0"506"0"0,0 0 152 0 0,0 0 47 0 0,0 0 10 0 0,0 0 15 0 0,0-6 61 0 0,0 3-133 0 0,0-13-1285 0 0,-2 13 8743 0 0,-27 40-5339 0 0,12 58 821 0 0,16-78-3663 0 0,-3 21 97 0 0,2 1 0 0 0,2-1 0 0 0,1 1 0 0 0,2-1 0 0 0,2 1 0 0 0,2 2-229 0 0,0-8 144 0 0,-1-1 0 0 0,-2 1 1 0 0,-1 0-1 0 0,-1 1 0 0 0,-2-1 0 0 0,-3 16-144 0 0,-44 162 899 0 0,48-192-865 0 0,1-1-1 0 0,0 0 0 0 0,2 0 1 0 0,0 0-1 0 0,1 0 0 0 0,1-1 1 0 0,2 4-34 0 0,-5-15 28 0 0,-1 1 0 0 0,0 1 1 0 0,0-1-1 0 0,-1 0 1 0 0,0 0-1 0 0,0 1 0 0 0,-1-1 1 0 0,1 0-1 0 0,-2 1 1 0 0,1-1-1 0 0,-1 1 0 0 0,0-1 1 0 0,-1 0-1 0 0,1 0 1 0 0,-2 0-1 0 0,1 0 0 0 0,-2 2-28 0 0,2-4 1287 0 0,-1-2-3599 0 0,-3-7-14939 0 0,6 0 10550 0 0</inkml:trace>
  <inkml:trace contextRef="#ctx0" brushRef="#br0" timeOffset="23855.013">6506 4948 0 0 0,'0'0'561'0'0,"0"0"150"0"0,0 0 120 0 0,0 0 127 0 0,0 0 119 0 0,0-5 98 0 0,0-16 29 0 0,0 16-105 0 0,0 5-188 0 0,0 0-193 0 0,0 0-130 0 0,0 0-65 0 0,0 0-43 0 0,0 0-55 0 0,0 0-94 0 0,14 8 1604 0 0,104 23 2448 0 0,69-26-2404 0 0,-118-6-1429 0 0,165 8 82 0 0,-131 0-454 0 0,-37 1-44 0 0,152 0 256 0 0,-217-8-393 0 0,25 0 36 0 0,92 7 145 0 0,-77-2 605 0 0,-28-11-501 0 0,-7 20 44 0 0,-19 171 715 0 0,0-131-921 0 0,3 1-1 0 0,3 1 0 0 0,1 0 1 0 0,3 47-120 0 0,5 301 420 0 0,13-280-372 0 0,-15-14 177 0 0,-2-90-1136 0 0,-6-26-2356 0 0,1 4-4519 0 0,7 2-3514 0 0</inkml:trace>
  <inkml:trace contextRef="#ctx0" brushRef="#br0" timeOffset="24843.698">7252 6308 2144 0 0,'0'0'1609'0'0,"0"0"-522"0"0,0 0-279 0 0,0 0 23 0 0,0 0 184 0 0,0 0 154 0 0,0 0 26 0 0,0 0-127 0 0,0 0-186 0 0,0 0-123 0 0,0 0-79 0 0,0 0-59 0 0,12-4-5 0 0,38-14-1 0 0,32 13 2611 0 0,177 13 63 0 0,-102-23-2516 0 0,61-1-144 0 0,-87 28-43 0 0,74-19 3 0 0,-17 2 39 0 0,-188 5-635 0 0,0 0 22 0 0,0 0-5 0 0,0 0 1 0 0,0 0 13 0 0,0 0 5 0 0,0 0-18 0 0,0 0 34 0 0,0 0 7 0 0,0 0-13 0 0,0 0 6 0 0,0 0 2 0 0,0 0-10 0 0,0 0-14 0 0,0 0 2 0 0,0 0-10 0 0,0 0 4 0 0,0 0-13 0 0,0 0-14 0 0,0 0 10 0 0,0 0-4 0 0,0 0 14 0 0,0 0-2 0 0,0 0-22 0 0,0 0 16 0 0,0 0 4 0 0,0 1-16 0 0,0 1 28 0 0,0-1 1 0 0,0-1 4 0 0,0 0-17 0 0,0 0-9 0 0,0 0 28 0 0,0 0-29 0 0,0 0 6 0 0,0 0 0 0 0,0 0-14 0 0,0 0 4 0 0,0 0 17 0 0,0 0-4 0 0,0 0-14 0 0,0 0-6 0 0,0 0 7 0 0,0 0 14 0 0,0 0-8 0 0,0 0 12 0 0,0 0-1 0 0,0 0-22 0 0,0 0-6 0 0,0 0-6 0 0,0 0 6 0 0,0 0 22 0 0,0 0-3 0 0,0 0 14 0 0,0 0-8 0 0,0 0-8 0 0,0 0 9 0 0,0 0-28 0 0,0 0 6 0 0,0 0-12 0 0,0 0-45 0 0,0 0-26 0 0,-20 0-6313 0 0,13 0-639 0 0,-1 0-4628 0 0</inkml:trace>
  <inkml:trace contextRef="#ctx0" brushRef="#br0" timeOffset="25391.674">7635 6108 0 0 0,'0'0'591'0'0,"0"0"-3"0"0,0 0 5 0 0,0 0-27 0 0,0 0-74 0 0,0 0-57 0 0,0 0 6 0 0,0 0 106 0 0,0 0 200 0 0,0 0 177 0 0,0 0-35 0 0,-1-4 3654 0 0,0 4 2694 0 0,15 47-4628 0 0,-23 6-1772 0 0,-2 4-1106 0 0,44-63-5994 0 0,-32 5 4954 0 0,6-3-6272 0 0</inkml:trace>
  <inkml:trace contextRef="#ctx0" brushRef="#br0" timeOffset="27028.721">7175 4894 0 0 0,'0'0'812'0'0,"0"0"183"0"0,0 0 77 0 0,0 0 51 0 0,0 0 81 0 0,0 0 50 0 0,0 0 48 0 0,0 0-2 0 0,0 0-81 0 0,0 0-192 0 0,0 0-259 0 0,-5 2-232 0 0,-14 10-235 0 0,1 0 0 0 0,0 1 0 0 0,0 1 0 0 0,2 1 0 0 0,0 1 0 0 0,0 0 0 0 0,-2 5-301 0 0,-30 29 443 0 0,-272 310 346 0 0,313-353-799 0 0,0 1 0 0 0,0-1 0 0 0,1 1 0 0 0,1 0 0 0 0,-1 1-1 0 0,1-1 1 0 0,1 1 0 0 0,-1 0 0 0 0,1 1 0 0 0,1-1 0 0 0,0 0 0 0 0,0 1-1 0 0,0 6 11 0 0,5-13-2 0 0,-1-1 0 0 0,1 0-1 0 0,0 0 1 0 0,0 0 0 0 0,0 0-1 0 0,0 0 1 0 0,1 0-1 0 0,-1-1 1 0 0,0 1 0 0 0,1-1-1 0 0,-1 1 1 0 0,1-1 0 0 0,-1 0-1 0 0,1 0 1 0 0,0 0-1 0 0,-1-1 1 0 0,1 1 0 0 0,0 0-1 0 0,0-1 1 0 0,0 0 0 0 0,-1 0-1 0 0,1 0 1 0 0,0 0-1 0 0,0 0 1 0 0,0 0 0 0 0,0-1-1 0 0,-1 1 1 0 0,1-1 0 0 0,0 0-1 0 0,-1 0 1 0 0,1 0-1 0 0,1-1 3 0 0,174-63 104 0 0,-137 46-125 0 0,167-82-363 0 0,-4-9 0 0 0,65-55 384 0 0,-236 139-119 0 0,-66 27-358 0 0,-194 109 664 0 0,186-87-53 0 0,-96 57 613 0 0,4 6 0 0 0,-79 70-747 0 0,76-43 1048 0 0,135-113-1041 0 0,0 1-1 0 0,1-1 1 0 0,-1 0 0 0 0,1 1-1 0 0,-1-1 1 0 0,1 0-1 0 0,-1 1 1 0 0,1-1 0 0 0,-1 1-1 0 0,1-1 1 0 0,0 1 0 0 0,-1-1-1 0 0,1 1 1 0 0,-1-1-1 0 0,1 1 1 0 0,0-1 0 0 0,0 1-1 0 0,-1 0 1 0 0,1-1 0 0 0,0 1-1 0 0,0 0 1 0 0,0-1-1 0 0,0 1 1 0 0,-1 0 0 0 0,1-1-1 0 0,0 1 1 0 0,0-1 0 0 0,1 1-1 0 0,-1 0 1 0 0,0-1-1 0 0,0 1 1 0 0,0 0 0 0 0,0-1-1 0 0,0 1 1 0 0,1 0 0 0 0,-1-1-1 0 0,0 1 1 0 0,0-1-1 0 0,1 1 1 0 0,-1-1 0 0 0,1 1-1 0 0,-1-1 1 0 0,0 1 0 0 0,1-1-1 0 0,-1 1 1 0 0,1-1-1 0 0,-1 1 1 0 0,1-1 0 0 0,-1 0-1 0 0,1 1 1 0 0,0-1 0 0 0,-1 0-1 0 0,1 1 1 0 0,0-1-7 0 0,39 3 203 0 0,-32-3-149 0 0,16-2 18 0 0,0-2 0 0 0,0 0 0 0 0,-1-2-1 0 0,1 0 1 0 0,-1-2 0 0 0,19-8-72 0 0,-9 3 20 0 0,6 0-34 0 0,5-2-19 0 0,0-1 1 0 0,-1-2-1 0 0,-1-2 0 0 0,-1-2 0 0 0,27-19 33 0 0,-382 260-357 0 0,217-154 832 0 0,2 5 1 0 0,-17 22-476 0 0,109-90 18 0 0,3-2-15 0 0,-1 0 1 0 0,0 0 0 0 0,1 0 0 0 0,-1 0 0 0 0,0 0-1 0 0,1 0 1 0 0,-1 0 0 0 0,0 0 0 0 0,1 0-1 0 0,-1 0 1 0 0,0 0 0 0 0,1 1 0 0 0,-1-1 0 0 0,1 0-1 0 0,-1 0 1 0 0,1 1 0 0 0,-1-1 0 0 0,0 1 0 0 0,1-1-1 0 0,-1 0 1 0 0,1 1 0 0 0,-1-1 0 0 0,1 1-1 0 0,0-1 1 0 0,-1 1 0 0 0,1-1 0 0 0,-1 1 0 0 0,1-1-1 0 0,0 1 1 0 0,0 0 0 0 0,-1-1 0 0 0,1 1 0 0 0,0-1-1 0 0,0 1 1 0 0,0 0 0 0 0,-1-1 0 0 0,1 1-1 0 0,0 0 1 0 0,0-1 0 0 0,0 1 0 0 0,0 0 0 0 0,0-1-1 0 0,0 1 1 0 0,1 0 0 0 0,-1-1 0 0 0,0 1-1 0 0,0-1 1 0 0,0 1 0 0 0,1 0 0 0 0,-1-1 0 0 0,0 1-1 0 0,0-1 1 0 0,1 1 0 0 0,-1 0 0 0 0,1-1 0 0 0,-1 1-1 0 0,0-1 1 0 0,1 1 0 0 0,-1-1 0 0 0,1 0-1 0 0,-1 1 1 0 0,1-1 0 0 0,-1 1 0 0 0,1-1 0 0 0,0 0-1 0 0,-1 0 1 0 0,1 1 0 0 0,-1-1 0 0 0,1 0-1 0 0,0 0-3 0 0,23-2 59 0 0,-1-2 0 0 0,0 0 0 0 0,0-2 0 0 0,0-1-1 0 0,-1 0 1 0 0,0-2 0 0 0,0 0 0 0 0,10-8-59 0 0,22-7 18 0 0,107-48-108 0 0,100-62 90 0 0,-248 124 40 0 0,-24 11-192 0 0,-25 11-153 0 0,-2 12 262 0 0,1 2 0 0 0,2 1 0 0 0,0 2-1 0 0,2 2 1 0 0,-4 7 43 0 0,12-14-28 0 0,-55 62 50 0 0,79-86-21 0 0,1 0-1 0 0,-1 0 1 0 0,1 0-1 0 0,-1 1 1 0 0,1-1-1 0 0,-1 0 1 0 0,1 1-1 0 0,0-1 1 0 0,-1 0-1 0 0,1 1 1 0 0,-1-1-1 0 0,1 0 1 0 0,0 1-1 0 0,-1-1 1 0 0,1 1-1 0 0,0-1 1 0 0,-1 1-1 0 0,1-1 1 0 0,0 1-1 0 0,0-1 1 0 0,-1 1-1 0 0,1-1 1 0 0,0 1-1 0 0,0-1 1 0 0,0 1-1 0 0,0-1 1 0 0,0 1-1 0 0,0 0 1 0 0,0-1-1 0 0,0 1 1 0 0,0-1-1 0 0,0 1 1 0 0,0-1-1 0 0,0 1 1 0 0,0-1-1 0 0,0 1 1 0 0,0-1-1 0 0,1 1 1 0 0,-1-1-1 0 0,0 1 1 0 0,0-1-1 0 0,1 1 1 0 0,-1-1-1 0 0,0 1 1 0 0,1-1-1 0 0,-1 1 1 0 0,0-1-1 0 0,1 1 1 0 0,-1-1-1 0 0,1 0 1 0 0,-1 1-1 0 0,1-1 1 0 0,-1 0-1 0 0,1 0 1 0 0,-1 1-1 0 0,1-1 1 0 0,-1 0-1 0 0,1 0 1 0 0,-1 0-1 0 0,1 1 1 0 0,-1-1-1 0 0,1 0 0 0 0,-1 0 1 0 0,1 0-1 0 0,-1 0 1 0 0,1 0-1 0 0,0 0 1 0 0,-1 0-1 0 0,1 0 1 0 0,0-1-1 0 0,44-5 89 0 0,148-82 67 0 0,-127 56-159 0 0,129-47 69 0 0,-218 106 294 0 0,-266 211 64 0 0,262-211-197 0 0,46-27-206 0 0,-8-1 20 0 0,1-2-1 0 0,0 1 0 0 0,-1-2 0 0 0,1 1 1 0 0,-1-1-1 0 0,0-1 0 0 0,-1 0 0 0 0,1-1 1 0 0,4-3-41 0 0,5-2 23 0 0,182-78 70 0 0,-161 85-158 0 0,-52 43 141 0 0,-145 110 136 0 0,144-132-238 0 0,24-17 2 0 0,32-19 65 0 0,-41 18-20 0 0,146-63-31 0 0,-149 63 9 0 0,0 1 0 0 0,0-1 0 0 0,1 1-1 0 0,-1 0 1 0 0,0-1 0 0 0,1 1 0 0 0,-1 0-1 0 0,0-1 1 0 0,1 1 0 0 0,-1 0-1 0 0,0-1 1 0 0,1 1 0 0 0,-1 0 0 0 0,1-1-1 0 0,-1 1 1 0 0,1 0 0 0 0,-1 0-1 0 0,0 0 1 0 0,1 0 0 0 0,-1-1 0 0 0,1 1-1 0 0,-1 0 1 0 0,1 0 0 0 0,-1 0-1 0 0,1 0 1 0 0,-1 0 0 0 0,1 0 0 0 0,-1 0-1 0 0,1 0 1 0 0,-1 0 0 0 0,1 1 0 0 0,-1-1-1 0 0,1 0 1 0 0,-1 0 0 0 0,1 0-1 0 0,-1 0 1 0 0,0 1 0 0 0,1-1 0 0 0,-1 0-1 0 0,1 0 1 0 0,-1 1 0 0 0,0-1-1 0 0,1 0 1 0 0,-1 1 0 0 0,0-1 0 0 0,1 0-1 0 0,-1 1 1 0 0,0-1 0 0 0,1 1 0 0 0,-1-1-1 0 0,0 1 1 0 0,0-1 0 0 0,0 0-1 0 0,1 1 1 0 0,-1-1 0 0 0,0 1 0 0 0,0-1-1 0 0,0 1 1 0 0,0-1 0 0 0,0 1-1 0 0,0-1 1 0 0,0 1 0 0 0,0-1 0 0 0,0 1-1 0 0,0-1 1 0 0,0 1 0 0 0,0-1-1 0 0,-1 1 2 0 0,-22 27-22 0 0,18-23 22 0 0,-68 56-449 0 0,39-38-8417 0 0,32-22-1806 0 0</inkml:trace>
  <inkml:trace contextRef="#ctx0" brushRef="#br0" timeOffset="33045.55">1187 5645 1360 0 0,'0'0'1674'0'0,"0"0"-371"0"0,0 0-173 0 0,0 0 15 0 0,0 0 9 0 0,0 0-74 0 0,0 0-145 0 0,0 0-126 0 0,0 0-71 0 0,0 0-21 0 0,0 0 9 0 0,4-3 7 0 0,51-13 4060 0 0,62 19-1206 0 0,-59 0-3019 0 0,1-3 0 0 0,-1-2 0 0 0,32-6-568 0 0,112-28 485 0 0,-34 5-86 0 0,124-5-399 0 0,-226 35-43 0 0,-66 1 46 0 0,-59 16 848 0 0,-16-9-538 0 0,75-7-286 0 0,0 0-1 0 0,0 0-14 0 0,0 0 0 0 0,0 0 6 0 0,0 0-38 0 0,0 0-4 0 0,0 0 8 0 0,0 0 10 0 0,1 0 18 0 0,-1 0 12 0 0,10-16 387 0 0,121-260-107 0 0,-108 222-269 0 0,-19 173-551 0 0,-4-102 514 0 0,0-1 0 0 0,1 0 0 0 0,1 1 0 0 0,1-1 0 0 0,0 0 0 0 0,1 0 0 0 0,1 0 0 0 0,0 0-1 0 0,1-1 1 0 0,1 0 0 0 0,0 0 0 0 0,1-1 0 0 0,1 1 0 0 0,0-2 0 0 0,3 4 2 0 0,-7-14 11 0 0,-1-1-1 0 0,1 1 1 0 0,0-1 0 0 0,0 0-1 0 0,0 0 1 0 0,0 0-1 0 0,0-1 1 0 0,1 0-1 0 0,-1 0 1 0 0,0 0 0 0 0,1 0-1 0 0,-1-1 1 0 0,0 0-1 0 0,1 0 1 0 0,-1-1-1 0 0,0 0 1 0 0,1 1 0 0 0,-1-2-1 0 0,0 1 1 0 0,0-1-1 0 0,0 1 1 0 0,0-1-1 0 0,0-1 1 0 0,0 1 0 0 0,0-1-1 0 0,-1 0 1 0 0,1 0-1 0 0,-1 0 1 0 0,2-3-11 0 0,245-226 156 0 0,-184 164-123 0 0,-42 54-255 0 0,-25 37 218 0 0,2 0 1 0 0,0 0 0 0 0,1 0 0 0 0,1 0 0 0 0,1-1 0 0 0,5 13 3 0 0,-6-29 2 0 0,-1 1 1 0 0,1-1-1 0 0,0 0 0 0 0,0 0 0 0 0,0 0 1 0 0,1 0-1 0 0,0-1 0 0 0,0 0 1 0 0,0 0-1 0 0,1 0 0 0 0,0-1 0 0 0,0 0 1 0 0,0 0-1 0 0,0 0 0 0 0,1-1 1 0 0,-1 0-1 0 0,1 0 0 0 0,0 0 1 0 0,0-1-1 0 0,0 0 0 0 0,0-1 0 0 0,0 0 1 0 0,1 0-1 0 0,-1 0 0 0 0,0-1 1 0 0,1 0-1 0 0,-1 0 0 0 0,0-1 1 0 0,0 0-1 0 0,1 0 0 0 0,-1-1 0 0 0,0 1 1 0 0,0-2-1 0 0,0 1 0 0 0,-1-1 1 0 0,3-1-3 0 0,42-25 16 0 0,-1-1 0 0 0,-1-3 0 0 0,-2-1 0 0 0,-2-3 0 0 0,37-39-16 0 0,-11 23-76 0 0,-70 54 68 0 0,0-1 1 0 0,1 1-1 0 0,-1-1 1 0 0,0 1-1 0 0,0 0 1 0 0,1-1 0 0 0,-1 1-1 0 0,0 0 1 0 0,0 0-1 0 0,0 0 1 0 0,0 0 0 0 0,0 0-1 0 0,0 0 1 0 0,0 0-1 0 0,-1 1 1 0 0,1-1-1 0 0,0 0 1 0 0,0 0 0 0 0,-1 1-1 0 0,1-1 1 0 0,-1 0-1 0 0,1 1 1 0 0,-1-1-1 0 0,0 0 1 0 0,0 1 0 0 0,1-1-1 0 0,-1 1 1 0 0,0-1-1 0 0,0 1 1 0 0,0-1 0 0 0,0 0-1 0 0,-1 1 1 0 0,1-1-1 0 0,0 1 1 0 0,-1-1-1 0 0,1 0 1 0 0,-1 1 0 0 0,1-1-1 0 0,-1 0 1 0 0,0 1 7 0 0,1 8-3 0 0,-2 129 11 0 0,2-135-4 0 0,1 0-1 0 0,-1 1 1 0 0,1-1 0 0 0,0 0 0 0 0,1 1 0 0 0,-1-1 0 0 0,1 0 0 0 0,-1 0 0 0 0,1 0 0 0 0,0 0 0 0 0,1-1 0 0 0,-1 1 0 0 0,1 0 0 0 0,-1-1 0 0 0,1 0 0 0 0,0 1 0 0 0,0-1 0 0 0,1-1 0 0 0,-1 1 0 0 0,1 0 0 0 0,-1-1 0 0 0,1 1 0 0 0,0-1 0 0 0,0 0 0 0 0,0-1 0 0 0,0 1 0 0 0,0-1 0 0 0,0 1 0 0 0,1-1 0 0 0,-1 0 0 0 0,4 0-4 0 0,4 1 15 0 0,0-1 0 0 0,0 0 0 0 0,0-1 0 0 0,0 0 0 0 0,0 0 0 0 0,0-2 1 0 0,0 1-1 0 0,0-2 0 0 0,0 1 0 0 0,0-2 0 0 0,4-1-15 0 0,13-8 25 0 0,1-2 0 0 0,-2-1-1 0 0,0-1 1 0 0,-1-2 0 0 0,-1 0 0 0 0,-1-2 0 0 0,0-1 0 0 0,8-11-25 0 0,-1 8-99 0 0,-32 41-52 0 0,-1-11 156 0 0,0 1 1 0 0,1 0-1 0 0,0-1 0 0 0,0 1 0 0 0,0 0 0 0 0,1-1 0 0 0,0 1 0 0 0,0-1 1 0 0,0 1-1 0 0,1-1 0 0 0,0 0 0 0 0,0 1 0 0 0,0-1 0 0 0,1 0 1 0 0,-1 0-1 0 0,1 0 0 0 0,1-1 0 0 0,-1 1 0 0 0,0-1 0 0 0,1 1 0 0 0,0-1 1 0 0,2 1-6 0 0,8 1 15 0 0,-1-2 0 0 0,1 1 0 0 0,0-2 0 0 0,1 0 0 0 0,-1-1 0 0 0,0 0 1 0 0,1-1-1 0 0,-1 0 0 0 0,1-2 0 0 0,-1 1 0 0 0,1-2 0 0 0,-1 0 0 0 0,1-1 1 0 0,-1 0-1 0 0,0-1 0 0 0,-1-1 0 0 0,1 0 0 0 0,-1-1 0 0 0,1 0 0 0 0,-2-1 1 0 0,5-3-16 0 0,-8 6 6 0 0,31-13 34 0 0,0-1 0 0 0,-2-3 1 0 0,0-1-1 0 0,12-11-40 0 0,-2 6 17 0 0,-48 27-2 0 0,0 0 0 0 0,-21 70-19 0 0,19-66 5 0 0,0 0 0 0 0,0 1 0 0 0,0-1 0 0 0,1 1 0 0 0,0 0 0 0 0,-1 0 0 0 0,2-1 0 0 0,-1 1 0 0 0,1 0 0 0 0,-1 0 0 0 0,1 0 1 0 0,1 0-1 0 0,-1-1 0 0 0,1 1 0 0 0,0 0 0 0 0,0 0 0 0 0,0 0 0 0 0,0-1 0 0 0,1 1 0 0 0,0-1 0 0 0,0 1 0 0 0,0-1 0 0 0,1 0 0 0 0,-1 0 0 0 0,1 0 0 0 0,0 0 1 0 0,0 0-1 0 0,0-1 0 0 0,1 1 0 0 0,0-1 0 0 0,-1 0 0 0 0,1 0 0 0 0,0 0 0 0 0,0 0 0 0 0,3 1-1 0 0,10-1 19 0 0,-1 0 1 0 0,0-1-1 0 0,1-1 0 0 0,0 0 1 0 0,-1-1-1 0 0,1-1 0 0 0,0-1 1 0 0,-1 0-1 0 0,0-1 0 0 0,1-1 1 0 0,-1 0-1 0 0,0-1 0 0 0,-1-1 1 0 0,1 0-1 0 0,-1-2 0 0 0,-1 1 1 0 0,7-6-20 0 0,19-5 19 0 0,143-75 101 0 0,-158 67 60 0 0,-25 25-114 0 0,0 1 4 0 0,-5 16 1 0 0,3-15-71 0 0,0 1 0 0 0,0-1-1 0 0,1 1 1 0 0,-1 0 0 0 0,0-1 0 0 0,1 1 0 0 0,-1 0-1 0 0,1 0 1 0 0,0 0 0 0 0,0 0 0 0 0,-1 1 0 0 0,1-1 0 0 0,1 0-1 0 0,-1 0 1 0 0,0 1 0 0 0,0-1 0 0 0,1 0 0 0 0,0 1-1 0 0,-1-1 1 0 0,1 0 0 0 0,0 1 0 0 0,0-1 0 0 0,0 1-1 0 0,0-1 1 0 0,1 0 0 0 0,-1 1 0 0 0,1-1 0 0 0,-1 0 0 0 0,1 1-1 0 0,0-1 1 0 0,0 0 0 0 0,0 0 0 0 0,0 1 0 0 0,0-1-1 0 0,1 0 1 0 0,-1 0 0 0 0,1-1 0 0 0,-1 1 0 0 0,1 0-1 0 0,0 0 1 0 0,-1-1 0 0 0,1 1 0 0 0,2 1 0 0 0,118 9 67 0 0,-91-12-41 0 0,142-34 161 0 0,-14 25-27 0 0,-124 21-56 0 0,114-16 377 0 0,-61-5-341 0 0,0 3-1 0 0,68 5-139 0 0,-88 2 96 0 0,-68-1-88 0 0,0 0-2 0 0,0 0-8 0 0,0 0 6 0 0,0 0-25 0 0,0 0 4 0 0,0 0 6 0 0,0 0-5 0 0,0 0-19 0 0,0 0-42 0 0,0 0 3 0 0,-13 5-4139 0 0,11-3-2800 0 0,0-2-4627 0 0</inkml:trace>
  <inkml:trace contextRef="#ctx0" brushRef="#br0" timeOffset="37663.335">5414 2798 0 0 0,'0'0'492'0'0,"0"0"487"0"0,0 0 208 0 0,0 0 18 0 0,0 0-32 0 0,0 0-4 0 0,0 0-24 0 0,0 0-59 0 0,0 0-53 0 0,-8 1 6462 0 0,9 154-3047 0 0,9 205-2790 0 0,-7-37-1011 0 0,33-179-391 0 0,-15-64-63 0 0,-17 136 730 0 0,10-5-579 0 0,11-125-277 0 0,-18 25 62 0 0,-6-109-115 0 0,-1-1-1 0 0,1 1 0 0 0,0 0 0 0 0,-1-1 1 0 0,1 1-1 0 0,0-1 0 0 0,0 1 0 0 0,0-1 1 0 0,0 0-1 0 0,0 1 0 0 0,0-1 0 0 0,0 0 1 0 0,1 0-1 0 0,-1 1 0 0 0,0-1 0 0 0,1 0 0 0 0,-1 0 1 0 0,1-1-1 0 0,-1 1 0 0 0,1 0 0 0 0,0 0 1 0 0,-1-1-1 0 0,1 1 0 0 0,-1-1 0 0 0,1 1 1 0 0,0-1-1 0 0,0 0 0 0 0,-1 0 0 0 0,1 0 0 0 0,0 0 1 0 0,-1 0-1 0 0,1 0 0 0 0,0 0 0 0 0,0 0 1 0 0,1-1-14 0 0,16 3 61 0 0,115-2 236 0 0,86-12-66 0 0,137-10 102 0 0,386 22 395 0 0,-635 7-633 0 0,-19-3 80 0 0,-81 0 523 0 0,-6-4-1729 0 0,-4-3-4332 0 0,1 2 604 0 0,-1 1-5133 0 0</inkml:trace>
  <inkml:trace contextRef="#ctx0" brushRef="#br0" timeOffset="38180.685">8109 4062 10282 0 0,'0'0'1581'0'0,"0"0"-200"0"0,0 0 19 0 0,0 0 150 0 0,0 0 40 0 0,0 0-130 0 0,0 0-308 0 0,0 0-358 0 0,0 0-274 0 0,0 0-143 0 0,0 0-37 0 0,0 0 30 0 0,0 0 41 0 0,-10 10 19 0 0,-108 135 1377 0 0,98-108-1696 0 0,-3 0-1 0 0,-1-1 1 0 0,-1-1-1 0 0,-2-2 1 0 0,-1 0-1 0 0,-2-2 1 0 0,-10 7-111 0 0,-27 5-754 0 0,38-40-2666 0 0,28-5 2851 0 0,-1 0 0 0 0,0 0 0 0 0,1 0 0 0 0,-1 0 0 0 0,1-1 0 0 0,0 1 0 0 0,0 0 0 0 0,0-1 0 0 0,0 1 0 0 0,0 0 0 0 0,0-1 0 0 0,1 1 0 0 0,-1-1 0 0 0,1 0 0 0 0,0 1 0 0 0,0-1 0 0 0,-1 1 0 0 0,2-1 0 0 0,-1 1 0 0 0,0-1 0 0 0,0 0 0 0 0,1 1 0 0 0,0-1 569 0 0,-1-8-4166 0 0,0 0-626 0 0</inkml:trace>
  <inkml:trace contextRef="#ctx0" brushRef="#br0" timeOffset="38432.68">7672 4085 8058 0 0,'0'0'2168'0'0,"0"0"-351"0"0,0 0-249 0 0,0 0-225 0 0,0 0-202 0 0,0 0-191 0 0,0 0-233 0 0,0 0-107 0 0,0 0 30 0 0,0 0 96 0 0,0 0 119 0 0,0 0 44 0 0,0 0-31 0 0,13 12-57 0 0,90 84 1251 0 0,128 150 608 0 0,-187-188-2573 0 0,-39-51-349 0 0,2 4 337 0 0,-6-2-5939 0 0,-1-9 294 0 0,0 0-6156 0 0</inkml:trace>
  <inkml:trace contextRef="#ctx0" brushRef="#br0" timeOffset="39881.64">5491 1762 2697 0 0,'0'0'2081'0'0,"0"0"-786"0"0,0 0-276 0 0,0 0 64 0 0,0 0 216 0 0,0 0 147 0 0,0 0 3 0 0,0 0-222 0 0,0 0-347 0 0,0 0-322 0 0,0 0-231 0 0,0-8 642 0 0,0 38 1326 0 0,-13 163 2045 0 0,5-8-3507 0 0,8-185-819 0 0,0 0 0 0 0,-1 1 0 0 0,1-1 0 0 0,0 1 0 0 0,0-1 0 0 0,0 1-1 0 0,0-1 1 0 0,0 1 0 0 0,0-1 0 0 0,0 1 0 0 0,0-1 0 0 0,0 1 0 0 0,0-1-1 0 0,0 0 1 0 0,0 1 0 0 0,0-1 0 0 0,0 1 0 0 0,1-1 0 0 0,-1 1 0 0 0,0-1-1 0 0,0 1 1 0 0,0-1 0 0 0,1 0 0 0 0,-1 1 0 0 0,0-1 0 0 0,0 0 0 0 0,1 1-1 0 0,-1-1 1 0 0,0 0 0 0 0,1 1 0 0 0,-1-1 0 0 0,1 0 0 0 0,-1 1 0 0 0,0-1-1 0 0,1 0 1 0 0,-1 0 0 0 0,1 0 0 0 0,-1 1 0 0 0,1-1 0 0 0,-1 0 0 0 0,0 0-1 0 0,1 0 1 0 0,-1 0 0 0 0,1 0 0 0 0,-1 0 0 0 0,1 0 0 0 0,-1 0 0 0 0,1 0-1 0 0,-1 0 1 0 0,1 0 0 0 0,-1 0 0 0 0,1 0 0 0 0,-1 0 0 0 0,0 0 0 0 0,1-1-1 0 0,-1 1 1 0 0,1 0 0 0 0,-1 0 0 0 0,1-1 0 0 0,-1 1 0 0 0,0 0 0 0 0,1 0-1 0 0,-1-1-13 0 0,25-26 927 0 0,-19 19-1040 0 0,289-296 487 0 0,-293 300-378 0 0,1 1 0 0 0,0 0 0 0 0,0 0 0 0 0,0 1 0 0 0,0-1 1 0 0,1 0-1 0 0,-1 1 0 0 0,1 0 0 0 0,-1 0 0 0 0,1 0 0 0 0,0 0 0 0 0,0 1 1 0 0,0-1-1 0 0,0 1 0 0 0,0 0 0 0 0,0 0 0 0 0,0 1 0 0 0,0-1 0 0 0,0 1 0 0 0,0 0 1 0 0,1 0 3 0 0,30 50 28 0 0,-6 19 22 0 0,-3 1 1 0 0,-4 1 0 0 0,-2 1-1 0 0,-3 1 1 0 0,-4 1 0 0 0,-3 0-1 0 0,-3 1 1 0 0,-3 39-51 0 0,-2-96 6 0 0,-1 1 0 0 0,-1-1 1 0 0,0 0-1 0 0,-1 0 0 0 0,-1 0 0 0 0,-1 0 1 0 0,-1 0-1 0 0,0 0 0 0 0,-1-1 0 0 0,-1 1 0 0 0,-1-1 1 0 0,-6 11-7 0 0,9-24 8 0 0,0 0 0 0 0,0-1 0 0 0,-1 1 0 0 0,1-1 0 0 0,-1 0 1 0 0,0 0-1 0 0,0-1 0 0 0,0 0 0 0 0,0 1 0 0 0,-1-2 0 0 0,1 1 0 0 0,0 0 1 0 0,-1-1-1 0 0,1 0 0 0 0,-1-1 0 0 0,1 1 0 0 0,-1-1 0 0 0,0 0 1 0 0,1 0-1 0 0,-1-1 0 0 0,1 1 0 0 0,-1-1 0 0 0,1-1 0 0 0,-1 1 1 0 0,1-1-1 0 0,0 0 0 0 0,0 0 0 0 0,-1 0 0 0 0,2-1 0 0 0,-1 0 0 0 0,0 0 1 0 0,0 0-1 0 0,1-1 0 0 0,0 1 0 0 0,0-1 0 0 0,0 0 0 0 0,0 0 1 0 0,0 0-1 0 0,1-1 0 0 0,0 1 0 0 0,0-1 0 0 0,0 0 0 0 0,-2-5-8 0 0,2 4 2 0 0,-1 0 1 0 0,1 0-1 0 0,0 0 0 0 0,1 0 0 0 0,0 0 0 0 0,0-1 0 0 0,0 0 0 0 0,0 1 0 0 0,1-1 1 0 0,1 0-1 0 0,-1 1 0 0 0,1-1 0 0 0,0 0 0 0 0,0 0 0 0 0,1 1 0 0 0,0-1 0 0 0,0 0 1 0 0,1 1-1 0 0,-1-1 0 0 0,2 1 0 0 0,-1-1 0 0 0,1 0-2 0 0,14-13 5 0 0,0 2-1 0 0,1 0 1 0 0,0 1-1 0 0,2 1 1 0 0,0 0-1 0 0,1 2 1 0 0,0 0 0 0 0,1 2-1 0 0,1 0 1 0 0,21-7-5 0 0,4-6-18 0 0,232-93-86 0 0,-156 74-73 0 0,-68 26-1942 0 0,-1-2-4816 0 0,-37 12-4912 0 0</inkml:trace>
  <inkml:trace contextRef="#ctx0" brushRef="#br0" timeOffset="42969.46">709 3526 5889 0 0,'0'0'2329'0'0,"0"0"-1256"0"0,0 0-615 0 0,0 0-206 0 0,0 0 63 0 0,0 0 243 0 0,0 0 341 0 0,0 0 239 0 0,0 0 59 0 0,0 0-20 0 0,0 0-149 0 0,0 9-155 0 0,-41 102 832 0 0,-24-14-1083 0 0,-4-2 0 0 0,-70 71-622 0 0,83-100 92 0 0,-240 283 51 0 0,289-340-179 0 0,-29 67-806 0 0,38-74 749 0 0,-1 1 0 0 0,1-1-1 0 0,0 0 1 0 0,0-1 0 0 0,0 1-1 0 0,0 0 1 0 0,0 0 0 0 0,0-1-1 0 0,1 1 1 0 0,-1-1 0 0 0,0 0-1 0 0,1 0 1 0 0,-1 0 0 0 0,1 0 0 0 0,-1 0-1 0 0,1 0 1 0 0,0-1 0 0 0,-1 1-1 0 0,1-1 1 0 0,0 0 0 0 0,-1 0-1 0 0,1 0 1 0 0,0 0 0 0 0,-1 0-1 0 0,1 0 1 0 0,0-1 0 0 0,-1 1 0 0 0,1-1-1 0 0,-1 0 1 0 0,2 0 93 0 0,111-26-7373 0 0,-91 20 4146 0 0,13-4-2866 0 0</inkml:trace>
  <inkml:trace contextRef="#ctx0" brushRef="#br0" timeOffset="43168.634">1195 4320 10794 0 0,'0'0'1017'0'0,"0"0"-128"0"0,-44 33-147 0 0,-145 107-28 0 0,-151 115 2420 0 0,317-237-2940 0 0,-40 29 346 0 0,2 4 1 0 0,3 2-1 0 0,-26 31-540 0 0,79-79-35 0 0,1 1-1 0 0,-1 0 0 0 0,1 0 0 0 0,0 0 0 0 0,0 0 1 0 0,1 1-1 0 0,0-1 0 0 0,0 1 0 0 0,1 0 0 0 0,-1 0 1 0 0,1 0-1 0 0,1 0 0 0 0,0 0 36 0 0,0-3-179 0 0,1-1-1 0 0,0 0 1 0 0,1 0 0 0 0,-1 0-1 0 0,1 1 1 0 0,-1-1-1 0 0,1 0 1 0 0,0 0 0 0 0,0 0-1 0 0,0 0 1 0 0,1 0 0 0 0,-1 0-1 0 0,1-1 1 0 0,-1 1-1 0 0,1 0 1 0 0,0-1 0 0 0,0 1-1 0 0,0-1 1 0 0,0 1 0 0 0,1-1 179 0 0,28 24-8278 0 0,-20-21 1503 0 0</inkml:trace>
  <inkml:trace contextRef="#ctx0" brushRef="#br0" timeOffset="43334.856">977 5399 10386 0 0,'0'0'216'0'0,"0"0"-80"0"0,0 0-96 0 0,0 0 48 0 0,-216 227 96 0 0,170-177 32 0 0,-6 0 96 0 0,-2 12 17 0 0,-4-4-57 0 0,-5 3-88 0 0,7 5-104 0 0,2-4-120 0 0,6 3-168 0 0,3-7-208 0 0,11 0-465 0 0,3-4-839 0 0,12-12-1209 0 0,9-19-3320 0 0</inkml:trace>
  <inkml:trace contextRef="#ctx0" brushRef="#br0" timeOffset="43585.718">1640 6408 5385 0 0,'0'0'2638'0'0,"0"0"-1512"0"0,-36 35-662 0 0,-119 114-292 0 0,111-106-149 0 0,-43 42 204 0 0,-3-5 0 0 0,-28 16-227 0 0,55-53 556 0 0,-3-2 0 0 0,-1-4-1 0 0,-9 1-555 0 0,89-40-1513 0 0,35-22-4214 0 0,-28 16 1038 0 0</inkml:trace>
  <inkml:trace contextRef="#ctx0" brushRef="#br0" timeOffset="43862.03">2755 6485 9434 0 0,'0'0'1376'0'0,"0"0"-664"0"0,0 0-303 0 0,0 0 15 0 0,0 0-8 0 0,-229 120-8 0 0,181-89-72 0 0,-2 3-128 0 0,3 5-88 0 0,5-1-112 0 0,0-3-152 0 0,7 4-264 0 0,8-9-416 0 0,4 1-737 0 0,11-11-1599 0 0,5-9-4594 0 0</inkml:trace>
  <inkml:trace contextRef="#ctx0" brushRef="#br0" timeOffset="44098.684">4167 6324 9034 0 0,'0'0'1032'0'0,"0"0"-376"0"0,0 0-344 0 0,0 0-72 0 0,-239 146-72 0 0,187-111-104 0 0,-2 7-40 0 0,1-3-104 0 0,1-1-112 0 0,3 1-152 0 0,9-5-240 0 0,5-3-272 0 0,10-4-528 0 0,8-11-801 0 0,11-5-1351 0 0,4-3 1167 0 0</inkml:trace>
  <inkml:trace contextRef="#ctx0" brushRef="#br0" timeOffset="44281.132">5290 6343 15299 0 0,'0'0'708'0'0,"0"0"-274"0"0,0 0-199 0 0,0 0-31 0 0,0 0 29 0 0,-32 18 58 0 0,-103 61 3 0 0,-62 59 63 0 0,172-119-829 0 0,0 1 0 0 0,2 1 0 0 0,0 2 0 0 0,2 0 0 0 0,1 0 0 0 0,-5 9 472 0 0,11-3-2625 0 0,11-9-4142 0 0,3-14 936 0 0</inkml:trace>
  <inkml:trace contextRef="#ctx0" brushRef="#br0" timeOffset="44497.943">7205 6408 3641 0 0,'0'0'1711'0'0,"0"0"-687"0"0,0 0-447 0 0,0 0-67 0 0,-41 27 17 0 0,-135 86-27 0 0,16-25 235 0 0,-202 102 2039 0 0,363-190-2779 0 0,-1 1 0 0 0,0-1 0 0 0,0 0 0 0 0,1 0 0 0 0,-1 0 0 0 0,0 0 0 0 0,1 0 0 0 0,-1 0 0 0 0,0 1 0 0 0,0-1 0 0 0,1 0 0 0 0,-1 0 0 0 0,0 0 0 0 0,0 1 0 0 0,0-1 0 0 0,1 0 0 0 0,-1 0 0 0 0,0 0 0 0 0,0 1 0 0 0,0-1 0 0 0,0 0 0 0 0,1 1 0 0 0,-1-1 0 0 0,0 0 0 0 0,0 0 0 0 0,0 1 0 0 0,0-1 0 0 0,0 0 0 0 0,0 1 0 0 0,0-1 0 0 0,0 0 0 0 0,0 1 0 0 0,0-1 1 0 0,0 0 3 0 0,40-6-770 0 0,43-20-3971 0 0,-52 14-1574 0 0</inkml:trace>
  <inkml:trace contextRef="#ctx0" brushRef="#br0" timeOffset="44745.621">7868 6674 6193 0 0,'0'0'720'0'0,"0"0"-175"0"0,0 0 167 0 0,-208 120 320 0 0,166-97 128 0 0,9-8-128 0 0,12-3-375 0 0,5-5-625 0 0,9 1-761 0 0,3 0-1743 0 0,2-8-6410 0 0</inkml:trace>
  <inkml:trace contextRef="#ctx0" brushRef="#br0" timeOffset="56880.107">2497 1076 11346 0 0,'0'0'2297'0'0,"0"0"-1481"0"0,0 0-408 0 0,0 0-240 0 0,0 0-336 0 0,0 0-568 0 0,0 0-944 0 0,0 0-2545 0 0,0 0-4001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42.4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1578 3513 0 0,'0'0'1095'0'0,"0"0"-295"0"0,0 0-45 0 0,0 0 172 0 0,0 0 222 0 0,0 0 146 0 0,0 0-48 0 0,0 0-173 0 0,0 0-240 0 0,0 0-195 0 0,0 0-115 0 0,-5 6-42 0 0,-16 18 7 0 0,21-23-398 0 0,0 1 0 0 0,0-1-1 0 0,0 0 1 0 0,1 1 0 0 0,-1-1-1 0 0,0 0 1 0 0,0 1 0 0 0,1-1-1 0 0,-1 0 1 0 0,0 0 0 0 0,1 1 0 0 0,0-1-1 0 0,-1 0 1 0 0,1 0 0 0 0,0 0-1 0 0,-1 0 1 0 0,1 0 0 0 0,0 0-1 0 0,0 0 1 0 0,0 0 0 0 0,0 0 0 0 0,0 0-1 0 0,0 0 1 0 0,0-1 0 0 0,0 1-1 0 0,0 0 1 0 0,0-1 0 0 0,1 1-1 0 0,-1-1 1 0 0,0 1 0 0 0,0-1 0 0 0,1 1-1 0 0,-1-1-90 0 0,1 1 192 0 0,81 8 3273 0 0,-35-52-1938 0 0,-43 36-1411 0 0,13-22 59 0 0,-1-1 1 0 0,-1 0 0 0 0,-2-1 0 0 0,-1-1 0 0 0,-1 0-1 0 0,-2-1 1 0 0,0-6-176 0 0,10-27 189 0 0,-1-27 92 0 0,-14 58 512 0 0,36 242-673 0 0,-1-63-10 0 0,-21-86-60 0 0,-3 0-1 0 0,-3 1 1 0 0,-2 1-1 0 0,-3 0 1 0 0,0 37-50 0 0,-8-91-17 0 0,0-5 34 0 0,1 0 0 0 0,-1 0 0 0 0,1 0 0 0 0,-1 0 0 0 0,0 1 1 0 0,1-1-1 0 0,-1 0 0 0 0,0 0 0 0 0,0 0 0 0 0,0 1 0 0 0,0-1 1 0 0,0 0-1 0 0,0 0 0 0 0,0 1 0 0 0,-1-1 0 0 0,1 0 0 0 0,0 0 0 0 0,-1 0 1 0 0,1 0-1 0 0,-1 0 0 0 0,1 1 0 0 0,-1-1 0 0 0,1 0 0 0 0,-1 0 1 0 0,0 0-1 0 0,0 0 0 0 0,1 0 0 0 0,-1-1 0 0 0,0 1 0 0 0,0 0 0 0 0,0 0 1 0 0,0 0-1 0 0,0-1 0 0 0,0 1 0 0 0,0-1 0 0 0,0 1 0 0 0,0-1 1 0 0,0 1-1 0 0,-1-1 0 0 0,1 1 0 0 0,0-1 0 0 0,0 0 0 0 0,0 0 0 0 0,-1 0 1 0 0,1 1-1 0 0,0-1 0 0 0,0 0 0 0 0,0-1 0 0 0,-1 1 0 0 0,1 0 1 0 0,0 0-1 0 0,-1-1-17 0 0,-3-1 20 0 0,0-1 1 0 0,0 0-1 0 0,1 0 1 0 0,-1 0-1 0 0,1 0 1 0 0,-1-1 0 0 0,1 0-1 0 0,0 0 1 0 0,0 0-1 0 0,1-1 1 0 0,0 1-1 0 0,-1-1 1 0 0,1 0-1 0 0,1 0 1 0 0,-1 0-1 0 0,1 0 1 0 0,0 0-1 0 0,0-1 1 0 0,0 1 0 0 0,0-5-21 0 0,-5-15 4 0 0,2-1 0 0 0,0 0 0 0 0,2 0 0 0 0,1-1 0 0 0,1 1 0 0 0,1 0 0 0 0,2-7-4 0 0,-2 18 2 0 0,4-34-2 0 0,3 0 0 0 0,2 1 0 0 0,2 0 1 0 0,2 0-1 0 0,1 1 0 0 0,3 1 0 0 0,2 1 0 0 0,2 1 0 0 0,2 0 0 0 0,2 1 0 0 0,2 2 0 0 0,1 1 0 0 0,2 1 0 0 0,2 2 0 0 0,1 0 1 0 0,18-12-1 0 0,-44 41-9 0 0,1 1 0 0 0,0 0 0 0 0,0 1 1 0 0,1-1-1 0 0,0 2 0 0 0,0-1 0 0 0,0 1 1 0 0,1 1-1 0 0,-1-1 0 0 0,1 2 0 0 0,0-1 1 0 0,0 2-1 0 0,1-1 0 0 0,-1 1 0 0 0,0 1 1 0 0,1 0-1 0 0,-1 0 0 0 0,6 1 9 0 0,-11 2 3 0 0,-1 0-1 0 0,-1 1 1 0 0,1 0 0 0 0,0 0-1 0 0,0 0 1 0 0,-1 0 0 0 0,0 0-1 0 0,0 1 1 0 0,0 0-1 0 0,0-1 1 0 0,0 1 0 0 0,-1 0-1 0 0,0 0 1 0 0,1 0 0 0 0,-1 1-1 0 0,-1-1 1 0 0,1 1-1 0 0,-1-1 1 0 0,0 1 0 0 0,0-1-1 0 0,0 1 1 0 0,0 0 0 0 0,-1-1-1 0 0,0 1 1 0 0,0 0-1 0 0,0-1 1 0 0,-1 1 0 0 0,1 0-1 0 0,-1-1 1 0 0,0 1 0 0 0,-2 2-3 0 0,-2 14 8 0 0,-1 1 0 0 0,-2-2 0 0 0,0 1 0 0 0,-1-1 0 0 0,-1-1 1 0 0,-1 0-1 0 0,0 0 0 0 0,-2-1 0 0 0,0 0 0 0 0,-1-1 0 0 0,-1-1 1 0 0,0 0-1 0 0,-1-1 0 0 0,-1-1 0 0 0,-17 12-8 0 0,26-18-32 0 0,0-1 0 0 0,-1 0 0 0 0,0 0 0 0 0,0-1 0 0 0,-1 0 0 0 0,0 0 0 0 0,0-1 0 0 0,0-1-1 0 0,-1 0 1 0 0,1 0 0 0 0,-1-1 0 0 0,0 0 0 0 0,0-1 0 0 0,0 0 0 0 0,0-1 0 0 0,-1 0 0 0 0,1-1 0 0 0,-10 0 32 0 0,19-1-58 0 0,0 1 0 0 0,1 0 0 0 0,-1-1 0 0 0,0 1 0 0 0,0-1 0 0 0,1 1 0 0 0,-1-1 1 0 0,0 0-1 0 0,1 0 0 0 0,-1 0 0 0 0,1 0 0 0 0,-1 0 0 0 0,1 0 0 0 0,0 0 0 0 0,-1 0 0 0 0,1-1 0 0 0,0 1 1 0 0,0 0-1 0 0,0-1 0 0 0,0 1 0 0 0,0-1 0 0 0,0 0 0 0 0,0 1 0 0 0,0-1 0 0 0,1 1 0 0 0,-1-1 0 0 0,1 0 1 0 0,-1 0-1 0 0,1 1 0 0 0,0-1 0 0 0,-1 0 0 0 0,1 0 0 0 0,0 0 0 0 0,0 1 0 0 0,0-1 0 0 0,1 0 0 0 0,-1 0 1 0 0,0 1-1 0 0,1-1 0 0 0,-1 0 58 0 0,37-68-3055 0 0,11 17-535 0 0,-13 20-3085 0 0,-32 30 5782 0 0,17-14-9452 0 0</inkml:trace>
  <inkml:trace contextRef="#ctx0" brushRef="#br0" timeOffset="295.986">1570 776 10826 0 0,'0'0'1366'0'0,"0"0"-116"0"0,0 0-56 0 0,0 0 17 0 0,0 0-58 0 0,0 0-122 0 0,0 0-165 0 0,0 0-153 0 0,0 0-128 0 0,-28 35-133 0 0,-84 106-95 0 0,109-139-338 0 0,1 1-1 0 0,-1 0 1 0 0,0 0-1 0 0,1 0 1 0 0,0 0-1 0 0,0 0 0 0 0,0 0 1 0 0,0 0-1 0 0,0 1 1 0 0,0-1-1 0 0,1 1 1 0 0,0 0-1 0 0,0-1 0 0 0,0 1 1 0 0,0 0-1 0 0,0-1 1 0 0,1 1-1 0 0,0 0 1 0 0,0 0-1 0 0,0 0 1 0 0,0 2-19 0 0,2 6 78 0 0,-3-7-45 0 0,1-1 1 0 0,0 1-1 0 0,1-1 1 0 0,-1 0-1 0 0,1 1 1 0 0,0-1-1 0 0,0 1 1 0 0,0-1-1 0 0,0 0 1 0 0,1 0-1 0 0,0 1 1 0 0,0-1-1 0 0,0 0 1 0 0,0-1-1 0 0,1 1 1 0 0,-1 0-1 0 0,1-1 1 0 0,0 1-1 0 0,0-1 1 0 0,0 0-1 0 0,1 0 1 0 0,-1 0-1 0 0,1 0 1 0 0,-1-1-1 0 0,1 0 1 0 0,0 1-1 0 0,0-1 1 0 0,0-1-1 0 0,0 1 0 0 0,1 0 1 0 0,-1-1-1 0 0,0 0 1 0 0,1 0-1 0 0,-1 0 1 0 0,1-1-1 0 0,-1 0 1 0 0,5 0-34 0 0,-2 0 80 0 0,0-1 1 0 0,0 0-1 0 0,-1-1 1 0 0,1 0-1 0 0,0 0 1 0 0,-1 0-1 0 0,1-1 1 0 0,-1 0-1 0 0,0 0 1 0 0,0 0-1 0 0,0-1 1 0 0,-1 0-1 0 0,1 0 1 0 0,-1-1-1 0 0,0 1 1 0 0,0-1-1 0 0,0 0 1 0 0,-1-1-1 0 0,1 1 1 0 0,-1-1-1 0 0,-1 0 1 0 0,1 0-1 0 0,-1 0 1 0 0,0 0-1 0 0,-1 0 1 0 0,1-1-1 0 0,-1 0 1 0 0,0 1-1 0 0,-1-1 0 0 0,0 0 1 0 0,0 0-1 0 0,0 0 1 0 0,-1 1-1 0 0,0-5-80 0 0,1 3-17 0 0,-1 1-1 0 0,0 0 1 0 0,0-1-1 0 0,-1 1 1 0 0,0-1-1 0 0,0 1 1 0 0,-1 0-1 0 0,0 0 0 0 0,0 0 1 0 0,-1 0-1 0 0,0 0 1 0 0,0 0-1 0 0,0 1 1 0 0,-1-1-1 0 0,0 1 1 0 0,0 0-1 0 0,-1 0 1 0 0,0 0-1 0 0,0 1 0 0 0,0 0 1 0 0,-1 0-1 0 0,1 0 1 0 0,-1 0-1 0 0,0 1 1 0 0,-2-1 17 0 0,-44-4-2304 0 0,21 17-7431 0 0,24-3-1849 0 0</inkml:trace>
  <inkml:trace contextRef="#ctx0" brushRef="#br0" timeOffset="730.105">2185 592 5193 0 0,'0'0'1734'0'0,"0"0"-606"0"0,0 0-66 0 0,0 0 173 0 0,0 0 120 0 0,0 0-3 0 0,0 0-113 0 0,-32 5-123 0 0,-101 17-152 0 0,58 4 611 0 0,72-25-1506 0 0,0 0 0 0 0,0 0 0 0 0,0 0 0 0 0,0 0 0 0 0,0 0 0 0 0,0 0 0 0 0,1 1-1 0 0,-1-1 1 0 0,0 1 0 0 0,1 0 0 0 0,-1 0 0 0 0,1 0 0 0 0,0 0 0 0 0,-1 0 0 0 0,1 1 0 0 0,0-1 0 0 0,0 1-1 0 0,1-1 1 0 0,-1 1 0 0 0,0 0 0 0 0,1-1 0 0 0,0 1 0 0 0,0 0 0 0 0,0 0 0 0 0,0 0 0 0 0,0 0 0 0 0,0 0-1 0 0,1 0 1 0 0,-1 0 0 0 0,1 1 0 0 0,0-1 0 0 0,0 0 0 0 0,0 0 0 0 0,0 0 0 0 0,1 0 0 0 0,-1 0 0 0 0,1 0 0 0 0,0 0-1 0 0,1 2-68 0 0,5 2 90 0 0,1-1-1 0 0,-1 0 0 0 0,2-1 0 0 0,-1 0 0 0 0,0-1 0 0 0,1 1 0 0 0,0-1 0 0 0,0-1 1 0 0,0 0-1 0 0,0 0 0 0 0,9 1-89 0 0,63 26 505 0 0,-79-27-447 0 0,0 0 1 0 0,0-1-1 0 0,0 1 1 0 0,-1 0-1 0 0,1 0 0 0 0,-1 0 1 0 0,0 0-1 0 0,0 0 1 0 0,0 1-1 0 0,0-1 0 0 0,0 0 1 0 0,0 0-1 0 0,-1 1 1 0 0,0-1-1 0 0,0 0 0 0 0,0 1 1 0 0,0-1-1 0 0,0 1 1 0 0,-1-1-1 0 0,1 0 0 0 0,-1 0 1 0 0,0 1-1 0 0,0-1 1 0 0,0 0-1 0 0,-1 0 0 0 0,1 0 1 0 0,-1 0-1 0 0,1 0 1 0 0,-1 0-1 0 0,0-1 0 0 0,0 1 1 0 0,0 0-1 0 0,-1-1 1 0 0,1 0-1 0 0,-1 1 0 0 0,1-1 1 0 0,-1 0-1 0 0,-1 0-58 0 0,-175 109 667 0 0,147-95-859 0 0,32-16 73 0 0,0 0-42 0 0,0 0-54 0 0,0 0-74 0 0,0 0-182 0 0,18-16-2170 0 0,17-12-1420 0 0,-16 15-2180 0 0,-5 1-4381 0 0</inkml:trace>
  <inkml:trace contextRef="#ctx0" brushRef="#br0" timeOffset="976.873">2489 707 14435 0 0,'0'0'976'0'0,"0"0"-184"0"0,0 0 17 0 0,0 0 79 0 0,0 0-136 0 0,0 0-104 0 0,0 0-216 0 0,0 0-216 0 0,0 0-144 0 0,0 0-72 0 0,-75 208-80 0 0,75-200-88 0 0,0 0-136 0 0,4-1-264 0 0,0-3-720 0 0,2 0-2497 0 0,-3-4-8106 0 0</inkml:trace>
  <inkml:trace contextRef="#ctx0" brushRef="#br0" timeOffset="1160.331">2331 287 17708 0 0,'0'0'912'0'0,"0"0"-464"0"0,0 0-360 0 0,0 0-160 0 0,0 0-176 0 0,0 0 0 0 0,0 0 0 0 0,0 0-168 0 0,0 0-360 0 0,0 0-1105 0 0,0 0-2712 0 0,0 0-6081 0 0</inkml:trace>
  <inkml:trace contextRef="#ctx0" brushRef="#br0" timeOffset="1408.649">2871 14 8402 0 0,'0'0'6751'0'0,"0"0"-4212"0"0,0 0-1346 0 0,0 0-186 0 0,0 0-133 0 0,0 0-99 0 0,0 0-105 0 0,0 0-136 0 0,0 0-117 0 0,0 0-53 0 0,0 0 36 0 0,0 0 37 0 0,0 0-44 0 0,0 19-61 0 0,5 139 311 0 0,32 327 29 0 0,-41-277-1143 0 0,4-208 279 0 0,0 0-85 0 0,0 0-105 0 0,0 0-162 0 0,4-20-2558 0 0,-4 13 1984 0 0,2-15-1942 0 0,-2 6-4127 0 0,0 4-2883 0 0</inkml:trace>
  <inkml:trace contextRef="#ctx0" brushRef="#br0" timeOffset="1658.906">2620 534 11867 0 0,'0'0'1407'0'0,"0"0"-349"0"0,0 0-29 0 0,0 0 104 0 0,0 0 54 0 0,0 0-63 0 0,0 0-171 0 0,0 0-207 0 0,0 0-132 0 0,34-4-95 0 0,108-12-91 0 0,86 6 435 0 0,-163 4-964 0 0,3 1-1260 0 0,-24 3-5541 0 0,-33 2-4253 0 0</inkml:trace>
  <inkml:trace contextRef="#ctx0" brushRef="#br0" timeOffset="1907.49">3358 622 12147 0 0,'0'0'880'0'0,"0"0"-376"0"0,0 0-168 0 0,0 0-96 0 0,0 0-88 0 0,0 0-48 0 0,0 0-32 0 0,0 0-96 0 0,0 0-88 0 0,0 0-168 0 0,0 0-496 0 0,0 0-1329 0 0,0 0-2304 0 0,0 0-2320 0 0</inkml:trace>
  <inkml:trace contextRef="#ctx0" brushRef="#br0" timeOffset="1908.49">3323 291 13299 0 0,'0'0'944'0'0,"0"0"-416"0"0,0 0-296 0 0,0 0-216 0 0,0 0-248 0 0,0 0-544 0 0,0 0-768 0 0,0 0-2025 0 0,0 0-5329 0 0</inkml:trace>
  <inkml:trace contextRef="#ctx0" brushRef="#br0" timeOffset="2210.57">3734 272 12691 0 0,'0'0'1393'0'0,"0"0"-259"0"0,0 0-121 0 0,0 0-111 0 0,0 0-127 0 0,0 0-102 0 0,0 0-101 0 0,0 0-149 0 0,0 0-149 0 0,0 0-81 0 0,0 0-53 0 0,0 0-36 0 0,0 0-23 0 0,-25 30 9 0 0,-71 94-9 0 0,95-123-77 0 0,-1 0-1 0 0,1 0 1 0 0,-1 0-1 0 0,1 0 1 0 0,0 0 0 0 0,-1 0-1 0 0,1 0 1 0 0,0 1 0 0 0,0-1-1 0 0,0 1 1 0 0,0-1-1 0 0,0 0 1 0 0,0 1 0 0 0,0 0-1 0 0,1-1 1 0 0,-1 1-1 0 0,1-1 1 0 0,-1 1 0 0 0,1 0-1 0 0,-1 0 1 0 0,1-1-1 0 0,0 1 1 0 0,0 0 0 0 0,0-1-1 0 0,0 1 1 0 0,0 0-1 0 0,0 0 1 0 0,1-1 0 0 0,-1 1-1 0 0,0 0 1 0 0,1-1-1 0 0,-1 1 1 0 0,1 0 0 0 0,0-1-1 0 0,0 1 1 0 0,-1-1-1 0 0,1 1 1 0 0,0-1 0 0 0,0 1-4 0 0,5 4 34 0 0,0 2 78 0 0,0 0 1 0 0,1-1-1 0 0,0 0 1 0 0,0 0-1 0 0,0 0 1 0 0,1-1-1 0 0,0 0 1 0 0,1-1-1 0 0,-1 0 1 0 0,1 0-1 0 0,0-1 1 0 0,0 0-1 0 0,1 0 0 0 0,-1-1 1 0 0,1 0-1 0 0,0-1 1 0 0,-1 0-1 0 0,1-1 1 0 0,0 0-1 0 0,0 0 1 0 0,0-1-1 0 0,0 0 1 0 0,0-1-1 0 0,0 0 1 0 0,0-1-1 0 0,0 0 1 0 0,0 0-1 0 0,-1-1 1 0 0,1 0-1 0 0,-1-1 1 0 0,0 0-1 0 0,0-1 1 0 0,0 0-1 0 0,-1 0 1 0 0,0-1-1 0 0,0 0 1 0 0,0 0-1 0 0,4-5-112 0 0,-6 4 24 0 0,-1 0-1 0 0,0 0 1 0 0,0 0 0 0 0,0-1 0 0 0,-1 0-1 0 0,-1 0 1 0 0,1 0 0 0 0,-1 0 0 0 0,0 0-1 0 0,-1-1 1 0 0,0 1 0 0 0,-1-1 0 0 0,1 0-1 0 0,-2 0 1 0 0,1 1 0 0 0,-1-1-1 0 0,0 0 1 0 0,-1 0 0 0 0,0 0 0 0 0,-1 1-1 0 0,0-1 1 0 0,0 1 0 0 0,0-1 0 0 0,-1 1-1 0 0,-1 0 1 0 0,1 0 0 0 0,-1 0-1 0 0,-1 0 1 0 0,0 1 0 0 0,0-1 0 0 0,0 1-1 0 0,-1 1 1 0 0,1-1 0 0 0,-2 1 0 0 0,1 0-1 0 0,-1 0 1 0 0,0 1 0 0 0,0 0 0 0 0,-2-1-24 0 0,-62-12-1891 0 0,23 20-2653 0 0,31 2-1437 0 0,8 3-5445 0 0</inkml:trace>
  <inkml:trace contextRef="#ctx0" brushRef="#br0" timeOffset="2630.247">4308 387 10010 0 0,'0'0'3292'0'0,"0"0"-1420"0"0,0 0-429 0 0,0 0-28 0 0,0 0-120 0 0,0 0-88 0 0,0 0-72 0 0,0 0-170 0 0,0 0-206 0 0,0 0-206 0 0,0 0-159 0 0,0 0-113 0 0,0 0-87 0 0,5-14-50 0 0,21-46-38 0 0,30 5 46 0 0,-37 42-114 0 0,-2 0-4 0 0,-5 3-17 0 0,1 0 0 0 0,0 1 0 0 0,0 1 1 0 0,1 0-1 0 0,0 1 0 0 0,0 0 0 0 0,1 1 1 0 0,2 0-18 0 0,-15 7-7 0 0,0 0 1 0 0,0 0 0 0 0,-1 0-1 0 0,1 1 1 0 0,0-1-1 0 0,-1 1 1 0 0,1-1-1 0 0,-1 1 1 0 0,1 0 0 0 0,-1-1-1 0 0,0 1 1 0 0,0 0-1 0 0,0 0 1 0 0,0 0-1 0 0,0 0 1 0 0,0 0 0 0 0,0 0-1 0 0,-1 0 1 0 0,1 0-1 0 0,-1 0 1 0 0,0 0 0 0 0,1 1-1 0 0,-1-1 1 0 0,0 0-1 0 0,0 0 1 0 0,0 0-1 0 0,-1 0 1 0 0,1 1 0 0 0,0-1-1 0 0,-1 0 1 0 0,0 0-1 0 0,1 0 1 0 0,-2 2 6 0 0,2 14-28 0 0,0-13 31 0 0,0 0 0 0 0,0 0 0 0 0,1 0 1 0 0,0-1-1 0 0,-1 1 0 0 0,2 0 0 0 0,-1 0 1 0 0,0-1-1 0 0,1 1 0 0 0,0-1 0 0 0,0 1 0 0 0,0-1 1 0 0,1 0-1 0 0,0 0 0 0 0,-1 0 0 0 0,1 0 1 0 0,1 0-1 0 0,-1-1 0 0 0,0 1 0 0 0,1-1 1 0 0,0 0-1 0 0,0 0 0 0 0,0 0 0 0 0,0-1 0 0 0,0 1 1 0 0,4 1-4 0 0,0-2 73 0 0,0-1 0 0 0,-1 0 0 0 0,1 0 0 0 0,0 0 0 0 0,0-1 0 0 0,0 0 0 0 0,0 0 0 0 0,-1-1 0 0 0,1 0 0 0 0,0-1 0 0 0,-1 1 0 0 0,1-2 0 0 0,0 1 0 0 0,-1-1 0 0 0,0 0 0 0 0,0 0 0 0 0,5-4-73 0 0,3 1 74 0 0,-1-1-1 0 0,1 0 1 0 0,-1-1-1 0 0,0-1 0 0 0,-1 0 1 0 0,0-1-1 0 0,0 0 1 0 0,-1-1-1 0 0,-1-1 0 0 0,0 0 1 0 0,0 0-1 0 0,-1-1 1 0 0,-1 0-1 0 0,0-1 0 0 0,-1 0 1 0 0,0-1-1 0 0,-1 1 1 0 0,-1-1-1 0 0,-1-1 0 0 0,0 1 1 0 0,0-1-1 0 0,-2 0 1 0 0,2-10-74 0 0,-5 24-56 0 0,-1 1 0 0 0,1-1 0 0 0,0 1 0 0 0,-1 0 1 0 0,1-1-1 0 0,0 1 0 0 0,-1-1 0 0 0,0 1 0 0 0,1 0 1 0 0,-1 0-1 0 0,0-1 0 0 0,1 1 0 0 0,-1 0 0 0 0,0 0 0 0 0,0 0 1 0 0,0 0-1 0 0,0 0 0 0 0,0 0 0 0 0,0 0 0 0 0,-1 0 1 0 0,1 0-1 0 0,0 0 0 0 0,0 1 0 0 0,-1-1 0 0 0,1 0 1 0 0,0 1-1 0 0,-1-1 0 0 0,1 1 0 0 0,-1 0 0 0 0,1-1 0 0 0,-1 1 1 0 0,1 0-1 0 0,0 0 0 0 0,-1 0 0 0 0,1 0 0 0 0,-1 0 1 0 0,1 0 55 0 0,-38 5-9682 0 0,27-1-2435 0 0</inkml:trace>
  <inkml:trace contextRef="#ctx0" brushRef="#br0" timeOffset="3416.987">3358 599 0 0 0,'0'0'337'0'0,"0"0"577"0"0,0 0 265 0 0,0 0 121 0 0,0 0 48 0 0,0 0-59 0 0,0 0-158 0 0,0 0-202 0 0,0 0-109 0 0,0 0-61 0 0,0 0-25 0 0,-1-7-1 0 0,-7-35 1930 0 0,10 56 4944 0 0,3 49-6509 0 0,-5 97-378 0 0,0-159-765 0 0,0-1 3 0 0,0 0 16 0 0,0 0-25 0 0,0 0-42 0 0,0 0-39 0 0,0 0-72 0 0,0 0-173 0 0,0-12-2818 0 0,-1-4-1193 0 0,0 6-2912 0 0,1 6-408 0 0</inkml:trace>
  <inkml:trace contextRef="#ctx0" brushRef="#br0" timeOffset="3762.779">3289 245 1864 0 0,'0'0'2958'0'0,"0"0"-696"0"0,0 0-116 0 0,0 0-32 0 0,0 0-56 0 0,0 0-195 0 0,0 0-322 0 0,0 0-323 0 0,0 0-299 0 0,0 0-235 0 0,0 0-199 0 0,0 0-165 0 0,0 0-126 0 0,-6-4-97 0 0,3 2-85 0 0,2 1-5 0 0,0 0 0 0 0,0 0-1 0 0,0 0 1 0 0,0 0 0 0 0,0 1-1 0 0,0-1 1 0 0,0 0 0 0 0,-1 1-1 0 0,1-1 1 0 0,0 0 0 0 0,0 1-1 0 0,-1 0 1 0 0,1-1 0 0 0,0 1-1 0 0,-1 0 1 0 0,1 0 0 0 0,0-1-1 0 0,-1 1 1 0 0,1 0 0 0 0,0 0-1 0 0,-1 1 1 0 0,1-1 0 0 0,0 0-1 0 0,-1 0 1 0 0,1 1 0 0 0,0-1-1 0 0,0 1 1 0 0,-1-1-1 0 0,1 1 1 0 0,0-1 0 0 0,0 1-1 0 0,0 0 1 0 0,-1-1 0 0 0,1 2-7 0 0,-12 6 108 0 0,15-12 755 0 0,30-55-1311 0 0,-21 34-9293 0 0,-9 21-1331 0 0</inkml:trace>
  <inkml:trace contextRef="#ctx0" brushRef="#br0" timeOffset="4598.643">0 2264 2096 0 0,'0'0'1678'0'0,"0"0"189"0"0,0 0 211 0 0,0 0 68 0 0,0 0-127 0 0,0 0-213 0 0,37-18-209 0 0,120-59-203 0 0,65-21 1792 0 0,406-118-232 0 0,588-156-1990 0 0,-445 144-991 0 0,-502 145 8 0 0,768-250-82 0 0,-565 159-135 0 0,-365 131 0 0 0,628-251-457 0 0,-244 116-3684 0 0,-418 155-287 0 0,-19 6-5967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5:56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527 133 6097 0 0,'0'0'1582'0'0,"0"0"-216"0"0,0 0-87 0 0,0 0 85 0 0,0 0 156 0 0,0 0 102 0 0,0 0-62 0 0,0 0-162 0 0,0 0-197 0 0,0 0-208 0 0,0 0-156 0 0,4-22-141 0 0,12-68-109 0 0,-17 70 815 0 0,-5 30-1122 0 0,-43 136 977 0 0,31-70-884 0 0,4 0-1 0 0,4 1 1 0 0,2 10-373 0 0,-2 9 161 0 0,-83 481 107 0 0,72-458-1404 0 0,21-118 633 0 0,15-7-2297 0 0,13-31-1847 0 0,-13 9-1191 0 0,-9 19 2297 0 0,1-7-4582 0 0</inkml:trace>
  <inkml:trace contextRef="#ctx0" brushRef="#br0" timeOffset="442.877">948 18 10498 0 0,'0'0'2361'0'0,"0"0"-882"0"0,0 0-663 0 0,0 0-167 0 0,0 0 85 0 0,0 0 182 0 0,0 0 95 0 0,0 0-56 0 0,0 0-136 0 0,-8 37-130 0 0,-27 121-91 0 0,18 6 982 0 0,18-123-1204 0 0,37 322 799 0 0,-38-339-1102 0 0,0 0 0 0 0,-2 0 0 0 0,-1 0 1 0 0,-1 0-1 0 0,-1 0 0 0 0,-1-1 0 0 0,-1 0 0 0 0,-2 2-73 0 0,9-25 31 0 0,0 1-1 0 0,0-1 0 0 0,0 1 0 0 0,-1-1 0 0 0,1 1 1 0 0,0-1-1 0 0,0 1 0 0 0,0-1 0 0 0,0 1 0 0 0,-1-1 0 0 0,1 1 1 0 0,0-1-1 0 0,0 1 0 0 0,-1-1 0 0 0,1 1 0 0 0,0-1 1 0 0,-1 0-1 0 0,1 1 0 0 0,-1-1 0 0 0,1 0 0 0 0,0 1 1 0 0,-1-1-1 0 0,1 0 0 0 0,-1 1 0 0 0,1-1 0 0 0,-1 0 0 0 0,1 0 1 0 0,-1 1-1 0 0,1-1 0 0 0,-1 0 0 0 0,1 0 0 0 0,-1 0 1 0 0,1 0-1 0 0,-1 0 0 0 0,1 0 0 0 0,-1 0 0 0 0,1 0 0 0 0,-1 0 1 0 0,0 0-1 0 0,1 0 0 0 0,-1 0 0 0 0,1 0 0 0 0,-1 0 1 0 0,1-1-1 0 0,-1 1 0 0 0,1 0 0 0 0,-1 0 0 0 0,1-1 1 0 0,-1 1-1 0 0,1 0 0 0 0,0-1 0 0 0,-1 1 0 0 0,1 0 0 0 0,-1-1 1 0 0,1 1-1 0 0,0 0 0 0 0,-1-1 0 0 0,1 1 0 0 0,0-1 1 0 0,-1 1-1 0 0,1-1 0 0 0,0 1 0 0 0,0-1 0 0 0,0 1 1 0 0,-1-1-1 0 0,1 1 0 0 0,0-1 0 0 0,0 1 0 0 0,0-1-30 0 0,-19-44 222 0 0,17 39-134 0 0,-11-29-24 0 0,-1 1 0 0 0,-2 0 0 0 0,-1 1 0 0 0,-2 1 0 0 0,-1 1 0 0 0,-1 0 0 0 0,-1 2 0 0 0,-2 0 0 0 0,-1 2 0 0 0,-2 1 0 0 0,0 1 0 0 0,-17-12-64 0 0,30 29-7 0 0,-1 0 0 0 0,0 0-1 0 0,0 1 1 0 0,0 1 0 0 0,-1 1 0 0 0,0 0-1 0 0,0 1 1 0 0,0 1 0 0 0,0 0 0 0 0,-1 1-1 0 0,1 1 1 0 0,-1 0 0 0 0,1 2 0 0 0,-3 0 7 0 0,4 0-85 0 0,0 0 1 0 0,1 2 0 0 0,-1-1-1 0 0,1 2 1 0 0,0 0-1 0 0,0 1 1 0 0,0 0 0 0 0,1 1-1 0 0,0 0 1 0 0,0 2-1 0 0,0-1 1 0 0,1 1 0 0 0,0 1-1 0 0,0 0 1 0 0,1 1 0 0 0,1 0-1 0 0,0 1 1 0 0,0 0-1 0 0,1 0 1 0 0,0 1 0 0 0,1 0-1 0 0,0 1 1 0 0,1 0-1 0 0,0 0 1 0 0,2 0 0 0 0,-1 1-1 0 0,1 0 1 0 0,1 0 0 0 0,-1 9 84 0 0,15 44-3325 0 0,13-29-4569 0 0,-11-22-3540 0 0</inkml:trace>
  <inkml:trace contextRef="#ctx0" brushRef="#br0" timeOffset="1443.988">1099 827 5537 0 0,'0'0'1706'0'0,"0"0"-302"0"0,0 0-120 0 0,0 0 106 0 0,0 0 124 0 0,0 0 46 0 0,0 0-48 0 0,0 0-133 0 0,0 0-160 0 0,0 0-122 0 0,0 0-113 0 0,0 0-104 0 0,37 1-84 0 0,115 2-116 0 0,-148-3-632 0 0,0 1-1 0 0,0-1 1 0 0,0 0-1 0 0,0 0 1 0 0,0 0 0 0 0,0-1-1 0 0,0 1 1 0 0,0-1-1 0 0,0 0 1 0 0,-1 0-1 0 0,1-1 1 0 0,0 1 0 0 0,0-1-1 0 0,-1 1 1 0 0,1-1-1 0 0,-1 0 1 0 0,0-1-1 0 0,1 1 1 0 0,0-1-48 0 0,4-5 176 0 0,3 1-72 0 0,0 0 0 0 0,0-1-1 0 0,-1-1 1 0 0,0 1 0 0 0,-1-2-1 0 0,0 1 1 0 0,0-1 0 0 0,-1-1-1 0 0,-1 1 1 0 0,0-1 0 0 0,0-1-1 0 0,-1 1 1 0 0,0-1-1 0 0,-1 0 1 0 0,0-1 0 0 0,-1 1-1 0 0,-1-1 1 0 0,0 0 0 0 0,-1 0-1 0 0,0 0 1 0 0,-1 0-104 0 0,-2 9-11 0 0,-1 0 0 0 0,-1 1-1 0 0,1-1 1 0 0,0 1 0 0 0,-1 0 0 0 0,0 0 0 0 0,1 0 0 0 0,-1 0-1 0 0,0 0 1 0 0,-1 1 0 0 0,1-1 0 0 0,0 1 0 0 0,-1 0 0 0 0,1 0 0 0 0,-1 0-1 0 0,0 1 1 0 0,0-1 0 0 0,0 1 0 0 0,0 0 0 0 0,0 0 0 0 0,0 0-1 0 0,0 0 1 0 0,0 1 0 0 0,0 0 0 0 0,0-1 0 0 0,0 2 0 0 0,0-1-1 0 0,0 0 1 0 0,0 1 0 0 0,0 0 0 0 0,0 0 0 0 0,0 0 0 0 0,0 0 0 0 0,0 1-1 0 0,0-1 1 0 0,1 1 0 0 0,-1 0 0 0 0,-3 2 11 0 0,-8 7-55 0 0,-1 0 0 0 0,2 0 1 0 0,0 1-1 0 0,0 1 0 0 0,1 1 0 0 0,0 0 1 0 0,1 0-1 0 0,1 1 0 0 0,1 1 0 0 0,0 0 1 0 0,0 0-1 0 0,2 1 0 0 0,0 0 0 0 0,1 0 0 0 0,1 1 1 0 0,1 0-1 0 0,-2 7 55 0 0,6-19-3 0 0,0-1-1 0 0,0 1 1 0 0,0 0-1 0 0,0 0 1 0 0,1-1-1 0 0,0 1 1 0 0,0 0-1 0 0,0 0 1 0 0,1-1 0 0 0,0 1-1 0 0,0 0 1 0 0,1-1-1 0 0,-1 1 1 0 0,1-1-1 0 0,1 0 1 0 0,-1 1-1 0 0,1-1 1 0 0,-1 0 0 0 0,1 0-1 0 0,1 0 1 0 0,-1-1-1 0 0,1 1 1 0 0,0-1-1 0 0,0 0 1 0 0,0 0-1 0 0,0 0 1 0 0,1-1 0 0 0,0 1-1 0 0,-1-1 1 0 0,1 0-1 0 0,0-1 1 0 0,1 1-1 0 0,-1-1 1 0 0,0 0-1 0 0,1 0 1 0 0,3 0 3 0 0,10 2 46 0 0,0-1 1 0 0,1-1 0 0 0,-1-1-1 0 0,1-1 1 0 0,-1-1-1 0 0,1 0 1 0 0,-1-1-1 0 0,0-1 1 0 0,0-1-1 0 0,0-1 1 0 0,0-1-1 0 0,-1 0 1 0 0,0-1-1 0 0,10-6-46 0 0,15-9 157 0 0,-1-2-1 0 0,-1-2 1 0 0,-1-1-1 0 0,-2-2 1 0 0,12-13-157 0 0,-20 16 33 0 0,-1-1 1 0 0,-1-1 0 0 0,-2-2 0 0 0,0-1 0 0 0,-3-1-1 0 0,0 0 1 0 0,-2-2 0 0 0,-2-1 0 0 0,9-21-34 0 0,-26 53-1 0 0,0 1 1 0 0,0-1 0 0 0,0 1-1 0 0,-1-1 1 0 0,1 0 0 0 0,-1 0-1 0 0,0 0 1 0 0,0 0 0 0 0,0 0-1 0 0,0 0 1 0 0,0 0-1 0 0,0 0 1 0 0,-1 0 0 0 0,0 0-1 0 0,0-1 1 0 0,0 1 0 0 0,0 0-1 0 0,0 0 1 0 0,0 0 0 0 0,-1 0-1 0 0,0 0 1 0 0,1-1 0 0 0,-1 1-1 0 0,0 0 1 0 0,-1 0 0 0 0,1 1-1 0 0,0-1 1 0 0,-1 0 0 0 0,0 0-1 0 0,1 1 1 0 0,-1-1-1 0 0,0 1 1 0 0,-1-1 0 0 0,1 1-1 0 0,0 0 1 0 0,-1 0 0 0 0,1 0-1 0 0,-1 0 1 0 0,1 0 0 0 0,-1 1-1 0 0,0-1 1 0 0,0 1 0 0 0,-9 2-24 0 0,1 1 0 0 0,-1 1 0 0 0,1 0 1 0 0,-1 0-1 0 0,1 1 0 0 0,0 0 0 0 0,0 1 0 0 0,1 0 0 0 0,0 1 0 0 0,0 1 1 0 0,0-1-1 0 0,0 1 0 0 0,1 1 0 0 0,0 0 0 0 0,1 0 0 0 0,0 1 1 0 0,-5 6 23 0 0,6-9-10 0 0,1 0-10 0 0,0 0 0 0 0,0 0-1 0 0,0 1 1 0 0,0-1 0 0 0,1 1-1 0 0,0 0 1 0 0,1 1 0 0 0,0-1-1 0 0,0 1 1 0 0,0 0 0 0 0,1 0-1 0 0,0 0 1 0 0,1 0 0 0 0,0 1-1 0 0,0-1 1 0 0,0 2 20 0 0,4-7-3 0 0,-1 0 1 0 0,1-1-1 0 0,0 0 1 0 0,0 1-1 0 0,0-1 1 0 0,0 0-1 0 0,0 0 1 0 0,0 0-1 0 0,0 0 1 0 0,1-1-1 0 0,-1 1 0 0 0,1 0 1 0 0,-1-1-1 0 0,1 0 1 0 0,0 0-1 0 0,0 0 1 0 0,0 0-1 0 0,-1 0 1 0 0,1 0-1 0 0,0-1 1 0 0,0 1-1 0 0,0-1 1 0 0,0 0-1 0 0,0 0 1 0 0,0 0-1 0 0,0 0 1 0 0,0 0-1 0 0,0-1 0 0 0,0 0 1 0 0,0 1-1 0 0,1-2 3 0 0,8 2 13 0 0,288-62 102 0 0,-293 62-126 0 0,-6 0 9 0 0,-1 0 0 0 0,1-1 1 0 0,0 1-1 0 0,0 0 0 0 0,-1 0 0 0 0,1 0 0 0 0,0 0 0 0 0,0 0 1 0 0,-1 0-1 0 0,1 0 0 0 0,0 0 0 0 0,0 0 0 0 0,-1 0 0 0 0,1 0 0 0 0,0 0 1 0 0,-1 1-1 0 0,1-1 0 0 0,0 0 0 0 0,0 0 0 0 0,-1 1 0 0 0,1-1 1 0 0,-1 0-1 0 0,1 1 0 0 0,0-1 0 0 0,-1 1 0 0 0,1-1 0 0 0,-1 1 0 0 0,1-1 1 0 0,-1 1-1 0 0,1 0 0 0 0,-1-1 0 0 0,1 1 0 0 0,-1-1 0 0 0,0 1 1 0 0,1 0-1 0 0,-1 0 0 0 0,0-1 0 0 0,1 1 0 0 0,-1 0 0 0 0,0-1 1 0 0,0 1-1 0 0,0 0 0 0 0,0 0 0 0 0,0-1 0 0 0,0 1 0 0 0,0 0 0 0 0,0 0 1 0 0,0-1-1 0 0,0 2 2 0 0,-56 220-206 0 0,58-217 198 0 0,0-1 1 0 0,1 0-1 0 0,-1 1 0 0 0,1-1 0 0 0,0 0 0 0 0,0-1 0 0 0,0 1 0 0 0,1 0 0 0 0,-1-1 0 0 0,1 0 0 0 0,0 0 0 0 0,0 0 0 0 0,0 0 0 0 0,0-1 0 0 0,0 0 0 0 0,0 1 0 0 0,1-1 0 0 0,0-1 0 0 0,-1 1 0 0 0,1-1 0 0 0,0 0 0 0 0,-1 0 0 0 0,1 0 0 0 0,0-1 1 0 0,0 1-1 0 0,0-1 0 0 0,0 0 0 0 0,0-1 0 0 0,-1 1 0 0 0,4-1 8 0 0,14 1 17 0 0,0-1 0 0 0,0-1 1 0 0,0-1-1 0 0,0-1 0 0 0,0-1 1 0 0,-1 0-1 0 0,0-2 0 0 0,0 0 1 0 0,0-2-1 0 0,4-3-17 0 0,-6 4 58 0 0,-1-2 0 0 0,0 0 0 0 0,-1 0-1 0 0,-1-2 1 0 0,1 0 0 0 0,-2-1 0 0 0,0-1 0 0 0,0 0 0 0 0,-1-1 0 0 0,-1 0-1 0 0,-1-1 1 0 0,0-1 0 0 0,-1 0 0 0 0,-1 0 0 0 0,0-1 0 0 0,1-6-58 0 0,-9 21 1 0 0,0 0 1 0 0,0-1-1 0 0,-1 1 1 0 0,1 0-1 0 0,-1-1 1 0 0,0 1-1 0 0,0-1 0 0 0,0 1 1 0 0,0-1-1 0 0,-1 1 1 0 0,0-1-1 0 0,1 0 1 0 0,-1 1-1 0 0,-1-1 1 0 0,1 0-1 0 0,0 1 1 0 0,-1-1-1 0 0,0 0 1 0 0,0 1-1 0 0,0-1 1 0 0,0 1-1 0 0,0 0 1 0 0,-1-1-1 0 0,1 1 1 0 0,-1 0-1 0 0,0 0 1 0 0,0 0-1 0 0,0 0 1 0 0,-1 0-1 0 0,1 0 1 0 0,-1 1-1 0 0,1-1 1 0 0,-1 1-1 0 0,0 0 1 0 0,0-1-1 0 0,0 1 1 0 0,0 1-1 0 0,-1-1 1 0 0,1 0-1 0 0,0 1 0 0 0,-1 0 1 0 0,1-1-1 0 0,-1 1 1 0 0,-2 0-2 0 0,-7 2-16 0 0,-1 0 1 0 0,1 2-1 0 0,0-1 1 0 0,1 1-1 0 0,-1 1 1 0 0,0 0-1 0 0,1 1 1 0 0,0 1-1 0 0,0-1 1 0 0,0 2-1 0 0,1 0 1 0 0,0 0-1 0 0,0 1 1 0 0,1 0-1 0 0,0 1 1 0 0,1 0-1 0 0,-1 1 1 0 0,2 0-1 0 0,-1 0 1 0 0,2 1-1 0 0,-1 0 1 0 0,1 0-1 0 0,1 1 1 0 0,0 0-1 0 0,1 0 1 0 0,0 0-1 0 0,0 3 16 0 0,1-5-13 0 0,0 0 0 0 0,1 1 0 0 0,0 0-1 0 0,0 0 1 0 0,1 0 0 0 0,0 0 0 0 0,1 0 0 0 0,1 0-1 0 0,-1 1 1 0 0,2-1 0 0 0,0 0 0 0 0,0 0 0 0 0,1 0-1 0 0,0 0 1 0 0,1 0 0 0 0,0 0 0 0 0,1 0 0 0 0,0-1-1 0 0,1 0 1 0 0,2 4 13 0 0,4-2 7 0 0,0 1 1 0 0,1-2-1 0 0,0 0 0 0 0,1 0 0 0 0,1-1 1 0 0,-1 0-1 0 0,1-2 0 0 0,1 1 0 0 0,0-2 0 0 0,0 0 1 0 0,1-1-1 0 0,-1 0 0 0 0,1-1 0 0 0,0-1 1 0 0,3 0-8 0 0,20 3-84 0 0,0-2 0 0 0,0-1 1 0 0,1-2-1 0 0,-1-1 1 0 0,35-5 83 0 0,-4-8-1934 0 0,-25-2-7295 0 0,-24 6-3211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0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174 536 11234 0 0,'0'0'2057'0'0,"0"0"-423"0"0,0 0-260 0 0,0 0-65 0 0,0 0 0 0 0,0 0-47 0 0,0 0-151 0 0,0 0-235 0 0,0 0-229 0 0,0 0-182 0 0,0 0-99 0 0,0 51 1609 0 0,0-20-1928 0 0,2 43 196 0 0,-3 0 0 0 0,-4 1 0 0 0,-3-1 0 0 0,-3-1-1 0 0,-10 34-242 0 0,-5-7-198 0 0,24-84 159 0 0,3-18-3187 0 0,10-41-2102 0 0,-1 15-5435 0 0,-4 19 3437 0 0</inkml:trace>
  <inkml:trace contextRef="#ctx0" brushRef="#br0" timeOffset="318.409">85 432 8426 0 0,'0'0'1824'0'0,"0"0"-605"0"0,0 0-235 0 0,0 0 122 0 0,0 0 245 0 0,0 0 184 0 0,0 0-112 0 0,0 0-194 0 0,0 0-194 0 0,0 0-147 0 0,0 0-94 0 0,36 0-58 0 0,116 2-84 0 0,-8-20 707 0 0,-96 7-999 0 0,172-21 227 0 0,-219 32-582 0 0,0 0-27 0 0,-1-1-1 0 0,1 0 1 0 0,0 1 0 0 0,0-1 0 0 0,0 1 0 0 0,-1 0 0 0 0,1-1-1 0 0,0 1 1 0 0,0 0 0 0 0,0-1 0 0 0,0 1 0 0 0,0 0-1 0 0,0 0 1 0 0,0 0 0 0 0,0 0 0 0 0,0 0 0 0 0,0 0-1 0 0,0 0 1 0 0,-1 0 0 0 0,1 0 0 0 0,0 0 0 0 0,0 1-1 0 0,0-1 1 0 0,0 0 0 0 0,0 1 0 0 0,0-1 0 0 0,0 1-1 0 0,-1-1 1 0 0,1 1 0 0 0,0-1 0 0 0,0 1 0 0 0,-1-1-1 0 0,1 1 1 0 0,0 0 0 0 0,-1-1 0 0 0,1 1 0 0 0,0 0-1 0 0,-1-1 1 0 0,1 1 0 0 0,-1 0 0 0 0,0 0 0 0 0,1 0 0 0 0,-1 0-1 0 0,1 0 1 0 0,-1-1 0 0 0,0 1 0 0 0,0 0 0 0 0,0 0-1 0 0,1 0 1 0 0,-1 0 0 0 0,0 0 0 0 0,0 0 0 0 0,0 0-1 0 0,0 0 1 0 0,-1 0 0 0 0,1 0 0 0 0,0 0 0 0 0,0-1-1 0 0,0 1 1 0 0,-1 1 22 0 0,-20 25-2873 0 0,1-12-1822 0 0,7-5-2353 0 0,4-5-2517 0 0</inkml:trace>
  <inkml:trace contextRef="#ctx0" brushRef="#br0" timeOffset="565.444">29 748 7066 0 0,'0'0'4815'0'0,"0"0"-2968"0"0,0 0-1032 0 0,0 0 52 0 0,0 0 285 0 0,0 0 245 0 0,0 0 16 0 0,0 0-193 0 0,0 0-223 0 0,0 0-220 0 0,0 0-150 0 0,36-1-128 0 0,110-2-143 0 0,-1-9 127 0 0,-113 10-941 0 0,34-5 465 0 0,-25-4-9347 0 0,-37 8-1831 0 0</inkml:trace>
  <inkml:trace contextRef="#ctx0" brushRef="#br0" timeOffset="1147.697">0 266 7090 0 0,'0'0'2223'0'0,"0"0"-351"0"0,0 0-196 0 0,0 0-89 0 0,0 0-100 0 0,0 0-237 0 0,0 0-302 0 0,0 0-313 0 0,0 0-228 0 0,0 0-16 0 0,0 0 99 0 0,0 0 149 0 0,0 0 104 0 0,9-2 12 0 0,274-34 3147 0 0,-80 28-3578 0 0,-179 15-80 0 0,-32-7 762 0 0,-53-50-665 0 0,4-18-136 0 0,-8-7-257 0 0,65 74-56 0 0,-1 0 0 0 0,1 0 0 0 0,0 1 0 0 0,0-1 0 0 0,0 0 0 0 0,-1 0 0 0 0,1 0-1 0 0,0 1 1 0 0,0-1 0 0 0,0 0 0 0 0,0 0 0 0 0,1 1 0 0 0,-1-1 0 0 0,0 0 0 0 0,0 0 0 0 0,0 0-1 0 0,1 1 1 0 0,-1-1 0 0 0,0 0 0 0 0,1 0 0 0 0,-1 1 0 0 0,0-1 0 0 0,1 0 0 0 0,-1 1 0 0 0,1-1-1 0 0,-1 1 1 0 0,1-1 0 0 0,0 0 0 0 0,-1 1 0 0 0,1-1 0 0 0,-1 1 0 0 0,1 0 0 0 0,0-1 0 0 0,-1 1 0 0 0,1-1-1 0 0,0 1 1 0 0,0 0 0 0 0,-1 0 0 0 0,1-1 0 0 0,0 1 0 0 0,0 0 0 0 0,0 0 0 0 0,-1 0 0 0 0,1 0-1 0 0,0 0 1 0 0,0 0 0 0 0,0 0 108 0 0,17-3-4878 0 0,-10 1 176 0 0,-1-1-6888 0 0</inkml:trace>
  <inkml:trace contextRef="#ctx0" brushRef="#br0" timeOffset="1566.428">942 555 4665 0 0,'0'0'4038'0'0,"0"0"-2167"0"0,0 0-837 0 0,0 0-97 0 0,0 0 108 0 0,0 0 163 0 0,0 0 149 0 0,0 0-60 0 0,0 0-178 0 0,0 0-203 0 0,0 0-201 0 0,0 0-119 0 0,14 3-48 0 0,96 25 1514 0 0,30-24 356 0 0,-40-31-2050 0 0,-69 16-2002 0 0,-29 10 695 0 0,0 0-1177 0 0,-2-1-4389 0 0,0 1 5881 0 0,0 1-10591 0 0</inkml:trace>
  <inkml:trace contextRef="#ctx0" brushRef="#br0" timeOffset="1813.327">983 817 10922 0 0,'0'0'2090'0'0,"0"0"-738"0"0,0 0-286 0 0,0 0 176 0 0,0 0 213 0 0,0 0 0 0 0,0 0-142 0 0,0 0-247 0 0,0 0-250 0 0,0 0-187 0 0,0 0-173 0 0,0 0-139 0 0,0 0-112 0 0,31 6-85 0 0,98 17-73 0 0,-46-17-461 0 0,-52-8-917 0 0,-11-1-3887 0 0,-10 0-6185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6657 0 0,'0'0'2113'0'0,"0"0"-125"0"0,0 0-14 0 0,0 0 10 0 0,0 0-30 0 0,0 0-204 0 0,0 0-326 0 0,0 0-357 0 0,0 0-265 0 0,0 0-140 0 0,0 0-76 0 0,0 0-34 0 0,-3 0 2773 0 0,210 16-1334 0 0,-68 7-1676 0 0,-133-21-2973 0 0,-12-5-9296 0 0,4 0-9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3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8 127 13139 0 0,'0'0'1363'0'0,"0"0"-404"0"0,0 0-335 0 0,0 0-27 0 0,0 0 161 0 0,0 0 186 0 0,0 0 51 0 0,0 0-156 0 0,0 0-163 0 0,0 0 11 0 0,0 0 50 0 0,0 0 49 0 0,4 9-12 0 0,21 71 936 0 0,-18-14-945 0 0,-3 0-1 0 0,-3 0 1 0 0,-6 57-765 0 0,-39 334 105 0 0,44-396-1408 0 0,0-60 705 0 0,30-35-16957 0 0,-27 25 9024 0 0</inkml:trace>
  <inkml:trace contextRef="#ctx0" brushRef="#br0" timeOffset="414.922">428 424 7017 0 0,'0'0'1580'0'0,"0"0"-272"0"0,0 0-137 0 0,0 0 89 0 0,0 0 68 0 0,0 0-62 0 0,0 0-187 0 0,-32 24-248 0 0,-102 74-241 0 0,10-8 981 0 0,40-29 1129 0 0,124-33-575 0 0,51 56 225 0 0,20-22-871 0 0,-101-58-1400 0 0,0 1 0 0 0,-1 0 0 0 0,0 1 0 0 0,0 0-1 0 0,-1 0 1 0 0,0 1 0 0 0,0 0 0 0 0,0 1 0 0 0,-1-1-1 0 0,3 5-78 0 0,-8-9-89 0 0,0 0-1 0 0,0 0 1 0 0,-1 0-1 0 0,1 0 1 0 0,-1 0-1 0 0,0 0 1 0 0,0 0 0 0 0,0 0-1 0 0,0 1 1 0 0,0-1-1 0 0,-1 0 1 0 0,1 1-1 0 0,-1-1 1 0 0,0 1-1 0 0,0-1 1 0 0,0 0-1 0 0,-1 1 1 0 0,1-1-1 0 0,-1 1 1 0 0,0 0 89 0 0,0-1-1623 0 0,2-2-1181 0 0,-1-1-3541 0 0,0 0-5320 0 0</inkml:trace>
  <inkml:trace contextRef="#ctx0" brushRef="#br0" timeOffset="662.705">1013 524 15411 0 0,'0'0'927'0'0,"0"0"-211"0"0,0 0 80 0 0,0 0 313 0 0,0 0 234 0 0,0 0 9 0 0,0 0-205 0 0,0 0-290 0 0,0 0-250 0 0,-17 35-168 0 0,-56 112-99 0 0,-27 26 316 0 0,40-74-1089 0 0,42-88-1286 0 0,11-10-1908 0 0,-1-1-3905 0 0,4 0-3737 0 0</inkml:trace>
  <inkml:trace contextRef="#ctx0" brushRef="#br0" timeOffset="915.728">672 532 8178 0 0,'0'0'2918'0'0,"0"0"-650"0"0,0 0-454 0 0,0 0-336 0 0,0 0-274 0 0,0 0-196 0 0,0 0-29 0 0,0 0-83 0 0,0 0-36 0 0,0 0-17 0 0,0 0-159 0 0,0 0-92 0 0,0 0-53 0 0,22 20-9 0 0,68 63-6 0 0,37 42 1181 0 0,10-3-1224 0 0,-127-112-1036 0 0,9 6 1046 0 0,-13-12-4846 0 0,0-3-4331 0 0,-6-1-3021 0 0</inkml:trace>
  <inkml:trace contextRef="#ctx0" brushRef="#br0" timeOffset="1385.77">1607 505 7762 0 0,'0'0'3178'0'0,"0"0"-1186"0"0,0 0-588 0 0,0 0-181 0 0,0 0-36 0 0,0 0 16 0 0,0 0-45 0 0,0 0-146 0 0,0 0-196 0 0,0 0-125 0 0,0 0-50 0 0,0 0-84 0 0,-2 11-87 0 0,-38 140 964 0 0,-58 64-937 0 0,97-212-487 0 0,1 1-1 0 0,-1 0 0 0 0,1-1 0 0 0,0 1 0 0 0,0-1 0 0 0,0 1 0 0 0,1 0 1 0 0,-1-1-1 0 0,1 1 0 0 0,0-1 0 0 0,0 1 0 0 0,0-1 0 0 0,0 1 1 0 0,0-1-1 0 0,1 0 0 0 0,0 0 0 0 0,-1 0 0 0 0,1 1 0 0 0,1-2 0 0 0,-1 1 1 0 0,0 0-1 0 0,1 0 0 0 0,-1-1 0 0 0,1 1 0 0 0,0-1 0 0 0,0 0 1 0 0,0 0-1 0 0,0 0 0 0 0,0 0 0 0 0,0 0 0 0 0,0-1 0 0 0,1 0 0 0 0,-1 1 1 0 0,1-1-1 0 0,-1 0 0 0 0,1-1 0 0 0,-1 1 0 0 0,1-1 0 0 0,-1 1 1 0 0,1-1-1 0 0,0 0 0 0 0,-1-1 0 0 0,1 1 0 0 0,2-1-9 0 0,116-7 688 0 0,-108-22-1365 0 0,-14 1-3974 0 0,-1 16-1674 0 0,1 5-5009 0 0</inkml:trace>
  <inkml:trace contextRef="#ctx0" brushRef="#br0" timeOffset="1836.766">1260 347 8834 0 0,'0'0'2679'0'0,"0"0"-924"0"0,0 0-291 0 0,0 0 85 0 0,0 0 39 0 0,0 0-52 0 0,0 0-166 0 0,0 0-214 0 0,0 0-194 0 0,0 0-157 0 0,0 0-155 0 0,0 0-139 0 0,0 0-86 0 0,34-31-77 0 0,106-95-12 0 0,-81 63 243 0 0,30-64 500 0 0,-86 127-1064 0 0,-1 0 0 0 0,1 1 0 0 0,-1-1 0 0 0,1 0 1 0 0,-1 1-1 0 0,1 0 0 0 0,-1-1 0 0 0,1 1 0 0 0,-1 0 0 0 0,0 0 0 0 0,1 1 1 0 0,-1-1-1 0 0,0 0 0 0 0,0 1 0 0 0,0-1 0 0 0,0 1 0 0 0,0 0 0 0 0,0 0 1 0 0,0-1-1 0 0,-1 1 0 0 0,1 1 0 0 0,-1-1 0 0 0,1 0 0 0 0,-1 0 0 0 0,0 0 1 0 0,0 1-1 0 0,0-1 0 0 0,0 0 0 0 0,0 1 0 0 0,-1-1 0 0 0,1 3-15 0 0,134 291 781 0 0,-130-282-1076 0 0,7 12 590 0 0,-4-19-7572 0 0,-8-7-4208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08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1 321 3329 0 0,'0'0'3114'0'0,"0"0"-810"0"0,0 0-402 0 0,0 0-154 0 0,0 0-67 0 0,0 0-117 0 0,0 0-166 0 0,0 0-251 0 0,0 0-282 0 0,0 0-237 0 0,0 0-162 0 0,11-4 943 0 0,385-8 3803 0 0,-101 4-4525 0 0,-273 5-714 0 0,-22 3 30 0 0,0 0 1 0 0,0 0-17 0 0,-8-12-4288 0 0,6 11 3472 0 0,-7-4-2626 0 0,3 3-5383 0 0,0 2-1160 0 0</inkml:trace>
  <inkml:trace contextRef="#ctx0" brushRef="#br0" timeOffset="273.28">37 525 9458 0 0,'0'0'3109'0'0,"0"0"-1416"0"0,0 0-807 0 0,0 0-141 0 0,0 0 84 0 0,0 0 148 0 0,0 0 97 0 0,0 0-70 0 0,0 0-121 0 0,0 0-110 0 0,0 0-83 0 0,0 0-69 0 0,0 0-53 0 0,26 8-70 0 0,86 26-45 0 0,-15-26 326 0 0,117-36 313 0 0,-80 5-1097 0 0,-107 18-33 0 0,-5 0-1546 0 0,-7 4-4061 0 0,-15 1-1399 0 0,0 0-4644 0 0</inkml:trace>
  <inkml:trace contextRef="#ctx0" brushRef="#br0" timeOffset="1556.911">318 16 3041 0 0,'0'0'1851'0'0,"0"0"-278"0"0,0 0-178 0 0,0 0 30 0 0,0 0 92 0 0,0 0 62 0 0,0 0 31 0 0,0 0-94 0 0,0 0-158 0 0,0 0-232 0 0,0 0-224 0 0,0 0-181 0 0,0 0-129 0 0,-6-2-50 0 0,-2-1-322 0 0,-16-7 2566 0 0,26 37-1180 0 0,4-14-1437 0 0,1-1 0 0 0,0-1 0 0 0,0 1 0 0 0,2-1 0 0 0,-1-1 0 0 0,1 1 0 0 0,1-2 0 0 0,-1 1 0 0 0,2-1 0 0 0,9 6-169 0 0,36 29 230 0 0,2-3-1 0 0,1-3 1 0 0,49 23-230 0 0,29 9 96 0 0,-137-69-77 0 0,1 0 0 0 0,-1 0 0 0 0,0 0 0 0 0,0 0 0 0 0,0 0 0 0 0,0 0 0 0 0,0-1 0 0 0,0 1-1 0 0,0 0 1 0 0,0 0 0 0 0,0 0 0 0 0,-1 0 0 0 0,1 0 0 0 0,0 0 0 0 0,-1-1 0 0 0,1 1 0 0 0,0 0 0 0 0,-1 0 0 0 0,1 0-1 0 0,-1-1 1 0 0,1 1 0 0 0,-1 0 0 0 0,1-1 0 0 0,-1 1 0 0 0,0 0 0 0 0,1-1 0 0 0,-1 1 0 0 0,0-1 0 0 0,0 1 0 0 0,1-1-1 0 0,-1 1 1 0 0,0-1 0 0 0,0 1 0 0 0,0-1 0 0 0,0 0 0 0 0,1 0 0 0 0,-1 1 0 0 0,0-1 0 0 0,0 0 0 0 0,0 0 0 0 0,0 0-1 0 0,0 0 1 0 0,0 0 0 0 0,0 0 0 0 0,0 0 0 0 0,1 0 0 0 0,-2-1-19 0 0,-1 2 21 0 0,-13 7-6 0 0,1 1 1 0 0,0 0 0 0 0,0 1-1 0 0,1 0 1 0 0,0 1 0 0 0,0 1-1 0 0,1 0 1 0 0,-5 8-16 0 0,-106 130 164 0 0,-32-1 107 0 0,153-148-1692 0 0,3-9-4534 0 0,1 1 1102 0 0,-1 3-7014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240 137 3521 0 0,'0'0'2439'0'0,"0"0"-424"0"0,0 0-240 0 0,0 0-43 0 0,0 0 27 0 0,0 0-11 0 0,0 0-100 0 0,0 0-210 0 0,0 0-257 0 0,0 0-281 0 0,0 0-217 0 0,-1-6-196 0 0,-2-4-679 0 0,0 2 1600 0 0,-6 24-344 0 0,-44 107-653 0 0,6 1-1 0 0,5 2 0 0 0,-24 125-410 0 0,61-228 5 0 0,1 0 0 0 0,0 1 0 0 0,2-1 0 0 0,1 1 0 0 0,1 0 0 0 0,1-1 0 0 0,2 6-5 0 0,-2-24 2 0 0,1 0 1 0 0,-1 0-1 0 0,1 0 1 0 0,0 0-1 0 0,1 0 1 0 0,-1 0-1 0 0,1-1 1 0 0,0 1-1 0 0,0-1 1 0 0,0 0-1 0 0,1 0 0 0 0,-1 0 1 0 0,1 0-1 0 0,0-1 1 0 0,0 1-1 0 0,1-1 1 0 0,-1 0-1 0 0,1 0 1 0 0,-1 0-1 0 0,1-1 1 0 0,0 0-1 0 0,0 0 0 0 0,0 0 1 0 0,0 0-1 0 0,0-1 1 0 0,0 0-1 0 0,1 0 1 0 0,-1-1-3 0 0,9 3 33 0 0,0-2 0 0 0,0 0 0 0 0,0-1 0 0 0,0 0 0 0 0,0-1 0 0 0,0-1 0 0 0,0 0 0 0 0,0-1 0 0 0,0 0 0 0 0,4-3-33 0 0,5-6 49 0 0,-1-1 1 0 0,0-2 0 0 0,-1 0-1 0 0,-1-1 1 0 0,-1-1 0 0 0,0-1-1 0 0,-1-1 1 0 0,-1 0-1 0 0,0-1 1 0 0,-2-1 0 0 0,0-1-1 0 0,-2 0 1 0 0,0 0 0 0 0,1-7-50 0 0,2 2 28 0 0,134-262 162 0 0,-118 226-111 0 0,-4-1-1 0 0,-2-1 1 0 0,-3-2-1 0 0,-3 0 0 0 0,4-31-78 0 0,-21 88 328 0 0,-6 30-246 0 0,-34 122 143 0 0,-25 146 485 0 0,51-190-414 0 0,-1-11-144 0 0,4 0-1 0 0,5 0 0 0 0,3 34-151 0 0,35-21 28 0 0,-25-86-33 0 0,-7-16-1767 0 0,-7-8-3561 0 0,4 8-442 0 0,0-1-5958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2.9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14195 0 0,'0'0'1486'0'0,"0"0"-455"0"0,0 0-197 0 0,0 0 89 0 0,0 0 142 0 0,0 0 77 0 0,0 0-93 0 0,0 0-245 0 0,0 0-213 0 0,0 0-137 0 0,0 0-83 0 0,0 0-39 0 0,0 0-42 0 0,1 33-42 0 0,3 102-36 0 0,4 44 591 0 0,-8 5-643 0 0,9-164-679 0 0,-8-20 336 0 0,7-12-2273 0 0,7-26-3275 0 0,-9 24-552 0 0,-1 5-4535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3.7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6961 0 0,'0'0'3516'0'0,"0"0"-1114"0"0,0 0-713 0 0,0 0-370 0 0,0 0-224 0 0,0 0-144 0 0,0 0-115 0 0,0 0-54 0 0,0 0-97 0 0,0 0-47 0 0,0 0-7 0 0,0 0-86 0 0,11 3-64 0 0,6 1-163 0 0,-1-1 0 0 0,1-1-1 0 0,0 0 1 0 0,0-1-1 0 0,0-1 1 0 0,0-1 0 0 0,8-1-318 0 0,187-17 860 0 0,-317-40 996 0 0,59 0-1405 0 0,45 57-367 0 0,1 2-1 0 0,0 0-23 0 0,0 0-15 0 0,0 0-25 0 0,0 0-33 0 0,0 0-1 0 0,0 0-7 0 0,0 16-70 0 0,12 207 253 0 0,1-126-114 0 0,-12-97-31 0 0,0 0 0 0 0,15-35 363 0 0,49-79-368 0 0,-49 82-3172 0 0,-13 28-7999 0 0,-3 4-720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4.2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93 4865 0 0,'0'0'3764'0'0,"0"0"-1105"0"0,0 0-504 0 0,0 0-113 0 0,0 0-138 0 0,0 0-225 0 0,0 0-289 0 0,0 0-327 0 0,0 0-263 0 0,0 0-172 0 0,0 0-97 0 0,0 0-49 0 0,0 0-55 0 0,0-3-37 0 0,2-1-278 0 0,1 0-1 0 0,-1 0 1 0 0,1 0 0 0 0,0 0 0 0 0,0 0 0 0 0,1 0 0 0 0,-1 1 0 0 0,1 0 0 0 0,0-1 0 0 0,0 1 0 0 0,0 1-1 0 0,0-1 1 0 0,0 1 0 0 0,1-1 0 0 0,-1 1 0 0 0,1 0 0 0 0,-1 1 0 0 0,1-1 0 0 0,0 1 0 0 0,0 0 0 0 0,4 0-112 0 0,6-4 151 0 0,116-19 632 0 0,-130 25-777 0 0,0-1 0 0 0,1 0 0 0 0,-1 0 1 0 0,0 1-1 0 0,1-1 0 0 0,-1 1 0 0 0,0-1 0 0 0,1 1 0 0 0,-1-1 0 0 0,0 1 0 0 0,0 0 0 0 0,1 0 0 0 0,-1-1 0 0 0,0 1 0 0 0,0 0 0 0 0,0 0 0 0 0,0 0 0 0 0,0 0 0 0 0,0 0 0 0 0,-1 1 0 0 0,1-1 0 0 0,0 0 0 0 0,0 0 1 0 0,-1 0-1 0 0,1 1 0 0 0,-1-1 0 0 0,1 0 0 0 0,-1 1 0 0 0,0-1 0 0 0,1 1 0 0 0,-1-1 0 0 0,0 0 0 0 0,0 1 0 0 0,0-1 0 0 0,0 1 0 0 0,0-1 0 0 0,0 0 0 0 0,-1 1 0 0 0,1-1 0 0 0,0 1-6 0 0,-15 57 162 0 0,-49 33-46 0 0,52-79-97 0 0,1 0 0 0 0,1 1 0 0 0,1 0-1 0 0,0 1 1 0 0,0 0 0 0 0,2 1 0 0 0,-3 6-19 0 0,9-18-1 0 0,-1-1 0 0 0,1 0 0 0 0,0 1 0 0 0,0 0 0 0 0,1-1 0 0 0,-1 1 0 0 0,1-1 0 0 0,-1 1 0 0 0,1 0 0 0 0,0-1 0 0 0,1 1 0 0 0,-1 0 0 0 0,1-1 0 0 0,-1 1 0 0 0,1 0 0 0 0,0-1 0 0 0,1 1 0 0 0,-1-1 0 0 0,1 0 0 0 0,-1 1 0 0 0,1-1 0 0 0,0 0 0 0 0,0 0 0 0 0,0 0 0 0 0,0 0 0 0 0,1 0 0 0 0,-1-1 0 0 0,1 1 0 0 0,2 1 1 0 0,1 0 38 0 0,0 1 0 0 0,0-1 0 0 0,1 1 0 0 0,-1-2 0 0 0,1 1 0 0 0,0-1 0 0 0,0 0 0 0 0,1-1-1 0 0,-1 1 1 0 0,0-1 0 0 0,1-1 0 0 0,0 0 0 0 0,-1 0 0 0 0,1 0 0 0 0,0-1 0 0 0,4 0-38 0 0,-3-1-1 0 0,-1 0 0 0 0,1-1 0 0 0,-1 0 0 0 0,0 0 0 0 0,1-1 0 0 0,-1 0 0 0 0,0 0 0 0 0,0-1 0 0 0,-1 0 0 0 0,1-1 0 0 0,-1 1 0 0 0,0-2 0 0 0,0 1 0 0 0,-1-1 0 0 0,1 1 0 0 0,-1-2 0 0 0,-1 1 0 0 0,1-1 0 0 0,-1 0 1 0 0,0 0-1 0 0,-1 0 0 0 0,1-3 1 0 0,5-11-1494 0 0,-5 7-3411 0 0,-3 10-4133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5065 0 0,'0'0'2494'0'0,"0"0"-147"0"0,0 0-78 0 0,0 0-97 0 0,0 0-224 0 0,0 0-313 0 0,0 0-365 0 0,0 0-308 0 0,0 0-222 0 0,0 0-171 0 0,0 0-94 0 0,0 0-59 0 0,0 0-25 0 0,-7 8 4695 0 0,97 0-3639 0 0,169-8-588 0 0,-207 8-712 0 0,-40-8-591 0 0,-12 0 212 0 0,-1-20-3725 0 0,0 13-143 0 0,-2 3-1628 0 0,0 4-5982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5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4561 0 0,'0'0'1854'0'0,"0"0"-330"0"0,0 0-37 0 0,0 0 200 0 0,0 0 201 0 0,0 0 29 0 0,0 0-205 0 0,0 0-334 0 0,0 0-295 0 0,0 0-159 0 0,0 0-43 0 0,0 0 16 0 0,0 0 18 0 0,1 3-15 0 0,2 1-697 0 0,0 0 1 0 0,0 0-1 0 0,1 0 1 0 0,0 0 0 0 0,0-1-1 0 0,0 0 1 0 0,0 0-1 0 0,0 0 1 0 0,1 0-1 0 0,-1-1 1 0 0,1 1 0 0 0,-1-1-1 0 0,1 0 1 0 0,0-1-1 0 0,0 1 1 0 0,0-1 0 0 0,0 0-1 0 0,0 0 1 0 0,0-1-1 0 0,1 1 1 0 0,-1-1-1 0 0,0 0 1 0 0,0-1 0 0 0,0 1-1 0 0,0-1 1 0 0,0 0-1 0 0,0 0 1 0 0,3-2-204 0 0,25 2 360 0 0,164-37 539 0 0,-149 34-2498 0 0,-48 2 59 0 0,0 0-72 0 0,0 2-4286 0 0,0 0-6690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6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438 325 1640 0 0,'0'0'3206'0'0,"0"0"-1031"0"0,0 0-482 0 0,0 0-55 0 0,0 0 21 0 0,0 0-8 0 0,0 0-98 0 0,0 0-236 0 0,0 0-268 0 0,0 0-194 0 0,0 0-142 0 0,-12-21-90 0 0,-52-105 468 0 0,61 116-844 0 0,0-1 0 0 0,-1 1-1 0 0,-1 0 1 0 0,1 0 0 0 0,-2 0-1 0 0,1 0 1 0 0,-1 1 0 0 0,-1 0 0 0 0,0 0-1 0 0,0 1 1 0 0,-1 0 0 0 0,0 0-1 0 0,0 1 1 0 0,0 0 0 0 0,-1 0 0 0 0,0 1-1 0 0,-1 0 1 0 0,0 1 0 0 0,-8-4-247 0 0,13 7 42 0 0,0 0 0 0 0,0 1 0 0 0,0 0 1 0 0,0 0-1 0 0,0 0 0 0 0,0 1 0 0 0,-1 0 0 0 0,1-1 1 0 0,0 2-1 0 0,0-1 0 0 0,0 1 0 0 0,0 0 0 0 0,0 0 1 0 0,0 0-1 0 0,0 1 0 0 0,0-1 0 0 0,0 1 0 0 0,0 0 0 0 0,1 1 1 0 0,-1-1-1 0 0,1 1 0 0 0,-1 0 0 0 0,1 0 0 0 0,0 1 1 0 0,0-1-1 0 0,1 1 0 0 0,-1-1 0 0 0,1 1 0 0 0,0 1 1 0 0,0-1-1 0 0,0 0 0 0 0,0 1 0 0 0,1-1 0 0 0,0 1 1 0 0,0 0-1 0 0,-1 1-42 0 0,-1 15 37 0 0,0 0 0 0 0,1 0 0 0 0,1 1 0 0 0,1-1 0 0 0,0 1 0 0 0,2-1 0 0 0,1 1 1 0 0,0-1-1 0 0,2 0 0 0 0,0 0 0 0 0,2 0 0 0 0,0-1 0 0 0,1 1 0 0 0,1-1 0 0 0,1-1 0 0 0,10 16-37 0 0,21 49 148 0 0,3-1-1 0 0,41 54-147 0 0,-48-87 64 0 0,-3 0 0 0 0,-2 2 1 0 0,-2 2-1 0 0,-3 1 0 0 0,-2 0 0 0 0,-2 2 0 0 0,-3 1 0 0 0,-3 1-64 0 0,-11-26 78 0 0,-1-1-1 0 0,-2 1 0 0 0,-1 0 1 0 0,-1 0-1 0 0,-4 14-77 0 0,3-34 18 0 0,-2 1 0 0 0,0-1-1 0 0,0 0 1 0 0,-1 0 0 0 0,-1 0 0 0 0,0 0-1 0 0,-1-1 1 0 0,0 0 0 0 0,-1 0 0 0 0,0-1-1 0 0,-1 1 1 0 0,-1-2 0 0 0,1 1 0 0 0,-2-1-1 0 0,1 0 1 0 0,-1-1 0 0 0,-1 0 0 0 0,1-1-1 0 0,-2 0 1 0 0,1-1 0 0 0,-1 0-1 0 0,0-1 1 0 0,0 0 0 0 0,-1-1 0 0 0,0 0-1 0 0,0-1 1 0 0,0-1 0 0 0,0 0 0 0 0,-1 0-1 0 0,1-2 1 0 0,-1 1 0 0 0,1-2 0 0 0,-9 0-18 0 0,12 1-11 0 0,-1-1 1 0 0,0-1-1 0 0,1 1 1 0 0,-1-2-1 0 0,1 1 1 0 0,0-1 0 0 0,-1-1-1 0 0,1 0 1 0 0,0 0-1 0 0,0-1 1 0 0,1-1-1 0 0,-1 1 1 0 0,1-1 0 0 0,0-1-1 0 0,0 0 1 0 0,1 0-1 0 0,-6-6 11 0 0,12 10-79 0 0,0 0 0 0 0,1-1 0 0 0,-1 1 0 0 0,1-1 0 0 0,-1 0 0 0 0,1 1-1 0 0,0-1 1 0 0,0 0 0 0 0,0 0 0 0 0,0 0 0 0 0,1 0 0 0 0,-1 1 0 0 0,1-1 0 0 0,-1 0 0 0 0,1 0-1 0 0,0 0 1 0 0,0 0 0 0 0,1 0 0 0 0,-1 0 0 0 0,1 0 0 0 0,-1 0 0 0 0,1 0 0 0 0,0 0 0 0 0,0 0-1 0 0,0 1 1 0 0,0-1 0 0 0,1 0 0 0 0,-1 1 0 0 0,1-1 79 0 0,33-43-7692 0 0,-22 37-4290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47 117 7226 0 0,'0'0'1604'0'0,"0"0"-351"0"0,0 0-108 0 0,0 0 143 0 0,0 0 136 0 0,0 0 5 0 0,0 0-154 0 0,0 0-269 0 0,0 0-271 0 0,0 0-176 0 0,0 0-126 0 0,-1 34-100 0 0,0 102-57 0 0,-15 2 985 0 0,16-138-1198 0 0,0 0 0 0 0,0-1-1 0 0,0 1 1 0 0,0 0 0 0 0,-1 0 0 0 0,1 0-1 0 0,0-1 1 0 0,0 1 0 0 0,0 0 0 0 0,-1 0 0 0 0,1 0-1 0 0,0 0 1 0 0,0-1 0 0 0,0 1 0 0 0,-1 0-1 0 0,1 0 1 0 0,0 0 0 0 0,0 0 0 0 0,-1 0-1 0 0,1 0 1 0 0,0 0 0 0 0,0 0 0 0 0,-1 0-1 0 0,1 0 1 0 0,0 0 0 0 0,-1 0 0 0 0,1 0-1 0 0,0 0 1 0 0,0 0 0 0 0,-1 0 0 0 0,1 0-1 0 0,0 0 1 0 0,0 0 0 0 0,0 0 0 0 0,-1 1-1 0 0,1-1 1 0 0,0 0 0 0 0,0 0 0 0 0,-1 0-1 0 0,1 0 1 0 0,0 0 0 0 0,0 1 0 0 0,0-1-1 0 0,0 0 1 0 0,-1 0 0 0 0,1 0 0 0 0,0 1-1 0 0,0-1 1 0 0,0 0 0 0 0,0 0 0 0 0,0 1-63 0 0,-13-25 488 0 0,11 10-372 0 0,0 1 0 0 0,1 0 0 0 0,0-1 0 0 0,1 0 1 0 0,1 1-1 0 0,0-1 0 0 0,1 1 0 0 0,0 0 0 0 0,1-1 0 0 0,1 1 0 0 0,0 0 0 0 0,0 1 0 0 0,2-1 0 0 0,-1 1 1 0 0,2 0-1 0 0,-1 0 0 0 0,8-8-116 0 0,-1-1 102 0 0,2-1 0 0 0,1 2 0 0 0,0 0 1 0 0,2 1-1 0 0,0 1 0 0 0,19-15-102 0 0,-36 32 2 0 0,0 1-1 0 0,-1-1 0 0 0,1 1 1 0 0,0-1-1 0 0,0 0 0 0 0,-1 1 1 0 0,1 0-1 0 0,0-1 0 0 0,0 1 1 0 0,0 0-1 0 0,0-1 1 0 0,0 1-1 0 0,-1 0 0 0 0,1 0 1 0 0,0 0-1 0 0,0 0 0 0 0,0 0 1 0 0,0 0-1 0 0,0 0 0 0 0,0 0 1 0 0,0 0-1 0 0,0 0 1 0 0,0 0-1 0 0,-1 0 0 0 0,1 1 1 0 0,0-1-1 0 0,0 0 0 0 0,0 1 1 0 0,0-1-1 0 0,-1 1 0 0 0,1-1 1 0 0,0 1-1 0 0,0-1 0 0 0,-1 1 1 0 0,1-1-1 0 0,0 1 1 0 0,-1 0-1 0 0,1-1 0 0 0,-1 1 1 0 0,1 0-1 0 0,-1 0 0 0 0,1 0 1 0 0,-1-1-1 0 0,1 1 0 0 0,-1 0 1 0 0,0 0-1 0 0,1 0 1 0 0,-1 0-1 0 0,0 0 0 0 0,0-1 1 0 0,0 1-1 0 0,0 0 0 0 0,0 0 1 0 0,0 0-1 0 0,0 0 0 0 0,0 0 1 0 0,0 0-1 0 0,0 0 1 0 0,0 0-1 0 0,0-1 0 0 0,-1 1 1 0 0,1 0-2 0 0,3 10 33 0 0,29 89-220 0 0,-10-80-1802 0 0,-4-16-8319 0 0,-17-4-1272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7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13427 0 0,'0'0'2356'0'0,"0"0"-1158"0"0,0 0-347 0 0,0 0 118 0 0,0 0 152 0 0,0 0 30 0 0,0 0-118 0 0,0 0-254 0 0,0 0-331 0 0,0 0-209 0 0,0 0-106 0 0,0 0-41 0 0,0 0-39 0 0,2 27-25 0 0,7 111-218 0 0,-9-137-57 0 0,0-1-233 0 0,0 0-415 0 0,2-7-10315 0 0,-2 6 354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8.6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3441 0 0,'0'0'2952'0'0,"0"0"-879"0"0,0 0-424 0 0,0 0-140 0 0,0 0-32 0 0,0 0 0 0 0,0 0-73 0 0,0 0-197 0 0,0 0-217 0 0,0 0-157 0 0,0 0-101 0 0,0 0-74 0 0,4-8 2701 0 0,38 9-2449 0 0,126-13 289 0 0,-66-8-1038 0 0,-102 20-153 0 0,0 0 12 0 0,0 0 17 0 0,0 0-13 0 0,0 0 6 0 0,0 0 7 0 0,0 0 24 0 0,0 0 18 0 0,0 0 13 0 0,0 0 20 0 0,0 0-5 0 0,0 0-5 0 0,0 0-10 0 0,0 0-10 0 0,0 0 44 0 0,0 0 26 0 0,-8-19 629 0 0,-77-82-669 0 0,71 67-1558 0 0,12 22-1770 0 0,1-1-3515 0 0,1 8-5640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29.6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4961 0 0,'0'0'1730'0'0,"0"0"-263"0"0,0 0-83 0 0,0 0 114 0 0,0 0 93 0 0,0 0 37 0 0,0 0-134 0 0,0 0-265 0 0,0 0-238 0 0,0 0-209 0 0,0 0-129 0 0,0 0-110 0 0,0 36-82 0 0,1 110-49 0 0,20 8 1022 0 0,-11-83-1155 0 0,-7-54 3042 0 0,-20-79-2875 0 0,15 43-416 0 0,0 0 0 0 0,1 0 0 0 0,2 0 1 0 0,0 0-1 0 0,0 0 0 0 0,2 0 0 0 0,0 0 0 0 0,2 1 0 0 0,0-1 0 0 0,1 1 0 0 0,0 0 0 0 0,2 1 0 0 0,8-15-30 0 0,-8 17 2 0 0,-5 9-1 0 0,0 0 0 0 0,0 0 0 0 0,0 0 1 0 0,1 0-1 0 0,0 1 0 0 0,0-1 0 0 0,0 1 1 0 0,1 0-1 0 0,0 0 0 0 0,0 1 0 0 0,0-1 0 0 0,0 1 1 0 0,1 0-1 0 0,0 0 0 0 0,0 1 0 0 0,3-2-1 0 0,7 1 22 0 0,-15 3-24 0 0,0 1 1 0 0,0-1-1 0 0,-1 1 1 0 0,1-1 0 0 0,0 1-1 0 0,0-1 1 0 0,0 1-1 0 0,-1 0 1 0 0,1-1-1 0 0,0 1 1 0 0,0 0-1 0 0,0 0 1 0 0,0 0-1 0 0,0 0 1 0 0,0-1 0 0 0,0 1-1 0 0,-1 1 1 0 0,1-1-1 0 0,0 0 1 0 0,0 0-1 0 0,0 0 1 0 0,0 0-1 0 0,0 1 1 0 0,0-1 0 0 0,-1 0-1 0 0,1 1 1 0 0,0-1-1 0 0,0 0 1 0 0,0 1-1 0 0,-1-1 1 0 0,1 1-1 0 0,0 0 1 0 0,-1-1-1 0 0,1 1 1 0 0,0 0 0 0 0,-1-1-1 0 0,1 1 1 0 0,-1 0-1 0 0,1-1 1 0 0,-1 1-1 0 0,1 0 1 0 0,-1 0-1 0 0,0 0 1 0 0,1 0-1 0 0,-1-1 1 0 0,0 1 0 0 0,1 0-1 0 0,-1 0 1 0 0,0 0-1 0 0,0 0 1 0 0,0 0-1 0 0,0 0 1 0 0,0 0-1 0 0,0-1 1 0 0,0 1 0 0 0,0 0-1 0 0,-1 0 2 0 0,3 12-570 0 0,13 58 1276 0 0,-4-51-3649 0 0,5-4-4155 0 0,-11-13-4475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 10226 0 0,'0'0'2419'0'0,"0"0"-866"0"0,0 0-522 0 0,0 0-135 0 0,0 0 9 0 0,0 0 85 0 0,0 0 21 0 0,0 0-136 0 0,0 0-155 0 0,0 0-132 0 0,0 0-153 0 0,0 0-90 0 0,0 0-65 0 0,21 0-56 0 0,109-3 251 0 0,-125 2-434 0 0,-4 1-33 0 0,0 0 1 0 0,0-1 0 0 0,0 1 0 0 0,0 0-1 0 0,-1 0 1 0 0,1 0 0 0 0,0 0 0 0 0,0-1-1 0 0,0 1 1 0 0,0 0 0 0 0,0 1 0 0 0,0-1-1 0 0,0 0 1 0 0,0 0 0 0 0,0 0 0 0 0,-1 0-1 0 0,1 1 1 0 0,0-1 0 0 0,0 0 0 0 0,0 1-1 0 0,0-1 1 0 0,-1 1 0 0 0,1-1 0 0 0,0 1-1 0 0,0-1 1 0 0,-1 1 0 0 0,1-1 0 0 0,0 1-1 0 0,-1 0 1 0 0,1 0 0 0 0,-1-1 0 0 0,1 1-1 0 0,-1 0 1 0 0,1 0 0 0 0,-1-1 0 0 0,1 1-1 0 0,-1 0 1 0 0,0 0 0 0 0,0 0 0 0 0,1 0-1 0 0,-1 0 1 0 0,0 0 0 0 0,0-1 0 0 0,0 1 0 0 0,0 0-1 0 0,0 0 1 0 0,0 0 0 0 0,0 0 0 0 0,0 0-1 0 0,0 0 1 0 0,-1 0 0 0 0,1 0 0 0 0,0-1-1 0 0,0 1-8 0 0,-1 7 68 0 0,0-1 0 0 0,-1 1-1 0 0,1-1 1 0 0,-1 0 0 0 0,-1 0-1 0 0,1 0 1 0 0,-1 0 0 0 0,-1 0-1 0 0,1-1 1 0 0,-1 1 0 0 0,0-1-1 0 0,-1 1-67 0 0,-23 45 234 0 0,27-51-225 0 0,1 0 1 0 0,-1 1-1 0 0,1-1 0 0 0,-1 0 0 0 0,1 0 1 0 0,0 1-1 0 0,-1-1 0 0 0,1 0 1 0 0,0 1-1 0 0,0-1 0 0 0,0 0 0 0 0,0 1 1 0 0,0-1-1 0 0,0 0 0 0 0,0 0 1 0 0,1 1-1 0 0,-1-1 0 0 0,0 0 0 0 0,1 1 1 0 0,-1-1-1 0 0,1 0 0 0 0,-1 0 1 0 0,1 0-1 0 0,0 0 0 0 0,-1 1 0 0 0,1-1 1 0 0,0 0-1 0 0,0 0 0 0 0,0 0 1 0 0,0 0-1 0 0,0-1 0 0 0,0 1 1 0 0,0 0-1 0 0,0 0 0 0 0,0-1 0 0 0,0 1 1 0 0,0 0-1 0 0,1-1 0 0 0,-1 1 1 0 0,0-1-1 0 0,0 0 0 0 0,1 1 0 0 0,-1-1 1 0 0,0 0-1 0 0,1 0 0 0 0,-1 0 1 0 0,0 0-1 0 0,1 0 0 0 0,-1 0 0 0 0,0 0 1 0 0,1 0-1 0 0,0-1-9 0 0,70-13 913 0 0,-60 9-1676 0 0,31-19 2041 0 0,-33 13-4747 0 0,-7-2-4499 0 0,-3 9-3717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0 224 7330 0 0,'0'0'2005'0'0,"0"0"-290"0"0,0 0-37 0 0,0 0 2 0 0,0 0-147 0 0,0 0-268 0 0,0 0-318 0 0,0 0-329 0 0,0 0-225 0 0,0 0-13 0 0,0 0 138 0 0,0 0 155 0 0,4 1 123 0 0,27 2-30 0 0,0-2 0 0 0,-1-1 0 0 0,1-1 0 0 0,0-1 0 0 0,8-4-766 0 0,28-1 478 0 0,72 3-91 0 0,-139 4-357 0 0,0 0 24 0 0,0 0 43 0 0,0 0 50 0 0,0 0 30 0 0,0 0 30 0 0,0 0 23 0 0,0 0 11 0 0,-26-15 361 0 0,15 9-590 0 0,0 0-1 0 0,0 0 0 0 0,0-1 1 0 0,0-1-1 0 0,1 1 0 0 0,0-2 1 0 0,1 1-1 0 0,0-2 0 0 0,0 1 1 0 0,1-1-1 0 0,1 0 0 0 0,-1-1 1 0 0,1 1-1 0 0,-4-11-11 0 0,9-17-1807 0 0,10 29-2355 0 0,4 4-4453 0 0,-3 2-3627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13019 0 0,'0'0'1420'0'0,"0"0"-444"0"0,0 0-254 0 0,0 0 83 0 0,0 0 224 0 0,0 0 155 0 0,0 0-48 0 0,0 0-206 0 0,0 0-194 0 0,0 0-144 0 0,0 0-95 0 0,2 37-55 0 0,11 118-64 0 0,9-16 591 0 0,-13-91-641 0 0,0-13-239 0 0,-1 1 0 0 0,-3 0 0 0 0,0 0 0 0 0,-3 0 0 0 0,0 1 0 0 0,-3-1 0 0 0,-1 1 0 0 0,-3 11-89 0 0,-14 6-286 0 0,19-54 144 0 0,0 0-81 0 0,0 0-110 0 0,0 0-227 0 0,0 0-250 0 0,1-23-3863 0 0,7 2 575 0 0,0 1-3104 0 0,-6 11-346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7026 0 0,'0'0'2941'0'0,"0"0"-1618"0"0,0 0-504 0 0,0 0 219 0 0,0 0 297 0 0,0 0 141 0 0,0 0-42 0 0,0 0-223 0 0,0 0-238 0 0,0 0-173 0 0,0 0-121 0 0,34-2-85 0 0,104-5-66 0 0,-15-3 733 0 0,75 7-650 0 0,-179 21-2397 0 0,-21-10-1687 0 0,-5 0-3478 0 0,1-4-4248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1.7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 5713 0 0,'0'0'4736'0'0,"0"0"-2528"0"0,0 0-729 0 0,0 0-68 0 0,0 0-156 0 0,0 0-155 0 0,0 0-139 0 0,0 0-177 0 0,0 0-205 0 0,36 0-165 0 0,114-3-127 0 0,-21-16-99 0 0,-93 13-583 0 0,13-3-1133 0 0,-18 0-5659 0 0,-20 5-3674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12171 0 0,'0'0'2041'0'0,"0"0"-483"0"0,0 0-422 0 0,0 0-177 0 0,0 0-41 0 0,0 0-10 0 0,0 0 41 0 0,0 0-51 0 0,0 0-89 0 0,0 0-55 0 0,0 0-153 0 0,0 0-134 0 0,0 0-80 0 0,29-2-52 0 0,93-8-22 0 0,188-23 1217 0 0,-206 28-573 0 0,-116 3-919 0 0,1-2 0 0 0,-1 1 1 0 0,1-1-1 0 0,0-1 0 0 0,0 0 0 0 0,1-1 0 0 0,-1 0 0 0 0,1 0 0 0 0,1-1 0 0 0,-1-1 0 0 0,1 0 0 0 0,1 0 0 0 0,-1 0 1 0 0,1-1-1 0 0,1 0 0 0 0,-6-8-38 0 0,-32-79-95 0 0,45 95-21 0 0,0 1-1 0 0,0-1 1 0 0,0 0-1 0 0,0 0 1 0 0,0 0 0 0 0,0 1-1 0 0,0-1 1 0 0,1 0-1 0 0,-1 0 1 0 0,0 1 0 0 0,0-1-1 0 0,1 0 1 0 0,-1 1-1 0 0,1-1 1 0 0,-1 0 0 0 0,1 1-1 0 0,-1-1 1 0 0,1 1-1 0 0,-1-1 1 0 0,1 1 0 0 0,-1-1-1 0 0,1 1 1 0 0,0-1-1 0 0,-1 1 1 0 0,1-1 0 0 0,0 1-1 0 0,-1 0 1 0 0,1-1-1 0 0,0 1 1 0 0,-1 0 0 0 0,1 0-1 0 0,0 0 1 0 0,0-1-1 0 0,-1 1 1 0 0,1 0 0 0 0,0 0-1 0 0,0 0 1 0 0,0 0-1 0 0,-1 0 1 0 0,1 0 0 0 0,0 1-1 0 0,0-1 1 0 0,-1 0-1 0 0,1 0 1 0 0,0 0 0 0 0,0 1-1 0 0,-1-1 1 0 0,1 0-1 0 0,0 1 117 0 0,4-1-2487 0 0,6 0-9310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58 11362 0 0,'0'0'1973'0'0,"0"0"-582"0"0,0 0-347 0 0,0 0-45 0 0,0 0 58 0 0,0 0 22 0 0,0 0-116 0 0,0 0-252 0 0,0 0-236 0 0,0 0-142 0 0,0 0-59 0 0,0 0-12 0 0,0 0-4 0 0,-15 27 789 0 0,76-85 1345 0 0,-36 32-1642 0 0,-25 25-522 0 0,0 1 8 0 0,0 0 13 0 0,0 0-14 0 0,-26 12 192 0 0,-13 41-1565 0 0,60-53-3208 0 0,-9-4-1777 0 0,-5-3-5902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33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108 637 16043 0 0,'0'0'1886'0'0,"0"0"-570"0"0,0 0-339 0 0,0 0-161 0 0,0 0-137 0 0,0 0-131 0 0,0 0-96 0 0,0 0-132 0 0,0 0-132 0 0,0 0-79 0 0,0 0-45 0 0,0 0-36 0 0,-18 24-16 0 0,-51 76-2 0 0,49-42-35 0 0,21-47 15 0 0,-2-6 3 0 0,1 0 1 0 0,0 1-1 0 0,0-1 1 0 0,0 0-1 0 0,1 1 1 0 0,-1-1-1 0 0,1 0 1 0 0,1 0-1 0 0,-1 0 1 0 0,1 0-1 0 0,0 0 1 0 0,0 0-1 0 0,0 0 1 0 0,0 0-1 0 0,1-1 1 0 0,0 1-1 0 0,0-1 0 0 0,0 0 1 0 0,1 0-1 0 0,0 0 1 0 0,-1 0-1 0 0,1-1 1 0 0,0 0-1 0 0,1 1 1 0 0,-1-1-1 0 0,0-1 1 0 0,1 1-1 0 0,0-1 1 0 0,4 2 6 0 0,-2-2 60 0 0,-1-1 1 0 0,0 1 0 0 0,1-1 0 0 0,0-1 0 0 0,-1 0-1 0 0,1 1 1 0 0,-1-2 0 0 0,1 1 0 0 0,-1-1 0 0 0,1 0-1 0 0,-1-1 1 0 0,1 1 0 0 0,-1-1 0 0 0,0 0 0 0 0,0-1 0 0 0,0 0-1 0 0,0 0 1 0 0,0 0 0 0 0,0 0 0 0 0,-1-1 0 0 0,0 0-1 0 0,0 0 1 0 0,0-1 0 0 0,2-1-61 0 0,9-11 267 0 0,-1 0 0 0 0,-1-1 0 0 0,0 0 0 0 0,-2-1-1 0 0,0-1 1 0 0,5-11-267 0 0,-6 7 83 0 0,-1-1 0 0 0,-1-1 0 0 0,-1 0 0 0 0,-2 0 1 0 0,0 0-1 0 0,-2-1 0 0 0,0 1 0 0 0,-2-1 0 0 0,-1 0 0 0 0,-2 0 0 0 0,-2-23-83 0 0,0 30-10 0 0,0 0 0 0 0,-1 0 0 0 0,-1 0 0 0 0,-1 1-1 0 0,0 0 1 0 0,-2 0 0 0 0,0 0 0 0 0,-1 1 0 0 0,-1 1 0 0 0,-1-1 0 0 0,-4-4 10 0 0,14 19-12 0 0,-1 0 0 0 0,0 0 0 0 0,0 0 0 0 0,0 0 0 0 0,0 1 0 0 0,-1-1 0 0 0,1 1 0 0 0,-1-1 0 0 0,1 1 0 0 0,-1 0 0 0 0,0 0 0 0 0,0 0 0 0 0,0 0 0 0 0,0 0 0 0 0,-1 1 0 0 0,1-1 0 0 0,0 1 0 0 0,0 0 0 0 0,-1 0 0 0 0,1 0 0 0 0,-1 1 0 0 0,1-1 0 0 0,-1 1 0 0 0,1 0 0 0 0,-1 0 0 0 0,1 0 0 0 0,-1 0 0 0 0,0 1 0 0 0,1-1 0 0 0,0 1 0 0 0,-1 0 0 0 0,1 0 0 0 0,-1 0 0 0 0,1 0 0 0 0,0 1 0 0 0,0 0 12 0 0,-4 4-16 0 0,0 2 1 0 0,1-1-1 0 0,0 1 0 0 0,1 0 1 0 0,0 0-1 0 0,0 1 0 0 0,0 0 1 0 0,1-1-1 0 0,1 1 0 0 0,-1 1 1 0 0,2-1-1 0 0,-1 0 0 0 0,1 1 1 0 0,1 0-1 0 0,-1-1 0 0 0,2 1 1 0 0,-1 0-1 0 0,2 9 16 0 0,0-1-5 0 0,0 0 0 0 0,2 0 0 0 0,0 0 0 0 0,1 0-1 0 0,1 0 1 0 0,0-1 0 0 0,1 0 0 0 0,1 0 0 0 0,8 13 5 0 0,2-2-19 0 0,2 0 1 0 0,1-1-1 0 0,1-1 0 0 0,2-1 1 0 0,0-1-1 0 0,1-1 0 0 0,2-1 1 0 0,0-1-1 0 0,1-2 0 0 0,12 7 19 0 0,20-3-1004 0 0,-18-18-6039 0 0,-29-5-4617 0 0</inkml:trace>
  <inkml:trace contextRef="#ctx0" brushRef="#br0" timeOffset="418.049">855 714 1864 0 0,'0'0'3529'0'0,"0"0"-1795"0"0,0 0-562 0 0,0 0 48 0 0,0 0 77 0 0,0 0 32 0 0,0 0-26 0 0,4 33-139 0 0,12 101-173 0 0,7-50 1206 0 0,-8-43-690 0 0,-5-51 1988 0 0,-3-172-439 0 0,-7 172-2988 0 0,0-16 83 0 0,0 1 0 0 0,2-1 0 0 0,1 1 0 0 0,0 0 0 0 0,2 0 0 0 0,1 0-1 0 0,1 1 1 0 0,1 0 0 0 0,2-2-151 0 0,-9 24 16 0 0,-1 1-17 0 0,0 0 1 0 0,0 0-1 0 0,0 1 1 0 0,0-1-1 0 0,0 0 1 0 0,0 0 0 0 0,0 1-1 0 0,0-1 1 0 0,1 0-1 0 0,-1 0 1 0 0,0 1-1 0 0,0-1 1 0 0,1 0-1 0 0,-1 0 1 0 0,0 1-1 0 0,1-1 1 0 0,-1 0-1 0 0,1 1 1 0 0,-1-1 0 0 0,1 0-1 0 0,-1 1 1 0 0,1-1-1 0 0,-1 1 1 0 0,1-1-1 0 0,-1 1 1 0 0,1-1-1 0 0,0 1 1 0 0,-1 0-1 0 0,1-1 1 0 0,0 1 0 0 0,0 0-1 0 0,-1-1 1 0 0,1 1-1 0 0,0 0 1 0 0,0 0-1 0 0,-1 0 1 0 0,1-1-1 0 0,0 1 1 0 0,0 0-1 0 0,-1 0 1 0 0,1 0 0 0 0,0 0-1 0 0,0 1 1 0 0,0-1-1 0 0,0 0 1 0 0,43 87-51 0 0,-22-58-2075 0 0,-14-27-2934 0 0,1-1-4237 0 0,-7-1-1448 0 0</inkml:trace>
  <inkml:trace contextRef="#ctx0" brushRef="#br0" timeOffset="6684.04">1061 653 0 0 0,'0'0'213'0'0,"0"0"202"0"0,0 0 19 0 0,0 0 60 0 0,0 0 110 0 0,-4-3 106 0 0,-21-10 1804 0 0,22 9 11318 0 0,8-4-6757 0 0,-2 4-7447 0 0,8-30 676 0 0,6 42-217 0 0,3 34 43 0 0,-5-19-38 0 0,27 19 132 0 0,-40-45 211 0 0,2-8-6588 0 0,-2 8 1801 0 0,0 1-7517 0 0</inkml:trace>
  <inkml:trace contextRef="#ctx0" brushRef="#br0" timeOffset="7647.732">626 221 0 0 0,'0'0'1162'0'0,"0"0"730"0"0,0 0 123 0 0,0 0-127 0 0,0 0-187 0 0,0 0-151 0 0,0 0-134 0 0,0 0-187 0 0,0 0-162 0 0,0 0-102 0 0,0 0-143 0 0,0 0-67 0 0,0 0-40 0 0,17 0-42 0 0,49 0 17 0 0,-46 8 5694 0 0,236 0-2949 0 0,-162-5-3096 0 0,-49 1-121 0 0,-50 0 1707 0 0,-13-26-1773 0 0,0 1-104 0 0,-93-140 155 0 0,66 118-223 0 0,48 50-5430 0 0,2-3-696 0 0,0-3-6184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0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2000 0 0,'0'0'1814'0'0,"0"0"-151"0"0,0 0 63 0 0,0 0 125 0 0,0 0 27 0 0,0 0-94 0 0,0 0-217 0 0,0 0-273 0 0,0 0-253 0 0,0 0-197 0 0,0 0-138 0 0,0 0-110 0 0,6 11 4474 0 0,86-2-2153 0 0,-65-9-2532 0 0,145-24 852 0 0,-145 24-1109 0 0,-18-1-83 0 0,1 0 1 0 0,-1 1-1 0 0,1 1 1 0 0,-1-1-1 0 0,0 1 1 0 0,1 1-1 0 0,-1 0 1 0 0,0 0-1 0 0,1 1 1 0 0,5 3-46 0 0,27 3 218 0 0,-41-9-36 0 0,5 0-937 0 0,-7 0-3332 0 0,-14 6-12327 0 0,12-5 8314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4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2521 0 0,'0'0'3283'0'0,"0"0"-460"0"0,0 0-232 0 0,0 0-191 0 0,0 0-257 0 0,0 0-334 0 0,0 0-343 0 0,0 0-334 0 0,0 0-296 0 0,0 0-198 0 0,0 0-113 0 0,0 0-40 0 0,-2 15 2504 0 0,61 20-525 0 0,72-23-1080 0 0,-96-13-1209 0 0,80-10 121 0 0,-114 11-336 0 0,-1 0-6 0 0,0 0-24 0 0,0 0-56 0 0,-6 0-3725 0 0,2 0-1730 0 0,0 0-6767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0.6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324 254 0 0 0,'0'0'689'0'0,"0"0"1063"0"0,0 0 527 0 0,0 0 147 0 0,5 0-41 0 0,16 0-168 0 0,-15-10 3936 0 0,-12-10-4131 0 0,6 20-1806 0 0,-41-97 4416 0 0,26 69-4249 0 0,12 21-310 0 0,0 1-1 0 0,-1-1 1 0 0,0 1 0 0 0,0-1 0 0 0,0 1-1 0 0,-1 1 1 0 0,0-1 0 0 0,0 0 0 0 0,0 1-1 0 0,-1 0 1 0 0,0 1 0 0 0,0-1 0 0 0,0 1-1 0 0,-2-1-72 0 0,-96-10 618 0 0,101 17-608 0 0,0-1 0 0 0,-1 1 0 0 0,1 1 0 0 0,0-1 0 0 0,0 0 1 0 0,0 1-1 0 0,1-1 0 0 0,-1 1 0 0 0,1 0 0 0 0,-1 0 0 0 0,1 0 0 0 0,0 0 0 0 0,0 0 1 0 0,0 0-1 0 0,1 1 0 0 0,-1-1 0 0 0,1 1 0 0 0,0-1 0 0 0,0 1 0 0 0,-1 2-10 0 0,0 25 68 0 0,1-1-1 0 0,2 0 0 0 0,0 1 0 0 0,2-1 0 0 0,2 0 0 0 0,1 0 0 0 0,1-1 1 0 0,1 0-1 0 0,2 0 0 0 0,1-1 0 0 0,5 9-67 0 0,-9-17 40 0 0,181 432 780 0 0,-171-397-735 0 0,-2 1 0 0 0,-3 1 0 0 0,-3 0 0 0 0,-1 1 0 0 0,-4 0 0 0 0,-2 0-1 0 0,-2 0 1 0 0,-4 5-85 0 0,4-52 14 0 0,-1 0 0 0 0,0 0 0 0 0,-1-1-1 0 0,0 1 1 0 0,-1 0 0 0 0,0-1 0 0 0,0 0-1 0 0,-2 0 1 0 0,1 0 0 0 0,-1 0 0 0 0,0 0-1 0 0,-1-1 1 0 0,0 0 0 0 0,-1 0 0 0 0,0-1-1 0 0,0 0 1 0 0,0 0 0 0 0,-1-1 0 0 0,-1 1-1 0 0,1-2 1 0 0,-1 1 0 0 0,0-1 0 0 0,-1-1-1 0 0,1 0 1 0 0,-1 0 0 0 0,0-1 0 0 0,0 0-1 0 0,-1 0 1 0 0,1-1 0 0 0,-1-1 0 0 0,1 0-1 0 0,-9 1-13 0 0,14-3-4 0 0,-1 0-1 0 0,1 0 0 0 0,-1 0 1 0 0,1-1-1 0 0,-1 1 1 0 0,1-1-1 0 0,-1-1 0 0 0,1 1 1 0 0,0-1-1 0 0,0 0 0 0 0,-1 0 1 0 0,1 0-1 0 0,1-1 0 0 0,-1 0 1 0 0,0 0-1 0 0,1 0 0 0 0,-1 0 1 0 0,1-1-1 0 0,0 0 1 0 0,0 0-1 0 0,0 0 0 0 0,1 0 1 0 0,-2-3 4 0 0,-2-4-135 0 0,1 0 0 0 0,0-1 1 0 0,1 0-1 0 0,0 0 0 0 0,1 0 0 0 0,1 0 1 0 0,0-1-1 0 0,0 1 0 0 0,1-1 1 0 0,1 0-1 0 0,0 1 0 0 0,1-1 1 0 0,0 0-1 0 0,2-11 135 0 0,12-24-3548 0 0,-4 30-3460 0 0,-4 10-5065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302 672 11442 0 0,'0'0'2668'0'0,"0"0"-1184"0"0,0 0-309 0 0,0 0 69 0 0,0 0-25 0 0,0 0-121 0 0,0 0-203 0 0,0 0-255 0 0,0 0-254 0 0,0 0-184 0 0,0 0-76 0 0,0 0-48 0 0,-32 6-23 0 0,-101 21-5 0 0,129-27-50 0 0,1 1 0 0 0,-1-1 0 0 0,1 1 0 0 0,-1 0 0 0 0,1 0 0 0 0,0 0 0 0 0,-1 1 0 0 0,1-1 0 0 0,0 1 0 0 0,0 0 0 0 0,0 0 0 0 0,0 0 0 0 0,0 0 0 0 0,1 0 0 0 0,-1 1 0 0 0,1-1 0 0 0,-1 1 0 0 0,1 0 0 0 0,0-1 0 0 0,0 1 0 0 0,0 0 0 0 0,0 1 0 0 0,-5 8-8 0 0,-1-1-29 0 0,0 1 0 0 0,1 0 0 0 0,1 0 0 0 0,0 1 0 0 0,0 0 0 0 0,1 0 0 0 0,1 0 0 0 0,0 0 0 0 0,1 1 0 0 0,0-1 0 0 0,1 1 0 0 0,1 0-1 0 0,0 0 1 0 0,1 9 37 0 0,0-19-13 0 0,1 0-1 0 0,0 1 0 0 0,-1-1 0 0 0,1 0 0 0 0,0 0 0 0 0,1 0 1 0 0,-1-1-1 0 0,1 1 0 0 0,0 0 0 0 0,0 0 0 0 0,0-1 1 0 0,0 1-1 0 0,1-1 0 0 0,-1 0 0 0 0,1 0 0 0 0,0 0 0 0 0,0 0 1 0 0,0 0-1 0 0,0-1 0 0 0,1 1 0 0 0,-1-1 0 0 0,1 0 0 0 0,-1 0 1 0 0,1 0-1 0 0,0 0 0 0 0,0-1 0 0 0,0 1 0 0 0,0-1 1 0 0,0 0-1 0 0,0 0 0 0 0,0-1 0 0 0,0 1 0 0 0,1-1 14 0 0,8 2 22 0 0,1-1-1 0 0,-1-1 1 0 0,1 0-1 0 0,-1-1 1 0 0,0 0-1 0 0,1-1 1 0 0,-1-1-1 0 0,0 0 1 0 0,10-4-22 0 0,-1-3 272 0 0,-1-2 0 0 0,0-1 0 0 0,0 0 1 0 0,-1-2-1 0 0,-1 0 0 0 0,0-1 0 0 0,-2-1 1 0 0,0-1-1 0 0,0 0 0 0 0,-2-1 0 0 0,0-1 1 0 0,-1 0-1 0 0,-2-1 0 0 0,11-21-272 0 0,98-259 1106 0 0,-112 277-1118 0 0,-2-1 1 0 0,-1 0 0 0 0,-1 0 0 0 0,-1 0-1 0 0,-1-1 1 0 0,-1 0 0 0 0,-1 1 0 0 0,-2-1-1 0 0,-2-18 12 0 0,2 35-1 0 0,0 0-1 0 0,-1 0 1 0 0,0-1-1 0 0,-1 1 0 0 0,0 0 1 0 0,0 1-1 0 0,-1-1 0 0 0,0 1 1 0 0,0-1-1 0 0,-1 1 0 0 0,0 0 1 0 0,-1 1-1 0 0,1-1 1 0 0,-1 1-1 0 0,-1 0 0 0 0,0 1 1 0 0,0-1-1 0 0,0 1 0 0 0,0 1 1 0 0,-1-1-1 0 0,0 2 1 0 0,0-1-1 0 0,-1 1 0 0 0,1 0 1 0 0,-1 0-1 0 0,0 1 0 0 0,-7-2 2 0 0,1 3-1 0 0,1 0-1 0 0,0 1 1 0 0,-1 0-1 0 0,1 1 1 0 0,-1 0-1 0 0,1 2 0 0 0,0 0 1 0 0,-1 0-1 0 0,1 1 1 0 0,0 1-1 0 0,0 0 1 0 0,1 1-1 0 0,-1 0 0 0 0,1 2 1 0 0,0-1-1 0 0,1 1 1 0 0,0 1-1 0 0,0 0 1 0 0,0 1-1 0 0,1 0 0 0 0,-3 5 2 0 0,5-6 1 0 0,0 0 0 0 0,1 1 1 0 0,0 0-1 0 0,1 0 0 0 0,0 0 0 0 0,0 1 0 0 0,1 1 0 0 0,0-1 0 0 0,1 1 0 0 0,0-1 0 0 0,1 2 0 0 0,0-1 0 0 0,1 0 0 0 0,0 1 0 0 0,1-1 0 0 0,0 1 0 0 0,1 0 1 0 0,0 0-1 0 0,1 0 0 0 0,0-1 0 0 0,1 1 0 0 0,1 0 0 0 0,-1 0 0 0 0,2-1 0 0 0,0 1 0 0 0,0 1-1 0 0,15 22 18 0 0,1 0 0 0 0,2-1 0 0 0,1-1 0 0 0,1-2 0 0 0,2 0 0 0 0,1-1 0 0 0,1-1 0 0 0,2-2 0 0 0,1-1 0 0 0,24 16-18 0 0,153 108-544 0 0,-189-143-929 0 0,-4-6-5169 0 0,-8-1-4584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5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357 0 14227 0 0,'0'0'3378'0'0,"0"0"-1754"0"0,0 0-535 0 0,0 0 43 0 0,0 0 42 0 0,0 0-8 0 0,0 0-135 0 0,0 0-256 0 0,0 0-245 0 0,0 0-184 0 0,-20 36-95 0 0,-63 114-70 0 0,-23 60 59 0 0,55-90-2129 0 0,38-112-1692 0 0,6-8-5596 0 0,2 0-2568 0 0</inkml:trace>
  <inkml:trace contextRef="#ctx0" brushRef="#br0" timeOffset="255.118">0 15 15395 0 0,'0'0'1325'0'0,"0"0"-440"0"0,0 0-113 0 0,0 0 114 0 0,0 0 166 0 0,0 0 43 0 0,0 0-104 0 0,0 0-182 0 0,0 0-114 0 0,0 0-44 0 0,0 0-48 0 0,0 0-51 0 0,24 36-79 0 0,73 113-81 0 0,-18-37 401 0 0,58 84-460 0 0,-136-194-1201 0 0,9 14 2241 0 0,-8-11-4789 0 0,-1 0-5434 0 0,-1-5-3298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3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121 101 12827 0 0,'0'0'2144'0'0,"0"0"-321"0"0,0 0-233 0 0,0 0-162 0 0,0 0-115 0 0,0 0-163 0 0,0 0-271 0 0,0 0-281 0 0,0 0-179 0 0,0 0-71 0 0,0 0-3 0 0,0 0 4 0 0,0 0-29 0 0,-2 28-11 0 0,-11 91-24 0 0,-29 311 798 0 0,26-279-1073 0 0,-8-74-148 0 0,19-70 561 0 0,5-7-617 0 0,0 0-1 0 0,0-1 1 0 0,0 1 0 0 0,0 0-1 0 0,0-1 1 0 0,-1 1-1 0 0,1 0 1 0 0,0-1-1 0 0,0 1 1 0 0,0 0 0 0 0,0-1-1 0 0,-1 1 1 0 0,1 0-1 0 0,0 0 1 0 0,0-1-1 0 0,-1 1 1 0 0,1 0 0 0 0,0 0-1 0 0,0-1 1 0 0,-1 1-1 0 0,1 0 1 0 0,0 0-1 0 0,-1 0 1 0 0,1-1-1 0 0,0 1 1 0 0,-1 0 0 0 0,1 0-1 0 0,0 0 1 0 0,-1 0-1 0 0,1 0 1 0 0,0 0-1 0 0,-1 0 1 0 0,1 0 0 0 0,0 0-1 0 0,-1 0 1 0 0,1 0 194 0 0,0-11-3030 0 0,0 3-2433 0 0,0 0-5398 0 0</inkml:trace>
  <inkml:trace contextRef="#ctx0" brushRef="#br0" timeOffset="245.948">4 28 11018 0 0,'0'0'1734'0'0,"0"0"-331"0"0,0 0-357 0 0,0 0-210 0 0,0 0-13 0 0,0 0 201 0 0,0 0 107 0 0,0 0-7 0 0,0 0-50 0 0,0 0-186 0 0,0 0-148 0 0,0 0-87 0 0,29 1-83 0 0,90 4-82 0 0,43-22 679 0 0,-119 9-1063 0 0,10 0-506 0 0,-53 8 65 0 0,0 0-224 0 0,-1 6-2817 0 0,-1-3-1433 0 0,-2 3-6722 0 0</inkml:trace>
  <inkml:trace contextRef="#ctx0" brushRef="#br0" timeOffset="427.732">0 440 9826 0 0,'0'0'2057'0'0,"0"0"7"0"0,0 0-208 0 0,0 0-263 0 0,0 0-265 0 0,0 0-192 0 0,0 0-248 0 0,0 0-303 0 0,0 0-249 0 0,0 0-144 0 0,206-15-128 0 0,-181 11-128 0 0,-2 0-128 0 0,-3 4-248 0 0,-1 0-529 0 0,-4 0-1527 0 0,-5 0-6970 0 0</inkml:trace>
  <inkml:trace contextRef="#ctx0" brushRef="#br0" timeOffset="662.599">484 706 12203 0 0,'0'0'1836'0'0,"0"0"-684"0"0,0 0-256 0 0,0 0 67 0 0,0 0 72 0 0,0 0-45 0 0,0 0-183 0 0,0 0-251 0 0,-21 34-256 0 0,-65 105-162 0 0,35-51-54 0 0,47-82-1074 0 0,-20 22 1656 0 0,15-25-5569 0 0,-1-8-6154 0 0,7 1 6381 0 0</inkml:trace>
  <inkml:trace contextRef="#ctx0" brushRef="#br0" timeOffset="911.247">216 625 6473 0 0,'0'0'2246'0'0,"0"0"-411"0"0,0 0-336 0 0,0 0-262 0 0,0 0-39 0 0,0 0 73 0 0,0 0-38 0 0,0 0-86 0 0,0 0-153 0 0,0 0-193 0 0,0 0-105 0 0,0 0-47 0 0,15 21-29 0 0,48 68-13 0 0,-45-65-93 0 0,0-1 0 0 0,2 0 0 0 0,0-2 0 0 0,1 0 0 0 0,23 16-514 0 0,-13-11 125 0 0,29 12-643 0 0,-50-37-1494 0 0,-5-1-3146 0 0,-3 0-6410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2.7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47 3513 0 0,'0'0'1343'0'0,"0"0"-203"0"0,0 0 119 0 0,0 0 364 0 0,0 0 329 0 0,0 0 97 0 0,0 0-230 0 0,0 0-392 0 0,0 0-311 0 0,0 0-132 0 0,0 0-28 0 0,0 0-1 0 0,0 0-21 0 0,8 4 2179 0 0,-41 55-872 0 0,-60 151-1629 0 0,10-57-641 0 0,59-132-1687 0 0,20-41-1968 0 0,3-7-2094 0 0,2 12-912 0 0,-1 3-2449 0 0</inkml:trace>
  <inkml:trace contextRef="#ctx0" brushRef="#br0" timeOffset="246.234">1 0 6561 0 0,'0'0'2098'0'0,"0"0"-157"0"0,0 0-54 0 0,0 0-47 0 0,0 0-160 0 0,0 0-275 0 0,0 0-406 0 0,0 0-387 0 0,0 0-148 0 0,0 0 44 0 0,0 0 127 0 0,0 0 122 0 0,3 7 9 0 0,67 98 2480 0 0,-54-83-3045 0 0,0 0 0 0 0,-1 2 0 0 0,-2-1 0 0 0,0 2 0 0 0,6 17-201 0 0,24 58-2079 0 0,-36-90-370 0 0,-1-5-5187 0 0,-4-4-3963 0 0</inkml:trace>
  <inkml:trace contextRef="#ctx0" brushRef="#br0" timeOffset="666.085">363 235 10810 0 0,'0'0'2001'0'0,"0"0"-353"0"0,0 0-253 0 0,0 0-241 0 0,0 0-174 0 0,0 0-112 0 0,0 0-114 0 0,0 0-105 0 0,0 0-53 0 0,0 0 3 0 0,0 0-12 0 0,0 0-95 0 0,0 0-99 0 0,17 3-83 0 0,104 10 331 0 0,-44 7-235 0 0,-75-18-385 0 0,-1 1 1 0 0,0 0 0 0 0,0 0 0 0 0,-1 0 0 0 0,1 0 0 0 0,0 0-1 0 0,-1 0 1 0 0,0 0 0 0 0,0 0 0 0 0,0 0 0 0 0,0 0 0 0 0,0 0 0 0 0,-1 0-1 0 0,1 0 1 0 0,-1-1 0 0 0,0 1 0 0 0,0 0 0 0 0,0 0 0 0 0,0 0-1 0 0,0-1 1 0 0,-1 1-22 0 0,-16 21 183 0 0,7-11-82 0 0,0 1 0 0 0,1 1 0 0 0,0-1 1 0 0,2 2-1 0 0,-1-1 0 0 0,2 1 0 0 0,-2 4-101 0 0,8-17 27 0 0,0-1 0 0 0,0 0 0 0 0,0 0 0 0 0,0 1 0 0 0,1-1 0 0 0,-1 1 0 0 0,0-1 0 0 0,1 1-1 0 0,0-1 1 0 0,0 1 0 0 0,0-1 0 0 0,0 1 0 0 0,0-1 0 0 0,0 1 0 0 0,0-1 0 0 0,1 1 0 0 0,-1-1 0 0 0,1 1 0 0 0,0-1 0 0 0,0 1 0 0 0,0-1 0 0 0,0 0-1 0 0,0 0 1 0 0,1 1 0 0 0,-1-1 0 0 0,0 0 0 0 0,1 0 0 0 0,0 0 0 0 0,-1 0 0 0 0,1-1 0 0 0,0 1 0 0 0,0 0 0 0 0,0-1 0 0 0,0 0 0 0 0,0 1 0 0 0,1-1-1 0 0,-1 0 1 0 0,0 0 0 0 0,1 0 0 0 0,-1 0 0 0 0,0 0 0 0 0,1-1-27 0 0,10 2-29 0 0,0-2-1 0 0,0 0 1 0 0,0 0 0 0 0,-1-1 0 0 0,1-1-1 0 0,0 0 1 0 0,-1-1 0 0 0,1 0-1 0 0,10-5 30 0 0,13-2-3822 0 0,-30 10-2525 0 0,-1 0-5814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1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 93 7762 0 0,'0'0'5298'0'0,"0"0"-3357"0"0,0 0-1225 0 0,0 0-116 0 0,0 0 195 0 0,0 0 252 0 0,0 0 165 0 0,0 0-83 0 0,0 0-250 0 0,0 0-236 0 0,0 0-134 0 0,0 0-28 0 0,3 20 1063 0 0,-73 130 902 0 0,15-42-2145 0 0,23-55-324 0 0,22-48-3953 0 0,4-8-2155 0 0,1-2-3394 0 0,1 1 1877 0 0</inkml:trace>
  <inkml:trace contextRef="#ctx0" brushRef="#br0" timeOffset="297.587">8 1 7378 0 0,'0'0'2978'0'0,"0"0"-986"0"0,0 0-629 0 0,0 0-207 0 0,0 0-22 0 0,0 0 10 0 0,0 0-73 0 0,0 0-174 0 0,0 0-111 0 0,0 0-19 0 0,0 0 33 0 0,0 0 47 0 0,0 0-48 0 0,2 15-71 0 0,9 49-45 0 0,-8-50-405 0 0,1-1 1 0 0,0 0 0 0 0,1 0 0 0 0,0 0 0 0 0,1-1-1 0 0,1 1 1 0 0,0-1 0 0 0,0-1 0 0 0,1 0 0 0 0,1 0-1 0 0,1 1-278 0 0,39 61 466 0 0,-15 8-374 0 0,-34-81-145 0 0,0 0-46 0 0,0 0-65 0 0,0 0-89 0 0,0 0-133 0 0,0 0-228 0 0,-4 0-2839 0 0,2 0-1347 0 0,-1 0-7148 0 0</inkml:trace>
  <inkml:trace contextRef="#ctx0" brushRef="#br0" timeOffset="1078.359">295 332 4441 0 0,'0'0'3242'0'0,"0"0"-724"0"0,0 0-428 0 0,0 0-190 0 0,0 0-96 0 0,0 0-250 0 0,0 0-326 0 0,0 0-339 0 0,0 0-291 0 0,0 0-168 0 0,0 0-57 0 0,0 0-11 0 0,2-4 742 0 0,2 185 2589 0 0,-4-181-3763 0 0,0 0 1 0 0,0-1 0 0 0,0 1 0 0 0,0 0-1 0 0,1 0 1 0 0,-1 0 0 0 0,0 0-1 0 0,0 0 1 0 0,0 0 0 0 0,0 0 0 0 0,1 0-1 0 0,-1 0 1 0 0,0 0 0 0 0,0 0-1 0 0,0 0 1 0 0,1 0 0 0 0,-1 1 0 0 0,0-1-1 0 0,0 0 1 0 0,0 0 0 0 0,0 0 0 0 0,1 0-1 0 0,-1 0 1 0 0,0 0 0 0 0,0 0-1 0 0,0 0 1 0 0,0 1 0 0 0,0-1 0 0 0,0 0 69 0 0,7-23-9330 0 0,-7 22 8353 0 0,2-7-10556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8.6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1 328 0 0,'0'0'1390'0'0,"0"0"-89"0"0,0 0 58 0 0,0 0 80 0 0,0 0 114 0 0,0 0 42 0 0,0 0-72 0 0,0 0-156 0 0,0 0-206 0 0,0 0-203 0 0,0 0-174 0 0,-4 2-131 0 0,-16 3-93 0 0,15-4-55 0 0,5-1-52 0 0,0 0-52 0 0,0 0-23 0 0,0 0-37 0 0,0 0-18 0 0,0 0 0 0 0,0 0 14 0 0,0 0 20 0 0,0 0 12 0 0,12 10 6074 0 0,49-4-5795 0 0,-58-6-279 0 0,197-12 803 0 0,-19 0-484 0 0,-181 12-692 0 0,0 0 19 0 0,0 0 12 0 0,0 0-9 0 0,0 0-2 0 0,0 0-1 0 0,0 0 2 0 0,0 0 26 0 0,0 0-10 0 0,0 0 7 0 0,0 0-14 0 0,0 0-12 0 0,0 0 12 0 0,0 0-9 0 0,-9 0-3995 0 0,-3 0-8797 0 0,6 0 1403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6:59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70 512 0 0,'0'0'3226'0'0,"0"0"-976"0"0,0 0-339 0 0,0 0-85 0 0,0 0-51 0 0,0 0-99 0 0,0 0-197 0 0,0 0-269 0 0,0 0-315 0 0,0 0-230 0 0,0 0-157 0 0,0 0-84 0 0,0 0-13 0 0,-5 3-14 0 0,-17 10 0 0 0,20-7 5578 0 0,2-5-6500 0 0,0-1 625 0 0,0 0-20 0 0,0 0 5 0 0,0 0-1 0 0,0 0-9 0 0,0 0 20 0 0,0 0-3 0 0,0 0 5 0 0,0 0 13 0 0,0 0-1 0 0,0 0-13 0 0,0 0-13 0 0,0 0-6 0 0,0 0-10 0 0,0 0 2 0 0,0 0 20 0 0,0 0-7 0 0,0 0-28 0 0,0 0 14 0 0,0 0-13 0 0,0 0 5 0 0,0 0 15 0 0,0 0-29 0 0,0 0-14 0 0,0 0-5 0 0,0 0 2 0 0,0 0-2 0 0,0 0 4 0 0,0 0 1 0 0,0 0-2 0 0,0 0-7 0 0,0 0-10 0 0,9 0 95 0 0,180-4 1074 0 0,240-49-66 0 0,-351 52-886 0 0,-77 1-209 0 0,-1 0 12 0 0,0 0 17 0 0,0 0-4 0 0,0 0 10 0 0,0 0-8 0 0,-1-4 253 0 0,2-15-6644 0 0,4 12-200 0 0,-1 3-5913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2.4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220 17 1856 0 0,'0'0'1483'0'0,"0"0"6"0"0,0 0 102 0 0,0 0 20 0 0,0 0-83 0 0,0 0-193 0 0,0 0-228 0 0,0 0-234 0 0,0 0-154 0 0,0 0-77 0 0,0 0-57 0 0,10-3-39 0 0,30-10-2 0 0,-77 23 6148 0 0,-34 5-4704 0 0,-41 11-1949 0 0,63-16 592 0 0,48-9-502 0 0,1-1-13 0 0,0 0-31 0 0,0 0-37 0 0,0 0-9 0 0,0 0-6 0 0,0 0-3 0 0,0 0-19 0 0,0 0-34 0 0,22 0 50 0 0,124-23 453 0 0,-85 19-467 0 0,-61 4-18 0 0,0 0 19 0 0,0 0 17 0 0,0 0 10 0 0,0 0 18 0 0,0 0 24 0 0,0 0 10 0 0,0 0 24 0 0,-22 0 479 0 0,-162 7-421 0 0,184-7-273 0 0,0 0 1 0 0,0 0-1 0 0,0-1 0 0 0,0 1 0 0 0,0 0 0 0 0,0 0 1 0 0,0-1-1 0 0,0 1 0 0 0,0 0 0 0 0,0 0 0 0 0,0-1 1 0 0,0 1 97 0 0,42-9-2742 0 0,-27 4-911 0 0,-3 0-3470 0 0,-4 1-4517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3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78 1416 0 0,'0'0'1386'0'0,"0"0"-116"0"0,0 0 55 0 0,0 0 282 0 0,0 0 200 0 0,0 0 7 0 0,0 0-207 0 0,0 0-388 0 0,0 0-334 0 0,0 0-203 0 0,0 0-74 0 0,0 0-15 0 0,-2 2 0 0 0,-2 0-763 0 0,4-2 256 0 0,1 0 0 0 0,-1 0 0 0 0,0 0 0 0 0,0 0 0 0 0,1 0 0 0 0,-1 1 0 0 0,0-1 1 0 0,0 0-1 0 0,0 0 0 0 0,1 0 0 0 0,-1 0 0 0 0,0 0 0 0 0,0 1 0 0 0,0-1 0 0 0,0 0 0 0 0,1 0 1 0 0,-1 0-1 0 0,0 0 0 0 0,0 1 0 0 0,0-1 0 0 0,0 0 0 0 0,0 0 0 0 0,0 1 0 0 0,0-1 1 0 0,0 0-1 0 0,1 0 0 0 0,-1 0 0 0 0,0 1 0 0 0,0-1 0 0 0,0 0 0 0 0,0 0 0 0 0,0 1 1 0 0,0-1-1 0 0,0 0 0 0 0,0 0 0 0 0,-1 1 0 0 0,1-1 0 0 0,0 0 0 0 0,0 0-86 0 0,12 1 738 0 0,-3-1-431 0 0,0 1 0 0 0,0-1-1 0 0,0-1 1 0 0,0 0 0 0 0,0 0-1 0 0,0 0 1 0 0,0-1 0 0 0,-1-1-1 0 0,1 0 1 0 0,-1 0 0 0 0,1 0 0 0 0,4-4-307 0 0,87-58 1044 0 0,-95 134 52 0 0,1 55-411 0 0,-6 0 0 0 0,-14 113-685 0 0,-27 203 186 0 0,40-427-176 0 0,-1 1-1 0 0,-1-1 0 0 0,0 0 0 0 0,-1 0 0 0 0,0 0 0 0 0,-1-1 1 0 0,0 1-1 0 0,-4 6-9 0 0,0-8 7 0 0,13-22-95 0 0,4-13-93 0 0,48-168-4230 0 0,-29 111-13 0 0,-5 28-5354 0 0,-13 33 464 0 0</inkml:trace>
  <inkml:trace contextRef="#ctx0" brushRef="#br0" timeOffset="701.242">552 201 2465 0 0,'0'0'1887'0'0,"0"0"-262"0"0,0 0-31 0 0,0 0 149 0 0,0 0 84 0 0,0 0-77 0 0,0 0-230 0 0,0 0-302 0 0,0 0-225 0 0,0 0-105 0 0,0 0-65 0 0,0 0-8 0 0,8-8-5 0 0,25-25-34 0 0,-34 35 991 0 0,-42 53 751 0 0,-37 45-1226 0 0,-24 45-589 0 0,-8-6-408 0 0,111-138-258 0 0,1 0 1 0 0,-1 0-1 0 0,1 0 1 0 0,-1 0-1 0 0,1 0 1 0 0,-1 0-1 0 0,1 0 1 0 0,0 0-1 0 0,-1 0 1 0 0,1 1-1 0 0,0-1 1 0 0,0 0-1 0 0,0 0 1 0 0,0 0 0 0 0,0 1-1 0 0,0-1 1 0 0,0 0-1 0 0,0 0 1 0 0,1 0-1 0 0,-1 0 1 0 0,0 0-1 0 0,1 1 1 0 0,-1-1-1 0 0,1 0 1 0 0,-1 0-1 0 0,1 0 1 0 0,0 0 0 0 0,-1 0-1 0 0,1 0 1 0 0,0 0-1 0 0,0-1 1 0 0,-1 1-1 0 0,1 0 1 0 0,0 0-1 0 0,0 0 1 0 0,0-1-1 0 0,0 1 1 0 0,0-1-1 0 0,0 1 1 0 0,0-1-1 0 0,0 1 1 0 0,0-1 0 0 0,1 1-1 0 0,-1-1 1 0 0,0 0-1 0 0,0 0 1 0 0,0 1-1 0 0,1-1-37 0 0,30 17 215 0 0,0 1 0 0 0,-2 1-1 0 0,0 2 1 0 0,-1 1 0 0 0,-1 2-1 0 0,15 17-214 0 0,-35-29 45 0 0,0 1-1 0 0,-2-1 1 0 0,1 1-1 0 0,-2 1 0 0 0,1-1 1 0 0,-2 1-1 0 0,0 0 0 0 0,-1 0 1 0 0,0 0-1 0 0,-1 1 0 0 0,-1-1 1 0 0,0 0-1 0 0,-1 1 0 0 0,0-1 1 0 0,-1 1-1 0 0,-2 4-44 0 0,3 27 160 0 0,0-46-168 0 0,0 0 15 0 0,0 0-11 0 0,0 0 0 0 0,0 0 10 0 0,-1-20-743 0 0,-3-2-600 0 0,0-1-2251 0 0,3 8-3442 0 0,1 7-5478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15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332 660 1136 0 0,'0'0'1591'0'0,"0"0"46"0"0,0 0 71 0 0,0 0-44 0 0,0 0-147 0 0,0 0-218 0 0,0 0-237 0 0,0 0-163 0 0,0 0-60 0 0,0 0 21 0 0,0 0 61 0 0,0 0 91 0 0,0 0 72 0 0,0 0 22 0 0,0 0-6 0 0,0 0-83 0 0,0 0-95 0 0,0 0-82 0 0,0 0-56 0 0,0 0-73 0 0,0 0-55 0 0,0 0-58 0 0,0 0-92 0 0,0 0-59 0 0,0 0-56 0 0,0 0-68 0 0,-11-11 166 0 0,0-1-369 0 0,0 0-47 0 0,-1 0 0 0 0,0 0 0 0 0,0 1 0 0 0,-1 1 0 0 0,-1 0 0 0 0,1 1-1 0 0,-2 0 1 0 0,1 1 0 0 0,-16-6-73 0 0,-38 10 323 0 0,35 65-212 0 0,27-37-44 0 0,0-1 1 0 0,1 1-1 0 0,2 1 1 0 0,0-1-1 0 0,2 0 1 0 0,0 1-1 0 0,2-1 1 0 0,3 22-68 0 0,45 155 355 0 0,-28-133-205 0 0,73 282 533 0 0,-33 55-136 0 0,-58-251-312 0 0,-5-141-217 0 0,-1 0 1 0 0,-1 0 0 0 0,0-1-1 0 0,0 1 1 0 0,-2-1 0 0 0,1 0-1 0 0,-2 0 1 0 0,1-1 0 0 0,-2 0-1 0 0,-7 10-18 0 0,10-15 13 0 0,1-1-1 0 0,-1 0 0 0 0,0 0 0 0 0,0 0 1 0 0,0 0-1 0 0,-1-1 0 0 0,0 0 1 0 0,0 0-1 0 0,0 0 0 0 0,0-1 0 0 0,-1 0 1 0 0,1 0-1 0 0,-1-1 0 0 0,1 0 1 0 0,-1 0-1 0 0,0 0 0 0 0,0-1 0 0 0,0 0 1 0 0,0 0-1 0 0,0-1 0 0 0,0 0 0 0 0,0 0 1 0 0,-1-1-1 0 0,-2 0-12 0 0,8 1 3 0 0,0-1 0 0 0,-1 1 0 0 0,1-1 0 0 0,0 0 0 0 0,0 0-1 0 0,0 0 1 0 0,0 0 0 0 0,0 0 0 0 0,1 0 0 0 0,-1 0 0 0 0,0-1 0 0 0,0 1 0 0 0,1 0 0 0 0,-1-1-1 0 0,1 0 1 0 0,-1 1 0 0 0,1-1 0 0 0,0 0 0 0 0,0 0 0 0 0,-1 0 0 0 0,1 0 0 0 0,1 1 0 0 0,-2-3-3 0 0,2 3-18 0 0,0 1 10 0 0,0 0 8 0 0,0 0-12 0 0,0 0 15 0 0,0 0-10 0 0,0 0 25 0 0,0 0-29 0 0,0 0 26 0 0,0 0 7 0 0,0 0-8 0 0,0 0-18 0 0,0 0-12 0 0,0 0-19 0 0,0 0 40 0 0,0 0 1 0 0,0 0 14 0 0,0 0-38 0 0,0 0 1 0 0,0 0 10 0 0,0 0 14 0 0,0 0 2 0 0,0 0-14 0 0,0 0 12 0 0,0 0-5 0 0,0 0 20 0 0,0 0-25 0 0,0 0-48 0 0,0 0 57 0 0,0 0 47 0 0,0 0-48 0 0,0 0-19 0 0,0 0 2 0 0,0 0 13 0 0,0 0-2 0 0,0 0 7 0 0,0 0-12 0 0,0 0 11 0 0,0 0 8 0 0,0 0-9 0 0,0 0-20 0 0,0 0 12 0 0,0 0 27 0 0,0 0-10 0 0,0 0-23 0 0,0 0-1 0 0,0 0 18 0 0,0 0-11 0 0,0 0 0 0 0,0 0 14 0 0,0 0-3 0 0,0 0-14 0 0,0 0-7 0 0,0 0 2 0 0,0 0 16 0 0,0 0 1 0 0,0 0-10 0 0,0 0-1 0 0,0 0 9 0 0,0 0-4 0 0,0 0 11 0 0,0 0-4 0 0,0 0-17 0 0,0 0 6 0 0,0 0 9 0 0,0 0-22 0 0,0 0 16 0 0,0 0-6 0 0,0 0 13 0 0,0 0 8 0 0,0 0-3 0 0,0 0-5 0 0,0 0-10 0 0,0 0-5 0 0,0 0-3 0 0,0 0 6 0 0,0 0 10 0 0,0 0-6 0 0,0 0 9 0 0,0 0 4 0 0,0 0 5 0 0,0 0-19 0 0,0 0 9 0 0,0 0-10 0 0,0 0 14 0 0,0 0-2 0 0,0 0-14 0 0,0 0-7 0 0,0 0-2 0 0,0 0 1 0 0,0 0 8 0 0,0 0 13 0 0,0 0 4 0 0,0 0 10 0 0,0 0-9 0 0,0 0-26 0 0,0 0 10 0 0,0 0 21 0 0,0 0-5 0 0,0 0-6 0 0,0 0-13 0 0,0 0-8 0 0,0 0 16 0 0,0 0 0 0 0,0 0 13 0 0,0 0-17 0 0,0 0-9 0 0,0 0 2 0 0,0 0-2 0 0,0 0 6 0 0,0 0 14 0 0,0 0 8 0 0,0 0-5 0 0,0 0-19 0 0,0 0 2 0 0,0 0 10 0 0,0 0-8 0 0,0 0-3 0 0,0 0-6 0 0,0 0-12 0 0,0 0 23 0 0,0 0 0 0 0,0 0 6 0 0,0 0-8 0 0,0 0-5 0 0,0 0-4 0 0,0 0 6 0 0,0 0 29 0 0,0 0-10 0 0,0 0-34 0 0,0 0-1 0 0,0 0 7 0 0,0 0 1 0 0,0 0 0 0 0,0 0 1 0 0,0 0 11 0 0,0 0 17 0 0,0 0-18 0 0,0 0-15 0 0,0 0 4 0 0,0 0 5 0 0,0 0-3 0 0,0 0-5 0 0,0 0-10 0 0,0 0 5 0 0,-6-7-4294 0 0,4 3-3610 0 0,2 3-2759 0 0</inkml:trace>
  <inkml:trace contextRef="#ctx0" brushRef="#br0" timeOffset="506.227">725 1881 13035 0 0,'0'0'2018'0'0,"0"0"-563"0"0,0 0-347 0 0,0 0-17 0 0,0 0 105 0 0,0 0 51 0 0,0 0-94 0 0,0 0-247 0 0,0 0-279 0 0,0 0-167 0 0,0 0-85 0 0,0 0-42 0 0,0 0-16 0 0,-9 19-22 0 0,-42 89 179 0 0,26-73-258 0 0,-1-1 0 0 0,-1-1 1 0 0,-2-2-1 0 0,-1-1 0 0 0,-8 5-216 0 0,-14 13 35 0 0,50-79-5972 0 0,3 15 1873 0 0,3-1-4250 0 0,-2 9-577 0 0</inkml:trace>
  <inkml:trace contextRef="#ctx0" brushRef="#br0" timeOffset="823.574">461 1839 8594 0 0,'0'0'2378'0'0,"0"0"-485"0"0,0 0-286 0 0,0 0-94 0 0,0 0-60 0 0,0 0-75 0 0,0 0-238 0 0,0 0-314 0 0,0 0-270 0 0,0 0-143 0 0,0 0 41 0 0,0 0 126 0 0,0 0 116 0 0,2 6 55 0 0,88 169 2998 0 0,-28-41-3247 0 0,-55-123-442 0 0,-4-10-4309 0 0,-1-1-4535 0 0,-1 0-3013 0 0</inkml:trace>
  <inkml:trace contextRef="#ctx0" brushRef="#br0" timeOffset="1090.612">919 2051 12995 0 0,'0'0'2316'0'0,"0"0"-907"0"0,0 0-411 0 0,0 0 139 0 0,0 0 167 0 0,0 0 86 0 0,0 0-107 0 0,0 0-305 0 0,0 0-257 0 0,0 0-160 0 0,0 0-73 0 0,0 0-58 0 0,0 0-76 0 0,-11 27-88 0 0,-36 83-65 0 0,34-49 55 0 0,13-21-360 0 0,17-44-3237 0 0,-2-11-5881 0 0,-10 8-2693 0 0</inkml:trace>
  <inkml:trace contextRef="#ctx0" brushRef="#br0" timeOffset="1920.944">798 1 0 0 0,'0'0'2543'0'0,"0"0"-610"0"0,0 0-133 0 0,0 0 43 0 0,0 0-28 0 0,0 0-161 0 0,0 0-269 0 0,0 0-287 0 0,0 0-180 0 0,0 0-85 0 0,0 0 14 0 0,0 0 74 0 0,0 0 36 0 0,9 11 3374 0 0,-34 24-1588 0 0,-98 147-2024 0 0,-7-10-800 0 0,41-90-1102 0 0,73-77-520 0 0,13-4-2675 0 0,2 0-4257 0 0,1-5-1725 0 0</inkml:trace>
  <inkml:trace contextRef="#ctx0" brushRef="#br0" timeOffset="2237.772">445 109 4697 0 0,'0'0'1936'0'0,"0"0"-17"0"0,0 0 46 0 0,0 0-38 0 0,0 0-185 0 0,0 0-325 0 0,0 0-364 0 0,0 0-308 0 0,0 0-202 0 0,0 0-87 0 0,0 0-33 0 0,0 0 22 0 0,0 0 202 0 0,2 2 116 0 0,75 63 3060 0 0,-29-31-2799 0 0,-37-25-897 0 0,0 1-1 0 0,-1 0 0 0 0,-1 0 0 0 0,0 1 0 0 0,0 1 0 0 0,-1-1 0 0 0,0 1 0 0 0,-1 1 0 0 0,5 11-126 0 0,20 72-556 0 0,-32-95 108 0 0,0-1-231 0 0,0 0-321 0 0,0 0-452 0 0,0 0-727 0 0,0 0-2414 0 0,0 0-5271 0 0</inkml:trace>
  <inkml:trace contextRef="#ctx0" brushRef="#br0" timeOffset="2653.544">962 344 11346 0 0,'0'0'2202'0'0,"0"0"-635"0"0,0 0-303 0 0,0 0-135 0 0,0 0-73 0 0,0 0-105 0 0,0 0-186 0 0,0 0-187 0 0,0 0-82 0 0,0 0-23 0 0,0 0-19 0 0,0 0-69 0 0,0 0-99 0 0,15-1-81 0 0,116-2 287 0 0,-129 2-491 0 0,-1 1 0 0 0,0 0 1 0 0,1-1-1 0 0,-1 1 0 0 0,0 0 0 0 0,1 0 0 0 0,-1 0 0 0 0,0-1 0 0 0,1 2 1 0 0,-1-1-1 0 0,0 0 0 0 0,1 0 0 0 0,-1 0 0 0 0,1 0 0 0 0,-1 1 1 0 0,0-1-1 0 0,0 1 0 0 0,1-1 0 0 0,-1 1 0 0 0,0 0 0 0 0,0-1 1 0 0,0 1-1 0 0,1 0 0 0 0,-1 0 0 0 0,0 0 0 0 0,0 0 0 0 0,0 0 1 0 0,0 0-1 0 0,-1 0 0 0 0,1 0 0 0 0,0 0 0 0 0,0 0 0 0 0,-1 0 0 0 0,1 0 1 0 0,0 1-1 0 0,-1-1 0 0 0,1 0 0 0 0,-1 1 0 0 0,0-1 0 0 0,1 0 1 0 0,-1 1-1 0 0,0-1 0 0 0,0 0 0 0 0,0 1 0 0 0,0-1 0 0 0,0 0 1 0 0,0 1-1 0 0,0-1 0 0 0,-1 1 0 0 0,1-1 0 0 0,0 0 0 0 0,-1 0 1 0 0,1 1-1 0 0,-1-1-1 0 0,-66 88 421 0 0,24-43-259 0 0,40-44-146 0 0,1 0 1 0 0,-1 0 0 0 0,1 1 0 0 0,-1-1 0 0 0,1 1 0 0 0,0-1 0 0 0,0 1 0 0 0,0 0 0 0 0,0-1 0 0 0,0 1 0 0 0,1 0 0 0 0,-1 0 0 0 0,1 1 0 0 0,0-1 0 0 0,0 0 0 0 0,0 0-1 0 0,0 1 1 0 0,1-1 0 0 0,-1 0 0 0 0,1 1 0 0 0,0-1 0 0 0,0 0 0 0 0,0 1 0 0 0,1-1 0 0 0,-1 0 0 0 0,1 1 0 0 0,-1-1 0 0 0,1 0 0 0 0,0 0 0 0 0,0 1 0 0 0,1-1 0 0 0,-1 0-1 0 0,1 0 1 0 0,0 0 0 0 0,-1-1 0 0 0,1 1 0 0 0,0 0 0 0 0,1-1 0 0 0,-1 1 0 0 0,0-1-17 0 0,107 24 940 0 0,-59-25-5135 0 0,-47-1 3677 0 0,-1 0-6529 0 0,0 3-5121 0 0</inkml:trace>
  <inkml:trace contextRef="#ctx0" brushRef="#br0" timeOffset="3172.111">1594 1018 9618 0 0,'0'0'3505'0'0,"0"0"-1359"0"0,0 0-511 0 0,0 0-47 0 0,0 0-81 0 0,0 0-147 0 0,0 0-244 0 0,0 0-250 0 0,0 0-231 0 0,0 0-176 0 0,0 0-107 0 0,0 0-31 0 0,-17 8-12 0 0,-51 27-17 0 0,15 24 327 0 0,44-41-476 0 0,-52 88 401 0 0,33-55-485 0 0,-1-1-1 0 0,-3-1 0 0 0,-2-1 0 0 0,-3-1-58 0 0,16-22-543 0 0,-27 25 563 0 0,4-37-9031 0 0,40-14 2998 0 0,1-2-5120 0 0</inkml:trace>
  <inkml:trace contextRef="#ctx0" brushRef="#br0" timeOffset="3901.44">1039 976 11346 0 0,'0'0'2441'0'0,"0"0"-522"0"0,0 0-433 0 0,0 0-218 0 0,0 0-173 0 0,0 0-114 0 0,0 0-83 0 0,0 0-114 0 0,0 0-126 0 0,0 0-50 0 0,0 0-79 0 0,0 0-45 0 0,3 24 4 0 0,11 78-12 0 0,11-45 227 0 0,-17-47-535 0 0,159 150 1543 0 0,-129-129-1504 0 0,-6-5-87 0 0,-20-17-77 0 0,0 1-1 0 0,0-1 0 0 0,-1 2 0 0 0,0 0 1 0 0,-1 0-1 0 0,0 1 0 0 0,-1 0 1 0 0,8 13-43 0 0,15 26 97 0 0,-28-59-811 0 0,0-3-2931 0 0,2 2-5376 0 0,-2 5-3292 0 0</inkml:trace>
  <inkml:trace contextRef="#ctx0" brushRef="#br0" timeOffset="6306.592">2143 1276 5457 0 0,'0'0'2125'0'0,"0"0"-340"0"0,0 0-112 0 0,0 0-85 0 0,0 0-70 0 0,0 0-147 0 0,0 0-216 0 0,0 0-217 0 0,0 0-184 0 0,0 0-113 0 0,0 0-83 0 0,-6-9-61 0 0,-16-27-53 0 0,-15 27 803 0 0,27 11-1153 0 0,-1 1 0 0 0,1 0 0 0 0,1 0 0 0 0,-1 1 0 0 0,1 0 0 0 0,-1 0 1 0 0,1 1-1 0 0,0 1 0 0 0,1-1 0 0 0,-1 1 0 0 0,-3 5-94 0 0,-2-2 86 0 0,0-2-66 0 0,1 0 0 0 0,0 1 0 0 0,0 0 0 0 0,1 1 0 0 0,0 0 0 0 0,1 1 0 0 0,0 1 1 0 0,0-1-1 0 0,1 2 0 0 0,1-1 0 0 0,0 2 0 0 0,0-1 0 0 0,1 1 0 0 0,1 0 0 0 0,0 1 1 0 0,1-1-1 0 0,1 2 0 0 0,0-1 0 0 0,0 0 0 0 0,2 1 0 0 0,0 0 0 0 0,-1 10-20 0 0,6-22 12 0 0,-1 1-1 0 0,1-1 0 0 0,0 1 1 0 0,1-1-1 0 0,-1 0 0 0 0,1 1 1 0 0,-1-1-1 0 0,1 0 1 0 0,0-1-1 0 0,0 1 0 0 0,0 0 1 0 0,0-1-1 0 0,1 0 0 0 0,-1 0 1 0 0,1 0-1 0 0,-1 0 0 0 0,1 0 1 0 0,0-1-1 0 0,-1 0 0 0 0,1 0 1 0 0,0 0-1 0 0,0 0 1 0 0,0 0-1 0 0,0-1 0 0 0,0 1 1 0 0,0-1-1 0 0,0 0 0 0 0,0-1 1 0 0,0 1-1 0 0,0-1 0 0 0,1 0-11 0 0,24-3 162 0 0,0-2-1 0 0,-1-1 0 0 0,0-1 0 0 0,0-1 0 0 0,-1-1 0 0 0,0-2 0 0 0,-1-1 1 0 0,0-1-1 0 0,-1-1 0 0 0,-1-1 0 0 0,-1-1 0 0 0,6-6-161 0 0,-5 8 59 0 0,-1-2 1 0 0,-1 0-1 0 0,0-1 0 0 0,-2-2 1 0 0,0 0-1 0 0,-1-1 0 0 0,-1-1 0 0 0,-1 0 1 0 0,-1-1-1 0 0,-1-1 0 0 0,-1-1 1 0 0,-1 0-1 0 0,-1-1 0 0 0,-2 0 0 0 0,0-1 1 0 0,-2 0-1 0 0,-1 0 0 0 0,-1-1 1 0 0,-1 0-1 0 0,-2 0 0 0 0,0 0 0 0 0,-2-28-59 0 0,-2 43-4 0 0,-1 1-1 0 0,1 0 0 0 0,-2 0 1 0 0,0 0-1 0 0,0 0 0 0 0,-1 0 0 0 0,-1 0 1 0 0,0 1-1 0 0,0 0 0 0 0,-1 0 0 0 0,-1 0 1 0 0,1 1-1 0 0,-2 0 0 0 0,1 0 1 0 0,-2 1-1 0 0,1 0 0 0 0,-1 0 0 0 0,0 1 1 0 0,-1 1-1 0 0,0-1 0 0 0,0 1 0 0 0,-1 1 1 0 0,0 0-1 0 0,0 0 0 0 0,0 1 1 0 0,-1 1-1 0 0,0 0 0 0 0,1 0 0 0 0,-2 1 1 0 0,1 1-1 0 0,0 0 0 0 0,0 1 1 0 0,-1 0-1 0 0,1 0 0 0 0,-9 2 5 0 0,12 2 0 0 0,-1 1 1 0 0,1 0-1 0 0,0 0 1 0 0,0 1-1 0 0,0 0 0 0 0,1 0 1 0 0,0 1-1 0 0,0 0 0 0 0,0 1 1 0 0,0-1-1 0 0,1 2 1 0 0,1-1-1 0 0,-1 1 0 0 0,1 0 1 0 0,0 0-1 0 0,1 1 1 0 0,0-1-1 0 0,0 1 0 0 0,1 0 1 0 0,0 1-1 0 0,1-1 0 0 0,0 1 1 0 0,0 0-1 0 0,1 0 1 0 0,0-1-1 0 0,1 1 0 0 0,0 1 1 0 0,1 9-1 0 0,-2-1 16 0 0,2 0 0 0 0,0 1 1 0 0,1-1-1 0 0,1 0 1 0 0,1 1-1 0 0,1-1 0 0 0,0 0 1 0 0,2-1-1 0 0,0 1 0 0 0,1-1 1 0 0,3 6-17 0 0,138 180 357 0 0,-30-51 278 0 0,-37-11 37 0 0,-75-124-348 0 0,-6-19-320 0 0,0 1-16 0 0,3-27-2546 0 0,11 8-2536 0 0,-11 15 1186 0 0,2 0-7945 0 0</inkml:trace>
  <inkml:trace contextRef="#ctx0" brushRef="#br0" timeOffset="6626.4">3063 1114 13907 0 0,'0'0'1852'0'0,"0"0"-606"0"0,0 0-299 0 0,0 0 82 0 0,0 0 114 0 0,0 0 72 0 0,0 0-51 0 0,0 0-161 0 0,0 0-196 0 0,0 0-161 0 0,0 0-109 0 0,-26 35-111 0 0,-83 107-82 0 0,65-65 144 0 0,23-1-104 0 0,17-56-394 0 0,-1-1-1 0 0,-1 0 1 0 0,-1-1-1 0 0,0 0 1 0 0,-1 0-1 0 0,-9 14 11 0 0,-25 15-1301 0 0,15-38-1948 0 0,2-27-3321 0 0,11-42-8385 0 0,12 48 13955 0 0</inkml:trace>
  <inkml:trace contextRef="#ctx0" brushRef="#br0" timeOffset="6973.381">2724 1153 0 0 0,'0'0'1904'0'0,"0"0"1264"0"0,0 0 207 0 0,0 0-274 0 0,0 0-475 0 0,0 0-479 0 0,0 0-339 0 0,0 0-297 0 0,0 0-267 0 0,0 0-243 0 0,0 0-234 0 0,0 0-199 0 0,-8-18-142 0 0,-24-53-55 0 0,32 72-354 0 0,0-1-1 0 0,0 0 1 0 0,0 0 0 0 0,0 0 0 0 0,0 1-1 0 0,-1-1 1 0 0,1 0 0 0 0,0 0-1 0 0,0 0 1 0 0,0 0 0 0 0,0 1-1 0 0,-1-1 1 0 0,1 0 0 0 0,0 0-1 0 0,0 0 1 0 0,0 0 0 0 0,0 0-1 0 0,-1 0 1 0 0,1 0 0 0 0,0 1-1 0 0,0-1 1 0 0,-1 0 0 0 0,1 0-1 0 0,0 0 1 0 0,0 0 0 0 0,0 0-1 0 0,-1 0 1 0 0,1 0 0 0 0,0 0-1 0 0,0 0 1 0 0,-1 0 0 0 0,1 0-1 0 0,0 0 1 0 0,0-1 0 0 0,0 1 0 0 0,-1 0-1 0 0,1 0 1 0 0,0 0 0 0 0,0 0-1 0 0,0 0 1 0 0,-1 0 0 0 0,1 0-1 0 0,0-1 1 0 0,0 1 0 0 0,0 0-1 0 0,0 0 1 0 0,-1 0 0 0 0,1 0-1 0 0,0-1-16 0 0,-1 29 566 0 0,1-25-450 0 0,3 9 98 0 0,0 1 0 0 0,0-1 0 0 0,1 1-1 0 0,1-1 1 0 0,0 0 0 0 0,0-1 0 0 0,1 1 0 0 0,1-1 0 0 0,0-1-1 0 0,1 1 1 0 0,0-1 0 0 0,0 0 0 0 0,9 7-214 0 0,11 17 442 0 0,60 70 449 0 0,137 149 184 0 0,-198-210-1036 0 0,-24-75-4027 0 0,-2 15-3567 0 0,-1 12-4491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28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0 0 0,'0'0'777'0'0,"0"0"157"0"0,0 0 1 0 0,0 0-27 0 0,0 0-33 0 0,0 0-18 0 0,0 0 36 0 0,0 0 104 0 0,2 1 11785 0 0,3 0-6413 0 0,28 4-5323 0 0,126-4 657 0 0,286-1-583 0 0,-413 6-950 0 0,-32-4-5312 0 0,-25 1-7467 0 0,19 1 890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28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4593 0 0,'0'0'3513'0'0,"0"0"-1206"0"0,0 0-625 0 0,0 0-107 0 0,0 0-40 0 0,0 0-94 0 0,0 0-163 0 0,0 0-195 0 0,0 0-206 0 0,0 0-147 0 0,0 0-105 0 0,0 0-105 0 0,0 0-49 0 0,-7 8-35 0 0,-21 23-16 0 0,21-24-1 0 0,7-7-23 0 0,0 0-45 0 0,0 0-50 0 0,0 0-37 0 0,12 16 1341 0 0,-1-12-1391 0 0,0 1 0 0 0,0-2 0 0 0,0 0 0 0 0,0 0 0 0 0,1-1 0 0 0,-1 0 0 0 0,1-1 0 0 0,-1 0 0 0 0,1-1 0 0 0,0-1 0 0 0,-1 0 0 0 0,5-1-214 0 0,25 1 320 0 0,296-14 1059 0 0,-252 11-1189 0 0,-84 4-209 0 0,-1 0-8 0 0,0 0 3 0 0,0 0-28 0 0,-11 0-901 0 0,-14 0-970 0 0,7 0-4657 0 0,14 0-5535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1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0 289 13531 0 0,'0'0'1281'0'0,"0"0"-446"0"0,0 0-323 0 0,0 0 157 0 0,0 0 279 0 0,0 0 232 0 0,0 0 47 0 0,0 0-140 0 0,0 0-182 0 0,0 0-162 0 0,0 0-100 0 0,37 4-74 0 0,115 9-60 0 0,144 1 1644 0 0,-121-16-1508 0 0,-22 0-2327 0 0,-226 15-5577 0 0,43-3 408 0 0,16-6-1241 0 0</inkml:trace>
  <inkml:trace contextRef="#ctx0" brushRef="#br0" timeOffset="233.668">99 513 5001 0 0,'0'0'2797'0'0,"0"0"-310"0"0,0 0-261 0 0,0 0-259 0 0,0 0-282 0 0,0 0-320 0 0,0 0-317 0 0,0 0-281 0 0,0 0-136 0 0,0 0-13 0 0,0 0 33 0 0,0 0 56 0 0,8 7-20 0 0,0 0-506 0 0,-5-4-111 0 0,0 0-1 0 0,1 0 1 0 0,-1-1-1 0 0,1 1 1 0 0,0-1-1 0 0,0 1 1 0 0,0-1-1 0 0,0 0 1 0 0,0-1 0 0 0,0 1-1 0 0,0-1 1 0 0,0 1-1 0 0,1-1 1 0 0,-1-1-1 0 0,3 1-69 0 0,91 5 1366 0 0,-1-5 1 0 0,92-10-1367 0 0,-57-2 234 0 0,-18 3-438 0 0,-92 7-720 0 0,-21 1 285 0 0,-3-5-3864 0 0,0 1-2500 0 0,0-3-4600 0 0</inkml:trace>
  <inkml:trace contextRef="#ctx0" brushRef="#br0" timeOffset="753.702">503 0 5369 0 0,'0'0'3224'0'0,"0"0"-1072"0"0,0 0-414 0 0,0 0-23 0 0,0 0-60 0 0,0 0-111 0 0,0 0-228 0 0,0 0-311 0 0,0 0-252 0 0,0 0-209 0 0,0 0-133 0 0,0 0-67 0 0,0 0-16 0 0,-27 12 25 0 0,-81 37 36 0 0,107-49-378 0 0,0 0 1 0 0,0 0 0 0 0,1 1-1 0 0,-1-1 1 0 0,0 0 0 0 0,0 0-1 0 0,0 0 1 0 0,0 1 0 0 0,0-1-1 0 0,0 0 1 0 0,1 1 0 0 0,-1-1-1 0 0,0 1 1 0 0,0-1 0 0 0,1 1-1 0 0,-1-1 1 0 0,0 1 0 0 0,1 0-1 0 0,-1-1 1 0 0,0 1 0 0 0,1 0-1 0 0,-1-1 1 0 0,1 1 0 0 0,-1 0-1 0 0,1 0 1 0 0,-1 0 0 0 0,1-1 0 0 0,0 1-1 0 0,-1 0 1 0 0,1 0 0 0 0,0 0-1 0 0,0 0 1 0 0,0 0 0 0 0,0 0-1 0 0,0 0 1 0 0,0 0 0 0 0,0-1-1 0 0,0 1 1 0 0,0 0 0 0 0,0 0-1 0 0,0 0 1 0 0,0 0 0 0 0,1 0-1 0 0,-1 0 1 0 0,0 0 0 0 0,1-1-1 0 0,-1 1 1 0 0,0 0 0 0 0,1 0-1 0 0,-1 0 1 0 0,1-1 0 0 0,0 1-1 0 0,-1 0 1 0 0,1-1 0 0 0,-1 1-1 0 0,1 0 1 0 0,0-1 0 0 0,0 1 0 0 0,-1-1-1 0 0,2 1-11 0 0,2 3 130 0 0,24 20 201 0 0,2-2 0 0 0,0-1 0 0 0,1-1 0 0 0,1-2 0 0 0,1-1 0 0 0,1-1 0 0 0,0-2 0 0 0,1-2 0 0 0,16 3-331 0 0,-27-6 97 0 0,204 84 433 0 0,-224-91-520 0 0,-1 0 0 0 0,1 0-1 0 0,0 0 1 0 0,-1 1-1 0 0,0-1 1 0 0,0 1 0 0 0,0 0-1 0 0,0-1 1 0 0,0 1-1 0 0,0 1 1 0 0,-1-1 0 0 0,1 0-1 0 0,-1 1 1 0 0,0-1-1 0 0,0 1 1 0 0,0 0 0 0 0,-1 0-1 0 0,1 0 1 0 0,-1-1-1 0 0,0 1 1 0 0,0 1 0 0 0,0-1-1 0 0,0 0 1 0 0,-1 0-1 0 0,0 0 1 0 0,0 0 0 0 0,0 0-1 0 0,0 0 1 0 0,-1 1-1 0 0,0-1 1 0 0,0 2-10 0 0,-3 2 30 0 0,0 0 1 0 0,0 0-1 0 0,-1 0 0 0 0,0-1 1 0 0,-1 0-1 0 0,1 0 0 0 0,-1 0 1 0 0,-1-1-1 0 0,1 0 1 0 0,-1 0-1 0 0,0 0 0 0 0,0-1 1 0 0,-5 2-31 0 0,-326 240 646 0 0,219-167-463 0 0,72-50-168 0 0,46-29-86 0 0,1 0-46 0 0,0 0-1 0 0,0-1 1 0 0,0 1-1 0 0,0 0 0 0 0,0 0 1 0 0,0-1-1 0 0,0 1 1 0 0,0 0-1 0 0,0 0 1 0 0,1-1-1 0 0,-1 1 1 0 0,0 0-1 0 0,0 0 1 0 0,1-1-1 0 0,-1 1 1 0 0,0 0-1 0 0,1-1 1 0 0,-1 1-1 0 0,1 0 1 0 0,-1-1-1 0 0,1 1 0 0 0,-1-1 1 0 0,1 1-1 0 0,-1-1 1 0 0,1 1-1 0 0,0-1 1 0 0,-1 1-1 0 0,1-1 1 0 0,0 0-1 0 0,-1 1 1 0 0,1-1-1 0 0,0 0 1 0 0,-1 1-1 0 0,1-1 1 0 0,0 0-1 0 0,0 0 0 0 0,-1 0 1 0 0,1 0-1 0 0,0 0 1 0 0,0 0-1 0 0,-1 0 1 0 0,1 0-1 0 0,0 0 1 0 0,0 0-1 0 0,-1 0 1 0 0,1 0-1 0 0,0-1 1 0 0,0 1-1 0 0,-1 0 1 0 0,1 0 117 0 0,9-1-2687 0 0,-2 1-4995 0 0,-1-4-4463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3.1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67 1312 0 0,'0'0'2658'0'0,"0"0"-755"0"0,0 0-254 0 0,0 0 102 0 0,0 0 158 0 0,0 0 78 0 0,0 0-19 0 0,0 0-156 0 0,0 0-256 0 0,0 0-254 0 0,0 0-222 0 0,8-10-176 0 0,24-27-136 0 0,-32 37-746 0 0,-1 1-1 0 0,1-1 0 0 0,0 0 0 0 0,0 0 1 0 0,-1 0-1 0 0,1 0 0 0 0,0 1 0 0 0,0-1 1 0 0,0 0-1 0 0,0 0 0 0 0,-1 1 0 0 0,1-1 1 0 0,0 0-1 0 0,0 0 0 0 0,0 1 0 0 0,0-1 0 0 0,0 0 1 0 0,0 0-1 0 0,-1 1 0 0 0,1-1 0 0 0,0 0 1 0 0,0 1-1 0 0,0-1 0 0 0,0 0 0 0 0,0 0 1 0 0,0 1-1 0 0,0-1 0 0 0,0 0 0 0 0,1 1 1 0 0,-1-1-1 0 0,0 0 0 0 0,0 0 0 0 0,0 1 1 0 0,0-1-1 0 0,0 0 0 0 0,0 1 0 0 0,0-1 0 0 0,1 0 1 0 0,-1 0-1 0 0,0 0 0 0 0,0 1 0 0 0,0-1 1 0 0,1 0-1 0 0,-1 0 0 0 0,0 0 0 0 0,0 1 1 0 0,1-1-1 0 0,-1 0 0 0 0,0 0 0 0 0,0 0 1 0 0,1 0-1 0 0,-1 0-21 0 0,-39 63 413 0 0,2 0 1 0 0,3 3 0 0 0,3 0 0 0 0,-6 27-414 0 0,21-49 31 0 0,2 0 1 0 0,2 1-1 0 0,1 0 1 0 0,3 1 0 0 0,2 0-1 0 0,0 31-31 0 0,4-68-1 0 0,1 0 1 0 0,1 0-1 0 0,0 0 1 0 0,0 0-1 0 0,1 0 0 0 0,0 1 1 0 0,0-1-1 0 0,1 0 0 0 0,0-1 1 0 0,1 1-1 0 0,0 0 0 0 0,0-1 1 0 0,1 1-1 0 0,0-1 0 0 0,0 0 1 0 0,1 0-1 0 0,0-1 1 0 0,0 1-1 0 0,1-1 0 0 0,0 0 1 0 0,0-1-1 0 0,1 0 0 0 0,0 0 1 0 0,0 0-1 0 0,0 0 0 0 0,1-1 1 0 0,1 0 0 0 0,-3-2 19 0 0,1-1 0 0 0,-1 0-1 0 0,0-1 1 0 0,0 1 0 0 0,1-1 0 0 0,-1-1 0 0 0,1 1 0 0 0,-1-1 0 0 0,1 0 0 0 0,-1 0-1 0 0,0-1 1 0 0,1 0 0 0 0,-1 0 0 0 0,1-1 0 0 0,-1 1 0 0 0,0-1 0 0 0,0-1 0 0 0,0 1-1 0 0,0-1 1 0 0,-1 0 0 0 0,1 0 0 0 0,-1-1 0 0 0,1 0 0 0 0,-1 0 0 0 0,0 0 0 0 0,-1 0-1 0 0,2-2-18 0 0,14-16 172 0 0,0 0-1 0 0,-2-2 0 0 0,-1 0 0 0 0,0-1 0 0 0,4-10-171 0 0,-12 18 42 0 0,56-95 112 0 0,-5-3 0 0 0,-6-2 0 0 0,-4-3 0 0 0,-4-6-154 0 0,2-27 144 0 0,-106 386 401 0 0,42-128-304 0 0,4-1 0 0 0,2 88-241 0 0,21 255 237 0 0,-8-410-489 0 0,9-37-3521 0 0,-5-3-2272 0 0,-1-1-4613 0 0</inkml:trace>
  <inkml:trace contextRef="#ctx0" brushRef="#br0" timeOffset="232.35">1004 776 17356 0 0,'0'0'1253'0'0,"0"0"-254"0"0,0 0-111 0 0,0 0 105 0 0,0 0 57 0 0,0 0-91 0 0,0 0-202 0 0,0 0-267 0 0,-8 34-234 0 0,-22 106-102 0 0,10-44-2 0 0,12-29-251 0 0,8-52-4561 0 0,0 0-4866 0 0,0-12-1496 0 0</inkml:trace>
  <inkml:trace contextRef="#ctx0" brushRef="#br0" timeOffset="906.943">1164 876 8666 0 0,'0'0'2684'0'0,"0"0"-718"0"0,0 0-428 0 0,0 0-134 0 0,0 0-84 0 0,0 0-34 0 0,0 0-84 0 0,0 0-186 0 0,0 0-196 0 0,0 0-141 0 0,0 0-96 0 0,0 0-67 0 0,19-1-70 0 0,129-5 821 0 0,12 20-424 0 0,-110-13-703 0 0,-50-1-76 0 0,0-16 331 0 0,-1 11-376 0 0,0 1 0 0 0,0 0 0 0 0,0-1 0 0 0,0 1 0 0 0,-1 0-1 0 0,0 0 1 0 0,0 0 0 0 0,0 0 0 0 0,-1 0 0 0 0,1 0 0 0 0,-1 0 0 0 0,0 1 0 0 0,0 0 0 0 0,0-1 0 0 0,0 1 0 0 0,-1 0-1 0 0,1 0 1 0 0,-1 1 0 0 0,0-1-19 0 0,-7-7 21 0 0,-77-29 63 0 0,87 38-83 0 0,-1 1-1 0 0,0 0 1 0 0,1 0-1 0 0,-1 0 1 0 0,1 0 0 0 0,-1 0-1 0 0,0 0 1 0 0,1 1-1 0 0,-1-1 1 0 0,0 1-1 0 0,1-1 1 0 0,-1 1 0 0 0,1-1-1 0 0,-1 1 1 0 0,1 0-1 0 0,-1 0 1 0 0,1 0-1 0 0,0 0 1 0 0,-1 0 0 0 0,1 0-1 0 0,0 0 1 0 0,0 0-1 0 0,0 0 1 0 0,0 0-1 0 0,0 1 1 0 0,0-1 0 0 0,0 1-1 0 0,0-1 1 0 0,0 0-1 0 0,1 1 1 0 0,-1-1-1 0 0,1 1 1 0 0,-1 0-1 0 0,1-1 1 0 0,-1 1 0 0 0,1-1-1 0 0,0 1 1 0 0,0 0-1 0 0,0-1 1 0 0,0 1-1 0 0,0 0 1 0 0,0-1 0 0 0,0 1-1 0 0,1 0 1 0 0,-1-1-1 0 0,0 1 1 0 0,1 0-1 0 0,-14 222 57 0 0,9-109 10 0 0,19-142 146 0 0,107-142 157 0 0,-54 85-512 0 0,-49 61-1168 0 0,-10 18-9164 0 0,-9 5-1680 0 0</inkml:trace>
  <inkml:trace contextRef="#ctx0" brushRef="#br0" timeOffset="1268.677">1726 691 14259 0 0,'0'0'2060'0'0,"0"0"-529"0"0,0 0-265 0 0,0 0-71 0 0,0 0-35 0 0,0 0-46 0 0,0 0-117 0 0,0 0-168 0 0,0 0-164 0 0,0 0-144 0 0,0 0-102 0 0,0 0-81 0 0,0 0-69 0 0,33-4-45 0 0,99-10-41 0 0,-83 17 26 0 0,-46 1-172 0 0,0 2-5 0 0,1 1-1 0 0,-1 0 1 0 0,-1 0-1 0 0,1 0 0 0 0,-1 0 1 0 0,-1 0-1 0 0,1 1 0 0 0,-1-1 1 0 0,0 0-1 0 0,-1 1 0 0 0,0-1 1 0 0,0 1-1 0 0,0-1 0 0 0,-1 1 1 0 0,0-1-1 0 0,-1 0 0 0 0,0 0 1 0 0,0 1-1 0 0,0-1 0 0 0,-1 0 1 0 0,0-1-1 0 0,0 1 0 0 0,-1 0 1 0 0,0-1-1 0 0,0 0 0 0 0,-4 4-31 0 0,-32 58 88 0 0,28-51-81 0 0,1 1 0 0 0,0 0-1 0 0,2 1 1 0 0,0 0 0 0 0,1 1-1 0 0,1 0 1 0 0,0 3-7 0 0,6-21 3 0 0,0 0 0 0 0,0 0 0 0 0,0 1 1 0 0,0-1-1 0 0,1 1 0 0 0,-1-1 0 0 0,1 1 0 0 0,-1-1 0 0 0,1 0 0 0 0,0 1 1 0 0,0-1-1 0 0,0 1 0 0 0,1-1 0 0 0,-1 1 0 0 0,0-1 0 0 0,1 1 0 0 0,0-1 0 0 0,0 1 1 0 0,-1-1-1 0 0,1 0 0 0 0,1 0 0 0 0,-1 1 0 0 0,0-1 0 0 0,0 0 0 0 0,1 0 1 0 0,-1 0-1 0 0,1 0 0 0 0,0 0 0 0 0,0-1 0 0 0,-1 1 0 0 0,1 0 0 0 0,0-1 0 0 0,0 0 1 0 0,1 1-1 0 0,-1-1 0 0 0,0 0 0 0 0,0 0 0 0 0,1 0 0 0 0,-1 0 0 0 0,1 0-3 0 0,9 1 63 0 0,0-1 0 0 0,1 0 0 0 0,-1 0 0 0 0,0-1 0 0 0,0-1 0 0 0,0 0 0 0 0,0-1-1 0 0,0 0 1 0 0,0-1 0 0 0,0 0 0 0 0,-1-1 0 0 0,1 0 0 0 0,8-5-63 0 0,43-42-4929 0 0,-26 15-2379 0 0,-30 31-5663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6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5 4985 0 0,'0'0'1978'0'0,"0"0"-284"0"0,0 0-170 0 0,0 0 111 0 0,0 0 196 0 0,0 0 91 0 0,0 0-146 0 0,0 0-324 0 0,0 0-355 0 0,0 0-276 0 0,0 0-162 0 0,-6-4 1745 0 0,219 50 1655 0 0,-23-34-3325 0 0,-158-16-755 0 0,-32 4 57 0 0,0 0-44 0 0,0 0-32 0 0,-18-10-2873 0 0,0 6-2144 0 0,13 3 770 0 0,0 0-7745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7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11490 0 0,'0'0'1470'0'0,"0"0"-255"0"0,0 0-124 0 0,0 0 64 0 0,0 0 125 0 0,0 0 46 0 0,0 0-93 0 0,0 0-174 0 0,0 0-173 0 0,0 0-149 0 0,0 0-129 0 0,0 0-97 0 0,0 0-79 0 0,9-5-12 0 0,27-13 19 0 0,-36 19-411 0 0,1 0 0 0 0,0-1-1 0 0,-1 1 1 0 0,1 0 0 0 0,0-1-1 0 0,-1 1 1 0 0,1 0 0 0 0,-1 0-1 0 0,1 0 1 0 0,-1 0 0 0 0,1-1 0 0 0,-1 1-1 0 0,0 0 1 0 0,0 0 0 0 0,1 0-1 0 0,-1 0 1 0 0,0 0 0 0 0,0 0 0 0 0,0 0-1 0 0,0 0 1 0 0,0 0 0 0 0,0 0-1 0 0,0 0 1 0 0,0 0 0 0 0,0 0-1 0 0,-1 0 1 0 0,1-1 0 0 0,0 1 0 0 0,-1 0-1 0 0,1 0 1 0 0,0 0 0 0 0,-1 0-1 0 0,1 0 1 0 0,-1-1 0 0 0,1 1 0 0 0,-1 0-1 0 0,0 0-27 0 0,-2 9 198 0 0,-4 38 75 0 0,2 1 0 0 0,3-1 0 0 0,1 1-1 0 0,2-1 1 0 0,8 42-273 0 0,-8-76-20 0 0,18 44-196 0 0,6-55-2572 0 0,-13-13-6352 0 0,-10 6 2547 0 0,2 4-2589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 6865 0 0,'0'0'3800'0'0,"0"0"-2322"0"0,0 0-708 0 0,0 0 167 0 0,0 0 283 0 0,0 0 150 0 0,0 0-58 0 0,0 0-196 0 0,0 0-224 0 0,0 0-168 0 0,36-3-105 0 0,110-11-84 0 0,107 4 759 0 0,-188 24-2303 0 0,-43-1-4013 0 0,-20-10-1007 0 0,-2-2-4843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8626 0 0,'0'0'1838'0'0,"0"0"-697"0"0,0 0-461 0 0,0 0-41 0 0,0 0 129 0 0,0 0 139 0 0,0 0 87 0 0,0 0 50 0 0,0 0-53 0 0,0 0-51 0 0,0 0-63 0 0,0 0-168 0 0,0 0-87 0 0,15 3-31 0 0,113 14 1380 0 0,-114-17-1705 0 0,-6-1-197 0 0,0 0 1 0 0,-1 1-1 0 0,1 0 1 0 0,0 1-1 0 0,-1 0 1 0 0,1 0-1 0 0,-1 0 0 0 0,1 1 1 0 0,-1 0-1 0 0,0 1 1 0 0,0 0-1 0 0,0 0 0 0 0,0 0 1 0 0,2 2-70 0 0,-8-2 29 0 0,1 0 1 0 0,-1 0-1 0 0,0 0 0 0 0,0 0 0 0 0,0 0 1 0 0,0 0-1 0 0,-1 0 0 0 0,1 1 1 0 0,-1-1-1 0 0,0 0 0 0 0,1 0 1 0 0,-2 1-1 0 0,1-1 0 0 0,0 0 1 0 0,-1 0-1 0 0,1 1 0 0 0,-1-1 1 0 0,0 0-1 0 0,0 0 0 0 0,0 0 0 0 0,-1 0 1 0 0,1 0-1 0 0,-1 0 0 0 0,1 0 1 0 0,-1-1-1 0 0,0 1 0 0 0,0 0 1 0 0,0-1-1 0 0,-1 0 0 0 0,1 1 1 0 0,-1-1-1 0 0,1 0-29 0 0,-3 5 43 0 0,-64 80 272 0 0,-35 57 77 0 0,102-141-366 0 0,1 0-1 0 0,-1 0 0 0 0,0 0 1 0 0,1 1-1 0 0,0-1 1 0 0,0 0-1 0 0,0 1 0 0 0,0-1 1 0 0,1 1-1 0 0,-1-1 1 0 0,1 1-1 0 0,0-1 0 0 0,0 1 1 0 0,0-1-1 0 0,0 1 1 0 0,1-1-1 0 0,-1 1 0 0 0,1-1 1 0 0,0 1-1 0 0,0-1 1 0 0,0 0-1 0 0,1 1 0 0 0,-1-1 1 0 0,1 0-1 0 0,1 2-25 0 0,8-1 68 0 0,-1 0 0 0 0,1-2 0 0 0,-1 1 0 0 0,1-1 1 0 0,0-1-1 0 0,0 0 0 0 0,0 0 0 0 0,0-1 0 0 0,0 0 0 0 0,0-1 0 0 0,0-1 0 0 0,0 1 0 0 0,0-2 1 0 0,0 1-1 0 0,5-4-68 0 0,43-13-2258 0 0,18-31-6859 0 0,-71 42-2844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8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 0 14243 0 0,'0'0'1515'0'0,"0"0"-209"0"0,0 0-283 0 0,0 0-83 0 0,0 0-1 0 0,0 0 43 0 0,0 0 20 0 0,0 0-112 0 0,0 0-153 0 0,0 0-90 0 0,0 0-76 0 0,0 0-63 0 0,0 0-53 0 0,-5 29-81 0 0,-16 91-54 0 0,26-41 211 0 0,14 194 416 0 0,-30-57-879 0 0,-8-59-184 0 0,17-149-3845 0 0,5-30-225 0 0,7-9-623 0 0,-2 12-1950 0 0,0 7-1408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38.4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445 1 10466 0 0,'0'0'1445'0'0,"0"0"-336"0"0,0 0-177 0 0,0 0 78 0 0,0 0 126 0 0,0 0 68 0 0,0 0-78 0 0,0 0-211 0 0,-37 33-223 0 0,-115 105-193 0 0,52-55 138 0 0,-40 33 1070 0 0,139-116-1692 0 0,0 0-1 0 0,0 1 1 0 0,0-1-1 0 0,0 1 1 0 0,0-1-1 0 0,1 1 1 0 0,-1-1-1 0 0,0 1 1 0 0,0 0-1 0 0,1-1 1 0 0,-1 1-1 0 0,1 0 1 0 0,-1-1-1 0 0,0 1 1 0 0,1 0-1 0 0,-1 0 1 0 0,1 0-1 0 0,0 0 1 0 0,-1 0-1 0 0,1-1 1 0 0,0 1-1 0 0,-1 0 1 0 0,1 0-1 0 0,0 0 1 0 0,0 0-1 0 0,0 0 1 0 0,0 0-1 0 0,0 0 1 0 0,0 0-1 0 0,0 0 1 0 0,0 0-1 0 0,0 0 1 0 0,1 0-1 0 0,-1 0 1 0 0,0 0-1 0 0,0 0 1 0 0,1-1-1 0 0,-1 1 1 0 0,1 0-1 0 0,-1 0 1 0 0,1 0-1 0 0,-1 0 1 0 0,1-1-1 0 0,-1 1 1 0 0,1 0-1 0 0,0 0-14 0 0,106 23 975 0 0,-96-24-877 0 0,-1 0 0 0 0,1 1 0 0 0,-1 0 0 0 0,0 0 0 0 0,1 1 0 0 0,-1 1 0 0 0,0 0 0 0 0,0 0 0 0 0,-1 1 0 0 0,1 0 0 0 0,-1 1 0 0 0,1 0 0 0 0,-2 0 0 0 0,1 1 0 0 0,0 0 0 0 0,-1 1 0 0 0,0-1 0 0 0,-1 2 0 0 0,0-1 0 0 0,0 1 0 0 0,0 0 0 0 0,-1 1 0 0 0,0-1 0 0 0,-1 1 0 0 0,4 8-98 0 0,21 101 692 0 0,-30-117-727 0 0,1 0-1 0 0,0 0 1 0 0,0 1 0 0 0,0-1-1 0 0,1 0 1 0 0,-1 0 0 0 0,0-1-1 0 0,0 1 1 0 0,0 0 0 0 0,1 0 0 0 0,-1 0-1 0 0,0-1 1 0 0,1 1 0 0 0,-1-1-1 0 0,1 1 1 0 0,-1-1 0 0 0,1 0-1 0 0,-1 1 1 0 0,1-1 0 0 0,-1 0-1 0 0,1 0 1 0 0,-1 0 0 0 0,1 0-1 0 0,-1 0 1 0 0,1 0 0 0 0,-1-1 0 0 0,0 1-1 0 0,1 0 1 0 0,-1-1 0 0 0,1 1-1 0 0,-1-1 1 0 0,1 1 0 0 0,-1-1-1 0 0,0 0 1 0 0,0 0 0 0 0,1 0 35 0 0,33-18-5202 0 0,-29 15 2797 0 0,5-4-9442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54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 8130 0 0,'0'0'3559'0'0,"0"0"-797"0"0,0 0-597 0 0,0 0-402 0 0,0 0-255 0 0,0 0-154 0 0,0 0-173 0 0,0 0-223 0 0,0 0-240 0 0,0 0-200 0 0,0 0-123 0 0,0 0-26 0 0,0 0 31 0 0,4 5 38 0 0,5 2-288 0 0,-1-1 0 0 0,1 0 0 0 0,0 0 0 0 0,0 0 0 0 0,1-1 0 0 0,0-1 0 0 0,0 0-1 0 0,0 0 1 0 0,0-1 0 0 0,1 0 0 0 0,-1-1 0 0 0,1 0 0 0 0,0-1 0 0 0,-1 0 0 0 0,11 0-150 0 0,26 0 183 0 0,114-14-219 0 0,-61-16-848 0 0,-36 4-6639 0 0,-50 18-4570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55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681 451 9850 0 0,'0'0'1703'0'0,"0"0"-176"0"0,0 0-75 0 0,0 0 33 0 0,0 0 3 0 0,0 0-132 0 0,0 0-185 0 0,0 0-195 0 0,0 0-134 0 0,0 0-113 0 0,0 0-95 0 0,0 0-67 0 0,-32 14-83 0 0,-97 44-41 0 0,76-14 186 0 0,48-32-452 0 0,-78 152 1339 0 0,-16 22-1054 0 0,78-156-481 0 0,-1-2 0 0 0,-2 0-1 0 0,0-1 1 0 0,-2-2 0 0 0,-1-1-1 0 0,-21 15 20 0 0,-25 10-1269 0 0,69-75-14758 0 0,4 18 5948 0 0</inkml:trace>
  <inkml:trace contextRef="#ctx0" brushRef="#br0" timeOffset="395.936">5 428 7130 0 0,'0'0'3380'0'0,"0"0"-1338"0"0,0 0-364 0 0,0 0 18 0 0,0 0-46 0 0,0 0-73 0 0,0 0-228 0 0,0 0-310 0 0,0 0-283 0 0,0 0-211 0 0,0 0-119 0 0,0 0-68 0 0,0 0-56 0 0,-1-4-39 0 0,-2-8 31 0 0,9 20 438 0 0,16 20 542 0 0,54 46 318 0 0,-3 4-1 0 0,23 36-1591 0 0,-45-43 212 0 0,-4 3 0 0 0,-2 1 0 0 0,2 14-212 0 0,4 5 12 0 0,-14-36 86 0 0,-38-58-170 0 0,1 0 0 0 0,0-1 0 0 0,-1 1 0 0 0,1 0 0 0 0,0-1 0 0 0,0 1 0 0 0,-1 0 0 0 0,1-1 0 0 0,0 1 0 0 0,0 0 0 0 0,0-1 0 0 0,-1 1 0 0 0,1-1-1 0 0,0 1 1 0 0,0-1 0 0 0,0 1 0 0 0,0 0 0 0 0,0-1 0 0 0,0 1 0 0 0,0-1 0 0 0,0 1 0 0 0,0-1 0 0 0,0 1 0 0 0,0 0 0 0 0,0-1 0 0 0,0 1 0 0 0,0-1 0 0 0,0 1 0 0 0,0-1 0 0 0,1 1 0 0 0,-1 0 0 0 0,0-1 0 0 0,0 1 0 0 0,0 0 0 0 0,1-1 0 0 0,-1 1 0 0 0,0 0 0 0 0,1-1 0 0 0,-1 1 0 0 0,0 0 0 0 0,0-1 0 0 0,1 1 0 0 0,-1 0 0 0 0,1 0 0 0 0,-1-1 0 0 0,0 1 0 0 0,1 0 0 0 0,-1 0 0 0 0,1 0 0 0 0,-1 0 0 0 0,0-1 0 0 0,1 1-1 0 0,-1 0 1 0 0,1 0 0 0 0,-1 0 0 0 0,1 0 0 0 0,-1 0 0 0 0,0 0 0 0 0,1 0 0 0 0,-1 0 0 0 0,1 0 0 0 0,-1 0 0 0 0,1 1 0 0 0,-1-1 0 0 0,0 0 0 0 0,1 0 0 0 0,-1 0 0 0 0,1 0 72 0 0,4-21-3689 0 0,-2 14-2571 0 0,-3 3-5744 0 0</inkml:trace>
  <inkml:trace contextRef="#ctx0" brushRef="#br0" timeOffset="692.772">806 979 13931 0 0,'0'0'2164'0'0,"0"0"-276"0"0,0 0-233 0 0,0 0-159 0 0,0 0-171 0 0,0 0-168 0 0,0 0-226 0 0,0 0-263 0 0,0 0-147 0 0,0 0-45 0 0,0 0-9 0 0,0 0-7 0 0,0 0-48 0 0,0 20-45 0 0,-3 122 464 0 0,6 58-252 0 0,-14-204-1945 0 0,-10-56-4959 0 0,17 33-2637 0 0,4 14-2681 0 0</inkml:trace>
  <inkml:trace contextRef="#ctx0" brushRef="#br0" timeOffset="1178.02">857 236 7034 0 0,'0'0'3216'0'0,"0"0"-1131"0"0,0 0-329 0 0,0 0-20 0 0,0 0-47 0 0,0 0-105 0 0,0 0-182 0 0,0 0-207 0 0,0 0-139 0 0,0 0-120 0 0,0 0-122 0 0,0 0-132 0 0,0 0-115 0 0,-3-8-92 0 0,-8-24-96 0 0,28 11 400 0 0,-14 20-722 0 0,14-6 20 0 0,0 2 1 0 0,0 0-1 0 0,1 0 1 0 0,0 2-1 0 0,0 0 1 0 0,0 1-1 0 0,0 1 1 0 0,0 1-1 0 0,3 0-77 0 0,-20 0 4 0 0,1 0 0 0 0,0 0 0 0 0,0 0 0 0 0,-1 1 0 0 0,1-1 0 0 0,0 0-1 0 0,-1 1 1 0 0,1-1 0 0 0,0 1 0 0 0,-1 0 0 0 0,1-1 0 0 0,-1 1 0 0 0,1 0 0 0 0,-1 0-1 0 0,1 0 1 0 0,-1 0 0 0 0,0 0 0 0 0,1 0 0 0 0,-1 1 0 0 0,0-1 0 0 0,0 0 0 0 0,0 1-1 0 0,0-1 1 0 0,0 1 0 0 0,0-1 0 0 0,0 1 0 0 0,-1-1 0 0 0,1 1 0 0 0,0-1 0 0 0,-1 1-1 0 0,1 0 1 0 0,-1-1 0 0 0,0 1 0 0 0,0 0 0 0 0,1 0 0 0 0,-1-1 0 0 0,0 1 0 0 0,0 0-1 0 0,-1-1 1 0 0,1 1-4 0 0,-22 68 184 0 0,-142 79 63 0 0,163-148-247 0 0,0 0 1 0 0,0 0-1 0 0,0 0 1 0 0,0 0-1 0 0,0 0 1 0 0,0 0-1 0 0,0 0 1 0 0,1 1-1 0 0,-1-1 1 0 0,0 0-1 0 0,1 0 1 0 0,-1 1-1 0 0,0-1 1 0 0,1 0-1 0 0,0 1 1 0 0,-1-1-1 0 0,1 1 0 0 0,0-1 1 0 0,0 0-1 0 0,0 1 1 0 0,0-1-1 0 0,0 1 1 0 0,0-1-1 0 0,0 0 1 0 0,0 1-1 0 0,0-1 1 0 0,1 1-1 0 0,-1-1 1 0 0,1 0-1 0 0,-1 1 1 0 0,1-1-1 0 0,-1 0 1 0 0,1 0-1 0 0,0 1 1 0 0,0-1-1 0 0,0 0 1 0 0,-1 0-1 0 0,1 0 1 0 0,0 0-1 0 0,0 0 1 0 0,0 0-1 0 0,1 0 1 0 0,-1 0-1 0 0,0-1 1 0 0,0 1-1 0 0,0 0 0 0 0,1-1 1 0 0,-1 1-1 0 0,0 0 1 0 0,1-1-1 0 0,-1 0 1 0 0,0 1-1 0 0,1-1 1 0 0,-1 0-1 0 0,1 0 0 0 0,83 15 111 0 0,77-15 133 0 0,-161 0-265 0 0,-1 0-11 0 0,0 0-23 0 0,0 0-77 0 0,0 0-91 0 0,0 0-153 0 0,-5-1-3974 0 0,0-1-3982 0 0,3 1-3828 0 0</inkml:trace>
  <inkml:trace contextRef="#ctx0" brushRef="#br0" timeOffset="1518.002">1251 1 11418 0 0,'0'0'1918'0'0,"0"0"-81"0"0,0 0-62 0 0,0 0-94 0 0,0 0-127 0 0,0 0-160 0 0,0 0-281 0 0,0 0-299 0 0,0 0-265 0 0,0 0-191 0 0,0 0-82 0 0,0 0 102 0 0,0 0 114 0 0,3 9 71 0 0,82 171 1804 0 0,-31-80-1720 0 0,-21-33-511 0 0,-3 0 0 0 0,-3 2 0 0 0,-3 2 0 0 0,-4 0 0 0 0,-2 1 0 0 0,-3 0 0 0 0,-4 1 0 0 0,-3 1 0 0 0,-1 72-136 0 0,-8-125-23 0 0,-1 1 0 0 0,-1-1 0 0 0,-1 0-1 0 0,-1 0 1 0 0,0 0 0 0 0,-2-1-1 0 0,0 1 1 0 0,-2-1 0 0 0,0-1-1 0 0,-1 0 1 0 0,-1 0 0 0 0,0-1-1 0 0,-2-1 1 0 0,0 0 0 0 0,-1 0 0 0 0,-1-2-1 0 0,0 1 1 0 0,-1-2 0 0 0,0 0-1 0 0,-2-1 1 0 0,1-1 0 0 0,-1 0-1 0 0,-8 2 24 0 0,-82 27-2417 0 0,57-36-7704 0 0,38-5-2402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7:5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399 106 0 0 0,'0'0'983'0'0,"0"0"397"0"0,0 0 314 0 0,0 0 149 0 0,0 0 8 0 0,0 0-120 0 0,0 0-112 0 0,0 0-136 0 0,2-16-192 0 0,6-48-185 0 0,-7 63-1012 0 0,-1 0 0 0 0,0 1 0 0 0,0-1 1 0 0,0 0-1 0 0,1 0 0 0 0,-1 0 1 0 0,0 1-1 0 0,0-1 0 0 0,0 0 1 0 0,0 0-1 0 0,-1 0 0 0 0,1 0 1 0 0,0 1-1 0 0,0-1 0 0 0,0 0 1 0 0,-1 0-1 0 0,1 1 0 0 0,0-1 1 0 0,-1 0-1 0 0,1 0 0 0 0,-1 1 1 0 0,1-1-1 0 0,-1 0 0 0 0,1 1 0 0 0,-1-1 1 0 0,1 0-1 0 0,-1 1 0 0 0,0-1 1 0 0,1 1-1 0 0,-1-1 0 0 0,0 1 1 0 0,1 0-1 0 0,-1-1 0 0 0,0 1 1 0 0,0 0-1 0 0,1-1 0 0 0,-1 1 1 0 0,0 0-1 0 0,0 0 0 0 0,0 0 1 0 0,0-1-1 0 0,1 1 0 0 0,-1 0 0 0 0,0 0 1 0 0,0 0-1 0 0,0 1 0 0 0,1-1 1 0 0,-1 0-1 0 0,0 0 0 0 0,0 0 1 0 0,0 0-1 0 0,0 1-94 0 0,-1-1 323 0 0,-9 3-101 0 0,1 1 0 0 0,0 0-1 0 0,0 0 1 0 0,1 1 0 0 0,-1 0-1 0 0,1 1 1 0 0,0 0-1 0 0,0 1 1 0 0,1-1 0 0 0,0 2-1 0 0,0-1 1 0 0,1 1 0 0 0,0 0-1 0 0,0 1 1 0 0,1-1 0 0 0,0 1-1 0 0,0 1 1 0 0,1-1-1 0 0,0 1 1 0 0,1 0 0 0 0,0 0-1 0 0,1 1-221 0 0,-13 18 360 0 0,-14 22-106 0 0,3 1-1 0 0,2 2 1 0 0,3 0 0 0 0,2 2-1 0 0,2 0 1 0 0,3 1 0 0 0,3 0-1 0 0,1 1 1 0 0,4 1-1 0 0,2-1 1 0 0,2 55-254 0 0,5-93 89 0 0,0 1 1 0 0,0 0-1 0 0,2 0 1 0 0,1-1-1 0 0,1 0 1 0 0,0 0-1 0 0,2-1 0 0 0,0 1 1 0 0,1-1-1 0 0,1-1 1 0 0,0 0-1 0 0,2 0 1 0 0,0-1-1 0 0,1-1 0 0 0,0 0 1 0 0,2-1-1 0 0,0 0 1 0 0,0-1-1 0 0,6 3-89 0 0,-15-13 45 0 0,1 0-1 0 0,-1 0 1 0 0,1-1-1 0 0,0 0 1 0 0,0 0-1 0 0,0 0 1 0 0,0-1-1 0 0,0 0 1 0 0,0-1-1 0 0,1 0 1 0 0,-1 0-1 0 0,1 0 1 0 0,3-1-45 0 0,-10 0 25 0 0,-1 0 9 0 0,0 0-13 0 0,0 0 3 0 0,0 0 9 0 0,0 0 13 0 0,0 0-2 0 0,0 0-31 0 0,0 0-69 0 0,0 0-45 0 0,0 0-34 0 0,0 0-63 0 0,0 0-91 0 0,1-11-2420 0 0,25-14-2558 0 0,-13 19-3175 0 0,-3 2-3657 0 0</inkml:trace>
  <inkml:trace contextRef="#ctx0" brushRef="#br0" timeOffset="751.839">1040 592 4833 0 0,'0'0'3339'0'0,"0"0"-1237"0"0,0 0-553 0 0,0 0-60 0 0,0 0 86 0 0,0 0 28 0 0,0 0-68 0 0,0 0-195 0 0,0 0-254 0 0,0 0-194 0 0,0 0-88 0 0,0 0-26 0 0,0 0-34 0 0,1-3-26 0 0,-66 72 2808 0 0,-41 143-2283 0 0,-61 56-1095 0 0,87-156-419 0 0,83-143-3201 0 0,26-115-4037 0 0,-25-4-4506 0 0,-4 135 10596 0 0,-14-118-2880 0 0,-7 70 7382 0 0,-15 8 4737 0 0,32 49-5860 0 0,-3-1 1081 0 0,0 5 5833 0 0,15 26-7432 0 0,170 215 1140 0 0,32 80-2055 0 0,-190-288-602 0 0,-20-31 54 0 0,0 0 14 0 0,0 0 31 0 0,0 0-44 0 0,16-96-5225 0 0,-2 57-4013 0 0,-9 27-2475 0 0</inkml:trace>
  <inkml:trace contextRef="#ctx0" brushRef="#br0" timeOffset="2040.828">1192 395 8306 0 0,'0'0'3016'0'0,"0"0"-630"0"0,0 0-389 0 0,0 0-196 0 0,0 0-187 0 0,0 0-174 0 0,0 0-179 0 0,0 0-228 0 0,0 0-226 0 0,0 0-184 0 0,0 0-114 0 0,0 0-70 0 0,0 0-35 0 0,-6 0-17 0 0,-11 1-270 0 0,27-5 1558 0 0,-2 2-1588 0 0,170-42 809 0 0,-143 43-794 0 0,-35 28 31 0 0,-15 18 272 0 0,15-44-383 0 0,0-1-8 0 0,0 0 14 0 0,-3 20 1025 0 0,-51 72-929 0 0,-23 8-20 0 0,53-65-54 0 0,50-35-14 0 0,96-11 258 0 0,-97 3-329 0 0,-25 8-350 0 0,-4 0-3445 0 0,3 0-7149 0 0,1 0-1722 0 0</inkml:trace>
  <inkml:trace contextRef="#ctx0" brushRef="#br0" timeOffset="3112.844">1279 1104 0 0 0,'0'0'743'0'0,"0"0"625"0"0,0 0 256 0 0,0 0 94 0 0,0 0 60 0 0,0 0-8 0 0,0 0-67 0 0,0 0-143 0 0,0 0-153 0 0,0 0-124 0 0,0 0-104 0 0,0 0-86 0 0,-3 2-70 0 0,15 3 5973 0 0,59-4-6434 0 0,-53-1-38 0 0,-10 47 249 0 0,-11-40-723 0 0,0 0 0 0 0,0 1 0 0 0,-1-1 0 0 0,1-1 0 0 0,-1 1-1 0 0,-1-1 1 0 0,0 1 0 0 0,1-1 0 0 0,-2 0 0 0 0,1-1 0 0 0,-4 4-50 0 0,-5 5 49 0 0,-10 11 21 0 0,-34 54 100 0 0,58-77-152 0 0,-1 0-1 0 0,1-1 1 0 0,-1 1 0 0 0,1 0-1 0 0,0 0 1 0 0,0 0 0 0 0,0 0-1 0 0,0 0 1 0 0,0-1 0 0 0,0 1-1 0 0,0 0 1 0 0,1 0 0 0 0,-1 0-1 0 0,1 0 1 0 0,-1-1 0 0 0,1 1-1 0 0,0 0 1 0 0,0 0 0 0 0,0-1 0 0 0,0 1-1 0 0,0-1 1 0 0,0 1 0 0 0,0-1-1 0 0,0 1 1 0 0,0-1 0 0 0,1 0-1 0 0,-1 1 1 0 0,1-1 0 0 0,-1 0-1 0 0,1 0 1 0 0,-1 0 0 0 0,1 0-1 0 0,0 0 1 0 0,-1-1 0 0 0,1 1-1 0 0,0 0 1 0 0,0-1 0 0 0,0 1-1 0 0,-1-1 1 0 0,1 0 0 0 0,0 1-1 0 0,0-1 1 0 0,0 0 0 0 0,0 0-1 0 0,0 0 1 0 0,0-1 0 0 0,-1 1-1 0 0,1 0 1 0 0,0-1 0 0 0,0 1 0 0 0,1-1-19 0 0,91-11 878 0 0,-45-3-707 0 0,-22 7-434 0 0,-11-11-1738 0 0,-11 10-2064 0 0,0 2-4908 0 0,0 3-3770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132 208,'-4'6,"1"0,0 0,0 0,0 1,1-1,0 1,1 0,-1-1,1 1,0 0,1 0,0 0,0 0,0 0,1-1,0 1,1 0,-1 0,1-1,3 7,-4-8,6 44,-2 0,-2 0,-2 1,-4 21,2 14,-25 91,-58 82,69-229,8-24</inkml:trace>
  <inkml:trace contextRef="#ctx0" brushRef="#br0" timeOffset="582.274">555 349,'5'-5,"34"-31,1 1,2 2,2 2,0 1,2 3,48-21,-92 47,2-1,0 0,0 0,0 1,0 0,0-1,0 1,0 0,0 1,0-1,0 1,1 0,-1 0,0 0,0 0,0 1,1 0,-1 0,0 0,1 1,-4 0,0 1,0-1,-1 1,1-1,-1 1,0-1,0 1,0-1,0 1,0-1,-1 1,1-1,-1 1,0-1,1 1,-1-1,0 0,-1 1,1-1,0 0,-1 0,1 0,-1 0,1 0,-1 0,0 0,0 0,0-1,1 1,-169 200,168-199,1-1,-1 1,1-1,-1 1,1 0,0 0,0 0,0-1,0 1,1 0,-1 0,1 0,0 0,0 0,0 0,0 0,0 0,1 0,-1 0,1 0,0 0,0 0,0 0,0 0,0-1,1 1,-1 0,1-1,0 1,0-1,0 0,0 1,84 62,-63-51,-6-2,1 1,-2 0,1 1,-2 0,0 1,-1 1,6 9,-15-18,0 0,-1 0,0 0,0 0,-1 1,0 0,0-1,-1 1,0 0,0 0,-1 0,0 1,0-1,-1 0,0 0,-1 1,0-1,0 0,-1 0,-1 6,-4 5,-2 0,1 0,-2-1,-1 0,0-1,-1 0,-1-1,0 0,-2-1,1-1,-2 0,0-1,0-1,-1 0,-1-1,0-1,0-1,-1 0,0-2,-1 0,-11 2,22-6,1-1,-1 0,0 0,0-1,0 0,0-1,0 0,0 0,0-1,0 0,-1-1,9 2,0 0,0-1,0 1,0 0,1-1,-1 1,0-1,0 1,1-1,-1 1,0-1,1 0,-1 1,0-1,1 0,-1 1,1-1,-1 0,1 0,0 0,-1 1,1-1,0 0,0 0,-1 0,1 0,0 0,0 0,0 1,0-1,0 0,0 0,0 0,0 0,1 0,-1 0,0 1,0-1,1 0,-1 0,0 0,1 1,-1-1,1 0,-1 0,1 1,0-1,-1 0,1 1,0-1,-1 1,1-1,0 1,0-1,-1 1,1-1,0 1,0 0,0-1,0 1,0 0,14-8</inkml:trace>
  <inkml:trace contextRef="#ctx0" brushRef="#br0" timeOffset="832.286">1430 772,'-19'34,"-7"15,7 0,5-8</inkml:trace>
  <inkml:trace contextRef="#ctx0" brushRef="#br0" timeOffset="1221.018">1572 264,'35'-34,"2"2,2 1,1 2,0 2,3 1,0 2,5 1,71-13,-115 35,1 1,-1 0,1 0,0 0,-1 1,1-1,-1 1,1 0,-1 0,1 1,-1-1,0 1,0 0,0 0,0 0,0 1,0 0,-1-1,1 1,-1 0,1 1,-1-1,0 1,-1-1,2 3,-2 2,0 0,0 0,-1 0,0 0,-1 0,0 1,0-1,0 0,-1 0,-1 0,1 0,-1 0,-1 0,1 0,-1 0,-1-1,1 1,-1-1,-1 0,1 0,-1-1,-1 2,2-2,-46 72,-3-3,-4-1,-9 3,-34 44,90-108,3-7,0 0,1 1,0-1,0 1,1 0,-1 1,2 0,-1 0,1 0,0 0,1 0,0 1,0-1,1 1,0 0,0 0,1 0,0 0,1 0,0 0,0 0,1 0,1 0,1 8,2-9,0 0,0-1,1 0,0 0,0 0,0-1,1 0,0 0,1-1,-1 1,1-2,0 1,0-1,1 0,-1-1,1 0,-1 0,1-1,0 0,0-1,8 1,8 0,0-1,0-1,1-2,-1 0,0-1,-1-2,11-3,204-71,-221 69,-5 0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2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1,'-5'5,"-1"6,0-3,5-8,0-5,-2 5,-4 1,-1 6,0 6,3 6,6 0,3-4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2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2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0,'-15'10,"1"2,7 0,4-7,9-4,7-3,-3-1,-9 1,-3 4,-7 3,3 0,2-1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2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2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14.06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1 126,'2'16,"0"0,2 0,0 0,0 0,2-1,0 1,1-1,0-1,1 0,5 7,-1-4,1-1,0 0,1 0,1-2,0 0,1 0,1-2,0 0,1 0,0-2,5 2,68 40,-73-45,0-1,1-1,0 0,0-1,0-2,0 1,13-2,2 0,188-14,21-44,-103 27,-116 24,0 2,1 0,0 1,-1 2,1 0,0 2,11 1,-28 0,0 0,0 1,-1-1,1 2,-1-1,1 1,-1 0,0 0,0 1,-1 0,1 0,-1 1,0 0,-1 0,1 0,-1 1,0 0,-1 0,0 0,3 7,6 5,-12-18,0 0,0 0,0 0,0 0,1 0,-1 0,0 0,1-1,-1 1,0 0,1-1,-1 1,1-1,-1 0,1 1,-1-1,1 0,-1 0,1 0,-1 0,1 0,-1 0,1 0,-1-1,1 1,-1 0,1-1,-1 0,0 1,1-1,-1 0,0 1,1-1,-1 0,0 0,0 0,0 0,0 0,0 0,0-1,0 1,0 0,0 0,-1-1,1 1,0 0,-1-1,1 1,-1-1,0 1,1-1,-1 1,0-1,0 1,0-1,0 0,11-15,-2 3,0 1,1 0,1 1,0 1,1-1,0 2,1 0,0 0,1 1,-1 1,6-3,4 0,1 1,-1 0,2 2,-1 1,1 1,0 1,0 1,1 1,8 1,137 20,-127-11,1-2,0-2,0-2,0-2,13-3,-41 2,0 0,0-1,0-1,-1-1,1 0,-1-1,0-1,-1 0,1-1,12-10,84-82,-106 93,0 0,0-1,-1 0,0 0,0 0,-1 0,0-1,0 0,-1 0,0 0,-1 0,0 0,0-1,-1 1,0-1,-1 1,0-1,-1 0,-4-8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5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2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5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20.51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169 899,'-71'262,"5"38,57-260,3-16,0 1,2-1,1 0,0 1,2 0,1 0,1-1,3 14,-4-36,1 1,-1-1,1 1,0-1,0 1,0-1,0 0,0 1,1-1,-1 0,1 0,-1 0,1 0,0 0,-1 0,1-1,0 1,0 0,1-1,-1 0,0 1,0-1,1 0,-1 0,1 0,-1-1,1 1,-1-1,1 1,-1-1,1 0,-1 0,1 0,0 0,-1 0,1-1,-1 1,89-40,-73 23,0-2,-1 0,-1-1,-1 0,-1-1,-1-1,-1 0,-1-1,0 0,-2-1,-1 0,3-18,-2 11,-1 0,-2 0,-1 0,-2-1,-1 0,-2 1,0-1,-2 0,-2 1,-7-29,7 48,0 0,-1 0,-1 0,0 1,0-1,-2 2,1-1,-1 1,0 0,-1 0,-1 1,1 1,-1-1,-1 2,1-1,-1 1,-1 1,1 0,-9-3,-15 2,35 7,0 0,-1 0,1 0,-1-1,1 1,-1 0,1 0,-1 0,1 0,-1 0,1 0,-1 0,1 0,-1 0,1 0,-1 0,1 0,-1 0,1 1,0-1,-1 0,1 0,-1 0,1 1,-1-1,1 0,0 1,-1-1,1 0,0 1,-1-1,1 0,0 1,-1-1,1 1,0-1,0 0,0 1,-1-1,1 1,0-1,0 1,0-1,0 1,0-1,0 1,0-1,0 1,0-1,0 1,0-1,0 1,0-1,0 1,0-1,1 1,-1-1,0 0,0 1,1-1,-1 1,0-1,0 0,1 1,-1-1,5 4,0-1,-1 1,1-1,0-1,1 1,-1-1,0 0,1 0,0 0,-1-1,1 0,0 0,-1 0,1-1,0 0,0 0,0-1,-1 1,7-2,-2 0,0-1,0 0,0 0,0-1,0 0,-1 0,1-1,-1-1,0 0,-1 0,0 0,0-1,0-1,-1 1,0-1,5-6,86-149,-89 146,15-33,-1-2,-3 0,-3 0,-1-2,-3 0,-2-1,-3 0,-2-1,-2-18,6-18,-9 91,0 1,0 0,0 0,0 0,0 0,0 0,0 0,0 0,0 1,0-1,0 0,0 1,0-1,0 0,0 1,0-1,0 1,0 0,0-1,-1 1,1-1,0 1,0 0,-1 0,1 0,-1-1,1 1,0 0,-1 0,1 0,-1 0,0 0,1 0,-1 0,0 0,0 0,0 0,1 0,-1 0,0 0,0 0,-1 0,2 1,40 95,-5 2,-4 1,0 16,-7-25,71 257,-16 4,-15 4,16 333,-75-596,-4 0,-4 0,-4 0,-4-1,-4 0,-20 69,34-161,-42 105,41-103,-1 1,1 0,-1-1,1 1,-1-1,0 1,0-1,0 0,0 0,0 0,-1 0,1 0,-1 0,1-1,-1 1,0-1,1 0,-1 0,0 0,0 0,0 0,0-1,0 1,0-1,0 0,0 0,0 0,0 0,0 0,0-1,0 1,0-1,1 0,-1 0,-1 0,-4-5,1-1,0 0,0 0,0-1,1 0,0 0,1 0,0-1,0 1,0-1,1 0,1-1,0 1,0-1,1 1,-1-6,-8-45,2-1,3 0,3 0,2 0,3 0,3-1,10-46,-1 19,5 1,3 1,4 0,4 2,37-75,7 18,-44 87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0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490 317 0 0 0,'0'0'1118'0'0,"0"0"751"0"0,0 0 268 0 0,0 0-93 0 0,0 0-189 0 0,0 0-209 0 0,0 0-216 0 0,0 0-185 0 0,0 0-122 0 0,0 0-95 0 0,3 0-77 0 0,10 0-75 0 0,-10 0-59 0 0,-3 0-56 0 0,0 0-50 0 0,0 0-54 0 0,0 0-49 0 0,0 0-46 0 0,0 0-42 0 0,0 0-39 0 0,0 0-28 0 0,0 0-20 0 0,0 0-36 0 0,0 0-27 0 0,0 0-55 0 0,-15-1 162 0 0,-21-4-326 0 0,0 2-1 0 0,0 1 1 0 0,0 1 0 0 0,-37 6-151 0 0,48-2 98 0 0,-1 1 0 0 0,1 1 0 0 0,1 1-1 0 0,-1 1 1 0 0,1 2 0 0 0,0 0 0 0 0,-6 5-98 0 0,28-12 11 0 0,0-1-1 0 0,1 1 0 0 0,-1 1 1 0 0,0-1-1 0 0,1 0 0 0 0,-1 0 1 0 0,1 0-1 0 0,0 1 0 0 0,0-1 1 0 0,0 1-1 0 0,0-1 0 0 0,0 1 1 0 0,0-1-1 0 0,1 1 1 0 0,-1 0-1 0 0,1-1 0 0 0,0 1 1 0 0,0 0-1 0 0,0-1 0 0 0,0 1 1 0 0,0 0-1 0 0,0-1 0 0 0,1 1 1 0 0,-1-1-1 0 0,2 3-10 0 0,-1-2 11 0 0,1 0-1 0 0,0 0 1 0 0,0 0 0 0 0,1 0-1 0 0,-1-1 1 0 0,0 1 0 0 0,1 0-1 0 0,0-1 1 0 0,0 0 0 0 0,0 0-1 0 0,0 0 1 0 0,0 0 0 0 0,0 0-1 0 0,0 0 1 0 0,0-1 0 0 0,1 0-1 0 0,-1 1 1 0 0,3-1-11 0 0,207 34 535 0 0,-174-15-438 0 0,-93 22 390 0 0,-48 5-259 0 0,-54 33-111 0 0,152-77-119 0 0,1-1 0 0 0,-1 1-1 0 0,0 0 1 0 0,1 0-1 0 0,0 0 1 0 0,0 0 0 0 0,0 1-1 0 0,0-1 1 0 0,0 1 0 0 0,1 0-1 0 0,0 0 1 0 0,-1 0-1 0 0,1 0 1 0 0,1 0 0 0 0,-1 1-1 0 0,1-1 1 0 0,-1 0 0 0 0,1 1-1 0 0,1-1 1 0 0,-1 1-1 0 0,1-1 1 0 0,-1 1 0 0 0,1 1 2 0 0,1 1 6 0 0,0 0-1 0 0,0 1 1 0 0,0-1 0 0 0,1 0 0 0 0,0 0 0 0 0,0 0 0 0 0,1 0 0 0 0,0 0 0 0 0,0-1 0 0 0,0 1-1 0 0,1-1 1 0 0,0 0 0 0 0,1 0 0 0 0,-1 0 0 0 0,1-1 0 0 0,0 1 0 0 0,0-1 0 0 0,1 0 0 0 0,0-1 0 0 0,-1 1-1 0 0,2-1 1 0 0,-1 0 0 0 0,0-1 0 0 0,1 0 0 0 0,-1 0 0 0 0,1 0 0 0 0,0 0 0 0 0,0-1 0 0 0,0-1-1 0 0,1 1 1 0 0,6 0-6 0 0,-8-1-207 0 0,61-2 359 0 0,-66 0-374 0 0,0 1 1 0 0,1-1-1 0 0,-1 0 0 0 0,0 0 0 0 0,0 1 0 0 0,1-1 1 0 0,-1 0-1 0 0,0 0 0 0 0,0 0 0 0 0,0-1 0 0 0,0 1 1 0 0,0 0-1 0 0,0 0 0 0 0,-1 0 0 0 0,1-1 0 0 0,0 1 1 0 0,-1 0-1 0 0,1-1 0 0 0,-1 1 0 0 0,1-1 1 0 0,-1 1-1 0 0,1-1 0 0 0,-1 1 0 0 0,0-1 0 0 0,0 1 1 0 0,0-1-1 0 0,0 1 0 0 0,0-2 222 0 0,0-2-1517 0 0,0-4-2439 0 0,0 2-2796 0 0,0-1-2973 0 0</inkml:trace>
  <inkml:trace contextRef="#ctx0" brushRef="#br0" timeOffset="402.612">158 1 6649 0 0,'0'0'2144'0'0,"0"0"-283"0"0,0 0-135 0 0,0 0-3 0 0,0 0-87 0 0,0 0-131 0 0,0 0-260 0 0,0 0-297 0 0,0 0-257 0 0,0 0-107 0 0,0 0 71 0 0,0 0 76 0 0,0 0 60 0 0,3 7-28 0 0,55 137 2111 0 0,-42-74-2540 0 0,-4 0 0 0 0,-3 1 1 0 0,-3 0-1 0 0,-3 0 0 0 0,-3 1 0 0 0,-6 34-334 0 0,-15 133 139 0 0,-14-31-130 0 0,16-188-1053 0 0,11-33-5492 0 0,8 6-175 0 0,0 3-5365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1 462 5089 0 0,'0'0'1900'0'0,"0"0"-203"0"0,0 0-169 0 0,0 0-90 0 0,0 0-83 0 0,0 0-95 0 0,0 0-189 0 0,0 0-272 0 0,0 0-240 0 0,0 0-125 0 0,0 0 2 0 0,15 7 2648 0 0,12 6-1245 0 0,89 25 1251 0 0,-100-36-2899 0 0,-6-1-67 0 0,1 0-1 0 0,0 0 1 0 0,-1-1-1 0 0,1 0 1 0 0,-1-1 0 0 0,1 0-1 0 0,-1 0 1 0 0,1-1-1 0 0,-1-1 1 0 0,9-3-124 0 0,26-19 176 0 0,-1-2 0 0 0,-1-1 0 0 0,-1-3 0 0 0,-2-1 0 0 0,-1-2 0 0 0,-2-2 0 0 0,-1-2 0 0 0,-2 0 0 0 0,1-7-176 0 0,120-131 339 0 0,-154 176-339 0 0,1 0 1 0 0,0 0-1 0 0,0 1 1 0 0,0-1 0 0 0,0 1-1 0 0,0-1 1 0 0,-1 1-1 0 0,1 0 1 0 0,0 0-1 0 0,-1 0 1 0 0,1 0-1 0 0,0 0 1 0 0,-1 0-1 0 0,1 0 1 0 0,-1 0-1 0 0,0 1 1 0 0,1-1-1 0 0,-1 1 1 0 0,0-1 0 0 0,0 1-1 0 0,0-1 1 0 0,0 1-1 0 0,0 0 1 0 0,0-1-1 0 0,0 3 0 0 0,0-4 0 0 0,76 163 146 0 0,-72-149-126 0 0,-1 1-1 0 0,-1 0 1 0 0,0 0 0 0 0,-1 1 0 0 0,-1-1 0 0 0,0 1 0 0 0,-1-1 0 0 0,-1 0 0 0 0,0 1 0 0 0,-1-1 0 0 0,-1 0 0 0 0,0 0 0 0 0,-1 0 0 0 0,0 0 0 0 0,-2-1 0 0 0,0 1 0 0 0,0-1 0 0 0,-1-1 0 0 0,-1 1 0 0 0,0-1 0 0 0,-1-1 0 0 0,0 1 0 0 0,-1-1 0 0 0,-1-1-1 0 0,1 0 1 0 0,-2-1 0 0 0,0 0 0 0 0,-6 4-20 0 0,3-6-25 0 0,-1-1 0 0 0,-1-1 0 0 0,1-1-1 0 0,-1 0 1 0 0,0-1 0 0 0,-1-1-1 0 0,1 0 1 0 0,0-1 0 0 0,-1-1 0 0 0,1-1-1 0 0,-1-1 1 0 0,1 0 0 0 0,-1-1 0 0 0,1-1-1 0 0,0 0 1 0 0,0-1 0 0 0,0-2-1 0 0,1 1 1 0 0,-1-2 0 0 0,1 0 25 0 0,13 7-62 0 0,-1-1 0 0 0,1 1 0 0 0,0-1 0 0 0,-1 0 0 0 0,1 0-1 0 0,0 0 1 0 0,-1-1 0 0 0,1 1 0 0 0,0-1 0 0 0,0 1 0 0 0,0-1 0 0 0,0 0 0 0 0,1 0 0 0 0,-1-1 0 0 0,0 1 0 0 0,1 0 0 0 0,-1-1 0 0 0,1 0-1 0 0,0 1 1 0 0,0-1 0 0 0,0 0 0 0 0,1 0 0 0 0,-1 0 0 0 0,0-1 0 0 0,1 1 0 0 0,0 0 0 0 0,0 0 0 0 0,0-1 0 0 0,0 1 0 0 0,1-1 0 0 0,-1 1 0 0 0,1-1-1 0 0,0-2 63 0 0,2 2-230 0 0,1 0 0 0 0,0 0-1 0 0,0 0 1 0 0,0 0 0 0 0,0 1-1 0 0,1-1 1 0 0,0 1 0 0 0,-1 0-1 0 0,1 0 1 0 0,0 0 0 0 0,1 0-1 0 0,-1 1 1 0 0,0 0 0 0 0,4-2 230 0 0,7-4-1357 0 0,5-6-3448 0 0,-4 5-6748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12219 0 0,'0'0'2193'0'0,"0"0"-268"0"0,0 0-315 0 0,0 0-326 0 0,0 0-275 0 0,0 0-241 0 0,0 0-286 0 0,0 0-249 0 0,0 0-161 0 0,0 0-94 0 0,0 0-22 0 0,0 0-20 0 0,-3 3-34 0 0,2-2 31 0 0,1 0-1 0 0,-1 0 1 0 0,0 0-1 0 0,1 0 0 0 0,-1 1 1 0 0,1-1-1 0 0,-1 0 1 0 0,1 0-1 0 0,0 0 0 0 0,-1 1 1 0 0,1-1-1 0 0,0 0 1 0 0,0 0-1 0 0,0 1 0 0 0,0-1 1 0 0,0 0-1 0 0,0 0 1 0 0,0 1-1 0 0,0-1 1 0 0,1 0-1 0 0,-1 0 0 0 0,0 0 1 0 0,1 1-1 0 0,-1-1 1 0 0,1 0-1 0 0,-1 0 0 0 0,1 0 1 0 0,0 0-1 0 0,-1 0 1 0 0,1 0-1 0 0,0 0 0 0 0,0 0 1 0 0,0 0-1 0 0,0 0 1 0 0,0 0-1 0 0,0-1 1 0 0,0 1-1 0 0,0 0 0 0 0,0-1 1 0 0,0 1-1 0 0,0 0 1 0 0,0-1-1 0 0,0 0 0 0 0,0 1 1 0 0,1-1-1 0 0,-1 0 1 0 0,0 1-1 0 0,0-1 0 0 0,1 0 1 0 0,-1 0 67 0 0,6 3-4592 0 0,-2-2-6147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22 118 9722 0 0,'0'0'2442'0'0,"0"0"-471"0"0,0 0-221 0 0,0 0-61 0 0,0 0-156 0 0,0 0-118 0 0,0 0-230 0 0,0 0-278 0 0,0 0-227 0 0,0 0-129 0 0,0 0-24 0 0,0 0-8 0 0,0 7-25 0 0,6 89 801 0 0,-6 98-488 0 0,-19-95-723 0 0,14-84 3 0 0,3-7-1740 0 0,1-19-323 0 0,1-12-1783 0 0,0 8-3683 0 0,0 7-4122 0 0</inkml:trace>
  <inkml:trace contextRef="#ctx0" brushRef="#br0" timeOffset="751.771">189 495 5121 0 0,'0'0'3369'0'0,"0"0"-1435"0"0,0 0-586 0 0,0 0-76 0 0,0 0 24 0 0,0 0-11 0 0,0 0 12 0 0,0 0-14 0 0,0 0-80 0 0,0 0-113 0 0,0 0-123 0 0,0 0-165 0 0,0 0-173 0 0,17-17-99 0 0,53-53-62 0 0,3-40 907 0 0,31-101-562 0 0,-104 211-795 0 0,0 0-6 0 0,0 0-24 0 0,0 0-12 0 0,0 0-10 0 0,0 0-18 0 0,4 19-44 0 0,16 108 233 0 0,-16-109-131 0 0,-2-5 5 0 0,1-1 1 0 0,0 0 0 0 0,1 0-1 0 0,0-1 1 0 0,0 1-1 0 0,2-1 1 0 0,-1 0 0 0 0,1 0-1 0 0,1 0 1 0 0,0-1-1 0 0,6 7-11 0 0,-8-14 86 0 0,1 0 0 0 0,-1 0-1 0 0,1 0 1 0 0,0-1 0 0 0,-1 0-1 0 0,1 0 1 0 0,0-1-1 0 0,0 0 1 0 0,0 0 0 0 0,1 0-1 0 0,-1-1 1 0 0,0 1 0 0 0,0-2-1 0 0,0 1 1 0 0,0-1 0 0 0,0 1-1 0 0,0-2 1 0 0,0 1 0 0 0,0-1-1 0 0,0 0 1 0 0,0 0 0 0 0,-1 0-1 0 0,1-1 1 0 0,-1 0 0 0 0,0 0-1 0 0,1-1 1 0 0,-1 1 0 0 0,-1-1-1 0 0,1 0 1 0 0,-1 0-1 0 0,4-5-85 0 0,5-4 71 0 0,-1-2-1 0 0,0 1 0 0 0,-1-2 0 0 0,-1 1 1 0 0,0-2-1 0 0,-2 1 0 0 0,0-1 0 0 0,0 0 0 0 0,-2-1 1 0 0,0 0-1 0 0,-1 0 0 0 0,0 0 0 0 0,-2 0 0 0 0,0-1 1 0 0,-2 0-1 0 0,0 1 0 0 0,-1-14-70 0 0,0 31-50 0 0,0 0-1 0 0,0 0 1 0 0,0-1-1 0 0,-1 1 1 0 0,1 0-1 0 0,0 0 1 0 0,-1 0-1 0 0,1 0 1 0 0,-1 0-1 0 0,1 0 1 0 0,-1 0-1 0 0,1 1 1 0 0,-1-1 0 0 0,0 0-1 0 0,1 0 1 0 0,-1 0-1 0 0,0 0 1 0 0,0 1-1 0 0,0-1 1 0 0,1 0-1 0 0,-1 1 1 0 0,0-1-1 0 0,0 1 1 0 0,0-1-1 0 0,0 1 1 0 0,0-1-1 0 0,0 1 1 0 0,0 0 0 0 0,0 0-1 0 0,-1-1 1 0 0,1 1-1 0 0,0 0 1 0 0,0 0-1 0 0,0 0 1 0 0,0 0-1 0 0,0 0 1 0 0,0 0-1 0 0,0 0 1 0 0,0 1-1 0 0,0-1 1 0 0,0 0-1 0 0,0 1 1 0 0,0-1 0 0 0,0 0-1 0 0,0 1 1 0 0,0-1-1 0 0,0 1 1 0 0,0 0-1 0 0,0-1 1 0 0,0 1-1 0 0,0 0 1 0 0,0-1-1 0 0,1 1 1 0 0,-1 0-1 0 0,0 0 1 0 0,1 0-1 0 0,-1 0 51 0 0,-14 27-3484 0 0,10-7-5678 0 0,4-13-2943 0 0</inkml:trace>
  <inkml:trace contextRef="#ctx0" brushRef="#br0" timeOffset="1126.009">1334 71 11883 0 0,'0'0'2544'0'0,"0"0"-393"0"0,0 0-304 0 0,0 0-288 0 0,0 0-244 0 0,0 0-147 0 0,0 0-182 0 0,0 0-192 0 0,0 0-178 0 0,0 0-128 0 0,0 0-63 0 0,0 0-54 0 0,0 0 0 0 0,-10-3-37 0 0,-31-9-46 0 0,39 11-254 0 0,-1 1-1 0 0,0 0 1 0 0,1 0-1 0 0,-1 0 0 0 0,0 0 1 0 0,1 1-1 0 0,-1-1 0 0 0,0 1 1 0 0,1-1-1 0 0,-1 1 1 0 0,1 0-1 0 0,-1 0 0 0 0,1 0 1 0 0,0 1-1 0 0,-1-1 0 0 0,1 0 1 0 0,0 1-1 0 0,0-1 1 0 0,0 1-1 0 0,-2 1-33 0 0,-10 7 173 0 0,2-3-148 0 0,1 0 0 0 0,1 1 0 0 0,-1-1 1 0 0,1 2-1 0 0,1 0 0 0 0,-1 0 1 0 0,2 1-1 0 0,-1 0 0 0 0,1 0 0 0 0,1 1 1 0 0,0 0-1 0 0,0 0 0 0 0,1 1 1 0 0,1-1-1 0 0,0 2 0 0 0,0-1 0 0 0,1 0 1 0 0,1 1-1 0 0,0 0 0 0 0,1 0 1 0 0,0 0-1 0 0,1 0 0 0 0,0 12-25 0 0,1-19 2 0 0,1 0 0 0 0,0 0 0 0 0,-1 0 0 0 0,2 0-1 0 0,-1-1 1 0 0,1 1 0 0 0,0 0 0 0 0,0-1 0 0 0,0 1 0 0 0,1-1 0 0 0,0 0 0 0 0,0 1-1 0 0,0-1 1 0 0,1-1 0 0 0,0 1 0 0 0,0-1 0 0 0,0 1 0 0 0,0-1 0 0 0,1 0 0 0 0,0 0-1 0 0,-1-1 1 0 0,1 0 0 0 0,0 0 0 0 0,1 0 0 0 0,-1 0 0 0 0,1-1 0 0 0,-1 0 0 0 0,1 0-1 0 0,0 0 1 0 0,-1-1 0 0 0,1 1 0 0 0,0-2 0 0 0,0 1 0 0 0,0-1 0 0 0,0 0 0 0 0,0 0-1 0 0,5-1-1 0 0,0 1-28 0 0,1-2 0 0 0,-1 1 0 0 0,1-2 0 0 0,-1 0 0 0 0,0 0-1 0 0,0-1 1 0 0,0 0 0 0 0,-1 0 0 0 0,1-2 0 0 0,-1 1 0 0 0,0-1-1 0 0,-1-1 1 0 0,0 0 0 0 0,0 0 0 0 0,0 0 0 0 0,4-6 28 0 0,16-19-3606 0 0,-5-3-3447 0 0,-21 26-5028 0 0</inkml:trace>
  <inkml:trace contextRef="#ctx0" brushRef="#br0" timeOffset="1541.117">1532 295 4905 0 0,'0'0'3290'0'0,"0"0"-1447"0"0,0 0-389 0 0,0 0 50 0 0,0 0-18 0 0,0 0-65 0 0,0 0-114 0 0,0 0-157 0 0,0 0-185 0 0,0 0-95 0 0,0 0-18 0 0,0 0 7 0 0,22 11-11 0 0,67 36-30 0 0,-27-36 562 0 0,-47-10-1050 0 0,1-2-1 0 0,-1 1 1 0 0,0-2-1 0 0,0 0 1 0 0,0-1-1 0 0,0-1 1 0 0,0 0 0 0 0,8-3-330 0 0,-13 2 91 0 0,0 1 0 0 0,1-1 0 0 0,-2-1 0 0 0,1 0 0 0 0,-1 0 1 0 0,1-1-1 0 0,-2 0 0 0 0,1-1 0 0 0,-1 0 0 0 0,0 0 0 0 0,-1 0 0 0 0,0-1 1 0 0,0 0-1 0 0,-1-1 0 0 0,0 0 0 0 0,-1 0 0 0 0,3-7-91 0 0,-3 8 30 0 0,0-1-1 0 0,-1 0 1 0 0,0 0-1 0 0,-1-1 1 0 0,0 1 0 0 0,-1 0-1 0 0,0-1 1 0 0,-1 0-1 0 0,0 1 1 0 0,0-1-1 0 0,-1 0 1 0 0,-2-8-30 0 0,0 16-3 0 0,0-1 1 0 0,0 0-1 0 0,-1 0 0 0 0,0 1 1 0 0,0 0-1 0 0,0-1 0 0 0,0 1 1 0 0,0 0-1 0 0,-1 0 0 0 0,1 1 1 0 0,-1-1-1 0 0,0 1 0 0 0,0 0 1 0 0,0 0-1 0 0,0 0 0 0 0,0 0 1 0 0,0 1-1 0 0,-1 0 0 0 0,1 0 1 0 0,0 0-1 0 0,-1 0 0 0 0,1 0 1 0 0,-1 1-1 0 0,1 0 0 0 0,-1 0 1 0 0,1 0-1 0 0,0 1 0 0 0,-1-1 1 0 0,1 1-1 0 0,-1 0 0 0 0,1 1 1 0 0,0-1-1 0 0,0 1 0 0 0,0-1 1 0 0,0 1-1 0 0,-1 1 3 0 0,-16 7-19 0 0,-1 0-1 0 0,2 2 1 0 0,0 0-1 0 0,0 2 1 0 0,1 0 0 0 0,1 1-1 0 0,0 1 1 0 0,1 0-1 0 0,1 2 1 0 0,1 0 0 0 0,0 0-1 0 0,1 2 1 0 0,-9 17 19 0 0,18-32-2 0 0,1 2 1 0 0,0-1-1 0 0,0 0 0 0 0,1 1 1 0 0,-1-1-1 0 0,1 1 0 0 0,1 0 1 0 0,-1 0-1 0 0,1 0 1 0 0,1 1-1 0 0,-1-1 0 0 0,1 0 1 0 0,0 1-1 0 0,1-1 0 0 0,0 1 1 0 0,0-1-1 0 0,1 0 0 0 0,0 1 1 0 0,0-1-1 0 0,0 0 0 0 0,1 1 1 0 0,0-1-1 0 0,1 0 1 0 0,-1 0-1 0 0,1 0 0 0 0,1-1 1 0 0,-1 1-1 0 0,1-1 0 0 0,0 0 1 0 0,1 0-1 0 0,0 0 0 0 0,0-1 1 0 0,0 1-1 0 0,0-1 1 0 0,4 2 1 0 0,17 6 21 0 0,0-2 0 0 0,1 0 0 0 0,0-2 1 0 0,0-1-1 0 0,1-2 0 0 0,0 0 0 0 0,0-2 1 0 0,1-1-1 0 0,-1-1 0 0 0,1-2 0 0 0,0-1 1 0 0,5-1-22 0 0,-10 2 10 0 0,-10 0-41 0 0,-1-1 0 0 0,1-1 0 0 0,0 0 0 0 0,-1 0-1 0 0,1-1 1 0 0,-1-1 0 0 0,0-1 0 0 0,0 1 0 0 0,-1-2 0 0 0,3-1 31 0 0,34-34-8488 0 0,-41 33-4184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52 151 0 0 0,'0'0'1383'0'0,"0"0"201"0"0,0 0 138 0 0,0 0 130 0 0,0 0-39 0 0,0 0-142 0 0,0 0-199 0 0,0 0-228 0 0,0 0-186 0 0,0 0-155 0 0,0-3-91 0 0,-3 15 7957 0 0,-9 53-8921 0 0,8-39 802 0 0,-18 167-296 0 0,12 42-168 0 0,12-228-183 0 0,0 0 1 0 0,0 0-1 0 0,1-1 0 0 0,-1 1 0 0 0,2 0 0 0 0,-1-1 0 0 0,1 0 0 0 0,0 0 0 0 0,0 0 0 0 0,1 0 0 0 0,-1 0 0 0 0,1-1 0 0 0,1 0 1 0 0,-1 0-1 0 0,1-1 0 0 0,-1 1 0 0 0,1-1 0 0 0,1 0 0 0 0,-1-1 0 0 0,1 0 0 0 0,-1 0 0 0 0,1 0 0 0 0,0-1 0 0 0,0 1 0 0 0,0-2 0 0 0,3 1-3 0 0,-2 0 21 0 0,1-1-1 0 0,-1-1 1 0 0,1 1-1 0 0,-1-2 0 0 0,1 1 1 0 0,-1-1-1 0 0,0 0 1 0 0,1-1-1 0 0,-1 0 0 0 0,0 0 1 0 0,0-1-1 0 0,0 0 1 0 0,-1 0-1 0 0,1-1 0 0 0,-1 0 1 0 0,1 0-1 0 0,-1-1 1 0 0,0 1-1 0 0,0-3-20 0 0,113-115 265 0 0,-100 95-237 0 0,-2-1 0 0 0,-1-1 0 0 0,-2 0 0 0 0,0-1 0 0 0,-2-1 0 0 0,-1 0 0 0 0,-2-1 0 0 0,-1 0 0 0 0,-1-1 0 0 0,-2 0 0 0 0,-2 0 0 0 0,0 0 0 0 0,-3 0 0 0 0,0-3-28 0 0,-1 9 12 0 0,1 18 13 0 0,0 1 1 0 0,0-1 0 0 0,-1 1-1 0 0,0-1 1 0 0,-1 1 0 0 0,0-1-1 0 0,0 1 1 0 0,-1 0 0 0 0,0-1-1 0 0,0 1 1 0 0,-1 0 0 0 0,0 0-1 0 0,-1 1 1 0 0,1-1-1 0 0,-1 0 1 0 0,-1 1 0 0 0,0-1-26 0 0,4 8 5 0 0,0 0 1 0 0,0 0 0 0 0,1 0-1 0 0,-1 0 1 0 0,0 0-1 0 0,0 0 1 0 0,0 1 0 0 0,0-1-1 0 0,0 0 1 0 0,1 0 0 0 0,-1 1-1 0 0,0-1 1 0 0,0 0-1 0 0,1 1 1 0 0,-1-1 0 0 0,0 0-1 0 0,0 1 1 0 0,1-1 0 0 0,-1 1-1 0 0,0 0 1 0 0,1-1-1 0 0,-1 1 1 0 0,1-1 0 0 0,-1 1-1 0 0,1 0 1 0 0,-1-1 0 0 0,1 1-1 0 0,-1 0 1 0 0,1 0-1 0 0,0 0 1 0 0,-1-1 0 0 0,1 1-1 0 0,0 0 1 0 0,0 0 0 0 0,0 0-1 0 0,-1-1 1 0 0,1 1-1 0 0,0 0 1 0 0,0 0 0 0 0,0 0-1 0 0,0 0 1 0 0,0 0 0 0 0,1-1-1 0 0,-1 1 1 0 0,0 0-1 0 0,0 0 1 0 0,1 0 0 0 0,-1 0-6 0 0,-2 7 20 0 0,-8 28 16 0 0,2 1 0 0 0,1-1 0 0 0,2 1 0 0 0,1 0 0 0 0,2 0 0 0 0,1 0 0 0 0,3 1 0 0 0,0-1-1 0 0,3 0 1 0 0,1-1 0 0 0,4 12-36 0 0,42 210 506 0 0,-44-134-382 0 0,-8-124-151 0 0,0 0-6 0 0,0 0-9 0 0,0 0-12 0 0,0 0-9 0 0,0 0-5 0 0,0 0-13 0 0,0 0-1 0 0,0 0-24 0 0,0 0-20 0 0,31-27-4148 0 0,-24 22 2731 0 0,6-5-5843 0 0,-8 2-4321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4249 0 0,'0'0'5713'0'0,"0"0"-2859"0"0,0 0-1030 0 0,0 0-239 0 0,0 0-164 0 0,0 0-131 0 0,0 0-144 0 0,0 0-233 0 0,0 0-242 0 0,0 0-174 0 0,0 0 2 0 0,0 0 45 0 0,0 7 16 0 0,11 148 1784 0 0,-1 67-1942 0 0,-10-221-500 0 0,0-1-17 0 0,0 0-50 0 0,0 0-55 0 0,19-27-3042 0 0,-7 7-606 0 0,-4 6-3367 0 0,-2 6-3962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4137 0 0,'0'0'3081'0'0,"0"0"-484"0"0,0 0-303 0 0,0 0-304 0 0,0 0-327 0 0,0 0-313 0 0,0 0-339 0 0,0 0-293 0 0,0 0-211 0 0,0 0-140 0 0,0 0-39 0 0,0 0 97 0 0,0 0 105 0 0,6 0 97 0 0,166-7 2372 0 0,-5-17-2583 0 0,-160 22-559 0 0,-7 2 164 0 0,1 1 0 0 0,0-1-1 0 0,-1 1 1 0 0,1-1 0 0 0,0 0-1 0 0,-1 0 1 0 0,1 1 0 0 0,0-1-1 0 0,-1 0 1 0 0,1 0-1 0 0,0 0 1 0 0,0 1 0 0 0,-1-1-1 0 0,1 0 1 0 0,0 0 0 0 0,0 0-1 0 0,-1 0 1 0 0,1-1-1 0 0,0 1 1 0 0,0 0 0 0 0,-1 0-1 0 0,1 0 1 0 0,0-1 0 0 0,-1 1-1 0 0,1 0 1 0 0,0-1-1 0 0,-1 1 1 0 0,1 0 0 0 0,0-1-1 0 0,-1 1 1 0 0,1-1 0 0 0,-1 1-1 0 0,1-1 1 0 0,-1 1 0 0 0,1-1-1 0 0,-1 1 1 0 0,1-1-1 0 0,-1 0 1 0 0,0 1 0 0 0,1-1-1 0 0,-1 0 1 0 0,0 1 0 0 0,1-1-1 0 0,-1 0 1 0 0,0 1-1 0 0,0-1 1 0 0,0 0 0 0 0,0 0-1 0 0,1 1 1 0 0,-1-1 0 0 0,0 0-1 0 0,0 0 1 0 0,-1 1-1 0 0,1-1 1 0 0,0 0 0 0 0,0 0-1 0 0,0 1 1 0 0,0-1 0 0 0,-1 0-1 0 0,1 1 1 0 0,0-1 0 0 0,-1 0-1 0 0,1 1 1 0 0,0-1-1 0 0,-1 0 1 0 0,1 1 0 0 0,-1-1-1 0 0,1 1-20 0 0,-107-43 42 0 0,36 17 23 0 0,74 52-72 0 0,2-11 39 0 0,0-1 0 0 0,-1 1 1 0 0,-1 0-1 0 0,-1 0 0 0 0,0 1 0 0 0,-1-1 0 0 0,-1 0 0 0 0,0 0 0 0 0,-2 10-32 0 0,2 11 29 0 0,-8 103 8 0 0,8-138-30 0 0,0-1-18 0 0,0 0 4 0 0,0 0 13 0 0,0 0 4 0 0,0 0 13 0 0,84-124 378 0 0,-29-26-333 0 0,-53 143 312 0 0,0 3 510 0 0,-1 1-3277 0 0,-1 0-2720 0 0,0 1-3776 0 0,0 2-2414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39 0 0 0,'0'0'1059'0'0,"0"0"307"0"0,0 0 121 0 0,0 0 66 0 0,0 0 9 0 0,0 0-50 0 0,0 0-102 0 0,0 0-58 0 0,0 0-68 0 0,0 0-59 0 0,0 0-62 0 0,-7-3-73 0 0,-23-13-44 0 0,23 12-74 0 0,7 4-72 0 0,0 0-87 0 0,0 0-101 0 0,0 0-68 0 0,0 0-52 0 0,0 0-77 0 0,0 0-74 0 0,0 0-66 0 0,0 0-62 0 0,0 0-26 0 0,0 0-23 0 0,9 0 791 0 0,144-4 1491 0 0,-7-7-1990 0 0,-149 39-523 0 0,-152 140 286 0 0,148-159-318 0 0,2-4 5 0 0,0 0-1 0 0,1 0 1 0 0,0 1 0 0 0,-1-1-1 0 0,2 1 1 0 0,-1 1-1 0 0,1-1 1 0 0,0 0 0 0 0,0 1-1 0 0,0-1 1 0 0,1 1-1 0 0,0 0 1 0 0,1 0 0 0 0,-1 0-1 0 0,1 0 1 0 0,1 5-6 0 0,1-9 28 0 0,1 0 0 0 0,0 0 0 0 0,0 0 1 0 0,0 0-1 0 0,1-1 0 0 0,-1 1 0 0 0,1-1 0 0 0,0 1 1 0 0,-1-1-1 0 0,1 0 0 0 0,0 0 0 0 0,0 0 0 0 0,0 0 1 0 0,1-1-1 0 0,-1 1 0 0 0,0-1 0 0 0,1 0 0 0 0,-1 0 1 0 0,1 0-1 0 0,2 0-28 0 0,12 2 129 0 0,0-1 1 0 0,-1-1-1 0 0,1-1 0 0 0,-1 0 1 0 0,1-1-1 0 0,0-1 0 0 0,-1-1 1 0 0,5-1-130 0 0,38-4-1383 0 0,-47 3 276 0 0,2-2-1802 0 0,-6 3-4743 0 0,-7 0-4456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5921 0 0,'0'0'3565'0'0,"0"0"-739"0"0,0 0-546 0 0,0 0-328 0 0,0 0-272 0 0,0 0-250 0 0,0 0-210 0 0,0 0-229 0 0,0 0-176 0 0,0 0-126 0 0,0 0-76 0 0,0 0-46 0 0,6-3 951 0 0,85 30 1144 0 0,-40-17-2302 0 0,-1-2 1 0 0,2-3-1 0 0,-1-2 0 0 0,34-2-360 0 0,45-18 32 0 0,-66-17-1761 0 0,-62 28 941 0 0,-2 5-3691 0 0,-2 1-4572 0 0,0 0-2319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12539 0 0,'0'0'2492'0'0,"0"0"-735"0"0,0 0-512 0 0,0 0-203 0 0,0 0-102 0 0,0 0-29 0 0,0 0 29 0 0,0 0-4 0 0,0 0-14 0 0,0 0-33 0 0,0 0-122 0 0,0 0-147 0 0,0 0-124 0 0,20 5-90 0 0,64 11-88 0 0,-2-25 140 0 0,170-49-1190 0 0,-184 39-1467 0 0,-25 3-6509 0 0,-29 9-3410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 14371 0 0,'0'0'2007'0'0,"0"0"-392"0"0,0 0-243 0 0,0 0-113 0 0,0 0-110 0 0,0 0-117 0 0,0 0-181 0 0,0 0-223 0 0,0 0-213 0 0,0 0-97 0 0,0 0-60 0 0,0 0-20 0 0,0 0 16 0 0,-6 9 11 0 0,-30 47 227 0 0,-13 23-60 0 0,-5-1 1 0 0,-57 64-433 0 0,-100 56 44 0 0,198-183-12 0 0,13-14-43 0 0,0-1-10 0 0,0 0-15 0 0,40 7 232 0 0,107 5 177 0 0,212-1-309 0 0,-270-7-19 0 0,-88-4-18 0 0,-1 0 14 0 0,0 0 35 0 0,0 0-1 0 0,0 0 4 0 0,0 0 18 0 0,5-43 481 0 0,-9 13-537 0 0,-1 1 0 0 0,-1-1 0 0 0,-2 1 0 0 0,-1 0 0 0 0,-2 1 0 0 0,0 0 0 0 0,-2 1 0 0 0,-1 0 1 0 0,-1 1-1 0 0,-1 1 0 0 0,-2 0 0 0 0,0 1-41 0 0,3 3-64 0 0,0 0-1 0 0,-1 2 1 0 0,-1 0-1 0 0,-1 0 1 0 0,-1 2-1 0 0,-13-10 65 0 0,33 27-55 0 0,-1 0 0 0 0,1-1 0 0 0,-1 1 0 0 0,0 0 0 0 0,1 0 0 0 0,-1-1 0 0 0,1 1 0 0 0,-1 0 0 0 0,1-1 0 0 0,-1 1 0 0 0,0 0 0 0 0,1-1 0 0 0,-1 1 0 0 0,0-1 0 0 0,1 1 0 0 0,-1 0 0 0 0,0-1 0 0 0,0 1 0 0 0,1-1 0 0 0,-1 1 0 0 0,0-1 0 0 0,0 1 0 0 0,0-1 0 0 0,0 1 0 0 0,0-1 0 0 0,0 1 0 0 0,1-1 0 0 0,-1 1-1 0 0,0-1 1 0 0,-1 1 0 0 0,1-1 0 0 0,0 1 0 0 0,0-1 0 0 0,0 1 0 0 0,0-1 0 0 0,0 1 0 0 0,0-1 0 0 0,-1 1 0 0 0,1-1 0 0 0,0 1 0 0 0,0-1 0 0 0,-1 1 0 0 0,1-1 0 0 0,0 1 0 0 0,-1-1 0 0 0,1 1 0 0 0,0 0 0 0 0,-1-1 0 0 0,1 1 0 0 0,-1 0 0 0 0,1-1 0 0 0,0 1 0 0 0,-1 0 0 0 0,1 0 0 0 0,-1 0 0 0 0,1-1 0 0 0,-1 1 0 0 0,1 0 0 0 0,-1 0 0 0 0,1 0 0 0 0,-1 0 0 0 0,1 0 0 0 0,-1 0 0 0 0,1 0 0 0 0,-1 0 0 0 0,1 0 0 0 0,-1 0-1 0 0,1 0 1 0 0,-1 0 55 0 0,34 0-3685 0 0,-12 0-2889 0 0,-6 0-5227 0 0</inkml:trace>
  <inkml:trace contextRef="#ctx0" brushRef="#br0" timeOffset="426.819">1118 78 7866 0 0,'0'0'3052'0'0,"0"0"-470"0"0,0 0-416 0 0,0 0-259 0 0,0 0-287 0 0,0 0-218 0 0,0 0-172 0 0,0 0-201 0 0,0 0-182 0 0,0 0-143 0 0,0 0-105 0 0,0 0-96 0 0,0 0-70 0 0,-6-11 477 0 0,-15 130 553 0 0,-2 104-690 0 0,15-19-819 0 0,8-204 0 0 0,0 0-20 0 0,0 0-40 0 0,0 0-43 0 0,0 0-45 0 0,0 0-70 0 0,0-27-2731 0 0,1 6 939 0 0,-2-30-3006 0 0,-7 19-3850 0 0,3 21-278 0 0</inkml:trace>
  <inkml:trace contextRef="#ctx0" brushRef="#br0" timeOffset="695.824">797 85 3233 0 0,'0'0'2944'0'0,"0"0"-60"0"0,0 0-160 0 0,0 0-202 0 0,0 0-257 0 0,0 0-358 0 0,0 0-370 0 0,0 0-338 0 0,0 0-241 0 0,0 0-183 0 0,0 0-121 0 0,0 0-98 0 0,-5-2-49 0 0,-3-1-462 0 0,19-4 2285 0 0,279-31 428 0 0,-56 19-1572 0 0,-184 19-4355 0 0,0 0-3959 0 0,-26 0 1839 0 0,-21 0-7676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2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5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0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490 317 0 0 0,'0'0'1118'0'0,"0"0"751"0"0,0 0 268 0 0,0 0-93 0 0,0 0-189 0 0,0 0-209 0 0,0 0-216 0 0,0 0-185 0 0,0 0-122 0 0,0 0-95 0 0,3 0-77 0 0,10 0-75 0 0,-10 0-59 0 0,-3 0-56 0 0,0 0-50 0 0,0 0-54 0 0,0 0-49 0 0,0 0-46 0 0,0 0-42 0 0,0 0-39 0 0,0 0-28 0 0,0 0-20 0 0,0 0-36 0 0,0 0-27 0 0,0 0-55 0 0,-15-1 162 0 0,-21-4-326 0 0,0 2-1 0 0,0 1 1 0 0,0 1 0 0 0,-37 6-151 0 0,48-2 98 0 0,-1 1 0 0 0,1 1 0 0 0,1 1-1 0 0,-1 1 1 0 0,1 2 0 0 0,0 0 0 0 0,-6 5-98 0 0,28-12 11 0 0,0-1-1 0 0,1 1 0 0 0,-1 1 1 0 0,0-1-1 0 0,1 0 0 0 0,-1 0 1 0 0,1 0-1 0 0,0 1 0 0 0,0-1 1 0 0,0 1-1 0 0,0-1 0 0 0,0 1 1 0 0,0-1-1 0 0,1 1 1 0 0,-1 0-1 0 0,1-1 0 0 0,0 1 1 0 0,0 0-1 0 0,0-1 0 0 0,0 1 1 0 0,0 0-1 0 0,0-1 0 0 0,1 1 1 0 0,-1-1-1 0 0,2 3-10 0 0,-1-2 11 0 0,1 0-1 0 0,0 0 1 0 0,0 0 0 0 0,1 0-1 0 0,-1-1 1 0 0,0 1 0 0 0,1 0-1 0 0,0-1 1 0 0,0 0 0 0 0,0 0-1 0 0,0 0 1 0 0,0 0 0 0 0,0 0-1 0 0,0 0 1 0 0,0-1 0 0 0,1 0-1 0 0,-1 1 1 0 0,3-1-11 0 0,207 34 535 0 0,-174-15-438 0 0,-93 22 390 0 0,-48 5-259 0 0,-54 33-111 0 0,152-77-119 0 0,1-1 0 0 0,-1 1-1 0 0,0 0 1 0 0,1 0-1 0 0,0 0 1 0 0,0 0 0 0 0,0 1-1 0 0,0-1 1 0 0,0 1 0 0 0,1 0-1 0 0,0 0 1 0 0,-1 0-1 0 0,1 0 1 0 0,1 0 0 0 0,-1 1-1 0 0,1-1 1 0 0,-1 0 0 0 0,1 1-1 0 0,1-1 1 0 0,-1 1-1 0 0,1-1 1 0 0,-1 1 0 0 0,1 1 2 0 0,1 1 6 0 0,0 0-1 0 0,0 1 1 0 0,0-1 0 0 0,1 0 0 0 0,0 0 0 0 0,0 0 0 0 0,1 0 0 0 0,0 0 0 0 0,0-1 0 0 0,0 1-1 0 0,1-1 1 0 0,0 0 0 0 0,1 0 0 0 0,-1 0 0 0 0,1-1 0 0 0,0 1 0 0 0,0-1 0 0 0,1 0 0 0 0,0-1 0 0 0,-1 1-1 0 0,2-1 1 0 0,-1 0 0 0 0,0-1 0 0 0,1 0 0 0 0,-1 0 0 0 0,1 0 0 0 0,0 0 0 0 0,0-1 0 0 0,0-1-1 0 0,1 1 1 0 0,6 0-6 0 0,-8-1-207 0 0,61-2 359 0 0,-66 0-374 0 0,0 1 1 0 0,1-1-1 0 0,-1 0 0 0 0,0 0 0 0 0,0 1 0 0 0,1-1 1 0 0,-1 0-1 0 0,0 0 0 0 0,0 0 0 0 0,0-1 0 0 0,0 1 1 0 0,0 0-1 0 0,0 0 0 0 0,-1 0 0 0 0,1-1 0 0 0,0 1 1 0 0,-1 0-1 0 0,1-1 0 0 0,-1 1 0 0 0,1-1 1 0 0,-1 1-1 0 0,1-1 0 0 0,-1 1 0 0 0,0-1 0 0 0,0 1 1 0 0,0-1-1 0 0,0 1 0 0 0,0-2 222 0 0,0-2-1517 0 0,0-4-2439 0 0,0 2-2796 0 0,0-1-2973 0 0</inkml:trace>
  <inkml:trace contextRef="#ctx0" brushRef="#br0" timeOffset="402.612">158 1 6649 0 0,'0'0'2144'0'0,"0"0"-283"0"0,0 0-135 0 0,0 0-3 0 0,0 0-87 0 0,0 0-131 0 0,0 0-260 0 0,0 0-297 0 0,0 0-257 0 0,0 0-107 0 0,0 0 71 0 0,0 0 76 0 0,0 0 60 0 0,3 7-28 0 0,55 137 2111 0 0,-42-74-2540 0 0,-4 0 0 0 0,-3 1 1 0 0,-3 0-1 0 0,-3 0 0 0 0,-3 1 0 0 0,-6 34-334 0 0,-15 133 139 0 0,-14-31-130 0 0,16-188-1053 0 0,11-33-5492 0 0,8 6-175 0 0,0 3-5365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1 462 5089 0 0,'0'0'1900'0'0,"0"0"-203"0"0,0 0-169 0 0,0 0-90 0 0,0 0-83 0 0,0 0-95 0 0,0 0-189 0 0,0 0-272 0 0,0 0-240 0 0,0 0-125 0 0,0 0 2 0 0,15 7 2648 0 0,12 6-1245 0 0,89 25 1251 0 0,-100-36-2899 0 0,-6-1-67 0 0,1 0-1 0 0,0 0 1 0 0,-1-1-1 0 0,1 0 1 0 0,-1-1 0 0 0,1 0-1 0 0,-1 0 1 0 0,1-1-1 0 0,-1-1 1 0 0,9-3-124 0 0,26-19 176 0 0,-1-2 0 0 0,-1-1 0 0 0,-1-3 0 0 0,-2-1 0 0 0,-1-2 0 0 0,-2-2 0 0 0,-1-2 0 0 0,-2 0 0 0 0,1-7-176 0 0,120-131 339 0 0,-154 176-339 0 0,1 0 1 0 0,0 0-1 0 0,0 1 1 0 0,0-1 0 0 0,0 1-1 0 0,0-1 1 0 0,-1 1-1 0 0,1 0 1 0 0,0 0-1 0 0,-1 0 1 0 0,1 0-1 0 0,0 0 1 0 0,-1 0-1 0 0,1 0 1 0 0,-1 0-1 0 0,0 1 1 0 0,1-1-1 0 0,-1 1 1 0 0,0-1 0 0 0,0 1-1 0 0,0-1 1 0 0,0 1-1 0 0,0 0 1 0 0,0-1-1 0 0,0 3 0 0 0,0-4 0 0 0,76 163 146 0 0,-72-149-126 0 0,-1 1-1 0 0,-1 0 1 0 0,0 0 0 0 0,-1 1 0 0 0,-1-1 0 0 0,0 1 0 0 0,-1-1 0 0 0,-1 0 0 0 0,0 1 0 0 0,-1-1 0 0 0,-1 0 0 0 0,0 0 0 0 0,-1 0 0 0 0,0 0 0 0 0,-2-1 0 0 0,0 1 0 0 0,0-1 0 0 0,-1-1 0 0 0,-1 1 0 0 0,0-1 0 0 0,-1-1 0 0 0,0 1 0 0 0,-1-1 0 0 0,-1-1-1 0 0,1 0 1 0 0,-2-1 0 0 0,0 0 0 0 0,-6 4-20 0 0,3-6-25 0 0,-1-1 0 0 0,-1-1 0 0 0,1-1-1 0 0,-1 0 1 0 0,0-1 0 0 0,-1-1-1 0 0,1 0 1 0 0,0-1 0 0 0,-1-1 0 0 0,1-1-1 0 0,-1-1 1 0 0,1 0 0 0 0,-1-1 0 0 0,1-1-1 0 0,0 0 1 0 0,0-1 0 0 0,0-2-1 0 0,1 1 1 0 0,-1-2 0 0 0,1 0 25 0 0,13 7-62 0 0,-1-1 0 0 0,1 1 0 0 0,0-1 0 0 0,-1 0 0 0 0,1 0-1 0 0,0 0 1 0 0,-1-1 0 0 0,1 1 0 0 0,0-1 0 0 0,0 1 0 0 0,0-1 0 0 0,0 0 0 0 0,1 0 0 0 0,-1-1 0 0 0,0 1 0 0 0,1 0 0 0 0,-1-1 0 0 0,1 0-1 0 0,0 1 1 0 0,0-1 0 0 0,0 0 0 0 0,1 0 0 0 0,-1 0 0 0 0,0-1 0 0 0,1 1 0 0 0,0 0 0 0 0,0 0 0 0 0,0-1 0 0 0,0 1 0 0 0,1-1 0 0 0,-1 1 0 0 0,1-1-1 0 0,0-2 63 0 0,2 2-230 0 0,1 0 0 0 0,0 0-1 0 0,0 0 1 0 0,0 0 0 0 0,0 1-1 0 0,1-1 1 0 0,0 1 0 0 0,-1 0-1 0 0,1 0 1 0 0,0 0 0 0 0,1 0-1 0 0,-1 1 1 0 0,0 0 0 0 0,4-2 230 0 0,7-4-1357 0 0,5-6-3448 0 0,-4 5-6748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12219 0 0,'0'0'2193'0'0,"0"0"-268"0"0,0 0-315 0 0,0 0-326 0 0,0 0-275 0 0,0 0-241 0 0,0 0-286 0 0,0 0-249 0 0,0 0-161 0 0,0 0-94 0 0,0 0-22 0 0,0 0-20 0 0,-3 3-34 0 0,2-2 31 0 0,1 0-1 0 0,-1 0 1 0 0,0 0-1 0 0,1 0 0 0 0,-1 1 1 0 0,1-1-1 0 0,-1 0 1 0 0,1 0-1 0 0,0 0 0 0 0,-1 1 1 0 0,1-1-1 0 0,0 0 1 0 0,0 0-1 0 0,0 1 0 0 0,0-1 1 0 0,0 0-1 0 0,0 0 1 0 0,0 1-1 0 0,0-1 1 0 0,1 0-1 0 0,-1 0 0 0 0,0 0 1 0 0,1 1-1 0 0,-1-1 1 0 0,1 0-1 0 0,-1 0 0 0 0,1 0 1 0 0,0 0-1 0 0,-1 0 1 0 0,1 0-1 0 0,0 0 0 0 0,0 0 1 0 0,0 0-1 0 0,0 0 1 0 0,0 0-1 0 0,0-1 1 0 0,0 1-1 0 0,0 0 0 0 0,0-1 1 0 0,0 1-1 0 0,0 0 1 0 0,0-1-1 0 0,0 0 0 0 0,0 1 1 0 0,1-1-1 0 0,-1 0 1 0 0,0 1-1 0 0,0-1 0 0 0,1 0 1 0 0,-1 0 67 0 0,6 3-4592 0 0,-2-2-6147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22 118 9722 0 0,'0'0'2442'0'0,"0"0"-471"0"0,0 0-221 0 0,0 0-61 0 0,0 0-156 0 0,0 0-118 0 0,0 0-230 0 0,0 0-278 0 0,0 0-227 0 0,0 0-129 0 0,0 0-24 0 0,0 0-8 0 0,0 7-25 0 0,6 89 801 0 0,-6 98-488 0 0,-19-95-723 0 0,14-84 3 0 0,3-7-1740 0 0,1-19-323 0 0,1-12-1783 0 0,0 8-3683 0 0,0 7-4122 0 0</inkml:trace>
  <inkml:trace contextRef="#ctx0" brushRef="#br0" timeOffset="751.771">189 495 5121 0 0,'0'0'3369'0'0,"0"0"-1435"0"0,0 0-586 0 0,0 0-76 0 0,0 0 24 0 0,0 0-11 0 0,0 0 12 0 0,0 0-14 0 0,0 0-80 0 0,0 0-113 0 0,0 0-123 0 0,0 0-165 0 0,0 0-173 0 0,17-17-99 0 0,53-53-62 0 0,3-40 907 0 0,31-101-562 0 0,-104 211-795 0 0,0 0-6 0 0,0 0-24 0 0,0 0-12 0 0,0 0-10 0 0,0 0-18 0 0,4 19-44 0 0,16 108 233 0 0,-16-109-131 0 0,-2-5 5 0 0,1-1 1 0 0,0 0 0 0 0,1 0-1 0 0,0-1 1 0 0,0 1-1 0 0,2-1 1 0 0,-1 0 0 0 0,1 0-1 0 0,1 0 1 0 0,0-1-1 0 0,6 7-11 0 0,-8-14 86 0 0,1 0 0 0 0,-1 0-1 0 0,1 0 1 0 0,0-1 0 0 0,-1 0-1 0 0,1 0 1 0 0,0-1-1 0 0,0 0 1 0 0,0 0 0 0 0,1 0-1 0 0,-1-1 1 0 0,0 1 0 0 0,0-2-1 0 0,0 1 1 0 0,0-1 0 0 0,0 1-1 0 0,0-2 1 0 0,0 1 0 0 0,0-1-1 0 0,0 0 1 0 0,0 0 0 0 0,-1 0-1 0 0,1-1 1 0 0,-1 0 0 0 0,0 0-1 0 0,1-1 1 0 0,-1 1 0 0 0,-1-1-1 0 0,1 0 1 0 0,-1 0-1 0 0,4-5-85 0 0,5-4 71 0 0,-1-2-1 0 0,0 1 0 0 0,-1-2 0 0 0,-1 1 1 0 0,0-2-1 0 0,-2 1 0 0 0,0-1 0 0 0,0 0 0 0 0,-2-1 1 0 0,0 0-1 0 0,-1 0 0 0 0,0 0 0 0 0,-2 0 0 0 0,0-1 1 0 0,-2 0-1 0 0,0 1 0 0 0,-1-14-70 0 0,0 31-50 0 0,0 0-1 0 0,0 0 1 0 0,0-1-1 0 0,-1 1 1 0 0,1 0-1 0 0,0 0 1 0 0,-1 0-1 0 0,1 0 1 0 0,-1 0-1 0 0,1 0 1 0 0,-1 0-1 0 0,1 1 1 0 0,-1-1 0 0 0,0 0-1 0 0,1 0 1 0 0,-1 0-1 0 0,0 0 1 0 0,0 1-1 0 0,0-1 1 0 0,1 0-1 0 0,-1 1 1 0 0,0-1-1 0 0,0 1 1 0 0,0-1-1 0 0,0 1 1 0 0,0-1-1 0 0,0 1 1 0 0,0 0 0 0 0,0 0-1 0 0,-1-1 1 0 0,1 1-1 0 0,0 0 1 0 0,0 0-1 0 0,0 0 1 0 0,0 0-1 0 0,0 0 1 0 0,0 0-1 0 0,0 0 1 0 0,0 1-1 0 0,0-1 1 0 0,0 0-1 0 0,0 1 1 0 0,0-1 0 0 0,0 0-1 0 0,0 1 1 0 0,0-1-1 0 0,0 1 1 0 0,0 0-1 0 0,0-1 1 0 0,0 1-1 0 0,0 0 1 0 0,0-1-1 0 0,1 1 1 0 0,-1 0-1 0 0,0 0 1 0 0,1 0-1 0 0,-1 0 51 0 0,-14 27-3484 0 0,10-7-5678 0 0,4-13-2943 0 0</inkml:trace>
  <inkml:trace contextRef="#ctx0" brushRef="#br0" timeOffset="1126.009">1334 71 11883 0 0,'0'0'2544'0'0,"0"0"-393"0"0,0 0-304 0 0,0 0-288 0 0,0 0-244 0 0,0 0-147 0 0,0 0-182 0 0,0 0-192 0 0,0 0-178 0 0,0 0-128 0 0,0 0-63 0 0,0 0-54 0 0,0 0 0 0 0,-10-3-37 0 0,-31-9-46 0 0,39 11-254 0 0,-1 1-1 0 0,0 0 1 0 0,1 0-1 0 0,-1 0 0 0 0,0 0 1 0 0,1 1-1 0 0,-1-1 0 0 0,0 1 1 0 0,1-1-1 0 0,-1 1 1 0 0,1 0-1 0 0,-1 0 0 0 0,1 0 1 0 0,0 1-1 0 0,-1-1 0 0 0,1 0 1 0 0,0 1-1 0 0,0-1 1 0 0,0 1-1 0 0,-2 1-33 0 0,-10 7 173 0 0,2-3-148 0 0,1 0 0 0 0,1 1 0 0 0,-1-1 1 0 0,1 2-1 0 0,1 0 0 0 0,-1 0 1 0 0,2 1-1 0 0,-1 0 0 0 0,1 0 0 0 0,1 1 1 0 0,0 0-1 0 0,0 0 0 0 0,1 1 1 0 0,1-1-1 0 0,0 2 0 0 0,0-1 0 0 0,1 0 1 0 0,1 1-1 0 0,0 0 0 0 0,1 0 1 0 0,0 0-1 0 0,1 0 0 0 0,0 12-25 0 0,1-19 2 0 0,1 0 0 0 0,0 0 0 0 0,-1 0 0 0 0,2 0-1 0 0,-1-1 1 0 0,1 1 0 0 0,0 0 0 0 0,0-1 0 0 0,0 1 0 0 0,1-1 0 0 0,0 0 0 0 0,0 1-1 0 0,0-1 1 0 0,1-1 0 0 0,0 1 0 0 0,0-1 0 0 0,0 1 0 0 0,0-1 0 0 0,1 0 0 0 0,0 0-1 0 0,-1-1 1 0 0,1 0 0 0 0,0 0 0 0 0,1 0 0 0 0,-1 0 0 0 0,1-1 0 0 0,-1 0 0 0 0,1 0-1 0 0,0 0 1 0 0,-1-1 0 0 0,1 1 0 0 0,0-2 0 0 0,0 1 0 0 0,0-1 0 0 0,0 0 0 0 0,0 0-1 0 0,5-1-1 0 0,0 1-28 0 0,1-2 0 0 0,-1 1 0 0 0,1-2 0 0 0,-1 0 0 0 0,0 0-1 0 0,0-1 1 0 0,0 0 0 0 0,-1 0 0 0 0,1-2 0 0 0,-1 1 0 0 0,0-1-1 0 0,-1-1 1 0 0,0 0 0 0 0,0 0 0 0 0,0 0 0 0 0,4-6 28 0 0,16-19-3606 0 0,-5-3-3447 0 0,-21 26-5028 0 0</inkml:trace>
  <inkml:trace contextRef="#ctx0" brushRef="#br0" timeOffset="1541.117">1532 295 4905 0 0,'0'0'3290'0'0,"0"0"-1447"0"0,0 0-389 0 0,0 0 50 0 0,0 0-18 0 0,0 0-65 0 0,0 0-114 0 0,0 0-157 0 0,0 0-185 0 0,0 0-95 0 0,0 0-18 0 0,0 0 7 0 0,22 11-11 0 0,67 36-30 0 0,-27-36 562 0 0,-47-10-1050 0 0,1-2-1 0 0,-1 1 1 0 0,0-2-1 0 0,0 0 1 0 0,0-1-1 0 0,0-1 1 0 0,0 0 0 0 0,8-3-330 0 0,-13 2 91 0 0,0 1 0 0 0,1-1 0 0 0,-2-1 0 0 0,1 0 0 0 0,-1 0 1 0 0,1-1-1 0 0,-2 0 0 0 0,1-1 0 0 0,-1 0 0 0 0,0 0 0 0 0,-1 0 0 0 0,0-1 1 0 0,0 0-1 0 0,-1-1 0 0 0,0 0 0 0 0,-1 0 0 0 0,3-7-91 0 0,-3 8 30 0 0,0-1-1 0 0,-1 0 1 0 0,0 0-1 0 0,-1-1 1 0 0,0 1 0 0 0,-1 0-1 0 0,0-1 1 0 0,-1 0-1 0 0,0 1 1 0 0,0-1-1 0 0,-1 0 1 0 0,-2-8-30 0 0,0 16-3 0 0,0-1 1 0 0,0 0-1 0 0,-1 0 0 0 0,0 1 1 0 0,0 0-1 0 0,0-1 0 0 0,0 1 1 0 0,0 0-1 0 0,-1 0 0 0 0,1 1 1 0 0,-1-1-1 0 0,0 1 0 0 0,0 0 1 0 0,0 0-1 0 0,0 0 0 0 0,0 0 1 0 0,0 1-1 0 0,-1 0 0 0 0,1 0 1 0 0,0 0-1 0 0,-1 0 0 0 0,1 0 1 0 0,-1 1-1 0 0,1 0 0 0 0,-1 0 1 0 0,1 0-1 0 0,0 1 0 0 0,-1-1 1 0 0,1 1-1 0 0,-1 0 0 0 0,1 1 1 0 0,0-1-1 0 0,0 1 0 0 0,0-1 1 0 0,0 1-1 0 0,-1 1 3 0 0,-16 7-19 0 0,-1 0-1 0 0,2 2 1 0 0,0 0-1 0 0,0 2 1 0 0,1 0 0 0 0,1 1-1 0 0,0 1 1 0 0,1 0-1 0 0,1 2 1 0 0,1 0 0 0 0,0 0-1 0 0,1 2 1 0 0,-9 17 19 0 0,18-32-2 0 0,1 2 1 0 0,0-1-1 0 0,0 0 0 0 0,1 1 1 0 0,-1-1-1 0 0,1 1 0 0 0,1 0 1 0 0,-1 0-1 0 0,1 0 1 0 0,1 1-1 0 0,-1-1 0 0 0,1 0 1 0 0,0 1-1 0 0,1-1 0 0 0,0 1 1 0 0,0-1-1 0 0,1 0 0 0 0,0 1 1 0 0,0-1-1 0 0,0 0 0 0 0,1 1 1 0 0,0-1-1 0 0,1 0 1 0 0,-1 0-1 0 0,1 0 0 0 0,1-1 1 0 0,-1 1-1 0 0,1-1 0 0 0,0 0 1 0 0,1 0-1 0 0,0 0 0 0 0,0-1 1 0 0,0 1-1 0 0,0-1 1 0 0,4 2 1 0 0,17 6 21 0 0,0-2 0 0 0,1 0 0 0 0,0-2 1 0 0,0-1-1 0 0,1-2 0 0 0,0 0 0 0 0,0-2 1 0 0,1-1-1 0 0,-1-1 0 0 0,1-2 0 0 0,0-1 1 0 0,5-1-22 0 0,-10 2 10 0 0,-10 0-41 0 0,-1-1 0 0 0,1-1 0 0 0,0 0 0 0 0,-1 0-1 0 0,1-1 1 0 0,-1-1 0 0 0,0-1 0 0 0,0 1 0 0 0,-1-2 0 0 0,3-1 31 0 0,34-34-8488 0 0,-41 33-4184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52 151 0 0 0,'0'0'1383'0'0,"0"0"201"0"0,0 0 138 0 0,0 0 130 0 0,0 0-39 0 0,0 0-142 0 0,0 0-199 0 0,0 0-228 0 0,0 0-186 0 0,0 0-155 0 0,0-3-91 0 0,-3 15 7957 0 0,-9 53-8921 0 0,8-39 802 0 0,-18 167-296 0 0,12 42-168 0 0,12-228-183 0 0,0 0 1 0 0,0 0-1 0 0,1-1 0 0 0,-1 1 0 0 0,2 0 0 0 0,-1-1 0 0 0,1 0 0 0 0,0 0 0 0 0,0 0 0 0 0,1 0 0 0 0,-1 0 0 0 0,1-1 0 0 0,1 0 1 0 0,-1 0-1 0 0,1-1 0 0 0,-1 1 0 0 0,1-1 0 0 0,1 0 0 0 0,-1-1 0 0 0,1 0 0 0 0,-1 0 0 0 0,1 0 0 0 0,0-1 0 0 0,0 1 0 0 0,0-2 0 0 0,3 1-3 0 0,-2 0 21 0 0,1-1-1 0 0,-1-1 1 0 0,1 1-1 0 0,-1-2 0 0 0,1 1 1 0 0,-1-1-1 0 0,0 0 1 0 0,1-1-1 0 0,-1 0 0 0 0,0 0 1 0 0,0-1-1 0 0,0 0 1 0 0,-1 0-1 0 0,1-1 0 0 0,-1 0 1 0 0,1 0-1 0 0,-1-1 1 0 0,0 1-1 0 0,0-3-20 0 0,113-115 265 0 0,-100 95-237 0 0,-2-1 0 0 0,-1-1 0 0 0,-2 0 0 0 0,0-1 0 0 0,-2-1 0 0 0,-1 0 0 0 0,-2-1 0 0 0,-1 0 0 0 0,-1-1 0 0 0,-2 0 0 0 0,-2 0 0 0 0,0 0 0 0 0,-3 0 0 0 0,0-3-28 0 0,-1 9 12 0 0,1 18 13 0 0,0 1 1 0 0,0-1 0 0 0,-1 1-1 0 0,0-1 1 0 0,-1 1 0 0 0,0-1-1 0 0,0 1 1 0 0,-1 0 0 0 0,0-1-1 0 0,0 1 1 0 0,-1 0 0 0 0,0 0-1 0 0,-1 1 1 0 0,1-1-1 0 0,-1 0 1 0 0,-1 1 0 0 0,0-1-26 0 0,4 8 5 0 0,0 0 1 0 0,0 0 0 0 0,1 0-1 0 0,-1 0 1 0 0,0 0-1 0 0,0 0 1 0 0,0 1 0 0 0,0-1-1 0 0,0 0 1 0 0,1 0 0 0 0,-1 1-1 0 0,0-1 1 0 0,0 0-1 0 0,1 1 1 0 0,-1-1 0 0 0,0 0-1 0 0,0 1 1 0 0,1-1 0 0 0,-1 1-1 0 0,0 0 1 0 0,1-1-1 0 0,-1 1 1 0 0,1-1 0 0 0,-1 1-1 0 0,1 0 1 0 0,-1-1 0 0 0,1 1-1 0 0,-1 0 1 0 0,1 0-1 0 0,0 0 1 0 0,-1-1 0 0 0,1 1-1 0 0,0 0 1 0 0,0 0 0 0 0,0 0-1 0 0,-1-1 1 0 0,1 1-1 0 0,0 0 1 0 0,0 0 0 0 0,0 0-1 0 0,0 0 1 0 0,0 0 0 0 0,1-1-1 0 0,-1 1 1 0 0,0 0-1 0 0,0 0 1 0 0,1 0 0 0 0,-1 0-6 0 0,-2 7 20 0 0,-8 28 16 0 0,2 1 0 0 0,1-1 0 0 0,2 1 0 0 0,1 0 0 0 0,2 0 0 0 0,1 0 0 0 0,3 1 0 0 0,0-1-1 0 0,3 0 1 0 0,1-1 0 0 0,4 12-36 0 0,42 210 506 0 0,-44-134-382 0 0,-8-124-151 0 0,0 0-6 0 0,0 0-9 0 0,0 0-12 0 0,0 0-9 0 0,0 0-5 0 0,0 0-13 0 0,0 0-1 0 0,0 0-24 0 0,0 0-20 0 0,31-27-4148 0 0,-24 22 2731 0 0,6-5-5843 0 0,-8 2-4321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4249 0 0,'0'0'5713'0'0,"0"0"-2859"0"0,0 0-1030 0 0,0 0-239 0 0,0 0-164 0 0,0 0-131 0 0,0 0-144 0 0,0 0-233 0 0,0 0-242 0 0,0 0-174 0 0,0 0 2 0 0,0 0 45 0 0,0 7 16 0 0,11 148 1784 0 0,-1 67-1942 0 0,-10-221-500 0 0,0-1-17 0 0,0 0-50 0 0,0 0-55 0 0,19-27-3042 0 0,-7 7-606 0 0,-4 6-3367 0 0,-2 6-3962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4137 0 0,'0'0'3081'0'0,"0"0"-484"0"0,0 0-303 0 0,0 0-304 0 0,0 0-327 0 0,0 0-313 0 0,0 0-339 0 0,0 0-293 0 0,0 0-211 0 0,0 0-140 0 0,0 0-39 0 0,0 0 97 0 0,0 0 105 0 0,6 0 97 0 0,166-7 2372 0 0,-5-17-2583 0 0,-160 22-559 0 0,-7 2 164 0 0,1 1 0 0 0,0-1-1 0 0,-1 1 1 0 0,1-1 0 0 0,0 0-1 0 0,-1 0 1 0 0,1 1 0 0 0,0-1-1 0 0,-1 0 1 0 0,1 0-1 0 0,0 0 1 0 0,0 1 0 0 0,-1-1-1 0 0,1 0 1 0 0,0 0 0 0 0,0 0-1 0 0,-1 0 1 0 0,1-1-1 0 0,0 1 1 0 0,0 0 0 0 0,-1 0-1 0 0,1 0 1 0 0,0-1 0 0 0,-1 1-1 0 0,1 0 1 0 0,0-1-1 0 0,-1 1 1 0 0,1 0 0 0 0,0-1-1 0 0,-1 1 1 0 0,1-1 0 0 0,-1 1-1 0 0,1-1 1 0 0,-1 1 0 0 0,1-1-1 0 0,-1 1 1 0 0,1-1-1 0 0,-1 0 1 0 0,0 1 0 0 0,1-1-1 0 0,-1 0 1 0 0,0 1 0 0 0,1-1-1 0 0,-1 0 1 0 0,0 1-1 0 0,0-1 1 0 0,0 0 0 0 0,0 0-1 0 0,1 1 1 0 0,-1-1 0 0 0,0 0-1 0 0,0 0 1 0 0,-1 1-1 0 0,1-1 1 0 0,0 0 0 0 0,0 0-1 0 0,0 1 1 0 0,0-1 0 0 0,-1 0-1 0 0,1 1 1 0 0,0-1 0 0 0,-1 0-1 0 0,1 1 1 0 0,0-1-1 0 0,-1 0 1 0 0,1 1 0 0 0,-1-1-1 0 0,1 1-20 0 0,-107-43 42 0 0,36 17 23 0 0,74 52-72 0 0,2-11 39 0 0,0-1 0 0 0,-1 1 1 0 0,-1 0-1 0 0,-1 0 0 0 0,0 1 0 0 0,-1-1 0 0 0,-1 0 0 0 0,0 0 0 0 0,-2 10-32 0 0,2 11 29 0 0,-8 103 8 0 0,8-138-30 0 0,0-1-18 0 0,0 0 4 0 0,0 0 13 0 0,0 0 4 0 0,0 0 13 0 0,84-124 378 0 0,-29-26-333 0 0,-53 143 312 0 0,0 3 510 0 0,-1 1-3277 0 0,-1 0-2720 0 0,0 1-3776 0 0,0 2-2414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39 0 0 0,'0'0'1059'0'0,"0"0"307"0"0,0 0 121 0 0,0 0 66 0 0,0 0 9 0 0,0 0-50 0 0,0 0-102 0 0,0 0-58 0 0,0 0-68 0 0,0 0-59 0 0,0 0-62 0 0,-7-3-73 0 0,-23-13-44 0 0,23 12-74 0 0,7 4-72 0 0,0 0-87 0 0,0 0-101 0 0,0 0-68 0 0,0 0-52 0 0,0 0-77 0 0,0 0-74 0 0,0 0-66 0 0,0 0-62 0 0,0 0-26 0 0,0 0-23 0 0,9 0 791 0 0,144-4 1491 0 0,-7-7-1990 0 0,-149 39-523 0 0,-152 140 286 0 0,148-159-318 0 0,2-4 5 0 0,0 0-1 0 0,1 0 1 0 0,0 1 0 0 0,-1-1-1 0 0,2 1 1 0 0,-1 1-1 0 0,1-1 1 0 0,0 0 0 0 0,0 1-1 0 0,0-1 1 0 0,1 1-1 0 0,0 0 1 0 0,1 0 0 0 0,-1 0-1 0 0,1 0 1 0 0,1 5-6 0 0,1-9 28 0 0,1 0 0 0 0,0 0 0 0 0,0 0 1 0 0,0 0-1 0 0,1-1 0 0 0,-1 1 0 0 0,1-1 0 0 0,0 1 1 0 0,-1-1-1 0 0,1 0 0 0 0,0 0 0 0 0,0 0 0 0 0,0 0 1 0 0,1-1-1 0 0,-1 1 0 0 0,0-1 0 0 0,1 0 0 0 0,-1 0 1 0 0,1 0-1 0 0,2 0-28 0 0,12 2 129 0 0,0-1 1 0 0,-1-1-1 0 0,1-1 0 0 0,-1 0 1 0 0,1-1-1 0 0,0-1 0 0 0,-1-1 1 0 0,5-1-130 0 0,38-4-1383 0 0,-47 3 276 0 0,2-2-1802 0 0,-6 3-4743 0 0,-7 0-4456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5921 0 0,'0'0'3565'0'0,"0"0"-739"0"0,0 0-546 0 0,0 0-328 0 0,0 0-272 0 0,0 0-250 0 0,0 0-210 0 0,0 0-229 0 0,0 0-176 0 0,0 0-126 0 0,0 0-76 0 0,0 0-46 0 0,6-3 951 0 0,85 30 1144 0 0,-40-17-2302 0 0,-1-2 1 0 0,2-3-1 0 0,-1-2 0 0 0,34-2-360 0 0,45-18 32 0 0,-66-17-1761 0 0,-62 28 941 0 0,-2 5-3691 0 0,-2 1-4572 0 0,0 0-2319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12539 0 0,'0'0'2492'0'0,"0"0"-735"0"0,0 0-512 0 0,0 0-203 0 0,0 0-102 0 0,0 0-29 0 0,0 0 29 0 0,0 0-4 0 0,0 0-14 0 0,0 0-33 0 0,0 0-122 0 0,0 0-147 0 0,0 0-124 0 0,20 5-90 0 0,64 11-88 0 0,-2-25 140 0 0,170-49-1190 0 0,-184 39-1467 0 0,-25 3-6509 0 0,-29 9-3410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 14371 0 0,'0'0'2007'0'0,"0"0"-392"0"0,0 0-243 0 0,0 0-113 0 0,0 0-110 0 0,0 0-117 0 0,0 0-181 0 0,0 0-223 0 0,0 0-213 0 0,0 0-97 0 0,0 0-60 0 0,0 0-20 0 0,0 0 16 0 0,-6 9 11 0 0,-30 47 227 0 0,-13 23-60 0 0,-5-1 1 0 0,-57 64-433 0 0,-100 56 44 0 0,198-183-12 0 0,13-14-43 0 0,0-1-10 0 0,0 0-15 0 0,40 7 232 0 0,107 5 177 0 0,212-1-309 0 0,-270-7-19 0 0,-88-4-18 0 0,-1 0 14 0 0,0 0 35 0 0,0 0-1 0 0,0 0 4 0 0,0 0 18 0 0,5-43 481 0 0,-9 13-537 0 0,-1 1 0 0 0,-1-1 0 0 0,-2 1 0 0 0,-1 0 0 0 0,-2 1 0 0 0,0 0 0 0 0,-2 1 0 0 0,-1 0 1 0 0,-1 1-1 0 0,-1 1 0 0 0,-2 0 0 0 0,0 1-41 0 0,3 3-64 0 0,0 0-1 0 0,-1 2 1 0 0,-1 0-1 0 0,-1 0 1 0 0,-1 2-1 0 0,-13-10 65 0 0,33 27-55 0 0,-1 0 0 0 0,1-1 0 0 0,-1 1 0 0 0,0 0 0 0 0,1 0 0 0 0,-1-1 0 0 0,1 1 0 0 0,-1 0 0 0 0,1-1 0 0 0,-1 1 0 0 0,0 0 0 0 0,1-1 0 0 0,-1 1 0 0 0,0-1 0 0 0,1 1 0 0 0,-1 0 0 0 0,0-1 0 0 0,0 1 0 0 0,1-1 0 0 0,-1 1 0 0 0,0-1 0 0 0,0 1 0 0 0,0-1 0 0 0,0 1 0 0 0,0-1 0 0 0,0 1 0 0 0,1-1 0 0 0,-1 1-1 0 0,0-1 1 0 0,-1 1 0 0 0,1-1 0 0 0,0 1 0 0 0,0-1 0 0 0,0 1 0 0 0,0-1 0 0 0,0 1 0 0 0,0-1 0 0 0,-1 1 0 0 0,1-1 0 0 0,0 1 0 0 0,0-1 0 0 0,-1 1 0 0 0,1-1 0 0 0,0 1 0 0 0,-1-1 0 0 0,1 1 0 0 0,0 0 0 0 0,-1-1 0 0 0,1 1 0 0 0,-1 0 0 0 0,1-1 0 0 0,0 1 0 0 0,-1 0 0 0 0,1 0 0 0 0,-1 0 0 0 0,1-1 0 0 0,-1 1 0 0 0,1 0 0 0 0,-1 0 0 0 0,1 0 0 0 0,-1 0 0 0 0,1 0 0 0 0,-1 0 0 0 0,1 0 0 0 0,-1 0 0 0 0,1 0 0 0 0,-1 0-1 0 0,1 0 1 0 0,-1 0 55 0 0,34 0-3685 0 0,-12 0-2889 0 0,-6 0-5227 0 0</inkml:trace>
  <inkml:trace contextRef="#ctx0" brushRef="#br0" timeOffset="426.819">1118 78 7866 0 0,'0'0'3052'0'0,"0"0"-470"0"0,0 0-416 0 0,0 0-259 0 0,0 0-287 0 0,0 0-218 0 0,0 0-172 0 0,0 0-201 0 0,0 0-182 0 0,0 0-143 0 0,0 0-105 0 0,0 0-96 0 0,0 0-70 0 0,-6-11 477 0 0,-15 130 553 0 0,-2 104-690 0 0,15-19-819 0 0,8-204 0 0 0,0 0-20 0 0,0 0-40 0 0,0 0-43 0 0,0 0-45 0 0,0 0-70 0 0,0-27-2731 0 0,1 6 939 0 0,-2-30-3006 0 0,-7 19-3850 0 0,3 21-278 0 0</inkml:trace>
  <inkml:trace contextRef="#ctx0" brushRef="#br0" timeOffset="695.824">797 85 3233 0 0,'0'0'2944'0'0,"0"0"-60"0"0,0 0-160 0 0,0 0-202 0 0,0 0-257 0 0,0 0-358 0 0,0 0-370 0 0,0 0-338 0 0,0 0-241 0 0,0 0-183 0 0,0 0-121 0 0,0 0-98 0 0,-5-2-49 0 0,-3-1-462 0 0,19-4 2285 0 0,279-31 428 0 0,-56 19-1572 0 0,-184 19-4355 0 0,0 0-3959 0 0,-26 0 1839 0 0,-21 0-7676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5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8 7482 0 0,'0'0'2257'0'0,"0"0"-394"0"0,0 0-277 0 0,0 0-39 0 0,0 0 13 0 0,0 0-47 0 0,0 0-201 0 0,0 0-288 0 0,0 0-256 0 0,0 0-174 0 0,0 0-115 0 0,10-7 1446 0 0,-6 20-1650 0 0,0 0 1 0 0,-1 1-1 0 0,0-1 0 0 0,-1 0 0 0 0,0 1 0 0 0,-1 0 0 0 0,0-1 0 0 0,-2 1 0 0 0,1 1-275 0 0,-1-2 114 0 0,0 110 161 0 0,-6-1-1 0 0,-5 0 0 0 0,-8 9-274 0 0,-1 7-63 0 0,20-122 185 0 0,0-9-1802 0 0,1-22-784 0 0,7-31-2514 0 0,-2 27 475 0 0,-2 8 547 0 0,1-1-5845 0 0</inkml:trace>
  <inkml:trace contextRef="#ctx0" brushRef="#br0" timeOffset="262.019">1 417 10834 0 0,'0'0'2405'0'0,"0"0"-733"0"0,0 0-597 0 0,0 0-109 0 0,0 0 161 0 0,0 0 138 0 0,0 0-13 0 0,0 0-151 0 0,0 0-261 0 0,0 0-181 0 0,0 0-110 0 0,0 0-77 0 0,0 0-73 0 0,35-7-79 0 0,110-23-80 0 0,-2-10 85 0 0,-45 21-881 0 0,-66 16-1885 0 0,2 2-3317 0 0,-27 1-4 0 0,-4 0-5086 0 0</inkml:trace>
  <inkml:trace contextRef="#ctx0" brushRef="#br0" timeOffset="762.681">633 1 10570 0 0,'0'0'2133'0'0,"0"0"-493"0"0,0 0-496 0 0,0 0-193 0 0,0 0 24 0 0,0 0 44 0 0,0 0-24 0 0,0 0-114 0 0,0 0-189 0 0,0 0-95 0 0,0 0-51 0 0,0 0-25 0 0,-5 32-9 0 0,-11 101-56 0 0,16 19 768 0 0,5-103-980 0 0,15 224 239 0 0,-11-170-439 0 0,-8-102-43 0 0,0 0-1 0 0,0-1 1 0 0,0 1 0 0 0,0-1 0 0 0,1 1 0 0 0,-1-1-1 0 0,0 1 1 0 0,0-1 0 0 0,0 1 0 0 0,0-1 0 0 0,1 0-1 0 0,-1 0 1 0 0,0 0 0 0 0,0 1 0 0 0,1-1 0 0 0,-1 0-1 0 0,0-1 1 0 0,0 1 0 0 0,0 0 0 0 0,1 0 0 0 0,-1 0-1 0 0,0-1 1 0 0,0 1 0 0 0,0-1 0 0 0,1 1 0 0 0,-1-1-1 0 0,0 1 1 0 0,0-1 0 0 0,0 0 0 0 0,0 1 0 0 0,0-1-1 0 0,0 0 1 0 0,0 0 0 0 0,-1 0 0 0 0,1 0 0 0 0,0 0-1 0 0,0 0 1 0 0,-1 0 0 0 0,1 0 0 0 0,0 0 0 0 0,-1 0-1 0 0,1 0 1 0 0,-1 0 0 0 0,0 0 0 0 0,1-1 0 0 0,-1 1-1 0 0,0 0 1 0 0,0 0 0 0 0,1-1-1 0 0,5-4 29 0 0,25-27 68 0 0,2 1 0 0 0,1 2 0 0 0,2 2 0 0 0,33-21-97 0 0,5 25 20 0 0,-72 26-10 0 0,0 0 0 0 0,-1 0 0 0 0,0 0 0 0 0,1 0 0 0 0,-1 0 0 0 0,0 0 0 0 0,0 1 0 0 0,0-1 0 0 0,-1 0 0 0 0,1 1 1 0 0,0-1-1 0 0,-1 1 0 0 0,0-1 0 0 0,1 1 0 0 0,-1-1 0 0 0,0 1 0 0 0,0-1 0 0 0,0 1 0 0 0,-1-1 0 0 0,1 1 0 0 0,-1 0-10 0 0,1 3 25 0 0,-7 133 350 0 0,6-135-412 0 0,0-3 9 0 0,1 1-1 0 0,-1-1 1 0 0,0 1 0 0 0,0-1-1 0 0,1 1 1 0 0,-1-1 0 0 0,1 1-1 0 0,-1 0 1 0 0,1-1-1 0 0,0 1 1 0 0,0 0 0 0 0,0-1-1 0 0,0 1 1 0 0,0 0 0 0 0,0-1-1 0 0,0 1 1 0 0,0 0 0 0 0,1-1-1 0 0,-1 1 1 0 0,0-1 0 0 0,1 1-1 0 0,0 0 1 0 0,-1-1-1 0 0,1 1 1 0 0,0-1 0 0 0,0 0-1 0 0,0 1 1 0 0,0-1 0 0 0,0 0-1 0 0,0 1 1 0 0,0-1 0 0 0,0 0-1 0 0,0 0 1 0 0,1 0 0 0 0,-1 0-1 0 0,1 0 1 0 0,-1 0-1 0 0,0 0 1 0 0,1-1 0 0 0,-1 1-1 0 0,1 0 1 0 0,0-1 0 0 0,-1 1-1 0 0,1-1 1 0 0,-1 0 0 0 0,1 1-1 0 0,0-1 1 0 0,-1 0-1 0 0,1 0 1 0 0,0 0 0 0 0,1 0 28 0 0,27-23-3719 0 0,-19 11-1719 0 0,-9 10 4279 0 0,7-6-10387 0 0</inkml:trace>
  <inkml:trace contextRef="#ctx0" brushRef="#br0" timeOffset="1129.35">1226 679 7506 0 0,'0'0'2304'0'0,"0"0"-230"0"0,0 0-92 0 0,0 0-82 0 0,0 0-194 0 0,0 0-222 0 0,0 0-236 0 0,0 0-230 0 0,0 0-185 0 0,0 0-135 0 0,0 0-121 0 0,35-1-106 0 0,106-2-76 0 0,-79-9 258 0 0,-58 11-608 0 0,-1 0 0 0 0,0 0 0 0 0,0-1 0 0 0,0 0-1 0 0,-1 0 1 0 0,1 1 0 0 0,0-2 0 0 0,-1 1 0 0 0,1 0-1 0 0,-1 0 1 0 0,0-1 0 0 0,1 1 0 0 0,-1-1 0 0 0,-1 0-1 0 0,1 0 1 0 0,0 0 0 0 0,-1 1 0 0 0,1-2 0 0 0,-1 1-1 0 0,0 0 1 0 0,0 0 0 0 0,0 0 0 0 0,0 0 0 0 0,-1-1-1 0 0,1 1 1 0 0,-1 0 0 0 0,0-1 0 0 0,0 1 0 0 0,0 0-1 0 0,0-1 1 0 0,-1 1 0 0 0,1 0 0 0 0,-1-1 0 0 0,0 1-1 0 0,0 0 1 0 0,0 0 0 0 0,0 0 0 0 0,-1 0 0 0 0,1 0-1 0 0,-1 0 1 0 0,0 0 0 0 0,0 0-45 0 0,-6-2-32 0 0,0 0 1 0 0,0 1-1 0 0,-1 0 1 0 0,0 1-1 0 0,1 0 0 0 0,-1 0 1 0 0,0 0-1 0 0,0 2 1 0 0,0-1-1 0 0,-1 1 0 0 0,1 0 1 0 0,0 1-1 0 0,-1 0 1 0 0,1 0-1 0 0,0 1 0 0 0,0 1 1 0 0,0-1-1 0 0,0 2 1 0 0,0-1-1 0 0,0 1 0 0 0,0 0 1 0 0,1 1-1 0 0,-9 4 32 0 0,9-4-25 0 0,0 1-1 0 0,0 0 1 0 0,1 0 0 0 0,-1 1-1 0 0,1 0 1 0 0,0 0-1 0 0,1 1 1 0 0,0-1 0 0 0,0 2-1 0 0,0-1 1 0 0,1 0-1 0 0,0 1 1 0 0,0 0 0 0 0,1 1-1 0 0,0-1 1 0 0,0 1-1 0 0,1-1 1 0 0,0 1 0 0 0,1 0-1 0 0,0 0 1 0 0,0 0-1 0 0,0 5 26 0 0,3-11-18 0 0,-1 1-1 0 0,1-1 0 0 0,-1 0 0 0 0,1 0 0 0 0,0 0 0 0 0,0 1 0 0 0,1-1 1 0 0,-1 0-1 0 0,1 0 0 0 0,-1-1 0 0 0,1 1 0 0 0,0 0 0 0 0,0 0 0 0 0,0-1 0 0 0,0 1 1 0 0,1-1-1 0 0,-1 0 0 0 0,1 0 0 0 0,-1 0 0 0 0,1 0 0 0 0,0 0 0 0 0,0 0 1 0 0,0-1-1 0 0,0 1 0 0 0,0-1 0 0 0,0 0 0 0 0,2 1 19 0 0,91 14-1444 0 0,-60-15-43 0 0,63-3-2287 0 0,-36-4-3161 0 0,-44 2-3193 0 0</inkml:trace>
  <inkml:trace contextRef="#ctx0" brushRef="#br0" timeOffset="1594.861">1630 825 2977 0 0,'0'0'3154'0'0,"0"0"-139"0"0,0 0-149 0 0,0 0-299 0 0,0 0-360 0 0,0 0-318 0 0,0 0-326 0 0,0 0-279 0 0,0 0-219 0 0,0 0-171 0 0,0 0-70 0 0,0 0-102 0 0,0 0-109 0 0,20-8-89 0 0,60-27-89 0 0,-39 1 288 0 0,-30 21-574 0 0,0-2 0 0 0,0 1 0 0 0,-1-1 0 0 0,-1 0-1 0 0,-1-1 1 0 0,0 0 0 0 0,-1-1 0 0 0,-1 0 0 0 0,2-7-149 0 0,-1 2 3 0 0,-7 21-15 0 0,0 1-10 0 0,0 0-35 0 0,0 0-44 0 0,-2 16-431 0 0,2 70 267 0 0,2-80 269 0 0,-1-2 1 0 0,1 1-1 0 0,0 0 0 0 0,0 0 0 0 0,0 0 0 0 0,1-1 0 0 0,-1 1 0 0 0,1-1 0 0 0,0 0 1 0 0,1 0-1 0 0,-1 0 0 0 0,1 0 0 0 0,-1-1 0 0 0,1 1 0 0 0,0-1 0 0 0,0 0 0 0 0,1 0 1 0 0,-1-1-1 0 0,1 1 0 0 0,-1-1 0 0 0,1 0 0 0 0,0 0 0 0 0,0 0 0 0 0,2 0-4 0 0,2-1 93 0 0,1 1 1 0 0,-1-1-1 0 0,1-1 0 0 0,-1 1 0 0 0,1-2 1 0 0,0 1-1 0 0,-1-1 0 0 0,1-1 0 0 0,-1 0 0 0 0,1 0 1 0 0,-1-1-1 0 0,7-3-93 0 0,-4 0 97 0 0,0 0 0 0 0,0-1 1 0 0,-1 0-1 0 0,0-1 0 0 0,0 0 0 0 0,0-1 1 0 0,-1 0-1 0 0,-1-1 0 0 0,0 0 1 0 0,0 0-1 0 0,-1-1 0 0 0,0 0 0 0 0,3-6-97 0 0,-2 3-27 0 0,-6 10-29 0 0,0 0 1 0 0,0 0-1 0 0,-1 0 1 0 0,1 0-1 0 0,-1 0 0 0 0,0-1 1 0 0,0 1-1 0 0,0-1 1 0 0,-1 0-1 0 0,1 1 1 0 0,-1-1-1 0 0,0 0 1 0 0,-1 0-1 0 0,1 1 0 0 0,-1-1 1 0 0,0 0-1 0 0,0-2 56 0 0,-9-4-2451 0 0,3 7-3194 0 0,2 4-6859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16 452 0 0 0,'0'0'1378'0'0,"0"0"491"0"0,0 0 184 0 0,0 0 157 0 0,0 0 57 0 0,0 0-128 0 0,0 0-245 0 0,0 0-347 0 0,0 0-283 0 0,0 0-183 0 0,0 0-86 0 0,0 0-30 0 0,-2 3-31 0 0,-11 13 837 0 0,13-16-993 0 0,0 0-79 0 0,0 0-90 0 0,0 0-55 0 0,0 0-37 0 0,0 0-19 0 0,13-12 2816 0 0,-5-14-3237 0 0,1-1 0 0 0,2 1 1 0 0,0 1-1 0 0,1 0 0 0 0,2 1 1 0 0,0 0-1 0 0,2 1 0 0 0,1 0 1 0 0,0 2-1 0 0,6-5-77 0 0,127-135 79 0 0,-119 134-29 0 0,-30 27-34 0 0,-1 0-24 0 0,0 0-12 0 0,4 28-90 0 0,1 178 132 0 0,-2-94-30 0 0,-2-111 6 0 0,1-1 0 0 0,-1 1 0 0 0,1-1 0 0 0,0 1 0 0 0,-1-1 0 0 0,1 0 0 0 0,0 0 0 0 0,-1 0 0 0 0,1 0 0 0 0,-1 0-1 0 0,1 0 1 0 0,0 0 0 0 0,-1 0 0 0 0,1 0 0 0 0,0-1 0 0 0,-1 1 0 0 0,1-1 0 0 0,-1 1 0 0 0,1-1 0 0 0,-1 0 0 0 0,1 0-1 0 0,-1 1 1 0 0,0-1 0 0 0,1 0 0 0 0,-1 0 0 0 0,0 0 0 0 0,0-1 0 0 0,1 1 0 0 0,-1 0 0 0 0,0-1 2 0 0,199-140-4 0 0,-170 122-1 0 0,1 2 0 0 0,1 1 0 0 0,0 2-1 0 0,1 1 1 0 0,31-8 5 0 0,-62 21-1 0 0,-1 1 0 0 0,1 0 0 0 0,-1 0 0 0 0,1-1 0 0 0,-1 1 0 0 0,1 0 0 0 0,-1 0 0 0 0,1 1 0 0 0,-1-1 0 0 0,1 0 0 0 0,-1 0 0 0 0,1 1 0 0 0,-1-1 0 0 0,1 1 0 0 0,-1-1 0 0 0,0 1 0 0 0,1-1 0 0 0,-1 1-1 0 0,0 0 1 0 0,1 0 0 0 0,-1 0 0 0 0,0 0 0 0 0,0 0 0 0 0,0 0 0 0 0,0 0 0 0 0,0 0 0 0 0,0 0 0 0 0,0 0 0 0 0,0 1 0 0 0,0-1 0 0 0,-1 0 0 0 0,1 1 0 0 0,0-1 0 0 0,-1 0 0 0 0,1 1 0 0 0,-1-1 0 0 0,0 1 0 0 0,1-1 0 0 0,-1 1-1 0 0,0-1 1 0 0,0 1 0 0 0,0-1 0 0 0,0 1 0 0 0,0-1 0 0 0,0 1 0 0 0,0-1 0 0 0,-1 1 0 0 0,1-1 0 0 0,0 1 0 0 0,-1-1 0 0 0,0 1 0 0 0,1-1 0 0 0,-1 0 0 0 0,0 1 1 0 0,1 12-5 0 0,-48 192-8 0 0,53-188-1968 0 0,19-19-8780 0 0,-21-3 1789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8890 0 0,'0'0'2973'0'0,"0"0"-425"0"0,0 0-386 0 0,0 0-406 0 0,0 0-386 0 0,0 0-306 0 0,0 0-248 0 0,0 0-188 0 0,0 0-89 0 0,0 0-31 0 0,0 0-33 0 0,0 0-13 0 0,0 0 34 0 0,13 7 1127 0 0,11-2-1260 0 0,0-1 0 0 0,1 0 1 0 0,0-2-1 0 0,-1-1 0 0 0,1-1 1 0 0,0-1-1 0 0,0-1 0 0 0,-1-1 1 0 0,19-5-364 0 0,-6 3-84 0 0,-37 5 235 0 0,4-4-2551 0 0,-3 1-2773 0 0,-4 2-3278 0 0,1 1-3396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16339 0 0,'0'0'1706'0'0,"0"0"-195"0"0,0 0-1 0 0,0 0-182 0 0,0 0-209 0 0,0 0-184 0 0,0 0-215 0 0,0 0-215 0 0,0 0-171 0 0,37 2-135 0 0,115 4-98 0 0,-60-21-189 0 0,-70 9-516 0 0,29-9-1170 0 0,-20 2-8165 0 0,-23 8-2203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21.148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1 854,'31'-3,"-1"-1,1-2,-1-1,0-1,0-2,-1-1,0-1,-1-1,20-14,-18 13,-1-2,0-1,-2-1,0-2,-1 0,-1-2,-1-1,0-1,-2-1,-2 0,0-2,16-29,-32 51,0 0,-1-1,1 1,-1-1,-1 0,1 0,-1 0,0 0,0 0,-1 0,0-1,0 1,0-1,-1 1,0-1,0 1,-1 0,0-1,0 1,0-1,-1 1,0 0,0 0,0 0,-1 0,0 0,0 1,-1-1,1 1,-1 0,0 0,-1 0,1 0,-1 1,0 0,0 0,0 0,-5-2,-3 5,-1 0,1 1,0 0,-1 1,1 1,-1 0,1 0,0 1,0 1,0 1,1 0,0 0,0 1,0 0,0 1,1 1,0 0,1 0,0 1,0 1,-5 5,-3 4,1 1,1 0,1 1,0 0,2 2,0-1,2 2,0 0,2 0,0 0,2 1,1 1,1-1,1 1,1 0,1 0,1 0,2 0,1 0,1 0,1 4,-2-20,1 1,-1-1,2 0,-1-1,1 1,1 0,0-1,0 0,1 0,0-1,0 1,1-2,0 1,0 0,1-1,0-1,1 1,-1-1,1-1,0 0,0 0,1-1,0 0,0 0,0-1,1 0,15 0,-1 0,1-2,-1-1,1-1,-1-2,0 0,1-2,-2 0,1-2,-1 0,0-2,0-1,-1-1,0-1,-1 0,-1-2,6-5,127-80,-125 79</inkml:trace>
  <inkml:trace contextRef="#ctx0" brushRef="#br0" timeOffset="380.283">1045 911,'47'-99,"4"2,5 3,3 2,5 3,9-5,-73 94,0-1,0 1,0-1,0 1,0-1,1 1,-1 0,0-1,0 1,0-1,1 1,-1-1,0 1,1 0,-1-1,0 1,1 0,-1-1,0 1,1 0,-1 0,1-1,-1 1,1 0,-1 0,1 0,-1 0,0-1,1 1,-1 0,1 0,-1 0,1 0,-1 0,1 0,-1 0,1 0,-1 0,1 1,-1-1,1 0,-1 0,1 0,-1 0,0 1,1-1,-1 0,1 1,-1-1,0 0,1 0,-1 1,0-1,1 1,-1-1,0 0,0 1,1-1,-1 1,0-1,0 1,0-1,1 0,-1 1,0-1,0 1,0-1,0 1,0-1,0 1,0 42,0-34,-4 214,3-219,1 0,0-1,0 1,1 0,-1 0,1-1,0 1,0 0,0-1,0 1,1-1,-1 0,1 1,0-1,0 0,0 0,0 0,1 0,-1 0,1-1,0 1,-1-1,1 0,1 1,-1-1,0-1,0 1,1 0,-1-1,1 0,-1 0,1 0,-1 0,1 0,0-1,0 1,-1-1,2 0,12-2,0-1,0 0,0-2,-1 1,1-2,-1 0,-1-1,1-1,-1 0,0-1,-1-1,0 0,-1-1,0-1,-1 0,0 0,1-2,8-7,-1-1,-1 0,-1-2,-1 0,-1-1,-1 0,-2-1,0-1,-2 0,2-7,-9 22</inkml:trace>
  <inkml:trace contextRef="#ctx0" brushRef="#br0" timeOffset="1017.106">2231 600,'66'-34,"-2"-2,-1-4,19-18,-74 52,-1 0,0-1,0 0,-1-1,0 1,0-1,-1 0,0-1,0 1,2-8,-6 14,0-1,0 0,0 0,0 0,0 0,-1 0,1 0,-1 0,0 0,0 0,0 0,0 0,0 0,-1 0,0 0,1 0,-1 0,0 0,0 0,-1 1,1-1,-1 0,1 1,-1-1,0 1,0 0,0-1,0 1,0 0,0 0,-1 0,1 1,-1-1,0 0,-1 0,-4 0,-1-1,1 2,-1-1,0 1,1 1,-1-1,0 1,1 1,-1 0,0 0,1 1,-1 0,1 0,0 1,-1 0,1 0,0 1,1 0,-1 1,1 0,0 0,0 0,0 1,1 0,0 0,0 1,1-1,-3 5,-6 6,1 1,1-1,1 2,1 0,0 0,2 1,0 0,1 0,1 1,1 0,1 0,0 1,2-1,1 0,0 4,1-17,1-1,0 1,0 0,1 0,-1 0,2-1,-1 1,1-1,0 0,1 1,0-1,0-1,0 1,1-1,0 0,0 0,1 0,-1 0,1-1,0 0,1 0,-1-1,1 0,0 0,0-1,1 1,-1-2,0 1,1-1,0 0,3 0,10 0,0-1,1-1,-1 0,0-2,0-1,0 0,-1-2,1 0,-1-1,0-1,0-1,-1-1,0-1,-1 0,0-1,6-6,31-25,-1-3,-2-2,-2-2,11-17,-34 36,-2-1,-1-1,-1 0,-2-2,-2-1,0 0,-3-1,-1-1,3-15,-16 49,-1 1,0 0,1-1,-1 1,0-1,-1 0,1 1,0-1,-1 0,1 1,-1-1,0 0,0 0,0 1,0-1,0 0,-1 1,1-1,-1 0,0 1,0-1,0 0,0 1,0 0,0-1,-1 1,1 0,-1-1,0 1,0 0,0 0,0 0,0 1,0-1,0 0,0 1,-1-1,1 1,-1 0,1 0,-1 0,1 0,-1 0,0 1,1-1,-9 3,1 1,0 0,-1 1,2 0,-1 1,0-1,1 2,0 0,0 0,0 0,1 1,0 0,1 1,-1 0,1 0,1 1,0-1,0 1,-1 3,4-8,1-1,-6 4,1 0,0 1,1 0,0 1,0-1,1 1,0 0,0 1,1-1,0 1,1 0,0 0,0 0,1 0,1 0,0 0,0 1,1-1,0 1,1 5,4-10,1-1,-1 0,1 0,0-1,0 1,1-1,-1-1,1 1,0-1,-1 0,2-1,-1 1,0-2,0 1,1-1,-1 0,1 0,5-1,-9 1,176 25,-175-24,-1 0,1 0,-1 1,0 0,1 0,-1 0,-1 0,1 1,0-1,-1 1,0 0,0 0,0 0,0 1,0-1,-1 1,0 0,0-1,0 1,-1 0,0 0,0 0,0 0,0 0,-1 0,0 0,0 3,0 6,0 1,-1-1,-1 1,0-1,-1 0,-1 0,0 0,-1 0,-1 1,-12 30,11-26</inkml:trace>
  <inkml:trace contextRef="#ctx0" brushRef="#br0" timeOffset="1580.224">3953 8,'-26'5,"0"0,0 2,1 1,0 1,1 1,0 1,0 1,1 1,1 1,0 2,1 0,1 0,0 2,1 1,1 0,1 1,1 1,1 1,0 0,2 1,1 0,1 1,0 1,2 0,1 0,-3 16,9-29,0 0,1-1,0 1,1 0,0 0,1 0,0 0,1 0,1-1,-1 1,2-1,1 4,-3-10,0 0,0-1,0 1,0-1,1 1,0-1,0 0,0 0,1-1,-1 1,1-1,0 1,0-1,0 0,0 0,0-1,1 0,-1 1,1-1,0-1,0 1,-1-1,1 0,0 0,0 0,0 0,0-1,0 0,4-1,5-2,0-1,0-1,-1 0,0-1,0 0,0-1,-1-1,0 0,-1 0,1-1,-2-1,1 0,-2 0,1-1,2-5,9-6,15-17,-1-3,-2-1,-2-1,10-22,59-79,-100 144,1 0,-1 0,0 0,1 0,-1 0,0 0,1 0,-1 0,1 0,-1 0,1 1,0-1,-1 0,1 0,0 1,0-1,0 0,-1 1,1-1,0 0,0 1,0 0,0-1,0 1,0-1,0 1,0 0,0 0,0 0,0-1,0 1,0 0,0 0,0 1,0-1,0 0,0 0,0 0,0 1,0-1,0 0,0 1,0-1,0 1,0-1,0 1,0-1,-1 1,1 0,0 0,0-1,-1 1,1 0,-1 0,1 0,0 0,-1-1,1 1,-1 0,0 1,6 169,-7-148,-23 383,32-262,6 387,-14-487,-3 0,-2 0,-1 0,-2 0,-3-1,-1-1,-2 1,-2-2,-1 0,-3-1,-1-2,-1 1,-8 5,27-40,-48 48,50-51,0 0,-1 0,1 0,0 0,-1 0,1-1,-1 1,1 0,-1-1,0 1,1-1,-1 0,0 1,1-1,-1 0,0 0,1 0,-1 0,0 0,1-1,-1 1,0 0,1-1,-1 1,1-1,-1 0,1 1,-1-1,1 0,-1 0,1 0,0 0,-1 0,1 0,0-1,0 1,0 0,0-1,0 1,-6-14,2 1,-1 0,2-1,0 0,1 0,0 0,2-1,-1 1,2-1,0 1,1-1,0 1,1 0,1 0,1 0,0 0,1 0,0 0,-1-1,0-1,42-176,37-88,-59 215</inkml:trace>
  <inkml:trace contextRef="#ctx0" brushRef="#br0" timeOffset="2149.77">4685 36,'-70'88,"62"-74,-6 11,1 0,0 2,2 0,2 0,0 0,2 1,1 1,1-1,1 1,2 1,1-23,1 1,0-1,0 0,1 0,0 0,0 0,1 0,0 0,0 0,0 0,1-1,0 1,1-1,-1 0,1 0,0 0,1 0,-1-1,1 0,0 1,1-2,-1 1,1-1,0 0,0 0,0 0,0-1,1 0,0 0,-1-1,1 0,0 0,0-1,0 1,0-2,1 1,-1-1,2 0,10-7,0-1,-1-1,0-1,0-1,-1 0,-1-1,0 0,-1-2,0 0,-1 0,-1-2,0 1,-1-2,0 0,-2 0,0-1,4-10,4-1,-4 7,19-32,2 1,2 3,2 1,3 1,5-1,-46 48,-1 0,1 0,0 0,0 0,0 0,0 0,0 0,0 0,0 0,0 0,0 0,1 1,-1-1,0 0,0 1,1-1,-1 1,0 0,1-1,-1 1,1 0,-1 0,0 0,1 0,-1 0,1 0,-1 0,0 0,1 0,-1 1,0-1,1 1,-1-1,0 1,1-1,-1 1,0 0,0 0,0-1,0 1,0 0,0 0,0 0,0 0,0 0,0 1,0-1,-1 0,1 0,0 1,-1-1,1 0,-1 0,1 1,-1-1,0 1,0-1,0 0,1 1,-1-1,-1 1,1-1,0 0,0 2,2 233,-24 298,69 143,-52-500,4-167,-1 1,0-1,-1 0,0 0,0 0,-1-1,-1 1,1-1,-1 0,-1 0,0-1,0 1,-1-1,0-1,-5 6,11-12,-1 1,1 0,0-1,-1 1,1-1,-1 0,0 1,1-1,-1 0,0 0,0 0,0 0,0 0,1-1,-1 1,0-1,0 1,-1-1,1 0,0 1,0-1,0 0,0 0,0-1,0 1,0 0,0-1,0 1,0-1,0 0,0 1,0-1,0 0,1 0,-1 0,0-1,1 1,-1 0,1-1,-1 1,1-1,-1 1,1-1,0 0,0 1,0-1,0 0,0 0,0 0,1 0,-1 0,0 0,1 0,0 0,-1-1,-2-31,1 0,2 1,1-1,1 0,2 1,2-1,8-26,3 1,4 2,1 1,3 0,3 2,1 1,3 2,3 1,1 1,33-32,-43 49,1 2,1 1,2 1,0 1,2 2,1 1,1 2,1 1,1 2,3 0,15-1,2 2,-1 3,37-5,-42 12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17732 0 0,'0'0'1753'0'0,"0"0"-595"0"0,0 0-354 0 0,0 0 3 0 0,0 0 91 0 0,0 0 51 0 0,0 0-47 0 0,0 0-153 0 0,0 0-189 0 0,0 0-94 0 0,0 0-37 0 0,0 0-39 0 0,4 30-54 0 0,11 95-54 0 0,-11 9 413 0 0,-22 8-73 0 0,6-77-1603 0 0,7-7-3990 0 0,10-86 493 0 0,-2 18 712 0 0,-1-1-3432 0 0,0 3-940 0 0</inkml:trace>
  <inkml:trace contextRef="#ctx0" brushRef="#br0" timeOffset="229.975">1 24 13219 0 0,'0'0'2795'0'0,"0"0"-706"0"0,0 0-524 0 0,0 0-339 0 0,0 0-213 0 0,0 0-62 0 0,0 0-96 0 0,0 0-123 0 0,0 0-136 0 0,0 0-124 0 0,0 0-113 0 0,0 0-77 0 0,35-4-41 0 0,110-11-44 0 0,7 11 331 0 0,-49 18-1536 0 0,-83-4-2822 0 0,-1 4-3451 0 0,-15-10-4863 0 0</inkml:trace>
  <inkml:trace contextRef="#ctx0" brushRef="#br0" timeOffset="665.572">419 444 17844 0 0,'0'0'1674'0'0,"0"0"-242"0"0,0 0-44 0 0,0 0-98 0 0,0 0-187 0 0,0 0-199 0 0,0 0-172 0 0,0 0-172 0 0,0 0-133 0 0,0 0-88 0 0,0 0-89 0 0,0 0-51 0 0,0 0-43 0 0,33 0-31 0 0,99 0-37 0 0,-84 7 7 0 0,-47-7-89 0 0,0 1-1 0 0,1 0 1 0 0,-1 0-1 0 0,0-1 1 0 0,0 1-1 0 0,0 0 0 0 0,0 0 1 0 0,0 1-1 0 0,0-1 1 0 0,0 0-1 0 0,0 0 1 0 0,-1 0-1 0 0,1 0 1 0 0,0 1-1 0 0,-1-1 1 0 0,1 0-1 0 0,-1 1 1 0 0,1-1-1 0 0,-1 1 1 0 0,0-1-1 0 0,1 0 1 0 0,-1 1-1 0 0,0-1 1 0 0,0 1-1 0 0,0-1 1 0 0,0 1-1 0 0,0-1 1 0 0,0 0-1 0 0,-1 1 1 0 0,1-1-1 0 0,0 1 1 0 0,-1-1-1 0 0,1 0 1 0 0,-1 1-1 0 0,0-1 0 0 0,0 1-5 0 0,-94 95 215 0 0,94-95-206 0 0,-1-1-1 0 0,0 0 1 0 0,0 0-1 0 0,1 1 1 0 0,-1-1-1 0 0,1 1 1 0 0,-1 0-1 0 0,1-1 1 0 0,-1 1-1 0 0,1 0 1 0 0,0 0-1 0 0,0 0 1 0 0,0 0-1 0 0,0 0 1 0 0,1 0-1 0 0,-1 0 1 0 0,0 0-1 0 0,1 0 1 0 0,-1 0-1 0 0,1 0 1 0 0,0 0-1 0 0,0 1 1 0 0,0-1-1 0 0,0 0 0 0 0,0 0 1 0 0,0 0-1 0 0,0 0 1 0 0,1 1-1 0 0,-1-1 1 0 0,1 0-1 0 0,0 0 1 0 0,0 0-1 0 0,-1 0 1 0 0,1 0-1 0 0,0 0 1 0 0,1 0-1 0 0,-1-1 1 0 0,0 1-1 0 0,1 0 1 0 0,-1 0-1 0 0,0-1 1 0 0,1 1-1 0 0,0-1 1 0 0,-1 0-1 0 0,1 1 1 0 0,0-1-1 0 0,0 0 1 0 0,0 0-1 0 0,0 0-8 0 0,147 14 1054 0 0,-43-39-1326 0 0,-88 11-4034 0 0,-6-4-4272 0 0,-11 14-4537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305 244 13171 0 0,'0'0'1887'0'0,"0"0"-377"0"0,0 0-45 0 0,0 0 12 0 0,0 0-123 0 0,0 0-211 0 0,0 0-261 0 0,0 0-247 0 0,0 0-157 0 0,0 0-80 0 0,0 0-81 0 0,0 0-79 0 0,0 0-28 0 0,-13 1-7 0 0,-44 6-19 0 0,-17 33 374 0 0,62-30-492 0 0,0-1-59 0 0,0 1 0 0 0,0 0 0 0 0,1 1 0 0 0,0 0-1 0 0,1 1 1 0 0,0 0 0 0 0,1 0 0 0 0,1 1 0 0 0,0 0-1 0 0,0 1 1 0 0,1 0 0 0 0,1 0 0 0 0,1 1 0 0 0,0-1-1 0 0,0 1 1 0 0,2 0 0 0 0,0 1 0 0 0,0 4-7 0 0,3-18 4 0 0,0 0 0 0 0,0 1 0 0 0,1-1 0 0 0,-1 0 0 0 0,1 1 0 0 0,0-1 0 0 0,-1 0 0 0 0,1 0 0 0 0,0 1 0 0 0,0-1 0 0 0,0 0 0 0 0,1 0 0 0 0,-1 0 0 0 0,0 0 0 0 0,1 0 1 0 0,0-1-1 0 0,-1 1 0 0 0,1 0 0 0 0,0-1 0 0 0,0 1 0 0 0,0-1 0 0 0,0 1 0 0 0,0-1 0 0 0,0 0 0 0 0,0 0 0 0 0,0 0 0 0 0,0 0 0 0 0,1-1 0 0 0,-1 1 0 0 0,0 0 0 0 0,0-1 0 0 0,1 1 0 0 0,-1-1 0 0 0,1 0 0 0 0,0 0-4 0 0,85-13 740 0 0,90-105 359 0 0,-46 8-677 0 0,-116 97-360 0 0,-12 9-46 0 0,0 1-1 0 0,0 0 0 0 0,1-1 1 0 0,-1 1-1 0 0,0 1 0 0 0,1-1 1 0 0,0 1-1 0 0,0 0 0 0 0,0 0 1 0 0,0 0-1 0 0,0 0 1 0 0,0 1-1 0 0,0 0 0 0 0,1 0-15 0 0,11 44-17 0 0,-14 29 21 0 0,-2 1 0 0 0,-4-1 1 0 0,-8 35-5 0 0,-1 55 24 0 0,10-125-20 0 0,2-9-9 0 0,-1 0 0 0 0,-2 0 0 0 0,0 0 0 0 0,-2 0 0 0 0,-1-1 0 0 0,-8 22 5 0 0,11-42-2 0 0,-1 1 0 0 0,0-1 0 0 0,0 0 0 0 0,-1 0 1 0 0,0-1-1 0 0,0 1 0 0 0,0-1 0 0 0,-1 0 1 0 0,0 0-1 0 0,0-1 0 0 0,-1 0 0 0 0,1 0 0 0 0,-1 0 1 0 0,0-1-1 0 0,0 0 0 0 0,-1 0 0 0 0,1-1 1 0 0,-1 0-1 0 0,0 0 0 0 0,0-1 0 0 0,0 0 0 0 0,0 0 1 0 0,0-1-1 0 0,0 0 2 0 0,3 0-2 0 0,1 0 0 0 0,-1-1 0 0 0,1 1 0 0 0,-1-1 0 0 0,1 0 0 0 0,-1 0 0 0 0,1 0 0 0 0,-1-1 0 0 0,1 0 0 0 0,-1 0 1 0 0,1 0-1 0 0,0 0 0 0 0,-1-1 0 0 0,1 1 0 0 0,0-1 0 0 0,0 0 0 0 0,0 0 0 0 0,0-1 0 0 0,0 1 0 0 0,1-1 0 0 0,-1 0 0 0 0,1 0 0 0 0,0 0 0 0 0,0 0 0 0 0,0-1 0 0 0,0 1 0 0 0,0-1 1 0 0,1 0-1 0 0,0 0 0 0 0,-1 0 0 0 0,1 0 0 0 0,1 0 0 0 0,-1-1 2 0 0,-2-11-91 0 0,2-1 1 0 0,0 1-1 0 0,1-1 0 0 0,0 0 1 0 0,1 1-1 0 0,1-1 0 0 0,1 1 1 0 0,0-1-1 0 0,1 1 1 0 0,1-1-1 0 0,1 1 0 0 0,0 0 1 0 0,1 1-1 0 0,0 0 1 0 0,2 0-1 0 0,0 0 0 0 0,0 0 1 0 0,1 2-1 0 0,1-1 0 0 0,0 1 1 0 0,11-10 90 0 0,36-39-2630 0 0,-37 43-547 0 0,0-1-3296 0 0,-7 8-5512 0 0</inkml:trace>
  <inkml:trace contextRef="#ctx0" brushRef="#br0" timeOffset="520.223">706 591 7034 0 0,'0'0'3312'0'0,"0"0"-1277"0"0,0 0-554 0 0,0 0-85 0 0,0 0-6 0 0,0 0-3 0 0,0 0-90 0 0,0 0-135 0 0,0 0-127 0 0,0 0-86 0 0,0 0-83 0 0,0 0-81 0 0,23 0-79 0 0,73-2-101 0 0,-90 2-518 0 0,1-1-1 0 0,0 0 0 0 0,-1 0 1 0 0,1 0-1 0 0,0-1 1 0 0,-1 0-1 0 0,1 0 1 0 0,-1 0-1 0 0,0-1 0 0 0,0 0 1 0 0,0 0-1 0 0,0-1 1 0 0,0 0-87 0 0,11-7 226 0 0,8-1-37 0 0,-1-1 0 0 0,0-1 1 0 0,-2-1-1 0 0,0-1 1 0 0,0-1-1 0 0,-1-1 0 0 0,-2-1 1 0 0,0-1-1 0 0,-1 0 0 0 0,9-14-189 0 0,-16 16 12 0 0,0-1 0 0 0,-1 0 0 0 0,-1 0 0 0 0,0-1 0 0 0,-2 0 0 0 0,-1-1 0 0 0,0 0 0 0 0,-1 0-1 0 0,-2 0 1 0 0,0 0 0 0 0,-1-1 0 0 0,-1-15-12 0 0,-1 34-12 0 0,0-1 0 0 0,-1 1 1 0 0,1 0-1 0 0,-1 0 0 0 0,0 0 0 0 0,0 0 0 0 0,0 0 0 0 0,0 0 1 0 0,-1 0-1 0 0,1 0 0 0 0,-1 0 0 0 0,0 0 0 0 0,0 1 0 0 0,0-1 1 0 0,0 1-1 0 0,0-1 0 0 0,0 1 0 0 0,-1 0 0 0 0,1 0 0 0 0,-1 0 0 0 0,1 0 1 0 0,-1 0-1 0 0,0 1 0 0 0,0-1 0 0 0,0 1 0 0 0,0 0 0 0 0,0 0 1 0 0,0 0-1 0 0,0 0 0 0 0,0 0 0 0 0,0 1 0 0 0,-1-1 0 0 0,1 1 0 0 0,0 0 1 0 0,0 0-1 0 0,-1 0 0 0 0,1 1 0 0 0,0-1 0 0 0,0 1 0 0 0,0-1 1 0 0,0 1-1 0 0,0 0 0 0 0,-1 0 0 0 0,2 1 0 0 0,-1-1 0 0 0,0 1 1 0 0,0-1-1 0 0,0 1 0 0 0,1 0 0 0 0,-2 1 12 0 0,-8 6-8 0 0,0 0 0 0 0,0 0 0 0 0,1 1 1 0 0,1 1-1 0 0,0 0 0 0 0,0 0 0 0 0,1 1 0 0 0,1 1 0 0 0,0-1 0 0 0,0 1 0 0 0,1 0 1 0 0,1 1-1 0 0,0 0 0 0 0,1 0 0 0 0,1 0 0 0 0,0 0 0 0 0,1 1 0 0 0,0 0 1 0 0,1-1-1 0 0,1 7 8 0 0,0-11 12 0 0,0 0 1 0 0,1-1-1 0 0,1 1 1 0 0,-1 0 0 0 0,2-1-1 0 0,-1 1 1 0 0,1-1 0 0 0,1 0-1 0 0,-1 1 1 0 0,2-1-1 0 0,2 6-12 0 0,8 10 55 0 0,1-1 0 0 0,1-1-1 0 0,1-1 1 0 0,1 0 0 0 0,1-2-1 0 0,0 0 1 0 0,2 0 0 0 0,0-2-1 0 0,6 2-54 0 0,-21-16-198 0 0,40 21-1956 0 0,-46-34-3321 0 0,0 6-1079 0 0,0-1-5772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2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2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5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0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490 317 0 0 0,'0'0'1118'0'0,"0"0"751"0"0,0 0 268 0 0,0 0-93 0 0,0 0-189 0 0,0 0-209 0 0,0 0-216 0 0,0 0-185 0 0,0 0-122 0 0,0 0-95 0 0,3 0-77 0 0,10 0-75 0 0,-10 0-59 0 0,-3 0-56 0 0,0 0-50 0 0,0 0-54 0 0,0 0-49 0 0,0 0-46 0 0,0 0-42 0 0,0 0-39 0 0,0 0-28 0 0,0 0-20 0 0,0 0-36 0 0,0 0-27 0 0,0 0-55 0 0,-15-1 162 0 0,-21-4-326 0 0,0 2-1 0 0,0 1 1 0 0,0 1 0 0 0,-37 6-151 0 0,48-2 98 0 0,-1 1 0 0 0,1 1 0 0 0,1 1-1 0 0,-1 1 1 0 0,1 2 0 0 0,0 0 0 0 0,-6 5-98 0 0,28-12 11 0 0,0-1-1 0 0,1 1 0 0 0,-1 1 1 0 0,0-1-1 0 0,1 0 0 0 0,-1 0 1 0 0,1 0-1 0 0,0 1 0 0 0,0-1 1 0 0,0 1-1 0 0,0-1 0 0 0,0 1 1 0 0,0-1-1 0 0,1 1 1 0 0,-1 0-1 0 0,1-1 0 0 0,0 1 1 0 0,0 0-1 0 0,0-1 0 0 0,0 1 1 0 0,0 0-1 0 0,0-1 0 0 0,1 1 1 0 0,-1-1-1 0 0,2 3-10 0 0,-1-2 11 0 0,1 0-1 0 0,0 0 1 0 0,0 0 0 0 0,1 0-1 0 0,-1-1 1 0 0,0 1 0 0 0,1 0-1 0 0,0-1 1 0 0,0 0 0 0 0,0 0-1 0 0,0 0 1 0 0,0 0 0 0 0,0 0-1 0 0,0 0 1 0 0,0-1 0 0 0,1 0-1 0 0,-1 1 1 0 0,3-1-11 0 0,207 34 535 0 0,-174-15-438 0 0,-93 22 390 0 0,-48 5-259 0 0,-54 33-111 0 0,152-77-119 0 0,1-1 0 0 0,-1 1-1 0 0,0 0 1 0 0,1 0-1 0 0,0 0 1 0 0,0 0 0 0 0,0 1-1 0 0,0-1 1 0 0,0 1 0 0 0,1 0-1 0 0,0 0 1 0 0,-1 0-1 0 0,1 0 1 0 0,1 0 0 0 0,-1 1-1 0 0,1-1 1 0 0,-1 0 0 0 0,1 1-1 0 0,1-1 1 0 0,-1 1-1 0 0,1-1 1 0 0,-1 1 0 0 0,1 1 2 0 0,1 1 6 0 0,0 0-1 0 0,0 1 1 0 0,0-1 0 0 0,1 0 0 0 0,0 0 0 0 0,0 0 0 0 0,1 0 0 0 0,0 0 0 0 0,0-1 0 0 0,0 1-1 0 0,1-1 1 0 0,0 0 0 0 0,1 0 0 0 0,-1 0 0 0 0,1-1 0 0 0,0 1 0 0 0,0-1 0 0 0,1 0 0 0 0,0-1 0 0 0,-1 1-1 0 0,2-1 1 0 0,-1 0 0 0 0,0-1 0 0 0,1 0 0 0 0,-1 0 0 0 0,1 0 0 0 0,0 0 0 0 0,0-1 0 0 0,0-1-1 0 0,1 1 1 0 0,6 0-6 0 0,-8-1-207 0 0,61-2 359 0 0,-66 0-374 0 0,0 1 1 0 0,1-1-1 0 0,-1 0 0 0 0,0 0 0 0 0,0 1 0 0 0,1-1 1 0 0,-1 0-1 0 0,0 0 0 0 0,0 0 0 0 0,0-1 0 0 0,0 1 1 0 0,0 0-1 0 0,0 0 0 0 0,-1 0 0 0 0,1-1 0 0 0,0 1 1 0 0,-1 0-1 0 0,1-1 0 0 0,-1 1 0 0 0,1-1 1 0 0,-1 1-1 0 0,1-1 0 0 0,-1 1 0 0 0,0-1 0 0 0,0 1 1 0 0,0-1-1 0 0,0 1 0 0 0,0-2 222 0 0,0-2-1517 0 0,0-4-2439 0 0,0 2-2796 0 0,0-1-2973 0 0</inkml:trace>
  <inkml:trace contextRef="#ctx0" brushRef="#br0" timeOffset="402.612">158 1 6649 0 0,'0'0'2144'0'0,"0"0"-283"0"0,0 0-135 0 0,0 0-3 0 0,0 0-87 0 0,0 0-131 0 0,0 0-260 0 0,0 0-297 0 0,0 0-257 0 0,0 0-107 0 0,0 0 71 0 0,0 0 76 0 0,0 0 60 0 0,3 7-28 0 0,55 137 2111 0 0,-42-74-2540 0 0,-4 0 0 0 0,-3 1 1 0 0,-3 0-1 0 0,-3 0 0 0 0,-3 1 0 0 0,-6 34-334 0 0,-15 133 139 0 0,-14-31-130 0 0,16-188-1053 0 0,11-33-5492 0 0,8 6-175 0 0,0 3-5365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1 462 5089 0 0,'0'0'1900'0'0,"0"0"-203"0"0,0 0-169 0 0,0 0-90 0 0,0 0-83 0 0,0 0-95 0 0,0 0-189 0 0,0 0-272 0 0,0 0-240 0 0,0 0-125 0 0,0 0 2 0 0,15 7 2648 0 0,12 6-1245 0 0,89 25 1251 0 0,-100-36-2899 0 0,-6-1-67 0 0,1 0-1 0 0,0 0 1 0 0,-1-1-1 0 0,1 0 1 0 0,-1-1 0 0 0,1 0-1 0 0,-1 0 1 0 0,1-1-1 0 0,-1-1 1 0 0,9-3-124 0 0,26-19 176 0 0,-1-2 0 0 0,-1-1 0 0 0,-1-3 0 0 0,-2-1 0 0 0,-1-2 0 0 0,-2-2 0 0 0,-1-2 0 0 0,-2 0 0 0 0,1-7-176 0 0,120-131 339 0 0,-154 176-339 0 0,1 0 1 0 0,0 0-1 0 0,0 1 1 0 0,0-1 0 0 0,0 1-1 0 0,0-1 1 0 0,-1 1-1 0 0,1 0 1 0 0,0 0-1 0 0,-1 0 1 0 0,1 0-1 0 0,0 0 1 0 0,-1 0-1 0 0,1 0 1 0 0,-1 0-1 0 0,0 1 1 0 0,1-1-1 0 0,-1 1 1 0 0,0-1 0 0 0,0 1-1 0 0,0-1 1 0 0,0 1-1 0 0,0 0 1 0 0,0-1-1 0 0,0 3 0 0 0,0-4 0 0 0,76 163 146 0 0,-72-149-126 0 0,-1 1-1 0 0,-1 0 1 0 0,0 0 0 0 0,-1 1 0 0 0,-1-1 0 0 0,0 1 0 0 0,-1-1 0 0 0,-1 0 0 0 0,0 1 0 0 0,-1-1 0 0 0,-1 0 0 0 0,0 0 0 0 0,-1 0 0 0 0,0 0 0 0 0,-2-1 0 0 0,0 1 0 0 0,0-1 0 0 0,-1-1 0 0 0,-1 1 0 0 0,0-1 0 0 0,-1-1 0 0 0,0 1 0 0 0,-1-1 0 0 0,-1-1-1 0 0,1 0 1 0 0,-2-1 0 0 0,0 0 0 0 0,-6 4-20 0 0,3-6-25 0 0,-1-1 0 0 0,-1-1 0 0 0,1-1-1 0 0,-1 0 1 0 0,0-1 0 0 0,-1-1-1 0 0,1 0 1 0 0,0-1 0 0 0,-1-1 0 0 0,1-1-1 0 0,-1-1 1 0 0,1 0 0 0 0,-1-1 0 0 0,1-1-1 0 0,0 0 1 0 0,0-1 0 0 0,0-2-1 0 0,1 1 1 0 0,-1-2 0 0 0,1 0 25 0 0,13 7-62 0 0,-1-1 0 0 0,1 1 0 0 0,0-1 0 0 0,-1 0 0 0 0,1 0-1 0 0,0 0 1 0 0,-1-1 0 0 0,1 1 0 0 0,0-1 0 0 0,0 1 0 0 0,0-1 0 0 0,0 0 0 0 0,1 0 0 0 0,-1-1 0 0 0,0 1 0 0 0,1 0 0 0 0,-1-1 0 0 0,1 0-1 0 0,0 1 1 0 0,0-1 0 0 0,0 0 0 0 0,1 0 0 0 0,-1 0 0 0 0,0-1 0 0 0,1 1 0 0 0,0 0 0 0 0,0 0 0 0 0,0-1 0 0 0,0 1 0 0 0,1-1 0 0 0,-1 1 0 0 0,1-1-1 0 0,0-2 63 0 0,2 2-230 0 0,1 0 0 0 0,0 0-1 0 0,0 0 1 0 0,0 0 0 0 0,0 1-1 0 0,1-1 1 0 0,0 1 0 0 0,-1 0-1 0 0,1 0 1 0 0,0 0 0 0 0,1 0-1 0 0,-1 1 1 0 0,0 0 0 0 0,4-2 230 0 0,7-4-1357 0 0,5-6-3448 0 0,-4 5-6748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12219 0 0,'0'0'2193'0'0,"0"0"-268"0"0,0 0-315 0 0,0 0-326 0 0,0 0-275 0 0,0 0-241 0 0,0 0-286 0 0,0 0-249 0 0,0 0-161 0 0,0 0-94 0 0,0 0-22 0 0,0 0-20 0 0,-3 3-34 0 0,2-2 31 0 0,1 0-1 0 0,-1 0 1 0 0,0 0-1 0 0,1 0 0 0 0,-1 1 1 0 0,1-1-1 0 0,-1 0 1 0 0,1 0-1 0 0,0 0 0 0 0,-1 1 1 0 0,1-1-1 0 0,0 0 1 0 0,0 0-1 0 0,0 1 0 0 0,0-1 1 0 0,0 0-1 0 0,0 0 1 0 0,0 1-1 0 0,0-1 1 0 0,1 0-1 0 0,-1 0 0 0 0,0 0 1 0 0,1 1-1 0 0,-1-1 1 0 0,1 0-1 0 0,-1 0 0 0 0,1 0 1 0 0,0 0-1 0 0,-1 0 1 0 0,1 0-1 0 0,0 0 0 0 0,0 0 1 0 0,0 0-1 0 0,0 0 1 0 0,0 0-1 0 0,0-1 1 0 0,0 1-1 0 0,0 0 0 0 0,0-1 1 0 0,0 1-1 0 0,0 0 1 0 0,0-1-1 0 0,0 0 0 0 0,0 1 1 0 0,1-1-1 0 0,-1 0 1 0 0,0 1-1 0 0,0-1 0 0 0,1 0 1 0 0,-1 0 67 0 0,6 3-4592 0 0,-2-2-6147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22 118 9722 0 0,'0'0'2442'0'0,"0"0"-471"0"0,0 0-221 0 0,0 0-61 0 0,0 0-156 0 0,0 0-118 0 0,0 0-230 0 0,0 0-278 0 0,0 0-227 0 0,0 0-129 0 0,0 0-24 0 0,0 0-8 0 0,0 7-25 0 0,6 89 801 0 0,-6 98-488 0 0,-19-95-723 0 0,14-84 3 0 0,3-7-1740 0 0,1-19-323 0 0,1-12-1783 0 0,0 8-3683 0 0,0 7-4122 0 0</inkml:trace>
  <inkml:trace contextRef="#ctx0" brushRef="#br0" timeOffset="751.771">189 495 5121 0 0,'0'0'3369'0'0,"0"0"-1435"0"0,0 0-586 0 0,0 0-76 0 0,0 0 24 0 0,0 0-11 0 0,0 0 12 0 0,0 0-14 0 0,0 0-80 0 0,0 0-113 0 0,0 0-123 0 0,0 0-165 0 0,0 0-173 0 0,17-17-99 0 0,53-53-62 0 0,3-40 907 0 0,31-101-562 0 0,-104 211-795 0 0,0 0-6 0 0,0 0-24 0 0,0 0-12 0 0,0 0-10 0 0,0 0-18 0 0,4 19-44 0 0,16 108 233 0 0,-16-109-131 0 0,-2-5 5 0 0,1-1 1 0 0,0 0 0 0 0,1 0-1 0 0,0-1 1 0 0,0 1-1 0 0,2-1 1 0 0,-1 0 0 0 0,1 0-1 0 0,1 0 1 0 0,0-1-1 0 0,6 7-11 0 0,-8-14 86 0 0,1 0 0 0 0,-1 0-1 0 0,1 0 1 0 0,0-1 0 0 0,-1 0-1 0 0,1 0 1 0 0,0-1-1 0 0,0 0 1 0 0,0 0 0 0 0,1 0-1 0 0,-1-1 1 0 0,0 1 0 0 0,0-2-1 0 0,0 1 1 0 0,0-1 0 0 0,0 1-1 0 0,0-2 1 0 0,0 1 0 0 0,0-1-1 0 0,0 0 1 0 0,0 0 0 0 0,-1 0-1 0 0,1-1 1 0 0,-1 0 0 0 0,0 0-1 0 0,1-1 1 0 0,-1 1 0 0 0,-1-1-1 0 0,1 0 1 0 0,-1 0-1 0 0,4-5-85 0 0,5-4 71 0 0,-1-2-1 0 0,0 1 0 0 0,-1-2 0 0 0,-1 1 1 0 0,0-2-1 0 0,-2 1 0 0 0,0-1 0 0 0,0 0 0 0 0,-2-1 1 0 0,0 0-1 0 0,-1 0 0 0 0,0 0 0 0 0,-2 0 0 0 0,0-1 1 0 0,-2 0-1 0 0,0 1 0 0 0,-1-14-70 0 0,0 31-50 0 0,0 0-1 0 0,0 0 1 0 0,0-1-1 0 0,-1 1 1 0 0,1 0-1 0 0,0 0 1 0 0,-1 0-1 0 0,1 0 1 0 0,-1 0-1 0 0,1 0 1 0 0,-1 0-1 0 0,1 1 1 0 0,-1-1 0 0 0,0 0-1 0 0,1 0 1 0 0,-1 0-1 0 0,0 0 1 0 0,0 1-1 0 0,0-1 1 0 0,1 0-1 0 0,-1 1 1 0 0,0-1-1 0 0,0 1 1 0 0,0-1-1 0 0,0 1 1 0 0,0-1-1 0 0,0 1 1 0 0,0 0 0 0 0,0 0-1 0 0,-1-1 1 0 0,1 1-1 0 0,0 0 1 0 0,0 0-1 0 0,0 0 1 0 0,0 0-1 0 0,0 0 1 0 0,0 0-1 0 0,0 0 1 0 0,0 1-1 0 0,0-1 1 0 0,0 0-1 0 0,0 1 1 0 0,0-1 0 0 0,0 0-1 0 0,0 1 1 0 0,0-1-1 0 0,0 1 1 0 0,0 0-1 0 0,0-1 1 0 0,0 1-1 0 0,0 0 1 0 0,0-1-1 0 0,1 1 1 0 0,-1 0-1 0 0,0 0 1 0 0,1 0-1 0 0,-1 0 51 0 0,-14 27-3484 0 0,10-7-5678 0 0,4-13-2943 0 0</inkml:trace>
  <inkml:trace contextRef="#ctx0" brushRef="#br0" timeOffset="1126.009">1334 71 11883 0 0,'0'0'2544'0'0,"0"0"-393"0"0,0 0-304 0 0,0 0-288 0 0,0 0-244 0 0,0 0-147 0 0,0 0-182 0 0,0 0-192 0 0,0 0-178 0 0,0 0-128 0 0,0 0-63 0 0,0 0-54 0 0,0 0 0 0 0,-10-3-37 0 0,-31-9-46 0 0,39 11-254 0 0,-1 1-1 0 0,0 0 1 0 0,1 0-1 0 0,-1 0 0 0 0,0 0 1 0 0,1 1-1 0 0,-1-1 0 0 0,0 1 1 0 0,1-1-1 0 0,-1 1 1 0 0,1 0-1 0 0,-1 0 0 0 0,1 0 1 0 0,0 1-1 0 0,-1-1 0 0 0,1 0 1 0 0,0 1-1 0 0,0-1 1 0 0,0 1-1 0 0,-2 1-33 0 0,-10 7 173 0 0,2-3-148 0 0,1 0 0 0 0,1 1 0 0 0,-1-1 1 0 0,1 2-1 0 0,1 0 0 0 0,-1 0 1 0 0,2 1-1 0 0,-1 0 0 0 0,1 0 0 0 0,1 1 1 0 0,0 0-1 0 0,0 0 0 0 0,1 1 1 0 0,1-1-1 0 0,0 2 0 0 0,0-1 0 0 0,1 0 1 0 0,1 1-1 0 0,0 0 0 0 0,1 0 1 0 0,0 0-1 0 0,1 0 0 0 0,0 12-25 0 0,1-19 2 0 0,1 0 0 0 0,0 0 0 0 0,-1 0 0 0 0,2 0-1 0 0,-1-1 1 0 0,1 1 0 0 0,0 0 0 0 0,0-1 0 0 0,0 1 0 0 0,1-1 0 0 0,0 0 0 0 0,0 1-1 0 0,0-1 1 0 0,1-1 0 0 0,0 1 0 0 0,0-1 0 0 0,0 1 0 0 0,0-1 0 0 0,1 0 0 0 0,0 0-1 0 0,-1-1 1 0 0,1 0 0 0 0,0 0 0 0 0,1 0 0 0 0,-1 0 0 0 0,1-1 0 0 0,-1 0 0 0 0,1 0-1 0 0,0 0 1 0 0,-1-1 0 0 0,1 1 0 0 0,0-2 0 0 0,0 1 0 0 0,0-1 0 0 0,0 0 0 0 0,0 0-1 0 0,5-1-1 0 0,0 1-28 0 0,1-2 0 0 0,-1 1 0 0 0,1-2 0 0 0,-1 0 0 0 0,0 0-1 0 0,0-1 1 0 0,0 0 0 0 0,-1 0 0 0 0,1-2 0 0 0,-1 1 0 0 0,0-1-1 0 0,-1-1 1 0 0,0 0 0 0 0,0 0 0 0 0,0 0 0 0 0,4-6 28 0 0,16-19-3606 0 0,-5-3-3447 0 0,-21 26-5028 0 0</inkml:trace>
  <inkml:trace contextRef="#ctx0" brushRef="#br0" timeOffset="1541.117">1532 295 4905 0 0,'0'0'3290'0'0,"0"0"-1447"0"0,0 0-389 0 0,0 0 50 0 0,0 0-18 0 0,0 0-65 0 0,0 0-114 0 0,0 0-157 0 0,0 0-185 0 0,0 0-95 0 0,0 0-18 0 0,0 0 7 0 0,22 11-11 0 0,67 36-30 0 0,-27-36 562 0 0,-47-10-1050 0 0,1-2-1 0 0,-1 1 1 0 0,0-2-1 0 0,0 0 1 0 0,0-1-1 0 0,0-1 1 0 0,0 0 0 0 0,8-3-330 0 0,-13 2 91 0 0,0 1 0 0 0,1-1 0 0 0,-2-1 0 0 0,1 0 0 0 0,-1 0 1 0 0,1-1-1 0 0,-2 0 0 0 0,1-1 0 0 0,-1 0 0 0 0,0 0 0 0 0,-1 0 0 0 0,0-1 1 0 0,0 0-1 0 0,-1-1 0 0 0,0 0 0 0 0,-1 0 0 0 0,3-7-91 0 0,-3 8 30 0 0,0-1-1 0 0,-1 0 1 0 0,0 0-1 0 0,-1-1 1 0 0,0 1 0 0 0,-1 0-1 0 0,0-1 1 0 0,-1 0-1 0 0,0 1 1 0 0,0-1-1 0 0,-1 0 1 0 0,-2-8-30 0 0,0 16-3 0 0,0-1 1 0 0,0 0-1 0 0,-1 0 0 0 0,0 1 1 0 0,0 0-1 0 0,0-1 0 0 0,0 1 1 0 0,0 0-1 0 0,-1 0 0 0 0,1 1 1 0 0,-1-1-1 0 0,0 1 0 0 0,0 0 1 0 0,0 0-1 0 0,0 0 0 0 0,0 0 1 0 0,0 1-1 0 0,-1 0 0 0 0,1 0 1 0 0,0 0-1 0 0,-1 0 0 0 0,1 0 1 0 0,-1 1-1 0 0,1 0 0 0 0,-1 0 1 0 0,1 0-1 0 0,0 1 0 0 0,-1-1 1 0 0,1 1-1 0 0,-1 0 0 0 0,1 1 1 0 0,0-1-1 0 0,0 1 0 0 0,0-1 1 0 0,0 1-1 0 0,-1 1 3 0 0,-16 7-19 0 0,-1 0-1 0 0,2 2 1 0 0,0 0-1 0 0,0 2 1 0 0,1 0 0 0 0,1 1-1 0 0,0 1 1 0 0,1 0-1 0 0,1 2 1 0 0,1 0 0 0 0,0 0-1 0 0,1 2 1 0 0,-9 17 19 0 0,18-32-2 0 0,1 2 1 0 0,0-1-1 0 0,0 0 0 0 0,1 1 1 0 0,-1-1-1 0 0,1 1 0 0 0,1 0 1 0 0,-1 0-1 0 0,1 0 1 0 0,1 1-1 0 0,-1-1 0 0 0,1 0 1 0 0,0 1-1 0 0,1-1 0 0 0,0 1 1 0 0,0-1-1 0 0,1 0 0 0 0,0 1 1 0 0,0-1-1 0 0,0 0 0 0 0,1 1 1 0 0,0-1-1 0 0,1 0 1 0 0,-1 0-1 0 0,1 0 0 0 0,1-1 1 0 0,-1 1-1 0 0,1-1 0 0 0,0 0 1 0 0,1 0-1 0 0,0 0 0 0 0,0-1 1 0 0,0 1-1 0 0,0-1 1 0 0,4 2 1 0 0,17 6 21 0 0,0-2 0 0 0,1 0 0 0 0,0-2 1 0 0,0-1-1 0 0,1-2 0 0 0,0 0 0 0 0,0-2 1 0 0,1-1-1 0 0,-1-1 0 0 0,1-2 0 0 0,0-1 1 0 0,5-1-22 0 0,-10 2 10 0 0,-10 0-41 0 0,-1-1 0 0 0,1-1 0 0 0,0 0 0 0 0,-1 0-1 0 0,1-1 1 0 0,-1-1 0 0 0,0-1 0 0 0,0 1 0 0 0,-1-2 0 0 0,3-1 31 0 0,34-34-8488 0 0,-41 33-4184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52 151 0 0 0,'0'0'1383'0'0,"0"0"201"0"0,0 0 138 0 0,0 0 130 0 0,0 0-39 0 0,0 0-142 0 0,0 0-199 0 0,0 0-228 0 0,0 0-186 0 0,0 0-155 0 0,0-3-91 0 0,-3 15 7957 0 0,-9 53-8921 0 0,8-39 802 0 0,-18 167-296 0 0,12 42-168 0 0,12-228-183 0 0,0 0 1 0 0,0 0-1 0 0,1-1 0 0 0,-1 1 0 0 0,2 0 0 0 0,-1-1 0 0 0,1 0 0 0 0,0 0 0 0 0,0 0 0 0 0,1 0 0 0 0,-1 0 0 0 0,1-1 0 0 0,1 0 1 0 0,-1 0-1 0 0,1-1 0 0 0,-1 1 0 0 0,1-1 0 0 0,1 0 0 0 0,-1-1 0 0 0,1 0 0 0 0,-1 0 0 0 0,1 0 0 0 0,0-1 0 0 0,0 1 0 0 0,0-2 0 0 0,3 1-3 0 0,-2 0 21 0 0,1-1-1 0 0,-1-1 1 0 0,1 1-1 0 0,-1-2 0 0 0,1 1 1 0 0,-1-1-1 0 0,0 0 1 0 0,1-1-1 0 0,-1 0 0 0 0,0 0 1 0 0,0-1-1 0 0,0 0 1 0 0,-1 0-1 0 0,1-1 0 0 0,-1 0 1 0 0,1 0-1 0 0,-1-1 1 0 0,0 1-1 0 0,0-3-20 0 0,113-115 265 0 0,-100 95-237 0 0,-2-1 0 0 0,-1-1 0 0 0,-2 0 0 0 0,0-1 0 0 0,-2-1 0 0 0,-1 0 0 0 0,-2-1 0 0 0,-1 0 0 0 0,-1-1 0 0 0,-2 0 0 0 0,-2 0 0 0 0,0 0 0 0 0,-3 0 0 0 0,0-3-28 0 0,-1 9 12 0 0,1 18 13 0 0,0 1 1 0 0,0-1 0 0 0,-1 1-1 0 0,0-1 1 0 0,-1 1 0 0 0,0-1-1 0 0,0 1 1 0 0,-1 0 0 0 0,0-1-1 0 0,0 1 1 0 0,-1 0 0 0 0,0 0-1 0 0,-1 1 1 0 0,1-1-1 0 0,-1 0 1 0 0,-1 1 0 0 0,0-1-26 0 0,4 8 5 0 0,0 0 1 0 0,0 0 0 0 0,1 0-1 0 0,-1 0 1 0 0,0 0-1 0 0,0 0 1 0 0,0 1 0 0 0,0-1-1 0 0,0 0 1 0 0,1 0 0 0 0,-1 1-1 0 0,0-1 1 0 0,0 0-1 0 0,1 1 1 0 0,-1-1 0 0 0,0 0-1 0 0,0 1 1 0 0,1-1 0 0 0,-1 1-1 0 0,0 0 1 0 0,1-1-1 0 0,-1 1 1 0 0,1-1 0 0 0,-1 1-1 0 0,1 0 1 0 0,-1-1 0 0 0,1 1-1 0 0,-1 0 1 0 0,1 0-1 0 0,0 0 1 0 0,-1-1 0 0 0,1 1-1 0 0,0 0 1 0 0,0 0 0 0 0,0 0-1 0 0,-1-1 1 0 0,1 1-1 0 0,0 0 1 0 0,0 0 0 0 0,0 0-1 0 0,0 0 1 0 0,0 0 0 0 0,1-1-1 0 0,-1 1 1 0 0,0 0-1 0 0,0 0 1 0 0,1 0 0 0 0,-1 0-6 0 0,-2 7 20 0 0,-8 28 16 0 0,2 1 0 0 0,1-1 0 0 0,2 1 0 0 0,1 0 0 0 0,2 0 0 0 0,1 0 0 0 0,3 1 0 0 0,0-1-1 0 0,3 0 1 0 0,1-1 0 0 0,4 12-36 0 0,42 210 506 0 0,-44-134-382 0 0,-8-124-151 0 0,0 0-6 0 0,0 0-9 0 0,0 0-12 0 0,0 0-9 0 0,0 0-5 0 0,0 0-13 0 0,0 0-1 0 0,0 0-24 0 0,0 0-20 0 0,31-27-4148 0 0,-24 22 2731 0 0,6-5-5843 0 0,-8 2-4321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4249 0 0,'0'0'5713'0'0,"0"0"-2859"0"0,0 0-1030 0 0,0 0-239 0 0,0 0-164 0 0,0 0-131 0 0,0 0-144 0 0,0 0-233 0 0,0 0-242 0 0,0 0-174 0 0,0 0 2 0 0,0 0 45 0 0,0 7 16 0 0,11 148 1784 0 0,-1 67-1942 0 0,-10-221-500 0 0,0-1-17 0 0,0 0-50 0 0,0 0-55 0 0,19-27-3042 0 0,-7 7-606 0 0,-4 6-3367 0 0,-2 6-3962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4137 0 0,'0'0'3081'0'0,"0"0"-484"0"0,0 0-303 0 0,0 0-304 0 0,0 0-327 0 0,0 0-313 0 0,0 0-339 0 0,0 0-293 0 0,0 0-211 0 0,0 0-140 0 0,0 0-39 0 0,0 0 97 0 0,0 0 105 0 0,6 0 97 0 0,166-7 2372 0 0,-5-17-2583 0 0,-160 22-559 0 0,-7 2 164 0 0,1 1 0 0 0,0-1-1 0 0,-1 1 1 0 0,1-1 0 0 0,0 0-1 0 0,-1 0 1 0 0,1 1 0 0 0,0-1-1 0 0,-1 0 1 0 0,1 0-1 0 0,0 0 1 0 0,0 1 0 0 0,-1-1-1 0 0,1 0 1 0 0,0 0 0 0 0,0 0-1 0 0,-1 0 1 0 0,1-1-1 0 0,0 1 1 0 0,0 0 0 0 0,-1 0-1 0 0,1 0 1 0 0,0-1 0 0 0,-1 1-1 0 0,1 0 1 0 0,0-1-1 0 0,-1 1 1 0 0,1 0 0 0 0,0-1-1 0 0,-1 1 1 0 0,1-1 0 0 0,-1 1-1 0 0,1-1 1 0 0,-1 1 0 0 0,1-1-1 0 0,-1 1 1 0 0,1-1-1 0 0,-1 0 1 0 0,0 1 0 0 0,1-1-1 0 0,-1 0 1 0 0,0 1 0 0 0,1-1-1 0 0,-1 0 1 0 0,0 1-1 0 0,0-1 1 0 0,0 0 0 0 0,0 0-1 0 0,1 1 1 0 0,-1-1 0 0 0,0 0-1 0 0,0 0 1 0 0,-1 1-1 0 0,1-1 1 0 0,0 0 0 0 0,0 0-1 0 0,0 1 1 0 0,0-1 0 0 0,-1 0-1 0 0,1 1 1 0 0,0-1 0 0 0,-1 0-1 0 0,1 1 1 0 0,0-1-1 0 0,-1 0 1 0 0,1 1 0 0 0,-1-1-1 0 0,1 1-20 0 0,-107-43 42 0 0,36 17 23 0 0,74 52-72 0 0,2-11 39 0 0,0-1 0 0 0,-1 1 1 0 0,-1 0-1 0 0,-1 0 0 0 0,0 1 0 0 0,-1-1 0 0 0,-1 0 0 0 0,0 0 0 0 0,-2 10-32 0 0,2 11 29 0 0,-8 103 8 0 0,8-138-30 0 0,0-1-18 0 0,0 0 4 0 0,0 0 13 0 0,0 0 4 0 0,0 0 13 0 0,84-124 378 0 0,-29-26-333 0 0,-53 143 312 0 0,0 3 510 0 0,-1 1-3277 0 0,-1 0-2720 0 0,0 1-3776 0 0,0 2-2414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39 0 0 0,'0'0'1059'0'0,"0"0"307"0"0,0 0 121 0 0,0 0 66 0 0,0 0 9 0 0,0 0-50 0 0,0 0-102 0 0,0 0-58 0 0,0 0-68 0 0,0 0-59 0 0,0 0-62 0 0,-7-3-73 0 0,-23-13-44 0 0,23 12-74 0 0,7 4-72 0 0,0 0-87 0 0,0 0-101 0 0,0 0-68 0 0,0 0-52 0 0,0 0-77 0 0,0 0-74 0 0,0 0-66 0 0,0 0-62 0 0,0 0-26 0 0,0 0-23 0 0,9 0 791 0 0,144-4 1491 0 0,-7-7-1990 0 0,-149 39-523 0 0,-152 140 286 0 0,148-159-318 0 0,2-4 5 0 0,0 0-1 0 0,1 0 1 0 0,0 1 0 0 0,-1-1-1 0 0,2 1 1 0 0,-1 1-1 0 0,1-1 1 0 0,0 0 0 0 0,0 1-1 0 0,0-1 1 0 0,1 1-1 0 0,0 0 1 0 0,1 0 0 0 0,-1 0-1 0 0,1 0 1 0 0,1 5-6 0 0,1-9 28 0 0,1 0 0 0 0,0 0 0 0 0,0 0 1 0 0,0 0-1 0 0,1-1 0 0 0,-1 1 0 0 0,1-1 0 0 0,0 1 1 0 0,-1-1-1 0 0,1 0 0 0 0,0 0 0 0 0,0 0 0 0 0,0 0 1 0 0,1-1-1 0 0,-1 1 0 0 0,0-1 0 0 0,1 0 0 0 0,-1 0 1 0 0,1 0-1 0 0,2 0-28 0 0,12 2 129 0 0,0-1 1 0 0,-1-1-1 0 0,1-1 0 0 0,-1 0 1 0 0,1-1-1 0 0,0-1 0 0 0,-1-1 1 0 0,5-1-130 0 0,38-4-1383 0 0,-47 3 276 0 0,2-2-1802 0 0,-6 3-4743 0 0,-7 0-4456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5921 0 0,'0'0'3565'0'0,"0"0"-739"0"0,0 0-546 0 0,0 0-328 0 0,0 0-272 0 0,0 0-250 0 0,0 0-210 0 0,0 0-229 0 0,0 0-176 0 0,0 0-126 0 0,0 0-76 0 0,0 0-46 0 0,6-3 951 0 0,85 30 1144 0 0,-40-17-2302 0 0,-1-2 1 0 0,2-3-1 0 0,-1-2 0 0 0,34-2-360 0 0,45-18 32 0 0,-66-17-1761 0 0,-62 28 941 0 0,-2 5-3691 0 0,-2 1-4572 0 0,0 0-2319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12539 0 0,'0'0'2492'0'0,"0"0"-735"0"0,0 0-512 0 0,0 0-203 0 0,0 0-102 0 0,0 0-29 0 0,0 0 29 0 0,0 0-4 0 0,0 0-14 0 0,0 0-33 0 0,0 0-122 0 0,0 0-147 0 0,0 0-124 0 0,20 5-90 0 0,64 11-88 0 0,-2-25 140 0 0,170-49-1190 0 0,-184 39-1467 0 0,-25 3-6509 0 0,-29 9-3410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 14371 0 0,'0'0'2007'0'0,"0"0"-392"0"0,0 0-243 0 0,0 0-113 0 0,0 0-110 0 0,0 0-117 0 0,0 0-181 0 0,0 0-223 0 0,0 0-213 0 0,0 0-97 0 0,0 0-60 0 0,0 0-20 0 0,0 0 16 0 0,-6 9 11 0 0,-30 47 227 0 0,-13 23-60 0 0,-5-1 1 0 0,-57 64-433 0 0,-100 56 44 0 0,198-183-12 0 0,13-14-43 0 0,0-1-10 0 0,0 0-15 0 0,40 7 232 0 0,107 5 177 0 0,212-1-309 0 0,-270-7-19 0 0,-88-4-18 0 0,-1 0 14 0 0,0 0 35 0 0,0 0-1 0 0,0 0 4 0 0,0 0 18 0 0,5-43 481 0 0,-9 13-537 0 0,-1 1 0 0 0,-1-1 0 0 0,-2 1 0 0 0,-1 0 0 0 0,-2 1 0 0 0,0 0 0 0 0,-2 1 0 0 0,-1 0 1 0 0,-1 1-1 0 0,-1 1 0 0 0,-2 0 0 0 0,0 1-41 0 0,3 3-64 0 0,0 0-1 0 0,-1 2 1 0 0,-1 0-1 0 0,-1 0 1 0 0,-1 2-1 0 0,-13-10 65 0 0,33 27-55 0 0,-1 0 0 0 0,1-1 0 0 0,-1 1 0 0 0,0 0 0 0 0,1 0 0 0 0,-1-1 0 0 0,1 1 0 0 0,-1 0 0 0 0,1-1 0 0 0,-1 1 0 0 0,0 0 0 0 0,1-1 0 0 0,-1 1 0 0 0,0-1 0 0 0,1 1 0 0 0,-1 0 0 0 0,0-1 0 0 0,0 1 0 0 0,1-1 0 0 0,-1 1 0 0 0,0-1 0 0 0,0 1 0 0 0,0-1 0 0 0,0 1 0 0 0,0-1 0 0 0,0 1 0 0 0,1-1 0 0 0,-1 1-1 0 0,0-1 1 0 0,-1 1 0 0 0,1-1 0 0 0,0 1 0 0 0,0-1 0 0 0,0 1 0 0 0,0-1 0 0 0,0 1 0 0 0,0-1 0 0 0,-1 1 0 0 0,1-1 0 0 0,0 1 0 0 0,0-1 0 0 0,-1 1 0 0 0,1-1 0 0 0,0 1 0 0 0,-1-1 0 0 0,1 1 0 0 0,0 0 0 0 0,-1-1 0 0 0,1 1 0 0 0,-1 0 0 0 0,1-1 0 0 0,0 1 0 0 0,-1 0 0 0 0,1 0 0 0 0,-1 0 0 0 0,1-1 0 0 0,-1 1 0 0 0,1 0 0 0 0,-1 0 0 0 0,1 0 0 0 0,-1 0 0 0 0,1 0 0 0 0,-1 0 0 0 0,1 0 0 0 0,-1 0 0 0 0,1 0 0 0 0,-1 0-1 0 0,1 0 1 0 0,-1 0 55 0 0,34 0-3685 0 0,-12 0-2889 0 0,-6 0-5227 0 0</inkml:trace>
  <inkml:trace contextRef="#ctx0" brushRef="#br0" timeOffset="426.819">1118 78 7866 0 0,'0'0'3052'0'0,"0"0"-470"0"0,0 0-416 0 0,0 0-259 0 0,0 0-287 0 0,0 0-218 0 0,0 0-172 0 0,0 0-201 0 0,0 0-182 0 0,0 0-143 0 0,0 0-105 0 0,0 0-96 0 0,0 0-70 0 0,-6-11 477 0 0,-15 130 553 0 0,-2 104-690 0 0,15-19-819 0 0,8-204 0 0 0,0 0-20 0 0,0 0-40 0 0,0 0-43 0 0,0 0-45 0 0,0 0-70 0 0,0-27-2731 0 0,1 6 939 0 0,-2-30-3006 0 0,-7 19-3850 0 0,3 21-278 0 0</inkml:trace>
  <inkml:trace contextRef="#ctx0" brushRef="#br0" timeOffset="695.824">797 85 3233 0 0,'0'0'2944'0'0,"0"0"-60"0"0,0 0-160 0 0,0 0-202 0 0,0 0-257 0 0,0 0-358 0 0,0 0-370 0 0,0 0-338 0 0,0 0-241 0 0,0 0-183 0 0,0 0-121 0 0,0 0-98 0 0,-5-2-49 0 0,-3-1-462 0 0,19-4 2285 0 0,279-31 428 0 0,-56 19-1572 0 0,-184 19-4355 0 0,0 0-3959 0 0,-26 0 1839 0 0,-21 0-7676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5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8 7482 0 0,'0'0'2257'0'0,"0"0"-394"0"0,0 0-277 0 0,0 0-39 0 0,0 0 13 0 0,0 0-47 0 0,0 0-201 0 0,0 0-288 0 0,0 0-256 0 0,0 0-174 0 0,0 0-115 0 0,10-7 1446 0 0,-6 20-1650 0 0,0 0 1 0 0,-1 1-1 0 0,0-1 0 0 0,-1 0 0 0 0,0 1 0 0 0,-1 0 0 0 0,0-1 0 0 0,-2 1 0 0 0,1 1-275 0 0,-1-2 114 0 0,0 110 161 0 0,-6-1-1 0 0,-5 0 0 0 0,-8 9-274 0 0,-1 7-63 0 0,20-122 185 0 0,0-9-1802 0 0,1-22-784 0 0,7-31-2514 0 0,-2 27 475 0 0,-2 8 547 0 0,1-1-5845 0 0</inkml:trace>
  <inkml:trace contextRef="#ctx0" brushRef="#br0" timeOffset="262.019">1 417 10834 0 0,'0'0'2405'0'0,"0"0"-733"0"0,0 0-597 0 0,0 0-109 0 0,0 0 161 0 0,0 0 138 0 0,0 0-13 0 0,0 0-151 0 0,0 0-261 0 0,0 0-181 0 0,0 0-110 0 0,0 0-77 0 0,0 0-73 0 0,35-7-79 0 0,110-23-80 0 0,-2-10 85 0 0,-45 21-881 0 0,-66 16-1885 0 0,2 2-3317 0 0,-27 1-4 0 0,-4 0-5086 0 0</inkml:trace>
  <inkml:trace contextRef="#ctx0" brushRef="#br0" timeOffset="762.681">633 1 10570 0 0,'0'0'2133'0'0,"0"0"-493"0"0,0 0-496 0 0,0 0-193 0 0,0 0 24 0 0,0 0 44 0 0,0 0-24 0 0,0 0-114 0 0,0 0-189 0 0,0 0-95 0 0,0 0-51 0 0,0 0-25 0 0,-5 32-9 0 0,-11 101-56 0 0,16 19 768 0 0,5-103-980 0 0,15 224 239 0 0,-11-170-439 0 0,-8-102-43 0 0,0 0-1 0 0,0-1 1 0 0,0 1 0 0 0,0-1 0 0 0,1 1 0 0 0,-1-1-1 0 0,0 1 1 0 0,0-1 0 0 0,0 1 0 0 0,0-1 0 0 0,1 0-1 0 0,-1 0 1 0 0,0 0 0 0 0,0 1 0 0 0,1-1 0 0 0,-1 0-1 0 0,0-1 1 0 0,0 1 0 0 0,0 0 0 0 0,1 0 0 0 0,-1 0-1 0 0,0-1 1 0 0,0 1 0 0 0,0-1 0 0 0,1 1 0 0 0,-1-1-1 0 0,0 1 1 0 0,0-1 0 0 0,0 0 0 0 0,0 1 0 0 0,0-1-1 0 0,0 0 1 0 0,0 0 0 0 0,-1 0 0 0 0,1 0 0 0 0,0 0-1 0 0,0 0 1 0 0,-1 0 0 0 0,1 0 0 0 0,0 0 0 0 0,-1 0-1 0 0,1 0 1 0 0,-1 0 0 0 0,0 0 0 0 0,1-1 0 0 0,-1 1-1 0 0,0 0 1 0 0,0 0 0 0 0,1-1-1 0 0,5-4 29 0 0,25-27 68 0 0,2 1 0 0 0,1 2 0 0 0,2 2 0 0 0,33-21-97 0 0,5 25 20 0 0,-72 26-10 0 0,0 0 0 0 0,-1 0 0 0 0,0 0 0 0 0,1 0 0 0 0,-1 0 0 0 0,0 0 0 0 0,0 1 0 0 0,0-1 0 0 0,-1 0 0 0 0,1 1 1 0 0,0-1-1 0 0,-1 1 0 0 0,0-1 0 0 0,1 1 0 0 0,-1-1 0 0 0,0 1 0 0 0,0-1 0 0 0,0 1 0 0 0,-1-1 0 0 0,1 1 0 0 0,-1 0-10 0 0,1 3 25 0 0,-7 133 350 0 0,6-135-412 0 0,0-3 9 0 0,1 1-1 0 0,-1-1 1 0 0,0 1 0 0 0,0-1-1 0 0,1 1 1 0 0,-1-1 0 0 0,1 1-1 0 0,-1 0 1 0 0,1-1-1 0 0,0 1 1 0 0,0 0 0 0 0,0-1-1 0 0,0 1 1 0 0,0 0 0 0 0,0-1-1 0 0,0 1 1 0 0,0 0 0 0 0,1-1-1 0 0,-1 1 1 0 0,0-1 0 0 0,1 1-1 0 0,0 0 1 0 0,-1-1-1 0 0,1 1 1 0 0,0-1 0 0 0,0 0-1 0 0,0 1 1 0 0,0-1 0 0 0,0 0-1 0 0,0 1 1 0 0,0-1 0 0 0,0 0-1 0 0,0 0 1 0 0,1 0 0 0 0,-1 0-1 0 0,1 0 1 0 0,-1 0-1 0 0,0 0 1 0 0,1-1 0 0 0,-1 1-1 0 0,1 0 1 0 0,0-1 0 0 0,-1 1-1 0 0,1-1 1 0 0,-1 0 0 0 0,1 1-1 0 0,0-1 1 0 0,-1 0-1 0 0,1 0 1 0 0,0 0 0 0 0,1 0 28 0 0,27-23-3719 0 0,-19 11-1719 0 0,-9 10 4279 0 0,7-6-10387 0 0</inkml:trace>
  <inkml:trace contextRef="#ctx0" brushRef="#br0" timeOffset="1129.35">1226 679 7506 0 0,'0'0'2304'0'0,"0"0"-230"0"0,0 0-92 0 0,0 0-82 0 0,0 0-194 0 0,0 0-222 0 0,0 0-236 0 0,0 0-230 0 0,0 0-185 0 0,0 0-135 0 0,0 0-121 0 0,35-1-106 0 0,106-2-76 0 0,-79-9 258 0 0,-58 11-608 0 0,-1 0 0 0 0,0 0 0 0 0,0-1 0 0 0,0 0-1 0 0,-1 0 1 0 0,1 1 0 0 0,0-2 0 0 0,-1 1 0 0 0,1 0-1 0 0,-1 0 1 0 0,0-1 0 0 0,1 1 0 0 0,-1-1 0 0 0,-1 0-1 0 0,1 0 1 0 0,0 0 0 0 0,-1 1 0 0 0,1-2 0 0 0,-1 1-1 0 0,0 0 1 0 0,0 0 0 0 0,0 0 0 0 0,0 0 0 0 0,-1-1-1 0 0,1 1 1 0 0,-1 0 0 0 0,0-1 0 0 0,0 1 0 0 0,0 0-1 0 0,0-1 1 0 0,-1 1 0 0 0,1 0 0 0 0,-1-1 0 0 0,0 1-1 0 0,0 0 1 0 0,0 0 0 0 0,0 0 0 0 0,-1 0 0 0 0,1 0-1 0 0,-1 0 1 0 0,0 0 0 0 0,0 0-45 0 0,-6-2-32 0 0,0 0 1 0 0,0 1-1 0 0,-1 0 1 0 0,0 1-1 0 0,1 0 0 0 0,-1 0 1 0 0,0 0-1 0 0,0 2 1 0 0,0-1-1 0 0,-1 1 0 0 0,1 0 1 0 0,0 1-1 0 0,-1 0 1 0 0,1 0-1 0 0,0 1 0 0 0,0 1 1 0 0,0-1-1 0 0,0 2 1 0 0,0-1-1 0 0,0 1 0 0 0,0 0 1 0 0,1 1-1 0 0,-9 4 32 0 0,9-4-25 0 0,0 1-1 0 0,0 0 1 0 0,1 0 0 0 0,-1 1-1 0 0,1 0 1 0 0,0 0-1 0 0,1 1 1 0 0,0-1 0 0 0,0 2-1 0 0,0-1 1 0 0,1 0-1 0 0,0 1 1 0 0,0 0 0 0 0,1 1-1 0 0,0-1 1 0 0,0 1-1 0 0,1-1 1 0 0,0 1 0 0 0,1 0-1 0 0,0 0 1 0 0,0 0-1 0 0,0 5 26 0 0,3-11-18 0 0,-1 1-1 0 0,1-1 0 0 0,-1 0 0 0 0,1 0 0 0 0,0 0 0 0 0,0 1 0 0 0,1-1 1 0 0,-1 0-1 0 0,1 0 0 0 0,-1-1 0 0 0,1 1 0 0 0,0 0 0 0 0,0 0 0 0 0,0-1 0 0 0,0 1 1 0 0,1-1-1 0 0,-1 0 0 0 0,1 0 0 0 0,-1 0 0 0 0,1 0 0 0 0,0 0 0 0 0,0 0 1 0 0,0-1-1 0 0,0 1 0 0 0,0-1 0 0 0,0 0 0 0 0,2 1 19 0 0,91 14-1444 0 0,-60-15-43 0 0,63-3-2287 0 0,-36-4-3161 0 0,-44 2-3193 0 0</inkml:trace>
  <inkml:trace contextRef="#ctx0" brushRef="#br0" timeOffset="1594.861">1630 825 2977 0 0,'0'0'3154'0'0,"0"0"-139"0"0,0 0-149 0 0,0 0-299 0 0,0 0-360 0 0,0 0-318 0 0,0 0-326 0 0,0 0-279 0 0,0 0-219 0 0,0 0-171 0 0,0 0-70 0 0,0 0-102 0 0,0 0-109 0 0,20-8-89 0 0,60-27-89 0 0,-39 1 288 0 0,-30 21-574 0 0,0-2 0 0 0,0 1 0 0 0,-1-1 0 0 0,-1 0-1 0 0,-1-1 1 0 0,0 0 0 0 0,-1-1 0 0 0,-1 0 0 0 0,2-7-149 0 0,-1 2 3 0 0,-7 21-15 0 0,0 1-10 0 0,0 0-35 0 0,0 0-44 0 0,-2 16-431 0 0,2 70 267 0 0,2-80 269 0 0,-1-2 1 0 0,1 1-1 0 0,0 0 0 0 0,0 0 0 0 0,0 0 0 0 0,1-1 0 0 0,-1 1 0 0 0,1-1 0 0 0,0 0 1 0 0,1 0-1 0 0,-1 0 0 0 0,1 0 0 0 0,-1-1 0 0 0,1 1 0 0 0,0-1 0 0 0,0 0 0 0 0,1 0 1 0 0,-1-1-1 0 0,1 1 0 0 0,-1-1 0 0 0,1 0 0 0 0,0 0 0 0 0,0 0 0 0 0,2 0-4 0 0,2-1 93 0 0,1 1 1 0 0,-1-1-1 0 0,1-1 0 0 0,-1 1 0 0 0,1-2 1 0 0,0 1-1 0 0,-1-1 0 0 0,1-1 0 0 0,-1 0 0 0 0,1 0 1 0 0,-1-1-1 0 0,7-3-93 0 0,-4 0 97 0 0,0 0 0 0 0,0-1 1 0 0,-1 0-1 0 0,0-1 0 0 0,0 0 0 0 0,0-1 1 0 0,-1 0-1 0 0,-1-1 0 0 0,0 0 1 0 0,0 0-1 0 0,-1-1 0 0 0,0 0 0 0 0,3-6-97 0 0,-2 3-27 0 0,-6 10-29 0 0,0 0 1 0 0,0 0-1 0 0,-1 0 1 0 0,1 0-1 0 0,-1 0 0 0 0,0-1 1 0 0,0 1-1 0 0,0-1 1 0 0,-1 0-1 0 0,1 1 1 0 0,-1-1-1 0 0,0 0 1 0 0,-1 0-1 0 0,1 1 0 0 0,-1-1 1 0 0,0 0-1 0 0,0-2 56 0 0,-9-4-2451 0 0,3 7-3194 0 0,2 4-6859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16 452 0 0 0,'0'0'1378'0'0,"0"0"491"0"0,0 0 184 0 0,0 0 157 0 0,0 0 57 0 0,0 0-128 0 0,0 0-245 0 0,0 0-347 0 0,0 0-283 0 0,0 0-183 0 0,0 0-86 0 0,0 0-30 0 0,-2 3-31 0 0,-11 13 837 0 0,13-16-993 0 0,0 0-79 0 0,0 0-90 0 0,0 0-55 0 0,0 0-37 0 0,0 0-19 0 0,13-12 2816 0 0,-5-14-3237 0 0,1-1 0 0 0,2 1 1 0 0,0 1-1 0 0,1 0 0 0 0,2 1 1 0 0,0 0-1 0 0,2 1 0 0 0,1 0 1 0 0,0 2-1 0 0,6-5-77 0 0,127-135 79 0 0,-119 134-29 0 0,-30 27-34 0 0,-1 0-24 0 0,0 0-12 0 0,4 28-90 0 0,1 178 132 0 0,-2-94-30 0 0,-2-111 6 0 0,1-1 0 0 0,-1 1 0 0 0,1-1 0 0 0,0 1 0 0 0,-1-1 0 0 0,1 0 0 0 0,0 0 0 0 0,-1 0 0 0 0,1 0 0 0 0,-1 0-1 0 0,1 0 1 0 0,0 0 0 0 0,-1 0 0 0 0,1 0 0 0 0,0-1 0 0 0,-1 1 0 0 0,1-1 0 0 0,-1 1 0 0 0,1-1 0 0 0,-1 0 0 0 0,1 0-1 0 0,-1 1 1 0 0,0-1 0 0 0,1 0 0 0 0,-1 0 0 0 0,0 0 0 0 0,0-1 0 0 0,1 1 0 0 0,-1 0 0 0 0,0-1 2 0 0,199-140-4 0 0,-170 122-1 0 0,1 2 0 0 0,1 1 0 0 0,0 2-1 0 0,1 1 1 0 0,31-8 5 0 0,-62 21-1 0 0,-1 1 0 0 0,1 0 0 0 0,-1 0 0 0 0,1-1 0 0 0,-1 1 0 0 0,1 0 0 0 0,-1 0 0 0 0,1 1 0 0 0,-1-1 0 0 0,1 0 0 0 0,-1 0 0 0 0,1 1 0 0 0,-1-1 0 0 0,1 1 0 0 0,-1-1 0 0 0,0 1 0 0 0,1-1 0 0 0,-1 1-1 0 0,0 0 1 0 0,1 0 0 0 0,-1 0 0 0 0,0 0 0 0 0,0 0 0 0 0,0 0 0 0 0,0 0 0 0 0,0 0 0 0 0,0 0 0 0 0,0 0 0 0 0,0 1 0 0 0,0-1 0 0 0,-1 0 0 0 0,1 1 0 0 0,0-1 0 0 0,-1 0 0 0 0,1 1 0 0 0,-1-1 0 0 0,0 1 0 0 0,1-1 0 0 0,-1 1-1 0 0,0-1 1 0 0,0 1 0 0 0,0-1 0 0 0,0 1 0 0 0,0-1 0 0 0,0 1 0 0 0,0-1 0 0 0,-1 1 0 0 0,1-1 0 0 0,0 1 0 0 0,-1-1 0 0 0,0 1 0 0 0,1-1 0 0 0,-1 0 0 0 0,0 1 1 0 0,1 12-5 0 0,-48 192-8 0 0,53-188-1968 0 0,19-19-8780 0 0,-21-3 1789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8890 0 0,'0'0'2973'0'0,"0"0"-425"0"0,0 0-386 0 0,0 0-406 0 0,0 0-386 0 0,0 0-306 0 0,0 0-248 0 0,0 0-188 0 0,0 0-89 0 0,0 0-31 0 0,0 0-33 0 0,0 0-13 0 0,0 0 34 0 0,13 7 1127 0 0,11-2-1260 0 0,0-1 0 0 0,1 0 1 0 0,0-2-1 0 0,-1-1 0 0 0,1-1 1 0 0,0-1-1 0 0,0-1 0 0 0,-1-1 1 0 0,19-5-364 0 0,-6 3-84 0 0,-37 5 235 0 0,4-4-2551 0 0,-3 1-2773 0 0,-4 2-3278 0 0,1 1-3396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16339 0 0,'0'0'1706'0'0,"0"0"-195"0"0,0 0-1 0 0,0 0-182 0 0,0 0-209 0 0,0 0-184 0 0,0 0-215 0 0,0 0-215 0 0,0 0-171 0 0,37 2-135 0 0,115 4-98 0 0,-60-21-189 0 0,-70 9-516 0 0,29-9-1170 0 0,-20 2-8165 0 0,-23 8-2203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17732 0 0,'0'0'1753'0'0,"0"0"-595"0"0,0 0-354 0 0,0 0 3 0 0,0 0 91 0 0,0 0 51 0 0,0 0-47 0 0,0 0-153 0 0,0 0-189 0 0,0 0-94 0 0,0 0-37 0 0,0 0-39 0 0,4 30-54 0 0,11 95-54 0 0,-11 9 413 0 0,-22 8-73 0 0,6-77-1603 0 0,7-7-3990 0 0,10-86 493 0 0,-2 18 712 0 0,-1-1-3432 0 0,0 3-940 0 0</inkml:trace>
  <inkml:trace contextRef="#ctx0" brushRef="#br0" timeOffset="229.975">1 24 13219 0 0,'0'0'2795'0'0,"0"0"-706"0"0,0 0-524 0 0,0 0-339 0 0,0 0-213 0 0,0 0-62 0 0,0 0-96 0 0,0 0-123 0 0,0 0-136 0 0,0 0-124 0 0,0 0-113 0 0,0 0-77 0 0,35-4-41 0 0,110-11-44 0 0,7 11 331 0 0,-49 18-1536 0 0,-83-4-2822 0 0,-1 4-3451 0 0,-15-10-4863 0 0</inkml:trace>
  <inkml:trace contextRef="#ctx0" brushRef="#br0" timeOffset="665.572">419 444 17844 0 0,'0'0'1674'0'0,"0"0"-242"0"0,0 0-44 0 0,0 0-98 0 0,0 0-187 0 0,0 0-199 0 0,0 0-172 0 0,0 0-172 0 0,0 0-133 0 0,0 0-88 0 0,0 0-89 0 0,0 0-51 0 0,0 0-43 0 0,33 0-31 0 0,99 0-37 0 0,-84 7 7 0 0,-47-7-89 0 0,0 1-1 0 0,1 0 1 0 0,-1 0-1 0 0,0-1 1 0 0,0 1-1 0 0,0 0 0 0 0,0 0 1 0 0,0 1-1 0 0,0-1 1 0 0,0 0-1 0 0,0 0 1 0 0,-1 0-1 0 0,1 0 1 0 0,0 1-1 0 0,-1-1 1 0 0,1 0-1 0 0,-1 1 1 0 0,1-1-1 0 0,-1 1 1 0 0,0-1-1 0 0,1 0 1 0 0,-1 1-1 0 0,0-1 1 0 0,0 1-1 0 0,0-1 1 0 0,0 1-1 0 0,0-1 1 0 0,0 0-1 0 0,-1 1 1 0 0,1-1-1 0 0,0 1 1 0 0,-1-1-1 0 0,1 0 1 0 0,-1 1-1 0 0,0-1 0 0 0,0 1-5 0 0,-94 95 215 0 0,94-95-206 0 0,-1-1-1 0 0,0 0 1 0 0,0 0-1 0 0,1 1 1 0 0,-1-1-1 0 0,1 1 1 0 0,-1 0-1 0 0,1-1 1 0 0,-1 1-1 0 0,1 0 1 0 0,0 0-1 0 0,0 0 1 0 0,0 0-1 0 0,0 0 1 0 0,1 0-1 0 0,-1 0 1 0 0,0 0-1 0 0,1 0 1 0 0,-1 0-1 0 0,1 0 1 0 0,0 0-1 0 0,0 1 1 0 0,0-1-1 0 0,0 0 0 0 0,0 0 1 0 0,0 0-1 0 0,0 0 1 0 0,1 1-1 0 0,-1-1 1 0 0,1 0-1 0 0,0 0 1 0 0,0 0-1 0 0,-1 0 1 0 0,1 0-1 0 0,0 0 1 0 0,1 0-1 0 0,-1-1 1 0 0,0 1-1 0 0,1 0 1 0 0,-1 0-1 0 0,0-1 1 0 0,1 1-1 0 0,0-1 1 0 0,-1 0-1 0 0,1 1 1 0 0,0-1-1 0 0,0 0 1 0 0,0 0-1 0 0,0 0-8 0 0,147 14 1054 0 0,-43-39-1326 0 0,-88 11-4034 0 0,-6-4-4272 0 0,-11 14-4537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305 244 13171 0 0,'0'0'1887'0'0,"0"0"-377"0"0,0 0-45 0 0,0 0 12 0 0,0 0-123 0 0,0 0-211 0 0,0 0-261 0 0,0 0-247 0 0,0 0-157 0 0,0 0-80 0 0,0 0-81 0 0,0 0-79 0 0,0 0-28 0 0,-13 1-7 0 0,-44 6-19 0 0,-17 33 374 0 0,62-30-492 0 0,0-1-59 0 0,0 1 0 0 0,0 0 0 0 0,1 1 0 0 0,0 0-1 0 0,1 1 1 0 0,0 0 0 0 0,1 0 0 0 0,1 1 0 0 0,0 0-1 0 0,0 1 1 0 0,1 0 0 0 0,1 0 0 0 0,1 1 0 0 0,0-1-1 0 0,0 1 1 0 0,2 0 0 0 0,0 1 0 0 0,0 4-7 0 0,3-18 4 0 0,0 0 0 0 0,0 1 0 0 0,1-1 0 0 0,-1 0 0 0 0,1 1 0 0 0,0-1 0 0 0,-1 0 0 0 0,1 0 0 0 0,0 1 0 0 0,0-1 0 0 0,0 0 0 0 0,1 0 0 0 0,-1 0 0 0 0,0 0 0 0 0,1 0 1 0 0,0-1-1 0 0,-1 1 0 0 0,1 0 0 0 0,0-1 0 0 0,0 1 0 0 0,0-1 0 0 0,0 1 0 0 0,0-1 0 0 0,0 0 0 0 0,0 0 0 0 0,0 0 0 0 0,0 0 0 0 0,1-1 0 0 0,-1 1 0 0 0,0 0 0 0 0,0-1 0 0 0,1 1 0 0 0,-1-1 0 0 0,1 0 0 0 0,0 0-4 0 0,85-13 740 0 0,90-105 359 0 0,-46 8-677 0 0,-116 97-360 0 0,-12 9-46 0 0,0 1-1 0 0,0 0 0 0 0,1-1 1 0 0,-1 1-1 0 0,0 1 0 0 0,1-1 1 0 0,0 1-1 0 0,0 0 0 0 0,0 0 1 0 0,0 0-1 0 0,0 0 1 0 0,0 1-1 0 0,0 0 0 0 0,1 0-15 0 0,11 44-17 0 0,-14 29 21 0 0,-2 1 0 0 0,-4-1 1 0 0,-8 35-5 0 0,-1 55 24 0 0,10-125-20 0 0,2-9-9 0 0,-1 0 0 0 0,-2 0 0 0 0,0 0 0 0 0,-2 0 0 0 0,-1-1 0 0 0,-8 22 5 0 0,11-42-2 0 0,-1 1 0 0 0,0-1 0 0 0,0 0 0 0 0,-1 0 1 0 0,0-1-1 0 0,0 1 0 0 0,0-1 0 0 0,-1 0 1 0 0,0 0-1 0 0,0-1 0 0 0,-1 0 0 0 0,1 0 0 0 0,-1 0 1 0 0,0-1-1 0 0,0 0 0 0 0,-1 0 0 0 0,1-1 1 0 0,-1 0-1 0 0,0 0 0 0 0,0-1 0 0 0,0 0 0 0 0,0 0 1 0 0,0-1-1 0 0,0 0 2 0 0,3 0-2 0 0,1 0 0 0 0,-1-1 0 0 0,1 1 0 0 0,-1-1 0 0 0,1 0 0 0 0,-1 0 0 0 0,1 0 0 0 0,-1-1 0 0 0,1 0 0 0 0,-1 0 1 0 0,1 0-1 0 0,0 0 0 0 0,-1-1 0 0 0,1 1 0 0 0,0-1 0 0 0,0 0 0 0 0,0 0 0 0 0,0-1 0 0 0,0 1 0 0 0,1-1 0 0 0,-1 0 0 0 0,1 0 0 0 0,0 0 0 0 0,0 0 0 0 0,0-1 0 0 0,0 1 0 0 0,0-1 1 0 0,1 0-1 0 0,0 0 0 0 0,-1 0 0 0 0,1 0 0 0 0,1 0 0 0 0,-1-1 2 0 0,-2-11-91 0 0,2-1 1 0 0,0 1-1 0 0,1-1 0 0 0,0 0 1 0 0,1 1-1 0 0,1-1 0 0 0,1 1 1 0 0,0-1-1 0 0,1 1 1 0 0,1-1-1 0 0,1 1 0 0 0,0 0 1 0 0,1 1-1 0 0,0 0 1 0 0,2 0-1 0 0,0 0 0 0 0,0 0 1 0 0,1 2-1 0 0,1-1 0 0 0,0 1 1 0 0,11-10 90 0 0,36-39-2630 0 0,-37 43-547 0 0,0-1-3296 0 0,-7 8-5512 0 0</inkml:trace>
  <inkml:trace contextRef="#ctx0" brushRef="#br0" timeOffset="520.223">706 591 7034 0 0,'0'0'3312'0'0,"0"0"-1277"0"0,0 0-554 0 0,0 0-85 0 0,0 0-6 0 0,0 0-3 0 0,0 0-90 0 0,0 0-135 0 0,0 0-127 0 0,0 0-86 0 0,0 0-83 0 0,0 0-81 0 0,23 0-79 0 0,73-2-101 0 0,-90 2-518 0 0,1-1-1 0 0,0 0 0 0 0,-1 0 1 0 0,1 0-1 0 0,0-1 1 0 0,-1 0-1 0 0,1 0 1 0 0,-1 0-1 0 0,0-1 0 0 0,0 0 1 0 0,0 0-1 0 0,0-1 1 0 0,0 0-87 0 0,11-7 226 0 0,8-1-37 0 0,-1-1 0 0 0,0-1 1 0 0,-2-1-1 0 0,0-1 1 0 0,0-1-1 0 0,-1-1 0 0 0,-2-1 1 0 0,0-1-1 0 0,-1 0 0 0 0,9-14-189 0 0,-16 16 12 0 0,0-1 0 0 0,-1 0 0 0 0,-1 0 0 0 0,0-1 0 0 0,-2 0 0 0 0,-1-1 0 0 0,0 0 0 0 0,-1 0-1 0 0,-2 0 1 0 0,0 0 0 0 0,-1-1 0 0 0,-1-15-12 0 0,-1 34-12 0 0,0-1 0 0 0,-1 1 1 0 0,1 0-1 0 0,-1 0 0 0 0,0 0 0 0 0,0 0 0 0 0,0 0 0 0 0,0 0 1 0 0,-1 0-1 0 0,1 0 0 0 0,-1 0 0 0 0,0 0 0 0 0,0 1 0 0 0,0-1 1 0 0,0 1-1 0 0,0-1 0 0 0,0 1 0 0 0,-1 0 0 0 0,1 0 0 0 0,-1 0 0 0 0,1 0 1 0 0,-1 0-1 0 0,0 1 0 0 0,0-1 0 0 0,0 1 0 0 0,0 0 0 0 0,0 0 1 0 0,0 0-1 0 0,0 0 0 0 0,0 0 0 0 0,0 1 0 0 0,-1-1 0 0 0,1 1 0 0 0,0 0 1 0 0,0 0-1 0 0,-1 0 0 0 0,1 1 0 0 0,0-1 0 0 0,0 1 0 0 0,0-1 1 0 0,0 1-1 0 0,0 0 0 0 0,-1 0 0 0 0,2 1 0 0 0,-1-1 0 0 0,0 1 1 0 0,0-1-1 0 0,0 1 0 0 0,1 0 0 0 0,-2 1 12 0 0,-8 6-8 0 0,0 0 0 0 0,0 0 0 0 0,1 1 1 0 0,1 1-1 0 0,0 0 0 0 0,0 0 0 0 0,1 1 0 0 0,1 1 0 0 0,0-1 0 0 0,0 1 0 0 0,1 0 1 0 0,1 1-1 0 0,0 0 0 0 0,1 0 0 0 0,1 0 0 0 0,0 0 0 0 0,1 1 0 0 0,0 0 1 0 0,1-1-1 0 0,1 7 8 0 0,0-11 12 0 0,0 0 1 0 0,1-1-1 0 0,1 1 1 0 0,-1 0 0 0 0,2-1-1 0 0,-1 1 1 0 0,1-1 0 0 0,1 0-1 0 0,-1 1 1 0 0,2-1-1 0 0,2 6-12 0 0,8 10 55 0 0,1-1 0 0 0,1-1-1 0 0,1-1 1 0 0,1 0 0 0 0,1-2-1 0 0,0 0 1 0 0,2 0 0 0 0,0-2-1 0 0,6 2-54 0 0,-21-16-198 0 0,40 21-1956 0 0,-46-34-3321 0 0,0 6-1079 0 0,0-1-5772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309 268 3193 0 0,'0'0'2028'0'0,"0"0"-174"0"0,0 0 2 0 0,0 0 194 0 0,0 0 129 0 0,0 0-105 0 0,0 0-316 0 0,0 0-374 0 0,0 0-280 0 0,0 0-204 0 0,0 0-113 0 0,3-7-81 0 0,9-29 537 0 0,-12 36-690 0 0,0 0-50 0 0,0 0-56 0 0,0 0-66 0 0,0 0-76 0 0,0 0-62 0 0,0 40 809 0 0,-2 344-93 0 0,0-366-967 0 0,1 9-36 0 0,-1-1 0 0 0,-1 0 0 0 0,-2 0-1 0 0,-1 0 1 0 0,-1 0 0 0 0,-1-1 0 0 0,-6 13 44 0 0,8-40-4684 0 0,5-30 169 0 0,1 31 4002 0 0,0-16-2723 0 0,0 5-2036 0 0,0 0-3750 0 0</inkml:trace>
  <inkml:trace contextRef="#ctx0" brushRef="#br0" timeOffset="254.44">1 295 8898 0 0,'0'0'2494'0'0,"0"0"-979"0"0,0 0-342 0 0,0 0 222 0 0,0 0 251 0 0,0 0 34 0 0,0 0-194 0 0,0 0-323 0 0,0 0-258 0 0,0 0-166 0 0,0 0-136 0 0,37-7-119 0 0,117-22-102 0 0,-29 11 168 0 0,7 18-1471 0 0,-110 10-1992 0 0,-11-1-7465 0 0,-9-5-523 0 0</inkml:trace>
  <inkml:trace contextRef="#ctx0" brushRef="#br0" timeOffset="733.723">390 776 7017 0 0,'0'0'2238'0'0,"0"0"-659"0"0,0 0-317 0 0,0 0-58 0 0,0 0-14 0 0,0 0 39 0 0,0 0-54 0 0,0 0-110 0 0,0 0-112 0 0,0 0-173 0 0,0 0-105 0 0,0 0-47 0 0,20 0-54 0 0,143 0 1282 0 0,-161 0-1834 0 0,-1 0 1 0 0,0-1-1 0 0,1 1 1 0 0,-1 0-1 0 0,1 0 0 0 0,-1 0 1 0 0,1 0-1 0 0,-1 0 0 0 0,1 0 1 0 0,-1 0-1 0 0,0 1 1 0 0,1-1-1 0 0,-1 0 0 0 0,1 1 1 0 0,-1-1-1 0 0,0 1 0 0 0,1 0 1 0 0,-1-1-1 0 0,0 1 1 0 0,0 0-1 0 0,1 0 0 0 0,-1 0 1 0 0,0 0-1 0 0,0 0 1 0 0,0 0-1 0 0,0 0 0 0 0,0 0 1 0 0,0 0-1 0 0,-1 0 0 0 0,1 1 1 0 0,0-1-1 0 0,-1 0 1 0 0,1 0-1 0 0,0 1 0 0 0,-1-1 1 0 0,0 1-1 0 0,1-1 0 0 0,-1 0 1 0 0,0 1-1 0 0,0-1 1 0 0,1 1-1 0 0,-1-1 0 0 0,0 1 1 0 0,-1-1-1 0 0,1 1 0 0 0,0-1 1 0 0,0 1-1 0 0,-1-1 1 0 0,1 0-1 0 0,0 1 0 0 0,-1-1 1 0 0,0 0-1 0 0,1 1 1 0 0,-1-1-1 0 0,0 1-22 0 0,-34 42 489 0 0,30-40-453 0 0,1 0 1 0 0,0 0-1 0 0,0 1 1 0 0,0-1-1 0 0,0 1 1 0 0,1 0-1 0 0,0 0 1 0 0,0 0-1 0 0,0 1 1 0 0,1-1-1 0 0,0 1 1 0 0,0-1-1 0 0,0 1 1 0 0,1 0-1 0 0,-1 0 1 0 0,1-1 0 0 0,1 3-37 0 0,40 11 696 0 0,82-26 93 0 0,-115 5-1435 0 0,14-6-1295 0 0,-15-5-9013 0 0,-6 9-564 0 0</inkml:trace>
  <inkml:trace contextRef="#ctx0" brushRef="#br0" timeOffset="1036.353">858 553 12483 0 0,'0'0'2321'0'0,"0"0"-637"0"0,0 0-315 0 0,0 0-133 0 0,0 0-138 0 0,0 0-171 0 0,0 0-168 0 0,0 0-98 0 0,0 0-17 0 0,0 0 36 0 0,0 0-1 0 0,0 0-75 0 0,0 0-73 0 0,21 1-59 0 0,65 4-57 0 0,80-19 661 0 0,-98 14-2575 0 0,-65 9-2118 0 0,-4-2-5302 0 0,-1-4-2092 0 0</inkml:trace>
  <inkml:trace contextRef="#ctx0" brushRef="#br0" timeOffset="1285.266">935 792 7258 0 0,'0'0'3614'0'0,"0"0"-1745"0"0,0 0-648 0 0,0 0 146 0 0,0 0 145 0 0,0 0-86 0 0,0 0-238 0 0,0 0-296 0 0,0 0-252 0 0,0 0-190 0 0,0 0-117 0 0,0 0-109 0 0,35-3-104 0 0,112-11-77 0 0,2-9-1685 0 0,-111 16-1122 0 0,-15 1-4286 0 0,-14 5-3651 0 0</inkml:trace>
  <inkml:trace contextRef="#ctx0" brushRef="#br0" timeOffset="1601.865">1644 71 9794 0 0,'0'0'2479'0'0,"0"0"-345"0"0,0 0-171 0 0,0 0-94 0 0,0 0-225 0 0,0 0-354 0 0,0 0-342 0 0,0 0-291 0 0,0 0-167 0 0,0 0-74 0 0,0 0-54 0 0,0 0-44 0 0,0-4 301 0 0,33 273 1580 0 0,-13-211-3592 0 0,-10-52-3203 0 0,4-3-4105 0 0,-12-3-2407 0 0</inkml:trace>
  <inkml:trace contextRef="#ctx0" brushRef="#br0" timeOffset="1821.149">1403 491 12931 0 0,'0'0'1796'0'0,"0"0"-422"0"0,0 0-34 0 0,0 0 132 0 0,0 0-111 0 0,0 0-244 0 0,0 0-261 0 0,0 0-219 0 0,38-7-159 0 0,119-26-115 0 0,25 1 151 0 0,-91 30-1615 0 0,-55 3-3498 0 0,-29 5-6537 0 0,-7-4 3733 0 0</inkml:trace>
  <inkml:trace contextRef="#ctx0" brushRef="#br0" timeOffset="2235.419">1540 692 10898 0 0,'0'0'1454'0'0,"0"0"-240"0"0,0 0 195 0 0,0 0 173 0 0,0 0-135 0 0,0 0-276 0 0,0 0-308 0 0,0 0-262 0 0,0 0-151 0 0,0 0-108 0 0,0 0-59 0 0,0 0-88 0 0,24-1-58 0 0,117-2 86 0 0,-140 2-217 0 0,0 1 1 0 0,0 0-1 0 0,0 0 1 0 0,1 0-1 0 0,-1 0 1 0 0,0 0-1 0 0,0 0 1 0 0,0 0-1 0 0,0 1 0 0 0,1-1 1 0 0,-1 0-1 0 0,0 1 1 0 0,0-1-1 0 0,0 1 1 0 0,0-1-1 0 0,0 1 1 0 0,0-1-1 0 0,0 1 1 0 0,0 0-1 0 0,0-1 1 0 0,0 1-1 0 0,0 0 1 0 0,0 0-1 0 0,-1 0 0 0 0,1 0 1 0 0,0 0-1 0 0,-1 0 1 0 0,1 0-1 0 0,0 0 1 0 0,-1 0-1 0 0,1 0 1 0 0,-1 0-1 0 0,0 0 1 0 0,1 0-1 0 0,-1 0 1 0 0,0 0-1 0 0,1 1 1 0 0,-1-1-1 0 0,0 0 0 0 0,0 0 1 0 0,0 0-1 0 0,0 0 1 0 0,0 1-1 0 0,-1-1 1 0 0,1 0-1 0 0,0 0 1 0 0,-1 0-7 0 0,-45 53 703 0 0,-69 54 121 0 0,112-105-774 0 0,0-1-1 0 0,0 0 1 0 0,1 1 0 0 0,-1 0-1 0 0,1 0 1 0 0,-1 0 0 0 0,1 0-1 0 0,0 0 1 0 0,0 0 0 0 0,1 1-1 0 0,-1-1 1 0 0,1 1 0 0 0,-1-1 0 0 0,1 1-1 0 0,0-1 1 0 0,1 1 0 0 0,-1 0-1 0 0,0-1 1 0 0,1 2-50 0 0,50 14 900 0 0,77-26-1300 0 0,-112 1-1932 0 0,-7 1-5502 0 0,-6 1-3831 0 0</inkml:trace>
  <inkml:trace contextRef="#ctx0" brushRef="#br0" timeOffset="2868.362">1891 853 10850 0 0,'0'0'2146'0'0,"0"0"-831"0"0,0 0-164 0 0,0 0 259 0 0,0 0 161 0 0,0 0-38 0 0,0 0-168 0 0,0 0-260 0 0,0 0-222 0 0,0 0-143 0 0,0 0-130 0 0,0 0-86 0 0,0 0-36 0 0,18-22-52 0 0,56-72-47 0 0,58-109 716 0 0,-95 161-1072 0 0,-33 87-475 0 0,-4 78 390 0 0,2-122 53 0 0,-1 1-1 0 0,1-1 0 0 0,-1 0 0 0 0,1 0 0 0 0,-1 0 0 0 0,1 0 0 0 0,0 0 0 0 0,-1 0 0 0 0,1 0 0 0 0,0 0 0 0 0,0-1 0 0 0,0 1 1 0 0,0-1-1 0 0,-1 1 0 0 0,1-1 0 0 0,0 0 0 0 0,0 0 0 0 0,0 0 0 0 0,0 0 0 0 0,0 0 0 0 0,0 0 0 0 0,0-1 0 0 0,0 1 0 0 0,0 0 0 0 0,-1-1 1 0 0,1 0-1 0 0,0 1 0 0 0,0-1 0 0 0,0 0 0 0 0,-1 0 0 0 0,1 0 0 0 0,-1 0 0 0 0,1 0 0 0 0,15-13 21 0 0,0 0 1 0 0,-2-2-1 0 0,0 1 0 0 0,0-2 1 0 0,-2 0-1 0 0,11-17-21 0 0,-4 8-1 0 0,0 9-75 0 0,-20 17 46 0 0,15 23 21 0 0,7 108 101 0 0,-22-124-162 0 0,1-1 1 0 0,0 1-1 0 0,0-1 0 0 0,0 0 0 0 0,1 0 1 0 0,0 1-1 0 0,1-1 0 0 0,-1 0 0 0 0,1-1 1 0 0,0 1-1 0 0,0 0 0 0 0,1-1 0 0 0,2 4 70 0 0,31-16-6734 0 0,-31 0 1778 0 0,-2 3-5425 0 0</inkml:trace>
  <inkml:trace contextRef="#ctx0" brushRef="#br0" timeOffset="3319.7">2646 241 6321 0 0,'0'0'3857'0'0,"0"0"-1088"0"0,0 0-530 0 0,0 0-197 0 0,0 0-333 0 0,0 0-347 0 0,0 0-303 0 0,0 0-264 0 0,0 0-176 0 0,0 0-91 0 0,0 0 6 0 0,0 0-4 0 0,0 0-15 0 0,0 7-46 0 0,7 59 511 0 0,12 0-685 0 0,-3 1 1 0 0,-4 0-1 0 0,3 45-295 0 0,-5-36-16 0 0,-10-75 34 0 0,0-1 9 0 0,0 0-3 0 0,0 0 22 0 0,0 0 20 0 0,6-24 404 0 0,46-138-313 0 0,-6 24-212 0 0,-17 47-2785 0 0,-28 90 1994 0 0,0 1-6233 0 0,-1 0-1753 0 0</inkml:trace>
  <inkml:trace contextRef="#ctx0" brushRef="#br0" timeOffset="3784.693">2835 680 8298 0 0,'0'0'5366'0'0,"0"0"-2939"0"0,0 0-1178 0 0,0 0-222 0 0,0 0-98 0 0,0 0-83 0 0,0 0 14 0 0,0 0-21 0 0,0 0-87 0 0,0 0-68 0 0,0 0-149 0 0,0 0-115 0 0,13-1-81 0 0,114-6 546 0 0,-127 7-898 0 0,0 0-10 0 0,-10 16 211 0 0,-89 80 360 0 0,99-95-540 0 0,-1 0 0 0 0,0 0 1 0 0,0 0-1 0 0,0 0 0 0 0,1 0 0 0 0,-1 0 0 0 0,1 0 0 0 0,-1 0 0 0 0,1 0 0 0 0,-1 0 1 0 0,1 0-1 0 0,0 1 0 0 0,-1-1 0 0 0,1 0 0 0 0,0 0 0 0 0,0 0 0 0 0,0 1 0 0 0,0-1 0 0 0,0 0 1 0 0,0 0-1 0 0,0 0 0 0 0,0 1 0 0 0,0-1 0 0 0,1 0 0 0 0,-1 0 0 0 0,1 0 0 0 0,-1 0 0 0 0,1 0 1 0 0,-1 1-1 0 0,1-1 0 0 0,-1 0 0 0 0,1 0 0 0 0,0 0 0 0 0,0 0 0 0 0,-1-1 0 0 0,1 1 1 0 0,0 0-1 0 0,0 0 0 0 0,0 0 0 0 0,0-1 0 0 0,0 1 0 0 0,0 0 0 0 0,0-1 0 0 0,0 1 0 0 0,0-1 1 0 0,0 1-1 0 0,1-1 0 0 0,-1 0 0 0 0,0 1 0 0 0,0-1 0 0 0,1 0-8 0 0,67 6 774 0 0,-62-6-736 0 0,-2 0-607 0 0,56-7 1669 0 0,-47-4-5216 0 0,-8-6-6255 0 0,-6 13-1279 0 0</inkml:trace>
  <inkml:trace contextRef="#ctx0" brushRef="#br0" timeOffset="4306.244">2929 29 3353 0 0,'0'0'2798'0'0,"0"0"-284"0"0,0 0-190 0 0,0 0-272 0 0,0 0-270 0 0,0 0-294 0 0,0 0-271 0 0,0 0-250 0 0,0 0-182 0 0,0 0-114 0 0,0 0-54 0 0,0 0-56 0 0,0 0-36 0 0,-2-3-40 0 0,1 3-435 0 0,1 0-1 0 0,0-1 1 0 0,-1 1-1 0 0,1-1 1 0 0,0 1-1 0 0,-1-1 1 0 0,1 1-1 0 0,0 0 1 0 0,0-1-1 0 0,0 1 1 0 0,-1-1-1 0 0,1 1 1 0 0,0-1-1 0 0,0 1 1 0 0,0-1-1 0 0,0 1 1 0 0,0-1-1 0 0,0 0 1 0 0,0 1-1 0 0,0-1 0 0 0,0 1 1 0 0,0-1-1 0 0,0 1 1 0 0,0-1-1 0 0,0 1 1 0 0,0-1-1 0 0,1 1 1 0 0,-1-1-1 0 0,0 1 1 0 0,0-1-1 0 0,1 1 1 0 0,-1 0-1 0 0,0-1 1 0 0,1 1-1 0 0,-1-1 1 0 0,0 1-1 0 0,1 0 1 0 0,-1-1-1 0 0,0 1 1 0 0,1 0-1 0 0,-1-1 1 0 0,1 1-1 0 0,-1 0 0 0 0,1-1 1 0 0,-1 1-1 0 0,1 0 1 0 0,-1 0-1 0 0,1 0 1 0 0,-1 0-1 0 0,1 0 1 0 0,-1-1-1 0 0,1 1 1 0 0,-1 0-1 0 0,1 0 1 0 0,-1 0-1 0 0,1 0 1 0 0,-1 0-1 0 0,1 0 1 0 0,-1 1-1 0 0,1-1 1 0 0,-1 0-1 0 0,1 0 1 0 0,-1 0-1 0 0,1 0 1 0 0,-1 1-1 0 0,1-1 0 0 0,-1 0 1 0 0,1 0-1 0 0,-1 1 1 0 0,1-1-50 0 0,11-2 26 0 0,-9 1-8 0 0,0 0-1 0 0,0 0 1 0 0,0 1-1 0 0,0-1 1 0 0,0 1-1 0 0,0-1 1 0 0,0 1-1 0 0,1 0 1 0 0,-1 0-1 0 0,0 0 1 0 0,0 1-1 0 0,0-1 1 0 0,0 1-1 0 0,0-1 0 0 0,0 1 1 0 0,0 0-1 0 0,0 0 1 0 0,0 1-1 0 0,0-1 1 0 0,-1 1-1 0 0,1-1 1 0 0,0 1-1 0 0,-1 0 1 0 0,1 0-1 0 0,-1 0 1 0 0,0 0-1 0 0,1 0 0 0 0,-1 1 1 0 0,0-1-1 0 0,-1 1 1 0 0,1-1-1 0 0,0 1 1 0 0,-1 0-1 0 0,1-1 1 0 0,-1 1-1 0 0,0 0 1 0 0,0 0-1 0 0,0 0 1 0 0,0 0-1 0 0,-1 0 1 0 0,1 0-1 0 0,-1 2-17 0 0,-30 95 495 0 0,31-98-463 0 0,0 0 1 0 0,0 0-1 0 0,1 0 1 0 0,-1 0-1 0 0,0 0 1 0 0,1 0 0 0 0,0 0-1 0 0,-1 0 1 0 0,1 0-1 0 0,0-1 1 0 0,0 1-1 0 0,0-1 1 0 0,0 1-1 0 0,0-1 1 0 0,0 0 0 0 0,1 0-1 0 0,-1 0 1 0 0,0 0-1 0 0,1 0 1 0 0,-1 0-1 0 0,0-1 1 0 0,1 1-1 0 0,-1-1 1 0 0,1 0-1 0 0,-1 1 1 0 0,1-1 0 0 0,-1 0-1 0 0,1-1 1 0 0,-1 1-1 0 0,1 0 1 0 0,-1-1-1 0 0,0 1 1 0 0,1-1-1 0 0,-1 0 1 0 0,0 0 0 0 0,1 0-1 0 0,0-1-32 0 0,14 2 100 0 0,25 0-1732 0 0,-41 3-4891 0 0,-1 1-5594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0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58 0 0 0,'0'0'1483'0'0,"0"0"-67"0"0,0 0 103 0 0,0 0 259 0 0,0 0 256 0 0,0 0 156 0 0,0 0-126 0 0,0 0-232 0 0,0 0-274 0 0,0 0-276 0 0,0 0-210 0 0,-4-7-183 0 0,-12-19-142 0 0,13 20-109 0 0,3 6-54 0 0,0 0-43 0 0,0 0-49 0 0,0 9 585 0 0,11 148 1288 0 0,-3-96-2207 0 0,-3 1 0 0 0,-3 1-1 0 0,-5 51-157 0 0,2-102-2 0 0,-38 207-1569 0 0,38-218 758 0 0,0 9-1156 0 0,0-8-3437 0 0,0-4-5059 0 0,0-5 4657 0 0</inkml:trace>
  <inkml:trace contextRef="#ctx0" brushRef="#br0" timeOffset="523.016">1 254 5169 0 0,'0'0'3846'0'0,"0"0"-1420"0"0,0 0-755 0 0,0 0-229 0 0,0 0-17 0 0,0 0-50 0 0,0 0-144 0 0,0 0-197 0 0,0 0-186 0 0,0 0-113 0 0,0 0-66 0 0,0 0-39 0 0,35-31-45 0 0,114-95-41 0 0,-52 70 193 0 0,-76 49-555 0 0,-8 1-127 0 0,1 1 0 0 0,-1 0 0 0 0,1 0 0 0 0,0 2-1 0 0,0-1 1 0 0,1 2 0 0 0,-1 0 0 0 0,0 1 0 0 0,1 0 0 0 0,-1 1-1 0 0,1 1 1 0 0,-1 0 0 0 0,0 1 0 0 0,1 0 0 0 0,-1 2-1 0 0,0-1 1 0 0,0 2 0 0 0,11 4-55 0 0,-21-6-6 0 0,0 0 0 0 0,0 1 0 0 0,-1-1 0 0 0,0 1 0 0 0,1-1 0 0 0,-1 1 0 0 0,0 0 0 0 0,-1 0 0 0 0,1 1 0 0 0,-1-1 0 0 0,1 0 0 0 0,-1 1 0 0 0,-1-1 0 0 0,1 1 0 0 0,-1 0 0 0 0,0 0 0 0 0,0 0 0 0 0,0-1 0 0 0,0 1 0 0 0,-1 0 0 0 0,0 0 0 0 0,0 0 0 0 0,0 0 0 0 0,-1 0-1 0 0,0 0 1 0 0,0 0 0 0 0,0 0 0 0 0,0-1 0 0 0,-2 5 6 0 0,-4 9-3 0 0,-1-1 0 0 0,0 0-1 0 0,-2 0 1 0 0,0 0-1 0 0,0-1 1 0 0,-2-1-1 0 0,0 1 4 0 0,-151 138 1 0 0,68-73 65 0 0,94-80-66 0 0,0-1-1 0 0,0 1 1 0 0,0-1-1 0 0,0 0 1 0 0,0 1-1 0 0,0 0 1 0 0,0-1-1 0 0,0 1 1 0 0,0 0-1 0 0,0-1 1 0 0,0 1-1 0 0,0 0 1 0 0,0 0-1 0 0,1 0 1 0 0,-1 0-1 0 0,0 0 1 0 0,1 0-1 0 0,-1 0 1 0 0,0 0 0 0 0,1 0-1 0 0,0 0 1 0 0,-1 0-1 0 0,1 0 1 0 0,-1 0-1 0 0,1 1 1 0 0,0-1-1 0 0,0 0 1 0 0,0 0-1 0 0,0 0 1 0 0,0 0-1 0 0,0 1 1 0 0,0-1-1 0 0,0 0 1 0 0,0 0-1 0 0,1 0 1 0 0,-1 0-1 0 0,0 1 1 0 0,1-1-1 0 0,-1 0 1 0 0,1 0-1 0 0,-1 0 1 0 0,1 0 0 0 0,-1 0-1 0 0,1 0 1 0 0,0 0-1 0 0,0 0 1 0 0,-1 0-1 0 0,1-1 1 0 0,0 1-1 0 0,0 0 1 0 0,0 0-1 0 0,0-1 1 0 0,0 1-1 0 0,0 0 1 0 0,0-1-1 0 0,0 1 1 0 0,0-1-1 0 0,0 0 1 0 0,0 1-1 0 0,0-1 1 0 0,1 0-1 0 0,-1 0 1 0 0,0 1-1 0 0,0-1 1 0 0,145 4 178 0 0,128 1-156 0 0,-270-5-16 0 0,0 0-1 0 0,0 1 0 0 0,-1-1 0 0 0,1 1 0 0 0,0 0 1 0 0,0 0-1 0 0,0 0 0 0 0,-1 1 0 0 0,1-1 0 0 0,-1 1 1 0 0,1 0-1 0 0,-1 0 0 0 0,1 0 0 0 0,-1 1 0 0 0,0-1 0 0 0,0 1 1 0 0,0 0-1 0 0,-1 0 0 0 0,1 0 0 0 0,-1 0 0 0 0,1 0 1 0 0,-1 0-1 0 0,0 1 0 0 0,0-1 0 0 0,-1 1 0 0 0,1-1 1 0 0,-1 1-1 0 0,1 0 0 0 0,-1-1 0 0 0,0 1 0 0 0,-1 0 1 0 0,1 0-1 0 0,-1 0 0 0 0,1 0 0 0 0,-1 0 0 0 0,0 0 0 0 0,-1 0 1 0 0,1 0-1 0 0,-1 0 0 0 0,0 0 0 0 0,0-1 0 0 0,0 1 1 0 0,0 0-1 0 0,0 0 0 0 0,-1-1 0 0 0,-1 3-5 0 0,-17 20 83 0 0,0 0 1 0 0,-2-1-1 0 0,-1-1 0 0 0,-1-1 0 0 0,-1-1 1 0 0,-1-1-1 0 0,0-2 0 0 0,-2 0 0 0 0,0-2 1 0 0,-1-1-1 0 0,-1-1 0 0 0,-3-1-83 0 0,15-6 2 0 0,0-2 0 0 0,0 0-1 0 0,0-2 1 0 0,-1 1 0 0 0,1-2 0 0 0,-1-1 0 0 0,0 0-1 0 0,0-2 1 0 0,-2 0-2 0 0,20 0-70 0 0,-1 0 0 0 0,1-1-1 0 0,-1 1 1 0 0,1-1 0 0 0,0 1 0 0 0,-1-1 0 0 0,1 0-1 0 0,0 1 1 0 0,-1-1 0 0 0,1 0 0 0 0,0 0 0 0 0,0 0-1 0 0,0 0 1 0 0,-1 0 0 0 0,1 0 0 0 0,0 0 0 0 0,1-1-1 0 0,-1 1 1 0 0,0 0 0 0 0,0 0 0 0 0,0-1 0 0 0,1 1-1 0 0,-1 0 1 0 0,1-1 0 0 0,-1 1 0 0 0,1-1 0 0 0,0 1-1 0 0,-1-1 1 0 0,1 1 0 0 0,0-1 0 0 0,0 1 0 0 0,0-1-1 0 0,0 1 1 0 0,0-1 0 0 0,0 1 0 0 0,1-1-1 0 0,-1 1 1 0 0,0-1 0 0 0,1 1 0 0 0,-1-1 0 0 0,1 1 70 0 0,11-38-8940 0 0,-6 30-2516 0 0</inkml:trace>
  <inkml:trace contextRef="#ctx0" brushRef="#br0" timeOffset="2540.612">264 620 0 0 0,'0'0'1000'0'0,"0"0"195"0"0,0 0 56 0 0,0 0-12 0 0,0 0-36 0 0,0 0-88 0 0,0 0-92 0 0,0 0-102 0 0,0 0-114 0 0,3-1-57 0 0,-2 1-521 0 0,0 0 1 0 0,-1 0-1 0 0,1 0 1 0 0,0 0-1 0 0,0 0 1 0 0,-1 0 0 0 0,1 0-1 0 0,0 0 1 0 0,0 0-1 0 0,-1 0 1 0 0,1 0-1 0 0,0 1 1 0 0,0-1 0 0 0,-1 0-1 0 0,1 1 1 0 0,0-1-1 0 0,-1 0 1 0 0,1 1-1 0 0,0-1 1 0 0,-1 1 0 0 0,1-1-1 0 0,-1 1 1 0 0,1-1-1 0 0,0 1 1 0 0,-1-1-1 0 0,0 1 1 0 0,1-1 0 0 0,-1 1-1 0 0,1 0 1 0 0,-1-1-1 0 0,0 1 1 0 0,1 0-1 0 0,-1 0 1 0 0,0-1 0 0 0,0 1-1 0 0,1 0 1 0 0,-1 0-1 0 0,0-1 1 0 0,0 1 0 0 0,0 0-1 0 0,0 0 1 0 0,0-1-1 0 0,0 1 1 0 0,0 0-230 0 0,2 11 57 0 0,-2-11-207 0 0,23 268 2946 0 0,-21-182-2715 0 0,-2-50-3490 0 0,0-31 2378 0 0,0-5-1329 0 0,0-1-1658 0 0,0 0-1948 0 0,0 0-639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2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72 580 5401 0 0,'0'0'2693'0'0,"0"0"-724"0"0,0 0-271 0 0,0 0 89 0 0,0 0-102 0 0,0 0-153 0 0,0 0-248 0 0,0 0-249 0 0,0 0-200 0 0,0 0-168 0 0,0 0-126 0 0,0 0-114 0 0,0 0-72 0 0,-6 2-46 0 0,-21 8 1071 0 0,27-10-1145 0 0,10 4 4978 0 0,-35 92-5141 0 0,21-86-72 0 0,0-1-1 0 0,1 1 1 0 0,0 0 0 0 0,0 0-1 0 0,1 0 1 0 0,0 0-1 0 0,1 1 1 0 0,0-1 0 0 0,1 0-1 0 0,0 1 1 0 0,2-8-2 0 0,0 0 0 0 0,1 0 0 0 0,-1 0 0 0 0,1-1-1 0 0,-1 1 1 0 0,1-1 0 0 0,0 0 0 0 0,0 0 0 0 0,0 0-1 0 0,0 0 1 0 0,1 0 0 0 0,-1-1 0 0 0,0 1 0 0 0,1-1 0 0 0,-1 0-1 0 0,1 0 1 0 0,0 0 0 0 0,-1-1 0 0 0,1 1 0 0 0,-1-1-1 0 0,1 0 1 0 0,0 0 0 0 0,-1 0 0 0 0,1 0 0 0 0,0-1 0 0 0,-1 0-1 0 0,1 1 1 0 0,-1-1 0 0 0,1-1 0 0 0,1 1 2 0 0,17-5 6 0 0,0 0 0 0 0,0-2 0 0 0,-1 0 0 0 0,0-1 0 0 0,0-1 0 0 0,-1-1-1 0 0,0-1 1 0 0,-1-1 0 0 0,0 0 0 0 0,-1-2 0 0 0,12-13-6 0 0,-25 24 4 0 0,0 0 0 0 0,-1-1-1 0 0,1 0 1 0 0,-1 0 0 0 0,0-1-1 0 0,-1 1 1 0 0,0-1 0 0 0,1 1-1 0 0,-2-1 1 0 0,1 0 0 0 0,-1 0 0 0 0,0 0-1 0 0,1-4-3 0 0,-3 9 26 0 0,0 1-8 0 0,0 0-10 0 0,0 0-33 0 0,0 0-18 0 0,0 0-18 0 0,-10 20-343 0 0,10-17 401 0 0,-1 1 0 0 0,0-1 0 0 0,1 1 1 0 0,0-1-1 0 0,0 1 0 0 0,0-1 0 0 0,0 1 0 0 0,0-1 1 0 0,1 1-1 0 0,0-1 0 0 0,0 0 0 0 0,0 1 1 0 0,0-1-1 0 0,0 0 0 0 0,0 0 0 0 0,1 0 0 0 0,0 1 1 0 0,-1-2-1 0 0,1 1 0 0 0,0 0 0 0 0,1 0 0 0 0,-1-1 1 0 0,0 1-1 0 0,1-1 0 0 0,0 1 0 0 0,-1-1 0 0 0,1 0 1 0 0,0 0-1 0 0,0 0 0 0 0,0-1 0 0 0,0 1 0 0 0,0-1 1 0 0,1 0-1 0 0,-1 0 0 0 0,0 0 0 0 0,1 0 1 0 0,-1 0-1 0 0,0-1 0 0 0,1 1 0 0 0,-1-1 0 0 0,1 0 1 0 0,-1 0-1 0 0,1 0 3 0 0,11 0 27 0 0,0-1 0 0 0,0 0 0 0 0,0-1 0 0 0,0-1 0 0 0,-1 0 0 0 0,1-1 0 0 0,-1 0 0 0 0,0-1 0 0 0,0-1 0 0 0,0 0 0 0 0,9-7-27 0 0,8-3 32 0 0,-2-2-1 0 0,-1-1 0 0 0,0-2 1 0 0,-1 0-1 0 0,-1-2 1 0 0,-2-1-1 0 0,0 0 0 0 0,-1-2 1 0 0,-2-1-1 0 0,0-1 1 0 0,-2 0-1 0 0,-2-2 0 0 0,0 0 1 0 0,-2-1-1 0 0,-1 0 1 0 0,-2-1-1 0 0,-1 0 0 0 0,-1-1 1 0 0,-2-1-1 0 0,-1 1 1 0 0,-2-1-1 0 0,0-16-31 0 0,-5 49-2 0 0,0-1-1 0 0,1 1 1 0 0,-1-1 0 0 0,0 1-1 0 0,-1-1 1 0 0,1 1-1 0 0,0-1 1 0 0,0 1 0 0 0,-1-1-1 0 0,1 1 1 0 0,-1-1 0 0 0,1 1-1 0 0,-1-1 1 0 0,1 1 0 0 0,-1 0-1 0 0,0-1 1 0 0,0 1-1 0 0,0 0 1 0 0,0 0 0 0 0,0-1-1 0 0,0 1 1 0 0,0 0 0 0 0,0 0-1 0 0,0 0 1 0 0,0 0 0 0 0,-1 0-1 0 0,1 1 1 0 0,0-1-1 0 0,-1 0 1 0 0,1 1 0 0 0,-1-1-1 0 0,1 0 1 0 0,0 1 0 0 0,-1 0-1 0 0,1-1 1 0 0,-1 1 0 0 0,0 0-1 0 0,1 0 1 0 0,-1 0-1 0 0,1 0 1 0 0,-1 0 0 0 0,1 0-1 0 0,-1 0 1 0 0,1 1 0 0 0,-1-1-1 0 0,1 0 1 0 0,-1 1 0 0 0,1-1-1 0 0,-1 1 1 0 0,1 0-1 0 0,0-1 1 0 0,-1 1 0 0 0,1 0-1 0 0,0 0 1 0 0,0 0 0 0 0,0 0-1 0 0,-1 1 3 0 0,-9 8-2 0 0,1 1-1 0 0,1 1 1 0 0,0 0-1 0 0,0 1 1 0 0,1-1-1 0 0,1 2 1 0 0,0-1-1 0 0,1 1 0 0 0,0 0 1 0 0,1 0-1 0 0,1 0 1 0 0,0 1-1 0 0,1 0 1 0 0,0 0-1 0 0,1 0 1 0 0,1 0-1 0 0,1 0 1 0 0,0 0-1 0 0,1 0 1 0 0,0 4 2 0 0,2-2 3 0 0,1 0 0 0 0,0-1 1 0 0,1 1-1 0 0,0-1 1 0 0,2 0-1 0 0,0 0 1 0 0,0-1-1 0 0,2 0 0 0 0,0 0 1 0 0,0-1-1 0 0,2 0-3 0 0,43 79 60 0 0,-46-76-70 0 0,-1 1 0 0 0,-1 0 0 0 0,0 1 0 0 0,-1-1 0 0 0,-1 1 0 0 0,-1 0-1 0 0,-1 0 1 0 0,0 0 0 0 0,-2 10 10 0 0,-1-28-111 0 0,1 0 0 0 0,-1-1 0 0 0,-1 1 0 0 0,1 0-1 0 0,0-1 1 0 0,0 1 0 0 0,0-1 0 0 0,0 1 0 0 0,0-1-1 0 0,0 0 1 0 0,-1 1 0 0 0,1-1 0 0 0,0 0 0 0 0,0 0-1 0 0,0 0 1 0 0,-1 0 0 0 0,1 0 0 0 0,0 0 0 0 0,0 0 0 0 0,0 0-1 0 0,-1-1 1 0 0,1 1 0 0 0,0 0 0 0 0,0-1 0 0 0,0 1-1 0 0,0-1 1 0 0,0 1 0 0 0,0-1 0 0 0,0 0 0 0 0,0 1 0 0 0,0-1-1 0 0,0 0 1 0 0,0 0 0 0 0,0 0 0 0 0,0 1 0 0 0,0-1-1 0 0,1 0 1 0 0,-1 0 0 0 0,0 0 0 0 0,1 0 0 0 0,-1 0-1 0 0,0-1 1 0 0,1 1 111 0 0,-20-52-4984 0 0,11 17-1735 0 0,6 23 2384 0 0,0 4-4216 0 0</inkml:trace>
  <inkml:trace contextRef="#ctx0" brushRef="#br0" timeOffset="250.918">794 303 6761 0 0,'0'0'3276'0'0,"0"0"-1034"0"0,0 0-702 0 0,0 0-141 0 0,0 0 39 0 0,0 0 89 0 0,0 0-20 0 0,0 0-257 0 0,0 0-304 0 0,0 0-195 0 0,0 0-110 0 0,0 0-85 0 0,35-1-69 0 0,113-5-65 0 0,59-18 813 0 0,-125 8-1506 0 0,-58 13 22 0 0,-4 0-2434 0 0,-7 2-6696 0 0,-10 1-2425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18:15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1 409 5121 0 0,'0'0'1420'0'0,"0"0"-81"0"0,0 0 131 0 0,0 0 185 0 0,0 0 53 0 0,0 0-133 0 0,0 0-237 0 0,0 0-235 0 0,0 0-159 0 0,0 0-89 0 0,0 0-100 0 0,32-3-72 0 0,99-13-82 0 0,-128 16-559 0 0,0 0 0 0 0,1 0 0 0 0,-1 0-1 0 0,1-1 1 0 0,-1 1 0 0 0,0-1 0 0 0,0 0 0 0 0,1 0 0 0 0,-1 0-1 0 0,0-1 1 0 0,0 1 0 0 0,0-1 0 0 0,0 1 0 0 0,0-1 0 0 0,-1 0-1 0 0,1 0 1 0 0,0 0 0 0 0,-1-1 0 0 0,3-2-42 0 0,2-3 173 0 0,4-4 13 0 0,0-1 0 0 0,0 0 0 0 0,-2 0 0 0 0,0-1 0 0 0,0 0 0 0 0,-1 0-1 0 0,-1-1 1 0 0,0 0 0 0 0,-1-1 0 0 0,-1 0 0 0 0,-1 1 0 0 0,0-2 0 0 0,1-12-186 0 0,7-54 1501 0 0,-12 81-1365 0 0,0 12-112 0 0,23 134 353 0 0,62 562 595 0 0,-85-706-972 0 0,13 209 182 0 0,-11 139-182 0 0,-25-229 18 0 0,23-118-7 0 0,0-1-1 0 0,0 1 1 0 0,0-1 0 0 0,0 1-1 0 0,0-1 1 0 0,0 1 0 0 0,0-1-1 0 0,0 1 1 0 0,-1-1 0 0 0,1 0 0 0 0,0 1-1 0 0,0-1 1 0 0,0 1 0 0 0,0-1-1 0 0,-1 0 1 0 0,1 1 0 0 0,0-1 0 0 0,0 1-1 0 0,-1-1 1 0 0,1 0 0 0 0,0 1-1 0 0,-1-1 1 0 0,1 0 0 0 0,0 0 0 0 0,-1 1-1 0 0,1-1 1 0 0,-1 0 0 0 0,1 0-1 0 0,0 1 1 0 0,-1-1 0 0 0,1 0 0 0 0,-1 0-1 0 0,1 0 1 0 0,0 0 0 0 0,-1 0-1 0 0,1 0 1 0 0,-1 0 0 0 0,1 0 0 0 0,-1 0-1 0 0,1 0 1 0 0,-1 0 0 0 0,1 0-1 0 0,-1 0 1 0 0,1 0 0 0 0,0 0-1 0 0,-1 0 1 0 0,1 0 0 0 0,-1 0 0 0 0,1-1-1 0 0,-1 1 1 0 0,1 0 0 0 0,0 0-1 0 0,-1 0 1 0 0,1-1 0 0 0,0 1 0 0 0,-1 0-1 0 0,1-1 1 0 0,0 1 0 0 0,-1 0-1 0 0,1-1 1 0 0,0 1 0 0 0,0 0 0 0 0,-1-1-1 0 0,1 1 1 0 0,0-1-11 0 0,-12-32 258 0 0,10 26-244 0 0,-4-22 25 0 0,1-2 0 0 0,2 1 0 0 0,0 0 0 0 0,2-1 1 0 0,2 1-1 0 0,3-27-39 0 0,5-10-5 0 0,2 2 1 0 0,3-1 0 0 0,3 2-1 0 0,9-18 5 0 0,-7 18-21 0 0,3 2 0 0 0,3 0-1 0 0,2 1 1 0 0,3 2 0 0 0,2 1-1 0 0,3 1 1 0 0,3 2 0 0 0,1 2-1 0 0,3 2 1 0 0,3 1 0 0 0,1 3-1 0 0,2 1 1 0 0,3 3 0 0 0,11-6 21 0 0,-48 39 5 0 0,0 0 1 0 0,0 1 0 0 0,1 0 0 0 0,1 1-1 0 0,-1 1 1 0 0,1 0 0 0 0,0 2-1 0 0,1-1 1 0 0,-1 2 0 0 0,1 0 0 0 0,0 1-1 0 0,0 1 1 0 0,1 1 0 0 0,10 0-6 0 0,-23 2 3 0 0,0 0 1 0 0,0 0-1 0 0,1 0 1 0 0,-1 1 0 0 0,0 0-1 0 0,-1 0 1 0 0,1 0-1 0 0,0 1 1 0 0,0 0-1 0 0,-1 0 1 0 0,0 0 0 0 0,1 0-1 0 0,-1 0 1 0 0,0 1-1 0 0,-1 0 1 0 0,1 0 0 0 0,-1 0-1 0 0,0 0 1 0 0,0 1-1 0 0,0-1 1 0 0,0 1-1 0 0,-1 0 1 0 0,0-1 0 0 0,0 1-1 0 0,0 0 1 0 0,0 3-4 0 0,3 8 16 0 0,-1 1-1 0 0,-1-1 1 0 0,-1 1 0 0 0,0 0 0 0 0,-1 0 0 0 0,-1-1 0 0 0,-1 15-16 0 0,-3-6 10 0 0,-2 1 0 0 0,0-2 1 0 0,-1 1-1 0 0,-2-1 0 0 0,0 0 1 0 0,-2-1-1 0 0,0 0 1 0 0,-2-1-1 0 0,0 0 0 0 0,-1-1 1 0 0,-2-1-1 0 0,0 0 0 0 0,-1-1 1 0 0,-1-1-1 0 0,0 0 0 0 0,-2-1 1 0 0,-1 0-11 0 0,9-8-87 0 0,-1 0 1 0 0,0-1 0 0 0,0 0-1 0 0,-1-1 1 0 0,0 0 0 0 0,-1-1-1 0 0,1-1 1 0 0,-1 0-1 0 0,0-1 1 0 0,0 0 0 0 0,0-2-1 0 0,-1 1 1 0 0,1-2 0 0 0,0 0-1 0 0,-1-1 1 0 0,1-1 0 0 0,-1 0-1 0 0,1-1 1 0 0,-1-1 0 0 0,1 0-1 0 0,0-1 1 0 0,0 0-1 0 0,1-2 1 0 0,0 1 0 0 0,-1-2-1 0 0,2 0 1 0 0,-1-1 0 0 0,1 0-1 0 0,-9-8 87 0 0,-25-28-2494 0 0,20 13-4336 0 0,16 14-5113 0 0</inkml:trace>
  <inkml:trace contextRef="#ctx0" brushRef="#br0" timeOffset="4191.242">1051 1353 13451 0 0,'0'0'1871'0'0,"0"0"-936"0"0,0 0-327 0 0,0 0 160 0 0,0 0 235 0 0,0 0 88 0 0,0 0-96 0 0,0 0-146 0 0,0 0-107 0 0,0 0-75 0 0,0 0-58 0 0,30 2-50 0 0,94 8-63 0 0,-39-20 391 0 0,-70 3-723 0 0,-4 4-103 0 0,-1-1 0 0 0,0-1 0 0 0,1 0 0 0 0,-2 0 0 0 0,1-1 0 0 0,0 0 0 0 0,-1 0 0 0 0,0-1 0 0 0,-1-1 0 0 0,0 1 0 0 0,0-1 0 0 0,0-1 0 0 0,-1 0 0 0 0,-1 0 0 0 0,1 0-1 0 0,-1 0 1 0 0,-1-1 0 0 0,0 0 0 0 0,0-1 0 0 0,-1 1 0 0 0,0-1 0 0 0,-1 1 0 0 0,0-1 0 0 0,-1 0 0 0 0,0 0 0 0 0,-1-1 0 0 0,0 1 0 0 0,-1 0 0 0 0,0-6-61 0 0,-1 13-2 0 0,0 0-1 0 0,0 0 0 0 0,-1 0 1 0 0,1 0-1 0 0,-1 0 0 0 0,0 0 1 0 0,0 0-1 0 0,-1 1 0 0 0,1-1 1 0 0,0 1-1 0 0,-1 0 1 0 0,0 0-1 0 0,0 0 0 0 0,0 0 1 0 0,0 0-1 0 0,-1 0 0 0 0,1 1 1 0 0,-1 0-1 0 0,0-1 1 0 0,1 1-1 0 0,-1 1 0 0 0,0-1 1 0 0,0 1-1 0 0,0-1 0 0 0,0 1 1 0 0,-4 0 2 0 0,-2-1-24 0 0,0 0 0 0 0,1 1 1 0 0,-1 0-1 0 0,0 1 0 0 0,0 0 0 0 0,0 0 1 0 0,0 1-1 0 0,1 1 0 0 0,-1 0 1 0 0,0 0-1 0 0,-2 1 24 0 0,-8 7-7 0 0,0 0 1 0 0,1 1-1 0 0,0 2 0 0 0,0-1 1 0 0,2 2-1 0 0,-1 0 1 0 0,2 2-1 0 0,0-1 0 0 0,1 2 1 0 0,0 0-1 0 0,2 1 1 0 0,0 0-1 0 0,1 1 0 0 0,1 1 1 0 0,0 0-1 0 0,2 0 1 0 0,0 1-1 0 0,2 0 0 0 0,-3 11 7 0 0,7-25 19 0 0,0 1 0 0 0,1-1 0 0 0,0 0 0 0 0,0 1 0 0 0,0-1-1 0 0,1 1 1 0 0,0 0 0 0 0,1 0 0 0 0,0-1 0 0 0,0 1 0 0 0,1 0-1 0 0,0-1 1 0 0,0 1 0 0 0,0 0 0 0 0,1-1 0 0 0,1 0 0 0 0,-1 1-1 0 0,1-1 1 0 0,0 0 0 0 0,1 0 0 0 0,-1 0 0 0 0,2-1 0 0 0,-1 1-1 0 0,1-1 1 0 0,0 0-19 0 0,4 1 67 0 0,1-1-1 0 0,-1 0 1 0 0,2 0-1 0 0,-1-1 1 0 0,1-1 0 0 0,-1 0-1 0 0,1 0 1 0 0,0-1-1 0 0,1 0 1 0 0,-1-1-1 0 0,0 0 1 0 0,1-1-1 0 0,0 0 1 0 0,-1-1 0 0 0,1 0-1 0 0,-1-1 1 0 0,1 0-1 0 0,-1-1 1 0 0,0 0-1 0 0,1-1 1 0 0,5-3-67 0 0,2 0-344 0 0,-1 0-1 0 0,-1-2 1 0 0,0 0 0 0 0,0-1 0 0 0,0 0-1 0 0,-1-2 1 0 0,0 0 0 0 0,1-2 344 0 0,-4 0-1894 0 0,0 1-5069 0 0,-4 6-5454 0 0</inkml:trace>
  <inkml:trace contextRef="#ctx0" brushRef="#br0" timeOffset="4839.976">2026 1045 5817 0 0,'0'0'4001'0'0,"0"0"-2118"0"0,0 0-736 0 0,0 0 197 0 0,0 0 277 0 0,0 0 68 0 0,0 0-140 0 0,0 0-342 0 0,0 0-330 0 0,0 0-190 0 0,0 0-90 0 0,0 0-30 0 0,0 0-55 0 0,-6 0 343 0 0,-64 111 642 0 0,-76 200-527 0 0,116-252-946 0 0,103-233 148 0 0,-50 131-171 0 0,2 1 0 0 0,2 0-1 0 0,1 2 1 0 0,2 2 0 0 0,2 0-1 0 0,26-22 0 0 0,-25 40-30 0 0,-33 44 48 0 0,-40 214 249 0 0,57-119-186 0 0,-16-116-63 0 0,1 1 0 0 0,-1 0 1 0 0,1 0-1 0 0,1-1 0 0 0,-1 1 1 0 0,0-1-1 0 0,1 0 0 0 0,0 0 0 0 0,-1 0 1 0 0,1 0-1 0 0,1 0 0 0 0,-1 0 1 0 0,0-1-1 0 0,1 0 0 0 0,-1 0 1 0 0,1 0-1 0 0,-1 0 0 0 0,1 0 1 0 0,0 0-1 0 0,0-1 0 0 0,0 0 0 0 0,0 0 1 0 0,0 0-1 0 0,0-1 0 0 0,0 1 1 0 0,0-1-1 0 0,4 0-18 0 0,3-3 93 0 0,-1 0 1 0 0,0-1-1 0 0,0-1 0 0 0,0 0 0 0 0,-1 0 1 0 0,1-1-1 0 0,-1 0 0 0 0,-1-1 1 0 0,1 1-1 0 0,-1-2 0 0 0,0 1 0 0 0,-1-1 1 0 0,0 0-1 0 0,0-1 0 0 0,0 0 1 0 0,-2 0-1 0 0,1 0 0 0 0,-1-1 0 0 0,0 0 1 0 0,-1 0-1 0 0,1-1-93 0 0,4-10 48 0 0,0 1 1 0 0,-1-2-1 0 0,-1 1 1 0 0,-1-1-1 0 0,-1 0 0 0 0,-1 0 1 0 0,-1 0-1 0 0,-1-1 0 0 0,0 1 1 0 0,-2-1-1 0 0,-2-13-48 0 0,-21-8-873 0 0,15 39-2808 0 0,-2 3-3454 0 0,7 2-5556 0 0</inkml:trace>
  <inkml:trace contextRef="#ctx0" brushRef="#br0" timeOffset="5624.093">3060 1072 8746 0 0,'0'0'2083'0'0,"0"0"-237"0"0,0 0-151 0 0,0 0-48 0 0,0 0-110 0 0,0 0-190 0 0,0 0-217 0 0,-36 1-193 0 0,-112 10-206 0 0,144-12-684 0 0,0 1-1 0 0,0 0 0 0 0,0 1 0 0 0,0-1 0 0 0,0 1 1 0 0,0-1-1 0 0,0 1 0 0 0,0 0 0 0 0,0 1 1 0 0,0-1-1 0 0,1 1 0 0 0,-1-1 0 0 0,0 1 1 0 0,1 0-1 0 0,-1 1 0 0 0,1-1 0 0 0,0 1 0 0 0,0-1 1 0 0,-1 1-47 0 0,-4 6 163 0 0,-4 2-50 0 0,2 0 0 0 0,-1 0 0 0 0,1 1 0 0 0,1 1 1 0 0,0 0-1 0 0,1 0 0 0 0,1 1 0 0 0,0-1 0 0 0,0 2 0 0 0,1-1 1 0 0,1 1-1 0 0,1 0 0 0 0,0 0 0 0 0,1 0 0 0 0,0 0 0 0 0,2 1 1 0 0,-1-1-1 0 0,2 1 0 0 0,0-1 0 0 0,2 7-113 0 0,-1-16 45 0 0,1 0 1 0 0,0 0-1 0 0,1 0 1 0 0,0 0-1 0 0,0 0 0 0 0,0-1 1 0 0,1 1-1 0 0,-1-1 0 0 0,1 0 1 0 0,0 0-1 0 0,1 0 1 0 0,0 0-1 0 0,-1-1 0 0 0,1 0 1 0 0,0 0-1 0 0,1 0 0 0 0,-1-1 1 0 0,1 0-1 0 0,0 0 1 0 0,0 0-1 0 0,0 0 0 0 0,0-1 1 0 0,0 0-1 0 0,0-1 0 0 0,1 1 1 0 0,-1-1-1 0 0,0 0 1 0 0,1-1-1 0 0,-1 0 0 0 0,1 0 1 0 0,-1 0-1 0 0,1-1 0 0 0,-1 1 1 0 0,1-2-1 0 0,-1 1 1 0 0,0-1-1 0 0,0 0 0 0 0,0 0 1 0 0,0-1-1 0 0,0 1 0 0 0,0-1 1 0 0,4-3-46 0 0,11-11 123 0 0,-1 0 1 0 0,0-1 0 0 0,-1-1 0 0 0,-1-1-1 0 0,-1-1 1 0 0,-1 0 0 0 0,-1-1 0 0 0,-1-1-1 0 0,0 0 1 0 0,-2-1 0 0 0,-1 0 0 0 0,-1-1-1 0 0,-1 0 1 0 0,0-3-124 0 0,5-13 3 0 0,-1-1 0 0 0,-2 0 1 0 0,-2-1-1 0 0,-2 0 0 0 0,-2 0 0 0 0,-1 0 0 0 0,-3-1 0 0 0,-3-38-3 0 0,1 65-29 0 0,-1 0-1 0 0,0 0 0 0 0,-1 0 0 0 0,-1 1 0 0 0,-1-1 0 0 0,0 1 0 0 0,-1 0 0 0 0,-1 0 1 0 0,0 0-1 0 0,-1 1 0 0 0,-1 0 0 0 0,-1 1 0 0 0,0 0 0 0 0,0 1 0 0 0,-12-12 30 0 0,19 22-12 0 0,-1 0-1 0 0,0 1 0 0 0,1-1 1 0 0,-1 1-1 0 0,0 0 0 0 0,0 0 1 0 0,0 1-1 0 0,0-1 0 0 0,0 1 1 0 0,-1-1-1 0 0,1 2 0 0 0,0-1 1 0 0,0 0-1 0 0,-1 1 0 0 0,1-1 1 0 0,-1 1-1 0 0,1 1 0 0 0,0-1 1 0 0,-1 1-1 0 0,1-1 0 0 0,0 1 1 0 0,-1 0-1 0 0,1 1 0 0 0,0-1 1 0 0,0 1-1 0 0,0 0 0 0 0,0 0 1 0 0,0 0-1 0 0,0 0 0 0 0,1 1 1 0 0,-1-1-1 0 0,1 1 0 0 0,0 0 1 0 0,0 0-1 0 0,-1 1 13 0 0,-7 6-8 0 0,1 1 0 0 0,1 1 0 0 0,-1 0 0 0 0,2 0 0 0 0,0 1-1 0 0,0 0 1 0 0,1 0 0 0 0,1 1 0 0 0,-5 13 8 0 0,4-1 34 0 0,0 0-1 0 0,2 1 1 0 0,2-1-1 0 0,0 1 1 0 0,1 0 0 0 0,2 0-1 0 0,1 0 1 0 0,1 0-1 0 0,1 0 1 0 0,1 0-1 0 0,2-1 1 0 0,1 0-1 0 0,0 0 1 0 0,2 0 0 0 0,1-1-1 0 0,2-1 1 0 0,0 1-1 0 0,1-2 1 0 0,12 16-34 0 0,-12-18 57 0 0,1-1 1 0 0,1 0-1 0 0,1-1 1 0 0,1-1-1 0 0,0-1 1 0 0,1 0-1 0 0,1-1 1 0 0,1-1-1 0 0,0-1 1 0 0,4 2-58 0 0,-21-14-25 0 0,-1-1 0 0 0,1 1 0 0 0,0 0 0 0 0,0-1 0 0 0,-1 1 0 0 0,1-1 0 0 0,0 0 0 0 0,0 0 0 0 0,0 0 0 0 0,0-1 0 0 0,1 1 0 0 0,-1 0 0 0 0,0-1 1 0 0,0 0-1 0 0,0 0 0 0 0,0 0 0 0 0,0 0 0 0 0,1-1 0 0 0,-1 1 0 0 0,0-1 0 0 0,0 0 0 0 0,0 0 0 0 0,0 0 0 0 0,0 0 0 0 0,0 0 0 0 0,-1-1 1 0 0,1 1-1 0 0,0-1 0 0 0,2-1 25 0 0,18-49-3506 0 0,-16 33-205 0 0,2 1-3769 0 0,-3 6-4432 0 0</inkml:trace>
  <inkml:trace contextRef="#ctx0" brushRef="#br0" timeOffset="5867.983">3440 1122 12163 0 0,'0'0'2163'0'0,"0"0"-390"0"0,0 0-158 0 0,0 0-32 0 0,0 0-76 0 0,0 0-180 0 0,0 0-237 0 0,0 0-234 0 0,0 0-189 0 0,4 32-134 0 0,15 101-89 0 0,-20-131-422 0 0,1 0-1 0 0,0 0 0 0 0,-1 0 0 0 0,1-1 0 0 0,0 1 0 0 0,0 0 0 0 0,1 0 0 0 0,-1 0 1 0 0,0 0-1 0 0,0-1 0 0 0,1 1 0 0 0,-1 0 0 0 0,1 0 0 0 0,0-1 0 0 0,0 1 0 0 0,-1 0 0 0 0,1-1 1 0 0,0 1-1 0 0,0-1 0 0 0,0 1 0 0 0,1-1 0 0 0,-1 1 0 0 0,0-1 0 0 0,1 0 0 0 0,-1 0 1 0 0,0 1-1 0 0,1-1 0 0 0,-1 0 0 0 0,3 0-21 0 0,3 2 150 0 0,0 0-51 0 0,0 1 0 0 0,0-2 0 0 0,0 1 0 0 0,0-1-1 0 0,0 0 1 0 0,1-1 0 0 0,-1 0 0 0 0,1 0 0 0 0,0 0 0 0 0,-1-1-1 0 0,1 0 1 0 0,-1-1 0 0 0,1 1 0 0 0,-1-1 0 0 0,1-1 0 0 0,-1 0-1 0 0,1 0 1 0 0,-1 0 0 0 0,0-1 0 0 0,0 0 0 0 0,0 0-1 0 0,-1-1 1 0 0,1 0 0 0 0,-1 0 0 0 0,0-1 0 0 0,0 1 0 0 0,0-1-1 0 0,0-1 1 0 0,2-2-99 0 0,7-8 26 0 0,-1-1-1 0 0,-1 0 1 0 0,0-1-1 0 0,-1-1 1 0 0,-1 1-1 0 0,-1-2 0 0 0,-1 0 1 0 0,0 0-1 0 0,-2 0 1 0 0,0-1-1 0 0,-1 0 1 0 0,2-17-26 0 0,-5-22-1189 0 0,-6 40-2961 0 0,-2 3-5520 0 0,3 13-2512 0 0</inkml:trace>
  <inkml:trace contextRef="#ctx0" brushRef="#br0" timeOffset="6222.198">4185 262 18100 0 0,'0'0'1591'0'0,"0"0"-209"0"0,0 0-100 0 0,0 0-39 0 0,0 0-124 0 0,0 0-197 0 0,0 0-257 0 0,0 0-225 0 0,0 0-161 0 0,0 0-55 0 0,0 0-4 0 0,0 0-6 0 0,0 0 10 0 0,-8 22 6 0 0,-26 72-28 0 0,26-69-93 0 0,1 0 0 0 0,2 1 0 0 0,1 0 1 0 0,0 0-1 0 0,1 24-109 0 0,1-4 110 0 0,-8 655 447 0 0,-5-609-801 0 0,65-163-9128 0 0,-24 39-312 0 0,-17 20-566 0 0</inkml:trace>
  <inkml:trace contextRef="#ctx0" brushRef="#br0" timeOffset="6503.37">4393 956 11739 0 0,'0'0'2263'0'0,"0"0"-615"0"0,0 0-268 0 0,0 0-1 0 0,0 0-54 0 0,0 0-133 0 0,0 0-184 0 0,-17 35-217 0 0,-51 108-186 0 0,47-68 119 0 0,21-63-546 0 0,0-6-117 0 0,-1 0 0 0 0,1 1 0 0 0,0-1 0 0 0,1 0 0 0 0,-1 0-1 0 0,1 0 1 0 0,0 0 0 0 0,1 0 0 0 0,0 0 0 0 0,0 0 0 0 0,0 0 0 0 0,0-1 0 0 0,1 1 0 0 0,0-1 0 0 0,0 1 0 0 0,0-1 0 0 0,1 0 0 0 0,0-1 0 0 0,0 1 0 0 0,0 0-1 0 0,1-1 1 0 0,-1 0 0 0 0,1 0 0 0 0,0-1 0 0 0,0 1 0 0 0,3 1-61 0 0,1-2 50 0 0,0-1-1 0 0,0 0 1 0 0,1 0-1 0 0,-1-1 0 0 0,0 0 1 0 0,1-1-1 0 0,-1 0 1 0 0,0 0-1 0 0,1-1 1 0 0,-1 0-1 0 0,0-1 1 0 0,0 0-1 0 0,0 0 1 0 0,0-1-1 0 0,0 0 0 0 0,0-1 1 0 0,-1 0-1 0 0,0 0 1 0 0,0-1-1 0 0,0 0 1 0 0,0 0-1 0 0,-1-1 1 0 0,1 0-1 0 0,5-6-49 0 0,1-2 7 0 0,1-1-1 0 0,-2-1 1 0 0,0 1 0 0 0,-1-2-1 0 0,0 0 1 0 0,-2-1 0 0 0,0 1-1 0 0,-1-2 1 0 0,0 0 0 0 0,-2 0-1 0 0,0 0 1 0 0,-1-1 0 0 0,3-20-7 0 0,-9 35-578 0 0,1-22-358 0 0,-5 22-3015 0 0,-5 3-4134 0 0,5 2-3623 0 0</inkml:trace>
  <inkml:trace contextRef="#ctx0" brushRef="#br0" timeOffset="7039.088">4967 1337 9722 0 0,'0'0'4290'0'0,"0"0"-1909"0"0,0 0-598 0 0,0 0-152 0 0,0 0-243 0 0,0 0-234 0 0,0 0-166 0 0,0 0-160 0 0,0 0-134 0 0,0 0-85 0 0,0 0-91 0 0,0 0-77 0 0,1-18-65 0 0,1-60-64 0 0,26-19 445 0 0,-16 71-631 0 0,-9 16-116 0 0,1 1 0 0 0,0 0 0 0 0,1 0 0 0 0,0 0 0 0 0,0 1-1 0 0,1-1 1 0 0,0 1 0 0 0,0 1 0 0 0,1-1 0 0 0,0 1 0 0 0,0 0 0 0 0,1 1 0 0 0,0-1 0 0 0,0 2 0 0 0,1-1 0 0 0,-1 1 0 0 0,1 0-1 0 0,0 1 1 0 0,1 0 0 0 0,-1 1 0 0 0,1-1 0 0 0,-1 2 0 0 0,5-1-10 0 0,-11 4 2 0 0,0 1-1 0 0,-1 0 1 0 0,1 0-1 0 0,-1 0 1 0 0,1 0 0 0 0,-1 0-1 0 0,0 0 1 0 0,0 1-1 0 0,0-1 1 0 0,0 1 0 0 0,-1-1-1 0 0,1 1 1 0 0,-1 0-1 0 0,1 0 1 0 0,-1 0 0 0 0,0 0-1 0 0,0 0 1 0 0,0 0-1 0 0,-1 0 1 0 0,1 0 0 0 0,-1 0-1 0 0,0 0 1 0 0,1 0-1 0 0,-1 0 1 0 0,-1 0 0 0 0,1 1-1 0 0,0-1 1 0 0,-1 0-1 0 0,0 0 1 0 0,0 2-2 0 0,1 3 24 0 0,1 87 288 0 0,1-93-299 0 0,0 0 0 0 0,0 0 0 0 0,0-1 0 0 0,1 1 0 0 0,-1-1-1 0 0,1 0 1 0 0,0 0 0 0 0,-1 0 0 0 0,1 0 0 0 0,0 0 0 0 0,-1-1 0 0 0,1 1 0 0 0,0-1-1 0 0,0 1 1 0 0,-1-1 0 0 0,1 0 0 0 0,0 0 0 0 0,0-1 0 0 0,0 1 0 0 0,-1 0 0 0 0,1-1-1 0 0,0 0 1 0 0,0 1 0 0 0,-1-1 0 0 0,1 0 0 0 0,-1-1 0 0 0,1 1 0 0 0,-1 0 0 0 0,1-1-1 0 0,-1 1 1 0 0,0-1 0 0 0,2-1-13 0 0,154-88 299 0 0,-86 63-299 0 0,-70 30 14 0 0,0-1 0 0 0,0 1 0 0 0,0 0-1 0 0,0-1 1 0 0,-1 1 0 0 0,1 0 0 0 0,-1 0 0 0 0,1 1 0 0 0,-1-1 0 0 0,0 0-1 0 0,0 0 1 0 0,0 0 0 0 0,0 1 0 0 0,0-1 0 0 0,-1 1 0 0 0,1-1 0 0 0,-1 1-1 0 0,1-1 1 0 0,-1 1 0 0 0,0-1 0 0 0,0 1 0 0 0,0-1 0 0 0,0 2-14 0 0,0 12 50 0 0,1-1 1 0 0,0 1-1 0 0,2-1 0 0 0,0 1 1 0 0,0-1-1 0 0,1 0 1 0 0,1 0-1 0 0,1 0 1 0 0,0-1-1 0 0,1 0 0 0 0,3 4-50 0 0,23 4-599 0 0,-24-20-3860 0 0,-1-2-4444 0 0,-7 0-3673 0 0</inkml:trace>
  <inkml:trace contextRef="#ctx0" brushRef="#br0" timeOffset="9708.024">6967 933 5209 0 0,'0'0'2658'0'0,"0"0"-1088"0"0,0 0-395 0 0,0 0 44 0 0,0 0 63 0 0,0 0-3 0 0,0 0-64 0 0,0 0-108 0 0,0 0-97 0 0,0 0-57 0 0,4 5-47 0 0,-3-3-813 0 0,0 0-1 0 0,1 0 1 0 0,-1 0 0 0 0,1 0 0 0 0,0 0 0 0 0,0 0-1 0 0,-1 0 1 0 0,1-1 0 0 0,0 1 0 0 0,0-1 0 0 0,1 0-1 0 0,-1 1 1 0 0,0-1 0 0 0,0 0 0 0 0,1 0 0 0 0,-1 0-1 0 0,0-1 1 0 0,1 1 0 0 0,-1 0 0 0 0,1-1 0 0 0,-1 0-1 0 0,1 0 1 0 0,-1 1 0 0 0,1-1-93 0 0,2 0 174 0 0,1 0 0 0 0,-1 0 0 0 0,1 0-1 0 0,-1 0 1 0 0,0-1 0 0 0,1 0 0 0 0,-1 0 0 0 0,0 0 0 0 0,1 0 0 0 0,-1-1 0 0 0,0 0-1 0 0,0 0 1 0 0,0-1 0 0 0,-1 0 0 0 0,1 1 0 0 0,1-3-174 0 0,6-6 194 0 0,-1-1-1 0 0,0-1 1 0 0,-1 0 0 0 0,0-1 0 0 0,-1 1 0 0 0,-1-2-1 0 0,0 1 1 0 0,-1-1 0 0 0,-1-1 0 0 0,0 1 0 0 0,-1-1-1 0 0,0 0 1 0 0,0-9-194 0 0,-4 20 65 0 0,2-10 131 0 0,-1 21 98 0 0,23 65-194 0 0,17 91 230 0 0,-8 1 0 0 0,9 125-330 0 0,-32-211 19 0 0,-2-15 1 0 0,-2 1 1 0 0,-3 1-1 0 0,-5 55-20 0 0,1-111 8 0 0,0 0 0 0 0,-1 0 0 0 0,0-1 0 0 0,0 1 0 0 0,-1 0 0 0 0,0 0 1 0 0,-1-1-1 0 0,0 1 0 0 0,0-1 0 0 0,0 0 0 0 0,-1 0 0 0 0,0 0 0 0 0,0-1 0 0 0,-1 1 0 0 0,0-1 0 0 0,0 0 0 0 0,-1 0 0 0 0,1-1 0 0 0,-1 1 0 0 0,0-1 0 0 0,-2 1-8 0 0,6-5 11 0 0,0-1-1 0 0,0 1 1 0 0,0 0-1 0 0,0-1 1 0 0,0 1-1 0 0,0-1 1 0 0,0 0-1 0 0,0 1 1 0 0,0-1-1 0 0,0 0 1 0 0,0 0-1 0 0,0 0 1 0 0,0-1-1 0 0,0 1 1 0 0,0 0-1 0 0,0-1 1 0 0,1 1-1 0 0,-1-1 1 0 0,0 0-1 0 0,0 0 1 0 0,0 0-1 0 0,0 0 1 0 0,1 0 0 0 0,-1 0-1 0 0,0 0 1 0 0,1 0-1 0 0,-1-1 1 0 0,1 1-1 0 0,-1 0 1 0 0,1-1-1 0 0,0 0 1 0 0,0 1-1 0 0,0-1 1 0 0,0 0-1 0 0,0 1 1 0 0,0-1-1 0 0,0 0 1 0 0,0 0-1 0 0,0-1-10 0 0,-22-81 68 0 0,23 84-67 0 0,-7-51-10 0 0,3 1-1 0 0,2-1 0 0 0,3 1 1 0 0,1-1-1 0 0,5-19 10 0 0,-1 24-5 0 0,2 1-1 0 0,2 0 0 0 0,1 1 1 0 0,3 0-1 0 0,1 1 1 0 0,3 0-1 0 0,1 2 1 0 0,2 0-1 0 0,2 1 0 0 0,1 1 1 0 0,2 2-1 0 0,2 0 1 0 0,2 2-1 0 0,0 1 0 0 0,3 1 1 0 0,3 0 5 0 0,-21 20-1 0 0,1 1 0 0 0,0 1 0 0 0,0 0 0 0 0,1 1 1 0 0,1 1-1 0 0,-1 1 0 0 0,2 0 0 0 0,-1 2 0 0 0,1 0 0 0 0,0 1 0 0 0,0 0 1 0 0,0 2-1 0 0,1 0 0 0 0,-1 2 0 0 0,1 0 0 0 0,-1 1 0 0 0,1 1 1 0 0,-13 0 1 0 0,0 0-1 0 0,0 1 1 0 0,0 0-1 0 0,-1 0 1 0 0,1 0-1 0 0,-1 1 1 0 0,0 0-1 0 0,0 1 1 0 0,0-1-1 0 0,0 1 1 0 0,0 1 0 0 0,-1-1-1 0 0,0 1 1 0 0,0-1-1 0 0,0 1 1 0 0,0 1-1 0 0,-1-1 1 0 0,0 1-1 0 0,0 0 1 0 0,0 0-1 0 0,-1 0 1 0 0,0 0-1 0 0,0 0 1 0 0,0 2-1 0 0,3 10 5 0 0,0-1 0 0 0,-1 1 1 0 0,-1 0-1 0 0,0 1 0 0 0,-1-1 0 0 0,-1 0 1 0 0,-1 1-1 0 0,-1 10-5 0 0,-4-13-11 0 0,1 0 0 0 0,-2 0 0 0 0,0-1 0 0 0,-1 1 0 0 0,-1-1 0 0 0,0-1 0 0 0,-1 1 0 0 0,-1-1 0 0 0,0 0 0 0 0,-1-1 0 0 0,0 0 0 0 0,-1-1 0 0 0,0 0 0 0 0,-1-1 0 0 0,0 0 0 0 0,-1-1 0 0 0,0 0 0 0 0,-1-1 0 0 0,0 0 0 0 0,-1-1 0 0 0,1-1 0 0 0,-1-1-1 0 0,-11 4 12 0 0,6-2-245 0 0,0-1 0 0 0,-1 0 0 0 0,1-2 0 0 0,-1 0 0 0 0,0-1 0 0 0,-1-2-1 0 0,1 0 1 0 0,-1-1 0 0 0,1-1 0 0 0,0-1 0 0 0,-1-1 0 0 0,-15-4 245 0 0,-21-24-2663 0 0,47 13-1067 0 0,7-5-4079 0 0,4 10-3731 0 0</inkml:trace>
  <inkml:trace contextRef="#ctx0" brushRef="#br0" timeOffset="10269.402">8144 1264 12403 0 0,'0'0'2116'0'0,"0"0"-728"0"0,0 0-191 0 0,0 0 76 0 0,0 0 24 0 0,0 0-89 0 0,0 0-112 0 0,0 0-113 0 0,34-2-124 0 0,104-8-134 0 0,-49-17 423 0 0,-62 13-976 0 0,-1 0 0 0 0,-1-2 0 0 0,0-1 0 0 0,-1-1 0 0 0,-1-1 0 0 0,0-1 0 0 0,-2-1 0 0 0,0-1 0 0 0,-2-1 0 0 0,0 0 0 0 0,-2-2 0 0 0,0 0 0 0 0,1-7-172 0 0,-9 17 12 0 0,-1-1 0 0 0,-1 0 0 0 0,0 0 0 0 0,-1 0 0 0 0,-1-1 0 0 0,-1 0 0 0 0,0 0 0 0 0,-1 0 0 0 0,-1-1 0 0 0,0 1 0 0 0,-2-1 0 0 0,0 1 0 0 0,-1-1 0 0 0,-1-7-12 0 0,0 22-17 0 0,1-1 0 0 0,-1 1 1 0 0,0 0-1 0 0,0-1 0 0 0,0 1 1 0 0,0 0-1 0 0,0 1 1 0 0,-1-1-1 0 0,0 0 0 0 0,1 1 1 0 0,-1-1-1 0 0,0 1 0 0 0,0 0 1 0 0,0 0-1 0 0,0 0 0 0 0,-1 0 1 0 0,1 0-1 0 0,0 1 1 0 0,-1 0-1 0 0,1-1 0 0 0,-1 1 1 0 0,0 1-1 0 0,1-1 0 0 0,-1 0 1 0 0,0 1-1 0 0,1 0 0 0 0,-1 0 1 0 0,0 0-1 0 0,1 0 1 0 0,-1 1-1 0 0,0-1 0 0 0,1 1 1 0 0,-1 0-1 0 0,0 0 0 0 0,1 0 1 0 0,-1 1-1 0 0,1-1 0 0 0,0 1 1 0 0,-1 0-1 0 0,1 0 1 0 0,0 0-1 0 0,-1 1 17 0 0,-2 1-17 0 0,-1 0 0 0 0,1 0 0 0 0,0 0 0 0 0,0 1 0 0 0,1 0 0 0 0,-1 1 0 0 0,1-1 0 0 0,1 1 0 0 0,-1 0 0 0 0,1 0 0 0 0,0 0 0 0 0,0 1 0 0 0,0-1 0 0 0,1 1 0 0 0,0 0 0 0 0,1 0 0 0 0,-1 0 0 0 0,1 0 0 0 0,1 1 0 0 0,-1-1 0 0 0,1 0 0 0 0,1 1 0 0 0,-1-1 0 0 0,1 5 17 0 0,1-9 1 0 0,0 0-1 0 0,1 0 1 0 0,-1 0 0 0 0,1-1-1 0 0,-1 1 1 0 0,1 0 0 0 0,0-1 0 0 0,0 1-1 0 0,0-1 1 0 0,0 0 0 0 0,0 1 0 0 0,1-1-1 0 0,-1 0 1 0 0,1 0 0 0 0,-1-1-1 0 0,1 1 1 0 0,0 0 0 0 0,0-1 0 0 0,0 0-1 0 0,0 0 1 0 0,0 0 0 0 0,0 0 0 0 0,0 0-1 0 0,0 0 1 0 0,0-1 0 0 0,1 1-1 0 0,86 6 99 0 0,-90-7-99 0 0,207-7 245 0 0,-87 11 108 0 0,-117 0-326 0 0,1 0 0 0 0,0 0 0 0 0,-1 0-1 0 0,0 1 1 0 0,0-1 0 0 0,0 1 0 0 0,-1 0 0 0 0,0 0 0 0 0,0 0 0 0 0,0 1-1 0 0,0-1 1 0 0,-1 0 0 0 0,0 0 0 0 0,0 1 0 0 0,0-1 0 0 0,-1 1 0 0 0,0-1-1 0 0,0 1 1 0 0,0-1 0 0 0,-1 1 0 0 0,1-1 0 0 0,-1 1 0 0 0,-1-1 0 0 0,1 0-1 0 0,-1 1 1 0 0,0-1 0 0 0,0 0 0 0 0,-2 3-27 0 0,-81 157 89 0 0,67-97-871 0 0,19-67 645 0 0,0 0 1 0 0,0 0-1 0 0,1 0 1 0 0,-1 0-1 0 0,0 0 1 0 0,1 0-1 0 0,-1-1 1 0 0,0 1-1 0 0,1 0 1 0 0,-1-1-1 0 0,1 1 1 0 0,-1-1-1 0 0,1 0 1 0 0,-1 1-1 0 0,1-1 1 0 0,-1 0 0 0 0,1 0-1 0 0,-1 0 1 0 0,1 0-1 0 0,0 0 1 0 0,-1 0-1 0 0,1-1 1 0 0,-1 1-1 0 0,1 0 1 0 0,-1-1-1 0 0,1 1 1 0 0,0-1 136 0 0,51-18-5126 0 0,-21 1-3667 0 0,-17 10-1368 0 0</inkml:trace>
  <inkml:trace contextRef="#ctx0" brushRef="#br0" timeOffset="10524.024">9345 971 9434 0 0,'0'0'1943'0'0,"0"0"-404"0"0,0 0-153 0 0,0 0-18 0 0,0 0-62 0 0,0 0-91 0 0,-12 34-162 0 0,-36 106-182 0 0,46-137-823 0 0,1-1 1 0 0,-1 0-1 0 0,1 1 1 0 0,0-1-1 0 0,0 1 1 0 0,0-1-1 0 0,0 1 1 0 0,0 0-1 0 0,0-1 1 0 0,1 1-1 0 0,-1 0 1 0 0,1 0-1 0 0,0 0 1 0 0,0-1-1 0 0,0 1 1 0 0,0 0-1 0 0,0 0 1 0 0,1-1-1 0 0,-1 1 1 0 0,1 0-1 0 0,0 0 1 0 0,0-1-1 0 0,0 1 1 0 0,0-1-1 0 0,1 2-48 0 0,2 2 175 0 0,2 1-3 0 0,0 0 1 0 0,0 0-1 0 0,1-1 0 0 0,0 0 1 0 0,0 0-1 0 0,0-1 0 0 0,1 1 1 0 0,0-2-1 0 0,0 1 1 0 0,1-1-1 0 0,-1 0 0 0 0,1-1 1 0 0,-1 0-1 0 0,1 0 0 0 0,0-1 1 0 0,0 0-1 0 0,1-1 0 0 0,-1 0 1 0 0,0 0-1 0 0,0-1 1 0 0,1 0-1 0 0,-1 0 0 0 0,0-1 1 0 0,0-1-1 0 0,0 0 0 0 0,0 0 1 0 0,0 0-1 0 0,0-1 0 0 0,0-1 1 0 0,-1 1-1 0 0,1-1 1 0 0,-1-1-1 0 0,0 0 0 0 0,-1 0 1 0 0,1 0-1 0 0,-1-1 0 0 0,4-4-172 0 0,-6 4 13 0 0,-1 0 0 0 0,0-1 0 0 0,0 1-1 0 0,0-1 1 0 0,-1 0 0 0 0,0 0 0 0 0,-1 0 0 0 0,1-1-1 0 0,-2 1 1 0 0,1-1 0 0 0,-1 1 0 0 0,0-1 0 0 0,0 1-1 0 0,-1-1 1 0 0,0 0 0 0 0,0 1 0 0 0,-1-1 0 0 0,0 1-1 0 0,0-1 1 0 0,-1 1 0 0 0,0-1 0 0 0,0 1 0 0 0,-1 0-1 0 0,0 0 1 0 0,0 0 0 0 0,-1 0 0 0 0,0 1 0 0 0,0-1-1 0 0,0 1 1 0 0,-1 0 0 0 0,0 0 0 0 0,0 0-13 0 0,-3-2-196 0 0,0 1 1 0 0,-1 0-1 0 0,0 0 0 0 0,0 0 1 0 0,0 1-1 0 0,-1 1 1 0 0,0-1-1 0 0,0 2 1 0 0,0-1-1 0 0,0 1 1 0 0,-4 0 195 0 0,-44-3-9941 0 0,51 7-2095 0 0</inkml:trace>
  <inkml:trace contextRef="#ctx0" brushRef="#br0" timeOffset="11202.622">9988 27 14131 0 0,'0'0'1608'0'0,"0"0"-277"0"0,0 0-140 0 0,0 0 7 0 0,0 0-35 0 0,0 0-60 0 0,0 0-124 0 0,0 0-139 0 0,0 0-159 0 0,0 0-129 0 0,0 0-113 0 0,0 0-80 0 0,0 0-40 0 0,-4 2-7 0 0,2-2-277 0 0,1 1 1 0 0,-1 0 0 0 0,1 0 0 0 0,-1 0 0 0 0,1 0 0 0 0,0 0 0 0 0,-1 1-1 0 0,1-1 1 0 0,0 0 0 0 0,0 0 0 0 0,0 1 0 0 0,0-1 0 0 0,0 1 0 0 0,0-1-1 0 0,1 1 1 0 0,-1-1 0 0 0,0 1 0 0 0,1 0 0 0 0,-1-1 0 0 0,1 1 0 0 0,-1 0-1 0 0,1 0 1 0 0,0-1 0 0 0,0 1 0 0 0,0 0 0 0 0,0-1 0 0 0,0 1 0 0 0,0 0-1 0 0,0 0 1 0 0,1-1 0 0 0,-1 1 0 0 0,1 1-36 0 0,-1 4 49 0 0,23 414 1354 0 0,-18-107-1229 0 0,-12-105-172 0 0,-14-1 58 0 0,21-208-60 0 0,-3 20 38 0 0,0-25 141 0 0,7-19-184 0 0,0 0 0 0 0,2 0 0 0 0,0 1 0 0 0,2 0-1 0 0,1 0 1 0 0,0 1 0 0 0,2 0 0 0 0,0 1 0 0 0,2 0 0 0 0,0 0 0 0 0,1 2-1 0 0,1 0 1 0 0,1 0 0 0 0,1 2 0 0 0,2-3 5 0 0,-11 10-10 0 0,0 0 1 0 0,1 0 0 0 0,0 1-1 0 0,1 0 1 0 0,-1 1-1 0 0,2 0 1 0 0,-1 0 0 0 0,1 1-1 0 0,0 0 1 0 0,0 1-1 0 0,1 1 1 0 0,0 0 0 0 0,0 0-1 0 0,0 1 1 0 0,1 0-1 0 0,-1 1 1 0 0,1 1 0 0 0,10-1 9 0 0,-19 4-4 0 0,0 0 0 0 0,-1-1 1 0 0,1 2-1 0 0,-1-1 1 0 0,1 0-1 0 0,-1 1 1 0 0,0 0-1 0 0,1-1 1 0 0,-1 1-1 0 0,0 0 1 0 0,0 1-1 0 0,0-1 1 0 0,-1 1-1 0 0,1-1 1 0 0,0 1-1 0 0,-1 0 0 0 0,0 0 1 0 0,0 0-1 0 0,0 0 1 0 0,0 0-1 0 0,0 0 1 0 0,0 1-1 0 0,-1-1 1 0 0,0 1-1 0 0,0-1 1 0 0,0 1-1 0 0,0 0 1 0 0,0 3 3 0 0,8 107 93 0 0,-12-99-80 0 0,-1 0 1 0 0,-1-1-1 0 0,0 0 0 0 0,-1 1 1 0 0,-1-2-1 0 0,0 1 0 0 0,0-1 0 0 0,-2 0 1 0 0,1 0-1 0 0,-2-1 0 0 0,0-1 1 0 0,0 1-1 0 0,-1-2 0 0 0,0 1 0 0 0,-1-2 1 0 0,0 1-1 0 0,0-2 0 0 0,-1 1 0 0 0,-1-2 1 0 0,1 0-1 0 0,-1 0 0 0 0,0-1 1 0 0,-5 0-14 0 0,9-1-32 0 0,0-1 0 0 0,-1-1 0 0 0,1 0 0 0 0,0 0 0 0 0,-1-1 0 0 0,0 0 0 0 0,1-1 0 0 0,-1 0 0 0 0,0-1 0 0 0,0 0 0 0 0,1 0 0 0 0,-1-2 0 0 0,0 1 0 0 0,0-1 0 0 0,1-1 1 0 0,0 0-1 0 0,-1 0 0 0 0,1-1 0 0 0,0 0 0 0 0,-2-2 32 0 0,8 3-154 0 0,1 1 0 0 0,-1-1-1 0 0,0 0 1 0 0,1-1 0 0 0,0 1 0 0 0,0-1 0 0 0,0 1 0 0 0,0-1 0 0 0,1 0-1 0 0,-1 0 1 0 0,1 0 0 0 0,0 0 0 0 0,0-1 0 0 0,0 1 0 0 0,1 0 0 0 0,-1-1-1 0 0,1 1 1 0 0,0-1 0 0 0,0-3 154 0 0,-2-24-3614 0 0,3 0-3583 0 0,0 19-4583 0 0</inkml:trace>
  <inkml:trace contextRef="#ctx0" brushRef="#br0" timeOffset="11539.002">10683 0 18452 0 0,'0'0'1060'0'0,"0"0"-220"0"0,0 0-94 0 0,0 0 15 0 0,0 0 45 0 0,0 0 50 0 0,0 0-21 0 0,0 0-92 0 0,0 0-104 0 0,0 0-81 0 0,0 0-68 0 0,0 0-40 0 0,-6 40-49 0 0,-20 124-57 0 0,17-39 176 0 0,-21 479 200 0 0,-6-361-763 0 0,35-238 160 0 0,0 9-779 0 0,3-19-1193 0 0,20-59-3494 0 0,-10 38-1589 0 0,-10 21 4907 0 0,2-7-9469 0 0</inkml:trace>
  <inkml:trace contextRef="#ctx0" brushRef="#br0" timeOffset="11892.836">10772 1006 9554 0 0,'0'0'3379'0'0,"0"0"-861"0"0,0 0-387 0 0,0 0-177 0 0,0 0-267 0 0,0 0-236 0 0,0 0-217 0 0,0 0-227 0 0,0 0-178 0 0,34 10-166 0 0,107 30-140 0 0,-138-38-495 0 0,0-1 0 0 0,0 0 0 0 0,0 0 0 0 0,1 0 0 0 0,-1 0 0 0 0,0-1 0 0 0,0 1 0 0 0,1-1 0 0 0,-1 0 1 0 0,0 0-1 0 0,1 0 0 0 0,-1 0 0 0 0,0-1 0 0 0,1 1 0 0 0,-1-1 0 0 0,0 0 0 0 0,0 0 0 0 0,0 0 0 0 0,0 0 0 0 0,0-1 0 0 0,1 0-28 0 0,7-4 131 0 0,-3 3-88 0 0,-1 0-1 0 0,1-1 1 0 0,-1 0 0 0 0,0 0 0 0 0,0 0 0 0 0,0-1-1 0 0,0-1 1 0 0,-1 1 0 0 0,0-1 0 0 0,0 0-1 0 0,-1 0 1 0 0,0-1 0 0 0,0 1 0 0 0,0-1-1 0 0,-1 0 1 0 0,0-1 0 0 0,0 1 0 0 0,0-1 0 0 0,-1 1-1 0 0,-1-1 1 0 0,1 0 0 0 0,-1 0 0 0 0,-1-1-1 0 0,1 1 1 0 0,-1 0 0 0 0,-1 0 0 0 0,0-1-1 0 0,0 1 1 0 0,-1-8-43 0 0,-1 11-13 0 0,0 0 0 0 0,0 0 0 0 0,0 0 0 0 0,-1 1 0 0 0,0-1 0 0 0,0 1-1 0 0,0 0 1 0 0,0 0 0 0 0,-1 0 0 0 0,0 0 0 0 0,0 0 0 0 0,0 1 0 0 0,0 0 0 0 0,0 0 0 0 0,0 0-1 0 0,-1 0 1 0 0,0 1 0 0 0,1-1 0 0 0,-1 1 0 0 0,0 0 0 0 0,0 1 0 0 0,0-1 0 0 0,-1 1 0 0 0,1 0-1 0 0,0 1 1 0 0,0-1 0 0 0,-1 1 0 0 0,1 0 0 0 0,0 0 0 0 0,0 0 0 0 0,-1 1 0 0 0,1 0 0 0 0,0 0-1 0 0,0 0 1 0 0,0 1 0 0 0,0 0 0 0 0,0 0 0 0 0,0 0 0 0 0,0 0 0 0 0,1 1 0 0 0,-3 1 13 0 0,-11 10-27 0 0,0 1 0 0 0,2 0 0 0 0,0 1 0 0 0,0 1 0 0 0,2 0 0 0 0,0 2 0 0 0,1-1 0 0 0,-10 19 27 0 0,18-28-16 0 0,1-1 1 0 0,-1 2-1 0 0,1-1 1 0 0,1 0-1 0 0,0 1 1 0 0,0 0-1 0 0,1-1 1 0 0,0 1-1 0 0,1 0 1 0 0,0 0-1 0 0,0 0 1 0 0,1 9 15 0 0,1-15-23 0 0,-1 1 0 0 0,1-1 0 0 0,0 0 1 0 0,0 1-1 0 0,0-1 0 0 0,1 0 0 0 0,0 0 0 0 0,-1 1 1 0 0,1-2-1 0 0,1 1 0 0 0,-1 0 0 0 0,1 0 0 0 0,-1-1 1 0 0,1 1-1 0 0,0-1 0 0 0,0 0 0 0 0,1 0 0 0 0,-1 0 1 0 0,0 0-1 0 0,1 0 0 0 0,0-1 0 0 0,0 0 1 0 0,0 0-1 0 0,0 0 0 0 0,0 0 0 0 0,0 0 0 0 0,0-1 1 0 0,1 0-1 0 0,2 1 23 0 0,125 1-2960 0 0,-89-12-920 0 0,-2-3-3969 0 0,-27 7-3552 0 0</inkml:trace>
  <inkml:trace contextRef="#ctx0" brushRef="#br0" timeOffset="17722.071">11365 1183 8250 0 0,'0'0'2003'0'0,"0"0"-455"0"0,0 0-176 0 0,0 0-17 0 0,0 0-60 0 0,0 0-125 0 0,0 0-202 0 0,0 0-213 0 0,0 0-79 0 0,0 0-14 0 0,0 0 50 0 0,4-2 3580 0 0,6-3-3072 0 0,14-42 55 0 0,91-111-345 0 0,21 5-664 0 0,-127 144-260 0 0,0 0 0 0 0,0 1 1 0 0,1 0-1 0 0,1 0 0 0 0,-1 1 0 0 0,1 1 1 0 0,0 0-1 0 0,1 0 0 0 0,-1 1 0 0 0,3 0-6 0 0,-12 5 3 0 0,0 1 0 0 0,-1-1 0 0 0,1 1 0 0 0,-1 0 0 0 0,1 0 0 0 0,-1 0 0 0 0,1-1 0 0 0,-1 1 0 0 0,0 0 0 0 0,1 1 0 0 0,-1-1 0 0 0,0 0 0 0 0,0 0 0 0 0,0 1 0 0 0,0-1 0 0 0,0 0 0 0 0,0 1 0 0 0,0-1 0 0 0,0 1 0 0 0,-1-1 0 0 0,1 1-1 0 0,-1-1 1 0 0,1 1 0 0 0,-1 0 0 0 0,1-1 0 0 0,-1 1 0 0 0,0 0 0 0 0,0-1 0 0 0,0 1 0 0 0,0 0 0 0 0,0 0 0 0 0,0-1 0 0 0,0 1 0 0 0,-1 0 0 0 0,1-1 0 0 0,0 1 0 0 0,-1-1 0 0 0,0 1 0 0 0,1 0 0 0 0,-1-1 0 0 0,0 1 0 0 0,0 0-4 0 0,0 13 63 0 0,-26 299 241 0 0,27-314-305 0 0,1 0 0 0 0,-1 0 0 0 0,0 0 1 0 0,0-1-1 0 0,0 1 0 0 0,1 0 1 0 0,-1 0-1 0 0,0 0 0 0 0,1 0 0 0 0,-1 0 1 0 0,0-1-1 0 0,0 1 0 0 0,1 0 0 0 0,-1 0 1 0 0,0 0-1 0 0,1 0 0 0 0,-1 0 1 0 0,0 0-1 0 0,0 0 0 0 0,1 0 0 0 0,-1 0 1 0 0,0 0-1 0 0,1 0 0 0 0,-1 0 0 0 0,0 0 1 0 0,0 1-1 0 0,1-1 0 0 0,-1 0 1 0 0,0 0-1 0 0,0 0 0 0 0,1 0 0 0 0,-1 0 1 0 0,0 1-1 0 0,0-1 0 0 0,1 0 0 0 0,-1 0 1 0 0,0 0-1 0 0,0 1 0 0 0,0-1 1 0 0,1 0-1 0 0,-1 0 0 0 0,0 0 0 0 0,0 1 1 0 0,0-1-1 0 0,0 0 0 0 0,0 1 0 0 0,1-1 1 0 0,-1 0-1 0 0,0 0 0 0 0,0 1 1 0 0,0-1-1 0 0,0 0 0 0 0,0 1 0 0 0,0-1 1 0 0,0 0-1 0 0,0 0 0 0 0,0 1 0 0 0,0-1 1 0 0,0 0-1 0 0,0 1 0 0 0,0-1 1 0 0,-1 0-1 0 0,1 0 0 0 0,0 1 0 0 0,0-1 2 0 0,21-26 46 0 0,-12 14-33 0 0,246-277 49 0 0,-155 213-62 0 0,-99 77 0 0 0,1-1 0 0 0,-1 1 1 0 0,1 0-1 0 0,-1 0 0 0 0,1 0 1 0 0,-1 0-1 0 0,0 1 0 0 0,0-1 1 0 0,1 0-1 0 0,-1 0 0 0 0,0 1 1 0 0,0-1-1 0 0,0 1 1 0 0,0-1-1 0 0,-1 1 0 0 0,1-1 1 0 0,0 1-1 0 0,-1 0 0 0 0,1-1 1 0 0,-1 1-1 0 0,1 0 0 0 0,-1 0 1 0 0,0-1-1 0 0,0 1 0 0 0,0 0 1 0 0,0 0-1 0 0,0-1 0 0 0,0 1 1 0 0,0 0-1 0 0,0-1 1 0 0,-1 1-1 0 0,1 0 0 0 0,-1 0 1 0 0,0-1-1 0 0,2 6 2 0 0,0 38 103 0 0,3 0 0 0 0,2 0 0 0 0,1 0 0 0 0,13 38-105 0 0,-19-80-22 0 0,-1-2-149 0 0,0 1 0 0 0,0-1 0 0 0,0 0 0 0 0,0 1 0 0 0,0-1 0 0 0,1 0 0 0 0,-1 1 1 0 0,0-1-1 0 0,1 0 0 0 0,-1 1 0 0 0,1-1 0 0 0,-1 0 0 0 0,1 0 0 0 0,0 0 0 0 0,0 0 0 0 0,-1 0 0 0 0,1 1 0 0 0,0-1 0 0 0,0-1 0 0 0,0 1 0 0 0,0 0 1 0 0,0 0-1 0 0,0 0 0 0 0,0 0 0 0 0,0-1 0 0 0,1 1 0 0 0,-1 0 0 0 0,0-1 0 0 0,0 1 0 0 0,1-1 0 0 0,-1 0 0 0 0,0 1 0 0 0,1-1 0 0 0,-1 0 1 0 0,0 0-1 0 0,1 0 0 0 0,-1 0 0 0 0,0 0 0 0 0,1 0 0 0 0,-1 0 0 0 0,0 0 0 0 0,1 0 0 0 0,-1-1 171 0 0,4-2-8047 0 0,-2-1-4708 0 0</inkml:trace>
  <inkml:trace contextRef="#ctx0" brushRef="#br0" timeOffset="22479.049">3 2216 3073 0 0,'0'0'1728'0'0,"0"0"-209"0"0,0 0-247 0 0,0 0-71 0 0,0 0 51 0 0,0 0 11 0 0,0 0-83 0 0,0 0-160 0 0,0 0-212 0 0,0 0-181 0 0,0 0-127 0 0,3-2-92 0 0,127-24 1998 0 0,375-19 1274 0 0,374-51-2001 0 0,405-97-26 0 0,-1018 161-1218 0 0,2 11 0 0 0,111 12-435 0 0,457-26 620 0 0,-246 5-393 0 0,-114 26-149 0 0,189-8 38 0 0,-377 9-116 0 0,55 0 66 0 0,24 17-66 0 0,51-3 53 0 0,208-23-24 0 0,-156-3 32 0 0,393-27-60 0 0,-413-8 87 0 0,24 15-92 0 0,-124 24 9 0 0,-48 3-10 0 0,-15-8 62 0 0,-81-18-6 0 0,-6 11 26 0 0,-156 19 77 0 0,117-8 3 0 0,-44-2-32 0 0,58-2-21 0 0,-175 16-88 0 0,1 0 27 0 0,1 0-36 0 0,-1 0-13 0 0,-1 0-28 0 0,0 0 31 0 0,0 0 11 0 0,0 0-3 0 0,0 0-6 0 0,0 0 9 0 0,0 0-3 0 0,0 0 25 0 0,0 0-29 0 0,0 0-10 0 0,0-4-1896 0 0,0 13-702 0 0,0-3-2286 0 0,0-2-7330 0 0</inkml:trace>
  <inkml:trace contextRef="#ctx0" brushRef="#br0" timeOffset="70089.779">4596 4054 0 0 0,'0'0'391'0'0,"0"0"665"0"0,0 0 468 0 0,0 0 366 0 0,0 0 217 0 0,0 0 16 0 0,0 0-236 0 0,0 0-314 0 0,0 0-269 0 0,0 0-218 0 0,-2-3-172 0 0,-5-7 4908 0 0,13 20-4250 0 0,13 28-1252 0 0,11 32 564 0 0,-12 111 246 0 0,2-94-681 0 0,0-37-122 0 0,11 8 81 0 0,5-8 68 0 0,-27-34-405 0 0,1 1 0 0 0,0-2-1 0 0,1 1 1 0 0,1-2 0 0 0,1 0-1 0 0,0 0 1 0 0,0-1 0 0 0,16 11-71 0 0,26 4 396 0 0,-26-14-114 0 0,-20-10-211 0 0,0-1 0 0 0,0 1 0 0 0,0-1 0 0 0,1-1 0 0 0,-1 0 0 0 0,1 0 0 0 0,0-1 0 0 0,-1-1 0 0 0,1 1 0 0 0,0-1 0 0 0,0-1 0 0 0,0 0-71 0 0,12 1 161 0 0,11-19 219 0 0,-6-1-66 0 0,-4 1-183 0 0,-8-4 67 0 0,15-42 35 0 0,-19-101 118 0 0,-9 35-219 0 0,2-9-16 0 0,4 68-40 0 0,-4 18-3 0 0,-4-1-576 0 0,-1 52 128 0 0,-3-1-2129 0 0,-2 4-4131 0 0,3 0-5826 0 0</inkml:trace>
  <inkml:trace contextRef="#ctx0" brushRef="#br0" timeOffset="71527.954">2785 4023 0 0 0,'0'0'447'0'0,"0"0"1028"0"0,0 0 535 0 0,0 0 49 0 0,0 0-188 0 0,0 0-304 0 0,0 0-324 0 0,0 0-183 0 0,0 0-93 0 0,0 0-46 0 0,0 0-9 0 0,0 0-42 0 0,37-4-91 0 0,117-15-90 0 0,223-12 3184 0 0,-90 38-2805 0 0,78 5 162 0 0,241-8 186 0 0,-283-30-668 0 0,-1 14-113 0 0,122 12 63 0 0,176-28 639 0 0,-389 6-1035 0 0,460 18 124 0 0,-498-8-268 0 0,4-3 61 0 0,-156 11-66 0 0,-55 1-1551 0 0,-9 10-4082 0 0,11-3-5269 0 0</inkml:trace>
  <inkml:trace contextRef="#ctx0" brushRef="#br0" timeOffset="72456.757">4942 4443 232 0 0,'0'0'1083'0'0,"0"0"55"0"0,0 0 214 0 0,0 0 207 0 0,0 0 81 0 0,0 0-149 0 0,0 0-268 0 0,0 0-215 0 0,0 0-122 0 0,0 0-57 0 0,0 0-50 0 0,0 0-59 0 0,0 0-122 0 0,6 1 799 0 0,16 125 1760 0 0,-20-124-2984 0 0,0 1 1 0 0,1 0-1 0 0,-1-1 0 0 0,1 1 0 0 0,0-1 0 0 0,-1 0 1 0 0,1 1-1 0 0,0-2 0 0 0,0 1 0 0 0,1 0 0 0 0,-1 0 1 0 0,0-1-1 0 0,1 0 0 0 0,-1 0 0 0 0,0 0 0 0 0,1 0 1 0 0,0 0-1 0 0,-1-1 0 0 0,1 1 0 0 0,-1-1 1 0 0,1 0-1 0 0,0 0 0 0 0,-1-1 0 0 0,1 1 0 0 0,-1-1 1 0 0,1 1-1 0 0,-1-1 0 0 0,1 0 0 0 0,-1-1 0 0 0,0 1 1 0 0,1 0-1 0 0,-1-1 0 0 0,0 0 0 0 0,0 0-173 0 0,0 1 41 0 0,0 0-1 0 0,-1 0 1 0 0,1 0-1 0 0,-1 0 1 0 0,1 0-1 0 0,-1-1 1 0 0,0 1-1 0 0,1-1 1 0 0,-1 0-1 0 0,0 0 1 0 0,0 0-1 0 0,0 0 1 0 0,-1 0-1 0 0,1 0 1 0 0,0 0-1 0 0,-1 0 1 0 0,1-1-1 0 0,-1 1 1 0 0,0-1-1 0 0,0 1 1 0 0,0-1-1 0 0,0 0 1 0 0,0 1-1 0 0,-1-1 1 0 0,1 0-1 0 0,-1 1 1 0 0,1-1-1 0 0,-1 0 1 0 0,0 0-1 0 0,0 1 1 0 0,0-1-1 0 0,-1 0 1 0 0,1 0-1 0 0,-1 1 1 0 0,1-1-1 0 0,-1 0 1 0 0,0 1-1 0 0,0-1 1 0 0,0 1-1 0 0,-1-1 1 0 0,1 1-1 0 0,0-1 1 0 0,-1 1-1 0 0,0 0 1 0 0,1 0-1 0 0,-1 0 1 0 0,0 0-1 0 0,0 0 1 0 0,-2-2-41 0 0,-4-1-44 0 0,0 1 1 0 0,0 0 0 0 0,0 0 0 0 0,-1 0-1 0 0,1 1 1 0 0,-1 0 0 0 0,0 1-1 0 0,0 0 1 0 0,0 0 0 0 0,0 1 0 0 0,0 0-1 0 0,0 1 1 0 0,-6 0 43 0 0,12 2-11 0 0,1-1 0 0 0,0 1-1 0 0,0 0 1 0 0,0 0 0 0 0,0 0 0 0 0,0 0 0 0 0,0 0-1 0 0,0 1 1 0 0,0-1 0 0 0,1 0 0 0 0,0 1 0 0 0,-1 0 0 0 0,1-1-1 0 0,0 1 1 0 0,0 0 0 0 0,0-1 0 0 0,1 1 0 0 0,-1 0-1 0 0,0 0 1 0 0,1 0 0 0 0,0-1 0 0 0,0 1 0 0 0,0 0 0 0 0,0 0-1 0 0,0 0 1 0 0,1 0 0 0 0,-1 0 0 0 0,1-1 0 0 0,0 1-1 0 0,0 0 1 0 0,0 0 11 0 0,0-1 24 0 0,1 1 1 0 0,-1-1-1 0 0,1 0 0 0 0,0 0 0 0 0,0 0 0 0 0,0 0 0 0 0,0 0 1 0 0,0-1-1 0 0,0 1 0 0 0,0-1 0 0 0,1 1 0 0 0,-1-1 0 0 0,1 0 1 0 0,-1 0-1 0 0,1 0 0 0 0,-1 0 0 0 0,1 0 0 0 0,0 0 0 0 0,-1-1 1 0 0,1 1-1 0 0,0-1 0 0 0,-1 0 0 0 0,1 0 0 0 0,0 0 0 0 0,1 0-24 0 0,-11-3-3134 0 0,0 2-4599 0 0,3 1-3715 0 0</inkml:trace>
  <inkml:trace contextRef="#ctx0" brushRef="#br0" timeOffset="77274.872">5079 4462 0 0 0,'0'0'425'0'0,"0"0"230"0"0,0 0 52 0 0,0 0-1 0 0,0 0 70 0 0,1-4 1 0 0,1 0-417 0 0,1-15 2698 0 0,-23 15 3134 0 0,-43 35-2474 0 0,-110 0-2272 0 0,42-27 141 0 0,-4 7-480 0 0,73 2-830 0 0,-100 5 199 0 0,-81-6 543 0 0,-30-1-901 0 0,54-11 227 0 0,66 12-272 0 0,21-11 294 0 0,-26-2-77 0 0,79 5-150 0 0,-38 11 94 0 0,23-3-156 0 0,1-4 238 0 0,11-5-132 0 0,-36 9 5 0 0,16-8 47 0 0,-14 18-178 0 0,24-17 215 0 0,70 2 158 0 0,166-15-363 0 0,148-18 13 0 0,-107 7 43 0 0,-22 7-40 0 0,7 0 13 0 0,10-7 70 0 0,17 11-31 0 0,18 8-40 0 0,48-15 34 0 0,21 11 46 0 0,-151 0-74 0 0,151-30 166 0 0,-125 34-208 0 0,-89 0-42 0 0,-55-4 66 0 0,-15 4-75 0 0,0 0 8 0 0,0 0 5 0 0,0 0-4 0 0,0 0 2 0 0,0 0-8 0 0,0 0 2 0 0,0 0-8 0 0,0 0-4 0 0,0 0 19 0 0,0 0-13 0 0,0 0-24 0 0,0 0-15 0 0,-17 0 29 0 0,-352 76 78 0 0,235-49-80 0 0,33-14 16 0 0,201-14-163 0 0,249-34 151 0 0,-298 28 32 0 0,-51 7-28 0 0,35-12 3 0 0,-32 12-11 0 0,-139 8 156 0 0,86-5-138 0 0,96-3-233 0 0,-27 1 218 0 0,213-1-19 0 0,-231 0 30 0 0,-1 0-4 0 0,0 0-6 0 0,0 0 18 0 0,0 0 2 0 0,-31-4 57 0 0,-190 8-36 0 0,-46 19-26 0 0,128-19-18 0 0,-112 0 19 0 0,148 7-88 0 0,45-7 64 0 0,-341 0 14 0 0,338 0 35 0 0,-52 0-52 0 0,-13 4-29 0 0,50-5 56 0 0,7 8-22 0 0,-40 1 52 0 0,-17-4-95 0 0,72-4 78 0 0,-16 0 11 0 0,-97 34-90 0 0,23-30 56 0 0,12-8 13 0 0,97-8 46 0 0,5 1-55 0 0,29 7-1 0 0,1 0 0 0 0,0 0 6 0 0,0 0 4 0 0,0 0 2 0 0,0 0-22 0 0,13 4-5296 0 0,-10 3-991 0 0,-1-3-5971 0 0</inkml:trace>
  <inkml:trace contextRef="#ctx0" brushRef="#br0" timeOffset="80214.175">1920 4455 0 0 0,'0'0'231'0'0,"0"0"514"0"0,0 0 181 0 0,0 0 95 0 0,0 0 56 0 0,0 0 96 0 0,0 0 29 0 0,0 0-45 0 0,0 0-39 0 0,0 0-42 0 0,0 0-29 0 0,-3-3-19 0 0,-75-30 6986 0 0,-61 15-3634 0 0,128 20-4273 0 0,1 0 0 0 0,0 1 0 0 0,0 0 0 0 0,0 1 0 0 0,0 0 0 0 0,1 0 0 0 0,-1 1 0 0 0,1 1 0 0 0,0-1 0 0 0,1 2 0 0 0,0-1 0 0 0,-1 1 0 0 0,2 0 0 0 0,-1 1 0 0 0,1 0 0 0 0,1 0 1 0 0,-1 0-1 0 0,0 3-107 0 0,-13 51 402 0 0,15-26-223 0 0,3-25-129 0 0,0 0 0 0 0,0 1 0 0 0,2-1 1 0 0,-1 1-1 0 0,1-1 0 0 0,1 1 1 0 0,0-1-1 0 0,1 0 0 0 0,0 4-50 0 0,13 20 264 0 0,1 4-90 0 0,19 18 356 0 0,15-18-239 0 0,14-4 69 0 0,34 8 80 0 0,-21-29-166 0 0,55-10 259 0 0,-43-50-70 0 0,-37 7-300 0 0,-14-9 38 0 0,-31 31-144 0 0,28-83 86 0 0,-32 92-131 0 0,1-1 1 0 0,-1 0-1 0 0,-1-1 1 0 0,0 1-1 0 0,0 0 1 0 0,-1-1-1 0 0,0 1 0 0 0,-1-1 1 0 0,0 1-1 0 0,0-1 1 0 0,-1 1-1 0 0,0-1 0 0 0,-1 1 1 0 0,0 0-1 0 0,0-1 1 0 0,-1 1-1 0 0,0 0 1 0 0,-1 1-1 0 0,-4-9-12 0 0,-60-58 9 0 0,1 33-29 0 0,2 15-21 0 0,-3 20-50 0 0,-91 23 27 0 0,36 33-20 0 0,43-10 112 0 0,64-21-68 0 0,-34 45-57 0 0,14-2 58 0 0,22 47 21 0 0,43-32 14 0 0,-10-45-3 0 0,22 35 78 0 0,-33-59-62 0 0,-1 0 1 0 0,1-1 0 0 0,0 0 0 0 0,1 0 0 0 0,0-1-1 0 0,0 0 1 0 0,0-1 0 0 0,0 1 0 0 0,1-2 0 0 0,0 0 0 0 0,-1 0-1 0 0,1 0 1 0 0,0-1 0 0 0,5 0-10 0 0,169 5 179 0 0,-82-10-63 0 0,-41-18-15 0 0,-5-47 136 0 0,-6-37-126 0 0,-31 75-96 0 0,-5-28-3 0 0,-14 40-4 0 0,-11-48 68 0 0,-45-1-90 0 0,-22-5-94 0 0,12 40-232 0 0,-32 2-949 0 0,52 26-1035 0 0,25 4-6319 0 0,17 0-3428 0 0</inkml:trace>
  <inkml:trace contextRef="#ctx0" brushRef="#br0" timeOffset="82112.739">1608 4828 0 0 0,'0'0'1662'0'0,"0"0"147"0"0,0 0 21 0 0,0 0-81 0 0,0 0-169 0 0,0 0-157 0 0,0 0-100 0 0,0 0-106 0 0,0 0-92 0 0,0 0-60 0 0,0 0-99 0 0,0 0-91 0 0,0 0-85 0 0,0 0-113 0 0,5-34 4370 0 0,-5 34-4783 0 0,0-31 1318 0 0,12-54-790 0 0,27 31-672 0 0,-7 47-233 0 0,-8 40 108 0 0,-9 10 3 0 0,-1 33 125 0 0,-2-55 428 0 0,-11-21-494 0 0,-1 0 20 0 0,10-31 613 0 0,50-76-550 0 0,-56 103-142 0 0,0 0 0 0 0,0 1 1 0 0,0-1-1 0 0,0 1 0 0 0,0 0 1 0 0,0 0-1 0 0,1 1 0 0 0,0-1 1 0 0,-1 1-1 0 0,1 0 0 0 0,0 1 1 0 0,0-1-1 0 0,0 1 0 0 0,0 0 1 0 0,2 0 1 0 0,11 12-39 0 0,-1 16 91 0 0,-1 23 109 0 0,-13 42 559 0 0,-3-91-738 0 0,0-1 4 0 0,31 19-1618 0 0,-17-12-223 0 0,2 1-5504 0 0,-9-8-4733 0 0</inkml:trace>
  <inkml:trace contextRef="#ctx0" brushRef="#br0" timeOffset="85841.259">3232 3449 0 0 0,'0'0'1319'0'0,"0"0"320"0"0,0 0 368 0 0,0 0 162 0 0,0 0-102 0 0,0 0-283 0 0,0 0-333 0 0,0 0-184 0 0,0 0-160 0 0,0 0-155 0 0,0 0-141 0 0,-27 14-100 0 0,-83 45-89 0 0,-150 88 2035 0 0,60-13-2506 0 0,200-133-170 0 0,-1-1 0 0 0,0 0 0 0 0,0 0 1 0 0,1 0-1 0 0,-1 1 0 0 0,0-1 0 0 0,1 0 0 0 0,-1 1 1 0 0,0-1-1 0 0,1 1 0 0 0,-1-1 0 0 0,0 0 1 0 0,1 1-1 0 0,-1 0 0 0 0,1-1 0 0 0,-1 1 0 0 0,1-1 1 0 0,-1 1-1 0 0,1 0 0 0 0,-1-1 0 0 0,1 1 0 0 0,0 0 1 0 0,-1-1-1 0 0,1 1 0 0 0,0 0 0 0 0,0 0 1 0 0,-1-1-1 0 0,1 1 0 0 0,0 0 0 0 0,0 0 0 0 0,0-1 1 0 0,0 1-1 0 0,0 0 0 0 0,0 0 0 0 0,0-1 1 0 0,0 1-1 0 0,1 0 0 0 0,-1 0 0 0 0,0 0 0 0 0,0-1 1 0 0,0 1-1 0 0,1 0 0 0 0,-1-1 0 0 0,1 1 0 0 0,-1 0 1 0 0,0-1-1 0 0,1 1 0 0 0,-1 0 0 0 0,1-1 1 0 0,-1 1-1 0 0,1-1 0 0 0,0 1 0 0 0,-1-1 0 0 0,1 1 1 0 0,-1-1-1 0 0,1 1 0 0 0,0-1 0 0 0,-1 0 0 0 0,1 1 1 0 0,0-1-1 0 0,0 0 19 0 0,50 3-916 0 0,110-54-2007 0 0,-115 34 712 0 0,9-5-3027 0 0,-12 5-3042 0 0</inkml:trace>
  <inkml:trace contextRef="#ctx0" brushRef="#br0" timeOffset="86078.633">4621 3433 4049 0 0,'0'0'2368'0'0,"0"0"-394"0"0,0 0-287 0 0,0 0-160 0 0,-35 21-71 0 0,-112 65-117 0 0,-82 43 2430 0 0,150-86-2962 0 0,-189 121 517 0 0,269-164-1347 0 0,0 0 0 0 0,-1 0-1 0 0,1 0 1 0 0,0 0 0 0 0,-1 1-1 0 0,1-1 1 0 0,-1 0 0 0 0,1 0-1 0 0,0 1 1 0 0,-1-1-1 0 0,1 0 1 0 0,-1 1 0 0 0,1-1-1 0 0,-1 1 1 0 0,1-1 0 0 0,-1 0-1 0 0,1 1 1 0 0,-1-1 0 0 0,1 1-1 0 0,-1-1 1 0 0,0 1 0 0 0,1 0-1 0 0,-1-1 1 0 0,0 1-1 0 0,1-1 1 0 0,-1 1 0 0 0,0 0-1 0 0,0-1 1 0 0,0 1 0 0 0,0 0-1 0 0,1-1 1 0 0,-1 1 0 0 0,0-1-1 0 0,0 1 1 0 0,0 0 0 0 0,0-1-1 0 0,0 1 1 0 0,-1 0 0 0 0,1-1-1 0 0,0 1 1 0 0,0 0-1 0 0,0-1 1 0 0,-1 1 0 0 0,1 0-1 0 0,0-1 1 0 0,0 1 0 0 0,-1-1-1 0 0,1 1 1 0 0,-1-1 0 0 0,1 1-1 0 0,0-1 1 0 0,-1 1 0 0 0,1-1-1 0 0,-1 1 1 0 0,1-1-1 0 0,-1 1 1 0 0,1-1 0 0 0,-1 0-1 0 0,0 1 1 0 0,1-1 0 0 0,-1 0-1 0 0,1 0 1 0 0,-1 1 0 0 0,0-1-1 0 0,0 0 24 0 0,58 1-1345 0 0,-55-1 1289 0 0,87-17-5262 0 0,-68 11 2001 0 0,7-1-5429 0 0</inkml:trace>
  <inkml:trace contextRef="#ctx0" brushRef="#br0" timeOffset="86300.692">5551 3453 4585 0 0,'0'0'1875'0'0,"0"0"149"0"0,0 0 177 0 0,0 0-126 0 0,0 0-428 0 0,0 0-457 0 0,0 0-385 0 0,0 0-189 0 0,-34 18-118 0 0,-114 59-137 0 0,13 5 7 0 0,-214 133-112 0 0,253-145-601 0 0,95-70 301 0 0,0 1 0 0 0,0-1 0 0 0,0 0 0 0 0,1 1 0 0 0,-1-1 0 0 0,0 0 0 0 0,0 1 0 0 0,1-1 0 0 0,-1 1 0 0 0,0 0 0 0 0,1-1 0 0 0,-1 1 0 0 0,1-1 0 0 0,-1 1 0 0 0,1 0 0 0 0,-1-1 1 0 0,1 1-1 0 0,-1 0 0 0 0,1 0 0 0 0,-1-1 0 0 0,1 1 0 0 0,0 0 0 0 0,0 0 0 0 0,-1 0 0 0 0,1 0 0 0 0,0-1 0 0 0,0 1 0 0 0,0 0 0 0 0,0 0 0 0 0,0 0 0 0 0,0 0 0 0 0,0-1 0 0 0,0 1 0 0 0,0 0 0 0 0,1 0 0 0 0,-1 0 0 0 0,0 0 0 0 0,0-1 0 0 0,1 1 0 0 0,-1 0 0 0 0,0 0 0 0 0,1-1 0 0 0,-1 1 0 0 0,1 0 1 0 0,-1 0-1 0 0,1-1 0 0 0,0 1 0 0 0,-1-1 0 0 0,1 1 0 0 0,-1 0 0 0 0,1-1 0 0 0,0 1 0 0 0,0-1 0 0 0,-1 0 0 0 0,1 1 0 0 0,0-1 0 0 0,0 0 0 0 0,-1 1 0 0 0,1-1 44 0 0,77-6-3883 0 0,-28-7-1928 0 0,-22 2-57 0 0</inkml:trace>
  <inkml:trace contextRef="#ctx0" brushRef="#br0" timeOffset="86545.274">6636 3314 1776 0 0,'0'0'2144'0'0,"0"0"231"0"0,0 0 256 0 0,0 0 95 0 0,0 0-331 0 0,0 0-595 0 0,0 0-558 0 0,0 0-328 0 0,-39 33-178 0 0,-126 104-147 0 0,17-33 201 0 0,-196 111 189 0 0,320-191-1401 0 0,66-21-245 0 0,115-51 273 0 0,-113 30 209 0 0,257-100-3609 0 0,-96 38-3582 0 0,-138 53 3134 0 0,-17 6 225 0 0</inkml:trace>
  <inkml:trace contextRef="#ctx0" brushRef="#br0" timeOffset="86828.695">7433 3287 1216 0 0,'0'0'3344'0'0,"0"0"-121"0"0,0 0-706 0 0,0 0-724 0 0,0 0-447 0 0,-36 28-257 0 0,-119 87-90 0 0,-12-15 1603 0 0,50-27-1132 0 0,116-73-1476 0 0,1 1 0 0 0,-1-1 0 0 0,1 1 0 0 0,-1-1 0 0 0,1 0 0 0 0,0 1 0 0 0,-1-1 0 0 0,1 1 0 0 0,0-1 0 0 0,-1 1 0 0 0,1-1 0 0 0,0 1 0 0 0,0-1 0 0 0,0 1 0 0 0,-1 0 0 0 0,1-1 0 0 0,0 1 0 0 0,0-1 0 0 0,0 1 0 0 0,0-1 0 0 0,0 1 0 0 0,0 0 0 0 0,0-1 0 0 0,0 1 0 0 0,0-1 0 0 0,0 1 0 0 0,1 0 1 0 0,-1-1-1 0 0,0 1 0 0 0,0-1 0 0 0,0 1 0 0 0,1-1 0 0 0,-1 1 0 0 0,0-1 0 0 0,1 1 0 0 0,-1-1 0 0 0,0 1 0 0 0,1-1 0 0 0,-1 0 0 0 0,1 1 0 0 0,-1-1 0 0 0,1 1 0 0 0,-1-1 0 0 0,1 0 0 0 0,-1 0 0 0 0,1 1 0 0 0,-1-1 0 0 0,1 0 0 0 0,-1 0 0 0 0,1 1 0 0 0,-1-1 0 0 0,1 0 0 0 0,-1 0 0 0 0,1 0 0 0 0,0 0 0 0 0,-1 0 0 0 0,1 0 0 0 0,-1 0 0 0 0,1 0 6 0 0,42 3-155 0 0,-40-3 147 0 0,63-5-784 0 0,-2-3-1 0 0,1-2 1 0 0,-1-3 0 0 0,-1-3 0 0 0,0-3 0 0 0,26-13 792 0 0,130-65-5520 0 0,-314 140 9758 0 0,-61 46-1415 0 0,-16 32-439 0 0,170-120-2443 0 0,0-1 1 0 0,0 1-1 0 0,1 0 1 0 0,-1 0-1 0 0,0 0 1 0 0,1 0-1 0 0,-1 0 1 0 0,1 0-1 0 0,-1 0 1 0 0,1 1-1 0 0,-1-1 1 0 0,1 0 0 0 0,0 1-1 0 0,0-1 1 0 0,-1 1-1 0 0,1-1 1 0 0,0 1-1 0 0,1 0 1 0 0,-1-1-1 0 0,0 1 1 0 0,0 0-1 0 0,1 0 1 0 0,-1 0 0 0 0,1 0-1 0 0,-1-1 1 0 0,1 1-1 0 0,0 0 1 0 0,0 0-1 0 0,0 0 1 0 0,0 0-1 0 0,0 0 1 0 0,0 0-1 0 0,1 0 1 0 0,-1 0-1 0 0,0-1 1 0 0,1 1 0 0 0,0 0-1 0 0,-1 0 1 0 0,1 0-1 0 0,0-1 1 0 0,0 1-1 0 0,0 0 1 0 0,0-1-1 0 0,0 1 1 0 0,0-1-1 0 0,1 1 1 0 0,-1-1-1 0 0,0 0 1 0 0,2 1 58 0 0,9 6-4644 0 0,-5-3-5502 0 0</inkml:trace>
  <inkml:trace contextRef="#ctx0" brushRef="#br0" timeOffset="92017.565">1756 5514 0 0 0,'0'0'195'0'0,"0"0"645"0"0,0 0 147 0 0,0 0 30 0 0,0 0 32 0 0,0 0-133 0 0,0 0-103 0 0,0 0-79 0 0,0 0 9 0 0,1-5 161 0 0,4-16 124 0 0,-4 24 5664 0 0,-1 4-3736 0 0,3 30-2083 0 0,22 342 2726 0 0,-12-63-3200 0 0,2-249-1513 0 0,5-48-7074 0 0,-16-16-2702 0 0</inkml:trace>
  <inkml:trace contextRef="#ctx0" brushRef="#br0" timeOffset="92732.7">5131 5333 1208 0 0,'0'0'1606'0'0,"0"0"-11"0"0,0 0 160 0 0,0 0 235 0 0,0 0 180 0 0,0 0 30 0 0,0 0-208 0 0,0 0-351 0 0,0 0-372 0 0,0 0-336 0 0,0 0-265 0 0,-7 1 595 0 0,0 191 1904 0 0,8-149-2730 0 0,35 287 880 0 0,4-211-1699 0 0,-13-72-3872 0 0,-23-40-1248 0 0,-1-2-5946 0 0</inkml:trace>
  <inkml:trace contextRef="#ctx0" brushRef="#br0" timeOffset="93533.834">1278 6127 9234 0 0,'0'0'1367'0'0,"0"0"-220"0"0,0 0-267 0 0,0 0-74 0 0,0 0 34 0 0,0 0 63 0 0,0 0-6 0 0,0 0-65 0 0,0 0-133 0 0,0 0-127 0 0,0 0-65 0 0,0 0-10 0 0,0 0 6 0 0,20-9 3 0 0,66-25 2 0 0,59 11 993 0 0,179-15 527 0 0,777-16-3 0 0,-678 48-1599 0 0,0 18 0 0 0,19 20-426 0 0,-263-15 195 0 0,2-9 0 0 0,-1-7 0 0 0,99-16-195 0 0,-128-2 144 0 0,0-7 1 0 0,31-15-145 0 0,-103 32-261 0 0,-73 6-3484 0 0,-7 1-3306 0 0,-2 0-3277 0 0</inkml:trace>
  <inkml:trace contextRef="#ctx0" brushRef="#br0" timeOffset="93820.701">5630 5645 13035 0 0,'0'0'1745'0'0,"0"0"-419"0"0,0 0-260 0 0,0 0-27 0 0,0 0 50 0 0,0 0-25 0 0,0 0-62 0 0,0 0-125 0 0,-37 13-136 0 0,-118 43-99 0 0,50 4 323 0 0,-249 186-129 0 0,-44 26-2629 0 0,355-246 718 0 0,-12 8-1243 0 0,18-10-2376 0 0,13-7-5876 0 0</inkml:trace>
  <inkml:trace contextRef="#ctx0" brushRef="#br0" timeOffset="94400.088">2093 5691 15739 0 0,'0'0'498'0'0,"0"0"-190"0"0,0 0-172 0 0,0 0 56 0 0,0 0 368 0 0,0 0 447 0 0,0 0 236 0 0,0 0 2 0 0,0 0-310 0 0,0 0-407 0 0,0 0-245 0 0,0 0-120 0 0,0 0-58 0 0,-28 29-33 0 0,-91 89-9 0 0,-233 217-375 0 0,277-248-1121 0 0,41-20-5111 0 0,32-56 947 0 0,1-3-3594 0 0</inkml:trace>
  <inkml:trace contextRef="#ctx0" brushRef="#br0" timeOffset="95078.376">2692 7013 4337 0 0,'0'0'2650'0'0,"0"0"-1190"0"0,0 0-572 0 0,0 0-14 0 0,0 0 209 0 0,0 0 252 0 0,0 0 93 0 0,0 0-114 0 0,0 0-246 0 0,0 0-153 0 0,0 0-68 0 0,0 0 13 0 0,0 0 41 0 0,14-3-73 0 0,106-45 1346 0 0,-22-15-1266 0 0,-4-4 1 0 0,-3-4-1 0 0,-3-4 0 0 0,77-86-908 0 0,-157 153 14 0 0,2 0 0 0 0,-1 0 0 0 0,0-1 0 0 0,-1 0 0 0 0,0 0 0 0 0,0-1 0 0 0,-1 0 0 0 0,0 0 0 0 0,-1-1 0 0 0,0 0 0 0 0,0 0 0 0 0,-1 0 0 0 0,-1-1 0 0 0,0 1 0 0 0,-1-1 0 0 0,0 0 0 0 0,-1 0 0 0 0,0 0 0 0 0,-1-1 0 0 0,0-2-14 0 0,-3 12-8 0 0,0 0 0 0 0,0 0 0 0 0,-1 1 0 0 0,0-1 0 0 0,1 0 0 0 0,-1 1 0 0 0,0-1 0 0 0,0 1 0 0 0,0 0 0 0 0,-1 0 0 0 0,1 0 0 0 0,0 1 0 0 0,-1-1 0 0 0,1 1-1 0 0,-1 0 1 0 0,1 0 0 0 0,-1 0 0 0 0,0 0 0 0 0,0 0 0 0 0,1 1 0 0 0,-1 0 0 0 0,0 0 0 0 0,0 0 0 0 0,1 0 0 0 0,-1 1 0 0 0,0-1 0 0 0,1 1 0 0 0,-1 0 0 0 0,0 0 0 0 0,1 0 0 0 0,-1 0 0 0 0,1 1 0 0 0,-1 0 0 0 0,1 0 0 0 0,0-1 0 0 0,-1 2 8 0 0,-11 9-3 0 0,0-1 1 0 0,1 2-1 0 0,0 0 1 0 0,1 1-1 0 0,1 0 1 0 0,0 0 0 0 0,1 2-1 0 0,1-1 1 0 0,0 1-1 0 0,1 1 1 0 0,1 0-1 0 0,0 0 1 0 0,2 1-1 0 0,0 0 1 0 0,1 0-1 0 0,0 0 1 0 0,2 0 0 0 0,0 1-1 0 0,1 0 1 0 0,1-1-1 0 0,0 1 1 0 0,2 0-1 0 0,0 0 1 0 0,1-1-1 0 0,2 5 3 0 0,2-5 16 0 0,2-1-1 0 0,0 0 0 0 0,0 0 0 0 0,2-1 0 0 0,0 0 1 0 0,0-1-1 0 0,2 0 0 0 0,0 0 0 0 0,1-1 1 0 0,0-1-1 0 0,1 0 0 0 0,0-1 0 0 0,1-1 1 0 0,1 0-1 0 0,-1-1 0 0 0,2 0 0 0 0,-1-2 1 0 0,1 0-1 0 0,10 3-15 0 0,-2-1 170 0 0,-7-3-1680 0 0,-6-1-4122 0 0,-11-6-2513 0 0,0 0-3552 0 0</inkml:trace>
  <inkml:trace contextRef="#ctx0" brushRef="#br0" timeOffset="104475.628">1174 2605 5185 0 0,'0'0'1351'0'0,"0"0"-187"0"0,0 0-111 0 0,0 0 77 0 0,0 0 193 0 0,0 0 64 0 0,0 0-144 0 0,0 0-296 0 0,0 0-301 0 0,0 0-218 0 0,0 0-78 0 0,-3 10 5 0 0,0-1-224 0 0,0 1 0 0 0,1 0 0 0 0,0 0 0 0 0,1 0 0 0 0,0 0 1 0 0,0 0-1 0 0,1 0 0 0 0,0 0 0 0 0,1 0 0 0 0,0 0 0 0 0,2 7-131 0 0,56 317 2802 0 0,-45-123-1475 0 0,-14-209-1274 0 0,0 0 1 0 0,1 0 0 0 0,-1 0-1 0 0,0 0 1 0 0,0 0-1 0 0,-1 0 1 0 0,1 0 0 0 0,0 0-1 0 0,-1 0 1 0 0,1 0 0 0 0,-1 0-1 0 0,1 0 1 0 0,-1-1-1 0 0,0 1 1 0 0,0 0 0 0 0,0 0-1 0 0,0-1 1 0 0,0 1-1 0 0,0 0 1 0 0,-1-1 0 0 0,1 0-1 0 0,0 1 1 0 0,-1-1 0 0 0,1 0-1 0 0,-1 1 1 0 0,0-1-1 0 0,1 0 1 0 0,-1 0 0 0 0,0 0-1 0 0,1 0 1 0 0,-1-1-1 0 0,0 1 1 0 0,0 0 0 0 0,0-1-1 0 0,0 1 1 0 0,0-1 0 0 0,0 0-1 0 0,0 0 1 0 0,0 0-54 0 0,-1-2 46 0 0,1-1 0 0 0,-1 0 0 0 0,1 0 0 0 0,0 0 0 0 0,-1-1 0 0 0,1 1 0 0 0,1 0 0 0 0,-1-1 0 0 0,0 0 0 0 0,1 1 0 0 0,0-1 0 0 0,0 0 0 0 0,0 1-1 0 0,0-1 1 0 0,1 0 0 0 0,-1 0 0 0 0,1-1-46 0 0,0 2 22 0 0,-3-26-3 0 0,2 0 0 0 0,1 0 0 0 0,1 0 0 0 0,2 0 0 0 0,1 0-1 0 0,1 0 1 0 0,1 0 0 0 0,2 1 0 0 0,1 0-19 0 0,8-21 7 0 0,2 1-1 0 0,2 1 0 0 0,3 1 1 0 0,1 1-1 0 0,2 1 0 0 0,2 1 0 0 0,2 1 1 0 0,2 2-1 0 0,1 2 0 0 0,2 1 1 0 0,2 1-1 0 0,1 2 0 0 0,1 2 0 0 0,44-25-6 0 0,-70 47 7 0 0,0 0-1 0 0,0 1 0 0 0,1 1 1 0 0,0 1-1 0 0,0 0 1 0 0,0 1-1 0 0,1 0 0 0 0,0 1 1 0 0,0 1-1 0 0,1 1 0 0 0,-1 0 1 0 0,1 1-1 0 0,5 1-6 0 0,-19 1 7 0 0,0 1 0 0 0,0 0 1 0 0,0-1-1 0 0,0 1 0 0 0,0 1 0 0 0,-1-1 0 0 0,1 0 0 0 0,0 1 0 0 0,0-1 1 0 0,-1 1-1 0 0,1 0 0 0 0,-1 0 0 0 0,0 0 0 0 0,1 0 0 0 0,-1 0 0 0 0,0 1 1 0 0,0-1-1 0 0,0 1 0 0 0,-1-1 0 0 0,1 1 0 0 0,-1 0 0 0 0,1 0 1 0 0,-1-1-1 0 0,0 1 0 0 0,0 0 0 0 0,0 0 0 0 0,0 0 0 0 0,-1 0 0 0 0,1 1-7 0 0,6 91 365 0 0,-10-72-294 0 0,0 0 1 0 0,-2 0-1 0 0,0-1 0 0 0,-2 1 1 0 0,0-1-1 0 0,-2-1 0 0 0,0 1 1 0 0,-2-1-1 0 0,0-1 0 0 0,-1 0 0 0 0,-3 2-71 0 0,4-7 9 0 0,0-1-1 0 0,-1-1 0 0 0,-1 0 0 0 0,0-1 0 0 0,-1 0 0 0 0,0-1 0 0 0,-1 0 0 0 0,0-1 1 0 0,-1-1-1 0 0,0 0 0 0 0,0-2 0 0 0,-1 1 0 0 0,0-2 0 0 0,0 0 0 0 0,0-1 1 0 0,-1-1-1 0 0,0-1 0 0 0,0 0 0 0 0,0-2 0 0 0,-2 0-8 0 0,11 0-61 0 0,0-1-1 0 0,0 0 1 0 0,0 0 0 0 0,1-1-1 0 0,-1 0 1 0 0,0-1 0 0 0,1 0-1 0 0,-1 0 1 0 0,1-1 0 0 0,-1 0-1 0 0,1 0 1 0 0,0-1 0 0 0,0 0-1 0 0,1-1 1 0 0,-1 0 61 0 0,3 2-308 0 0,1 1 1 0 0,-1-1-1 0 0,1 0 1 0 0,0-1-1 0 0,0 1 1 0 0,0-1-1 0 0,0 0 1 0 0,1 1-1 0 0,0-2 1 0 0,-1 1-1 0 0,2 0 1 0 0,-1-1-1 0 0,0 1 1 0 0,1-1-1 0 0,0 0 1 0 0,0 1-1 0 0,0-1 1 0 0,1 0-1 0 0,-2-5 308 0 0,3 6-551 0 0,0-16-2896 0 0,1 5-2181 0 0,2 0-4870 0 0</inkml:trace>
  <inkml:trace contextRef="#ctx0" brushRef="#br0" timeOffset="104916.613">2336 2343 4033 0 0,'0'0'775'0'0,"0"0"-126"0"0,0 0 197 0 0,0 0 411 0 0,0 0 364 0 0,0 0 195 0 0,0 0-20 0 0,0 0-182 0 0,0 0-240 0 0,0 0-190 0 0,0 0-149 0 0,0 0-144 0 0,0 0-80 0 0,-10 20-81 0 0,-61 134 1080 0 0,63-135-1591 0 0,0 0 0 0 0,2 0 1 0 0,1 1-1 0 0,0 0 0 0 0,1 0 0 0 0,1 0 0 0 0,1 0 0 0 0,1 0 1 0 0,1 14-220 0 0,1-29 37 0 0,0-1 0 0 0,1 1 0 0 0,-1-1 0 0 0,1 1 0 0 0,0-1 0 0 0,0 0 0 0 0,0 0 0 0 0,0 0 0 0 0,1 0 0 0 0,0 0 0 0 0,0-1 0 0 0,0 1 1 0 0,0-1-1 0 0,0 0 0 0 0,1 0 0 0 0,-1 0 0 0 0,1 0 0 0 0,0-1 0 0 0,0 1 0 0 0,0-1 0 0 0,0 0 0 0 0,0 0 0 0 0,1 0 0 0 0,-1-1 0 0 0,1 0 1 0 0,-1 0-1 0 0,1 0-37 0 0,7 3 120 0 0,0-2-1 0 0,1 0 1 0 0,-1 0 0 0 0,0-1 0 0 0,1-1 0 0 0,-1 0 0 0 0,0-1 0 0 0,1 0 0 0 0,9-2-120 0 0,-6-2 46 0 0,1 0-1 0 0,-1-1 1 0 0,1 0 0 0 0,-2-1 0 0 0,1-1-1 0 0,-1-1 1 0 0,0 0 0 0 0,-1-1 0 0 0,0 0-1 0 0,0-1 1 0 0,-1-1 0 0 0,-1 0 0 0 0,0-1 0 0 0,-1 0-1 0 0,0-1 1 0 0,-1 0 0 0 0,0 0 0 0 0,-2-1-1 0 0,1-1 1 0 0,-2 0 0 0 0,0 0 0 0 0,-1 0-1 0 0,-1 0 1 0 0,0-1 0 0 0,-1 0 0 0 0,0-7-46 0 0,-4 18-10 0 0,0 0 1 0 0,0 0 0 0 0,-1 0 0 0 0,0 0-1 0 0,0-1 1 0 0,-1 1 0 0 0,0 0 0 0 0,0 1 0 0 0,0-1-1 0 0,-1 0 1 0 0,0 1 0 0 0,0-1 0 0 0,0 1-1 0 0,0 0 1 0 0,-1 0 0 0 0,0 0 0 0 0,0 0 0 0 0,-1 1-1 0 0,1 0 1 0 0,-1 0 0 0 0,0 0 0 0 0,0 0-1 0 0,0 1 1 0 0,0 0 0 0 0,-1 0 0 0 0,0 0 0 0 0,1 1-1 0 0,-1 0 1 0 0,0 0 0 0 0,-3-1 9 0 0,-3 0-82 0 0,1 0-1 0 0,-1 0 1 0 0,0 1 0 0 0,0 1-1 0 0,0 0 1 0 0,0 1 0 0 0,0 0 0 0 0,0 1-1 0 0,0 0 1 0 0,0 1 0 0 0,0 0-1 0 0,0 1 1 0 0,0 0 0 0 0,1 1 0 0 0,-4 2 82 0 0,-2 3-394 0 0,0 0 1 0 0,0 2 0 0 0,1 0 0 0 0,0 1 0 0 0,1 1 0 0 0,0 0 0 0 0,1 1 0 0 0,0 1 0 0 0,1 0 0 0 0,0 2 393 0 0,-28 63-10907 0 0,36-60-213 0 0</inkml:trace>
  <inkml:trace contextRef="#ctx0" brushRef="#br0" timeOffset="105519.326">3203 2316 8874 0 0,'0'0'2202'0'0,"0"0"-807"0"0,0 0-350 0 0,0 0 39 0 0,0 0 78 0 0,0 0 40 0 0,0 0-3 0 0,0 0-63 0 0,0 0-140 0 0,0 0-165 0 0,0 0-148 0 0,0 0-149 0 0,0 0-96 0 0,-19-3-86 0 0,-59-10-53 0 0,74 12-221 0 0,-1 0 1 0 0,1 1 0 0 0,-1 0 0 0 0,0 0-1 0 0,1 0 1 0 0,-1 0 0 0 0,0 0 0 0 0,1 1-1 0 0,-1 0 1 0 0,0 0 0 0 0,1 1-1 0 0,-1-1 1 0 0,1 1 0 0 0,0 0 0 0 0,0 0-1 0 0,-1 0 1 0 0,1 0 0 0 0,1 1 0 0 0,-3 1-79 0 0,-11 7 108 0 0,-52 47 216 0 0,67-23-193 0 0,63 6 145 0 0,21-10-112 0 0,-25-10-48 0 0,10 24 177 0 0,-67-42-241 0 0,-1 1-1 0 0,0 0 0 0 0,1 0 0 0 0,-1-1 1 0 0,-1 1-1 0 0,1-1 0 0 0,0 1 0 0 0,-1-1 1 0 0,0 0-1 0 0,0 1 0 0 0,0-1 1 0 0,0 0-1 0 0,0 0 0 0 0,-1 0 0 0 0,1 0 1 0 0,-1-1-1 0 0,0 1 0 0 0,0-1 0 0 0,0 0 1 0 0,0 0-1 0 0,0 0 0 0 0,0 0 1 0 0,-1 0-1 0 0,1 0 0 0 0,-1-1 0 0 0,1 0 1 0 0,-4 1-52 0 0,1 2 54 0 0,-44 20 40 0 0,-1-3 0 0 0,-1-1 1 0 0,0-3-1 0 0,-2-2 0 0 0,-20 2-94 0 0,21-4 21 0 0,7-6-327 0 0,45-7 127 0 0,1 0-74 0 0,0 0-109 0 0,0 0-158 0 0,15 1-3717 0 0,-10-2-764 0 0,2 1-6835 0 0</inkml:trace>
  <inkml:trace contextRef="#ctx0" brushRef="#br0" timeOffset="113001.604">3588 2401 0 0 0,'0'0'175'0'0,"0"0"230"0"0,0 0-26 0 0,0 0-59 0 0,0 0-16 0 0,0 0-9 0 0,0 0-15 0 0,9-9-7 0 0,27-27 30 0 0,-12 22 2175 0 0,-13 8 1695 0 0,-7 6-91 0 0,-3 3 3522 0 0,-1-3-6726 0 0,-11 7 2423 0 0,-9 30-2028 0 0,18-25-1088 0 0,1 0 0 0 0,1-1-1 0 0,0 1 1 0 0,0 0 0 0 0,1 0 0 0 0,1 0 0 0 0,0 0-1 0 0,0-1 1 0 0,2 3-185 0 0,5 38 393 0 0,-6-33-283 0 0,-1 0-1 0 0,0 1 1 0 0,-2-1 0 0 0,0 0-1 0 0,-1 1 1 0 0,-2-1-1 0 0,1 0 1 0 0,-6 16-110 0 0,2-5 112 0 0,6-29-92 0 0,0-1-10 0 0,0 3 2 0 0,0-3 12 0 0,0 0-9 0 0,0 0-3 0 0,0 0-28 0 0,0 0 17 0 0,0 0 2 0 0,0 0-16 0 0,0 0 11 0 0,0 0-14 0 0,0-27-1675 0 0,1-1-1417 0 0,1 12-4133 0 0,-1 10-4744 0 0</inkml:trace>
  <inkml:trace contextRef="#ctx0" brushRef="#br0" timeOffset="113557.028">3629 2054 8690 0 0,'0'0'3021'0'0,"0"0"-1028"0"0,0 0-447 0 0,0 0-63 0 0,0 0-48 0 0,0 0-114 0 0,0 0-174 0 0,0 0-253 0 0,0 0-213 0 0,0 0-148 0 0,0 0-85 0 0,0 0-44 0 0,0 0-51 0 0,-13 4-46 0 0,-36 11-34 0 0,50-15-227 0 0,-1 0 0 0 0,0 0 1 0 0,0 0-1 0 0,1 0 0 0 0,-1-1 0 0 0,0 1 0 0 0,1 0 0 0 0,-1 0 0 0 0,0 0 0 0 0,0-1 0 0 0,0 1 1 0 0,1 0-1 0 0,-1 0 0 0 0,0-1 0 0 0,0 1 0 0 0,0 0 0 0 0,1 0 0 0 0,-1-1 0 0 0,0 1 0 0 0,0 0 1 0 0,0-1-1 0 0,0 1 0 0 0,0 0 0 0 0,0-1 0 0 0,0 1 0 0 0,0 0 0 0 0,0-1 0 0 0,0 1 0 0 0,0 0 1 0 0,0-1-1 0 0,0 1 0 0 0,0 0 0 0 0,0-1 0 0 0,0 1 0 0 0,0 0 0 0 0,0 0 0 0 0,0-1 0 0 0,0 1 1 0 0,-1 0-1 0 0,1-1 0 0 0,0 1 0 0 0,0 0 0 0 0,0 0 0 0 0,-1-1 0 0 0,1 1 0 0 0,0 0 1 0 0,0 0-1 0 0,0-1 0 0 0,-1 1 0 0 0,1 0 0 0 0,0 0 0 0 0,-1 0 0 0 0,1 0 0 0 0,0-1 0 0 0,0 1 1 0 0,-1 0-1 0 0,1 0 0 0 0,0 0 0 0 0,-1 0 0 0 0,1 0 0 0 0,0 0 0 0 0,-1 0-46 0 0,22-25-37 0 0,-34 38-358 0 0,12-2-875 0 0,1 11-1887 0 0,3-10-5630 0 0,0-8-3163 0 0</inkml:trace>
  <inkml:trace contextRef="#ctx0" brushRef="#br0" timeOffset="114289.059">4241 1900 8506 0 0,'0'0'2563'0'0,"0"0"-374"0"0,0 0-238 0 0,0 0-146 0 0,0 0-202 0 0,0 0-218 0 0,0 0-244 0 0,0 0-219 0 0,0 0-175 0 0,0 0-147 0 0,0 0-106 0 0,0 0-69 0 0,-4 4-63 0 0,-14 12-44 0 0,15 27 1014 0 0,57 114 224 0 0,-46-115-1455 0 0,-1 0 0 0 0,-2 1 0 0 0,-2 0 0 0 0,-2 0 0 0 0,-2 0 0 0 0,-2 0 0 0 0,-2 4-101 0 0,-13 77 113 0 0,-2-33-81 0 0,15-71 35 0 0,2-23-3452 0 0,-1-11 1023 0 0,3 7-92 0 0,-1 1-4375 0 0,2 2-4278 0 0</inkml:trace>
  <inkml:trace contextRef="#ctx0" brushRef="#br0" timeOffset="114622.571">3896 2385 12555 0 0,'0'0'2270'0'0,"0"0"-334"0"0,0 0-233 0 0,0 0-149 0 0,0 0-209 0 0,0 0-274 0 0,0 0-256 0 0,0 0-219 0 0,0 0-180 0 0,0 0-96 0 0,0 0-8 0 0,0 0 43 0 0,0 0 62 0 0,8 0 56 0 0,469-64 3286 0 0,-391 63-4282 0 0,-84 10-2908 0 0,-2 0-3131 0 0,0-8 2923 0 0,0 3-8238 0 0</inkml:trace>
  <inkml:trace contextRef="#ctx0" brushRef="#br0" timeOffset="114873.074">4738 2459 20204 0 0,'0'0'1222'0'0,"0"0"-518"0"0,0 0-185 0 0,0 0 190 0 0,0 0 226 0 0,0 0 84 0 0,0 0-121 0 0,0 0-272 0 0,0 0-238 0 0,0 0-142 0 0,0 0-93 0 0,0 0-46 0 0,0 0-22 0 0,4 30-9 0 0,13 96-40 0 0,-13-36-494 0 0,-15-70-3643 0 0,3-17-7072 0 0,6-3-766 0 0</inkml:trace>
  <inkml:trace contextRef="#ctx0" brushRef="#br0" timeOffset="115119.589">4696 2197 14419 0 0,'0'0'2489'0'0,"0"0"-1249"0"0,0 0-464 0 0,0 0-264 0 0,0 0-224 0 0,0 0-240 0 0,0 0-264 0 0,0 0-272 0 0,0 0-216 0 0,0 0-432 0 0,0 0-1201 0 0,0 0-9345 0 0</inkml:trace>
  <inkml:trace contextRef="#ctx0" brushRef="#br0" timeOffset="115362.7">5114 2405 17404 0 0,'0'0'1435'0'0,"0"0"-455"0"0,0 0-161 0 0,0 0 46 0 0,0 0-23 0 0,0 0-125 0 0,0 0-210 0 0,0 0-210 0 0,0 0-151 0 0,0 0-66 0 0,0 0-18 0 0,0 0-15 0 0,-13 32-17 0 0,-37 102-1 0 0,49-132-29 0 0,-1 0 0 0 0,1-1 0 0 0,0 1 0 0 0,0 0 0 0 0,0 0 0 0 0,0 0 0 0 0,1 0 1 0 0,-1 0-1 0 0,0 0 0 0 0,1 0 0 0 0,0 0 0 0 0,-1 1 0 0 0,1-1 0 0 0,0 0 0 0 0,0 0 0 0 0,0 0 0 0 0,0 0 1 0 0,0 0-1 0 0,1 1 0 0 0,-1-1 0 0 0,1 0 0 0 0,-1 0 0 0 0,1 0 0 0 0,0 0 0 0 0,0 0 0 0 0,0 0 0 0 0,1 1 0 0 0,3 3-10 0 0,-3-1 35 0 0,1-1 0 0 0,0 0 0 0 0,0 0 0 0 0,1 0 0 0 0,-1-1 0 0 0,1 1 0 0 0,0-1 0 0 0,0 1 0 0 0,0-1 0 0 0,0-1 0 0 0,0 1 0 0 0,1 0 0 0 0,-1-1 0 0 0,1 0 0 0 0,0 0 0 0 0,0-1 0 0 0,-1 1 0 0 0,1-1 0 0 0,0 0 0 0 0,0 0 0 0 0,1-1 0 0 0,-1 1 0 0 0,0-1 0 0 0,0 0 0 0 0,0-1 0 0 0,0 1 0 0 0,0-1 0 0 0,0 0 0 0 0,5-1-25 0 0,-1-3 95 0 0,0 0 0 0 0,0 0 0 0 0,-1-1 0 0 0,1 0 0 0 0,-1 0 0 0 0,-1 0-1 0 0,1-1 1 0 0,-1-1 0 0 0,0 1 0 0 0,-1-1 0 0 0,0-1 0 0 0,0 1 0 0 0,-1-1-1 0 0,0 0 1 0 0,3-6-95 0 0,-3 4 73 0 0,0 0 0 0 0,0 0 0 0 0,-1-1 0 0 0,-1 1 0 0 0,0-1 0 0 0,0 0 0 0 0,-2 0 0 0 0,1 0 0 0 0,-1 0 0 0 0,-1-1 0 0 0,-1-9-73 0 0,1 17-32 0 0,0 1-1 0 0,-1-1 1 0 0,1 1 0 0 0,-1-1-1 0 0,0 1 1 0 0,-1 0-1 0 0,1-1 1 0 0,-1 1 0 0 0,0 0-1 0 0,0 0 1 0 0,0 0 0 0 0,0 0-1 0 0,-1 1 1 0 0,1-1-1 0 0,-1 1 1 0 0,0-1 0 0 0,0 1-1 0 0,-1 0 1 0 0,1 0 0 0 0,-1 0-1 0 0,1 1 1 0 0,-1-1-1 0 0,0 1 1 0 0,0 0 0 0 0,0 0-1 0 0,0 0 1 0 0,0 0-1 0 0,-1 1 1 0 0,1 0 0 0 0,0 0-1 0 0,-1 0 1 0 0,-3 0 32 0 0,-27 6-2273 0 0,14 8-3932 0 0,11-5-5371 0 0</inkml:trace>
  <inkml:trace contextRef="#ctx0" brushRef="#br0" timeOffset="115769.62">5549 2574 16307 0 0,'0'0'1726'0'0,"0"0"-367"0"0,0 0-113 0 0,0 0-54 0 0,0 0-124 0 0,0 0-160 0 0,0 0-178 0 0,0 0-163 0 0,0 0-102 0 0,0 0-77 0 0,0 0-62 0 0,21-35-69 0 0,64-108-61 0 0,-45 83 59 0 0,-33 51-218 0 0,40-25-25 0 0,-44 58-159 0 0,-4-18 142 0 0,1 0-1 0 0,0 0 1 0 0,1 1-1 0 0,-1-1 1 0 0,1 0-1 0 0,0 0 1 0 0,1 0-1 0 0,0 0 1 0 0,0 0-1 0 0,0 0 1 0 0,0 0-1 0 0,1-1 1 0 0,0 1-1 0 0,0-1 1 0 0,1 0-1 0 0,0 0 1 0 0,-1 0-1 0 0,2 0 1 0 0,-1-1-1 0 0,0 1 1 0 0,1-1-1 0 0,0 0 1 0 0,0-1-1 0 0,0 1 1 0 0,0-1-1 0 0,1 0 1 0 0,-1 0-1 0 0,1-1 1 0 0,0 1-1 0 0,3-1 6 0 0,-1 1 71 0 0,0-1 1 0 0,0 0-1 0 0,0-1 0 0 0,1 0 1 0 0,-1 0-1 0 0,1-1 0 0 0,-1 0 1 0 0,1 0-1 0 0,-1-1 1 0 0,0 0-1 0 0,1-1 0 0 0,-1 1 1 0 0,0-2-1 0 0,0 1 0 0 0,0-1 1 0 0,0 0-1 0 0,-1-1 0 0 0,1 0 1 0 0,-1 0-1 0 0,0-1 0 0 0,0 0 1 0 0,0 0-1 0 0,-1 0 0 0 0,0-1 1 0 0,0 0-1 0 0,0 0 0 0 0,-1-1 1 0 0,0 0-1 0 0,0 0 1 0 0,0 0-1 0 0,-1 0 0 0 0,2-5-71 0 0,14-69 113 0 0,-23 46-8101 0 0,1 31-4281 0 0</inkml:trace>
  <inkml:trace contextRef="#ctx0" brushRef="#br0" timeOffset="116481.077">4725 2197 1552 0 0,'0'0'2834'0'0,"0"0"-604"0"0,0 0-268 0 0,0 0-22 0 0,0 0-109 0 0,0 0-196 0 0,0 0-185 0 0,0 0-230 0 0,0 0-213 0 0,0 0-141 0 0,0 0-94 0 0,0 0-95 0 0,0 0-73 0 0,-8 1-50 0 0,-37 6 389 0 0,46-7-891 0 0,-1-1 1 0 0,0 1 0 0 0,0-1-1 0 0,1 1 1 0 0,-1-1-1 0 0,0 1 1 0 0,1-1 0 0 0,-1 1-1 0 0,0 0 1 0 0,1-1-1 0 0,-1 1 1 0 0,1 0 0 0 0,-1-1-1 0 0,1 1 1 0 0,-1 0-1 0 0,1 0 1 0 0,-1-1 0 0 0,1 1-1 0 0,-1 0 1 0 0,1 0-1 0 0,-1 0 1 0 0,1 0 0 0 0,-1 0-1 0 0,1 0 1 0 0,-1-1-1 0 0,1 1 1 0 0,-1 0 0 0 0,1 1-1 0 0,-1-1 1 0 0,1 0-1 0 0,-1 0 1 0 0,1 0 0 0 0,-1 0-1 0 0,1 0 1 0 0,-1 0-1 0 0,1 1 1 0 0,-1-1 0 0 0,1 0-1 0 0,-1 0 1 0 0,1 1-1 0 0,-1-1 1 0 0,1 0 0 0 0,-1 1-1 0 0,0-1 1 0 0,1 0-1 0 0,-1 1 1 0 0,0-1 0 0 0,1 1-1 0 0,-1-1 1 0 0,0 1 0 0 0,1-1-1 0 0,-1 1 1 0 0,0-1-1 0 0,0 1 1 0 0,0-1 0 0 0,0 1-1 0 0,1-1 1 0 0,-1 1-1 0 0,0-1 1 0 0,0 1 0 0 0,0-1-1 0 0,0 1 1 0 0,0 0-53 0 0,17-22 484 0 0,-16 19-175 0 0,-2 13-2479 0 0,4-5-4243 0 0,2-3-5387 0 0</inkml:trace>
  <inkml:trace contextRef="#ctx0" brushRef="#br0" timeOffset="124186.625">6942 1969 0 0 0,'0'0'1554'0'0,"0"0"-103"0"0,0 0 89 0 0,0 0 191 0 0,0 0 55 0 0,0 0-139 0 0,0 0-231 0 0,0 0-284 0 0,0 0-205 0 0,0 0-120 0 0,0 0-72 0 0,-6 3-35 0 0,-17 8-25 0 0,-5 36 2328 0 0,22-26-2485 0 0,-12 24 520 0 0,9-28 907 0 0,73-114-1124 0 0,-36 57-738 0 0,-20 46 1540 0 0,1 143-339 0 0,5 8-668 0 0,-10 122 14 0 0,3-264-470 0 0,-7-15-143 0 0,0 0 7 0 0,0 0 4 0 0,0 0-10 0 0,0 0-8 0 0,1 0 4 0 0,6-39-3631 0 0,-6 37 2949 0 0,0-3-1295 0 0,1 1-2804 0 0,2 0-6454 0 0</inkml:trace>
  <inkml:trace contextRef="#ctx0" brushRef="#br0" timeOffset="124978.875">6703 2586 1568 0 0,'0'0'2376'0'0,"0"0"-545"0"0,0 0-102 0 0,0 0 56 0 0,0 0-54 0 0,0 0-170 0 0,0 0-218 0 0,0 0-217 0 0,0 0-151 0 0,0 0-78 0 0,0 0-57 0 0,0 0-51 0 0,7 2 3212 0 0,19 7-1925 0 0,-7-4-1630 0 0,1-2 0 0 0,0 1 0 0 0,0-2 0 0 0,0-1 0 0 0,0-1 0 0 0,1 0-1 0 0,-1-1 1 0 0,18-4-446 0 0,164 0 859 0 0,-143 13-556 0 0,-23-8-144 0 0,-36 0-130 0 0,0 0-20 0 0,0 0-13 0 0,0 0 26 0 0,0 0-4 0 0,0 0-2 0 0,0 0-1 0 0,0 0-4 0 0,0 0 5 0 0,0 0 1 0 0,0 0-16 0 0,0 0 10 0 0,0 0 0 0 0,0 0-5 0 0,0 0-20 0 0,0 0 27 0 0,0 0 16 0 0,0 0 35 0 0,0 0-34 0 0,0 0-5 0 0,0 0 10 0 0,0 0-11 0 0,0 0-11 0 0,0 0 7 0 0,0 0-13 0 0,0 0-34 0 0,0 0 32 0 0,0 3-1321 0 0,0-6-6910 0 0,0 3-3908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2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1003 8554 0 0,'0'0'1675'0'0,"0"0"-415"0"0,0 0-114 0 0,0 0 105 0 0,0 0 110 0 0,0 0 34 0 0,0 0-168 0 0,0 0-261 0 0,0 0-246 0 0,0 0-196 0 0,0 0-119 0 0,-2-7-21 0 0,1-2-253 0 0,-1-4 203 0 0,-1-1 3110 0 0,3 30-1348 0 0,9 65-1160 0 0,2-46-827 0 0,-1 1 1 0 0,-3-1-1 0 0,0 1 1 0 0,-3 1 0 0 0,0-1-110 0 0,-3-23 55 0 0,0 0 0 0 0,0-1 0 0 0,-2 1 1 0 0,1 0-1 0 0,-1-1 0 0 0,-1 1 0 0 0,0-1 0 0 0,-1 0 1 0 0,-1 1-1 0 0,-1 3-55 0 0,5-15 64 0 0,0-1 31 0 0,0 0 29 0 0,0 0 20 0 0,-17-35 749 0 0,10 5-871 0 0,1 1 1 0 0,1-1-1 0 0,2 0 0 0 0,1 0 0 0 0,2 0 1 0 0,2-24-23 0 0,-1-6-10 0 0,-2 15 8 0 0,2 1 1 0 0,2 0-1 0 0,2 0 0 0 0,2 0 0 0 0,2 1 1 0 0,2 0-1 0 0,2 1 0 0 0,1 0 0 0 0,2 1 1 0 0,2 0-1 0 0,2 2 0 0 0,2 0 0 0 0,21-29 2 0 0,-39 61-2 0 0,0 1-1 0 0,1-1 1 0 0,0 1-1 0 0,0 0 1 0 0,0 0-1 0 0,1 0 1 0 0,0 1-1 0 0,0 0 1 0 0,0 0-1 0 0,1 1 1 0 0,-1-1-1 0 0,1 1 1 0 0,1 1-1 0 0,-1-1 1 0 0,0 1-1 0 0,1 1 1 0 0,-1-1-1 0 0,1 1 1 0 0,0 1-1 0 0,0-1 1 0 0,0 1-1 0 0,0 1 1 0 0,-1-1-1 0 0,1 1 1 0 0,0 1-1 0 0,4 0 3 0 0,-7 4-1 0 0,1 0 0 0 0,-1 1 0 0 0,0 0 1 0 0,0 0-1 0 0,0 0 0 0 0,-1 0 0 0 0,0 1 0 0 0,0-1 0 0 0,-1 1 0 0 0,0 0 0 0 0,0 1 0 0 0,0-1 1 0 0,-1 0-1 0 0,0 1 0 0 0,-1-1 0 0 0,0 1 0 0 0,0-1 0 0 0,0 7 1 0 0,4 15 2 0 0,-1-1 0 0 0,-2 0-1 0 0,-1 1 1 0 0,-1 0 0 0 0,-1-1-1 0 0,-1 1 1 0 0,-2-1 0 0 0,-1 0-1 0 0,-1 0 1 0 0,-2 0 0 0 0,-4 10-2 0 0,8-30-26 0 0,-1 0 1 0 0,0-1-1 0 0,0 1 1 0 0,-1-2-1 0 0,0 1 1 0 0,0 0-1 0 0,0-1 1 0 0,-1 0-1 0 0,0-1 1 0 0,0 1-1 0 0,-1-1 1 0 0,1-1-1 0 0,-1 1 1 0 0,0-2-1 0 0,0 1 0 0 0,-1-1 1 0 0,1 0-1 0 0,-1 0 1 0 0,1-1-1 0 0,-1 0 1 0 0,0-1-1 0 0,0 0 1 0 0,0-1-1 0 0,0 1 1 0 0,1-2-1 0 0,-1 1 1 0 0,0-1-1 0 0,0 0 1 0 0,0-1-1 0 0,1 0 1 0 0,-1-1-1 0 0,0 0 1 0 0,1 0-1 0 0,0 0 1 0 0,0-1-1 0 0,0-1 1 0 0,1 1-1 0 0,-1-1 0 0 0,1-1 1 0 0,0 1-1 0 0,0-1 1 0 0,1 0-1 0 0,0-1 1 0 0,-2-2 25 0 0,1 2-195 0 0,1-1-1 0 0,0 0 1 0 0,0 0 0 0 0,1-1-1 0 0,1 1 1 0 0,-1-1 0 0 0,1 0 0 0 0,1 0-1 0 0,-1-1 1 0 0,0-7 195 0 0,4-60-8073 0 0,3 64-2316 0 0</inkml:trace>
  <inkml:trace contextRef="#ctx0" brushRef="#br0" timeOffset="334.91">836 444 14707 0 0,'0'0'1596'0'0,"0"0"-469"0"0,0 0-242 0 0,0 0 23 0 0,0 0 5 0 0,0 0-89 0 0,0 0-94 0 0,0 0-139 0 0,0 0-122 0 0,-34 29-89 0 0,-103 92-64 0 0,134-120-300 0 0,0 1-1 0 0,0 0 1 0 0,1 0-1 0 0,-1 0 1 0 0,1 0-1 0 0,-1 0 1 0 0,1 1-1 0 0,0-1 1 0 0,0 1-1 0 0,0 0 1 0 0,0-1-1 0 0,0 1 1 0 0,0 0-1 0 0,1 0 1 0 0,0 0-1 0 0,-1 0 1 0 0,1 1-1 0 0,0-1 1 0 0,1 0-1 0 0,-1 0 1 0 0,0 1-1 0 0,1-1 1 0 0,0 0-1 0 0,0 3-15 0 0,1 5 70 0 0,-2-5-35 0 0,1 1 1 0 0,0-1-1 0 0,0 0 1 0 0,0 0 0 0 0,1 1-1 0 0,0-1 1 0 0,1 0-1 0 0,-1 0 1 0 0,1 0-1 0 0,0 0 1 0 0,1 0 0 0 0,-1-1-1 0 0,1 1 1 0 0,0-1-1 0 0,0 0 1 0 0,1 1-1 0 0,0-1 1 0 0,0-1-1 0 0,0 1 1 0 0,0-1 0 0 0,1 1-1 0 0,0-1 1 0 0,0 0-1 0 0,0-1 1 0 0,0 1-1 0 0,0-1 1 0 0,1 0 0 0 0,0-1-1 0 0,-1 1 1 0 0,4 0-36 0 0,-1 0 76 0 0,-1-1 1 0 0,1 0 0 0 0,-1 0-1 0 0,1-1 1 0 0,0 0 0 0 0,-1 0 0 0 0,1-1-1 0 0,0 0 1 0 0,0 0 0 0 0,-1-1-1 0 0,1 0 1 0 0,0 0 0 0 0,-1-1-1 0 0,1 0 1 0 0,-1 0 0 0 0,1-1 0 0 0,-1 0-1 0 0,0 0 1 0 0,0-1 0 0 0,-1 0-1 0 0,1 0 1 0 0,-1 0 0 0 0,0-1-1 0 0,0 0 1 0 0,0 0 0 0 0,0-1 0 0 0,-1 1-1 0 0,0-1 1 0 0,0 0 0 0 0,-1-1-1 0 0,0 1 1 0 0,0-1 0 0 0,0 0-1 0 0,-1 0 1 0 0,0 0 0 0 0,0-1 0 0 0,-1 1-1 0 0,0 0 1 0 0,0-1 0 0 0,-1 0-1 0 0,0 1 1 0 0,0-1 0 0 0,-1-6-77 0 0,-2 7-43 0 0,0 1 1 0 0,0 0 0 0 0,-1 0 0 0 0,0 0-1 0 0,0 0 1 0 0,0 0 0 0 0,-1 1 0 0 0,0-1-1 0 0,0 1 1 0 0,0 0 0 0 0,-1 0 0 0 0,0 1-1 0 0,0-1 1 0 0,0 1 0 0 0,0 0 0 0 0,-1 1-1 0 0,1-1 1 0 0,-1 1 0 0 0,0 0 0 0 0,0 0-1 0 0,0 1 1 0 0,-1 0 0 0 0,1 0-1 0 0,0 0 1 0 0,-1 1 0 0 0,0 0 0 0 0,1 0-1 0 0,-1 1 1 0 0,1-1 0 0 0,-1 2 0 0 0,0-1-1 0 0,-1 1 43 0 0,-24 7-2563 0 0,20 1-2723 0 0,6 1-6643 0 0</inkml:trace>
  <inkml:trace contextRef="#ctx0" brushRef="#br0" timeOffset="867.148">1480 402 9474 0 0,'0'0'1931'0'0,"0"0"-268"0"0,0 0-43 0 0,0 0-62 0 0,0 0-159 0 0,0 0-181 0 0,0 0-181 0 0,0 0-173 0 0,0 0-107 0 0,0 0-77 0 0,0 0-63 0 0,0 0-31 0 0,-14 3-52 0 0,-41 13-60 0 0,-42 42 1682 0 0,-11 23-1301 0 0,107-80-851 0 0,0 0-1 0 0,0 0 1 0 0,0 1 0 0 0,0-1-1 0 0,1 1 1 0 0,-1-1 0 0 0,0 0-1 0 0,1 1 1 0 0,-1 0-1 0 0,1-1 1 0 0,-1 1 0 0 0,1-1-1 0 0,0 1 1 0 0,0-1 0 0 0,0 1-1 0 0,0 0 1 0 0,0-1-1 0 0,0 1 1 0 0,0 0 0 0 0,0-1-1 0 0,0 1 1 0 0,1-1 0 0 0,-1 1-1 0 0,1-1 1 0 0,-1 1-1 0 0,1-1 1 0 0,0 1 0 0 0,0-1-1 0 0,-1 1 1 0 0,1-1 0 0 0,0 0-1 0 0,0 0 1 0 0,0 1-1 0 0,1-1 1 0 0,-1 0 0 0 0,0 0-1 0 0,0 0 1 0 0,1 0 0 0 0,-1 0-1 0 0,0 0 1 0 0,1-1-1 0 0,-1 1 1 0 0,1 0 0 0 0,-1-1-1 0 0,1 1 1 0 0,0 0-4 0 0,138 46 337 0 0,-137-45-310 0 0,0-1 0 0 0,0 1-1 0 0,-1 0 1 0 0,1 0 0 0 0,-1 0 0 0 0,1 0-1 0 0,-1 0 1 0 0,0 0 0 0 0,1 1-1 0 0,-1-1 1 0 0,-1 1 0 0 0,1 0-1 0 0,0 0 1 0 0,0-1 0 0 0,-1 1 0 0 0,0 0-1 0 0,0 0 1 0 0,0 0 0 0 0,0 1-1 0 0,0-1 1 0 0,0 0 0 0 0,-1 0 0 0 0,1 0-1 0 0,-1 1 1 0 0,0-1 0 0 0,0 0-1 0 0,0 0 1 0 0,-1 1 0 0 0,1-1-1 0 0,-1 0 1 0 0,0 0 0 0 0,0 0 0 0 0,0 0-1 0 0,0 0 1 0 0,0 0 0 0 0,-1 0-1 0 0,1 0 1 0 0,-1 0 0 0 0,0 0-1 0 0,0-1 1 0 0,0 1 0 0 0,-1 0-27 0 0,-8 8 50 0 0,-2 0 0 0 0,0-1 0 0 0,0 0 0 0 0,0-1 0 0 0,-2 0 0 0 0,1-1 0 0 0,-1-1 0 0 0,0 0 0 0 0,0-1 0 0 0,-11 2-50 0 0,-14 4-8 0 0,20 0-1274 0 0,18-7-3263 0 0,6-3-5090 0 0,-1-2-2364 0 0</inkml:trace>
  <inkml:trace contextRef="#ctx0" brushRef="#br0" timeOffset="1116.977">1809 544 16972 0 0,'0'0'1288'0'0,"0"0"-304"0"0,0 0 72 0 0,0 0 17 0 0,0 0-89 0 0,0 0-168 0 0,0 0-288 0 0,-94 197-240 0 0,92-182-176 0 0,2 0-72 0 0,0-3-56 0 0,0-4-56 0 0,4-1-48 0 0,-1-3-120 0 0,-1 0-256 0 0,6-4-768 0 0,-4 0-3065 0 0,0 0-8698 0 0</inkml:trace>
  <inkml:trace contextRef="#ctx0" brushRef="#br0" timeOffset="1285.613">1622 271 14155 0 0,'0'0'4145'0'0,"0"0"-3593"0"0,0 0-344 0 0,0 0-96 0 0,0 0-168 0 0,0 0-56 0 0,0 0-80 0 0,0 0-200 0 0,0 0-328 0 0,0 0-1265 0 0,0 0-8961 0 0</inkml:trace>
  <inkml:trace contextRef="#ctx0" brushRef="#br0" timeOffset="1544.474">2266 1 18700 0 0,'0'0'1654'0'0,"0"0"-442"0"0,0 0-269 0 0,0 0 18 0 0,0 0 12 0 0,0 0-65 0 0,0 0-135 0 0,0 0-179 0 0,0 0-149 0 0,0 0-103 0 0,0 0-48 0 0,0 0-46 0 0,0 0-72 0 0,0 25-45 0 0,0 166 81 0 0,-16 175-3 0 0,-9-186-161 0 0,14-121-274 0 0,5-58-1913 0 0,6-20-8339 0 0,0 18 8620 0 0,0-4-9447 0 0</inkml:trace>
  <inkml:trace contextRef="#ctx0" brushRef="#br0" timeOffset="1780.966">1942 513 14571 0 0,'0'0'2039'0'0,"0"0"-549"0"0,0 0-254 0 0,0 0-28 0 0,0 0-51 0 0,0 0-66 0 0,0 0-118 0 0,0 0-135 0 0,0 0-120 0 0,37-3-117 0 0,119-10-124 0 0,-87 6-414 0 0,0 3-1 0 0,1 3 1 0 0,59 7-63 0 0,-104-3-721 0 0,1 0-1256 0 0,-8-2-3584 0 0,-8-1-6126 0 0</inkml:trace>
  <inkml:trace contextRef="#ctx0" brushRef="#br0" timeOffset="1947.313">2701 613 7994 0 0,'0'0'768'0'0,"0"0"-584"0"0,0 0-88 0 0,0 0 24 0 0,0 0 0 0 0,0 0-64 0 0,0 0-208 0 0,0 0-440 0 0,0 0-1273 0 0,0 0-4864 0 0</inkml:trace>
  <inkml:trace contextRef="#ctx0" brushRef="#br0" timeOffset="2199.815">2689 240 19460 0 0,'0'0'1617'0'0,"0"0"-497"0"0,0 0-288 0 0,0 0-88 0 0,0 0-168 0 0,0 0-200 0 0,0 0-192 0 0,0 0-104 0 0,0 0-104 0 0,0 0-48 0 0,0 0 16 0 0,0 0-88 0 0,0 0-136 0 0,0 0-256 0 0,8 77-640 0 0,4-62-1633 0 0,-8-7-8665 0 0</inkml:trace>
  <inkml:trace contextRef="#ctx0" brushRef="#br0" timeOffset="2457.388">2975 452 13547 0 0,'0'0'1635'0'0,"0"0"-273"0"0,0 0-68 0 0,0 0-77 0 0,0 0-173 0 0,0 0-237 0 0,0 0-251 0 0,0 0-216 0 0,0 0-124 0 0,0 0-67 0 0,0 0-35 0 0,-10 33-28 0 0,-28 104-27 0 0,36-78 5 0 0,6-54-51 0 0,-1-1 64 0 0,0 0-1 0 0,0-1 0 0 0,0 1 0 0 0,0-1 0 0 0,1 0 0 0 0,0 0 0 0 0,0 0 0 0 0,0-1 0 0 0,0 1 0 0 0,0-1 0 0 0,0 0 0 0 0,1 0 0 0 0,-1 0 0 0 0,1-1 0 0 0,-1 0 0 0 0,1 0 0 0 0,-1 0 0 0 0,1 0 1 0 0,0 0-1 0 0,0-1 0 0 0,-1 0 0 0 0,1 0 0 0 0,0-1 0 0 0,0 1 0 0 0,-1-1 0 0 0,1 0 0 0 0,0 0 0 0 0,-1 0 0 0 0,1-1 0 0 0,-1 0 0 0 0,0 0 0 0 0,1 0 0 0 0,0-1-76 0 0,3-2 128 0 0,-1-1 0 0 0,1 0 0 0 0,-1 0 0 0 0,0-1 0 0 0,-1 0 0 0 0,1 0 0 0 0,-1 0 0 0 0,-1-1 0 0 0,0 0 0 0 0,0 0 0 0 0,0 0 0 0 0,-1-1 0 0 0,0 0 0 0 0,-1 1 0 0 0,0-1 0 0 0,0-1 0 0 0,-1 1 0 0 0,0 0 0 0 0,-1-1 0 0 0,0 1 0 0 0,0-1 0 0 0,-1 1 0 0 0,0-1 0 0 0,-1 1 0 0 0,0-1 0 0 0,-1-3-128 0 0,2 8-32 0 0,0 1 1 0 0,-1-1-1 0 0,0 0 1 0 0,0 0-1 0 0,0 0 1 0 0,0 1-1 0 0,-1-1 1 0 0,0 1 0 0 0,0-1-1 0 0,0 1 1 0 0,-1 0-1 0 0,1 0 1 0 0,-1 0-1 0 0,0 0 1 0 0,0 0-1 0 0,0 1 1 0 0,-1-1-1 0 0,1 1 1 0 0,-1 0-1 0 0,0 0 1 0 0,0 0 0 0 0,0 0-1 0 0,0 1 1 0 0,0 0-1 0 0,0-1 1 0 0,-1 2-1 0 0,-2-2 32 0 0,-21 5-1881 0 0,10 3-3001 0 0,5 0-7092 0 0</inkml:trace>
  <inkml:trace contextRef="#ctx0" brushRef="#br0" timeOffset="2861.721">3395 656 16844 0 0,'0'0'2087'0'0,"0"0"-530"0"0,0 0-170 0 0,0 0-24 0 0,0 0-184 0 0,0 0-216 0 0,0 0-200 0 0,0 0-180 0 0,0 0-137 0 0,0 0-65 0 0,0 0-43 0 0,0 0-52 0 0,0 0-41 0 0,13-18-38 0 0,45-57-19 0 0,45-40 264 0 0,-80 92-463 0 0,-22 23-10 0 0,-1 20-174 0 0,-6 82 55 0 0,6-100 139 0 0,1 0 0 0 0,-1 0 0 0 0,0 0 0 0 0,1 0 0 0 0,-1 0 0 0 0,1 0 0 0 0,0-1 0 0 0,-1 1 0 0 0,1 0 0 0 0,0 0 0 0 0,0-1 0 0 0,0 1 0 0 0,1-1 0 0 0,-1 1 0 0 0,0-1 0 0 0,0 1 0 0 0,1-1 0 0 0,-1 0 0 0 0,1 1 0 0 0,-1-1 0 0 0,1 0 0 0 0,0 0 0 0 0,-1 0 0 0 0,1 0 0 0 0,0-1 0 0 0,0 1 0 0 0,0 0 0 0 0,0-1 0 0 0,-1 1 0 0 0,1-1 0 0 0,0 0 0 0 0,0 0 0 0 0,0 1 0 0 0,0-1 0 0 0,0-1 0 0 0,0 1 1 0 0,71-15 295 0 0,-65 9-249 0 0,0 0 0 0 0,0 0-1 0 0,0-1 1 0 0,-1 0 0 0 0,0 0 0 0 0,0-1 0 0 0,-1 0-1 0 0,0 0 1 0 0,0 0 0 0 0,-1-1 0 0 0,0 0 0 0 0,-1 0-1 0 0,1 0 1 0 0,-2 0 0 0 0,1-1 0 0 0,-2 0 0 0 0,1 1-1 0 0,-1-1 1 0 0,-1 0 0 0 0,1 0 0 0 0,-2 0 0 0 0,1 0-1 0 0,-2-5-45 0 0,0 13-73 0 0,1 1 0 0 0,-1-1 0 0 0,0 1-1 0 0,0-1 1 0 0,0 1 0 0 0,0-1 0 0 0,0 1 0 0 0,-1 0-1 0 0,1 0 1 0 0,0 0 0 0 0,0 0 0 0 0,-1 0-1 0 0,1 0 1 0 0,-1 0 0 0 0,1 0 0 0 0,-1 0-1 0 0,1 1 1 0 0,-1-1 0 0 0,0 0 0 0 0,1 1-1 0 0,-1 0 1 0 0,0-1 0 0 0,1 1 0 0 0,-1 0-1 0 0,0 0 1 0 0,0 0 0 0 0,1 0 0 0 0,-2 0 73 0 0,-30 1-7333 0 0,21 2-5032 0 0</inkml:trace>
  <inkml:trace contextRef="#ctx0" brushRef="#br0" timeOffset="3448.959">2651 610 1584 0 0,'0'0'2860'0'0,"0"0"-257"0"0,0 0-276 0 0,0 0-301 0 0,0 0-294 0 0,0 0-236 0 0,0 0-182 0 0,0 0-136 0 0,0 0-114 0 0,0 0-85 0 0,0 0-100 0 0,0 0-113 0 0,5-5 3622 0 0,-4 6-4085 0 0,-1 22 907 0 0,1-14-1144 0 0,-1-1 0 0 0,1 0 0 0 0,-2 0 0 0 0,1 0 0 0 0,-1 0 0 0 0,0 1 0 0 0,-1-1 0 0 0,0 0 0 0 0,0-1 0 0 0,-1 1 0 0 0,0 0 0 0 0,0-1 0 0 0,-1 1 0 0 0,0-1-66 0 0,-30 39-521 0 0,34-45 173 0 0,26-8-3964 0 0,-16 1-157 0 0,-4-1-7025 0 0</inkml:trace>
  <inkml:trace contextRef="#ctx0" brushRef="#br0" timeOffset="4883.312">1586 286 0 0 0,'0'0'1231'0'0,"0"0"352"0"0,0 0 232 0 0,0 0 29 0 0,0 0-147 0 0,0 0-308 0 0,0 0-338 0 0,0 0-280 0 0,0 0-177 0 0,0 0-90 0 0,0 0-62 0 0,0 0-8 0 0,0 0 38 0 0,1 6 8290 0 0,0-4-8158 0 0,53-29 2342 0 0,-47 23-1343 0 0,-17 15-1381 0 0,1 1-23 0 0,9-12-175 0 0,0 0-12 0 0,0 0-2 0 0,0 0-21 0 0,18-3-921 0 0,-3 2-1662 0 0,-10 1-1911 0 0,-1 0-7452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3:38.2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21 179 0 0 0,'0'0'339'0'0,"0"0"861"0"0,0 0 284 0 0,0 0 5 0 0,0 0-56 0 0,0 0-84 0 0,0 0-53 0 0,0 0 33 0 0,0 0 2 0 0,-2-7-8 0 0,-9-21-30 0 0,3 13 7177 0 0,8 15-4635 0 0,4 0-107 0 0,6-4-5406 0 0,117-62 2638 0 0,-109 57-915 0 0,0 0-1 0 0,0 1 1 0 0,1 1 0 0 0,0 1 0 0 0,1 0 0 0 0,-1 2-1 0 0,1 0 1 0 0,0 1 0 0 0,0 2 0 0 0,0-1 0 0 0,0 2-1 0 0,20 3-44 0 0,-37-1 6 0 0,0 1-1 0 0,-1 0 1 0 0,1 0-1 0 0,-1 0 0 0 0,1 0 1 0 0,-1 0-1 0 0,0 0 0 0 0,0 1 1 0 0,0-1-1 0 0,-1 1 1 0 0,1 0-1 0 0,-1-1 0 0 0,0 1 1 0 0,0 0-1 0 0,0 0 1 0 0,-1 0-1 0 0,1 0 0 0 0,-1-1 1 0 0,0 1-1 0 0,0 0 0 0 0,0 0 1 0 0,-1 0-1 0 0,1 0 1 0 0,-1 0-1 0 0,0 0 0 0 0,0-1 1 0 0,-1 2-6 0 0,-2 10 24 0 0,0 1 1 0 0,-2-1-1 0 0,0 0 0 0 0,-1 0 1 0 0,0-1-1 0 0,-1 0 1 0 0,-1 0-1 0 0,0-1 0 0 0,0 0 1 0 0,-4 2-25 0 0,-8 13 24 0 0,-113 169 42 0 0,125-182-58 0 0,0 0-1 0 0,1 0 1 0 0,1 0-1 0 0,0 1 1 0 0,1 0-1 0 0,1 1 1 0 0,0-1-1 0 0,1 1 1 0 0,1 0-1 0 0,1 0 1 0 0,0 0-1 0 0,1 1 1 0 0,1 6-8 0 0,3-20 24 0 0,-1 0-1 0 0,1 0 1 0 0,0 0 0 0 0,0-1 0 0 0,1 0-1 0 0,-1 1 1 0 0,1-1 0 0 0,0-1 0 0 0,-1 1-1 0 0,1 0 1 0 0,0-1 0 0 0,1 0 0 0 0,-1 0-1 0 0,0 0 1 0 0,1 0 0 0 0,-1-1 0 0 0,0 0-1 0 0,1 0 1 0 0,0 0 0 0 0,-1 0 0 0 0,1-1-1 0 0,0 0 1 0 0,-1 0 0 0 0,1 0 0 0 0,0 0-1 0 0,3-1-23 0 0,21-2 170 0 0,0 0 0 0 0,-1-2 0 0 0,1-1 0 0 0,-1-1 0 0 0,0-1 0 0 0,-1-2 0 0 0,21-10-170 0 0,13-3 228 0 0,-53 19-80 0 0,-1 1 67 0 0,-2 2-153 0 0,-5 0-54 0 0,0-1-9 0 0,0 1-20 0 0,0 1-7 0 0,0 0 4 0 0,0 0-20 0 0,1-11-2921 0 0,-1 3-5661 0 0,1 4-4259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7:39.2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26 120 0 0 0,'0'0'771'0'0,"0"0"919"0"0,0 0 290 0 0,0 0 102 0 0,0 0 109 0 0,0 0-25 0 0,0 0-125 0 0,0 0-235 0 0,0 0-292 0 0,0 0-281 0 0,-4-7-303 0 0,-13-22-219 0 0,13 22-186 0 0,4 7-118 0 0,0 0-55 0 0,0 0-59 0 0,0 0-19 0 0,0 0-37 0 0,0 0-50 0 0,0 0-40 0 0,0 0-17 0 0,17 34 1271 0 0,26 225 578 0 0,-31-154-1751 0 0,36 163-48 0 0,-29-213-123 0 0,-19-55-36 0 0,1 0 0 0 0,-1 0 1 0 0,1 1-1 0 0,-1-1 0 0 0,1 0 0 0 0,-1 0 0 0 0,1 0 0 0 0,0 0 1 0 0,-1 0-1 0 0,1 0 0 0 0,-1 0 0 0 0,1 0 0 0 0,-1 0 0 0 0,1 0 1 0 0,0 0-1 0 0,-1 0 0 0 0,1 0 0 0 0,-1 0 0 0 0,1-1 1 0 0,-1 1-1 0 0,1 0 0 0 0,-1 0 0 0 0,1-1 0 0 0,-1 1 0 0 0,1 0 1 0 0,-1-1-1 0 0,1 1 0 0 0,-1-1 0 0 0,1 1 0 0 0,-1 0 0 0 0,0-1 1 0 0,1 1-1 0 0,-1-1 0 0 0,0 1 0 0 0,1-1 0 0 0,-1 1 0 0 0,0-1 1 0 0,0 1-1 0 0,1-1 0 0 0,-1 1 0 0 0,0-1 0 0 0,0 0 0 0 0,0 1 1 0 0,0-1-1 0 0,0 1 0 0 0,0-1 0 0 0,0 0 0 0 0,0 1 0 0 0,0-1 1 0 0,0 1-1 0 0,0-1 0 0 0,0 1 0 0 0,0-1 0 0 0,-1 0 0 0 0,1 1 1 0 0,0-1-1 0 0,0 1 0 0 0,-1-1 0 0 0,1 1 0 0 0,0-1-21 0 0,0-2-134 0 0,101-352 601 0 0,-85 287-427 0 0,0 8-2 0 0,-3-1 1 0 0,-3-1-1 0 0,0-26-38 0 0,1 8 65 0 0,-11 79-45 0 0,0 1-8 0 0,0 0-4 0 0,0 0-28 0 0,0 0-16 0 0,0 0-1 0 0,0 0-18 0 0,0 0-18 0 0,0 0-30 0 0,0 24-753 0 0,2 15-1489 0 0,0-13-4618 0 0,0-15 798 0 0,-2-3-4557 0 0</inkml:trace>
  <inkml:trace contextRef="#ctx0" brushRef="#br0" timeOffset="401.424">457 578 12963 0 0,'0'0'1561'0'0,"0"0"-307"0"0,0 0-156 0 0,0 0 49 0 0,0 0 42 0 0,0 0-82 0 0,0 0-184 0 0,0 0-256 0 0,0 0-155 0 0,0 0-57 0 0,0 0-13 0 0,0 0 0 0 0,0 0-28 0 0,-2 19-44 0 0,-11 124 573 0 0,15-8-957 0 0,16-176-4618 0 0,-7 17-4134 0 0,-7 12-2725 0 0</inkml:trace>
  <inkml:trace contextRef="#ctx0" brushRef="#br0" timeOffset="786.026">698 343 9202 0 0,'0'0'2188'0'0,"0"0"-307"0"0,0 0-83 0 0,0 0 19 0 0,0 0-78 0 0,0 0-205 0 0,0 0-308 0 0,0 0-340 0 0,0 0-261 0 0,0 0-152 0 0,0 0-104 0 0,0 0-34 0 0,0 0-28 0 0,22 11 1180 0 0,27-3-991 0 0,0-3 0 0 0,0-1 0 0 0,0-3 0 0 0,11-3-496 0 0,-3 2-109 0 0,-56 0-201 0 0,7 1-4989 0 0,-10 10-6270 0 0,-1-8 1005 0 0</inkml:trace>
  <inkml:trace contextRef="#ctx0" brushRef="#br0" timeOffset="1032.398">744 582 6713 0 0,'0'0'3001'0'0,"0"0"-878"0"0,0 0-529 0 0,0 0-162 0 0,0 0-49 0 0,0 0-67 0 0,0 0-70 0 0,0 0-122 0 0,0 0-162 0 0,0 0-114 0 0,0 0-123 0 0,0 0-102 0 0,7 7-64 0 0,23 21-38 0 0,24-19 471 0 0,-38-11-767 0 0,163-26 759 0 0,-118 14-1036 0 0,-29 3 190 0 0,-3 2-2353 0 0,-11 6-7523 0 0,-16 3-1997 0 0</inkml:trace>
  <inkml:trace contextRef="#ctx0" brushRef="#br0" timeOffset="5736.9">1900 143 0 0 0,'0'0'803'0'0,"0"0"600"0"0,0 0 185 0 0,0 0-86 0 0,0 0-198 0 0,0 0-146 0 0,0 0-179 0 0,0 0-117 0 0,-2-5-52 0 0,-6-13 11 0 0,-24 10 4990 0 0,27 10-5742 0 0,0-1 0 0 0,1 2 0 0 0,-1-1 1 0 0,0 0-1 0 0,1 1 0 0 0,-1 0 0 0 0,1 0 0 0 0,0 0 0 0 0,0 1 1 0 0,0 0-1 0 0,0-1 0 0 0,1 1 0 0 0,0 0 0 0 0,0 1 0 0 0,0-1 1 0 0,0 1-1 0 0,0-1 0 0 0,1 1 0 0 0,0 0 0 0 0,-1 1-69 0 0,-12 19 165 0 0,3-2-86 0 0,1 1-1 0 0,1 0 1 0 0,1 0-1 0 0,1 1 1 0 0,1 0-1 0 0,1 0 1 0 0,2 1-1 0 0,0-1 0 0 0,2 1 1 0 0,1 0-1 0 0,0 0 1 0 0,3 11-79 0 0,-1-31 54 0 0,0 1-1 0 0,0-1 1 0 0,0 1 0 0 0,1-1-1 0 0,0 0 1 0 0,0 0 0 0 0,0 0-1 0 0,1 0 1 0 0,0 0 0 0 0,0-1-1 0 0,1 1 1 0 0,0-1 0 0 0,0 0-1 0 0,0 0 1 0 0,0 0 0 0 0,1 0-1 0 0,-1-1 1 0 0,1 0 0 0 0,1 0-1 0 0,-1 0 1 0 0,0-1 0 0 0,1 1-1 0 0,0-1 1 0 0,0-1 0 0 0,0 1-1 0 0,0-1 1 0 0,0 0 0 0 0,0 0 0 0 0,0-1-1 0 0,1 0 1 0 0,-1 0 0 0 0,1 0-1 0 0,-1-1 1 0 0,1 0 0 0 0,-1 0-1 0 0,2-1-53 0 0,9 1 241 0 0,-1-1-1 0 0,1-1 0 0 0,-1 0 0 0 0,0-1 1 0 0,0-1-1 0 0,0 0 0 0 0,-1-2 1 0 0,1 1-1 0 0,-1-2 0 0 0,0 0 0 0 0,10-7-240 0 0,-11 6 76 0 0,-1-1 0 0 0,0 0-1 0 0,-1 0 1 0 0,0-2 0 0 0,0 1-1 0 0,-1-2 1 0 0,-1 1 0 0 0,0-1-1 0 0,0-1 1 0 0,-1 0-1 0 0,-1 0 1 0 0,0-1 0 0 0,-1 0-1 0 0,0 0 1 0 0,-1-1 0 0 0,-1 1-1 0 0,-1-1 1 0 0,0-1 0 0 0,0 1-1 0 0,-2-1 1 0 0,0 1-1 0 0,0-1 1 0 0,-2 0 0 0 0,0 1-1 0 0,-1-1 1 0 0,0 0 0 0 0,-1 1-1 0 0,-4-13-75 0 0,3 18-124 0 0,0 0 1 0 0,-1-1-1 0 0,0 1 0 0 0,0 1 0 0 0,-1-1 1 0 0,-1 1-1 0 0,0 0 0 0 0,0 0 0 0 0,-1 0 0 0 0,0 1 1 0 0,0 0-1 0 0,-1 0 0 0 0,0 1 0 0 0,0 0 1 0 0,-1 1-1 0 0,1 0 0 0 0,-2 0 0 0 0,1 0 0 0 0,-1 1 1 0 0,1 1-1 0 0,-2 0 0 0 0,1 0 0 0 0,0 1 1 0 0,0 0-1 0 0,-1 1 0 0 0,0 0 0 0 0,-10 0 124 0 0,-68 2-3490 0 0,33 9-2989 0 0,28 0-4602 0 0</inkml:trace>
  <inkml:trace contextRef="#ctx0" brushRef="#br0" timeOffset="6281.964">1311 424 1968 0 0,'0'0'2470'0'0,"0"0"-476"0"0,0 0-191 0 0,0 0-56 0 0,0 0-77 0 0,0 0-147 0 0,0 0-239 0 0,0 0-234 0 0,0 0-182 0 0,0 0-97 0 0,0 0 29 0 0,0 0 79 0 0,0 0 45 0 0,4 2 3 0 0,119 26 4678 0 0,-49-26-4930 0 0,0-4-1 0 0,0-3 1 0 0,-1-3 0 0 0,26-8-675 0 0,43-4 410 0 0,354-49 180 0 0,-432 65-547 0 0,-57 1-352 0 0,-7 2-3604 0 0,-1 1-4053 0 0,1 0-4430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14.726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739 872,'-31'6,"0"2,1 1,1 2,0 0,0 3,1 0,1 1,-12 10,1 1,2 2,1 1,1 2,2 1,1 2,2 1,1 1,1 1,3 2,1 0,2 2,1 0,3 1,1 1,2 1,2 0,-6 43,15-70,0 1,1 0,0 0,2 0,0-1,1 1,0 0,2 0,0 0,1-1,1 1,1-1,0-1,1 1,1-1,0 0,1 0,1-1,0-1,1 0,1 0,0-1,1 0,13 9,2-5,1-1,0-1,1-1,1-2,0-1,0-2,1-1,0-1,1-2,-1-1,1-2,0-1,0-1,-1-2,1-2,0 0,-1-3,0 0,-1-2,1-1,-2-2,30-15,-29 14,-1-1,-1-1,0-2,-1-1,-1-1,0-1,-2-2,0 0,12-16,15-28,-34 40</inkml:trace>
  <inkml:trace contextRef="#ctx0" brushRef="#br0" timeOffset="331.066">1557 1295,'-28'73,"-2"-1,4 0,2 2,4 1,3 1,4 0,1 14,10-83,1 1,0-1,0 1,1 0,0 0,0-1,1 1,0 0,0-1,1 1,0-1,0 1,0-1,1 0,1 0,-1 0,1 0,0-1,1 1,-1-1,1 0,0-1,1 1,-1-1,1 0,0 0,1-1,-1 0,1 0,0 0,5 2,3-3,1 0,-1-1,1-1,0 0,-1-1,1-1,0 0,-1-1,1-1,-1 0,0-1,0-1,0 0,0-1,-1-1,0 0,-1-1,10-7,7-6,-2-1,0-1,-1-1,-2-1,-1-1,0-2,12-21,-20 29,-1-2,0 0,-2 0,-1-2,-1 1,0-1,-2-1,-1 0,-1 0,-1-1,-2 0,0 0,-2 0,0 0,-2 0,-1 0,-3-13,2 26,0 1,-1 0,0 0,-2 0,1 0,-1 0,-1 1,0 0,0 0,-1 1,-1-1,0 2,0-1,-1 1,0 0,0 1,-1 0,0 1,-1 0,1 0,-1 1,-1 0,1 1,-1 1,0 0,0 0,-2 1,6 3,0 0,0 1,0 0,0 0,0 1,0 0,1 1,-1 0,1 0,-1 0,1 1,0 0,1 0,-1 1,1 0,0 0,0 1,0 0,1 0,-1 0,2 0,-1 1,1 0,0 0,0 0,1 0,0 1,0-1,1 1,-1 0,2 0,-1 0,1 0,1 0,0 7,-4 23,2-5</inkml:trace>
  <inkml:trace contextRef="#ctx0" brushRef="#br0" timeOffset="750.518">2347 1945,'46'-134,"5"2,66-118,-37 82,-79 165,21-34,-22 36,1 1,-1-1,1 1,0-1,-1 1,1-1,-1 1,1 0,0-1,-1 1,1 0,0-1,-1 1,1 0,0 0,0 0,-1 0,1-1,0 1,0 0,-1 0,1 0,0 1,-1-1,1 0,0 0,0 0,-1 0,1 1,0-1,-1 0,1 1,0-1,-1 1,1-1,-1 0,1 1,-1-1,1 1,-1 0,1-1,-1 1,1-1,-1 1,0 0,1-1,-1 1,0 0,1-1,-1 1,0 1,34 130,-32-117,1-1,1 1,0-1,1 0,0 0,1-1,1 1,0-1,1-1,0 1,1-2,0 1,1-1,0 0,1-1,7 6,-12-11,0 0,1-1,0 1,-1-1,1-1,0 1,1-1,-1 0,1-1,-1 0,1 0,0-1,0 0,-1 0,1 0,0-1,0-1,0 1,0-1,0 0,-1-1,3-1,5-5,-1-2,0 0,0-1,-1 0,0-1,-1 0,-1-1,0 0,-1-1,0-1,-1 1,0-1,-1-1,-1 1,-1-2,0 1,-1 0,-1-1,0 0,0-9,4-3,0 1,-2 4</inkml:trace>
  <inkml:trace contextRef="#ctx0" brushRef="#br0" timeOffset="1300.237">3899 1098,'-6'-7,"0"1,-1 0,1 1,-1 0,-1 0,1 0,-1 1,0 0,0 0,0 1,0 0,0 1,-1-1,1 2,-1-1,0 1,1 1,-1-1,0 1,0 1,1 0,-1 0,0 1,1 0,-1 0,1 1,0 0,0 0,0 1,0 0,1 1,-4 2,3 0,-1 1,2 0,-1 0,1 1,1 0,-1 0,1 0,1 1,0 0,0 0,1 1,1-1,-1 1,2 0,-1 0,0 9,7-12,0-1,1 1,-1-1,1 0,0-1,1 1,0-1,0 0,0-1,1 1,0-1,0 0,0-1,0 0,1 0,0 0,0-1,0 0,0-1,0 0,0 0,1-1,-1 0,5 0,-8 0,80 16,-65-15,1 1,-2 1,1 1,0 0,-1 2,0 0,-1 1,0 1,8 6,-23-13,0 1,0-1,0 1,-1 0,1 0,-1 1,1-1,-1 0,0 1,-1-1,1 1,0 0,-1-1,0 1,0 0,0 0,0 0,-1 0,0 0,0 0,0 0,0 0,0 0,-1 0,0 0,1 0,-1-1,-1 1,1 0,-1 0,1-1,-1 1,0-1,-1 0,1 1,0-1,-1 0,0 0,1 0,-1-1,-1 1,1-1,0 0,0 1,-1-2,1 1,-1 0,-25 18,0-1,-1-1,0-2,-2-1,1-2,-2-1,0-1,0-2,-1-1,0-2,-1-1,1-1,-4-3,39-1,0 0,-1-1,1 1,0-1,-1 1,1-1,0 0,-1 1,1-1,-1 0,1 1,-1-1,1 0,-1 0,0 1,1-1,-1 0,0 0,0 0,1 1,-1-1,0 0,0 0,0 0,0 0,0 0,0 1,0-1,-1 0,1 0,0 0,0 0,-1 1,1-1,0 0,-1 0,1 1,-1-1,1 0,-1 0,1 1,-1-1,1 1,-1-1,0 0,1 1,-1-1,0 1,0 0,1-1,-1 1,0 0,0-1,1 1,-1 0,0 0,0 0,0-1,0 1,0 0,1 0,-2 0,15-10</inkml:trace>
  <inkml:trace contextRef="#ctx0" brushRef="#br0" timeOffset="1915.802">4069 1493,'31'3,"1"-3,0-1,0-1,0-1,-1-2,0-1,0-2,0-1,28-12,-47 17,0 0,0 0,-1-1,0-1,0 0,0 0,-1-1,0 0,-1-1,1 0,-1 0,-1-1,0-1,0 1,0-1,-2-1,1 1,-1-1,-1 0,4-9,-8 17,-1 0,1 0,-1 0,0 0,0 0,0 1,-1-1,1 0,0 0,-1 0,0 0,0 1,0-1,0 0,0 1,0-1,-1 1,1-1,-1 1,0 0,0 0,0-1,0 1,0 0,0 1,0-1,-1 0,1 1,0-1,-1 1,0 0,1 0,-1 0,0 0,-1 0,-104-4,91 11,0 0,1 1,0 0,0 2,0 0,1 0,0 2,1-1,0 2,1 0,1 1,-1 0,2 1,0 0,1 1,0 0,1 0,1 1,0 1,1-1,1 1,1 0,0 0,1 1,1 0,1 0,3 130,0-142,1 0,-1 0,1 0,0 0,0 0,1-1,0 1,0-1,0 0,1 1,-1-2,1 1,1 0,-1-1,0 0,1 0,0 0,0 0,0-1,1 0,-1 0,4 1,7 1,1-1,0 0,0-2,0 0,0 0,0-2,0 0,0-1,0-1,0-1,0 0,0-1,-1-1,0 0,0-1,0-1,-1 0,0-2,0 1,3-4,35-23,-2-1,-1-3,-2-2,-2-2,-2-2,-2-2,17-26,-39 45,0-1,-2-1,-1-1,-2 0,-1-1,-1-1,-2 0,-2 0,1-10,-8 41,-1-1,0 0,0 0,0-1,-1 1,1 0,-1 0,0 0,0 0,0 0,0-1,0 1,-1 0,1 0,-1 0,0 0,0 0,0 0,0 0,-1 0,1 0,-1 1,0-1,0 0,0 1,0-1,0 1,0 0,0 0,-1 0,0 0,1 0,-1 0,0 1,1 0,-1-1,0 1,0 0,0 0,-1 0,1 1,0-1,0 1,0 0,-2 0,-10 3,1 0,-1 1,1 1,0 1,0 0,1 1,0 0,0 1,0 0,1 1,0 0,1 1,0 1,-4 5,5-7,1 1,0 0,0 0,1 1,1 0,0 0,0 1,1 0,-4 10,9-18,-1 1,0 0,1-1,0 1,0 0,1 0,-1 0,1 0,0 0,1 0,-1 0,1 0,0-1,0 1,0 0,1 0,-1-1,1 1,1-1,-1 1,0-1,1 0,0 0,0 0,0 0,1-1,-1 1,1 0,15 7,0 0,0-1,1-1,0-1,0 0,1-2,0 0,0-2,0 0,1-1,15-1,-6 2,-24-3,0-1,1 0,0 0,0 0,0 1,-1 0,1 1,0 0,-1 0,1 1,-1 0,0 0,0 0,0 1,0 0,-1 0,1 1,-1 0,0 0,-1 1,1-1,-1 1,0 0,-1 1,1-1,2 7,-6-3,0-1,0 0,-1 1,-1-1,1 0,-2 1,1-1,-1 0,0 0,-1 0,0 0,-1-1,0 1,0-1,-1 0,0 0,0 0,-1 0,0-1,0 0,-1-1,-1 2,-20 30,19-20</inkml:trace>
  <inkml:trace contextRef="#ctx0" brushRef="#br0" timeOffset="2535.078">5593 1098,'73'164,"-8"2,8 50,-38-111,-33-100,-2-1,1 0,0 0,0 0,1 0,-1 0,1 0,0 0,0-1,0 1,1-1,-1 1,1-1,0 0,0 0,0 0,0 0,0-1,2 2,32-49,65-147,34-97,-98 191,-27 65,2 0,2 0,1 2,17-27,-31 55,0-1,1 1,0-1,-1 1,1 0,0 0,1 0,-1 0,0 1,1-1,0 1,-1 0,1 0,0 0,0 0,0 1,0 0,3-1,10 2</inkml:trace>
  <inkml:trace contextRef="#ctx0" brushRef="#br0" timeOffset="3205.476">6807 1070,'-55'24,"1"3,2 2,1 3,1 1,2 3,1 2,-20 23,6 39,60-97,0 0,0-1,0 1,0 0,0 0,1-1,-1 1,1 0,0 0,0 0,0 0,0 0,0 0,0-1,1 1,0 0,0 0,-1 0,1-1,1 1,-1 0,0-1,1 1,-1-1,1 0,0 1,0-1,0 0,0 0,0 0,0 0,1 0,-1-1,1 1,-1-1,1 0,2 2,7-1,1 0,0-1,-1 0,1 0,0-2,-1 1,1-2,0 0,-1 0,0-1,1-1,-1 0,-1 0,1-1,-1-1,1 0,-2-1,1 0,-1 0,248-225,-257 231,1-1,0 1,0-1,0 1,0 0,0 0,0 0,0 0,0 0,0 1,1-1,-1 1,0-1,0 1,1 0,-1 0,0 0,1 0,-1 0,0 0,0 0,1 1,-1 0,0-1,0 1,0 0,0 0,0 0,0 0,0 0,0 1,0-1,0 0,0 1,-1 0,1-1,-1 1,1 0,-1 0,0 0,0 0,0 0,0 0,0 0,0 0,31 104,-31-97,0 0,1 0,0 0,0 0,1-1,0 1,0-1,1 0,0 0,1 0,0-1,0 1,0-1,1 0,0-1,0 1,1-1,0-1,0 1,0-1,1 0,0-1,0 0,0 0,0 0,0-1,1-1,0 1,-1-1,1-1,0 0,0 0,0 0,0-1,6-1,7-8,-1-1,1-1,-2 0,0-2,0 0,-2-2,1 0,-2-1,0 0,-1-2,0 0,-2 0,0-1,-1-1,3-8,-14 25,35-50,-2-1,-3-1,-2-2,-2-2,-3 0,-3-2,12-53,-11 9,-4 0,-6-1,-3 0,-6-1,-5-31,1 130,0 0,1 0,-1 1,0-1,-1 0,0 0,0 1,-1-1,0 1,0-1,-1 1,0 0,0-1,0 2,-1-1,0 0,-1 1,-3-5,3 11,0-1,-1 1,1 0,0 0,0 1,0-1,-1 1,1 0,0 1,0-1,0 1,0 0,1 0,-1 1,0-1,1 1,0 0,0 0,0 1,0-1,0 1,0 0,1 0,0 0,0 0,0 1,0-1,1 1,0 0,-17 29,3 0,1 1,1 1,2 0,2 1,1 0,2 0,1 1,3 0,0 35,-1 91,7 0,7-1,7 0,11 21,-3-72,-16-79,-1-1,-2 1,-1 1,-2-1,-1 8,-3-42,0 0,1 1,-1-1,0 1,1-1,-1 1,0-1,0 1,1-1,-1 1,0 0,0-1,0 1,0 0,0 0,0-1,1 1,-1 0,0 0,0 0,0 0,0 0,0 0,0 1,0-1,0 0,1 0,-1 1,0-1,0 0,0 1,1-1,-1 1,0-1,0 1,1 0,-1-1,0 1,1 0,-1-1,1 1,-1 0,1 0,-1-1,1 1,-1 0,1 0,0 0,0 0,-1-1,1 1,0 0,0 0,0 0,0 0,0 0,0 0,0 0,0 0,0-1,0 1,1 0,-1 0,0 0,1 0,-1 0,0-1,1 1,0 0,-64-116,46 83</inkml:trace>
  <inkml:trace contextRef="#ctx0" brushRef="#br0" timeOffset="3454.062">7230 928,'135'-15,"72"-9,174 4,-169 23,-167 8,-28-5</inkml:trace>
  <inkml:trace contextRef="#ctx0" brushRef="#br0" timeOffset="3698.895">8387 1211,'0'38,"0"23,0 5,4-8,8-14,0-15</inkml:trace>
  <inkml:trace contextRef="#ctx0" brushRef="#br0" timeOffset="3891.074">8387 844,'4'-43,"3"-15</inkml:trace>
  <inkml:trace contextRef="#ctx0" brushRef="#br0" timeOffset="4157.697">8726 957,'-7'145,"6"90,1-230,0 0,1-1,0 1,0 0,0-1,0 1,0-1,1 1,0-1,0 0,0 0,1 0,-1 0,1 0,0 0,0-1,0 1,1-1,-1 0,1 0,0 0,0-1,0 1,0-1,0 0,0 0,1 0,-1-1,1 1,-1-1,1 0,0 0,-1-1,1 0,0 0,-1 0,1 0,0 0,-1-1,1 0,0 0,-1 0,2-1,13-6,0-1,0-1,-1 0,-1-1,0-1,-1-1,0 0,0-1,-2-1,0 0,0-1,-2-1,0 1,-1-2,0 0,-2 0,1-3,-6 14,0 0,-1-1,0 0,0 1,0-1,-1 0,0 0,-1-1,0 1,0 0,-1 0,0-1,0 1,-1 0,0 0,-1-1,1 1,-2 0,1 0,-1 1,0-1,-1 1,0-1,0 1,0 0,-1 0,0 1,0-1,-1 1,0 0,0 1,0 0,-1 0,0 0,0 0,0 1,0 0,-1 1,0 0,1 0,-9-2,9 5,-1 0,1 1,-1-1,1 1,0 1,-1-1,1 1,0 0,0 1,0 0,0 0,1 1,-5 2,-7 5</inkml:trace>
  <inkml:trace contextRef="#ctx0" brushRef="#br0" timeOffset="4403.583">9318 1182,'20'-29,"11"-17,3 1,1 2,27-24,-61 65,0 0,0 0,0 0,0 1,0-1,0 0,1 1,-1-1,1 1,-1-1,1 1,-1 0,1 0,0 0,0 0,0 0,-1 0,1 0,0 1,0-1,0 0,0 1,0 0,0-1,0 1,0 0,1 0,-1 0,0 1,0-1,0 0,0 1,0-1,0 1,0 0,-1 0,1-1,0 1,0 0,0 1,1 0,8 124,-11-120,1 1,-1 0,1-1,1 1,-1-1,1 1,0-1,1 0,-1 0,1 1,0-2,1 1,-1 0,1-1,1 0,-1 0,1 0,-1 0,1-1,1 1,-1-1,0-1,1 1,0-1,0 0,0 0,0-1,1 1,-1-2,7 2,0-1,1-1,-1 0,0-1,0-1,1 0,-1-1,0-1,0 1,0-2,0 0,-1-1,0 0,0-1,9-5,153-115,-138 96,-8 4,-1-1,-2-2,0 0,-2-2,14-23,-27 39,6-8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2:39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0 736 0 0 0,'0'0'403'0'0,"0"0"193"0"0,0 0 5 0 0,0 0-46 0 0,0 0-29 0 0,0 0 2 0 0,0 0 41 0 0,0 0 55 0 0,0 0 54 0 0,0 0 35 0 0,0 0 11 0 0,0 0 19 0 0,0 0 23 0 0,0 0 45 0 0,0 0 54 0 0,0 0 23 0 0,0 0-24 0 0,0 0-71 0 0,0 0-107 0 0,6 0 3608 0 0,17 0-3412 0 0,123-22 935 0 0,304 13-428 0 0,-277-14-1019 0 0,229-26 223 0 0,180 44 343 0 0,-331-3-509 0 0,43-3 77 0 0,66 3 47 0 0,15 1 140 0 0,-41 14-128 0 0,33 4-123 0 0,-120-3-31 0 0,84-7 121 0 0,-23-13-221 0 0,501 8 563 0 0,-767 0-560 0 0,-42 4-293 0 0,17 0 85 0 0,43 0-13 0 0,-35 4-70 0 0,-66 8-4026 0 0,20-5-2918 0 0,8-3-5005 0 0</inkml:trace>
  <inkml:trace contextRef="#ctx0" brushRef="#br0" timeOffset="1240.929">2699 648 0 0 0,'0'0'1182'0'0,"0"0"-362"0"0,0 0-44 0 0,0 0 220 0 0,0 0 278 0 0,0 0 129 0 0,0 0-84 0 0,0 0-268 0 0,0 0-341 0 0,0 0-276 0 0,0 0-174 0 0,0 0-68 0 0,0 0-11 0 0,3 3-378 0 0,-2-3-9194 0 0,-1 0 8381 0 0</inkml:trace>
  <inkml:trace contextRef="#ctx0" brushRef="#br0" timeOffset="8945.277">2711 736 0 0 0,'0'0'261'0'0,"0"0"916"0"0,0 0 110 0 0,0 0 30 0 0,0 0 91 0 0,0 0 61 0 0,0 0 19 0 0,0 0-53 0 0,0 0-95 0 0,0 0-118 0 0,0 0-132 0 0,0 7 4177 0 0,3 21-4156 0 0,13 138 1695 0 0,22-43-1932 0 0,22-27 34 0 0,-23-57-412 0 0,36 29 91 0 0,-65-65-455 0 0,0 1-1 0 0,1-1 1 0 0,-1 0 0 0 0,0-1 0 0 0,1 0-1 0 0,0-1 1 0 0,-1 0 0 0 0,1 0 0 0 0,0 0-1 0 0,8-2-131 0 0,-17 1 38 0 0,0 0-16 0 0,0 0 4 0 0,31 0 332 0 0,72 0 237 0 0,-52-34 257 0 0,-6-20-365 0 0,-16 7-201 0 0,1-17 492 0 0,-30 63-766 0 0,0 1 16 0 0,0 0 3 0 0,0 0-3 0 0,2-23 128 0 0,24-162 40 0 0,-25 58-90 0 0,-28 62-1253 0 0,19 11-2485 0 0,7 30-5019 0 0,1 16-3201 0 0</inkml:trace>
  <inkml:trace contextRef="#ctx0" brushRef="#br0" timeOffset="9728.086">2977 998 4017 0 0,'0'0'2082'0'0,"0"0"-343"0"0,0 0-55 0 0,0 0 64 0 0,0 0-25 0 0,0 0-149 0 0,0 0-254 0 0,0 0-291 0 0,0 0-229 0 0,0 0-119 0 0,0 0-81 0 0,0 0-45 0 0,0 0-27 0 0,5 9 1974 0 0,-5 101 529 0 0,1-108-2984 0 0,0 0-1 0 0,-1 1 0 0 0,1-1 0 0 0,0 0 0 0 0,0 0 0 0 0,0 0 1 0 0,0 0-1 0 0,0 0 0 0 0,0 0 0 0 0,1 0 0 0 0,-1-1 0 0 0,1 1 0 0 0,-1 0 1 0 0,1-1-1 0 0,0 1 0 0 0,0-1 0 0 0,0 1 0 0 0,-1-1 0 0 0,1 0 0 0 0,0 0 1 0 0,0 0-1 0 0,1 0 0 0 0,-1 0 0 0 0,0-1 0 0 0,0 1 0 0 0,0-1 0 0 0,1 1 1 0 0,-1-1-1 0 0,0 0 0 0 0,0 1 0 0 0,1-1 0 0 0,-1-1 0 0 0,0 1 1 0 0,1 0-1 0 0,-1 0 0 0 0,0-1 0 0 0,0 1 0 0 0,0-1 0 0 0,1 0 0 0 0,-1 0 1 0 0,0 0-1 0 0,0 0 0 0 0,0 0 0 0 0,0 0 0 0 0,0 0 0 0 0,-1-1 0 0 0,1 1 1 0 0,0-1-1 0 0,0 1 0 0 0,-1-1 0 0 0,1 0 0 0 0,-1 0 0 0 0,1 0-46 0 0,2-2 53 0 0,1 0-1 0 0,-1-1 0 0 0,0 0 1 0 0,0 0-1 0 0,0 0 1 0 0,-1 0-1 0 0,1-1 0 0 0,-1 0 1 0 0,-1 1-1 0 0,1-1 0 0 0,-1 0 1 0 0,0 0-1 0 0,0 0 1 0 0,-1-1-1 0 0,0 1 0 0 0,0 0 1 0 0,0 0-1 0 0,-1-1 0 0 0,0 1 1 0 0,0-1-1 0 0,0 1 1 0 0,-1-2-53 0 0,0 6 0 0 0,1-1 1 0 0,-1 1 0 0 0,0 0 0 0 0,0 0 0 0 0,0 0 0 0 0,0 0 0 0 0,0 0 0 0 0,0 0-1 0 0,0 1 1 0 0,-1-1 0 0 0,1 0 0 0 0,-1 1 0 0 0,1-1 0 0 0,-1 1 0 0 0,0-1 0 0 0,1 1 0 0 0,-1 0-1 0 0,0-1 1 0 0,0 1 0 0 0,0 0 0 0 0,0 0 0 0 0,0 1 0 0 0,0-1 0 0 0,0 0 0 0 0,-1 1-1 0 0,1-1 1 0 0,0 1 0 0 0,0 0 0 0 0,0-1 0 0 0,-1 1 0 0 0,1 0 0 0 0,0 0 0 0 0,0 1-1 0 0,0-1 1 0 0,-1 0 0 0 0,1 1 0 0 0,0-1 0 0 0,0 1 0 0 0,0 0 0 0 0,0 0 0 0 0,0 0-1 0 0,0 0 1 0 0,0 0 0 0 0,0 0 0 0 0,0 0 0 0 0,1 1 0 0 0,-1 0-1 0 0,-5 3-3 0 0,1 1 0 0 0,0 1 0 0 0,1-1 0 0 0,0 1 0 0 0,0 0 0 0 0,0 0 0 0 0,1 0 0 0 0,0 1 0 0 0,0 0 0 0 0,1 0 0 0 0,0 0 0 0 0,0 0 0 0 0,1 0 0 0 0,0 0 0 0 0,1 1 1 0 0,-1-1-1 0 0,2 1 0 0 0,-1 2 3 0 0,2-9 11 0 0,0-1 1 0 0,0 1 0 0 0,0-1-1 0 0,0 0 1 0 0,0 1 0 0 0,0-1-1 0 0,0 0 1 0 0,0 0 0 0 0,1 0 0 0 0,-1 0-1 0 0,0 0 1 0 0,1 0 0 0 0,-1 0-1 0 0,1-1 1 0 0,-1 1 0 0 0,1 0 0 0 0,-1-1-1 0 0,1 1 1 0 0,-1-1 0 0 0,1 0-1 0 0,0 1 1 0 0,-1-1 0 0 0,1 0-1 0 0,0 0 1 0 0,-1 0 0 0 0,1 0 0 0 0,0 0-1 0 0,-1 0 1 0 0,1-1 0 0 0,-1 1-1 0 0,1-1 1 0 0,0 1 0 0 0,-1-1-1 0 0,1 1 1 0 0,-1-1 0 0 0,1 0 0 0 0,-1 0-1 0 0,0 0 1 0 0,1 0 0 0 0,0-1-12 0 0,1 0 37 0 0,2-1 4 0 0,-1 0 1 0 0,-1-1-1 0 0,1 1 1 0 0,0-1-1 0 0,-1 1 1 0 0,0-1-1 0 0,0 0 1 0 0,0 0-1 0 0,0-1 1 0 0,0 1-1 0 0,-1 0 1 0 0,0-1-1 0 0,0 0 1 0 0,0 1-1 0 0,-1-1 1 0 0,1 0-1 0 0,-1 0 1 0 0,0 0-1 0 0,-1-2-41 0 0,-1 6 4 0 0,-1-1 1 0 0,-1 1-1 0 0,1 0 0 0 0,0-1 1 0 0,0 1-1 0 0,0 0 0 0 0,-1 0 1 0 0,1 0-1 0 0,0 1 0 0 0,-1-1 0 0 0,1 0 1 0 0,-1 1-1 0 0,1 0 0 0 0,-1 0 1 0 0,1-1-1 0 0,-1 2 0 0 0,1-1 0 0 0,-1 0 1 0 0,1 0-1 0 0,-1 1 0 0 0,1-1 1 0 0,-1 1-1 0 0,0 0-4 0 0,0 0-9 0 0,1-1 0 0 0,0 1 1 0 0,-1 0-1 0 0,1 0 0 0 0,0 0 0 0 0,0 0 1 0 0,0 1-1 0 0,0-1 0 0 0,0 0 0 0 0,0 1 1 0 0,0 0-1 0 0,0-1 0 0 0,0 1 0 0 0,1 0 1 0 0,-1 0-1 0 0,1 0 0 0 0,-1 0 0 0 0,1 0 0 0 0,0 0 1 0 0,0 0-1 0 0,0 0 0 0 0,0 1 0 0 0,0-1 1 0 0,0 0-1 0 0,1 1 0 0 0,-1-1 0 0 0,1 1 1 0 0,0-1-1 0 0,-1 1 0 0 0,1-1 9 0 0,0 0-52 0 0,12 5-355 0 0,0-6-462 0 0,6-1-1156 0 0,-8-1-3952 0 0,-6-2-6444 0 0</inkml:trace>
  <inkml:trace contextRef="#ctx0" brushRef="#br0" timeOffset="10712.511">2717 856 0 0 0,'0'0'241'0'0,"0"0"326"0"0,0 0 93 0 0,0 0 71 0 0,0 0 121 0 0,0 0 125 0 0,0 0 135 0 0,0 0 65 0 0,-4 3-14 0 0,-5 6-537 0 0,2-2 8980 0 0,-22-34-4406 0 0,24 12-4897 0 0,1 0 0 0 0,0 0 0 0 0,1 0 0 0 0,1 0 1 0 0,0-1-1 0 0,1 1 0 0 0,1-1 0 0 0,0 0 0 0 0,1 1 0 0 0,1-2-303 0 0,-1-33 32 0 0,-7 30-1114 0 0,-5 13-6120 0 0,10 7 6836 0 0,0-4-11318 0 0</inkml:trace>
  <inkml:trace contextRef="#ctx0" brushRef="#br0" timeOffset="11980.252">1106 73 0 0 0,'0'0'910'0'0,"0"0"858"0"0,0 0 675 0 0,0 0 402 0 0,0 0-87 0 0,0 0-495 0 0,0 0-724 0 0,0 0-671 0 0,0 0-293 0 0,-9 4-46 0 0,-28 13 150 0 0,0 2 0 0 0,2 2 0 0 0,0 1 0 0 0,-25 21-679 0 0,12-9 306 0 0,-500 357 953 0 0,512-364-1268 0 0,168-92-1460 0 0,48-27-2116 0 0,-141 73-207 0 0,-5 3-6548 0 0</inkml:trace>
  <inkml:trace contextRef="#ctx0" brushRef="#br0" timeOffset="12215.872">2146 20 8890 0 0,'0'0'617'0'0,"0"0"-2"0"0,0 0 160 0 0,-33 20 363 0 0,-112 67 311 0 0,-262 143 3974 0 0,158-70-4648 0 0,246-158-772 0 0,0-1-13 0 0,1 0 0 0 0,0 0 0 0 0,-1 1 0 0 0,1-1-1 0 0,0 1 1 0 0,0 0 0 0 0,0-1 0 0 0,0 1 0 0 0,0 0 0 0 0,0 0 0 0 0,1 1 0 0 0,-1-1 0 0 0,1 0 0 0 0,-1 0-1 0 0,1 1 1 0 0,0-1 0 0 0,0 1 0 0 0,0-1 0 0 0,0 1 0 0 0,0-1 0 0 0,1 1 0 0 0,-1 1 10 0 0,3-2-44 0 0,1 0 0 0 0,-1-1 0 0 0,1 1 0 0 0,0-1 0 0 0,0 1 0 0 0,-1-1 0 0 0,1 0 0 0 0,0 0-1 0 0,0 0 1 0 0,0 0 0 0 0,0 0 0 0 0,0-1 0 0 0,0 1 0 0 0,0-1 0 0 0,1 0 0 0 0,-1 0 0 0 0,0 0 0 0 0,0 0 0 0 0,0-1 0 0 0,2 0 44 0 0,0 1-43 0 0,23-2-238 0 0,0-2 0 0 0,0-1 0 0 0,-1 0 1 0 0,1-3-1 0 0,-2 0 0 0 0,8-4 281 0 0,22-6-1369 0 0,70-23-6353 0 0,-84 25-41 0 0</inkml:trace>
  <inkml:trace contextRef="#ctx0" brushRef="#br0" timeOffset="12431.912">3154 0 0 0 0,'0'0'769'0'0,"0"0"1100"0"0,0 0 569 0 0,0 0 122 0 0,0 0-366 0 0,0 0-367 0 0,0 0-269 0 0,0 0-257 0 0,-39 29-232 0 0,-125 91-205 0 0,27-45 385 0 0,-384 182 1476 0 0,511-252-2749 0 0,7-4-8 0 0,0 0 0 0 0,0 0 0 0 0,0 1 0 0 0,0-1 1 0 0,0 1-1 0 0,0 0 0 0 0,1-1 0 0 0,-1 1 0 0 0,0 1 0 0 0,1-1 0 0 0,0 0 0 0 0,0 1 0 0 0,0-1 0 0 0,0 1 0 0 0,0-1 0 0 0,0 1 0 0 0,0 0 0 0 0,1 0 0 0 0,-1 0 32 0 0,3-2-38 0 0,-1 0 1 0 0,1 0-1 0 0,0 0 0 0 0,0 0 0 0 0,-1 0 0 0 0,1-1 0 0 0,0 1 0 0 0,0 0 1 0 0,0 0-1 0 0,0-1 0 0 0,0 1 0 0 0,-1-1 0 0 0,1 1 0 0 0,1-1 0 0 0,-1 1 1 0 0,0-1-1 0 0,0 1 0 0 0,0-1 0 0 0,0 0 0 0 0,0 0 0 0 0,0 1 0 0 0,0-1 1 0 0,0 0-1 0 0,0 0 0 0 0,1 0 0 0 0,-1 0 0 0 0,0 0 0 0 0,0-1 0 0 0,0 1 1 0 0,0 0-1 0 0,0-1 0 0 0,1 1 38 0 0,4 0-97 0 0,129-20-1966 0 0,-48-5-3882 0 0,-73 20 4234 0 0,25-7-7054 0 0</inkml:trace>
  <inkml:trace contextRef="#ctx0" brushRef="#br0" timeOffset="12632.911">4160 39 5753 0 0,'0'0'2061'0'0,"0"0"-188"0"0,0 0-115 0 0,-37 17-162 0 0,-117 57-202 0 0,-432 211 2962 0 0,458-210-4616 0 0,129-75 218 0 0,-1 0 0 0 0,1 0 1 0 0,-1 0-1 0 0,1 0 1 0 0,-1 0-1 0 0,1 0 0 0 0,-1 0 1 0 0,1 0-1 0 0,-1 1 1 0 0,1-1-1 0 0,-1 0 0 0 0,1 0 1 0 0,-1 0-1 0 0,1 1 1 0 0,-1-1-1 0 0,0 0 0 0 0,1 1 1 0 0,-1-1-1 0 0,0 0 1 0 0,1 1-1 0 0,-1-1 0 0 0,0 1 1 0 0,1-1-1 0 0,-1 1 1 0 0,0-1-1 0 0,0 0 0 0 0,1 1 1 0 0,-1-1-1 0 0,0 1 0 0 0,0-1 1 0 0,0 1-1 0 0,0-1 1 0 0,0 1-1 0 0,0-1 0 0 0,0 1 1 0 0,0-1-1 0 0,0 1 1 0 0,0-1-1 0 0,0 1 0 0 0,0-1 1 0 0,0 1-1 0 0,0-1 1 0 0,0 1-1 0 0,0-1 0 0 0,-1 1 1 0 0,1-1-1 0 0,0 1 1 0 0,0-1-1 0 0,-1 1 0 0 0,1-1 1 0 0,0 0-1 0 0,0 1 1 0 0,-1-1-1 0 0,1 1 0 0 0,-1-1 1 0 0,1 0-1 0 0,0 0 1 0 0,-1 1-1 0 0,1-1 0 0 0,-1 0 1 0 0,1 1-1 0 0,0-1 1 0 0,-1 0-1 0 0,1 0 0 0 0,-1 0 1 0 0,1 0-1 0 0,-1 1 1 0 0,1-1-1 0 0,-1 0 42 0 0,47 0-3310 0 0,-35 0 1989 0 0,18-2-3087 0 0,-8-4-2213 0 0</inkml:trace>
  <inkml:trace contextRef="#ctx0" brushRef="#br0" timeOffset="12902.675">4926 4 920 0 0,'0'0'1890'0'0,"0"0"341"0"0,0 0 399 0 0,0 0 21 0 0,0 0-509 0 0,0 0-476 0 0,0 0-391 0 0,0 0-326 0 0,-39 24-253 0 0,-126 75-201 0 0,-20 9 235 0 0,-227 107-429 0 0,412-215-356 0 0,1 0-1 0 0,-1 1 1 0 0,1-1 0 0 0,-1 0-1 0 0,1 0 1 0 0,-1 1 0 0 0,1-1 0 0 0,-1 1-1 0 0,1-1 1 0 0,-1 1 0 0 0,0-1-1 0 0,1 0 1 0 0,-1 1 0 0 0,0-1-1 0 0,1 1 1 0 0,-1 0 0 0 0,0-1-1 0 0,0 1 1 0 0,1-1 0 0 0,-1 1 0 0 0,0-1-1 0 0,0 1 1 0 0,0 0 0 0 0,0-1-1 0 0,0 1 1 0 0,0-1 0 0 0,0 1-1 0 0,0 0 1 0 0,0-1 0 0 0,0 1-1 0 0,0-1 1 0 0,0 1 0 0 0,0-1 0 0 0,0 1-1 0 0,0 0 1 0 0,-1-1 0 0 0,1 1-1 0 0,0-1 1 0 0,-1 1 0 0 0,1-1-1 0 0,0 1 1 0 0,-1-1 0 0 0,1 1-1 0 0,0-1 1 0 0,-1 1 0 0 0,1-1 0 0 0,-1 0-1 0 0,1 1 1 0 0,-1-1 0 0 0,1 0-1 0 0,-1 1 1 0 0,1-1 0 0 0,-1 0-1 0 0,1 1 1 0 0,-1-1 55 0 0,57-3-6729 0 0,-38-4-2076 0 0</inkml:trace>
  <inkml:trace contextRef="#ctx0" brushRef="#br0" timeOffset="13142.426">5448 31 1856 0 0,'0'0'2285'0'0,"0"0"-367"0"0,0 0-330 0 0,0 0-85 0 0,0 0-67 0 0,-38 23-113 0 0,-125 75-213 0 0,-29 17 929 0 0,-87 49-750 0 0,259-147-1725 0 0,33-6-648 0 0,141-41-1580 0 0,-91 8-1410 0 0,-58 20 3529 0 0,31-14-6999 0 0</inkml:trace>
  <inkml:trace contextRef="#ctx0" brushRef="#br0" timeOffset="13309.916">6001 12 168 0 0,'0'0'1162'0'0,"0"0"283"0"0,0 0 354 0 0,0 0 402 0 0,0 0 115 0 0,0 0-469 0 0,0 0-414 0 0,-35 31-301 0 0,-116 98-245 0 0,7-27 505 0 0,-109 67 881 0 0,246-165-2256 0 0,5-4-45 0 0,-1 1-1 0 0,1 1 1 0 0,-1-1 0 0 0,1 0 0 0 0,0 0 0 0 0,0 1-1 0 0,-1 0 1 0 0,1-1 0 0 0,0 1 0 0 0,0 0-1 0 0,0 0 1 0 0,1 0 0 0 0,-1 0 0 0 0,0 0 0 0 0,1 0-1 0 0,-1 1 1 0 0,1-1 0 0 0,0 0 0 0 0,0 1 0 0 0,0-1-1 0 0,0 1 1 0 0,0 0 0 0 0,1-1 0 0 0,-1 1-1 0 0,0 2 29 0 0,19 3-6813 0 0,-8-7-3492 0 0</inkml:trace>
  <inkml:trace contextRef="#ctx0" brushRef="#br0" timeOffset="23950.616">3009 1098 0 0 0,'0'0'249'0'0,"0"0"210"0"0,0 0 100 0 0,0 0 41 0 0,0 0 94 0 0,0 0 87 0 0,15-12 8615 0 0,-9 8-8730 0 0,3-5 878 0 0,0 0 4048 0 0,-7 28-3842 0 0,17 86-119 0 0,-6 60-208 0 0,-7-72-829 0 0,2 195 55 0 0,-21 17 254 0 0,13-47-243 0 0,-8-177-585 0 0,1 80 378 0 0,-1-30-316 0 0,8 24 16 0 0,5-67-28 0 0,-5 74 36 0 0,6-27-70 0 0,-6-134-92 0 0,2 40 45 0 0,-2-41-46 0 0,0 0 10 0 0,0 27-57 0 0,13-104-163 0 0,-3-54 253 0 0,-14 27-18 0 0,-1-66 20 0 0,23-3-51 0 0,-12 139 20 0 0,-1 0 1 0 0,-2 0-1 0 0,-2-1 1 0 0,-3-34-13 0 0,1 9 66 0 0,-3-170-1 0 0,3-199-6 0 0,-3 222 34 0 0,-12 18 38 0 0,-7 32-93 0 0,6 75 6 0 0,15 52-14 0 0,2 29-22 0 0,-2 8-12 0 0,2-6-3 0 0,0-1-4 0 0,-3 16 13 0 0,-15 149 22 0 0,16-7 17 0 0,18-32-28 0 0,-5-10-9 0 0,-15 47 63 0 0,0 218-6 0 0,-7-246-38 0 0,5 57-18 0 0,-2-2-42 0 0,-5-88 94 0 0,-7 106-54 0 0,16-123 12 0 0,-1-7 35 0 0,3-21-34 0 0,2 175 59 0 0,7-194-155 0 0,11-72-68 0 0,-18 34 156 0 0,5-16-5 0 0,32-72-33 0 0,-2-47 13 0 0,-25 101 9 0 0,-10 33 27 0 0,0 1-27 0 0,0 0-10 0 0,0 0-22 0 0,0 0 24 0 0,0 0 12 0 0,0 0 16 0 0,0 0-1 0 0,0 0-15 0 0,0 0 16 0 0,0 0-11 0 0,8-56-6602 0 0,-3 42 1124 0 0,-1-1-6190 0 0</inkml:trace>
  <inkml:trace contextRef="#ctx0" brushRef="#br0" timeOffset="35555.295">3104 3418 0 0 0,'16'32'0'0'0,"-15"-25"-481"0"0,-3-3 7610 0 0,2-4-3419 0 0,6-1 950 0 0,4-13 2119 0 0,-10 13-6299 0 0,-38-15 2480 0 0,-59 32-1467 0 0,17 11-948 0 0,-21 12 705 0 0,46 26-894 0 0,8 4 44 0 0,29-7-8 0 0,19 61-5 0 0,18-84-239 0 0,30 11 117 0 0,-6-8-75 0 0,-26-33-152 0 0,51 21 116 0 0,7-19 112 0 0,36-7-16 0 0,-51-26-70 0 0,-26 9-114 0 0,53-37 97 0 0,-19-29 272 0 0,-50 31-295 0 0,-15 35-121 0 0,0-1-1 0 0,-1 0 1 0 0,-1 0 0 0 0,0 0-1 0 0,-1 0 1 0 0,0 0 0 0 0,-1 0-1 0 0,-1 0 1 0 0,0 0 0 0 0,-1 1-1 0 0,0-1 1 0 0,-3-5-19 0 0,0 10-13 0 0,-1 0 1 0 0,-1 1-1 0 0,0 0 0 0 0,0 0 1 0 0,0 1-1 0 0,-1 0 0 0 0,0 0 1 0 0,0 1-1 0 0,-1 0 1 0 0,0 0-1 0 0,0 1 0 0 0,0 1 1 0 0,-1 0-1 0 0,0 0 0 0 0,1 1 1 0 0,-1 0-1 0 0,-1 1 0 0 0,1 0 1 0 0,0 1-1 0 0,0 0 1 0 0,0 1-1 0 0,-1 0 0 0 0,-10 2 13 0 0,-119-2-2911 0 0,141 7-5918 0 0,1-6-3565 0 0</inkml:trace>
  <inkml:trace contextRef="#ctx0" brushRef="#br0" timeOffset="36747.863">2817 3796 2208 0 0,'0'0'2796'0'0,"0"0"-549"0"0,0 0-197 0 0,0 0-69 0 0,0 0-163 0 0,0 0-203 0 0,0 0-265 0 0,0 0-246 0 0,0 0-170 0 0,0 0-128 0 0,0 0-85 0 0,0 0-56 0 0,0 0-60 0 0,-2 7 7893 0 0,21-34-6993 0 0,53-92-1177 0 0,-9 69-223 0 0,-38 84-176 0 0,0 85 66 0 0,31-164 154 0 0,59-24-177 0 0,-80 64 71 0 0,-16 55-16 0 0,-20 100 126 0 0,1-148-137 0 0,1-1-6462 0 0,4-3 1970 0 0,0 2-8204 0 0</inkml:trace>
  <inkml:trace contextRef="#ctx0" brushRef="#br0" timeOffset="43471.838">2256 3707 0 0 0,'0'0'320'0'0,"0"0"339"0"0,1 0 7886 0 0,0 2-3736 0 0,7 7 1944 0 0,-8-9-6373 0 0,0 0 37 0 0,0 0 34 0 0,0 0 12 0 0,-15 4 1301 0 0,-302 33-592 0 0,192-27-902 0 0,-170 8 471 0 0,190-13-170 0 0,104-11-2916 0 0,2 0-3814 0 0,-1 2-5979 0 0</inkml:trace>
  <inkml:trace contextRef="#ctx0" brushRef="#br0" timeOffset="44552.88">2302 1037 0 0 0,'0'0'312'0'0,"0"0"307"0"0,0 0 21 0 0,0 0-25 0 0,0 0 40 0 0,0 0 51 0 0,0 0 61 0 0,0 0 47 0 0,0 0-1 0 0,2-2-19 0 0,1-2-1479 0 0,-2 1 12213 0 0,-31 12-9967 0 0,-124 45 822 0 0,104-42-2091 0 0,0-2 0 0 0,0-2-1 0 0,-1-2 1 0 0,0-3 0 0 0,0-1 0 0 0,-40-5-292 0 0,-176-51 1250 0 0,224 47-1176 0 0,50 30-444 0 0,15 16-1437 0 0,-12-28-1699 0 0,1-4-4098 0 0,-7-7-3338 0 0</inkml:trace>
  <inkml:trace contextRef="#ctx0" brushRef="#br0" timeOffset="45474.153">1526 728 0 0 0,'0'0'1234'0'0,"0"0"-77"0"0,0 0-61 0 0,0 0 115 0 0,0 0 220 0 0,0 0 166 0 0,0 0-36 0 0,0 0-259 0 0,0 0-287 0 0,0 0-158 0 0,0 0-67 0 0,0 0 17 0 0,0 0-11 0 0,0 8-59 0 0,2 354 6210 0 0,49 112-4801 0 0,-35-234-1039 0 0,35 159-1107 0 0,9-24 463 0 0,-52-325-361 0 0,-2 1 0 0 0,-3-1 0 0 0,-2 1 1 0 0,-3 0-1 0 0,-1 0 0 0 0,-9 42-102 0 0,-5 56 406 0 0,6 1-1 0 0,8 120-405 0 0,3-218 71 0 0,22 158 97 0 0,-4-48 81 0 0,-6 11 11 0 0,4 9 91 0 0,-17-166-404 0 0,-1-25-912 0 0,-1-24-1102 0 0,2-14-2011 0 0,3 17-3881 0 0,1 18-3520 0 0</inkml:trace>
  <inkml:trace contextRef="#ctx0" brushRef="#br0" timeOffset="45758.722">1969 3429 13603 0 0,'0'0'1330'0'0,"0"0"-268"0"0,0 0-227 0 0,0 0 43 0 0,0 0 90 0 0,0 0 46 0 0,0 0-12 0 0,0 0-53 0 0,0 0-105 0 0,0 0-91 0 0,0 0-65 0 0,0 0-113 0 0,0 0-100 0 0,-21 17-80 0 0,-66 50-66 0 0,41-8 246 0 0,20-16-450 0 0,-2-1 0 0 0,-2-1 1 0 0,-2-1-1 0 0,-1-2 0 0 0,-2-2 0 0 0,-2 0 0 0 0,-1-3 1 0 0,-2-1-1 0 0,-41 25-125 0 0,1 7-736 0 0,80-64 568 0 0,0-1-1 0 0,0 1 1 0 0,1 0 0 0 0,-1 0 0 0 0,0 0 0 0 0,0-1 0 0 0,1 1 0 0 0,-1 0 0 0 0,0 0-1 0 0,1 0 1 0 0,-1 0 0 0 0,0 0 0 0 0,0-1 0 0 0,1 1 0 0 0,-1 0 0 0 0,0 0 0 0 0,1 0 0 0 0,-1 0-1 0 0,0 0 1 0 0,1 0 0 0 0,-1 0 0 0 0,0 0 0 0 0,1 0 0 0 0,-1 1 0 0 0,0-1 0 0 0,1 0-1 0 0,-1 0 1 0 0,0 0 0 0 0,1 0 0 0 0,-1 0 0 0 0,0 0 0 0 0,0 1 0 0 0,1-1 0 0 0,-1 0-1 0 0,0 0 1 0 0,0 0 0 0 0,1 1 0 0 0,-1-1 0 0 0,0 0 0 0 0,0 0 0 0 0,0 1 0 0 0,1-1-1 0 0,-1 0 1 0 0,0 1 0 0 0,0-1 0 0 0,0 0 0 0 0,0 0 0 0 0,0 1 0 0 0,0-1 0 0 0,0 0-1 0 0,1 1 1 0 0,-1-1 0 0 0,0 0 0 0 0,0 1 0 0 0,0-1 0 0 0,0 0 0 0 0,0 1 0 0 0,0-1 0 0 0,-1 0-1 0 0,1 1 1 0 0,0-1 0 0 0,0 0 168 0 0,7-3-8240 0 0</inkml:trace>
  <inkml:trace contextRef="#ctx0" brushRef="#br0" timeOffset="46442.098">1638 848 1832 0 0,'0'0'1869'0'0,"0"0"-85"0"0,0 0-26 0 0,0 0 40 0 0,0 0 30 0 0,0 0-46 0 0,0 0-173 0 0,0 0-220 0 0,0 0-225 0 0,0 0-239 0 0,0 0-127 0 0,0 0-73 0 0,0 0-46 0 0,-22 9-47 0 0,-68 31-57 0 0,87-38-532 0 0,-1 0-1 0 0,1-1 0 0 0,0 1 0 0 0,0 1 1 0 0,0-1-1 0 0,0 0 0 0 0,0 1 1 0 0,1-1-1 0 0,-1 1 0 0 0,1 0 1 0 0,0 0-1 0 0,0 0 0 0 0,0 0 1 0 0,0 0-1 0 0,0 0 0 0 0,0 1 1 0 0,0 2-43 0 0,-4 7 142 0 0,-125 245 975 0 0,19-39-2077 0 0,101-194-722 0 0,5-8-4519 0 0,4-8-4841 0 0</inkml:trace>
  <inkml:trace contextRef="#ctx0" brushRef="#br0" timeOffset="-114309.979">1969 2586 0 0 0,'0'0'363'0'0,"0"0"592"0"0,0 0 314 0 0,0 0 158 0 0,0 0 79 0 0,0 0-9 0 0,0 0-88 0 0,4 7 9521 0 0,38-45-7788 0 0,-11 3-2706 0 0,-1-1 0 0 0,-2-2 0 0 0,-2-1 1 0 0,-2 0-1 0 0,-1-2 0 0 0,-2-1 0 0 0,6-20-436 0 0,8-11 246 0 0,-9 23-124 0 0,-2 0-1 0 0,-3-2 1 0 0,-2-1 0 0 0,11-49-122 0 0,-25 72 73 0 0,0-1-1 0 0,-2 1 1 0 0,-1-1-1 0 0,-2 0 1 0 0,-2-17-73 0 0,1 45 1 0 0,-1 1 0 0 0,1-1 0 0 0,0 1 0 0 0,-1 0 0 0 0,1-1-1 0 0,-1 1 1 0 0,1 0 0 0 0,-1 0 0 0 0,0 0 0 0 0,0 0 0 0 0,0 0 0 0 0,0 1 0 0 0,-1-1 0 0 0,1 1 0 0 0,0-1 0 0 0,-1 1-1 0 0,1 0 1 0 0,-1 0 0 0 0,1 0 0 0 0,-1 0 0 0 0,1 0 0 0 0,-1 1 0 0 0,0-1 0 0 0,1 1 0 0 0,-1-1 0 0 0,0 1 0 0 0,0 0 0 0 0,1 0-1 0 0,-1 1 1 0 0,0-1 0 0 0,1 0 0 0 0,-1 1 0 0 0,0 0 0 0 0,1-1 0 0 0,-1 1 0 0 0,1 0 0 0 0,-1 1 0 0 0,1-1 0 0 0,-1 0-1 0 0,1 1 1 0 0,0-1 0 0 0,0 1 0 0 0,0-1 0 0 0,-1 2-1 0 0,1-2-1 0 0,-8 7-5 0 0,-1 1 0 0 0,1 0 0 0 0,1 0-1 0 0,-1 1 1 0 0,2 0 0 0 0,-1 1 0 0 0,1 0 0 0 0,1 0 0 0 0,0 0-1 0 0,-4 11 7 0 0,5-3 15 0 0,1 1 0 0 0,1-1 0 0 0,0 1-1 0 0,2 0 1 0 0,0-1 0 0 0,1 1 0 0 0,1 0-1 0 0,1 0 1 0 0,1 0 0 0 0,1 0 0 0 0,0 0-1 0 0,2-1 1 0 0,0 0 0 0 0,1 0 0 0 0,2 3-15 0 0,61 118 364 0 0,-61-121-197 0 0,0 2-1 0 0,-2-1 1 0 0,0 1 0 0 0,-2 0-1 0 0,0 0 1 0 0,-1 1 0 0 0,0 12-167 0 0,-3-30 30 0 0,0 0 0 0 0,1 0 0 0 0,0 0 0 0 0,-1 0-1 0 0,2 0 1 0 0,-1 0 0 0 0,0 0 0 0 0,1 0 0 0 0,0-1 0 0 0,0 1 0 0 0,0-1 0 0 0,0 1 0 0 0,0-1 0 0 0,1 0 0 0 0,-1 0 0 0 0,1 0 0 0 0,0 0 0 0 0,0 0 0 0 0,0-1 0 0 0,1 1 0 0 0,-1-1 0 0 0,4 2-30 0 0,1-2-967 0 0,-4-3-2294 0 0,4 0-4395 0 0,-5 1-4903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494 135 1120 0 0,'0'0'1949'0'0,"0"0"-193"0"0,0 0-93 0 0,0 0 56 0 0,0 0 80 0 0,0 0 66 0 0,0 0-12 0 0,0 0-191 0 0,0 0-267 0 0,0 0-351 0 0,0 0-321 0 0,-4-5-176 0 0,-12-13-122 0 0,1 34 1489 0 0,-111 253-380 0 0,95-209-1427 0 0,-69 129 544 0 0,-55 69-651 0 0,109-176 151 0 0,46-82-146 0 0,0 0-10 0 0,0 0 6 0 0,0 0 39 0 0,0 0 27 0 0,0 0 56 0 0,0 0 38 0 0,0 0 15 0 0,2-20 552 0 0,41-100-563 0 0,-28 90-152 0 0,71-141 96 0 0,106-155-109 0 0,-161 278-12 0 0,12-21 202 0 0,3 1 1 0 0,3 3 0 0 0,6-3-191 0 0,-54 67 1 0 0,-1 2 5 0 0,0-1 0 0 0,1 1 0 0 0,-1-1 0 0 0,0 0 0 0 0,0 1 0 0 0,1-1 0 0 0,-1 0 0 0 0,0 1 0 0 0,0-1 0 0 0,1 0 0 0 0,-1 1 0 0 0,0-1 0 0 0,1 0 0 0 0,-1 0-1 0 0,0 1 1 0 0,1-1 0 0 0,-1 0 0 0 0,0 0 0 0 0,1 0 0 0 0,-1 1 0 0 0,1-1 0 0 0,-1 0 0 0 0,1 0 0 0 0,-1 0 0 0 0,0 0 0 0 0,1 0 0 0 0,-1 0 0 0 0,1 0 0 0 0,-1 0 0 0 0,1 0 0 0 0,-1 0 0 0 0,0 0 0 0 0,1 0 0 0 0,-1 0 0 0 0,1 0 0 0 0,-1-1 0 0 0,0 1 0 0 0,1 0 0 0 0,-1 0 0 0 0,1 0 0 0 0,-1-1 0 0 0,0 1 0 0 0,1 0 0 0 0,-1 0 0 0 0,0-1 0 0 0,1 1 0 0 0,-1 0 0 0 0,0-1 0 0 0,0 1 0 0 0,1 0 0 0 0,-1-1 0 0 0,0 1 0 0 0,0 0 0 0 0,0-1 0 0 0,1 1-6 0 0,12 222 468 0 0,-7-182-421 0 0,0 0 0 0 0,3 0 0 0 0,1-1 0 0 0,16 38-47 0 0,58 154 53 0 0,-52-131-5 0 0,-26-73 546 0 0,-29-31-142 0 0,10-6-402 0 0,0 0 1 0 0,0 0 0 0 0,1-1 0 0 0,0-1 0 0 0,1 0-1 0 0,0-1 1 0 0,-6-10-51 0 0,-20-22 50 0 0,26 32-33 0 0,-10-12-15 0 0,-2 1 0 0 0,0 1 0 0 0,-2 1 0 0 0,0 1 0 0 0,-5-1-2 0 0,21 16-46 0 0,-1 1 1 0 0,0 1-1 0 0,0 0 1 0 0,0 0-1 0 0,-1 1 1 0 0,1 0 0 0 0,-1 0-1 0 0,0 2 1 0 0,0-1-1 0 0,0 1 1 0 0,0 1-1 0 0,0 0 1 0 0,0 0-1 0 0,0 1 1 0 0,1 1-1 0 0,-1 0 1 0 0,0 0 0 0 0,0 1-1 0 0,1 0 1 0 0,0 1-1 0 0,0 0 1 0 0,0 1-1 0 0,-2 1 46 0 0,1 8-1183 0 0,24 2-5590 0 0,-2-15 79 0 0,-4 2-5019 0 0</inkml:trace>
  <inkml:trace contextRef="#ctx0" brushRef="#br0" timeOffset="569.086">1322 389 7882 0 0,'0'0'1825'0'0,"0"0"-243"0"0,0 0-15 0 0,0 0 104 0 0,0 0 36 0 0,0 0-164 0 0,0 0-256 0 0,0 0-292 0 0,0 0-244 0 0,0 0-171 0 0,0 0-121 0 0,0 0-39 0 0,0 0-1 0 0,-18 1 15 0 0,-56 3 22 0 0,-14 22 1088 0 0,64-14-1085 0 0,-54 20 882 0 0,77-32-1335 0 0,0 0 1 0 0,1 0-1 0 0,-1 0 1 0 0,1 0-1 0 0,-1 0 1 0 0,1 0-1 0 0,-1 0 1 0 0,0 1-1 0 0,1-1 1 0 0,-1 0-1 0 0,1 0 1 0 0,-1 1-1 0 0,1-1 1 0 0,-1 0-1 0 0,1 1 0 0 0,0-1 1 0 0,-1 1-1 0 0,1-1 1 0 0,-1 0-1 0 0,1 1 1 0 0,0-1-1 0 0,-1 1 1 0 0,1-1-1 0 0,0 1 1 0 0,-1-1-1 0 0,1 1 1 0 0,0-1-1 0 0,0 1 1 0 0,0-1-1 0 0,-1 1 1 0 0,1 0-1 0 0,0-1 1 0 0,0 1-1 0 0,0-1 1 0 0,0 1-1 0 0,0-1 1 0 0,0 1-1 0 0,0 0 1 0 0,0-1-1 0 0,0 1 1 0 0,1-1-1 0 0,-1 1 0 0 0,0-1 1 0 0,0 1-1 0 0,0 0 1 0 0,1-1-1 0 0,-1 1 1 0 0,0-1-1 0 0,1 1 1 0 0,-1-1-1 0 0,0 0 1 0 0,1 1-1 0 0,-1-1 1 0 0,0 1-1 0 0,1-1 1 0 0,-1 1-1 0 0,1-1 1 0 0,-1 0-1 0 0,1 0 1 0 0,-1 1-1 0 0,1-1 1 0 0,-1 0-1 0 0,1 0 1 0 0,-1 1-1 0 0,1-1 1 0 0,0 0-1 0 0,-1 0 1 0 0,1 0-1 0 0,-1 0 1 0 0,1 0-7 0 0,2 3 2 0 0,28 12 74 0 0,-26-12-66 0 0,1 0 1 0 0,0 1-1 0 0,-1 0 1 0 0,0 0-1 0 0,0 0 0 0 0,0 0 1 0 0,0 1-1 0 0,-1 0 1 0 0,1 0-1 0 0,-1 0 1 0 0,-1 0-1 0 0,1 1 1 0 0,-1 0-1 0 0,0 0 0 0 0,0 0 1 0 0,-1 0-1 0 0,1 0 1 0 0,-1 0-1 0 0,-1 0 1 0 0,1 1-1 0 0,-1-1 0 0 0,0 1 1 0 0,-1 2-11 0 0,-2-1 31 0 0,0 0-1 0 0,-1 0 1 0 0,0-1-1 0 0,0 1 1 0 0,-1 0 0 0 0,0-1-1 0 0,0 0 1 0 0,-1 0-1 0 0,0 0 1 0 0,0-1 0 0 0,0 0-1 0 0,-1 0 1 0 0,0 0-1 0 0,0 0 1 0 0,-1-1 0 0 0,0 0-1 0 0,1-1 1 0 0,-2 1 0 0 0,1-1-1 0 0,0-1 1 0 0,-7 3-31 0 0,-71 26 68 0 0,3-24-322 0 0,83-24-551 0 0,66-49-3011 0 0,-36 43-202 0 0,-13 7-2734 0 0,-3 6-4968 0 0</inkml:trace>
  <inkml:trace contextRef="#ctx0" brushRef="#br0" timeOffset="1082.672">1646 370 7978 0 0,'0'0'2238'0'0,"0"0"-215"0"0,0 0 28 0 0,0 0 9 0 0,0 0-205 0 0,0 0-360 0 0,0 0-409 0 0,0 0-327 0 0,0 0-150 0 0,0 0-65 0 0,0 0-22 0 0,0 0-13 0 0,1-3-26 0 0,-1 2-450 0 0,1 0-1 0 0,-1 0 1 0 0,0 0-1 0 0,0 0 1 0 0,-1 0 0 0 0,1 0-1 0 0,0 1 1 0 0,0-1 0 0 0,0 0-1 0 0,-1 0 1 0 0,1 0 0 0 0,0 0-1 0 0,-1 0 1 0 0,1 1 0 0 0,0-1-1 0 0,-1 0 1 0 0,1 0 0 0 0,-1 1-1 0 0,0-1 1 0 0,1 0 0 0 0,-1 1-1 0 0,0-1 1 0 0,1 1 0 0 0,-1-1-1 0 0,0 0 1 0 0,1 1 0 0 0,-1 0-1 0 0,0-1 1 0 0,0 1 0 0 0,0-1-1 0 0,0 1 1 0 0,1 0 0 0 0,-1 0-1 0 0,0-1 1 0 0,0 1 0 0 0,0 0-1 0 0,0 0 1 0 0,0 0 0 0 0,0 0-1 0 0,0 0 1 0 0,1 0 0 0 0,-1 0-1 0 0,0 0 1 0 0,0 1 0 0 0,0-1-1 0 0,0 0 1 0 0,0 1 0 0 0,0-1-1 0 0,1 0 1 0 0,-1 1 0 0 0,0-1-1 0 0,0 1 1 0 0,1-1 0 0 0,-1 1-1 0 0,0-1 1 0 0,1 1 0 0 0,-1 0-1 0 0,0-1 1 0 0,0 1-33 0 0,-116 54 1034 0 0,100-44-909 0 0,15-10-121 0 0,0 0 0 0 0,0 0 1 0 0,0 0-1 0 0,0 1 0 0 0,0-1 1 0 0,1 0-1 0 0,-1 1 0 0 0,0 0 1 0 0,1-1-1 0 0,0 1 0 0 0,-1 0 0 0 0,1 0 1 0 0,0 0-1 0 0,0 0 0 0 0,0 0 1 0 0,0 0-1 0 0,0 0 0 0 0,0 0 1 0 0,1 0-1 0 0,-1 0 0 0 0,1 0 0 0 0,-1 1 1 0 0,1-1-1 0 0,0 0 0 0 0,0 0 1 0 0,0 1-1 0 0,0-1 0 0 0,1 0 1 0 0,-1 0-1 0 0,0 0 0 0 0,1 1-4 0 0,34 22 27 0 0,-20-13 1 0 0,-8-8-23 0 0,-1 0 0 0 0,0 1 0 0 0,-1 0 0 0 0,1 0-1 0 0,-1 0 1 0 0,0 0 0 0 0,0 1 0 0 0,-1 0 0 0 0,1 0 0 0 0,-1 0 0 0 0,-1 0 0 0 0,3 6-5 0 0,0 4 56 0 0,-5-14-26 0 0,0 0 0 0 0,0 0 1 0 0,0-1-1 0 0,0 1 0 0 0,-1 0 1 0 0,1 0-1 0 0,-1 0 1 0 0,1 0-1 0 0,-1 0 0 0 0,0 0 1 0 0,1 0-1 0 0,-1 0 0 0 0,0 0 1 0 0,-1 0-1 0 0,1 0 0 0 0,0 0 1 0 0,0 0-1 0 0,-1 0 0 0 0,0 0 1 0 0,1 0-1 0 0,-1 0 0 0 0,0 0 1 0 0,0-1-1 0 0,0 1 0 0 0,0 1-30 0 0,-13 12 99 0 0,-2 0 0 0 0,1-1 0 0 0,-2-1 0 0 0,1-1 0 0 0,-2 0-1 0 0,0-1 1 0 0,0-1 0 0 0,-1 0 0 0 0,0-2 0 0 0,-15 5-99 0 0,-24-1-184 0 0,62-31-1186 0 0,23-12-947 0 0,-6 13-4248 0 0,-10 9-5386 0 0</inkml:trace>
  <inkml:trace contextRef="#ctx0" brushRef="#br0" timeOffset="1518.327">1833 412 9074 0 0,'0'0'2499'0'0,"0"0"-516"0"0,0 0-181 0 0,0 0-22 0 0,0 0-102 0 0,0 0-210 0 0,0 0-269 0 0,0 0-236 0 0,0 0-153 0 0,0 0-124 0 0,0 0-96 0 0,0 0-93 0 0,0 0-65 0 0,-4 0-83 0 0,2 1-323 0 0,1-1 1 0 0,-1 1 0 0 0,1-1-1 0 0,-1 1 1 0 0,1 0 0 0 0,-1 0-1 0 0,1-1 1 0 0,0 1 0 0 0,0 0 0 0 0,-1 0-1 0 0,1 0 1 0 0,0 0 0 0 0,0 1-1 0 0,0-1 1 0 0,0 0 0 0 0,0 0 0 0 0,0 1-1 0 0,0-1 1 0 0,1 1 0 0 0,-1-1-1 0 0,0 0 1 0 0,1 1 0 0 0,-1-1 0 0 0,1 1-1 0 0,-1 0 1 0 0,1-1 0 0 0,0 1-1 0 0,0-1 1 0 0,0 1 0 0 0,0-1-1 0 0,0 1 1 0 0,0 0 0 0 0,0-1 0 0 0,0 1-1 0 0,1-1 1 0 0,-1 1 0 0 0,1-1-1 0 0,0 2-26 0 0,-2 52 267 0 0,-1-33-231 0 0,1-1 1 0 0,1 1 0 0 0,1-1 0 0 0,1 1-1 0 0,1-1 1 0 0,0 0 0 0 0,2 0 0 0 0,7 19-37 0 0,-11-37 15 0 0,0-1 1 0 0,0 1 0 0 0,0 0 0 0 0,1 0 0 0 0,-1-1 0 0 0,1 1 0 0 0,0-1 0 0 0,0 1 0 0 0,0-1 0 0 0,0 0 0 0 0,0 1 0 0 0,1-1 0 0 0,-1 0 0 0 0,1-1 0 0 0,-1 1 0 0 0,1 0 0 0 0,0-1 0 0 0,-1 1 0 0 0,1-1 0 0 0,0 0 0 0 0,0 0 0 0 0,0 0 0 0 0,0 0 0 0 0,0-1 0 0 0,0 1 0 0 0,0-1 0 0 0,0 0 0 0 0,0 0 0 0 0,0 0 0 0 0,0 0 0 0 0,1 0 0 0 0,-1-1 0 0 0,0 1 0 0 0,0-1 0 0 0,0 0 0 0 0,0 0-1 0 0,-1 0 1 0 0,1 0 0 0 0,0-1 0 0 0,0 1 0 0 0,-1-1 0 0 0,1 0 0 0 0,0 1 0 0 0,1-3-16 0 0,15-18 168 0 0,-1 0-1 0 0,0-1 1 0 0,-2-2-1 0 0,-1 1 1 0 0,-1-2-1 0 0,-1 0 0 0 0,-1 0 1 0 0,-2-1-1 0 0,4-13-167 0 0,14-76 60 0 0,-28 115-242 0 0,0 1-161 0 0,0 0-155 0 0,0 17-3025 0 0,0-2-333 0 0,1-5-3194 0 0,0-1-5392 0 0</inkml:trace>
  <inkml:trace contextRef="#ctx0" brushRef="#br0" timeOffset="2107.382">2314 663 13555 0 0,'0'0'2200'0'0,"0"0"-383"0"0,0 0-101 0 0,0 0-49 0 0,0 0-160 0 0,0 0-177 0 0,0 0-285 0 0,0 0-263 0 0,0 0-138 0 0,0 0-91 0 0,0 0-79 0 0,0 0-65 0 0,0-5-35 0 0,8-76 806 0 0,-4 66-1120 0 0,0 0 1 0 0,1-1-1 0 0,1 2 0 0 0,0-1 0 0 0,2 1 1 0 0,-1 0-1 0 0,1 0 0 0 0,1 1 1 0 0,1 0-1 0 0,0 1 0 0 0,0 0 1 0 0,1 0-1 0 0,1 1 0 0 0,3-2-60 0 0,54-10 9 0 0,-66 24-10 0 0,-1 1 0 0 0,1 0 0 0 0,-1 0 0 0 0,0 0 1 0 0,0 1-1 0 0,1-1 0 0 0,-1 1 0 0 0,-1-1 0 0 0,1 1 0 0 0,0-1 0 0 0,-1 1 0 0 0,1 0 0 0 0,-1 0 0 0 0,0 0 0 0 0,0 0 0 0 0,0 0 0 0 0,0 0 0 0 0,0 0 0 0 0,-1 0 0 0 0,0 0 0 0 0,1 0 0 0 0,-1 1 0 0 0,0 0 1 0 0,-5 150 14 0 0,7-153-12 0 0,-1 0-1 0 0,0 0 0 0 0,1 0 1 0 0,-1 0-1 0 0,1 0 0 0 0,-1 0 1 0 0,1-1-1 0 0,-1 1 0 0 0,1-1 1 0 0,-1 1-1 0 0,1-1 0 0 0,0 0 1 0 0,-1 1-1 0 0,1-1 0 0 0,0 0 1 0 0,-1 0-1 0 0,1 0 0 0 0,0 0 1 0 0,-1 0-1 0 0,1-1 0 0 0,0 1 1 0 0,-1-1-1 0 0,1 1 0 0 0,-1-1 1 0 0,1 1-1 0 0,-1-1 0 0 0,1 0 1 0 0,-1 1-1 0 0,1-1 0 0 0,-1 0 1 0 0,0 0-1 0 0,1 0 0 0 0,-1 0 1 0 0,0-1-1 0 0,0 1 0 0 0,0 0 1 0 0,0 0-1 0 0,0-1 0 0 0,1 0-1 0 0,193-177 59 0 0,-154 171-107 0 0,-27 42 59 0 0,7 97-18 0 0,-3-57-481 0 0,0-67-3734 0 0,-6-13-6891 0 0,-8 5-1053 0 0</inkml:trace>
  <inkml:trace contextRef="#ctx0" brushRef="#br0" timeOffset="2484.693">3089 539 7050 0 0,'0'0'2048'0'0,"0"0"-184"0"0,0 0-153 0 0,0 0-105 0 0,0 0-74 0 0,0 0-57 0 0,0 0-86 0 0,0 0-128 0 0,0 0-88 0 0,0 0-96 0 0,0 0-93 0 0,0 0-46 0 0,0 0-89 0 0,35 5-91 0 0,111 12-82 0 0,-74-23 143 0 0,-61 1-644 0 0,2-1-42 0 0,1-1 1 0 0,-1 0 0 0 0,-1-1-1 0 0,1 0 1 0 0,-1-1 0 0 0,-1-1-1 0 0,0 0 1 0 0,0 0 0 0 0,-1-1-1 0 0,0-1 1 0 0,-1 0 0 0 0,0 0-1 0 0,1-4-133 0 0,-8 14 7 0 0,-1-1 0 0 0,1 1 0 0 0,-1-1 0 0 0,0 0 0 0 0,0 0 0 0 0,0 1-1 0 0,0-1 1 0 0,0 0 0 0 0,0 0 0 0 0,-1 0 0 0 0,1 0 0 0 0,-1 0 0 0 0,0 0 0 0 0,0 0 0 0 0,0 0-1 0 0,-1 0 1 0 0,1 0 0 0 0,-1 0 0 0 0,1 0 0 0 0,-1 0 0 0 0,0 0 0 0 0,0 1 0 0 0,0-1 0 0 0,0 0-1 0 0,-1 0 1 0 0,1 1 0 0 0,-1-1 0 0 0,0 1 0 0 0,0 0 0 0 0,-1-3-7 0 0,-7 2-21 0 0,-1 0 0 0 0,1 0 0 0 0,0 1-1 0 0,-1 0 1 0 0,1 1 0 0 0,-1 0 0 0 0,1 0 0 0 0,-1 1 0 0 0,0 1 0 0 0,1 0 0 0 0,-1 0 0 0 0,1 1-1 0 0,-1 1 1 0 0,1-1 0 0 0,0 2 0 0 0,0-1 0 0 0,0 1 0 0 0,1 1 0 0 0,-1 0 0 0 0,1 0 0 0 0,0 1-1 0 0,1 0 1 0 0,-1 1 0 0 0,-4 4 21 0 0,4-5-8 0 0,0-1 0 0 0,1 2 0 0 0,0-1 0 0 0,0 1 0 0 0,0 0 0 0 0,1 1 1 0 0,0-1-1 0 0,1 1 0 0 0,-1 1 0 0 0,2-1 0 0 0,-1 1 0 0 0,1 0 0 0 0,0 1 0 0 0,1-1 0 0 0,0 1 0 0 0,1 0 0 0 0,0 0 0 0 0,1 0 0 0 0,-1 0 0 0 0,2 0 0 0 0,0 0 0 0 0,0 1 0 0 0,1-1 0 0 0,0 7 8 0 0,4-8 8 0 0,0-1 0 0 0,1 0 0 0 0,-1 0 0 0 0,2 0 0 0 0,-1 0 0 0 0,1-1 0 0 0,0 0-1 0 0,1 0 1 0 0,-1-1 0 0 0,1 1 0 0 0,1-2 0 0 0,-1 1 0 0 0,1-1 0 0 0,0 0-1 0 0,0-1 1 0 0,1 1 0 0 0,-1-2 0 0 0,1 1 0 0 0,0-1 0 0 0,8 1-8 0 0,7 3 52 0 0,1-1 0 0 0,0-1 0 0 0,0-1-1 0 0,1-2 1 0 0,-1 0 0 0 0,1-2 0 0 0,-1 0 0 0 0,1-2 0 0 0,-1-1 0 0 0,0-1 0 0 0,0-1 0 0 0,4-3-52 0 0,42-26-268 0 0,-57 7-6953 0 0,-14 23-5284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05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7 605 6065 0 0,'0'0'1475'0'0,"0"0"-386"0"0,0 0-267 0 0,0 0-17 0 0,0 0 125 0 0,0 0 193 0 0,0 0 68 0 0,0 0-68 0 0,0 0-144 0 0,0 0-239 0 0,0 0-142 0 0,5 13-61 0 0,14 41-33 0 0,-7 72 2031 0 0,-6-80-898 0 0,-6-46-1335 0 0,0 0 57 0 0,0 0 48 0 0,4-32 2419 0 0,-4 26-2614 0 0,5-20-143 0 0,0 0 0 0 0,2 0 1 0 0,1 0-1 0 0,1 1 0 0 0,1 0 0 0 0,1 1 0 0 0,1 0 1 0 0,1 1-1 0 0,1 1 0 0 0,14-17-69 0 0,32-26 139 0 0,-57 63-129 0 0,-3 1-12 0 0,0 1 0 0 0,1-1-1 0 0,-1 1 1 0 0,0-1 0 0 0,1 1 0 0 0,-1 0-1 0 0,0-1 1 0 0,1 1 0 0 0,-1-1 0 0 0,1 1-1 0 0,-1 0 1 0 0,0-1 0 0 0,1 1-1 0 0,-1 0 1 0 0,1 0 0 0 0,-1-1 0 0 0,1 1-1 0 0,-1 0 1 0 0,1 0 0 0 0,0 0 0 0 0,-1 0-1 0 0,1-1 1 0 0,-1 1 0 0 0,1 0 0 0 0,-1 0-1 0 0,1 0 1 0 0,-1 0 0 0 0,1 0 0 0 0,0 1-1 0 0,-1-1 1 0 0,1 0 0 0 0,-1 0-1 0 0,1 0 1 0 0,-1 0 0 0 0,1 1 0 0 0,-1-1-1 0 0,1 0 1 0 0,-1 0 0 0 0,1 1 0 0 0,-1-1-1 0 0,0 0 1 0 0,1 1 0 0 0,-1-1 0 0 0,1 0-1 0 0,-1 1 1 0 0,0-1 0 0 0,1 1-1 0 0,-1-1 1 0 0,0 1 0 0 0,1-1 0 0 0,-1 1-1 0 0,0-1 1 0 0,0 1 0 0 0,0-1 0 0 0,1 1-1 0 0,-1-1 1 0 0,0 1 0 0 0,0-1 0 0 0,0 1-1 0 0,0 0 1 0 0,0-1 0 0 0,0 1 0 0 0,0-1-1 0 0,0 1 1 0 0,0-1 0 0 0,0 1-1 0 0,0-1 1 0 0,-1 1 0 0 0,1-1 0 0 0,0 1 2 0 0,12 68-1781 0 0,-7-60-1746 0 0,1-6-5048 0 0,-2 1-2900 0 0</inkml:trace>
  <inkml:trace contextRef="#ctx0" brushRef="#br0" timeOffset="354.512">592 486 11266 0 0,'0'0'2022'0'0,"0"0"-284"0"0,0 0-162 0 0,0 0-145 0 0,0 0-163 0 0,0 0-189 0 0,0 0-222 0 0,0 0-189 0 0,0 0-130 0 0,0 0-107 0 0,0 0-104 0 0,-28 37-76 0 0,-87 114-63 0 0,70-74-10 0 0,42-65-150 0 0,1-8-21 0 0,0 0 0 0 0,1-1 0 0 0,-1 1 0 0 0,1 0 0 0 0,0-1 0 0 0,0 1-1 0 0,0 0 1 0 0,1 0 0 0 0,0 0 0 0 0,-1 0 0 0 0,1 0 0 0 0,0 0-1 0 0,1 0 1 0 0,-1 0 0 0 0,1 0 0 0 0,0-1 0 0 0,-1 1 0 0 0,2 0 0 0 0,-1 0-1 0 0,0-1 1 0 0,1 1 0 0 0,0 0 0 0 0,0-1 0 0 0,0 0 0 0 0,0 1 0 0 0,0-1-1 0 0,1 0 1 0 0,-1 0 0 0 0,1 0 0 0 0,0-1 0 0 0,0 1 0 0 0,0-1-1 0 0,0 1 1 0 0,1-1 0 0 0,-1 0 0 0 0,0 0 0 0 0,1 0 0 0 0,0-1 0 0 0,-1 0-1 0 0,1 1 1 0 0,0-1 0 0 0,0 0 0 0 0,0-1 0 0 0,2 1-7 0 0,4 0 76 0 0,0-2 0 0 0,0 1 1 0 0,0-1-1 0 0,0-1 0 0 0,-1 0 1 0 0,1 0-1 0 0,-1-1 0 0 0,1 0 1 0 0,-1-1-1 0 0,0 0 0 0 0,0 0 0 0 0,0-1 1 0 0,-1 0-1 0 0,8-6-76 0 0,-5 4 74 0 0,0 0 0 0 0,0-1 0 0 0,-1-1 0 0 0,0 1 0 0 0,-1-2 0 0 0,0 1 0 0 0,0-1 0 0 0,-1-1 0 0 0,0 0 0 0 0,-1 0 1 0 0,0 0-1 0 0,-1-1 0 0 0,0 0 0 0 0,-1 0 0 0 0,0 0 0 0 0,-1-1 0 0 0,0 1 0 0 0,-1-1 0 0 0,-1 0 0 0 0,0 0 0 0 0,-1-1 0 0 0,0 1 0 0 0,-1 0 0 0 0,0 0 0 0 0,-2-7-74 0 0,1 14-33 0 0,-1 1-1 0 0,0 0 1 0 0,0 0-1 0 0,-1-1 1 0 0,1 1-1 0 0,-1 1 1 0 0,0-1-1 0 0,-1 0 1 0 0,1 1 0 0 0,-1 0-1 0 0,1 0 1 0 0,-2 0-1 0 0,1 0 1 0 0,0 0-1 0 0,-1 1 1 0 0,1 0-1 0 0,-1 0 1 0 0,0 0-1 0 0,0 0 1 0 0,0 1 0 0 0,0 0-1 0 0,-1 0 1 0 0,-2-1 33 0 0,-37 2-4219 0 0,1 19-5833 0 0,35-10-1783 0 0</inkml:trace>
  <inkml:trace contextRef="#ctx0" brushRef="#br0" timeOffset="904.795">1143 525 2024 0 0,'0'0'5120'0'0,"0"0"-2397"0"0,0 0-819 0 0,0 0-137 0 0,0 0-103 0 0,0 0-104 0 0,0 0-117 0 0,0 0-172 0 0,0 0-188 0 0,0 0-173 0 0,0 0-153 0 0,0 0-142 0 0,0 0-96 0 0,-34 16-121 0 0,-103 51-118 0 0,135-67-268 0 0,-1 1-1 0 0,1 0 0 0 0,-1-1 0 0 0,1 1 0 0 0,0 0 0 0 0,0 0 0 0 0,0 0 0 0 0,-1 1 1 0 0,1-1-1 0 0,0 0 0 0 0,0 1 0 0 0,1-1 0 0 0,-1 1 0 0 0,0 0 0 0 0,0 0 0 0 0,1-1 1 0 0,-1 1-1 0 0,1 0 0 0 0,0 0 0 0 0,-1 1 0 0 0,1-1 0 0 0,0 0 0 0 0,0 0 0 0 0,0 1 1 0 0,1-1-1 0 0,-1 2-11 0 0,0 3 31 0 0,0-2-19 0 0,0 1 0 0 0,0-1 0 0 0,1 0 0 0 0,0 0 0 0 0,0 0 0 0 0,0 0 0 0 0,1 0 0 0 0,0 0 0 0 0,0 0 0 0 0,0 0 0 0 0,0 0 0 0 0,1 0 0 0 0,0 0 0 0 0,0-1 0 0 0,0 1 0 0 0,1-1 0 0 0,-1 1 0 0 0,1-1 0 0 0,0 0 0 0 0,0 0 0 0 0,1 0 0 0 0,-1 0 0 0 0,1-1 0 0 0,0 0 0 0 0,0 1 0 0 0,0-1 0 0 0,0-1 1 0 0,1 1-1 0 0,-1 0 0 0 0,1-1 0 0 0,-1 0 0 0 0,1 0 0 0 0,0-1 0 0 0,0 1 0 0 0,0-1 0 0 0,0 0 0 0 0,0 0 0 0 0,0-1 0 0 0,0 1 0 0 0,0-1 0 0 0,4-1-12 0 0,7 2 114 0 0,-1-1 1 0 0,0 0-1 0 0,0-1 1 0 0,0-1-1 0 0,0 0 1 0 0,0-2-1 0 0,0 1 0 0 0,-1-2 1 0 0,1 0-1 0 0,-1 0 1 0 0,0-2-1 0 0,-1 1 0 0 0,1-2 1 0 0,-1 0-1 0 0,8-7-114 0 0,-3-1 100 0 0,0 0 1 0 0,0-2-1 0 0,-2 0 0 0 0,0-1 0 0 0,-2-1 0 0 0,0 0 0 0 0,-1-1 0 0 0,0 0 0 0 0,-2-1 0 0 0,-1 0 0 0 0,-1-1 0 0 0,-1 0 0 0 0,0-1 1 0 0,-2 0-1 0 0,-1 0 0 0 0,-1 0 0 0 0,-1 0 0 0 0,-1-1 0 0 0,-1 1 0 0 0,-1-1 0 0 0,-3-9-100 0 0,3 19-15 0 0,-2 0-1 0 0,0 0 0 0 0,0 0 1 0 0,-1 1-1 0 0,-1-1 1 0 0,-1 1-1 0 0,0 0 0 0 0,-1 0 1 0 0,0 0-1 0 0,-6-8 16 0 0,9 17-17 0 0,-1-1-1 0 0,0 1 1 0 0,0-1-1 0 0,0 1 1 0 0,-1 1 0 0 0,0-1-1 0 0,0 1 1 0 0,0-1-1 0 0,0 2 1 0 0,-1-1-1 0 0,1 0 1 0 0,-1 1-1 0 0,0 0 1 0 0,0 1-1 0 0,0-1 1 0 0,-1 1 0 0 0,1 0-1 0 0,0 0 1 0 0,-1 1-1 0 0,1 0 1 0 0,-1 0-1 0 0,0 1 1 0 0,1 0-1 0 0,-7 0 18 0 0,6 1-13 0 0,0 1-1 0 0,0-1 1 0 0,1 1-1 0 0,-1 0 0 0 0,0 1 1 0 0,1 0-1 0 0,-1 0 1 0 0,1 0-1 0 0,0 1 0 0 0,0 0 1 0 0,0 0-1 0 0,1 0 1 0 0,0 1-1 0 0,-1-1 1 0 0,2 2-1 0 0,-1-1 0 0 0,0 0 1 0 0,1 1-1 0 0,0 0 1 0 0,0 0-1 0 0,1 0 0 0 0,-1 1 14 0 0,-3 7 1 0 0,1 0-1 0 0,0 0 0 0 0,1 1 0 0 0,0-1 0 0 0,1 1 0 0 0,1 0 1 0 0,0 0-1 0 0,1 1 0 0 0,0 9 0 0 0,4 10 62 0 0,0 0 0 0 0,3-1 1 0 0,1 1-1 0 0,1-1 0 0 0,2-1 0 0 0,1 1 0 0 0,2-2 0 0 0,1 1 1 0 0,1-2-1 0 0,2 0 0 0 0,1-1 0 0 0,2 0 0 0 0,1-1 1 0 0,1-2-1 0 0,1 0 0 0 0,1-1 0 0 0,2-1 0 0 0,0-2 1 0 0,10 6-63 0 0,18 16 166 0 0,3-2 0 0 0,1-3 0 0 0,23 10-166 0 0,-69-50-2457 0 0,-10-10-5570 0 0,-1 8 5958 0 0,0-2-10615 0 0</inkml:trace>
  <inkml:trace contextRef="#ctx0" brushRef="#br0" timeOffset="2203.114">1 798 0 0 0,'0'0'321'0'0,"0"0"574"0"0,0 0 105 0 0,0 0-39 0 0,0 0-1 0 0,0 0 52 0 0,0 0 91 0 0,0 0-7 0 0,0 0-186 0 0,0 0-241 0 0,0 0-238 0 0,0-2-164 0 0,13-19 1014 0 0,-10 21-859 0 0,1 4 13314 0 0,-5 4-15566 0 0,15 118 3641 0 0,-26-72-1065 0 0,12-12 681 0 0,37-79-3868 0 0,-29 29 475 0 0,-3 4-2968 0 0,-3 0-6798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5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47 139 1104 0 0,'0'0'2853'0'0,"0"0"-761"0"0,0 0-213 0 0,0 0 15 0 0,0 0-7 0 0,0 0-17 0 0,0 0-132 0 0,0 0-221 0 0,0 0-230 0 0,0 0-181 0 0,0 0-187 0 0,0 0-161 0 0,0 0-137 0 0,-7-5-157 0 0,-24-20-71 0 0,30 24-352 0 0,0 0 0 0 0,0 0 0 0 0,1 0-1 0 0,-1 0 1 0 0,0 0 0 0 0,1 0 0 0 0,-1-1 0 0 0,1 1-1 0 0,-1 0 1 0 0,1 0 0 0 0,0-1 0 0 0,-1 1 0 0 0,1 0-1 0 0,0 0 1 0 0,0-1 0 0 0,0 1 0 0 0,0 0 0 0 0,0-1 0 0 0,0 1-1 0 0,0 0 1 0 0,0-1 0 0 0,1 1 0 0 0,-1 0 0 0 0,0 0-1 0 0,1-1 1 0 0,-1 1 0 0 0,1 0 0 0 0,0 0 0 0 0,-1 0-1 0 0,1 0 1 0 0,0 0 0 0 0,-1 0 0 0 0,1 0 0 0 0,0 0 0 0 0,0 0-1 0 0,0 0 1 0 0,0 0 0 0 0,0 0 0 0 0,0 0 0 0 0,0 1-1 0 0,1-1 1 0 0,-1 1 0 0 0,0-1-41 0 0,6-6 198 0 0,-4 3-144 0 0,0 1 1 0 0,0 0 0 0 0,0-1-1 0 0,0 1 1 0 0,0 0 0 0 0,1 1 0 0 0,-1-1-1 0 0,1 1 1 0 0,0-1 0 0 0,0 1 0 0 0,0 0-1 0 0,0 1 1 0 0,0-1 0 0 0,0 1 0 0 0,0-1-1 0 0,0 1 1 0 0,1 0 0 0 0,-1 1-1 0 0,0-1 1 0 0,1 1 0 0 0,-1 0 0 0 0,1 0-1 0 0,-1 0 1 0 0,1 1 0 0 0,3 0-55 0 0,-3 3 28 0 0,0 1 1 0 0,0-1-1 0 0,0 1 1 0 0,0 0-1 0 0,-1 0 0 0 0,0 0 1 0 0,0 0-1 0 0,0 1 1 0 0,-1 0-1 0 0,0 0 1 0 0,0 0-1 0 0,1 4-28 0 0,5 6 75 0 0,-3-1-21 0 0,0 0 0 0 0,-1 0 0 0 0,0 1 0 0 0,-2 0 0 0 0,0 0 0 0 0,0 0 0 0 0,-2 1 0 0 0,0-1 0 0 0,0 0 1 0 0,-2 0-1 0 0,0 1 0 0 0,-1-1 0 0 0,-1 1-54 0 0,-2 7 39 0 0,-1-1 1 0 0,-2 0-1 0 0,0 0 0 0 0,-1 0 1 0 0,-2-1-1 0 0,0-1 1 0 0,-8 11-40 0 0,-6-4 169 0 0,25-28-123 0 0,0 0 15 0 0,23-78 172 0 0,-5 39-226 0 0,2 2-1 0 0,1 0 1 0 0,2 2-1 0 0,2 0 1 0 0,1 2-1 0 0,1 1 1 0 0,2 1-1 0 0,17-13-6 0 0,-37 37-2 0 0,0 1-1 0 0,0 0 1 0 0,1 0-1 0 0,0 1 1 0 0,0 0-1 0 0,1 0 1 0 0,-1 1-1 0 0,1 1 1 0 0,0 0-1 0 0,0 1 1 0 0,0 0 0 0 0,0 0-1 0 0,0 1 1 0 0,5 0 2 0 0,-13 3 2 0 0,-1-1 1 0 0,1 1 0 0 0,0 0-1 0 0,-1 0 1 0 0,1 0 0 0 0,-1 0 0 0 0,0 0-1 0 0,0 0 1 0 0,0 1 0 0 0,0-1-1 0 0,0 1 1 0 0,0-1 0 0 0,0 1-1 0 0,-1 0 1 0 0,0 0 0 0 0,1 0 0 0 0,-1 0-1 0 0,0 0 1 0 0,0 0 0 0 0,-1 0-1 0 0,1 0 1 0 0,-1 0 0 0 0,1 0 0 0 0,-1 3-3 0 0,1-3 1 0 0,1 14 15 0 0,-1 0 1 0 0,0 0-1 0 0,-1 0 0 0 0,-1 0 0 0 0,0 0 1 0 0,-1-1-1 0 0,-1 1 0 0 0,-1 0 0 0 0,0-1 1 0 0,-1 0-1 0 0,-1 0-16 0 0,-49 130 145 0 0,53-133-132 0 0,7-24 20 0 0,1-1-24 0 0,25-38 16 0 0,2 1 1 0 0,2 2-1 0 0,1 1 0 0 0,3 2 1 0 0,17-12-26 0 0,-43 42-4 0 0,0 0 1 0 0,1 1-1 0 0,1 0 1 0 0,0 2-1 0 0,1 0 1 0 0,0 0-1 0 0,1 2 1 0 0,0 0-1 0 0,1 0 1 0 0,17-4 3 0 0,-33 14 2 0 0,-1 0-1 0 0,1 0 1 0 0,0 0-1 0 0,-1 0 1 0 0,1 1 0 0 0,-1-1-1 0 0,0 0 1 0 0,1 1 0 0 0,-1-1-1 0 0,0 1 1 0 0,0 0-1 0 0,0-1 1 0 0,0 1 0 0 0,0 0-1 0 0,-1 0 1 0 0,1 0-1 0 0,0 0 1 0 0,-1-1 0 0 0,0 1-1 0 0,1 0 1 0 0,-1 0-1 0 0,0 0 1 0 0,0 0 0 0 0,0 0-1 0 0,0 0 1 0 0,0 0 0 0 0,0 0-1 0 0,-1 0 1 0 0,1 0-1 0 0,-1 0 1 0 0,1 0 0 0 0,-1-1-1 0 0,0 1 1 0 0,0 1-2 0 0,0 9-2 0 0,-56 249 157 0 0,55-244-152 0 0,5 63-3 0 0,-1-79-60 0 0,-1 0 1 0 0,1-1-1 0 0,0 1 1 0 0,-1-1-1 0 0,1 1 0 0 0,-1-1 1 0 0,1 0-1 0 0,0 0 1 0 0,-1 0-1 0 0,1 0 1 0 0,0 0-1 0 0,-1 0 1 0 0,1 0-1 0 0,0-1 0 0 0,-1 1 1 0 0,1 0-1 0 0,0-1 1 0 0,-1 0-1 0 0,1 1 1 0 0,-1-1-1 0 0,1 0 1 0 0,-1 0-1 0 0,1 1 0 0 0,-1-1 1 0 0,0-1-1 0 0,1 1 1 0 0,-1 0-1 0 0,0 0 1 0 0,1-1 59 0 0,17-11-2203 0 0,-3 2-2791 0 0,-9 3-4597 0 0</inkml:trace>
  <inkml:trace contextRef="#ctx0" brushRef="#br0" timeOffset="470.522">1621 151 10970 0 0,'0'0'1922'0'0,"0"0"-344"0"0,0 0-58 0 0,0 0 72 0 0,0 0-27 0 0,0 0-153 0 0,0 0-248 0 0,0 0-239 0 0,0 0-188 0 0,0 0-153 0 0,0 0-81 0 0,0 0-47 0 0,0 0-59 0 0,-33 0-18 0 0,-108 6-33 0 0,59 17 75 0 0,69-14-330 0 0,3-4-56 0 0,0 0 0 0 0,0 0 0 0 0,1 1 0 0 0,-1 0 0 0 0,2 0 0 0 0,-1 1 1 0 0,1 0-1 0 0,0 1 0 0 0,0 0 0 0 0,1 0 0 0 0,0 1 0 0 0,0 0 0 0 0,1 0 0 0 0,0 0 0 0 0,1 1 1 0 0,0 0-1 0 0,1 0 0 0 0,0 0 0 0 0,0 1 0 0 0,1-1 0 0 0,-1 11-35 0 0,3-18-2 0 0,0 0 0 0 0,1 0 0 0 0,0 0 0 0 0,0 0 0 0 0,0 0 0 0 0,0 1 0 0 0,0-1 0 0 0,1 0 0 0 0,-1 0 0 0 0,1 0 0 0 0,0 0 0 0 0,0 0 0 0 0,0 0 0 0 0,1 0 0 0 0,-1 0 0 0 0,0 0 0 0 0,1-1 0 0 0,0 1 0 0 0,0 0-1 0 0,0-1 1 0 0,0 1 0 0 0,0-1 0 0 0,0 0 0 0 0,1 0 0 0 0,-1 0 0 0 0,1 0 0 0 0,-1 0 0 0 0,1-1 0 0 0,0 1 0 0 0,0-1 0 0 0,0 1 0 0 0,0-1 0 0 0,0 0 0 0 0,0 0 0 0 0,0-1 0 0 0,0 1 0 0 0,0 0 0 0 0,3-1 2 0 0,5 1 20 0 0,0 0-1 0 0,0-1 1 0 0,0 0 0 0 0,0-1 0 0 0,0 0-1 0 0,-1-1 1 0 0,1 0 0 0 0,0-1-1 0 0,-1 0 1 0 0,4-2-20 0 0,15-7 66 0 0,0-2-1 0 0,-1 0 0 0 0,-1-2 1 0 0,-1-2-1 0 0,0 0 0 0 0,-1-1 1 0 0,-1-2-1 0 0,18-20-65 0 0,40-44 224 0 0,-81 85-225 0 0,1 1-1 0 0,-1-1 1 0 0,0 0 0 0 0,1 0-1 0 0,-1 1 1 0 0,0-1 0 0 0,0 1-1 0 0,0-1 1 0 0,1 1 0 0 0,-1 0-1 0 0,0-1 1 0 0,0 1 0 0 0,0 0-1 0 0,0 0 1 0 0,0 0 0 0 0,0 0-1 0 0,0 0 1 0 0,0 0 0 0 0,-1 0-1 0 0,1 0 1 0 0,0 0 0 0 0,-1 0-1 0 0,1 0 1 0 0,0 1 0 0 0,-1-1-1 0 0,1 0 1 0 0,-1 0 0 0 0,0 1-1 0 0,0-1 1 0 0,1 0 0 0 0,-1 1-1 0 0,0-1 1 0 0,0 0 0 0 0,0 1-1 0 0,0-1 1 0 0,0 0 0 0 0,0 0-1 0 0,-1 1 1 0 0,1-1 0 0 0,0 0-1 0 0,-1 1 1 0 0,1-1 1 0 0,0 5-1 0 0,3 56-5 0 0,-4-54-44 0 0,0 0 0 0 0,1 1 1 0 0,0-1-1 0 0,0 0 0 0 0,0 0 0 0 0,1 0 1 0 0,1 1-1 0 0,0-1 0 0 0,0 0 0 0 0,0-1 1 0 0,1 1-1 0 0,0 0 0 0 0,0-1 0 0 0,1 1 0 0 0,0-1 1 0 0,0 0-1 0 0,1-1 0 0 0,1 2 50 0 0,42 4-4626 0 0,-18-24-7142 0 0,-23 5 955 0 0</inkml:trace>
  <inkml:trace contextRef="#ctx0" brushRef="#br0" timeOffset="819.631">2452 24 12299 0 0,'0'0'2914'0'0,"0"0"-885"0"0,0 0-466 0 0,0 0-217 0 0,0 0-210 0 0,0 0-165 0 0,0 0-89 0 0,0 0-97 0 0,0 0-99 0 0,-37 14-109 0 0,-113 45-100 0 0,39 2 449 0 0,106-59-911 0 0,1 0 0 0 0,0 0 0 0 0,0 0 0 0 0,0 1 0 0 0,0-1 0 0 0,0 1 0 0 0,0 0 0 0 0,1 0 1 0 0,0 0-1 0 0,-1 1 0 0 0,1-1 0 0 0,0 1 0 0 0,1 0 0 0 0,-1 0 0 0 0,1 0 0 0 0,-1 0 0 0 0,1 0 0 0 0,1 1 0 0 0,-1-1 0 0 0,0 1 0 0 0,1-1 0 0 0,0 1 0 0 0,0-1 0 0 0,0 2-15 0 0,3-4 1 0 0,0 1-1 0 0,0-1 0 0 0,1 1 1 0 0,-1-1-1 0 0,0 0 0 0 0,1 0 1 0 0,-1 0-1 0 0,1 0 0 0 0,0 0 0 0 0,0 0 1 0 0,0-1-1 0 0,0 1 0 0 0,0-1 1 0 0,0 0-1 0 0,0 0 0 0 0,0 0 1 0 0,0-1-1 0 0,3 1 0 0 0,0 1-3 0 0,29 7 30 0 0,50 25 58 0 0,-83-32-79 0 0,0-1 1 0 0,0 1-1 0 0,-1 0 0 0 0,1 0 1 0 0,0 0-1 0 0,-1 0 0 0 0,1 0 1 0 0,-1 0-1 0 0,0 0 0 0 0,0 0 0 0 0,0 1 1 0 0,0-1-1 0 0,0 0 0 0 0,0 1 1 0 0,-1-1-1 0 0,1 1 0 0 0,-1-1 1 0 0,1 1-1 0 0,-1-1 0 0 0,0 1 0 0 0,0-1 1 0 0,0 1-1 0 0,-1-1 0 0 0,1 1 1 0 0,0-1-1 0 0,-1 0 0 0 0,0 1 1 0 0,1-1-1 0 0,-1 1 0 0 0,0-1 1 0 0,0 0-1 0 0,0 0 0 0 0,-1 1 0 0 0,1-1 1 0 0,-1 0-1 0 0,1 0 0 0 0,-1 0 1 0 0,1-1-1 0 0,-1 1 0 0 0,0 0 1 0 0,0-1-1 0 0,-1 2-6 0 0,-91 57 194 0 0,-5-33-191 0 0,71-29-553 0 0,31-16-3123 0 0,17 0-3334 0 0,-14 14-3707 0 0</inkml:trace>
  <inkml:trace contextRef="#ctx0" brushRef="#br0" timeOffset="1185.676">2903 1 5065 0 0,'0'0'4234'0'0,"0"0"-1144"0"0,0 0-413 0 0,0 0-169 0 0,0 0-360 0 0,0 0-396 0 0,0 0-364 0 0,0 0-361 0 0,0 0-296 0 0,0 0-172 0 0,0 0-109 0 0,0 0-53 0 0,0 0-40 0 0,-21 6-72 0 0,-64 23-61 0 0,11 20 142 0 0,54-30-261 0 0,10-11-52 0 0,4-4-40 0 0,0-1 0 0 0,0 1-1 0 0,1 0 1 0 0,0 1 0 0 0,-1-1 0 0 0,2 1-1 0 0,-1 0 1 0 0,0 0 0 0 0,1 1 0 0 0,0-1-1 0 0,0 1 1 0 0,1 0 0 0 0,0 0 0 0 0,0 0-1 0 0,0 0 1 0 0,1 1 0 0 0,0-1 0 0 0,0 1-1 0 0,0 0 1 0 0,1-1 0 0 0,0 1 0 0 0,0 4-13 0 0,3-7-4 0 0,1 0 1 0 0,-1 0 0 0 0,1 0 0 0 0,0-1 0 0 0,0 1-1 0 0,0-1 1 0 0,1 1 0 0 0,-1-1 0 0 0,1 0-1 0 0,-1 0 1 0 0,1-1 0 0 0,0 1 0 0 0,0-1 0 0 0,1 0-1 0 0,-1 0 1 0 0,0 0 0 0 0,1 0 0 0 0,-1-1 0 0 0,1 0-1 0 0,-1 0 1 0 0,1 0 0 0 0,3 0 3 0 0,124 52 57 0 0,-130-51-41 0 0,0 0 1 0 0,0 0-1 0 0,0 0 0 0 0,0 0 0 0 0,0 0 0 0 0,0 0 1 0 0,-1 1-1 0 0,1-1 0 0 0,-1 1 0 0 0,0-1 0 0 0,1 1 1 0 0,-1-1-1 0 0,0 1 0 0 0,-1 0 0 0 0,1 0 0 0 0,0-1 1 0 0,-1 1-1 0 0,0 0 0 0 0,1 0 0 0 0,-1 0 1 0 0,0 0-1 0 0,-1-1 0 0 0,1 1 0 0 0,0 0 0 0 0,-1 0 1 0 0,0 0-1 0 0,1-1 0 0 0,-1 1 0 0 0,0 0 0 0 0,0-1 1 0 0,-1 1-1 0 0,1-1 0 0 0,0 1 0 0 0,-1-1 0 0 0,0 0 1 0 0,1 1-1 0 0,-1-1 0 0 0,0 0 0 0 0,0 0 0 0 0,0 0 1 0 0,-1-1-1 0 0,1 1 0 0 0,0 0 0 0 0,-1-1 0 0 0,1 1 1 0 0,-1-1-1 0 0,0 0-16 0 0,-21 18 36 0 0,0-2 0 0 0,-1-1 0 0 0,0-1 1 0 0,-1-1-1 0 0,-1-1 0 0 0,0-2 1 0 0,-1 0-1 0 0,0-2 0 0 0,-1-1 0 0 0,0-2 1 0 0,-9 1-38 0 0,-35-3-908 0 0,62-10-1968 0 0,9-2-3843 0 0,2 7 5945 0 0,0-3-11954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3.9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19 4681 0 0,'0'0'2937'0'0,"0"0"-665"0"0,0 0-390 0 0,0 0-131 0 0,0 0-103 0 0,0 0-143 0 0,0 0-198 0 0,0 0-257 0 0,0 0-244 0 0,0 0-169 0 0,0 0-65 0 0,0 0-39 0 0,0 0-72 0 0,-6 12-34 0 0,-41 96 637 0 0,-70 165 299 0 0,62-189-1252 0 0,54-83-71 0 0,1-1 14 0 0,0 0 44 0 0,0-8 143 0 0,2-7-224 0 0,1 1 0 0 0,0-1 0 0 0,1 1-1 0 0,1 0 1 0 0,0 0 0 0 0,1 1 0 0 0,0 0 0 0 0,1 0-1 0 0,1 0 1 0 0,1-1-17 0 0,1-4 17 0 0,128-196 77 0 0,-98 152-89 0 0,-39 61-1 0 0,-1 1-16 0 0,0 0-16 0 0,2 23-20 0 0,13 72 278 0 0,-13-76-221 0 0,0 0 1 0 0,1 0-1 0 0,1-1 1 0 0,1 1-1 0 0,1-1 1 0 0,0 0-1 0 0,8 16-9 0 0,-12-31 24 0 0,0 1-1 0 0,0-1 1 0 0,0 1 0 0 0,0-1-1 0 0,1 1 1 0 0,-1-1-1 0 0,1 0 1 0 0,0 0 0 0 0,0 0-1 0 0,0-1 1 0 0,0 1-1 0 0,1-1 1 0 0,-1 0 0 0 0,0 0-1 0 0,1 0 1 0 0,0 0-1 0 0,0 0 1 0 0,-1-1 0 0 0,1 0-1 0 0,0 0 1 0 0,0 0-1 0 0,0 0 1 0 0,0 0 0 0 0,0-1-1 0 0,0 0 1 0 0,1 0-1 0 0,-1 0 1 0 0,0 0 0 0 0,0-1-1 0 0,0 1 1 0 0,0-1-1 0 0,0 0 1 0 0,0 0 0 0 0,0-1-1 0 0,-1 1 1 0 0,1-1 0 0 0,0 0-1 0 0,-1 0 1 0 0,1 0-1 0 0,-1 0 1 0 0,0-1 0 0 0,1 1-1 0 0,-1-2-23 0 0,11-8 140 0 0,-1-1-1 0 0,0-1 1 0 0,-1 0 0 0 0,0-1-1 0 0,-1 0 1 0 0,-1 0-1 0 0,-1-1 1 0 0,0-1 0 0 0,-1 0-1 0 0,0 0-139 0 0,-2-1 104 0 0,-1-1-1 0 0,0 0 0 0 0,-2 1 0 0 0,0-1 1 0 0,-1 0-1 0 0,-1 0 0 0 0,-1-16-103 0 0,1 34-33 0 0,-1 1 1 0 0,0-1-1 0 0,0 0 0 0 0,0 1 0 0 0,0-1 0 0 0,1 0 0 0 0,-1 1 1 0 0,0-1-1 0 0,0 0 0 0 0,0 1 0 0 0,0-1 0 0 0,0 0 1 0 0,-1 1-1 0 0,1-1 0 0 0,0 0 0 0 0,0 1 0 0 0,0-1 0 0 0,-1 0 1 0 0,1 1-1 0 0,0-1 0 0 0,0 0 0 0 0,-1 1 0 0 0,1-1 1 0 0,-1 1-1 0 0,1-1 0 0 0,-1 1 0 0 0,1-1 0 0 0,0 1 0 0 0,-1-1 1 0 0,0 1-1 0 0,1-1 0 0 0,-1 1 0 0 0,1 0 0 0 0,-1-1 1 0 0,0 1-1 0 0,1 0 0 0 0,-1-1 0 0 0,1 1 0 0 0,-1 0 0 0 0,0 0 1 0 0,1 0-1 0 0,-1 0 0 0 0,0 0 0 0 0,0 0 0 0 0,1 0 1 0 0,-1 0 32 0 0,-6 26-6389 0 0,6-18-40 0 0,1-1-5777 0 0</inkml:trace>
  <inkml:trace contextRef="#ctx0" brushRef="#br0" timeOffset="308.969">1042 19 14851 0 0,'0'0'1943'0'0,"0"0"-718"0"0,0 0-316 0 0,0 0 37 0 0,0 0-8 0 0,0 0-79 0 0,0 0-105 0 0,0 0-185 0 0,0 0-158 0 0,0 0-103 0 0,0 0-77 0 0,-31 32-77 0 0,-94 102-55 0 0,122-131-94 0 0,0-1-1 0 0,0 1 0 0 0,1-1 1 0 0,-1 1-1 0 0,1 0 1 0 0,0 0-1 0 0,-1 0 0 0 0,1 0 1 0 0,0 0-1 0 0,1 0 1 0 0,-1 0-1 0 0,1 1 0 0 0,-1-1 1 0 0,1 1-1 0 0,0-1 1 0 0,0 1-1 0 0,1 0 0 0 0,-1-1 1 0 0,1 1-1 0 0,-1 0 1 0 0,1-1-1 0 0,1 3-4 0 0,0 6 10 0 0,-1-7 5 0 0,0 0-1 0 0,1 0 1 0 0,0 0 0 0 0,0 0-1 0 0,0-1 1 0 0,1 1 0 0 0,0 0 0 0 0,0-1-1 0 0,0 0 1 0 0,0 1 0 0 0,0-1-1 0 0,1 0 1 0 0,0 0 0 0 0,0 0-1 0 0,0 0 1 0 0,1-1 0 0 0,-1 0 0 0 0,1 1-1 0 0,-1-1 1 0 0,1 0 0 0 0,0 0-1 0 0,1-1 1 0 0,-1 1 0 0 0,0-1 0 0 0,1 0-1 0 0,-1 0 1 0 0,1-1 0 0 0,-1 1-1 0 0,1-1 1 0 0,0 0 0 0 0,0 0-1 0 0,0-1 1 0 0,-1 1 0 0 0,1-1 0 0 0,0 0-1 0 0,1-1-14 0 0,4 2 108 0 0,-1-1 1 0 0,1 0-1 0 0,0-1 0 0 0,0 0 0 0 0,-1-1 0 0 0,1 0 1 0 0,0 0-1 0 0,-1-1 0 0 0,0 0 0 0 0,0-1 0 0 0,0 0 0 0 0,0-1 1 0 0,0 1-1 0 0,-1-2 0 0 0,0 1 0 0 0,0-1 0 0 0,0 0 0 0 0,2-4-108 0 0,-5 6 45 0 0,0 0 1 0 0,0-1-1 0 0,0 0 0 0 0,0 0 0 0 0,-1 0 0 0 0,0-1 0 0 0,0 1 0 0 0,-1-1 0 0 0,1 0 0 0 0,-1 0 0 0 0,-1-1 0 0 0,1 1 0 0 0,-1 0 1 0 0,0-1-1 0 0,0 0 0 0 0,-1 1 0 0 0,0-1 0 0 0,0 0 0 0 0,-1 0 0 0 0,1 1 0 0 0,-1-1 0 0 0,-1 0 0 0 0,0 0 0 0 0,0 0 0 0 0,0 1 1 0 0,-1-1-1 0 0,1 0 0 0 0,-2 1 0 0 0,1 0 0 0 0,-1-1 0 0 0,0 1 0 0 0,0 0 0 0 0,0 0 0 0 0,-1 1 0 0 0,0-1 0 0 0,-1 1 0 0 0,1 0 1 0 0,-1 0-1 0 0,0 0 0 0 0,0 0 0 0 0,-2 0-45 0 0,-3-2-101 0 0,0 1 0 0 0,0 1 1 0 0,-1 0-1 0 0,0 0 1 0 0,0 1-1 0 0,0 0 0 0 0,0 1 1 0 0,-1 1-1 0 0,1-1 0 0 0,-1 2 1 0 0,0 0-1 0 0,0 0 0 0 0,-11 1 101 0 0,-50 20-10090 0 0,59-12-2403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0 262 3945 0 0,'0'0'939'0'0,"0"0"-471"0"0,0 0-203 0 0,0 0 198 0 0,0 0 366 0 0,0 0 260 0 0,0 0 87 0 0,0 0-10 0 0,0 0-24 0 0,0 0 36 0 0,0 0 30 0 0,8 0-83 0 0,7-1-558 0 0,0 0 0 0 0,-1-1 1 0 0,1-1-1 0 0,-1 0 0 0 0,0-1 1 0 0,0 0-1 0 0,0-1 1 0 0,0-1-1 0 0,7-4-567 0 0,-4-2 309 0 0,-1-1-1 0 0,0-1 1 0 0,0 0-1 0 0,-2-1 1 0 0,0-1-1 0 0,0 0 1 0 0,-2-1 0 0 0,1-1-309 0 0,-11 15 16 0 0,47-81 549 0 0,-45 184 1359 0 0,6 166-929 0 0,-10 222-256 0 0,0-487-718 0 0,5-9 1153 0 0,17-35-739 0 0,107-169-317 0 0,-111 191-112 0 0,-8 8 2 0 0,0 0-1 0 0,1 1 1 0 0,1 0-1 0 0,0 1 1 0 0,1 0 0 0 0,0 1-1 0 0,9-5-7 0 0,-19 13-2 0 0,1 0-1 0 0,0 0 1 0 0,1 0-1 0 0,-1 1 1 0 0,0-1-1 0 0,0 1 1 0 0,1 0-1 0 0,-1 1 1 0 0,0-1-1 0 0,1 1 1 0 0,-1 0 0 0 0,1 0-1 0 0,-1 0 1 0 0,1 0-1 0 0,-1 1 1 0 0,0 0-1 0 0,1 0 1 0 0,-1 0-1 0 0,0 0 1 0 0,0 1-1 0 0,0 0 1 0 0,0-1 0 0 0,0 2-1 0 0,0-1 1 0 0,0 0-1 0 0,1 2 3 0 0,-1 4 12 0 0,-1 0-1 0 0,1 0 1 0 0,-2 1-1 0 0,1-1 1 0 0,-1 1-1 0 0,0 0 1 0 0,-1 0-1 0 0,0 0 1 0 0,0 0-1 0 0,-1 0 1 0 0,0 0-1 0 0,-1 0 1 0 0,0 1-12 0 0,1 13 9 0 0,-21 143 255 0 0,15-135-373 0 0,29-51-334 0 0,26-20-723 0 0,-26 20-2263 0 0,1 0-7015 0 0,-14 12-1818 0 0</inkml:trace>
  <inkml:trace contextRef="#ctx0" brushRef="#br0" timeOffset="504.62">1383 459 11114 0 0,'0'0'2316'0'0,"0"0"-360"0"0,0 0-194 0 0,0 0-211 0 0,0 0-211 0 0,0 0-233 0 0,0 0-252 0 0,0 0-114 0 0,0 0-94 0 0,0 0-119 0 0,0 0-58 0 0,0 0-30 0 0,0 0-50 0 0,-28 9-28 0 0,-90 29-29 0 0,55-5 163 0 0,55-29-457 0 0,1 1-1 0 0,0 0 0 0 0,0 1 0 0 0,0 0 0 0 0,1 0 1 0 0,0 0-1 0 0,0 1 0 0 0,1-1 0 0 0,-1 1 1 0 0,2 1-1 0 0,-1-1 0 0 0,1 1 0 0 0,0 0 1 0 0,0 0-1 0 0,1 0 0 0 0,0 0 0 0 0,1 0 0 0 0,0 1 1 0 0,0 0-1 0 0,1-1 0 0 0,-1 7-38 0 0,2-12 3 0 0,-1-1 1 0 0,1 0-1 0 0,0 1 0 0 0,0-1 1 0 0,0 1-1 0 0,1-1 0 0 0,-1 0 0 0 0,0 1 1 0 0,1-1-1 0 0,-1 0 0 0 0,1 1 1 0 0,0-1-1 0 0,0 0 0 0 0,0 0 0 0 0,0 0 1 0 0,0 0-1 0 0,1 0 0 0 0,-1 0 1 0 0,0 0-1 0 0,1 0 0 0 0,0 0 0 0 0,-1-1 1 0 0,1 1-1 0 0,0-1 0 0 0,0 1 1 0 0,0-1-1 0 0,0 1 0 0 0,0-1 0 0 0,0 0 1 0 0,0 0-1 0 0,0 0 0 0 0,1-1 0 0 0,-1 1 1 0 0,0 0-1 0 0,0-1 0 0 0,1 1 1 0 0,-1-1-1 0 0,1 0 0 0 0,0 0-3 0 0,11 0 53 0 0,-1-1 0 0 0,1-1 0 0 0,-1 0 0 0 0,0-1 0 0 0,1 0 0 0 0,-1-1 0 0 0,-1-1 0 0 0,1 0 0 0 0,-1-1 0 0 0,0 0 0 0 0,0-1 0 0 0,-1 0-1 0 0,8-6-52 0 0,-4 4 34 0 0,8-7 33 0 0,-1 0-1 0 0,-1-2 1 0 0,0 0 0 0 0,-1-2 0 0 0,-2 0 0 0 0,0-1 0 0 0,10-15-67 0 0,-14 14 134 0 0,-14 21-75 0 0,0 1-8 0 0,0 0-9 0 0,0 0 5 0 0,0 0-9 0 0,-7 11-103 0 0,-14 66 45 0 0,20-73 4 0 0,0 1 0 0 0,0-1 0 0 0,0 1 0 0 0,0-1 0 0 0,1 1 0 0 0,0-1 0 0 0,-1 1 0 0 0,2 0 0 0 0,-1-1 0 0 0,1 1 0 0 0,-1-1 0 0 0,1 1 0 0 0,1-1 0 0 0,-1 1 0 0 0,1-1 0 0 0,-1 0 0 0 0,1 0 0 0 0,0 0 0 0 0,1 0 0 0 0,-1 0 0 0 0,1 0 0 0 0,0 0 0 0 0,0-1 0 0 0,0 1 0 0 0,0-1 0 0 0,0 0 0 0 0,1 0-1 0 0,-1 0 1 0 0,1-1 0 0 0,0 1 0 0 0,0-1 0 0 0,0 0 0 0 0,0 0 0 0 0,1 0 0 0 0,-1 0 0 0 0,0-1 0 0 0,1 0 0 0 0,-1 0 0 0 0,1 0 0 0 0,-1 0 0 0 0,4-1 16 0 0,70-9-2102 0 0,-30-12-4408 0 0,-32 13-759 0 0,-4 0-4632 0 0</inkml:trace>
  <inkml:trace contextRef="#ctx0" brushRef="#br0" timeOffset="974.794">2131 420 10522 0 0,'0'0'4441'0'0,"0"0"-1970"0"0,0 0-710 0 0,0 0-214 0 0,0 0-196 0 0,0 0-215 0 0,0 0-156 0 0,0 0-137 0 0,0 0-171 0 0,0 0-124 0 0,0 0-120 0 0,0 0-100 0 0,0 0-61 0 0,-21 9-44 0 0,-92 43 122 0 0,96-44-110 0 0,17-8-232 0 0,1 1 0 0 0,-1-1 1 0 0,1 0-1 0 0,-1 0 0 0 0,0 0 1 0 0,1 0-1 0 0,-1 1 0 0 0,0-1 1 0 0,1 0-1 0 0,-1 1 0 0 0,1-1 1 0 0,-1 0-1 0 0,0 1 0 0 0,0-1 1 0 0,1 0-1 0 0,-1 1 0 0 0,0-1 1 0 0,0 0-1 0 0,1 1 0 0 0,-1-1 1 0 0,0 1-1 0 0,0-1 0 0 0,0 0 1 0 0,0 1-1 0 0,0-1 1 0 0,1 1-1 0 0,-1-1 0 0 0,0 1 1 0 0,0-1-1 0 0,0 0 0 0 0,0 1 1 0 0,0-1-1 0 0,0 1 0 0 0,-1-1 1 0 0,1 1-1 0 0,0-1 0 0 0,0 1 1 0 0,0-1-1 0 0,0 0 0 0 0,0 1 1 0 0,-1-1-1 0 0,1 1 0 0 0,0-1 1 0 0,0 0-1 0 0,-1 1 0 0 0,1-1 1 0 0,0 0-1 0 0,-1 1 0 0 0,1-1 1 0 0,0 0-1 0 0,-1 0 0 0 0,1 1 1 0 0,0-1-1 0 0,-1 0 0 0 0,1 0 1 0 0,-1 1-4 0 0,13 3 15 0 0,-1 1 1 0 0,0 0 0 0 0,-1 1 0 0 0,1 0-1 0 0,-1 1 1 0 0,0 0 0 0 0,-1 0 0 0 0,1 1-1 0 0,-2 1 1 0 0,1-1 0 0 0,-1 1 0 0 0,0 1-1 0 0,-1 0 1 0 0,0 0 0 0 0,4 9-16 0 0,-6-6 100 0 0,0-1 0 0 0,-1 1 0 0 0,-1 1 0 0 0,0-1 0 0 0,-1 0 0 0 0,-1 1 0 0 0,0-1 0 0 0,0 10-100 0 0,-4-18 40 0 0,1 1 0 0 0,-1-1 0 0 0,0 0 0 0 0,0 0 0 0 0,-1 0 0 0 0,0 0 0 0 0,0-1 1 0 0,0 1-1 0 0,0-1 0 0 0,0 0 0 0 0,-1 0 0 0 0,0-1 0 0 0,0 1 0 0 0,0-1 0 0 0,0 0 0 0 0,-1 0 0 0 0,1-1 0 0 0,-1 0 0 0 0,-4 2-40 0 0,-9 3 14 0 0,0-1-1 0 0,0-1 0 0 0,0-1 0 0 0,0-1 0 0 0,-1 0 0 0 0,0-1 1 0 0,1-1-1 0 0,-3-1-13 0 0,21 0-43 0 0,0 0 0 0 0,-1 0 0 0 0,1 0 0 0 0,0 0 0 0 0,0 0 0 0 0,-1 0 0 0 0,1 0 0 0 0,0 0 0 0 0,0 0 0 0 0,-1-1 0 0 0,1 1 0 0 0,0-1 0 0 0,0 1 0 0 0,0-1 0 0 0,-1 1 0 0 0,1-1 0 0 0,0 1-1 0 0,0-1 1 0 0,0 0 0 0 0,0 0 0 0 0,0 0 0 0 0,0 1 0 0 0,0-1 0 0 0,1 0 0 0 0,-1 0 0 0 0,0 0 0 0 0,0 0 0 0 0,1-1 0 0 0,-1 1 0 0 0,1 0 0 0 0,-1 0 0 0 0,1 0 0 0 0,-1 0 0 0 0,1-1 0 0 0,0 1 0 0 0,-1 0 0 0 0,1 0 0 0 0,0-1 0 0 0,0 1 0 0 0,0 0 0 0 0,0 0 0 0 0,0-1 0 0 0,0 1 0 0 0,0 0 0 0 0,1 0 0 0 0,-1-1 0 0 0,0 1 0 0 0,1 0 0 0 0,-1 0 0 0 0,1 0 0 0 0,-1-1 43 0 0,20-28-2561 0 0,-10 19-1265 0 0,-9 10 3424 0 0,6-7-11433 0 0</inkml:trace>
  <inkml:trace contextRef="#ctx0" brushRef="#br0" timeOffset="1934">2092 439 0 0 0,'0'0'435'0'0,"0"0"249"0"0,0 0 123 0 0,0 0 29 0 0,0 0-44 0 0,0 0-120 0 0,0 0-128 0 0,0 0-68 0 0,-2-1 67 0 0,9-2 12155 0 0,32-1-8372 0 0,29-3-4301 0 0,10-4 478 0 0,-70 12-581 0 0,-19 10-1014 0 0,3-3-2358 0 0,3-2-3559 0 0,3-2-4143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0.7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0 660 4209 0 0,'0'0'4181'0'0,"0"0"-2294"0"0,0 0-968 0 0,0 0-140 0 0,0 0 90 0 0,0 0 175 0 0,0 0 266 0 0,0 0 145 0 0,0 0-43 0 0,0 0-106 0 0,0 0-249 0 0,0 0-212 0 0,0 0-61 0 0,16-4-29 0 0,48-10-50 0 0,9-26 989 0 0,215-169 741 0 0,-62 72-1903 0 0,-182 132-492 0 0,-24 44 56 0 0,-18-15-55 0 0,0 0 1 0 0,-1 0-1 0 0,-2 0 0 0 0,0 1 1 0 0,-1-1-1 0 0,-2 0 0 0 0,-1 0 1 0 0,0-1-1 0 0,-2 0 0 0 0,0 1 1 0 0,-2-2-1 0 0,-1 0 1 0 0,0 0-1 0 0,-6 7-41 0 0,11-19-3 0 0,-1 1 0 0 0,0-1 0 0 0,-1-1 0 0 0,0 1 1 0 0,-1-1-1 0 0,0-1 0 0 0,0 1 0 0 0,0-2 0 0 0,-1 1 0 0 0,-1-1 0 0 0,1 0 1 0 0,-1-1-1 0 0,0 0 0 0 0,0 0 0 0 0,-1-1 0 0 0,0-1 0 0 0,0 0 1 0 0,0 0-1 0 0,0-1 0 0 0,-1 0 0 0 0,1-1 0 0 0,-12 0 3 0 0,17-1-25 0 0,0 0 0 0 0,-1-1 0 0 0,1 0-1 0 0,0 0 1 0 0,0-1 0 0 0,-1 0 0 0 0,1 0 0 0 0,0 0 0 0 0,0-1-1 0 0,0 0 1 0 0,0 0 0 0 0,1-1 0 0 0,-1 1 0 0 0,0-1 0 0 0,1 0-1 0 0,0-1 1 0 0,0 1 0 0 0,0-1 0 0 0,0 0 0 0 0,0 0 0 0 0,1-1-1 0 0,0 1 1 0 0,0-1 0 0 0,-3-4 25 0 0,4 4-179 0 0,-1-1 0 0 0,0 0-1 0 0,1 0 1 0 0,0 0 0 0 0,1 0 0 0 0,0-1-1 0 0,-1 1 1 0 0,2-1 0 0 0,-1 1 0 0 0,1-1-1 0 0,0 0 1 0 0,1 0 0 0 0,-1 1 0 0 0,1-1-1 0 0,1 0 1 0 0,-1 0 0 0 0,1 1 0 0 0,0-1-1 0 0,1 0 1 0 0,-1 1 0 0 0,1-1 0 0 0,1 1 0 0 0,-1 0-1 0 0,1-1 1 0 0,4-4 179 0 0,25-23-6839 0 0,-20 24-4626 0 0</inkml:trace>
  <inkml:trace contextRef="#ctx0" brushRef="#br0" timeOffset="675.538">931 340 9362 0 0,'0'0'4165'0'0,"0"0"-1971"0"0,0 0-877 0 0,0 0-162 0 0,0 0-67 0 0,0 0-71 0 0,0 0-128 0 0,0 0-217 0 0,0 0-197 0 0,0 0-133 0 0,0 0-45 0 0,0 0 59 0 0,1 3 32 0 0,1 8-225 0 0,-1 0-1 0 0,0 0 1 0 0,-1 0-1 0 0,0 0 1 0 0,0 0-1 0 0,-1 0 1 0 0,-1 0-1 0 0,0 0 1 0 0,-2 5-163 0 0,-6 63 100 0 0,10-75-88 0 0,-1-1-4 0 0,0 0 0 0 0,1 1 0 0 0,-1-1 0 0 0,1 1 0 0 0,-1-1 0 0 0,1 1 0 0 0,0-1 0 0 0,0 1 0 0 0,1-1 0 0 0,-1 1 0 0 0,1-1 0 0 0,-1 0 0 0 0,1 1 0 0 0,0-1 0 0 0,0 0 0 0 0,1 1 0 0 0,-1-1 0 0 0,1 0 0 0 0,0 0 0 0 0,-1 0 0 0 0,1 0 0 0 0,1 0 0 0 0,-1-1 0 0 0,0 1 0 0 0,1-1 0 0 0,-1 1 0 0 0,1-1 0 0 0,0 0 0 0 0,-1 0 0 0 0,1 0 0 0 0,0 0 0 0 0,0-1 0 0 0,1 1 0 0 0,-1-1 0 0 0,0 0 0 0 0,4 1-8 0 0,1-2 88 0 0,1-1 1 0 0,-1-1-1 0 0,1 1 0 0 0,-1-1 0 0 0,1-1 0 0 0,-1 0 0 0 0,0 0 1 0 0,0 0-1 0 0,0-1 0 0 0,-1 0 0 0 0,1-1 0 0 0,-1 0 1 0 0,0 0-1 0 0,0 0 0 0 0,-1-1 0 0 0,0 0 0 0 0,0 0 1 0 0,4-6-89 0 0,88-136 555 0 0,-89 133-503 0 0,56-92 115 0 0,-49 100-134 0 0,-14 38-102 0 0,-3-20 94 0 0,-4 605-97 0 0,5-584 72 0 0,-2 0-1 0 0,-1-1 1 0 0,-1 0-1 0 0,-1 1 1 0 0,-2-2-1 0 0,-1 1 1 0 0,-2-1-1 0 0,-1 0 1 0 0,-1-1-1 0 0,-1 0 1 0 0,-9 11 0 0 0,18-34 7 0 0,-2 0 0 0 0,1-1-1 0 0,-1 1 1 0 0,1-1 0 0 0,-1 0 0 0 0,-1 0-1 0 0,1-1 1 0 0,-1 0 0 0 0,0 0 0 0 0,0 0 0 0 0,0-1-1 0 0,0 0 1 0 0,-3 0-7 0 0,7-2 3 0 0,0 0 0 0 0,0 0 1 0 0,0 0-1 0 0,-1-1 0 0 0,1 1 0 0 0,0-1 0 0 0,0 0 0 0 0,-1 0 1 0 0,1 0-1 0 0,0-1 0 0 0,-1 1 0 0 0,1-1 0 0 0,0 1 0 0 0,0-1 1 0 0,0 0-1 0 0,0-1 0 0 0,0 1 0 0 0,0 0 0 0 0,0-1 0 0 0,0 0 1 0 0,0 1-1 0 0,0-1 0 0 0,1 0 0 0 0,-1-1 0 0 0,1 1 0 0 0,0 0 0 0 0,0-1 1 0 0,-1 1-1 0 0,1-1 0 0 0,1 0 0 0 0,-1 1 0 0 0,-1-3-3 0 0,-2-7 2 0 0,1-1 0 0 0,0 0-1 0 0,1 0 1 0 0,0 0 0 0 0,1 0-1 0 0,1 0 1 0 0,0 0 0 0 0,1 0-1 0 0,0-1 1 0 0,1 1 0 0 0,0 0-1 0 0,2-7-1 0 0,5-13-24 0 0,1 0 0 0 0,2 1 0 0 0,1 0 0 0 0,2 1 0 0 0,1 0 0 0 0,4-4 24 0 0,3-3-349 0 0,1 0-1 0 0,2 2 1 0 0,1 1-1 0 0,2 1 1 0 0,9-7 349 0 0,4-1-4631 0 0,1 2-4039 0 0,-31 28-3465 0 0</inkml:trace>
  <inkml:trace contextRef="#ctx0" brushRef="#br0" timeOffset="1107.845">1867 217 5817 0 0,'0'0'2127'0'0,"0"0"-457"0"0,0 0-66 0 0,0 0 263 0 0,0 0 71 0 0,0 0-200 0 0,0 0-384 0 0,0 0-453 0 0,0 0-341 0 0,0 0-133 0 0,0 0 1 0 0,0 0-12 0 0,0 0 4 0 0,-15 4-1 0 0,-99 38 780 0 0,27 12 496 0 0,87-52-1685 0 0,0 0 1 0 0,1 0-1 0 0,-1 0 1 0 0,0 0-1 0 0,1 0 0 0 0,0 0 1 0 0,0 0-1 0 0,-1 0 1 0 0,1 0-1 0 0,0 0 0 0 0,1 0 1 0 0,-1-1-1 0 0,0 1 1 0 0,0 0-1 0 0,1-1 0 0 0,-1 1 1 0 0,1-1-1 0 0,-1 1 1 0 0,1-1-1 0 0,0 0 0 0 0,0 0 1 0 0,-1 1-1 0 0,1-1 1 0 0,0-1-1 0 0,0 1 0 0 0,0 0 1 0 0,0 0-1 0 0,0-1 1 0 0,0 1-1 0 0,1-1-10 0 0,4 2 16 0 0,0 0 0 0 0,-1 1 0 0 0,1 0 0 0 0,-1 0 0 0 0,1 0-1 0 0,-1 1 1 0 0,0 0 0 0 0,0 0 0 0 0,-1 0 0 0 0,1 1 0 0 0,-1 0 0 0 0,0 0 0 0 0,0 0 0 0 0,-1 0 0 0 0,1 1-1 0 0,-1 0 1 0 0,-1 0 0 0 0,1 0 0 0 0,-1 1 0 0 0,0-1 0 0 0,0 1 0 0 0,-1 0 0 0 0,0-1 0 0 0,0 1 0 0 0,0 0-1 0 0,-1 0 1 0 0,0 5-16 0 0,-1-5 58 0 0,-1 0 0 0 0,0 0-1 0 0,0 0 1 0 0,-1 0-1 0 0,0 0 1 0 0,0-1-1 0 0,0 1 1 0 0,-1-1-1 0 0,0 1 1 0 0,-1-1 0 0 0,1 0-1 0 0,-1 0 1 0 0,0 0-1 0 0,-1-1 1 0 0,1 1-1 0 0,-1-1 1 0 0,0 0 0 0 0,-1 0-1 0 0,1-1 1 0 0,-1 0-1 0 0,0 0 1 0 0,0 0-1 0 0,0 0 1 0 0,-1-1-58 0 0,-10 6 39 0 0,-1-1-1 0 0,0-1 1 0 0,-1 0 0 0 0,1-1-1 0 0,-1-2 1 0 0,-1 0 0 0 0,1 0-1 0 0,-4-2-38 0 0,-28-1-873 0 0,59-20-4231 0 0,-1 11-33 0 0,2 0-6232 0 0</inkml:trace>
  <inkml:trace contextRef="#ctx0" brushRef="#br0" timeOffset="1470.446">2308 1 15827 0 0,'0'0'1467'0'0,"0"0"-341"0"0,0 0-62 0 0,0 0 102 0 0,0 0 34 0 0,0 0-64 0 0,0 0-152 0 0,0 0-195 0 0,0 0-176 0 0,0 0-102 0 0,0 0-42 0 0,0 0-55 0 0,-6 20-18 0 0,-20 65-32 0 0,20 11 661 0 0,6-81-953 0 0,1 18-27 0 0,-1 1 1 0 0,-2-1-1 0 0,-2 1 1 0 0,0-1-1 0 0,-3 0 1 0 0,-2 5-46 0 0,-72 174 93 0 0,76-195 36 0 0,1-4-1471 0 0,5-27-656 0 0,5-23-5995 0 0,-6 31-1518 0 0</inkml:trace>
  <inkml:trace contextRef="#ctx0" brushRef="#br0" timeOffset="1716.765">1969 309 13243 0 0,'0'0'2528'0'0,"0"0"-851"0"0,0 0-538 0 0,0 0-122 0 0,0 0 2 0 0,0 0 43 0 0,0 0-26 0 0,0 0-175 0 0,0 0-187 0 0,0 0-161 0 0,0 0-81 0 0,0 0-41 0 0,31-1-72 0 0,98-1-84 0 0,-19 0-124 0 0,-7 0-656 0 0,-69 1-3543 0 0,4 1-3421 0 0,-34 0-4382 0 0</inkml:trace>
  <inkml:trace contextRef="#ctx0" brushRef="#br0" timeOffset="2001.57">2434 398 2385 0 0,'0'0'2144'0'0,"0"0"-144"0"0,0 0 21 0 0,0 0-31 0 0,0 0-149 0 0,0 0-139 0 0,0 0-147 0 0,0 0-156 0 0,0 0-97 0 0,0 0-66 0 0,0 0-80 0 0,0 0-102 0 0,0 0-131 0 0,30 14-177 0 0,93 41-140 0 0,-121-54-580 0 0,0 1 1 0 0,-1-1-1 0 0,1 0 0 0 0,0 0 1 0 0,0 0-1 0 0,-1 0 1 0 0,1-1-1 0 0,0 1 1 0 0,0 0-1 0 0,0-1 0 0 0,0 1 1 0 0,0-1-1 0 0,0 0 1 0 0,0 1-1 0 0,0-1 0 0 0,0 0 1 0 0,0 0-1 0 0,1-1 1 0 0,-1 1-1 0 0,0 0 1 0 0,0-1-1 0 0,0 1 0 0 0,0-1 1 0 0,-1 1-1 0 0,1-1 1 0 0,0 0-1 0 0,0 0 0 0 0,0 0 1 0 0,0 0-27 0 0,4-4 135 0 0,1 1-52 0 0,0-1 0 0 0,0 0 0 0 0,-1 0 1 0 0,1-1-1 0 0,-1 0 0 0 0,0 0 0 0 0,-1 0 0 0 0,1-1 0 0 0,-1 0 0 0 0,-1 0 0 0 0,1 0 0 0 0,-1-1 0 0 0,0 1 0 0 0,-1-1 0 0 0,0 0 0 0 0,0 0 0 0 0,-1 0 0 0 0,0-1 0 0 0,0 1 0 0 0,-1 0 0 0 0,0-1 0 0 0,0-4-83 0 0,-3 11 3 0 0,0 0-1 0 0,1 0 1 0 0,-1 0-1 0 0,0 0 0 0 0,0 1 1 0 0,0-1-1 0 0,0 0 1 0 0,0 1-1 0 0,0-1 0 0 0,-1 1 1 0 0,1 0-1 0 0,0 0 1 0 0,-1 0-1 0 0,1 0 0 0 0,-1 0 1 0 0,1 1-1 0 0,-1-1 1 0 0,1 1-1 0 0,-1-1 0 0 0,0 1 1 0 0,1 0-1 0 0,-1 0 1 0 0,0 0-1 0 0,1 0 0 0 0,-1 1 1 0 0,1-1-1 0 0,-1 1 1 0 0,1-1-1 0 0,-1 1 0 0 0,1 0 1 0 0,-1 0-1 0 0,1 0 1 0 0,-1 1-1 0 0,1-1 0 0 0,-2 2-2 0 0,-10 4-57 0 0,-1 2 0 0 0,1 0 0 0 0,1 1 0 0 0,0 0 0 0 0,0 1 0 0 0,1 1 0 0 0,0-1 0 0 0,1 2-1 0 0,1 0 1 0 0,0 0 0 0 0,0 1 0 0 0,2 0 0 0 0,-1 1 0 0 0,2 0 0 0 0,0 0 0 0 0,1 0 0 0 0,-1 4 57 0 0,5-15-106 0 0,0 0 0 0 0,0 1 0 0 0,1-1 1 0 0,-1 1-1 0 0,1-1 0 0 0,0 1 1 0 0,0 0-1 0 0,0-1 0 0 0,1 1 0 0 0,0 0 1 0 0,0 0-1 0 0,0-1 0 0 0,0 1 1 0 0,1 0-1 0 0,0 0 0 0 0,0-1 0 0 0,0 1 1 0 0,0-1-1 0 0,1 1 0 0 0,0-1 1 0 0,0 1-1 0 0,0-1 0 0 0,0 0 0 0 0,1 0 1 0 0,-1 0-1 0 0,1 0 0 0 0,0-1 1 0 0,1 1-1 0 0,-1-1 0 0 0,0 0 0 0 0,1 1 1 0 0,0-2-1 0 0,0 1 0 0 0,0 0 0 0 0,0-1 1 0 0,0 0-1 0 0,4 2 106 0 0,29 0-3837 0 0,-13-3-4095 0 0,-8-1-2289 0 0</inkml:trace>
  <inkml:trace contextRef="#ctx0" brushRef="#br0" timeOffset="2482.61">2900 637 7882 0 0,'0'0'1901'0'0,"0"0"-227"0"0,0 0-27 0 0,0 0 27 0 0,0 0-11 0 0,0 0-52 0 0,0 0-56 0 0,0 0-87 0 0,0 0-140 0 0,0 0-161 0 0,0 0-208 0 0,0 0-233 0 0,14-12-154 0 0,47-37-101 0 0,35-59 945 0 0,-52 53-1028 0 0,-21 25-253 0 0,1 1 0 0 0,1 0 1 0 0,2 2-1 0 0,1 2 0 0 0,5-3-135 0 0,-14 19 20 0 0,-18 9-45 0 0,-1 19-55 0 0,-19 153 153 0 0,19-171-72 0 0,0 1 0 0 0,0-1 0 0 0,1 0 0 0 0,-1 0-1 0 0,0 1 1 0 0,1-1 0 0 0,-1 0 0 0 0,1 0 0 0 0,-1 0 0 0 0,1 0-1 0 0,0 0 1 0 0,-1 0 0 0 0,1 0 0 0 0,0 0 0 0 0,0 0 0 0 0,0 0 0 0 0,-1 0-1 0 0,1 0 1 0 0,0 0 0 0 0,0-1 0 0 0,1 1 0 0 0,-1 0 0 0 0,0-1 0 0 0,0 1-1 0 0,0-1 1 0 0,0 1 0 0 0,0-1 0 0 0,1 1 0 0 0,-1-1 0 0 0,0 0-1 0 0,0 0 1 0 0,1 0 0 0 0,-1 1 0 0 0,0-1 0 0 0,0-1 0 0 0,1 1 0 0 0,-1 0-1 0 0,0 0 1 0 0,0 0 0 0 0,1-1 0 0 0,-1 1 0 0 0,0 0-1 0 0,56-19 48 0 0,-51 17-47 0 0,151-89 137 0 0,-88 75-70 0 0,-57 66 19 0 0,6 97 42 0 0,-17-139-242 0 0,19 51-4088 0 0,-20-58 3952 0 0,1 1 0 0 0,0-1-1 0 0,-1 1 1 0 0,1-1 0 0 0,0 0 0 0 0,0 1 0 0 0,0-1 0 0 0,0 0 0 0 0,0 0 0 0 0,0 1 0 0 0,0-1 0 0 0,1 0 0 0 0,-1 0 0 0 0,0 0 0 0 0,1 0 0 0 0,-1-1-1 0 0,0 1 1 0 0,1 0 0 0 0,-1 0 0 0 0,1-1 0 0 0,-1 1 0 0 0,1-1 0 0 0,0 0 0 0 0,-1 1 0 0 0,1-1 0 0 0,-1 0 0 0 0,1 0 0 0 0,0 0 0 0 0,-1 0-1 0 0,1 0 1 0 0,0 0 0 0 0,-1 0 0 0 0,1-1 0 0 0,0 1 249 0 0,2-3-12889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19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495 366 0 0 0,'0'0'712'0'0,"0"0"420"0"0,0 0 146 0 0,0 0 124 0 0,0 0 107 0 0,0 0 52 0 0,0 0-14 0 0,0 0-108 0 0,0 3 8012 0 0,-4 2-7887 0 0,-150 11-174 0 0,-159 57 478 0 0,289-62-1537 0 0,24-11-347 0 0,16 13 23 0 0,12-2 65 0 0,0 0 0 0 0,2-2 0 0 0,-1-1 0 0 0,1-1 0 0 0,25 2-72 0 0,18 4 61 0 0,-3 6-28 0 0,-70-17-14 0 0,0 0-1 0 0,-1 1 1 0 0,1-1-1 0 0,-1 0 0 0 0,0 0 1 0 0,1 0-1 0 0,-1 0 1 0 0,0 0-1 0 0,0 0 0 0 0,0 0 1 0 0,-1 0-1 0 0,1 0 1 0 0,0 0-1 0 0,-1 0 0 0 0,1-1 1 0 0,-1 1-1 0 0,0-1 1 0 0,1 1-1 0 0,-1-1 0 0 0,0 1 1 0 0,0-1-1 0 0,0 0 1 0 0,0 0-1 0 0,0 0 0 0 0,-1 0-18 0 0,0 1 22 0 0,-135 105 330 0 0,120-96-325 0 0,1 1 1 0 0,0 1-1 0 0,1 1 0 0 0,1 0 0 0 0,0 1 1 0 0,1 0-1 0 0,0 1 0 0 0,1 1 0 0 0,0 2-27 0 0,11-16 8 0 0,0-1 0 0 0,1 1 0 0 0,-1-1 0 0 0,1 1 0 0 0,0 0-1 0 0,0 0 1 0 0,0-1 0 0 0,0 1 0 0 0,0 0 0 0 0,1 0-1 0 0,-1 0 1 0 0,1 0 0 0 0,0 0 0 0 0,0 0 0 0 0,0 0 0 0 0,0 0-1 0 0,1 0 1 0 0,-1 0 0 0 0,1-1 0 0 0,-1 1 0 0 0,1 0 0 0 0,0 0-1 0 0,0 0 1 0 0,0-1 0 0 0,1 1 0 0 0,-1 0 0 0 0,1-1 0 0 0,-1 1-1 0 0,1-1 1 0 0,0 0 0 0 0,0 0 0 0 0,0 1 0 0 0,0-1 0 0 0,0 0-1 0 0,1-1 1 0 0,-1 1 0 0 0,1 0 0 0 0,0 0-8 0 0,107 35 559 0 0,93-20-185 0 0,-202-17-398 0 0,1 0-1 0 0,0 0 0 0 0,-1 0 0 0 0,1 0 1 0 0,-1-1-1 0 0,1 1 0 0 0,-1 0 1 0 0,1-1-1 0 0,-1 1 0 0 0,1-1 0 0 0,-1 0 1 0 0,1 0-1 0 0,-1 1 0 0 0,0-1 1 0 0,1 0-1 0 0,-1 0 0 0 0,0 0 0 0 0,0 0 1 0 0,0 0-1 0 0,0-1 0 0 0,0 1 1 0 0,0 0-1 0 0,0 0 0 0 0,0-1 1 0 0,0 1-1 0 0,-1-1 0 0 0,2 0 25 0 0,5-74-3833 0 0,-7 58 2335 0 0,0 13 1066 0 0,-1-46-5936 0 0,0 17-2486 0 0,1 22 2567 0 0</inkml:trace>
  <inkml:trace contextRef="#ctx0" brushRef="#br0" timeOffset="329.998">374 0 12323 0 0,'0'0'1393'0'0,"0"0"-186"0"0,0 0-173 0 0,0 0-39 0 0,0 0 92 0 0,0 0 97 0 0,0 0 11 0 0,0 0-111 0 0,0 0-207 0 0,0 0-202 0 0,0 0-177 0 0,0 0-126 0 0,0 0-53 0 0,-19 37 5 0 0,-55 115-15 0 0,54-66 213 0 0,21-68-369 0 0,13 467 1435 0 0,-13-438-1544 0 0,-3 1 1 0 0,-1-1-1 0 0,-2 0 0 0 0,-2 0 0 0 0,-3-1 1 0 0,-5 15-45 0 0,-28 81-19 0 0,43-141-16 0 0,1 0-1 0 0,0 0 1 0 0,-1-1 0 0 0,1 1 0 0 0,0 0 0 0 0,0 0 0 0 0,0-1-1 0 0,0 1 1 0 0,-1-1 0 0 0,1 1 0 0 0,0 0 0 0 0,0-1-1 0 0,0 0 1 0 0,0 1 0 0 0,0-1 0 0 0,1 0 0 0 0,-1 1 0 0 0,0-1-1 0 0,0 0 1 0 0,0 0 0 0 0,0 0 0 0 0,0 0 0 0 0,0 0-1 0 0,0 0 1 0 0,0 0 0 0 0,0 0 0 0 0,0-1 0 0 0,1 1 0 0 0,-1 0-1 0 0,0-1 1 0 0,0 1 0 0 0,0-1 0 0 0,0 1 0 0 0,0-1-1 0 0,0 1 1 0 0,-1-1 0 0 0,1 1 0 0 0,0-1 0 0 0,0 0-1 0 0,0 0 1 0 0,-1 1 0 0 0,1-1 0 0 0,0 0 0 0 0,-1 0 0 0 0,1 0-1 0 0,0 0 1 0 0,0-1 35 0 0,46-30-2266 0 0,-25 16-1110 0 0,1 1-4115 0 0,-8 6-4668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1 609 4905 0 0,'0'0'2257'0'0,"0"0"-357"0"0,0 0-220 0 0,0 0-33 0 0,0 0-73 0 0,0 0-147 0 0,0 0-221 0 0,0 0-269 0 0,0 0-218 0 0,0 0-95 0 0,0 0 27 0 0,4-3 62 0 0,19-20 0 0 0,0-1 0 0 0,-1-1 0 0 0,-2-1 0 0 0,0-1 0 0 0,-2-1 0 0 0,-1 0 0 0 0,-2-1 0 0 0,4-10-713 0 0,29-48 466 0 0,90-156 19 0 0,-127 230-501 0 0,-16 34-67 0 0,1-1 99 0 0,-3 19 29 0 0,-11 134-43 0 0,18-165-1 0 0,1 1 0 0 0,0-1 0 0 0,0 0 0 0 0,1 1 0 0 0,0-1 0 0 0,0 0 0 0 0,1 0 0 0 0,0-1-1 0 0,0 1 1 0 0,1 0 0 0 0,0-1 0 0 0,0 0 0 0 0,1 0 0 0 0,0 0 0 0 0,0-1 0 0 0,0 1 0 0 0,1-1 0 0 0,0 0-1 0 0,2 1 0 0 0,-3-4 23 0 0,-1-1 0 0 0,0 1 0 0 0,1-1 0 0 0,0 0 0 0 0,0 0 0 0 0,-1 0 0 0 0,1 0 0 0 0,0-1 0 0 0,0 0 0 0 0,0 0 0 0 0,1 0 0 0 0,-1-1 0 0 0,0 0 0 0 0,0 0 0 0 0,0 0 0 0 0,0 0-1 0 0,0-1 1 0 0,1 0 0 0 0,-1 0 0 0 0,0-1 0 0 0,-1 1 0 0 0,1-1 0 0 0,0 0 0 0 0,0 0 0 0 0,-1 0 0 0 0,1-1 0 0 0,-1 0 0 0 0,0 0 0 0 0,0 0 0 0 0,0 0 0 0 0,0-1 0 0 0,0 1 0 0 0,-1-1 0 0 0,2-2-23 0 0,16-14 125 0 0,-1-1 1 0 0,0-1-1 0 0,-2 0 1 0 0,-1-2-1 0 0,0 0 1 0 0,-2 0 0 0 0,-1-2-1 0 0,-1 0 1 0 0,-1 0-1 0 0,-2-1 1 0 0,0-1 0 0 0,-2-1-126 0 0,-3-44-399 0 0,-7 94-4114 0 0,0-6 272 0 0,2-5-2335 0 0,0-2-5659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9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1 13579 0 0,'0'0'2216'0'0,"0"0"-597"0"0,0 0-373 0 0,0 0-170 0 0,0 0-116 0 0,0 0-89 0 0,0 0-124 0 0,0 0-157 0 0,0 0-161 0 0,0 0-106 0 0,-21 37-82 0 0,-64 117-64 0 0,55-73 46 0 0,30-69-183 0 0,-1-8-16 0 0,0-1-1 0 0,1 1 0 0 0,-1 0 1 0 0,1 0-1 0 0,0 0 1 0 0,0 0-1 0 0,0 0 0 0 0,1 0 1 0 0,-1 0-1 0 0,1 0 1 0 0,0-1-1 0 0,0 1 0 0 0,0 0 1 0 0,1 0-1 0 0,-1-1 0 0 0,1 1 1 0 0,0-1-1 0 0,0 1 1 0 0,0-1-1 0 0,1 0 0 0 0,-1 0 1 0 0,1 0-1 0 0,0 0 1 0 0,-1 0-1 0 0,1-1 0 0 0,0 1 1 0 0,1-1-1 0 0,-1 0 1 0 0,0 0-1 0 0,1 0 0 0 0,-1 0 1 0 0,1-1-1 0 0,0 1 1 0 0,-1-1-1 0 0,1 0 0 0 0,0 0 1 0 0,2 0-24 0 0,3 0 103 0 0,-1-1 0 0 0,0 0 0 0 0,0 0 0 0 0,1-1 0 0 0,-1 0 0 0 0,0-1 0 0 0,0 1 0 0 0,0-2 0 0 0,0 1 0 0 0,-1-1 0 0 0,1 0 0 0 0,-1-1 0 0 0,1 1 0 0 0,-1-2 0 0 0,0 1 0 0 0,0-1 0 0 0,-1 0 0 0 0,0 0 0 0 0,0-1 0 0 0,0 0-1 0 0,0 0 1 0 0,-1 0 0 0 0,0-1 0 0 0,0 1 0 0 0,-1-1 0 0 0,0 0 0 0 0,0-1 0 0 0,0 1 0 0 0,-1-1 0 0 0,0 0 0 0 0,1-6-103 0 0,-3 9 34 0 0,0-1-1 0 0,-1 1 0 0 0,1-1 1 0 0,-1 1-1 0 0,0-1 0 0 0,0 1 1 0 0,-1-1-1 0 0,0 1 0 0 0,0-1 0 0 0,0 1 1 0 0,0 0-1 0 0,-1-1 0 0 0,0 1 1 0 0,0 0-1 0 0,-1 0 0 0 0,1 0 1 0 0,-1 1-1 0 0,0-1 0 0 0,0 0 0 0 0,-1 1 1 0 0,1 0-1 0 0,-1 0 0 0 0,0 0 1 0 0,0 0-1 0 0,0 1 0 0 0,-1-1 1 0 0,1 1-1 0 0,-1 0 0 0 0,-4-2-33 0 0,-73-31-2369 0 0,3 19-7809 0 0,64 17-2347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2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53 162 18204 0 0,'0'0'2012'0'0,"0"0"-746"0"0,0 0-293 0 0,0 0-68 0 0,0 0-106 0 0,0 0-110 0 0,0 0-170 0 0,0 0-199 0 0,0 0-112 0 0,0 0-79 0 0,0 0-43 0 0,0 0-41 0 0,-9 34-20 0 0,-24 106-14 0 0,32-138-11 0 0,0-1 1 0 0,0 1-1 0 0,0 0 0 0 0,0 0 1 0 0,0 0-1 0 0,0 0 0 0 0,0 0 0 0 0,0 0 1 0 0,1 0-1 0 0,-1 0 0 0 0,1 0 1 0 0,0 0-1 0 0,0 0 0 0 0,-1 0 1 0 0,1 0-1 0 0,0 0 0 0 0,1 0 1 0 0,-1 0-1 0 0,0 0 0 0 0,1 1 1 0 0,-1-1-1 0 0,1 0 0 0 0,0 0 1 0 0,-1 0-1 0 0,1-1 0 0 0,0 1 1 0 0,0 0-1 0 0,0 0 0 0 0,0 0 0 0 0,1-1 1 0 0,-1 1-1 0 0,1 0 0 0 0,-1-1 1 0 0,2 1-1 0 0,5 4 0 0 0,-2-3 45 0 0,0 0 1 0 0,1 0 0 0 0,0-1-1 0 0,-1 0 1 0 0,1 0 0 0 0,0-1-1 0 0,0 0 1 0 0,0 0-1 0 0,0-1 1 0 0,0 0 0 0 0,0 0-1 0 0,0 0 1 0 0,0-1 0 0 0,0 0-1 0 0,0 0 1 0 0,-1-1 0 0 0,1 0-1 0 0,0 0 1 0 0,-1-1 0 0 0,1 1-1 0 0,-1-2 1 0 0,0 1 0 0 0,0-1-1 0 0,0 1 1 0 0,0-2 0 0 0,-1 1-1 0 0,1-1 1 0 0,-1 1 0 0 0,-1-1-1 0 0,4-4-45 0 0,1 0 92 0 0,-1-1 0 0 0,0 1-1 0 0,-1-1 1 0 0,0-1 0 0 0,-1 1-1 0 0,0-1 1 0 0,0-1 0 0 0,-1 1-1 0 0,-1-1 1 0 0,0 1 0 0 0,-1-1-1 0 0,0 0 1 0 0,0-1 0 0 0,-1 1 0 0 0,-1 0-1 0 0,0-12-91 0 0,-1 20-9 0 0,0 1-1 0 0,-1-1 1 0 0,1 0-1 0 0,-1 0 1 0 0,0 0-1 0 0,0 1 1 0 0,0-1-1 0 0,-1 0 1 0 0,1 1-1 0 0,-1-1 1 0 0,0 1-1 0 0,0 0 1 0 0,0-1-1 0 0,0 1 1 0 0,0 0-1 0 0,-1 0 1 0 0,0 1-1 0 0,1-1 1 0 0,-1 0-1 0 0,0 1 1 0 0,0 0-1 0 0,-1-1 1 0 0,1 1-1 0 0,0 0 1 0 0,-1 1-1 0 0,1-1 1 0 0,-1 1-1 0 0,0 0 1 0 0,1-1-1 0 0,-1 1 1 0 0,0 1-1 0 0,0-1 1 0 0,0 1 9 0 0,-2-1-408 0 0,0 0 1 0 0,1 1-1 0 0,-1 0 0 0 0,0 0 1 0 0,1 0-1 0 0,-1 1 1 0 0,1 0-1 0 0,-1 0 0 0 0,1 1 1 0 0,-1-1-1 0 0,1 1 0 0 0,0 0 1 0 0,-1 1-1 0 0,-2 1 408 0 0,-9 7-7004 0 0,4-3-5513 0 0</inkml:trace>
  <inkml:trace contextRef="#ctx0" brushRef="#br0" timeOffset="432.159">442 317 18980 0 0,'0'0'1423'0'0,"0"0"-392"0"0,0 0-107 0 0,0 0-6 0 0,0 0-40 0 0,0 0-47 0 0,0 0-151 0 0,0 0-190 0 0,0 0-122 0 0,0 0-61 0 0,0 0-21 0 0,0 0-45 0 0,0 0-57 0 0,13-16-43 0 0,63-74 131 0 0,-60 70-158 0 0,2 0 0 0 0,0 2 0 0 0,1 0 0 0 0,1 1 0 0 0,1 1 0 0 0,6-4-114 0 0,-26 20-2 0 0,0-1 0 0 0,0 1 0 0 0,0 0 0 0 0,0 0 0 0 0,0 0 0 0 0,0-1 0 0 0,-1 1 0 0 0,1 0 0 0 0,0 0 0 0 0,0 0 0 0 0,0 0 0 0 0,0 1 0 0 0,0-1 1 0 0,0 0-1 0 0,0 0 0 0 0,0 0 0 0 0,0 1 0 0 0,0-1 0 0 0,-1 0 0 0 0,1 1 0 0 0,0-1 0 0 0,0 1 0 0 0,0-1 0 0 0,-1 1 0 0 0,1 0 0 0 0,0-1 0 0 0,0 1 0 0 0,-1 0 0 0 0,1-1 0 0 0,-1 1 0 0 0,1 0 0 0 0,-1 0 0 0 0,1-1 0 0 0,-1 1 0 0 0,1 0 0 0 0,-1 0 0 0 0,0 0 0 0 0,1 0 0 0 0,-1 0 0 0 0,0 0 0 0 0,0 0 0 0 0,0-1 0 0 0,1 1 0 0 0,-1 0 0 0 0,0 0 0 0 0,0 0 0 0 0,-1 0 0 0 0,1 0 0 0 0,0 0 0 0 0,0 0 1 0 0,0 0-1 0 0,-1 0 0 0 0,1 0 0 0 0,0-1 0 0 0,-1 1 0 0 0,1 0 0 0 0,0 0 0 0 0,-1 0 0 0 0,0 0 0 0 0,1-1 0 0 0,-1 1 2 0 0,3 20 41 0 0,-2-16-34 0 0,1 0 0 0 0,0-1 0 0 0,1 1 0 0 0,-1 0 0 0 0,1-1 0 0 0,0 1 0 0 0,0-1 0 0 0,1 1 0 0 0,-1-1 0 0 0,1 0 0 0 0,0 0 0 0 0,0 0 0 0 0,0 0 0 0 0,1-1 0 0 0,-1 1 0 0 0,1-1 0 0 0,0 0 0 0 0,0 0 0 0 0,0 0 0 0 0,0-1 0 0 0,1 1 0 0 0,-1-1 0 0 0,1 0 0 0 0,-1 0 0 0 0,1-1 0 0 0,0 1 0 0 0,-1-1 0 0 0,1 0 0 0 0,0 0 0 0 0,0-1 0 0 0,0 1 0 0 0,1-1-7 0 0,7 0 150 0 0,1-1-1 0 0,-1 0 0 0 0,0 0 0 0 0,0-1 0 0 0,1-1 0 0 0,-2-1 0 0 0,1 1 0 0 0,0-2 0 0 0,-1 0 0 0 0,1 0 0 0 0,-2-2 0 0 0,1 1 0 0 0,6-6-149 0 0,-11 9 13 0 0,-1-1 0 0 0,0 1 0 0 0,-1-1 0 0 0,1-1 0 0 0,-1 1 0 0 0,0-1 0 0 0,0 0 0 0 0,0 0 0 0 0,-1 0 0 0 0,1-1-1 0 0,-1 1 1 0 0,-1-1 0 0 0,1 0 0 0 0,-1 0 0 0 0,0-1 0 0 0,0 1 0 0 0,-1-1 0 0 0,0 1 0 0 0,0-1 0 0 0,0 0 0 0 0,-1 0 0 0 0,0 0 0 0 0,-1-1-13 0 0,-3-20-1790 0 0,-8 13-5776 0 0,6 12-5191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0.8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39 382 0 0 0,'0'0'675'0'0,"0"0"430"0"0,0 0 141 0 0,0 0 97 0 0,0 0 135 0 0,0 0 127 0 0,0 0 96 0 0,0 0-1 0 0,0 0-88 0 0,0 0-170 0 0,0 0-155 0 0,0 0-144 0 0,-6-12-112 0 0,-20-37-90 0 0,20 37-122 0 0,6 12-123 0 0,0 0-118 0 0,0 0-114 0 0,0 0-101 0 0,0 0-62 0 0,25 0 1430 0 0,5-2-1230 0 0,0-2 1 0 0,-1-1-1 0 0,1-1 1 0 0,-1-1-1 0 0,0-2 1 0 0,-1-1-1 0 0,0-1 0 0 0,15-9-501 0 0,-31 15 61 0 0,1-1 0 0 0,-1 0 0 0 0,0-1 0 0 0,0 0-1 0 0,-1-1 1 0 0,0 0 0 0 0,0-1 0 0 0,-1-1-1 0 0,0 1 1 0 0,-1-1 0 0 0,0-1 0 0 0,0 0-1 0 0,-1 0 1 0 0,-1-1 0 0 0,0 0 0 0 0,4-10-61 0 0,-7-9 405 0 0,-4 30-352 0 0,0 1-10 0 0,0 0-48 0 0,0 9-69 0 0,6 540 21 0 0,-1-452-19 0 0,-3 0 0 0 0,-9 52 72 0 0,1-104-63 0 0,-1-1-1 0 0,-3 0 1 0 0,-2-1 0 0 0,-1 0-1 0 0,-3-1 1 0 0,-15 29 63 0 0,26-58-2 0 0,-2 0-1 0 0,0-1 1 0 0,0 0-1 0 0,-1 0 1 0 0,0-1-1 0 0,-1 0 1 0 0,0 0 0 0 0,-1-1-1 0 0,0 0 1 0 0,-1-1-1 0 0,0 0 1 0 0,-1-1-1 0 0,1 0 1 0 0,-1 0 0 0 0,-1-2-1 0 0,0 1 1 0 0,0-2-1 0 0,0 0 1 0 0,0 0-1 0 0,-1-1 1 0 0,1-1 0 0 0,-14 2 2 0 0,23-5 2 0 0,0-1 1 0 0,0 1 0 0 0,0-1 0 0 0,-1 0 0 0 0,1 0 0 0 0,0-1-1 0 0,1 1 1 0 0,-1-1 0 0 0,0 0 0 0 0,0 0 0 0 0,1 0 0 0 0,-1 0-1 0 0,1 0 1 0 0,0-1 0 0 0,-1 0 0 0 0,1 0 0 0 0,0 0-1 0 0,1 0 1 0 0,-1 0 0 0 0,0 0 0 0 0,1-1 0 0 0,0 1 0 0 0,0-1-1 0 0,0 0 1 0 0,0 1 0 0 0,1-1 0 0 0,-1 0 0 0 0,1 0 0 0 0,0 0-1 0 0,0 0 1 0 0,1 0 0 0 0,-1-1 0 0 0,1 1-3 0 0,-2-11 15 0 0,0 0 1 0 0,1 0 0 0 0,1 0 0 0 0,0 0-1 0 0,1 0 1 0 0,1 0 0 0 0,0 0-1 0 0,5-14-15 0 0,11-15 39 0 0,3 0-1 0 0,1 1 1 0 0,2 1 0 0 0,2 2-1 0 0,2 0 1 0 0,1 2-1 0 0,2 1 1 0 0,2 1-1 0 0,1 2 1 0 0,1 1-1 0 0,40-26-38 0 0,-67 51-36 0 0,0 0 0 0 0,1 1-1 0 0,0 0 1 0 0,0 0 0 0 0,0 1-1 0 0,1 0 1 0 0,0 1-1 0 0,0 0 1 0 0,0 1 0 0 0,1 0-1 0 0,0 1 1 0 0,-1 0-1 0 0,1 0 1 0 0,11 0 36 0 0,-7 23-3099 0 0,-13-7-1041 0 0,-1-5-1541 0 0,0-3-6176 0 0</inkml:trace>
  <inkml:trace contextRef="#ctx0" brushRef="#br0" timeOffset="297.022">767 929 9730 0 0,'0'0'2133'0'0,"0"0"-318"0"0,0 0-136 0 0,0 0-62 0 0,0 0-120 0 0,0 0-174 0 0,0 0-207 0 0,0 0-212 0 0,0 0-139 0 0,0 0-60 0 0,0 0-12 0 0,0 0 21 0 0,0 0 20 0 0,-3 20-27 0 0,-11 48 678 0 0,17-99-1118 0 0,1 1 0 0 0,1-1 0 0 0,2 1 0 0 0,1 0 0 0 0,11-27-267 0 0,-9 24 136 0 0,6-12-17 0 0,2 1 1 0 0,1 0 0 0 0,3 2-1 0 0,16-24-119 0 0,-38 66-28 0 0,0 1-1 0 0,-1-1 1 0 0,1 0-1 0 0,0 1 1 0 0,0-1 0 0 0,0 1-1 0 0,0-1 1 0 0,-1 1-1 0 0,1-1 1 0 0,0 0-1 0 0,0 1 1 0 0,0-1-1 0 0,0 1 1 0 0,0-1-1 0 0,0 1 1 0 0,0-1 0 0 0,0 1-1 0 0,0-1 1 0 0,0 1-1 0 0,1-1 1 0 0,-1 0-1 0 0,0 1 1 0 0,0-1-1 0 0,0 1 1 0 0,0-1-1 0 0,1 1 1 0 0,-1-1 0 0 0,0 0-1 0 0,1 1 1 0 0,-1-1-1 0 0,0 0 1 0 0,0 1-1 0 0,1-1 1 0 0,-1 0-1 0 0,1 1 1 0 0,-1-1-1 0 0,0 0 1 0 0,1 0 0 0 0,-1 1-1 0 0,1-1 1 0 0,-1 0-1 0 0,0 0 1 0 0,1 0-1 0 0,-1 0 1 0 0,1 0-1 0 0,-1 1 1 0 0,1-1-1 0 0,-1 0 1 0 0,1 0-1 0 0,-1 0 1 0 0,1 0 0 0 0,-1 0-1 0 0,0 0 1 0 0,1-1-1 0 0,-1 1 1 0 0,1 0-1 0 0,-1 0 1 0 0,1 0-1 0 0,-1 0 1 0 0,1 0-1 0 0,-1-1 1 0 0,0 1 0 0 0,1 0-1 0 0,-1 0 1 0 0,0-1-1 0 0,1 1 1 0 0,-1-1 28 0 0,3 27-3168 0 0,-2-9-5645 0 0,-1-9-3485 0 0</inkml:trace>
  <inkml:trace contextRef="#ctx0" brushRef="#br0" timeOffset="549.66">1187 702 15035 0 0,'0'0'1705'0'0,"0"0"-373"0"0,0 0-185 0 0,0 0-115 0 0,0 0-152 0 0,0 0-194 0 0,0 0-212 0 0,0 0-190 0 0,0 0-127 0 0,0 0-64 0 0,4 33-29 0 0,12 102-24 0 0,-3-88-144 0 0,-5-62-3012 0 0,-7 8-1491 0 0,0-1-5726 0 0</inkml:trace>
  <inkml:trace contextRef="#ctx0" brushRef="#br0" timeOffset="803.92">1118 452 14987 0 0,'0'0'2089'0'0,"0"0"-745"0"0,0 0-392 0 0,0 0-296 0 0,0 0-256 0 0,0 0-184 0 0,0 0-200 0 0,0 0-168 0 0,0 0-112 0 0,0 0-88 0 0,0 0-216 0 0,0 0-504 0 0,0 0-1689 0 0,0 0-9289 0 0</inkml:trace>
  <inkml:trace contextRef="#ctx0" brushRef="#br0" timeOffset="970.076">1571 529 17748 0 0,'0'0'2164'0'0,"0"0"-691"0"0,0 0-323 0 0,0 0-108 0 0,0 0-111 0 0,0 0-115 0 0,0 0-148 0 0,0 0-173 0 0,0 0-174 0 0,0 0-117 0 0,0 0-34 0 0,0 0-43 0 0,0 0-47 0 0,-25 16-23 0 0,-76 54-44 0 0,99-69-14 0 0,0 0 0 0 0,0 0 0 0 0,0 0-1 0 0,0 1 1 0 0,0-1 0 0 0,0 1 0 0 0,0-1 0 0 0,0 1-1 0 0,0-1 1 0 0,1 1 0 0 0,-1 0 0 0 0,0 0-1 0 0,1 0 1 0 0,0 0 0 0 0,-1 0 0 0 0,1 0 0 0 0,0 0-1 0 0,0 1 1 0 0,0-1 0 0 0,1 0 0 0 0,-1 0 0 0 0,0 1-1 0 0,1-1 1 0 0,-1 2 1 0 0,1 5 5 0 0,-2-5-8 0 0,0 0 0 0 0,1 1 0 0 0,-1 0 0 0 0,1-1-1 0 0,0 1 1 0 0,1 0 0 0 0,-1-1 0 0 0,1 1 0 0 0,0 0 0 0 0,0 0-1 0 0,0 0 1 0 0,1-1 0 0 0,0 1 0 0 0,0 0 0 0 0,0-1-1 0 0,0 1 1 0 0,1-1 0 0 0,0 1 0 0 0,-1-1 0 0 0,2 0 0 0 0,-1 1-1 0 0,0-1 1 0 0,1 0 0 0 0,0 0 0 0 0,0-1 0 0 0,0 1 0 0 0,1-1-1 0 0,-1 1 1 0 0,1-1 0 0 0,-1 0 0 0 0,1-1 0 0 0,1 1 3 0 0,10 4-2 0 0,1-1 0 0 0,0-1 1 0 0,0-1-1 0 0,1 0 0 0 0,-1-1 1 0 0,1-1-1 0 0,0 0 0 0 0,0-1 1 0 0,0-1-1 0 0,-1-1 0 0 0,8-1 2 0 0,-16 1-73 0 0,0-1 1 0 0,0 0-1 0 0,-1 0 0 0 0,1-1 0 0 0,-1 0 1 0 0,1 0-1 0 0,-1-1 0 0 0,0 1 0 0 0,0-2 0 0 0,-1 1 1 0 0,1-1-1 0 0,-1 0 0 0 0,0 0 0 0 0,0-1 73 0 0,10-15-2315 0 0,-7 7-4989 0 0,-7 6-4500 0 0</inkml:trace>
  <inkml:trace contextRef="#ctx0" brushRef="#br0" timeOffset="1239.146">2164 1 18212 0 0,'0'0'1556'0'0,"0"0"-404"0"0,0 0-258 0 0,0 0-131 0 0,0 0-32 0 0,0 0 33 0 0,0 0 43 0 0,0 0-21 0 0,0 0-40 0 0,0 0-95 0 0,0 0-98 0 0,0 0-95 0 0,0 0-100 0 0,5 38-34 0 0,16 120-81 0 0,-7 73 369 0 0,8 51-508 0 0,-5-182-162 0 0,-13-87-2748 0 0,-10-33-6718 0 0,4 15-184 0 0</inkml:trace>
  <inkml:trace contextRef="#ctx0" brushRef="#br0" timeOffset="1452.059">1952 463 14067 0 0,'0'0'2846'0'0,"0"0"-1271"0"0,0 0-595 0 0,0 0-32 0 0,0 0 66 0 0,0 0 39 0 0,0 0-52 0 0,0 0-134 0 0,0 0-149 0 0,0 0-162 0 0,0 0-87 0 0,37 1-65 0 0,115 2-95 0 0,-13 16 183 0 0,-45 11-1533 0 0,-58-10-7619 0 0,-30-16-3585 0 0</inkml:trace>
  <inkml:trace contextRef="#ctx0" brushRef="#br0" timeOffset="1698.901">2651 663 18100 0 0,'0'0'1584'0'0,"0"0"-672"0"0,0 0-135 0 0,0 0-73 0 0,0 0-80 0 0,0 0-136 0 0,0 0-152 0 0,0 0-168 0 0,0 0-136 0 0,0 0-48 0 0,0 0-40 0 0,0 0-128 0 0,0 0-160 0 0,31 112-264 0 0,-25-112-712 0 0,-2-11-1137 0 0,2 3-2520 0 0,-4 4-7562 0 0</inkml:trace>
  <inkml:trace contextRef="#ctx0" brushRef="#br0" timeOffset="1867.253">2675 359 10986 0 0,'0'0'5530'0'0,"0"0"-3338"0"0,0 0-520 0 0,0 0-375 0 0,0 0-361 0 0,0 0-224 0 0,0 0-232 0 0,0 0-200 0 0,0 0-128 0 0,0 0-96 0 0,0 0-80 0 0,0 0-48 0 0,0 0-128 0 0,0 0-296 0 0,-87 42-536 0 0,89-26-1737 0 0,4-8-10322 0 0</inkml:trace>
  <inkml:trace contextRef="#ctx0" brushRef="#br0" timeOffset="3414.171">1141 282 2489 0 0,'0'0'1828'0'0,"0"0"27"0"0,0 0 181 0 0,0 0 78 0 0,0 0-129 0 0,0 0-281 0 0,0 0-338 0 0,0 0-213 0 0,0 0-81 0 0,0 0-55 0 0,0 0-52 0 0,0 0-37 0 0,0 0-57 0 0,-3 3-43 0 0,-7 6 869 0 0,20-13 1812 0 0,-49 27-1894 0 0,18-8-1487 0 0,93-65-71 0 0,-63 42-2309 0 0,0 5-4581 0 0,-9 6-5625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27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9 7706 0 0,'0'0'1577'0'0,"0"0"-183"0"0,0 0-32 0 0,0 0 31 0 0,0 0 60 0 0,0 0-23 0 0,0 0-189 0 0,0 0-206 0 0,0 0-215 0 0,0 0-197 0 0,0 0-158 0 0,-5-2-113 0 0,-19-5-90 0 0,19 35 998 0 0,20 577 1850 0 0,-15-274-2877 0 0,19-281-99 0 0,16-89 1342 0 0,5-15-1460 0 0,2 2-1 0 0,2 2 1 0 0,3 2 0 0 0,1 2 0 0 0,36-26-16 0 0,-13 41 13 0 0,-62 62 16 0 0,-7 330 211 0 0,15-361-1744 0 0,36-46-4405 0 0,-32 25-1970 0 0,-8 12-3372 0 0</inkml:trace>
  <inkml:trace contextRef="#ctx0" brushRef="#br0" timeOffset="438.601">1064 537 1216 0 0,'0'0'2773'0'0,"0"0"-629"0"0,0 0-282 0 0,0 0-36 0 0,0 0-161 0 0,0 0-124 0 0,0 0-81 0 0,0 0-146 0 0,0 0-155 0 0,0 0-131 0 0,0 0-133 0 0,0 0-99 0 0,0 0-45 0 0,-18 4-44 0 0,-55 13-65 0 0,60-12-380 0 0,-1-1-1 0 0,1 2 0 0 0,1-1 1 0 0,-1 2-1 0 0,1 0 0 0 0,0 0 1 0 0,0 1-1 0 0,1 1 1 0 0,0 0-1 0 0,-1 2-261 0 0,-13 10 283 0 0,14-14-235 0 0,0 0 0 0 0,1 1 0 0 0,-1 1 0 0 0,2 0 0 0 0,-1 0 0 0 0,1 1 1 0 0,1 0-1 0 0,-1 0 0 0 0,2 1 0 0 0,0 0 0 0 0,0 1 0 0 0,1 0 0 0 0,0 0 0 0 0,1 0 0 0 0,0 0 0 0 0,1 1 0 0 0,1 0 0 0 0,0 0 0 0 0,0 2-48 0 0,3-13 3 0 0,1-1 0 0 0,-1 1-1 0 0,1 0 1 0 0,-1 0-1 0 0,1 0 1 0 0,0-1-1 0 0,-1 1 1 0 0,1 0-1 0 0,0-1 1 0 0,0 1-1 0 0,0 0 1 0 0,0-1 0 0 0,1 0-1 0 0,-1 1 1 0 0,0-1-1 0 0,0 0 1 0 0,1 1-1 0 0,-1-1 1 0 0,1 0-1 0 0,0 0 1 0 0,-1 0-1 0 0,1 0 1 0 0,-1 0 0 0 0,1-1-1 0 0,0 1 1 0 0,0 0-1 0 0,0-1 1 0 0,-1 0-1 0 0,1 1 1 0 0,0-1-1 0 0,0 0 1 0 0,0 0 0 0 0,0 0-1 0 0,0 0 1 0 0,0 0-1 0 0,0 0-2 0 0,71-12 298 0 0,-46-2-185 0 0,-1-2 0 0 0,-1 0 0 0 0,-1-2 0 0 0,0-1 1 0 0,-1 0-1 0 0,-2-2 0 0 0,0-1 0 0 0,12-15-113 0 0,27-26 242 0 0,-37 40-64 0 0,-23 38-161 0 0,-12 188-108 0 0,12-201 20 0 0,0-1 0 0 0,0 1 0 0 0,0-1-1 0 0,0 1 1 0 0,0 0 0 0 0,1-1 0 0 0,-1 1 0 0 0,0-1 0 0 0,1 1 0 0 0,-1-1 0 0 0,1 1 0 0 0,0-1 0 0 0,-1 1 0 0 0,1-1 0 0 0,0 0-1 0 0,0 1 1 0 0,0-1 0 0 0,0 0 0 0 0,0 0 0 0 0,0 1 0 0 0,0-1 0 0 0,0 0 0 0 0,1 0 0 0 0,-1 0 0 0 0,0-1 0 0 0,1 1 0 0 0,-1 0-1 0 0,0 0 1 0 0,1-1 0 0 0,-1 1 0 0 0,1-1 0 0 0,-1 1 0 0 0,1-1 0 0 0,0 0 0 0 0,-1 1 0 0 0,1-1 0 0 0,-1 0 0 0 0,1 0 0 0 0,0 0-1 0 0,-1 0 1 0 0,1 0 71 0 0,40-17-6587 0 0,-30 7-120 0 0,-4 5-4314 0 0</inkml:trace>
  <inkml:trace contextRef="#ctx0" brushRef="#br0" timeOffset="950.341">1656 464 8914 0 0,'0'0'3237'0'0,"0"0"-960"0"0,0 0-544 0 0,0 0-154 0 0,0 0-178 0 0,0 0-204 0 0,0 0-144 0 0,0 0-165 0 0,0 0-170 0 0,0 0-139 0 0,0 0-89 0 0,0 0-61 0 0,-21 17-49 0 0,-97 77 238 0 0,105-84-323 0 0,11-8-262 0 0,-1-1-1 0 0,1 1 1 0 0,-1 0 0 0 0,1 0-1 0 0,-1 0 1 0 0,1 0-1 0 0,0 0 1 0 0,0 0-1 0 0,0 1 1 0 0,0-1-1 0 0,1 1 1 0 0,-1-1-1 0 0,1 1 1 0 0,-1-1 0 0 0,1 1-1 0 0,0 0 1 0 0,0 0-1 0 0,0 0 1 0 0,0 0-1 0 0,1 0 1 0 0,-1 0-1 0 0,1 1-32 0 0,0 60 40 0 0,3-60-25 0 0,0-1-1 0 0,0 1 0 0 0,0-1 1 0 0,0 1-1 0 0,0-1 0 0 0,1 0 1 0 0,0-1-1 0 0,0 1 0 0 0,-1-1 0 0 0,1 1 1 0 0,1-1-1 0 0,-1 0 0 0 0,0-1 1 0 0,0 1-1 0 0,3 0-14 0 0,0 3 61 0 0,-1-1 0 0 0,1 1 0 0 0,-1 0 0 0 0,-1 1 0 0 0,1 0 0 0 0,-1 0-1 0 0,0 0 1 0 0,0 0 0 0 0,-1 1 0 0 0,0 0 0 0 0,0 0 0 0 0,-1 0 0 0 0,0 0 0 0 0,0 1 0 0 0,0-1 0 0 0,-1 1 0 0 0,0-1 0 0 0,-1 1 0 0 0,1 0-1 0 0,-2 0 1 0 0,1 0 0 0 0,-1 0 0 0 0,0 0 0 0 0,-1 0 0 0 0,-1 6-61 0 0,1-8 33 0 0,-1-1-1 0 0,0 0 1 0 0,-1 0 0 0 0,1 0 0 0 0,-1 0-1 0 0,0 0 1 0 0,0-1 0 0 0,-1 1-1 0 0,1-1 1 0 0,-1 0 0 0 0,0 0-1 0 0,0 0 1 0 0,-1-1 0 0 0,1 1-1 0 0,-1-1 1 0 0,1 0 0 0 0,-1 0 0 0 0,0-1-1 0 0,0 1 1 0 0,0-1 0 0 0,-1 0-1 0 0,1-1 1 0 0,0 1 0 0 0,-1-1-1 0 0,1 0 1 0 0,-1 0 0 0 0,1-1-1 0 0,-1 0 1 0 0,0 0 0 0 0,1 0 0 0 0,-1 0-1 0 0,1-1 1 0 0,-2 0-33 0 0,2 1-29 0 0,3 1-34 0 0,-1-1 1 0 0,1 1-1 0 0,-1 0 1 0 0,0-1-1 0 0,1 0 1 0 0,-1 1-1 0 0,0-1 0 0 0,1 0 1 0 0,-1 0-1 0 0,1-1 1 0 0,-1 1-1 0 0,0 0 1 0 0,1-1-1 0 0,-1 0 1 0 0,1 1-1 0 0,-1-1 0 0 0,1 0 1 0 0,-1-1-1 0 0,1 1 1 0 0,0 0-1 0 0,-1-1 1 0 0,1 1-1 0 0,0-1 0 0 0,0 1 1 0 0,0-1-1 0 0,0 0 1 0 0,0 0-1 0 0,1 0 1 0 0,-1 0-1 0 0,1 0 1 0 0,-1-1-1 0 0,1 1 0 0 0,0 0 1 0 0,-1-1-1 0 0,1 1 1 0 0,1-1-1 0 0,-1 1 1 0 0,0-1-1 0 0,0 1 0 0 0,1-1 1 0 0,0 0-1 0 0,-1-1 63 0 0,1-11-2156 0 0,0 4-2912 0 0,0 3-7146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37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32 0 0 0,'0'0'1004'0'0,"0"0"686"0"0,0 0 278 0 0,0 0-2 0 0,0 0-106 0 0,0 0-122 0 0,0 0-169 0 0,0 0-151 0 0,0 0-135 0 0,6 7 3968 0 0,-6-7-4830 0 0,0 0-34 0 0,-17 31 2071 0 0,-14 19-1533 0 0,58-50-263 0 0,-19-2-549 0 0,-1 0 0 0 0,1-1 0 0 0,0 0-1 0 0,-1 0 1 0 0,1-1 0 0 0,-1 0 0 0 0,0 0 0 0 0,0-1 0 0 0,0 0 0 0 0,-1 0 0 0 0,0 0 0 0 0,0-1-1 0 0,0 0 1 0 0,-1 0 0 0 0,0-1 0 0 0,0 1 0 0 0,3-6-113 0 0,-9 12 25 0 0,1 0 1 0 0,-1 0-1 0 0,1 0 1 0 0,-1 0-1 0 0,1 0 1 0 0,-1 0-1 0 0,1 0 1 0 0,-1 0-1 0 0,1 0 1 0 0,-1-1-1 0 0,1 1 1 0 0,-1 0-1 0 0,1 0 1 0 0,0-1-1 0 0,-1 1 1 0 0,1 0-1 0 0,-1 0 0 0 0,1-1 1 0 0,0 1-1 0 0,-1-1 1 0 0,1 1-1 0 0,0 0 1 0 0,-1-1-1 0 0,1 1 1 0 0,0-1-1 0 0,0 1 1 0 0,-1 0-1 0 0,1-1 1 0 0,0 1-1 0 0,0-1 1 0 0,0 1-1 0 0,0-1 1 0 0,0 1-1 0 0,-1-1 0 0 0,1 1 1 0 0,0-1-1 0 0,0 1 1 0 0,0-1-1 0 0,0 1 1 0 0,1-1-1 0 0,-1 1 1 0 0,0-1-1 0 0,0 1 1 0 0,0-1-1 0 0,0 1 1 0 0,0-1-1 0 0,1 1 1 0 0,-1-1-1 0 0,0 1 0 0 0,0 0 1 0 0,1-1-1 0 0,-1 1 1 0 0,0-1-1 0 0,1 1 1 0 0,-1-1-26 0 0,-3 1-30 0 0,-2 1 35 0 0,0 1 1 0 0,0-1-1 0 0,-1 1 1 0 0,1 0-1 0 0,0 0 1 0 0,1 0-1 0 0,-1 0 1 0 0,0 1-1 0 0,1 0 1 0 0,-1 0-1 0 0,1 1 1 0 0,0-1-1 0 0,0 1 1 0 0,0 0-1 0 0,0 0 1 0 0,1 0-1 0 0,-3 4-5 0 0,5-7 2 0 0,0-1 0 0 0,1 1 0 0 0,-1-1-1 0 0,0 1 1 0 0,1 0 0 0 0,-1-1 0 0 0,1 1-1 0 0,-1-1 1 0 0,1 1 0 0 0,-1 0 0 0 0,1 0-1 0 0,0-1 1 0 0,-1 1 0 0 0,1 0 0 0 0,0 0-1 0 0,0-1 1 0 0,-1 1 0 0 0,1 0 0 0 0,0 0-1 0 0,0 0 1 0 0,0-1 0 0 0,0 1 0 0 0,0 0-1 0 0,0 0 1 0 0,0 0 0 0 0,0 0 0 0 0,0-1 0 0 0,1 1-1 0 0,-1 0 1 0 0,0 0 0 0 0,0-1 0 0 0,1 1-1 0 0,-1 0 1 0 0,0 0 0 0 0,1-1 0 0 0,-1 1-1 0 0,1 0 1 0 0,-1-1 0 0 0,1 1 0 0 0,-1 0-1 0 0,1-1 1 0 0,0 1 0 0 0,-1-1 0 0 0,1 1-1 0 0,0-1 1 0 0,-1 0 0 0 0,1 1 0 0 0,0-1-1 0 0,0 1 1 0 0,-1-1 0 0 0,1 0 0 0 0,0 0-1 0 0,0 1 1 0 0,-1-1 0 0 0,1 0 0 0 0,0 0 0 0 0,0 0-1 0 0,0 0 1 0 0,0 0 0 0 0,-1 0 0 0 0,1 0-1 0 0,0 0 1 0 0,0-1-2 0 0,39-59 12 0 0,-33 40-768 0 0,-4 12-2814 0 0,0 1-6544 0 0,0 3-2752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4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169 319 6873 0 0,'0'0'1195'0'0,"0"0"-384"0"0,0 0-240 0 0,0 0 62 0 0,0 0 238 0 0,0 0 292 0 0,0 0 151 0 0,0 0-58 0 0,0 0-189 0 0,0 0-188 0 0,0 0-131 0 0,18-11-116 0 0,123-74 989 0 0,-78 52-591 0 0,-21 13-500 0 0,-1-2 0 0 0,-1-2 1 0 0,-1-2-1 0 0,-2-1 1 0 0,10-10-531 0 0,-16 4 708 0 0,-41 89 1367 0 0,-11 19-1746 0 0,4 0 0 0 0,4 1 0 0 0,-1 33-329 0 0,-9 50 351 0 0,-54 361 389 0 0,57-294-552 0 0,3-153 42 0 0,17-72-191 0 0,0-1-11 0 0,0 0 29 0 0,0 0 15 0 0,0 0 7 0 0,0 0 4 0 0,0 0 12 0 0,0 0 9 0 0,0 0 8 0 0,0 0 2 0 0,0 0-16 0 0,0 0-13 0 0,-5-19 474 0 0,-9 8-588 0 0,-1 1 1 0 0,0 1-1 0 0,0 0 0 0 0,-1 1 1 0 0,0 1-1 0 0,0 0 0 0 0,-1 2 1 0 0,0-1-1 0 0,0 2 0 0 0,0 0 1 0 0,0 2-1 0 0,-1-1 1 0 0,0 2-1 0 0,1 0 0 0 0,-1 2 1 0 0,1 0-1 0 0,-18 3 29 0 0,-1-4-39 0 0,-64 15-142 0 0,101-14 85 0 0,0 1 1 0 0,0-1-1 0 0,-1 1 1 0 0,1-1-1 0 0,1 0 1 0 0,-1 1-1 0 0,0-1 1 0 0,0 0-1 0 0,0 0 1 0 0,1 0-1 0 0,-1 0 0 0 0,0 0 1 0 0,1 0-1 0 0,-1 0 1 0 0,1 0-1 0 0,0 0 1 0 0,-1-1-1 0 0,1 1 1 0 0,-1-1-1 0 0,1 1 1 0 0,0-1-1 0 0,-1 0 0 0 0,1 0 1 0 0,0 1-1 0 0,0-1 1 0 0,-1 0-1 0 0,1-1 1 0 0,1 1 95 0 0,53 2-4182 0 0,-34-3-2087 0 0,-4 1-5985 0 0</inkml:trace>
  <inkml:trace contextRef="#ctx0" brushRef="#br0" timeOffset="528.928">140 712 9130 0 0,'0'0'1476'0'0,"0"0"-298"0"0,0 0-191 0 0,0 0-92 0 0,0 0-21 0 0,0 0 24 0 0,0 0 86 0 0,0 0 58 0 0,0 0-9 0 0,0 0-45 0 0,0 0-153 0 0,0 0-169 0 0,0 0-138 0 0,36-7-31 0 0,115-22 18 0 0,162-38 2207 0 0,-176 36-2224 0 0,-69 19-260 0 0,-68 12-231 0 0,0 0 38 0 0,0 0 39 0 0,0 0 19 0 0,0 0 9 0 0,0 0 7 0 0,0 0-10 0 0,-10 27 382 0 0,-11 54-62 0 0,-20 114 553 0 0,28-106-882 0 0,13-88-139 0 0,46-13-1655 0 0,-20-7-4631 0 0,-19 11-5412 0 0</inkml:trace>
  <inkml:trace contextRef="#ctx0" brushRef="#br0" timeOffset="896.855">1049 1125 9890 0 0,'0'0'2018'0'0,"0"0"-406"0"0,0 0-178 0 0,0 0 73 0 0,0 0 68 0 0,0 0 20 0 0,0 0-116 0 0,0 0-210 0 0,0 0-214 0 0,0 0-229 0 0,0 0-162 0 0,0 0-117 0 0,4-6-119 0 0,-1-1-423 0 0,-3 7 42 0 0,0 1-1 0 0,1-1 1 0 0,-1 0 0 0 0,0 1-1 0 0,0-1 1 0 0,1 1-1 0 0,-1-1 1 0 0,0 0 0 0 0,1 0-1 0 0,-1 1 1 0 0,0-1-1 0 0,0 0 1 0 0,1 0 0 0 0,-1 1-1 0 0,1-1 1 0 0,-1 0-1 0 0,0 0 1 0 0,1 0 0 0 0,-1 1-1 0 0,1-1 1 0 0,-1 0-1 0 0,0 0 1 0 0,1 0 0 0 0,-1 0-1 0 0,1 0 1 0 0,-1 0-1 0 0,1 0 1 0 0,-1 0 0 0 0,0 0-1 0 0,1 0 1 0 0,-1 0-1 0 0,1 0 1 0 0,-1 0 0 0 0,1-1-47 0 0,-1 9 136 0 0,0 16 13 0 0,0 1-1 0 0,-1 0 0 0 0,-2-1 1 0 0,0 1-1 0 0,-2-1 0 0 0,-3 9-148 0 0,-14 32-94 0 0,21-64-13 0 0,1-1-28 0 0,0 0-37 0 0,0 0-113 0 0,0 0-141 0 0,0-8-1263 0 0,7-22-3486 0 0,-4 22 949 0 0,1-4-7387 0 0</inkml:trace>
  <inkml:trace contextRef="#ctx0" brushRef="#br0" timeOffset="1146.727">1171 450 15787 0 0,'0'0'1873'0'0,"0"0"-1033"0"0,0 0-504 0 0,0 0-232 0 0,0 0-144 0 0,0 0 24 0 0,0 0 56 0 0,0 0 16 0 0,0 0-48 0 0,0 0-48 0 0,0 0-80 0 0,0 0-136 0 0,0 0-272 0 0,0 0-720 0 0,17 170-3225 0 0,-11-159-7266 0 0</inkml:trace>
  <inkml:trace contextRef="#ctx0" brushRef="#br0" timeOffset="1513.573">1348 1271 11010 0 0,'0'0'2022'0'0,"0"0"-627"0"0,0 0-285 0 0,0 0 71 0 0,0 0 149 0 0,0 0 106 0 0,0 0-13 0 0,0 0-192 0 0,0 0-303 0 0,0 0-222 0 0,0 0-158 0 0,0 0-115 0 0,0 0-53 0 0,8-21-74 0 0,52-139 362 0 0,11-43 281 0 0,-54 179-973 0 0,-3 40-158 0 0,3 110 198 0 0,17-19-67 0 0,-32-103 58 0 0,0 0 0 0 0,0 0-1 0 0,1 0 1 0 0,-1 0 0 0 0,1-1-1 0 0,0 1 1 0 0,0-1 0 0 0,0 0-1 0 0,0 1 1 0 0,0-2 0 0 0,1 1-1 0 0,0 0 1 0 0,-1-1 0 0 0,1 1-1 0 0,0-1 1 0 0,0 0 0 0 0,0-1-1 0 0,0 1 1 0 0,1-1-1 0 0,-1 1 1 0 0,0-1 0 0 0,1 0-1 0 0,3 0-6 0 0,-1-4 64 0 0,-1 0 0 0 0,1-1 0 0 0,-1 1-1 0 0,0-1 1 0 0,0 0 0 0 0,0-1-1 0 0,0 1 1 0 0,-1-1 0 0 0,0-1 0 0 0,0 1-1 0 0,0-1 1 0 0,0 1 0 0 0,-1-1-1 0 0,0-1 1 0 0,-1 1 0 0 0,1 0 0 0 0,-1-1-1 0 0,1-2-63 0 0,3-6 21 0 0,-1-1 0 0 0,-1 1 0 0 0,0-1 0 0 0,0 0-1 0 0,-2-1 1 0 0,0 1 0 0 0,-1-1 0 0 0,-1 1 0 0 0,0-1-1 0 0,-2-12-20 0 0,1 28-264 0 0,0 1-157 0 0,0 0-185 0 0,0 0-198 0 0,5 15-4098 0 0,-2-11 3318 0 0,7 7-8260 0 0,-7-7-54 0 0</inkml:trace>
  <inkml:trace contextRef="#ctx0" brushRef="#br0" timeOffset="1984.582">2155 886 6425 0 0,'0'0'2958'0'0,"0"0"-509"0"0,0 0-334 0 0,0 0-131 0 0,0 0-99 0 0,0 0-131 0 0,0 0-231 0 0,0 0-387 0 0,0 0-380 0 0,0 0-304 0 0,0 0-187 0 0,0 0-63 0 0,0 0-32 0 0,-11 9-13 0 0,-75 82 244 0 0,82-87-392 0 0,1 1 0 0 0,0 0 0 0 0,1 0 0 0 0,-1 0 0 0 0,1 0-1 0 0,0 0 1 0 0,0 0 0 0 0,1 1 0 0 0,0-1 0 0 0,0 1 0 0 0,0-1 0 0 0,0 1 0 0 0,1 0 0 0 0,0-1 0 0 0,0 1 0 0 0,0-1 0 0 0,1 1 0 0 0,0-1-1 0 0,0 1 1 0 0,1-1 0 0 0,-1 1 0 0 0,1-1 0 0 0,0 0 0 0 0,0 0 0 0 0,1 0 0 0 0,0 0 0 0 0,0 0 0 0 0,0-1 0 0 0,0 1 0 0 0,1-1 0 0 0,-1 0-1 0 0,1 0 1 0 0,0 0 0 0 0,1 0 0 0 0,-1-1 0 0 0,0 1 0 0 0,1-1 0 0 0,0 0 0 0 0,0-1 0 0 0,0 1 0 0 0,0-1 0 0 0,5 2-9 0 0,1-2 109 0 0,0 0-1 0 0,0-1 1 0 0,-1 0 0 0 0,1-1 0 0 0,0 0 0 0 0,0 0 0 0 0,0-1 0 0 0,0-1-1 0 0,-1 0 1 0 0,1 0 0 0 0,-1-1 0 0 0,1-1 0 0 0,-1 1 0 0 0,0-2 0 0 0,0 1 0 0 0,-1-1-1 0 0,0-1 1 0 0,1 0 0 0 0,4-4-109 0 0,11-13 189 0 0,0-1 0 0 0,-2-1 0 0 0,-1-1 0 0 0,-1-1 0 0 0,-2-1 0 0 0,0-1 0 0 0,-2 0 0 0 0,-1-2 0 0 0,5-16-189 0 0,-7 20 57 0 0,5-4-60 0 0,-1-1 0 0 0,-2 0-1 0 0,-1-1 1 0 0,-2-1 0 0 0,-1 0 0 0 0,-2-1 0 0 0,-1 0 0 0 0,-2-1 0 0 0,-1 0-1 0 0,-2 0 1 0 0,-2 0 0 0 0,-1 0 0 0 0,-1 0 0 0 0,-3-8 3 0 0,1 37-11 0 0,1 0 0 0 0,-1 0 0 0 0,0 1 0 0 0,-1-1 1 0 0,1 1-1 0 0,-1-1 0 0 0,-1 1 0 0 0,1 0 0 0 0,-1 0 0 0 0,0 1 1 0 0,0-1-1 0 0,-1 1 0 0 0,1 0 0 0 0,-1 0 0 0 0,-1 0 0 0 0,1 1 0 0 0,-1 0 1 0 0,1 0-1 0 0,-1 0 0 0 0,0 0 0 0 0,0 1 0 0 0,-1 0 0 0 0,-3 0 11 0 0,1 1-9 0 0,-1 1-1 0 0,1 1 0 0 0,-1 0 0 0 0,1 1 0 0 0,-1-1 0 0 0,1 2 0 0 0,-1-1 0 0 0,1 1 0 0 0,-1 1 0 0 0,1 0 1 0 0,0 0-1 0 0,1 1 0 0 0,-1 0 0 0 0,0 0 0 0 0,1 1 0 0 0,0 0 0 0 0,0 1 0 0 0,1 0 0 0 0,-1 0 0 0 0,1 0 0 0 0,0 1 1 0 0,-1 2 9 0 0,-6 6 2 0 0,1 1 0 0 0,0 1 0 0 0,1 0 1 0 0,0 0-1 0 0,2 1 0 0 0,0 1 1 0 0,1 0-1 0 0,1 0 0 0 0,-5 17-2 0 0,7-13 12 0 0,1 0 0 0 0,1 0-1 0 0,1 0 1 0 0,0 0 0 0 0,2 1 0 0 0,1-1 0 0 0,1 1-1 0 0,1-1 1 0 0,1 0 0 0 0,1 0 0 0 0,1 0-1 0 0,1 0 1 0 0,1-1 0 0 0,1 0 0 0 0,1 0 0 0 0,1-1-1 0 0,1 0 1 0 0,12 17-12 0 0,-5-11 62 0 0,1-2 0 0 0,1 0-1 0 0,1-1 1 0 0,1-1 0 0 0,1-1 0 0 0,1-1-1 0 0,1-2 1 0 0,1 0 0 0 0,0-1 0 0 0,5 0-62 0 0,20 9 130 0 0,1-2 0 0 0,1-2 0 0 0,1-3 0 0 0,27 5-130 0 0,-33-16-462 0 0,-47-9 7 0 0,-12 0-8549 0 0,6 0-3669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48.2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1 815 1968 0 0,'0'0'1997'0'0,"0"0"-407"0"0,0 0-118 0 0,0 0 39 0 0,0 0 25 0 0,0 0-89 0 0,0 0-171 0 0,0 0-145 0 0,0 0-129 0 0,0 0-45 0 0,0 0-66 0 0,2 11-89 0 0,9 34-54 0 0,-10-43-653 0 0,0 0 1 0 0,0 0-1 0 0,0 0 1 0 0,0-1-1 0 0,1 1 1 0 0,-1 0-1 0 0,1 0 1 0 0,-1-1-1 0 0,1 1 1 0 0,-1-1-1 0 0,1 1 0 0 0,0-1 1 0 0,0 0-1 0 0,0 0 1 0 0,0 0-1 0 0,0 0 1 0 0,0 0-1 0 0,0 0 1 0 0,0 0-1 0 0,0-1 1 0 0,0 1-1 0 0,1-1 1 0 0,-1 1-1 0 0,0-1 0 0 0,0 0 1 0 0,1 0-96 0 0,5 1 364 0 0,2 1-134 0 0,0 0 1 0 0,0-1 0 0 0,-1-1-1 0 0,1 0 1 0 0,0 0-1 0 0,0-1 1 0 0,0 0-1 0 0,-1-1 1 0 0,1 0 0 0 0,0 0-1 0 0,-1-1 1 0 0,0 0-1 0 0,0-1 1 0 0,0 0-1 0 0,0 0 1 0 0,0-1 0 0 0,-1 0-1 0 0,0-1 1 0 0,4-3-231 0 0,14-13 201 0 0,-1-2 1 0 0,-1 0 0 0 0,-1-2-1 0 0,-1-1 1 0 0,-1 0-1 0 0,-2-1 1 0 0,-1-2 0 0 0,2-5-202 0 0,96-133 259 0 0,21 41-96 0 0,-136 126-165 0 0,1 0 1 0 0,-1 0-1 0 0,1 0 0 0 0,-1 0 1 0 0,1 0-1 0 0,-1 0 0 0 0,1 1 1 0 0,0-1-1 0 0,-1 0 1 0 0,1 1-1 0 0,0-1 0 0 0,0 1 1 0 0,-1 0-1 0 0,1 0 0 0 0,0 0 1 0 0,0 0-1 0 0,0 0 1 0 0,-1 0-1 0 0,1 0 0 0 0,0 0 1 0 0,0 1-1 0 0,-1-1 0 0 0,1 1 1 0 0,0-1-1 0 0,-1 1 1 0 0,1 0-1 0 0,0 0 0 0 0,-1-1 1 0 0,1 1-1 0 0,-1 0 0 0 0,1 0 1 0 0,-1 1-1 0 0,0-1 1 0 0,1 0-1 0 0,-1 0 0 0 0,0 1 1 0 0,0-1-1 0 0,0 1 0 0 0,0-1 1 0 0,0 1-1 0 0,0-1 0 0 0,0 1 1 0 0,-1-1-1 0 0,1 1 1 0 0,-1 0-1 0 0,1 0 2 0 0,19 84 151 0 0,-17-68-133 0 0,0 0-1 0 0,-1 1 1 0 0,-1-1 0 0 0,-1 1 0 0 0,-1 0 0 0 0,0-1-1 0 0,-2 1 1 0 0,0-1 0 0 0,-1 0 0 0 0,0 0 0 0 0,-2 0-1 0 0,0 0 1 0 0,-1-1 0 0 0,-1 0 0 0 0,0-1-1 0 0,-1 1 1 0 0,-1-2 0 0 0,-3 3-18 0 0,1-5-10 0 0,0 0 0 0 0,-2-2 0 0 0,0 1 0 0 0,0-2 0 0 0,-1 0 0 0 0,0 0-1 0 0,0-1 1 0 0,-1-1 0 0 0,0-1 0 0 0,-1 0 0 0 0,0-1 0 0 0,0-1 0 0 0,0-1 0 0 0,-1 0 0 0 0,1-1 0 0 0,-1-1 0 0 0,0-1 0 0 0,-14 0 10 0 0,-51-15-465 0 0,81 14 329 0 0,0-1 0 0 0,0 0 0 0 0,-1 0 1 0 0,1 0-1 0 0,0 0 0 0 0,0 0 0 0 0,0 0 0 0 0,0-1 0 0 0,1 1 0 0 0,-1-1 0 0 0,0 1 0 0 0,1-1 0 0 0,-1 0 0 0 0,1 1 0 0 0,-1-1 0 0 0,1 0 0 0 0,0 0 0 0 0,-1 0 0 0 0,1 0 0 0 0,0 0 0 0 0,1-1 1 0 0,-1 1-1 0 0,0 0 0 0 0,1 0 0 0 0,-1-1 0 0 0,1 1 0 0 0,-1 0 0 0 0,1-1 0 0 0,0 1 0 0 0,0 0 0 0 0,0-1 0 0 0,1 1 0 0 0,-1 0 0 0 0,1-2 136 0 0,14-22-8064 0 0,-8 18-3341 0 0</inkml:trace>
  <inkml:trace contextRef="#ctx0" brushRef="#br0" timeOffset="637.464">1134 503 4457 0 0,'0'0'2302'0'0,"0"0"-155"0"0,0 0 13 0 0,0 0-50 0 0,0 0-192 0 0,0 0-264 0 0,0 0-283 0 0,0 0-255 0 0,0 0-169 0 0,0 0-143 0 0,0 0-151 0 0,0 0-129 0 0,0 0-104 0 0,1-5-71 0 0,5-17 285 0 0,-6 22-359 0 0,1 27 884 0 0,16 150 275 0 0,-35 96-1142 0 0,-42-38-202 0 0,58-229-69 0 0,0 0-1 0 0,0 0 0 0 0,-1 0 0 0 0,0-1 0 0 0,0 1 1 0 0,0 0-1 0 0,-1-1 0 0 0,0 0 0 0 0,0 0 1 0 0,0 0-1 0 0,0-1 0 0 0,-1 1 0 0 0,-3 2-20 0 0,5-9 22 0 0,2 1 0 0 0,-1-1-1 0 0,0 0 1 0 0,0 0 0 0 0,0 0-1 0 0,1 0 1 0 0,-1 0 0 0 0,1 0 0 0 0,0 0-1 0 0,0 0 1 0 0,0-1 0 0 0,0 1 0 0 0,0-1-1 0 0,0 1 1 0 0,0 0 0 0 0,1-1-1 0 0,-1 1 1 0 0,1-1 0 0 0,0 0 0 0 0,0 1-1 0 0,0-1 1 0 0,0 1 0 0 0,0-1 0 0 0,1-2-22 0 0,12-129 98 0 0,6 68-94 0 0,2 1 1 0 0,3 1-1 0 0,3 2 0 0 0,3 0 0 0 0,2 2 0 0 0,3 2 1 0 0,35-45-5 0 0,-57 87-4 0 0,1 1 0 0 0,0 1 0 0 0,1 0 1 0 0,0 1-1 0 0,1 1 0 0 0,1 1 0 0 0,0 0 1 0 0,0 1-1 0 0,1 0 0 0 0,5 0 4 0 0,-20 8 1 0 0,1 0 0 0 0,0 0 0 0 0,0 1-1 0 0,-1-1 1 0 0,1 1 0 0 0,0 0 0 0 0,1 0 0 0 0,-1 0-1 0 0,0 1 1 0 0,0-1 0 0 0,0 1 0 0 0,0 0 0 0 0,0 0-1 0 0,1 0 1 0 0,-1 1 0 0 0,0 0 0 0 0,0 0-1 0 0,0 0 1 0 0,0 0 0 0 0,0 0 0 0 0,0 1 0 0 0,0 0-1 0 0,-1-1 1 0 0,1 2 0 0 0,0-1 0 0 0,-1 0 0 0 0,0 1-1 0 0,1-1 1 0 0,-1 1 0 0 0,0 0 0 0 0,-1 0 0 0 0,2 2-1 0 0,-2 12 8 0 0,-1 0 0 0 0,-1 0 0 0 0,-1 0 0 0 0,0 0 0 0 0,-1 1 0 0 0,-1-1 1 0 0,0-1-1 0 0,-1 1 0 0 0,-1 0 0 0 0,-1-1 0 0 0,0 0 0 0 0,-2 0 0 0 0,1-1 1 0 0,-2 0-1 0 0,0 0 0 0 0,0-1 0 0 0,-2 0 0 0 0,0-1 0 0 0,-5 5-8 0 0,8-6 1 0 0,-1 0-1 0 0,0-1 0 0 0,-1 0 1 0 0,0-1-1 0 0,-1 0 0 0 0,0 0 1 0 0,0-1-1 0 0,-1-1 0 0 0,0 0 1 0 0,-1 0-1 0 0,1-1 1 0 0,-2-1-1 0 0,1 0 0 0 0,-1-1 1 0 0,1 0-1 0 0,-1-1 0 0 0,-1-1 1 0 0,1 0-1 0 0,-8 0 0 0 0,19-3-51 0 0,0 1 1 0 0,1-1-1 0 0,-1 0 0 0 0,0 1 1 0 0,1-1-1 0 0,-1-1 0 0 0,0 1 1 0 0,1 0-1 0 0,-1-1 1 0 0,0 1-1 0 0,1-1 0 0 0,-1 0 1 0 0,1 0-1 0 0,-1 0 0 0 0,1 0 1 0 0,0 0-1 0 0,-1 0 0 0 0,1-1 1 0 0,0 1-1 0 0,0-1 0 0 0,0 0 1 0 0,0 1-1 0 0,0-1 0 0 0,0 0 1 0 0,0 0-1 0 0,1 0 1 0 0,-1-1-1 0 0,1 1 0 0 0,-1 0 1 0 0,1 0-1 0 0,0-1 0 0 0,0 1 1 0 0,0-1-1 0 0,0 1 0 0 0,0-1 1 0 0,1 0-1 0 0,-1 1 0 0 0,1-1 1 0 0,0 0-1 0 0,0 1 1 0 0,0-1-1 0 0,0-2 51 0 0,11-55-4222 0 0,1 36-2481 0 0,-2 12-4674 0 0</inkml:trace>
  <inkml:trace contextRef="#ctx0" brushRef="#br0" timeOffset="1033.492">1638 684 3465 0 0,'0'0'3492'0'0,"0"0"-654"0"0,0 0-437 0 0,0 0-262 0 0,0 0-260 0 0,0 0-248 0 0,0 0-169 0 0,0 0-186 0 0,0 0-174 0 0,0 0-142 0 0,37 6-112 0 0,111 19-126 0 0,-82-29 240 0 0,-57-1-763 0 0,-1 2-121 0 0,0 0 0 0 0,0-1 1 0 0,0-1-1 0 0,0 1 0 0 0,0-1 0 0 0,-1 0 0 0 0,0-1 0 0 0,0 0 1 0 0,-1 0-1 0 0,1 0 0 0 0,-1-1 0 0 0,-1 0 0 0 0,1 0 0 0 0,-1-1 0 0 0,-1 1 1 0 0,1-1-1 0 0,-1 0 0 0 0,0 0 0 0 0,-1-1 0 0 0,0 1 0 0 0,-1-1 1 0 0,1 1-1 0 0,-1-1 0 0 0,-1 0 0 0 0,0 0 0 0 0,0 0 0 0 0,-1 0 1 0 0,0-2-79 0 0,-2 8-8 0 0,0-1 1 0 0,0 1-1 0 0,-1 0 1 0 0,1-1-1 0 0,-1 1 1 0 0,1 0-1 0 0,-1 1 1 0 0,0-1-1 0 0,0 0 1 0 0,-1 1-1 0 0,1 0 1 0 0,0 0-1 0 0,-1 0 1 0 0,1 0-1 0 0,-1 0 1 0 0,0 1-1 0 0,0-1 1 0 0,1 1-1 0 0,-1 0 1 0 0,0 0-1 0 0,0 1 1 0 0,0-1-1 0 0,0 1 1 0 0,0 0-1 0 0,0 0 1 0 0,0 0-1 0 0,0 0 1 0 0,0 1-1 0 0,0-1 1 0 0,0 1-1 0 0,0 0 0 0 0,-3 2 9 0 0,-11 5-41 0 0,0 0 1 0 0,1 1-1 0 0,1 1 1 0 0,0 0 0 0 0,0 1-1 0 0,1 1 1 0 0,0 1 0 0 0,1 0-1 0 0,0 1 1 0 0,1 0 0 0 0,1 1-1 0 0,0 0 1 0 0,1 1 0 0 0,1 1-1 0 0,1-1 1 0 0,-3 7 39 0 0,-16 60-137 0 0,28-80 132 0 0,-1-1 0 0 0,1 1-1 0 0,0-1 1 0 0,0 1 0 0 0,0-1-1 0 0,0 1 1 0 0,1 0 0 0 0,-1-1-1 0 0,0 1 1 0 0,1-1 0 0 0,0 0-1 0 0,0 1 1 0 0,0-1-1 0 0,0 1 1 0 0,0-1 0 0 0,0 0-1 0 0,0 0 1 0 0,1 0 0 0 0,-1 0-1 0 0,1 0 1 0 0,0 0 0 0 0,-1 0-1 0 0,1 0 1 0 0,0 0-1 0 0,0-1 1 0 0,0 1 0 0 0,0-1-1 0 0,0 0 1 0 0,1 1 0 0 0,-1-1-1 0 0,0 0 1 0 0,2 0 5 0 0,17 5-27 0 0,1-2 0 0 0,0 0-1 0 0,0-1 1 0 0,0-1 0 0 0,0-2 0 0 0,0 0 0 0 0,0-1 0 0 0,15-3 27 0 0,107-42-2789 0 0,-55-3-4850 0 0,-62 27-1120 0 0,-17 17 1776 0 0</inkml:trace>
  <inkml:trace contextRef="#ctx0" brushRef="#br0" timeOffset="1919.577">2164 664 1896 0 0,'0'0'3098'0'0,"0"0"-586"0"0,0 0-360 0 0,0 0-221 0 0,0 0-252 0 0,0 0-235 0 0,0 0-211 0 0,0 0-200 0 0,0 0-143 0 0,0 0-66 0 0,0 0-40 0 0,0 0-6 0 0,5 6 6 0 0,-3-4-669 0 0,0 0 1 0 0,0 0 0 0 0,0 0-1 0 0,1 0 1 0 0,-1 0-1 0 0,1 0 1 0 0,-1-1-1 0 0,1 1 1 0 0,-1-1-1 0 0,1 1 1 0 0,0-1 0 0 0,0 0-1 0 0,0 0 1 0 0,0-1-1 0 0,0 1 1 0 0,0 0-1 0 0,0-1 1 0 0,0 0-1 0 0,0 0 1 0 0,2 0-116 0 0,8-2 247 0 0,1 0 1 0 0,0-1-1 0 0,-1-1 0 0 0,1 0 1 0 0,-1-1-1 0 0,0 0 0 0 0,0-1 0 0 0,-1-1 1 0 0,0 0-1 0 0,0-1 0 0 0,-1 0 1 0 0,0 0-1 0 0,0-1 0 0 0,-1-1 1 0 0,0 0-1 0 0,0 0 0 0 0,-1-1 1 0 0,0-1-248 0 0,-6 8 29 0 0,-1 0 0 0 0,1-1 1 0 0,-1 1-1 0 0,1-1 0 0 0,-1 0 1 0 0,-1 0-1 0 0,1 0 0 0 0,-1 0 1 0 0,0 0-1 0 0,0 0 0 0 0,0 0 1 0 0,-1 0-1 0 0,1 0 0 0 0,-1-1 1 0 0,-1 1-1 0 0,1 0 0 0 0,-1-4-29 0 0,-3 6-12 0 0,1 0 0 0 0,0 0 0 0 0,-1 0 0 0 0,0 1 0 0 0,1 0 0 0 0,-1 0 0 0 0,0 0 0 0 0,0 0 0 0 0,0 0 0 0 0,0 1 0 0 0,-1-1 0 0 0,1 1 0 0 0,0 1 0 0 0,-1-1 0 0 0,1 0-1 0 0,0 1 1 0 0,-1 0 0 0 0,1 0 0 0 0,-1 0 0 0 0,1 1 0 0 0,0-1 0 0 0,-1 1 0 0 0,1 0 0 0 0,-1 1 12 0 0,-11 3-70 0 0,0 0 0 0 0,1 1 0 0 0,0 1 0 0 0,0 0 0 0 0,1 1 0 0 0,0 1 0 0 0,0 0-1 0 0,1 1 1 0 0,0 1 0 0 0,0 0 0 0 0,2 0 0 0 0,-1 1 0 0 0,-6 10 70 0 0,-36 79-445 0 0,53-97 436 0 0,0 0 0 0 0,0 0 1 0 0,0 0-1 0 0,0 0 0 0 0,1 0 0 0 0,0 0 0 0 0,0 0 1 0 0,0 0-1 0 0,0 0 0 0 0,0-1 0 0 0,1 1 0 0 0,0 0 1 0 0,0 0-1 0 0,0 0 0 0 0,0 0 0 0 0,0 0 0 0 0,1-1 1 0 0,0 1-1 0 0,0-1 0 0 0,0 1 0 0 0,0-1 0 0 0,0 0 1 0 0,1 0-1 0 0,-1 0 0 0 0,1 0 0 0 0,0 0 0 0 0,1 0 9 0 0,8 4 1 0 0,1-1 1 0 0,0-1-1 0 0,0 0 0 0 0,1 0 0 0 0,-1-2 0 0 0,1 0 0 0 0,0 0 1 0 0,0-1-1 0 0,0-1 0 0 0,0 0 0 0 0,0-1 0 0 0,0-1 0 0 0,0 0 1 0 0,0-1-1 0 0,0 0 0 0 0,4-2-1 0 0,130-53-548 0 0,-47-9-3709 0 0,-68 39 671 0 0,-3 1-4029 0 0,-8 17 6358 0 0,2-2 5256 0 0,-22 10-3455 0 0,1-1-1 0 0,-1 1 1 0 0,0-1 0 0 0,1 0 0 0 0,-1 0 0 0 0,0 0-1 0 0,-1 0 1 0 0,1 0 0 0 0,0 0 0 0 0,0 0-1 0 0,-1-1 1 0 0,1 1 0 0 0,-1-1 0 0 0,0 1 0 0 0,0-1-1 0 0,0 0 1 0 0,0 1 0 0 0,0-1 0 0 0,-1 0-1 0 0,1-2-543 0 0,-32 5 1748 0 0,22 3-1708 0 0,0 1 1 0 0,1 1-1 0 0,0-1 1 0 0,0 1 0 0 0,0 1-1 0 0,1 0 1 0 0,0 0 0 0 0,0 0-1 0 0,0 1 1 0 0,1 0-1 0 0,0 0 1 0 0,0 0 0 0 0,-4 8-41 0 0,7-10-7 0 0,-1 0 0 0 0,1 0 1 0 0,0 1-1 0 0,0-1 0 0 0,0 1 1 0 0,1 0-1 0 0,0-1 0 0 0,0 1 1 0 0,0 0-1 0 0,1 0 0 0 0,0 1 1 0 0,0-1-1 0 0,0 0 0 0 0,1 0 1 0 0,0 0-1 0 0,1 6 7 0 0,0-9 1 0 0,0 0 0 0 0,1 0-1 0 0,-1 0 1 0 0,1 0 0 0 0,0 0 0 0 0,0 0-1 0 0,0 0 1 0 0,0-1 0 0 0,0 1 0 0 0,1-1 0 0 0,-1 1-1 0 0,1-1 1 0 0,0 0 0 0 0,-1 0 0 0 0,1 0 0 0 0,0-1-1 0 0,0 1 1 0 0,0-1 0 0 0,1 1 0 0 0,-1-1 0 0 0,0 0-1 0 0,0 0 1 0 0,1 0 0 0 0,-1-1 0 0 0,0 1-1 0 0,1-1 1 0 0,0 0-1 0 0,10 0 61 0 0,0 0 0 0 0,-1-1 0 0 0,1 0-1 0 0,-1-2 1 0 0,1 1 0 0 0,-1-1 0 0 0,0-1-1 0 0,0-1 1 0 0,0 0 0 0 0,-1 0 0 0 0,0-1-1 0 0,0-1 1 0 0,0 0 0 0 0,-1-1 0 0 0,0 0-1 0 0,0 0 1 0 0,-1-1 0 0 0,0-1-61 0 0,143-165 674 0 0,-89 91-565 0 0,-47 67-121 0 0,-2 0 1 0 0,-1-2 0 0 0,0 0-1 0 0,-1-1 1 0 0,-1 0 0 0 0,-1 0 0 0 0,-1-2-1 0 0,0 1 1 0 0,-2-1 0 0 0,-1 0-1 0 0,0-1 1 0 0,-2 0 0 0 0,-1 0 0 0 0,0 0-1 0 0,-2 0 1 0 0,0-1 0 0 0,-2 0 11 0 0,-1 19-9 0 0,-1 1 0 0 0,1 0 1 0 0,-1 0-1 0 0,0-1 0 0 0,0 1 1 0 0,0 0-1 0 0,0 1 0 0 0,-1-1 0 0 0,1 0 1 0 0,-1 1-1 0 0,0-1 0 0 0,0 1 1 0 0,-1 0-1 0 0,1 0 0 0 0,-1 0 1 0 0,1 1-1 0 0,-1-1 0 0 0,0 1 1 0 0,0 0-1 0 0,0 0 0 0 0,0 0 1 0 0,0 0-1 0 0,-1 1 0 0 0,1 0 1 0 0,0 0-1 0 0,-1 0 0 0 0,1 0 1 0 0,-1 1-1 0 0,1-1 0 0 0,-1 1 0 0 0,1 1 1 0 0,-1-1-1 0 0,1 0 0 0 0,-1 1 1 0 0,1 0-1 0 0,-1 0 0 0 0,1 0 1 0 0,0 1-1 0 0,0 0 0 0 0,0-1 1 0 0,0 1-1 0 0,0 1 0 0 0,0-1 1 0 0,0 1-1 0 0,0-1 0 0 0,1 1 1 0 0,-3 2 8 0 0,-10 7 2 0 0,1 0 1 0 0,0 1 0 0 0,0 0-1 0 0,1 1 1 0 0,1 1 0 0 0,1 0-1 0 0,0 1 1 0 0,1 1 0 0 0,0-1-1 0 0,2 2 1 0 0,0-1 0 0 0,0 1-1 0 0,2 1 1 0 0,0-1 0 0 0,2 1-1 0 0,0 1 1 0 0,1-1 0 0 0,0 0-1 0 0,2 1 1 0 0,1 0 0 0 0,0 0-1 0 0,1-1 1 0 0,1 1 0 0 0,1 0-1 0 0,1-1 1 0 0,1 1 0 0 0,0-1-1 0 0,1 0 1 0 0,2 0 0 0 0,0 0-1 0 0,0-1 1 0 0,2 0 0 0 0,0-1-1 0 0,9 12-2 0 0,-5-10 29 0 0,0 0 0 0 0,1-2 0 0 0,1 1-1 0 0,1-2 1 0 0,1 0 0 0 0,0-1 0 0 0,0-1-1 0 0,2 0 1 0 0,0-1 0 0 0,0-1 0 0 0,1-1-1 0 0,1-1 1 0 0,-1-1 0 0 0,2 0 0 0 0,-1-2 0 0 0,1-1-1 0 0,0 0 1 0 0,1-2 0 0 0,-1 0 0 0 0,1-1-1 0 0,13-1-28 0 0,-22-24-1017 0 0,-22 6-2603 0 0,3 11-2556 0 0,0-3-6161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245 688 0 0 0,'0'0'492'0'0,"0"0"750"0"0,0 0 455 0 0,0 0 232 0 0,0 0 79 0 0,0 0-101 0 0,0 0-224 0 0,0 0-152 0 0,0 0-146 0 0,0 0-146 0 0,-3-7-133 0 0,-9-18-177 0 0,-21 20 919 0 0,18 14-1644 0 0,0 0 0 0 0,1 1-1 0 0,1 0 1 0 0,0 1 0 0 0,0 1 0 0 0,1 0-1 0 0,0 0 1 0 0,1 1 0 0 0,0 1 0 0 0,-1 3-204 0 0,9-13 25 0 0,-3 4-3 0 0,0-1 0 0 0,1 1 0 0 0,0 0 0 0 0,0 0 0 0 0,1 1 0 0 0,0 0 0 0 0,0-1 0 0 0,1 1 0 0 0,1 1 0 0 0,-1-1 0 0 0,1 0 0 0 0,1 0 0 0 0,0 1 0 0 0,0-1 0 0 0,1 1 0 0 0,0-1 0 0 0,0 1 0 0 0,2 8-22 0 0,2-12 57 0 0,-1 1-1 0 0,2-1 0 0 0,-1 0 0 0 0,0 0 1 0 0,1 0-1 0 0,0 0 0 0 0,1-1 0 0 0,-1 0 1 0 0,1 0-1 0 0,0-1 0 0 0,0 1 1 0 0,0-1-1 0 0,1-1 0 0 0,-1 1 0 0 0,1-1 1 0 0,0 0-1 0 0,0-1 0 0 0,0 1 1 0 0,0-1-1 0 0,5 0-56 0 0,-6-1 60 0 0,-1 0 0 0 0,1 0 0 0 0,0 0 0 0 0,0-1 0 0 0,0 0 0 0 0,-1 0 0 0 0,1 0 0 0 0,0-1 0 0 0,0 0 0 0 0,-1 0 0 0 0,1 0 0 0 0,0-1 1 0 0,-1 0-1 0 0,1 0 0 0 0,-1 0 0 0 0,0-1 0 0 0,0 0 0 0 0,0 0 0 0 0,0 0 0 0 0,0-1 0 0 0,-1 1 0 0 0,1-1 0 0 0,-1 0 0 0 0,0 0 0 0 0,0-1 0 0 0,0 1 0 0 0,-1-1 0 0 0,0 0 0 0 0,0 0 0 0 0,0 0 0 0 0,0 0 1 0 0,-1-1-1 0 0,0 1 0 0 0,1-4-60 0 0,1-4-35 0 0,0-1 1 0 0,0-1-1 0 0,-1 1 1 0 0,-1-1 0 0 0,-1 1-1 0 0,0-1 1 0 0,0 1-1 0 0,-2-1 1 0 0,0 0 0 0 0,0 1-1 0 0,-2-1 1 0 0,0 1-1 0 0,0 0 1 0 0,-1 0 0 0 0,-1 0-1 0 0,0 0 1 0 0,-1 1-1 0 0,-1 0 1 0 0,0 0 0 0 0,0 1-1 0 0,-1-1 1 0 0,-1 2 0 0 0,0-1-1 0 0,-3-1 35 0 0,-110-106-1235 0 0,122 118 1227 0 0,0 0 0 0 0,-1 0-1 0 0,1 0 1 0 0,0 0 0 0 0,-1 0 0 0 0,1 0-1 0 0,0 0 1 0 0,0-1 0 0 0,0 1 0 0 0,0 0-1 0 0,0 0 1 0 0,0 0 0 0 0,1 0 0 0 0,-1 0 0 0 0,0 0-1 0 0,0 0 1 0 0,1 0 0 0 0,-1 0 0 0 0,1 0-1 0 0,-1 0 1 0 0,1 0 0 0 0,-1 0 0 0 0,1 0-1 0 0,0 0 1 0 0,-1 0 0 0 0,1 0 0 0 0,0 1-1 0 0,0-1 1 0 0,0 0 0 0 0,-1 1 0 0 0,1-1-1 0 0,0 0 1 0 0,0 1 0 0 0,0-1 0 0 0,0 1-1 0 0,0-1 1 0 0,0 1 0 0 0,0 0 0 0 0,0-1-1 0 0,0 1 1 0 0,0 0 0 0 0,1 0 0 0 0,-1 0 0 0 0,0 0-1 0 0,0 0 1 0 0,0 0 0 0 0,0 0 0 0 0,0 0-1 0 0,0 0 1 0 0,0 0 0 0 0,0 1 0 0 0,1-1 8 0 0,11-4 84 0 0,21-12 146 0 0,-2-1 0 0 0,0-1 0 0 0,-1-1-1 0 0,0-2 1 0 0,-2-2 0 0 0,-1 0 0 0 0,11-13-230 0 0,-26 23 78 0 0,0-1-1 0 0,0 0 1 0 0,-2-1 0 0 0,0-1-1 0 0,-1 0 1 0 0,0 0 0 0 0,-1 0-1 0 0,-1-2 1 0 0,-1 1 0 0 0,0-1-1 0 0,-2 0 1 0 0,0 0 0 0 0,0 0-1 0 0,-2-1 1 0 0,0-5-78 0 0,-1 6 334 0 0,-3 43-198 0 0,0 3-165 0 0,19 215 115 0 0,80 198-37 0 0,-75-335-82 0 0,-5 0 0 0 0,-4 0 0 0 0,-5 2 0 0 0,-4 56 33 0 0,-4-150 4 0 0,0 0 0 0 0,-1-1 1 0 0,-1 1-1 0 0,0 0 0 0 0,-1 0 0 0 0,-1 0 0 0 0,0-1 0 0 0,0 0 0 0 0,-2 1 0 0 0,1-1 1 0 0,-2-1-1 0 0,0 1 0 0 0,0-1 0 0 0,-1 0 0 0 0,-1 0 0 0 0,0-1 0 0 0,0 0 1 0 0,-1 0-1 0 0,-1-1 0 0 0,-2 2-4 0 0,9-10 13 0 0,0-1 0 0 0,0 1 0 0 0,-1 0 0 0 0,1-1-1 0 0,0 0 1 0 0,-1 0 0 0 0,1 0 0 0 0,-1 0 0 0 0,1-1 0 0 0,-1 1 0 0 0,0-1 0 0 0,1 0 0 0 0,-1 0 0 0 0,1 0 0 0 0,-1 0 0 0 0,0-1 0 0 0,1 0 0 0 0,-1 1 0 0 0,1-1 0 0 0,0 0-1 0 0,-1-1 1 0 0,1 1 0 0 0,0-1 0 0 0,-1 1 0 0 0,1-1 0 0 0,0 0 0 0 0,0 0 0 0 0,0-1 0 0 0,1 1 0 0 0,-1 0 0 0 0,1-1 0 0 0,-1 0 0 0 0,1 1 0 0 0,0-1 0 0 0,0 0 0 0 0,0 0-1 0 0,0 0 1 0 0,0-1 0 0 0,1 1 0 0 0,-1-3-13 0 0,-7-17 22 0 0,2 0-1 0 0,1-1 1 0 0,0 0-1 0 0,2 0 1 0 0,1 0-1 0 0,1-1 1 0 0,1 1-1 0 0,1-1 0 0 0,1 1 1 0 0,3-12-22 0 0,1 3-59 0 0,2 2-1 0 0,2-1 1 0 0,1 1-1 0 0,1 1 1 0 0,1 0-1 0 0,2 0 1 0 0,1 1 0 0 0,2 1-1 0 0,0 1 1 0 0,2 0-1 0 0,21-22 60 0 0,9-9-1776 0 0,-31 40-1624 0 0,1 1-3904 0 0,-5 5-4869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3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1 193 1344 0 0,'0'0'2359'0'0,"0"0"-457"0"0,0 0-120 0 0,0 0 33 0 0,0 0-1 0 0,0 0-82 0 0,0 0-213 0 0,0 0-265 0 0,0 0-214 0 0,0 0-159 0 0,0 0-106 0 0,0 0-69 0 0,0 0-62 0 0,8-18-61 0 0,28-53-10 0 0,-34 66-450 0 0,1 0-1 0 0,0 1 1 0 0,0-1-1 0 0,0 1 1 0 0,1 0-1 0 0,-1 0 1 0 0,1 0-1 0 0,0 0 1 0 0,0 1 0 0 0,1 0-1 0 0,-1 0 1 0 0,1 0-1 0 0,-1 0 1 0 0,3 0-123 0 0,12-9 485 0 0,-19 12-476 0 0,4-4 90 0 0,1 1-1 0 0,-1 0 1 0 0,1-1-1 0 0,-1 1 0 0 0,1 1 1 0 0,0-1-1 0 0,0 1 0 0 0,0 0 1 0 0,1 0-1 0 0,-1 0 0 0 0,0 1 1 0 0,1 0-1 0 0,-1 0 1 0 0,1 0-1 0 0,-1 1 0 0 0,1-1 1 0 0,0 1-1 0 0,0 1-98 0 0,-2 2 49 0 0,-1 0 0 0 0,1 0 0 0 0,-1 0-1 0 0,0 0 1 0 0,0 1 0 0 0,-1-1 0 0 0,1 1 0 0 0,-1 0 0 0 0,0 0 0 0 0,0 0 0 0 0,0 0 0 0 0,0 0-1 0 0,-1 1 1 0 0,0-1 0 0 0,1 0 0 0 0,-2 1 0 0 0,1 0-49 0 0,1 0 72 0 0,8 178 587 0 0,-13-133-557 0 0,-2 0 0 0 0,-2 0 1 0 0,-2 0-1 0 0,-6 12-102 0 0,8-32 43 0 0,-63 154 97 0 0,42-140 120 0 0,28-44-148 0 0,0-16 208 0 0,1-2-312 0 0,0 0-1 0 0,2 0 1 0 0,0 0-1 0 0,1 0 1 0 0,1 0 0 0 0,1 1-1 0 0,0 0 1 0 0,2 0 0 0 0,-1 0-1 0 0,2 1 1 0 0,5-7-8 0 0,7-18-3 0 0,2 1-1 0 0,1 1 1 0 0,3 1 0 0 0,1 1 0 0 0,1 1-1 0 0,2 2 1 0 0,2 1 0 0 0,1 2 0 0 0,3-1 3 0 0,-31 27-8 0 0,1 1 0 0 0,0-1 1 0 0,1 1-1 0 0,-1 1 1 0 0,1-1-1 0 0,0 1 1 0 0,0 0-1 0 0,0 1 1 0 0,0 0-1 0 0,0 0 0 0 0,1 1 1 0 0,4 0 7 0 0,1 40-16 0 0,-15-15 29 0 0,-2 0-1 0 0,0 0 1 0 0,-2 0 0 0 0,-1-1 0 0 0,0 0 0 0 0,-2 0-1 0 0,-1 0 1 0 0,0-1 0 0 0,-9 14-13 0 0,-3 9-16 0 0,16-13-52 0 0,10-34 32 0 0,48-58 82 0 0,-31 33-2 0 0,-2-1-48 0 0,1 0 1 0 0,1 2 0 0 0,1 1 0 0 0,2 0 0 0 0,0 2 0 0 0,2 1 0 0 0,0 1 0 0 0,27-15 3 0 0,0 24-32 0 0,-52 13 31 0 0,-1 1-1 0 0,1-1 1 0 0,-1 1 0 0 0,1 0 0 0 0,-1 0-1 0 0,0 0 1 0 0,0 0 0 0 0,0 0-1 0 0,0 0 1 0 0,0 0 0 0 0,0 0 0 0 0,0 0-1 0 0,-1 0 1 0 0,1 0 0 0 0,-1 1 0 0 0,1-1-1 0 0,-1 0 1 0 0,0 0 0 0 0,0 1-1 0 0,0-1 1 0 0,0 0 0 0 0,-1 0 0 0 0,1 1 1 0 0,0-1 1 0 0,-27 397-25 0 0,27-398-35 0 0,0 0 0 0 0,1-1 0 0 0,-1 1 0 0 0,0 0 0 0 0,0-1 0 0 0,1 1 1 0 0,-1 0-1 0 0,0-1 0 0 0,1 1 0 0 0,-1-1 0 0 0,0 1 0 0 0,1-1 0 0 0,-1 1 0 0 0,1-1 0 0 0,-1 1 0 0 0,1-1 1 0 0,-1 1-1 0 0,1-1 0 0 0,-1 0 0 0 0,1 1 0 0 0,0-1 0 0 0,-1 0 0 0 0,1 1 0 0 0,-1-1 0 0 0,1 0 0 0 0,0 0 1 0 0,-1 0-1 0 0,1 1 0 0 0,0-1 0 0 0,-1 0 0 0 0,1 0 0 0 0,0 0 0 0 0,0 0 0 0 0,-1 0 0 0 0,1 0 0 0 0,0 0 1 0 0,-1-1-1 0 0,1 1 0 0 0,0 0 0 0 0,-1 0 0 0 0,1 0 0 0 0,-1-1 0 0 0,1 1 0 0 0,0 0 0 0 0,-1-1 0 0 0,1 1 1 0 0,-1-1-1 0 0,1 1 0 0 0,-1 0 0 0 0,1-1 0 0 0,-1 1 0 0 0,1-1 0 0 0,-1 0 59 0 0,23-13-6652 0 0,-16 6-3014 0 0</inkml:trace>
  <inkml:trace contextRef="#ctx0" brushRef="#br0" timeOffset="432.303">1578 135 9858 0 0,'0'0'2286'0'0,"0"0"-468"0"0,0 0-281 0 0,0 0-107 0 0,0 0-178 0 0,0 0-181 0 0,0 0-149 0 0,0 0-132 0 0,0 0-96 0 0,0 0-71 0 0,0 0-70 0 0,-36 15-66 0 0,-115 52-67 0 0,49-3 287 0 0,88-53-596 0 0,0 0 1 0 0,1 0-1 0 0,0 2 0 0 0,0-1 1 0 0,1 2-1 0 0,1-1 0 0 0,1 2 1 0 0,0-1-1 0 0,0 2 0 0 0,-5 12-111 0 0,14-25 7 0 0,0-1 0 0 0,0 1 0 0 0,0-1-1 0 0,0 1 1 0 0,0-1 0 0 0,1 1 0 0 0,-1 0-1 0 0,1-1 1 0 0,0 1 0 0 0,0 0 0 0 0,0-1-1 0 0,0 1 1 0 0,0 0 0 0 0,1-1 0 0 0,-1 1-1 0 0,1 0 1 0 0,0-1 0 0 0,-1 1 0 0 0,1-1-1 0 0,1 1 1 0 0,-1-1 0 0 0,0 0 0 0 0,0 1-1 0 0,1-1 1 0 0,-1 0 0 0 0,1 0 0 0 0,0 0-1 0 0,0 0 1 0 0,0 0 0 0 0,0 0 0 0 0,0 0-1 0 0,0-1 1 0 0,0 1 0 0 0,0-1 0 0 0,1 0-1 0 0,-1 1 1 0 0,1-1 0 0 0,-1 0 0 0 0,1-1-1 0 0,-1 1 1 0 0,1 0 0 0 0,-1-1 0 0 0,1 1-1 0 0,0-1 1 0 0,-1 0 0 0 0,1 0 0 0 0,0 0-1 0 0,-1 0 1 0 0,1 0 0 0 0,2-1-7 0 0,10 1 46 0 0,-1-1 0 0 0,1 0 0 0 0,-1-2 0 0 0,1 1 0 0 0,-1-2 0 0 0,0 0 0 0 0,0 0 0 0 0,0-1 0 0 0,-1-1 0 0 0,11-6-46 0 0,6-4 75 0 0,-2-1 1 0 0,0-1-1 0 0,-1-2 1 0 0,-1 0-1 0 0,-1-2 1 0 0,-1-1-1 0 0,12-14-75 0 0,18-17 131 0 0,-52 77-207 0 0,-15 75-32 0 0,9-84 72 0 0,1 1-1 0 0,1 0 1 0 0,0-1 0 0 0,1 1-1 0 0,1 0 1 0 0,0 0-1 0 0,1-1 1 0 0,2 16 36 0 0,-1-28-233 0 0,0 0 0 0 0,1 1 0 0 0,-1-1 0 0 0,0 0 0 0 0,1 0 0 0 0,0-1-1 0 0,-1 1 1 0 0,1-1 0 0 0,0 1 0 0 0,0-1 0 0 0,0 0 0 0 0,0 0 0 0 0,0 0 0 0 0,0 0 0 0 0,0 0 0 0 0,0-1 0 0 0,0 0 0 0 0,0 1 0 0 0,0-1-1 0 0,0 0 1 0 0,1 0 0 0 0,-1-1 0 0 0,0 1 0 0 0,0-1 0 0 0,0 0 0 0 0,0 1 0 0 0,0-1 0 0 0,0-1 0 0 0,0 1 0 0 0,0 0 0 0 0,-1-1-1 0 0,1 1 1 0 0,0-1 0 0 0,-1 0 0 0 0,1 0 233 0 0,34-18-9284 0 0,-24 13 183 0 0</inkml:trace>
  <inkml:trace contextRef="#ctx0" brushRef="#br0" timeOffset="821.324">2251 73 1120 0 0,'0'0'1981'0'0,"0"0"266"0"0,0 0 335 0 0,0 0 232 0 0,0 0-87 0 0,0 0-344 0 0,0 0-513 0 0,0 0-605 0 0,0 0-435 0 0,0 0-253 0 0,0 0-105 0 0,0 0-9 0 0,0 0 24 0 0,-13 9-23 0 0,-88 63 542 0 0,6-2-37 0 0,94-70-967 0 0,1 0-1 0 0,-1 1 1 0 0,0-1-1 0 0,1 1 0 0 0,-1-1 1 0 0,0 1-1 0 0,1-1 1 0 0,-1 1-1 0 0,1 0 1 0 0,-1-1-1 0 0,1 1 1 0 0,-1 0-1 0 0,1-1 1 0 0,-1 1-1 0 0,1 0 0 0 0,0 0 1 0 0,-1-1-1 0 0,1 1 1 0 0,0 0-1 0 0,0 0 1 0 0,0 0-1 0 0,0-1 1 0 0,0 1-1 0 0,-1 0 1 0 0,1 0-1 0 0,1 0 0 0 0,-1 0 1 0 0,0-1-1 0 0,0 1 1 0 0,0 0-1 0 0,0 0 1 0 0,0 0-1 0 0,1-1 1 0 0,-1 1-1 0 0,0 0 0 0 0,1 0 1 0 0,-1-1-1 0 0,1 1 1 0 0,-1 0-1 0 0,1-1 1 0 0,-1 1-1 0 0,1-1 1 0 0,-1 1-1 0 0,1 0 1 0 0,-1-1-1 0 0,1 1 0 0 0,0-1 1 0 0,-1 1-1 0 0,1-1 1 0 0,0 0-1 0 0,0 1 1 0 0,-1-1-1 0 0,1 0 1 0 0,0 1-1 0 0,0-1 1 0 0,0 0-1 0 0,-1 0 0 0 0,1 0 1 0 0,0 0-2 0 0,54 10 75 0 0,-49-10-38 0 0,-1 0-19 0 0,0-1 0 0 0,0 1 0 0 0,0 0 1 0 0,0 1-1 0 0,0-1 0 0 0,0 1 0 0 0,0 0 1 0 0,-1 0-1 0 0,1 0 0 0 0,0 1 1 0 0,-1 0-1 0 0,1 0 0 0 0,0 0 0 0 0,-1 0 1 0 0,0 1-1 0 0,0-1 0 0 0,0 1 0 0 0,0 0 1 0 0,0 1-1 0 0,0-1 0 0 0,-1 1 0 0 0,0-1 1 0 0,0 1-1 0 0,0 0 0 0 0,0 0 1 0 0,0 0-1 0 0,-1 1 0 0 0,0-1 0 0 0,0 1 1 0 0,0-1-1 0 0,0 1 0 0 0,-1 0 0 0 0,1 1-18 0 0,-2 1 80 0 0,0 0 0 0 0,-1 0 0 0 0,0 0 0 0 0,0 0 0 0 0,0 0 0 0 0,-1-1 0 0 0,0 1 0 0 0,0-1 0 0 0,0 1 0 0 0,-1-1 0 0 0,0 0 0 0 0,-1 0 0 0 0,1 0 0 0 0,-1 0 0 0 0,0 0 0 0 0,-1-1 0 0 0,1 0-1 0 0,-1 0 1 0 0,0 0 0 0 0,-4 2-80 0 0,-3 4 10 0 0,0-1 0 0 0,-1 0-1 0 0,0-1 1 0 0,0 0 0 0 0,-1-1-1 0 0,0-1 1 0 0,0 0 0 0 0,-1-1-1 0 0,1 0 1 0 0,-2-2 0 0 0,1 1-1 0 0,-6-1-9 0 0,22-4-95 0 0,-1 0 0 0 0,1 0 0 0 0,0-1 0 0 0,0 1 0 0 0,0 0 0 0 0,0-1 0 0 0,-1 1 0 0 0,1-1 0 0 0,0 1 0 0 0,0-1 0 0 0,-1 1 0 0 0,1-1 0 0 0,0 1 0 0 0,-1-1 0 0 0,1 0 0 0 0,0 1 0 0 0,-1-1 0 0 0,1 0 0 0 0,-1 0-1 0 0,1 1 1 0 0,-1-1 0 0 0,0 0 0 0 0,1 0 0 0 0,-1 0 0 0 0,0 0 0 0 0,1 1 0 0 0,-1-1 0 0 0,0 0 0 0 0,0 0 0 0 0,0 0 0 0 0,0 0 0 0 0,0 0 0 0 0,0 0 0 0 0,0 0 0 0 0,0 1 0 0 0,0-1 0 0 0,0 0 0 0 0,-1 0 0 0 0,1 0 0 0 0,0 0 0 0 0,-1 0-1 0 0,1 1 1 0 0,0-1 0 0 0,-1 0 0 0 0,1 0 0 0 0,-1 0 0 0 0,1 1 0 0 0,-1-1 0 0 0,0 0 0 0 0,1 1 0 0 0,-1-1 0 0 0,0 1 0 0 0,1-1 0 0 0,-1 1 0 0 0,0-1 0 0 0,0 1 0 0 0,1-1 0 0 0,-1 1 0 0 0,0-1 0 0 0,0 1 0 0 0,0 0 0 0 0,0 0-1 0 0,0-1 1 0 0,1 1 0 0 0,-1 0 0 0 0,0 0 0 0 0,0 0 95 0 0,31-23-7907 0 0,-18 15-2478 0 0</inkml:trace>
  <inkml:trace contextRef="#ctx0" brushRef="#br0" timeOffset="1183.258">2829 70 5017 0 0,'0'0'2891'0'0,"0"0"-138"0"0,0 0-42 0 0,0 0-229 0 0,0 0-329 0 0,0 0-408 0 0,0 0-418 0 0,0 0-299 0 0,0 0-221 0 0,0 0-87 0 0,0 0-33 0 0,0 0-71 0 0,0 0-108 0 0,-24 13-89 0 0,-75 44-51 0 0,68-38-137 0 0,16-12-118 0 0,0 1-1 0 0,1 1 1 0 0,0 1 0 0 0,1 0-1 0 0,0 0 1 0 0,1 1 0 0 0,0 1 0 0 0,-5 6-113 0 0,15-15 2 0 0,0 0 0 0 0,0-1 0 0 0,1 1 0 0 0,-1 0 0 0 0,1 0 1 0 0,-1 0-1 0 0,1 0 0 0 0,0 0 0 0 0,0 0 0 0 0,0 0 0 0 0,1 0 1 0 0,-1 0-1 0 0,1 1 0 0 0,0-1 0 0 0,0 0 0 0 0,0 0 0 0 0,0 1 1 0 0,0-1-1 0 0,1 0 0 0 0,-1 0 0 0 0,1 0 0 0 0,0 1 0 0 0,0-1 1 0 0,0 0-1 0 0,0 0 0 0 0,1 0 0 0 0,-1-1 0 0 0,1 1 0 0 0,0 0 1 0 0,0 0-1 0 0,0-1 0 0 0,0 1 0 0 0,0-1 0 0 0,0 0 0 0 0,1 0 1 0 0,-1 0-1 0 0,1 0 0 0 0,-1 0 0 0 0,1 0 0 0 0,0-1 0 0 0,0 1 1 0 0,0-1-1 0 0,0 0 0 0 0,0 1 0 0 0,0-2 0 0 0,0 1 0 0 0,0 0 1 0 0,1-1-1 0 0,-1 1 0 0 0,0-1 0 0 0,1 0-2 0 0,139 35 34 0 0,-142-35-31 0 0,0 1 1 0 0,0-1-1 0 0,0 0 1 0 0,-1 0 0 0 0,1 0-1 0 0,0 0 1 0 0,0 1 0 0 0,-1-1-1 0 0,1 0 1 0 0,0 1 0 0 0,-1-1-1 0 0,1 1 1 0 0,0-1 0 0 0,-1 0-1 0 0,1 1 1 0 0,0 0 0 0 0,-1-1-1 0 0,1 1 1 0 0,-1-1 0 0 0,1 1-1 0 0,-1 0 1 0 0,1-1 0 0 0,-1 1-1 0 0,0 0 1 0 0,1-1-1 0 0,-1 1 1 0 0,0 0 0 0 0,1 0-1 0 0,-1-1 1 0 0,0 1 0 0 0,0 0-1 0 0,0 0 1 0 0,0 0 0 0 0,0-1-1 0 0,0 1 1 0 0,0 0 0 0 0,0 0-1 0 0,0 0 1 0 0,0-1 0 0 0,0 1-1 0 0,0 0 1 0 0,-1 0 0 0 0,1 0-1 0 0,0-1 1 0 0,-1 1-1 0 0,1 0 1 0 0,0-1 0 0 0,-1 1-1 0 0,1 0 1 0 0,-1-1 0 0 0,1 1-1 0 0,-1 0 1 0 0,1-1 0 0 0,-1 1-1 0 0,0 0-3 0 0,-38 31 253 0 0,34-28-253 0 0,-144 65 160 0 0,12-21-286 0 0,76-42-6527 0 0,61-6-1116 0 0,0 0-4717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9.2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0 710 0 0 0,'0'0'1379'0'0,"0"0"269"0"0,0 0 118 0 0,0 0 186 0 0,0 0 134 0 0,0 0-23 0 0,0 0-198 0 0,0 0-296 0 0,0 0-294 0 0,0 0-232 0 0,0 0-139 0 0,4-2-82 0 0,13-10-291 0 0,0-2 1 0 0,-1 1-1 0 0,-1-2 1 0 0,0 0-1 0 0,-1-1 1 0 0,0-1-1 0 0,-2 0 1 0 0,9-15-532 0 0,0 3 490 0 0,69-88 1252 0 0,-89 116-1728 0 0,-1 1-1 0 0,1 0 1 0 0,0 0 0 0 0,-1 0-1 0 0,1 0 1 0 0,-1 0 0 0 0,1 0-1 0 0,0 0 1 0 0,-1 0 0 0 0,1 0-1 0 0,0 0 1 0 0,-1 0 0 0 0,1 0-1 0 0,-1 0 1 0 0,1 0 0 0 0,0 1-1 0 0,-1-1 1 0 0,1 0 0 0 0,-1 0-1 0 0,1 1 1 0 0,-1-1 0 0 0,1 0-1 0 0,-1 1 1 0 0,1-1 0 0 0,-1 1-1 0 0,1-1 1 0 0,-1 0 0 0 0,1 1-1 0 0,-1-1 1 0 0,0 1 0 0 0,1-1-1 0 0,-1 1 1 0 0,0-1 0 0 0,1 1-1 0 0,-1 0 1 0 0,0-1 0 0 0,0 1-1 0 0,0-1 1 0 0,1 1 0 0 0,-1 0-1 0 0,0-1 1 0 0,0 1 0 0 0,0-1-1 0 0,0 1 1 0 0,0 0 0 0 0,0-1-1 0 0,0 1-13 0 0,1 3 43 0 0,15 47 202 0 0,-3 0-1 0 0,-2 0 0 0 0,-2 2 0 0 0,-3-1 1 0 0,-2 1-1 0 0,-2 17-244 0 0,1-16 97 0 0,3 33-28 0 0,1-9-30 0 0,-3 0 0 0 0,-4 0 0 0 0,-11 77-39 0 0,9-138 16 0 0,0 0 1 0 0,-2 0-1 0 0,0 0 0 0 0,-1-1 1 0 0,0 0-1 0 0,-1 0 0 0 0,-1 0 1 0 0,-1-1-1 0 0,0 0 0 0 0,-1 0 1 0 0,-10 12-17 0 0,18-26 7 0 0,0 0 1 0 0,0 0-1 0 0,0 0 1 0 0,-1 0-1 0 0,1 0 1 0 0,0 0-1 0 0,0 0 1 0 0,-1 0-1 0 0,1-1 1 0 0,0 1-1 0 0,-1 0 1 0 0,1-1-1 0 0,0 1 1 0 0,-1-1-1 0 0,1 0 0 0 0,-1 1 1 0 0,1-1-1 0 0,-1 0 1 0 0,1 0-1 0 0,-1 0 1 0 0,1 0-1 0 0,-1 0 1 0 0,1 0-1 0 0,-1-1 1 0 0,1 1-1 0 0,-1 0 1 0 0,1-1-1 0 0,-1 1 1 0 0,1-1-1 0 0,-1 1 1 0 0,1-1-1 0 0,0 0 1 0 0,-1 0-1 0 0,1 1 0 0 0,0-1 1 0 0,0 0-1 0 0,0 0 1 0 0,0 0-1 0 0,0-1 1 0 0,0 1-1 0 0,0 0 1 0 0,0 0-1 0 0,0 0 1 0 0,0-1-1 0 0,1 1 1 0 0,-1 0-1 0 0,0-1 1 0 0,0 0-8 0 0,-2-20 24 0 0,0 0 0 0 0,1 0 0 0 0,1 0 0 0 0,1 0 0 0 0,1 0 0 0 0,1 0 0 0 0,1 0 1 0 0,1 0-1 0 0,1 1 0 0 0,1 0 0 0 0,6-17-24 0 0,7-35-1 0 0,4 0 0 0 0,2 1 1 0 0,4 2-1 0 0,2 0 0 0 0,4 3 0 0 0,2 0 0 0 0,3 3 1 0 0,3 1-1 0 0,3 2 0 0 0,43-43 1 0 0,-76 90 1 0 0,1 1 0 0 0,0 0 0 0 0,1 1 1 0 0,1 1-1 0 0,0 0 0 0 0,0 1 0 0 0,1 1 0 0 0,0 0 0 0 0,1 1 0 0 0,0 1 0 0 0,0 1 1 0 0,0 0-1 0 0,10 0-1 0 0,-25 6 2 0 0,0 0 1 0 0,-1 0-1 0 0,1 0 0 0 0,0 0 1 0 0,0 1-1 0 0,0 0 1 0 0,-1-1-1 0 0,1 1 1 0 0,0 0-1 0 0,-1 0 0 0 0,1 0 1 0 0,-1 1-1 0 0,1-1 1 0 0,-1 1-1 0 0,1-1 1 0 0,-1 1-1 0 0,0 0 1 0 0,0 0-1 0 0,0 0 0 0 0,0 0 1 0 0,0 0-1 0 0,0 0 1 0 0,-1 1-1 0 0,1-1 1 0 0,-1 0-1 0 0,0 1 0 0 0,1-1 1 0 0,-1 1-1 0 0,0 0 1 0 0,0-1-1 0 0,-1 1 1 0 0,1 0-1 0 0,-1 0 0 0 0,1 0 1 0 0,-1-1-1 0 0,0 1 1 0 0,0 0-3 0 0,-5 111 108 0 0,-4-82-99 0 0,-1-1-1 0 0,-2 0 0 0 0,-1-1 0 0 0,-2-1 0 0 0,0 0 0 0 0,-2-1 0 0 0,-1-1 0 0 0,-2 0 1 0 0,0-1-1 0 0,-16 14-8 0 0,22-25-27 0 0,-1 0 0 0 0,-1-1 1 0 0,0 0-1 0 0,-1-1 0 0 0,0-1 1 0 0,-1-1-1 0 0,0 0 0 0 0,-1-2 1 0 0,0 0-1 0 0,-2 0 27 0 0,18-7-71 0 0,0-1 0 0 0,1 0 0 0 0,-1 0 0 0 0,0 0 0 0 0,0 0 0 0 0,0 0 0 0 0,1 0 0 0 0,-1-1 0 0 0,0 1 0 0 0,0-1 0 0 0,0 0 0 0 0,0 0-1 0 0,0 0 1 0 0,0 0 0 0 0,0-1 0 0 0,0 1 0 0 0,0-1 0 0 0,0 1 0 0 0,0-1 0 0 0,0 0 0 0 0,0-1 0 0 0,1 1 0 0 0,-1 0 0 0 0,0-1 0 0 0,1 1 0 0 0,-3-2 71 0 0,5-2-300 0 0,0 1 1 0 0,0-1-1 0 0,0 1 0 0 0,0-1 1 0 0,0 1-1 0 0,1-1 0 0 0,0 1 1 0 0,0-1-1 0 0,0 1 0 0 0,1 0 1 0 0,0 0-1 0 0,-1-1 0 0 0,1 1 1 0 0,1 0-1 0 0,-1 1 0 0 0,0-1 1 0 0,3-2 299 0 0,17-23-5933 0 0,-18 24 4241 0 0,12-12-9760 0 0</inkml:trace>
  <inkml:trace contextRef="#ctx0" brushRef="#br0" timeOffset="324.414">1314 452 5905 0 0,'0'0'2765'0'0,"0"0"-1121"0"0,0 0-425 0 0,0 0 144 0 0,0 0 283 0 0,0 0 212 0 0,0 0 78 0 0,0 0-200 0 0,0 0-409 0 0,0 0-400 0 0,0 0-276 0 0,0 0-132 0 0,-11 11-45 0 0,-80 75 397 0 0,62-61-604 0 0,1 2-1 0 0,2 0 0 0 0,0 2 0 0 0,2 1 1 0 0,2 1-1 0 0,-8 15-266 0 0,26-42 8 0 0,1 0 1 0 0,0 0-1 0 0,0 1 0 0 0,1-1 1 0 0,-1 1-1 0 0,1 0 0 0 0,0 0 1 0 0,0 0-1 0 0,0 0 1 0 0,1 0-1 0 0,0 0 0 0 0,0 0 1 0 0,0 0-1 0 0,0 0 0 0 0,1 1 1 0 0,0-1-1 0 0,0 0 0 0 0,1 1 1 0 0,-1-1-1 0 0,1 0 1 0 0,0 0-1 0 0,1 0 0 0 0,-1 0 1 0 0,1 0-1 0 0,0 0 0 0 0,0 0 1 0 0,0 0-1 0 0,1-1 0 0 0,0 1 1 0 0,0-1-1 0 0,0 0 0 0 0,0 0 1 0 0,1 0-1 0 0,0 0 1 0 0,-1 0-1 0 0,1-1 0 0 0,1 0 1 0 0,-1 0-1 0 0,0 0 0 0 0,1 0 1 0 0,0 0-9 0 0,12-2 41 0 0,0 0 1 0 0,0 0-1 0 0,0-2 0 0 0,0 0 1 0 0,0-1-1 0 0,0-1 1 0 0,0 0-1 0 0,0-1 0 0 0,-1-1 1 0 0,0-1-1 0 0,0 0 1 0 0,0-1-1 0 0,-1-1 0 0 0,0 0 1 0 0,-1-1-1 0 0,0-1 1 0 0,0 0-1 0 0,-1-1 0 0 0,0 0 1 0 0,0-1-1 0 0,-2 0 1 0 0,0-1-1 0 0,1-2-41 0 0,-6 9 7 0 0,0 0 0 0 0,-1-1-1 0 0,0 0 1 0 0,0 0 0 0 0,0 0 0 0 0,-1-1 0 0 0,0 0 0 0 0,-1 0 0 0 0,1 0-1 0 0,-2 0 1 0 0,1 0 0 0 0,-1 0 0 0 0,0-1 0 0 0,-1 1 0 0 0,0-1-1 0 0,0 1 1 0 0,-1-1 0 0 0,0 0 0 0 0,0 1 0 0 0,-1-1 0 0 0,-1 1-1 0 0,1-1 1 0 0,-1 1 0 0 0,0-1 0 0 0,-1 1 0 0 0,0 0 0 0 0,-1 0-1 0 0,1 0 1 0 0,-1 1 0 0 0,-1-1 0 0 0,0 1 0 0 0,0 0 0 0 0,0 0 0 0 0,-1 1-1 0 0,0 0 1 0 0,0-1 0 0 0,0 2 0 0 0,-1-1 0 0 0,0 1 0 0 0,0 0-1 0 0,0 1 1 0 0,-1-1 0 0 0,1 2 0 0 0,-1-1 0 0 0,0 1 0 0 0,-7-2-7 0 0,10 4-94 0 0,0-1 0 0 0,0 2 1 0 0,0-1-1 0 0,0 1 1 0 0,0-1-1 0 0,0 1 0 0 0,0 1 1 0 0,0-1-1 0 0,0 1 1 0 0,1-1-1 0 0,-1 2 0 0 0,0-1 1 0 0,0 0-1 0 0,-4 3 94 0 0,-11 11-3350 0 0,5 9-4208 0 0,13-15-4471 0 0</inkml:trace>
  <inkml:trace contextRef="#ctx0" brushRef="#br0" timeOffset="840.021">2056 433 5377 0 0,'0'0'4080'0'0,"0"0"-1494"0"0,0 0-554 0 0,0 0-84 0 0,0 0-185 0 0,0 0-237 0 0,0 0-223 0 0,0 0-224 0 0,0 0-215 0 0,0 0-152 0 0,0 0-130 0 0,0 0-103 0 0,0 0-77 0 0,-16-8-80 0 0,-52-22-53 0 0,66 29-244 0 0,-1 0 0 0 0,1 0 0 0 0,0 0 0 0 0,-1 1 0 0 0,1-1 0 0 0,0 1 0 0 0,-1 0 0 0 0,1-1 0 0 0,0 1 0 0 0,-1 0 0 0 0,1 0 0 0 0,-1 1 0 0 0,1-1 0 0 0,0 1 0 0 0,-1-1 0 0 0,1 1 0 0 0,0-1 0 0 0,0 1 0 0 0,-1 0 0 0 0,1 0 0 0 0,0 0 0 0 0,0 1 0 0 0,0-1 0 0 0,0 0 0 0 0,-1 2-25 0 0,-8 3 121 0 0,-117 67 899 0 0,127-71-1017 0 0,1 0-1 0 0,0 0 1 0 0,0 1 0 0 0,1-1 0 0 0,-1 0-1 0 0,0 0 1 0 0,1 0 0 0 0,-1 0 0 0 0,1 0-1 0 0,-1 0 1 0 0,1 0 0 0 0,0 0 0 0 0,0 0 0 0 0,0 0-1 0 0,0 0 1 0 0,0 0 0 0 0,1 0 0 0 0,-1-1-1 0 0,1 1 1 0 0,-1-1 0 0 0,1 1 0 0 0,-1-1-1 0 0,1 1 1 0 0,0-1 0 0 0,0 0 0 0 0,1 1-3 0 0,49 40 105 0 0,-36-25-50 0 0,-13-15-29 0 0,0 0 0 0 0,0 1 0 0 0,-1 0-1 0 0,1-1 1 0 0,-1 1 0 0 0,1 0 0 0 0,-1 0 0 0 0,0 0 0 0 0,-1 0-1 0 0,1 0 1 0 0,0 1 0 0 0,-1-1 0 0 0,0 1 0 0 0,0-1-1 0 0,0 1 1 0 0,0-1 0 0 0,0 1 0 0 0,-1-1 0 0 0,1 4-26 0 0,-1-1 33 0 0,0-1 0 0 0,0 1 0 0 0,0-1 0 0 0,-1 1 0 0 0,0-1 1 0 0,0 0-1 0 0,-1 1 0 0 0,1-1 0 0 0,-1 0 0 0 0,0 0 0 0 0,0 0 1 0 0,-1 0-1 0 0,0 0 0 0 0,1 0 0 0 0,-2-1 0 0 0,1 1 0 0 0,0-1 1 0 0,-1 0-1 0 0,0 0 0 0 0,0 0 0 0 0,0-1 0 0 0,-1 1 0 0 0,-2 1-33 0 0,-7 6 26 0 0,0-1 0 0 0,0-1 0 0 0,-1 0-1 0 0,0-1 1 0 0,0 0 0 0 0,-1-1 0 0 0,0-1-1 0 0,0-1 1 0 0,-1 0 0 0 0,-8 1-26 0 0,23-6-23 0 0,1 1 0 0 0,0 0 0 0 0,-1-1 0 0 0,1 1 0 0 0,0-1 0 0 0,-1 1 0 0 0,1-1 0 0 0,-1 0 1 0 0,1 1-1 0 0,-1-1 0 0 0,1 0 0 0 0,-1 0 0 0 0,1 0 0 0 0,-1 0 0 0 0,1 0 0 0 0,-1-1 0 0 0,1 1 0 0 0,-1 0 0 0 0,1-1 0 0 0,0 1 1 0 0,-1-1-1 0 0,1 1 0 0 0,-1-1 0 0 0,1 0 0 0 0,0 1 0 0 0,0-1 0 0 0,-1 0 0 0 0,1 0 0 0 0,0 0 0 0 0,0 0 0 0 0,0 0 0 0 0,0 0 0 0 0,0-1 1 0 0,0 1-1 0 0,0 0 0 0 0,1 0 0 0 0,-1-1 0 0 0,0 1 0 0 0,1 0 0 0 0,-1-1 0 0 0,1 1 0 0 0,-1-1 0 0 0,1 0 23 0 0,23-46-3059 0 0,5 24-3757 0 0,-27 23 6058 0 0,6-7-8790 0 0</inkml:trace>
  <inkml:trace contextRef="#ctx0" brushRef="#br0" timeOffset="1087.926">2270 533 12571 0 0,'0'0'3028'0'0,"0"0"-1131"0"0,0 0-509 0 0,0 0-56 0 0,0 0 14 0 0,0 0-22 0 0,0 0-97 0 0,0 0-213 0 0,0 0-293 0 0,0 0-226 0 0,0 0-146 0 0,3 34-99 0 0,8 108-61 0 0,-14-80 31 0 0,-18-16-217 0 0,-1-54-3626 0 0,13-6-4259 0 0,5 6-3814 0 0</inkml:trace>
  <inkml:trace contextRef="#ctx0" brushRef="#br0" timeOffset="1572.575">2670 1 7402 0 0,'0'0'3108'0'0,"0"0"-671"0"0,0 0-525 0 0,0 0-339 0 0,0 0-220 0 0,0 0-127 0 0,0 0-118 0 0,0 0-160 0 0,0 0-146 0 0,0 0-106 0 0,0 0-89 0 0,0 0-54 0 0,0 0-17 0 0,15 0-33 0 0,44 3-20 0 0,-58-3-454 0 0,1 0 0 0 0,-1 1 0 0 0,0 0 0 0 0,0-1 0 0 0,0 1 0 0 0,0 0 0 0 0,0-1 0 0 0,0 1 0 0 0,0 0 0 0 0,0 0 0 0 0,0 0 0 0 0,-1 0 0 0 0,1 0 0 0 0,0 0 0 0 0,-1 0-1 0 0,1 0 1 0 0,0 0 0 0 0,-1 0 0 0 0,1 0 0 0 0,-1 0 0 0 0,0 1 0 0 0,1-1 0 0 0,-1 0 0 0 0,0 0 0 0 0,0 0 0 0 0,1 1 0 0 0,-1-1 0 0 0,0 0 0 0 0,0 0 0 0 0,-1 1 0 0 0,1-1 0 0 0,0 0 0 0 0,0 0 0 0 0,-1 0 0 0 0,1 1 0 0 0,-1-1-29 0 0,1 5 97 0 0,11 310 998 0 0,-9 19-1076 0 0,-12-285-41 0 0,9-50-34 0 0,1 0-5 0 0,0 0-13 0 0,0 0 6 0 0,-26-29-5668 0 0,18 13-1218 0 0,3 11-1911 0 0</inkml:trace>
  <inkml:trace contextRef="#ctx0" brushRef="#br0" timeOffset="1776.514">2522 433 11715 0 0,'0'0'2304'0'0,"0"0"-533"0"0,0 0-375 0 0,0 0-227 0 0,0 0-63 0 0,0 0 53 0 0,0 0-32 0 0,0 0-108 0 0,0 0-179 0 0,0 0-211 0 0,0 0-160 0 0,0 0-90 0 0,26 1-62 0 0,81 7-37 0 0,179-5 56 0 0,-242 5-1437 0 0,-16-2-5109 0 0,-16-5-5333 0 0</inkml:trace>
  <inkml:trace contextRef="#ctx0" brushRef="#br0" timeOffset="3494.548">3150 155 8994 0 0,'0'0'2063'0'0,"0"0"-213"0"0,0 0-117 0 0,0 0-44 0 0,0 0-101 0 0,0 0-153 0 0,0 0-256 0 0,0 0-303 0 0,0 0-193 0 0,0 0-111 0 0,0 0-44 0 0,0 0-9 0 0,0 0-47 0 0,-1 4-85 0 0,-19 23 490 0 0,20-27-779 0 0,0 0-25 0 0,0 0 4 0 0,0 0 5 0 0,0 0 17 0 0,17-24 351 0 0,18-25-231 0 0,-61 67-428 0 0,-7 7-528 0 0,25 1-9735 0 0,8-22-1804 0 0</inkml:trace>
  <inkml:trace contextRef="#ctx0" brushRef="#br0" timeOffset="2023.538">3252 486 17532 0 0,'0'0'1207'0'0,"0"0"-156"0"0,0 0 3 0 0,0 0 35 0 0,0 0-45 0 0,0 0-123 0 0,0 0-207 0 0,0 0-261 0 0,0 0-178 0 0,3 34-111 0 0,11 101-77 0 0,0-77-22 0 0,-14-58-97 0 0,0 0 0 0 0,0-1 0 0 0,0 1 0 0 0,0 0-1 0 0,0-1 1 0 0,0 1 0 0 0,0 0 0 0 0,0-1 0 0 0,0 1 0 0 0,0 0 0 0 0,1 0-1 0 0,-1-1 1 0 0,0 1 0 0 0,0 0 0 0 0,0-1 0 0 0,0 1 0 0 0,0 0 0 0 0,1 0-1 0 0,-1-1 1 0 0,0 1 0 0 0,0 0 0 0 0,0 0 0 0 0,1 0 0 0 0,-1-1 0 0 0,0 1-1 0 0,0 0 1 0 0,1 0 0 0 0,-1 0 0 0 0,0 0 0 0 0,1 0 0 0 0,-1-1-1 0 0,0 1 1 0 0,0 0 0 0 0,1 0 0 0 0,-1 0 0 0 0,0 0 0 0 0,1 0 0 0 0,-1 0-1 0 0,0 0 1 0 0,1 0 0 0 0,-1 0 0 0 0,0 0 0 0 0,1 0 0 0 0,-1 0 0 0 0,0 0-1 0 0,0 0 1 0 0,1 1 0 0 0,-1-1 0 0 0,0 0 0 0 0,1 0 0 0 0,-1 0 0 0 0,0 0-1 0 0,0 0 1 0 0,1 1 0 0 0,-1-1 0 0 0,0 0 0 0 0,0 0 0 0 0,0 0 0 0 0,1 1-1 0 0,-1-1 1 0 0,0 0 32 0 0,8-30-2601 0 0,-2 9-2498 0 0,-5 17 2532 0 0,0-5-8508 0 0</inkml:trace>
  <inkml:trace contextRef="#ctx0" brushRef="#br0" timeOffset="3894.49">3778 336 2208 0 0,'0'0'3729'0'0,"0"0"-1323"0"0,0 0-227 0 0,0 0 60 0 0,0 0-262 0 0,0 0-352 0 0,0 0-360 0 0,0 0-280 0 0,0 0-157 0 0,0 0-101 0 0,0 0-44 0 0,0 0-48 0 0,-17 11-43 0 0,-58 37-41 0 0,-13 29 817 0 0,75-64-1228 0 0,1 1 0 0 0,0 1 0 0 0,2 0 0 0 0,-1 1 0 0 0,2 0 0 0 0,0 0 0 0 0,1 1 0 0 0,1 0 0 0 0,0 1 0 0 0,1 1-140 0 0,4-15 10 0 0,1 1 0 0 0,-1-1-1 0 0,1 0 1 0 0,0 1-1 0 0,0-1 1 0 0,0 1 0 0 0,1-1-1 0 0,0 1 1 0 0,0 0 0 0 0,0-1-1 0 0,0 1 1 0 0,1-1-1 0 0,0 1 1 0 0,-1-1 0 0 0,2 1-1 0 0,-1-1 1 0 0,0 0-1 0 0,1 0 1 0 0,0 1 0 0 0,0-1-1 0 0,0 0 1 0 0,1-1-1 0 0,-1 1 1 0 0,1 0 0 0 0,0-1-1 0 0,0 1 1 0 0,0-1-1 0 0,0 0 1 0 0,1 0 0 0 0,-1 0-1 0 0,1 0 1 0 0,0-1 0 0 0,0 0-1 0 0,2 2-9 0 0,6-2 87 0 0,0 0 0 0 0,0-1 0 0 0,-1-1 1 0 0,1 0-1 0 0,0 0 0 0 0,0-1 0 0 0,-1 0 0 0 0,1-1 0 0 0,0-1 0 0 0,-1 0 0 0 0,0 0 0 0 0,0-1 0 0 0,0-1 0 0 0,0 1 1 0 0,0-2-1 0 0,-1 0 0 0 0,0 0 0 0 0,0-1 0 0 0,-1 0 0 0 0,0 0 0 0 0,0-1 0 0 0,0 0 0 0 0,-1-1 0 0 0,-1 0 1 0 0,1 0-1 0 0,5-10-87 0 0,-8 9 40 0 0,0 0 1 0 0,0-1 0 0 0,-1 1 0 0 0,0-1 0 0 0,-1 0 0 0 0,0 0-1 0 0,-1 0 1 0 0,0-1 0 0 0,-1 1 0 0 0,0 0 0 0 0,0-1-1 0 0,-2 1 1 0 0,1 0 0 0 0,-1-1 0 0 0,-1-1-41 0 0,0 9-47 0 0,1 0 1 0 0,-1-1-1 0 0,0 1 1 0 0,-1 0-1 0 0,1 0 1 0 0,-1 0-1 0 0,1 0 1 0 0,-1 0-1 0 0,0 1 1 0 0,0 0-1 0 0,-1-1 1 0 0,1 1-1 0 0,-1 0 1 0 0,0 0-1 0 0,0 1 1 0 0,0-1-1 0 0,0 1 1 0 0,0 0-1 0 0,0 0 1 0 0,0 0-1 0 0,-1 1 1 0 0,1-1-1 0 0,-1 1 1 0 0,0 0-1 0 0,1 0 1 0 0,-1 1-1 0 0,0-1 1 0 0,1 1-1 0 0,-1 0 1 0 0,0 1-1 0 0,1-1 1 0 0,-1 1-1 0 0,0 0 1 0 0,1 0-1 0 0,-3 1 47 0 0,-28 10-4745 0 0,7 7-4121 0 0,21-10-3488 0 0</inkml:trace>
  <inkml:trace contextRef="#ctx0" brushRef="#br0" timeOffset="4311.49">4017 648 19052 0 0,'0'0'1654'0'0,"0"0"-454"0"0,0 0-100 0 0,0 0-36 0 0,0 0-74 0 0,0 0-83 0 0,0 0-175 0 0,0 0-233 0 0,0 0-184 0 0,0 0-82 0 0,0 0-1 0 0,0 0-13 0 0,0 0-19 0 0,12-18-48 0 0,39-60-55 0 0,-12 9-14 0 0,6 3 21 0 0,-44 65-116 0 0,-1 1 1 0 0,0-1-1 0 0,1 0 1 0 0,-1 1 0 0 0,1-1-1 0 0,-1 0 1 0 0,0 1-1 0 0,1-1 1 0 0,-1 1-1 0 0,1-1 1 0 0,0 1-1 0 0,-1-1 1 0 0,1 1-1 0 0,-1-1 1 0 0,1 1 0 0 0,0 0-1 0 0,-1-1 1 0 0,1 1-1 0 0,0 0 1 0 0,-1-1-1 0 0,1 1 1 0 0,0 0-1 0 0,0 0 1 0 0,-1 0 0 0 0,1 0-1 0 0,0 0 1 0 0,0 0-1 0 0,-1 0 1 0 0,1 0-1 0 0,0 0 1 0 0,0 0-1 0 0,-1 0 1 0 0,1 0-1 0 0,0 0 1 0 0,0 1 0 0 0,-1-1-1 0 0,1 0 1 0 0,0 0-1 0 0,-1 1 1 0 0,1-1-1 0 0,0 1 1 0 0,-1-1-1 0 0,1 1 1 0 0,-1-1-1 0 0,1 1 1 0 0,-1-1 0 0 0,1 1-1 0 0,-1-1 1 0 0,1 1-1 0 0,-1-1 1 0 0,1 2 11 0 0,19 66-203 0 0,-18-63 213 0 0,0 1 0 0 0,1-1 0 0 0,0 1 0 0 0,0-1 0 0 0,0 0 0 0 0,1 0 0 0 0,-1 0 0 0 0,1-1 0 0 0,0 1 0 0 0,1-1 0 0 0,-1 0 0 0 0,1 0 0 0 0,0-1 0 0 0,0 1 0 0 0,0-1 0 0 0,0 0 0 0 0,1 0 0 0 0,-1-1 0 0 0,1 0 0 0 0,0 0 0 0 0,-1 0 0 0 0,1 0 0 0 0,0-1 0 0 0,6 0-10 0 0,-1-1 103 0 0,1 0 0 0 0,-1-1 1 0 0,0-1-1 0 0,0 0 0 0 0,0 0 0 0 0,0-1 1 0 0,0-1-1 0 0,-1 0 0 0 0,0 0 0 0 0,1-1 0 0 0,-1 0 1 0 0,-1-1-1 0 0,1 0 0 0 0,-1-1 0 0 0,0 0 1 0 0,-1 0-1 0 0,1-1 0 0 0,-2 0 0 0 0,1 0 0 0 0,0-2-103 0 0,14-43-306 0 0,-39 36-3971 0 0,11 14-1927 0 0,-2-1-6766 0 0</inkml:trace>
  <inkml:trace contextRef="#ctx0" brushRef="#br0" timeOffset="1320.125">2274 163 11258 0 0,'0'0'1625'0'0,"0"0"-617"0"0,0 0-336 0 0,0 0-280 0 0,0 0-232 0 0,0 0-256 0 0,0 0-152 0 0,0 0-200 0 0,0 0-288 0 0,0 0-488 0 0,0 0-2313 0 0,0 0-5289 0 0</inkml:trace>
  <inkml:trace contextRef="#ctx0" brushRef="#br0" timeOffset="2742.913">2360 163 0 0 0,'0'0'277'0'0,"0"0"974"0"0,0 0 219 0 0,0 0 12 0 0,0 0 6 0 0,0 0 4 0 0,0 0-86 0 0,0 0-63 0 0,0 0-66 0 0,0 0-91 0 0,0 0-43 0 0,0 0-69 0 0,0 0-110 0 0,-7-1-135 0 0,-21-1-141 0 0,21 1-105 0 0,7 1-67 0 0,0 0-49 0 0,0 0-67 0 0,0 0-69 0 0,0 0-52 0 0,0 0-17 0 0,1-1 3201 0 0,2-2-1364 0 0,-79 25-1686 0 0,83-21-593 0 0,85-23-1623 0 0,-69 15-2326 0 0,-9 3-3358 0 0,-3 3-5097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29:57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452 805 352 0 0,'0'0'1671'0'0,"0"0"49"0"0,0 0 261 0 0,0 0 229 0 0,0 0 16 0 0,0 0-219 0 0,0 0-314 0 0,0 0-343 0 0,0 0-253 0 0,0 0-162 0 0,0 0-138 0 0,-5-8-91 0 0,-19-22-63 0 0,21 28-569 0 0,1 1-1 0 0,0 0 1 0 0,0 0 0 0 0,-1 0 0 0 0,1 0-1 0 0,-1 1 1 0 0,1-1 0 0 0,-1 1-1 0 0,1-1 1 0 0,-1 1 0 0 0,1 0-1 0 0,-1 0 1 0 0,0 0 0 0 0,1 0-1 0 0,-1 0 1 0 0,1 1 0 0 0,-1-1-1 0 0,1 1 1 0 0,-1 0 0 0 0,1 0-1 0 0,0 0 1 0 0,-1 0 0 0 0,1 0-1 0 0,0 0 1 0 0,-1 0-74 0 0,-4 2 191 0 0,-16 6-50 0 0,1 1 1 0 0,0 0 0 0 0,1 1 0 0 0,1 2 0 0 0,-1 0 0 0 0,2 1 0 0 0,0 1-1 0 0,1 1 1 0 0,0 0 0 0 0,1 1 0 0 0,1 1 0 0 0,1 1 0 0 0,1 0 0 0 0,0 1-1 0 0,2 1 1 0 0,0 0 0 0 0,1 0 0 0 0,1 1 0 0 0,-6 20-142 0 0,15-39 10 0 0,-1 0-1 0 0,1 0 1 0 0,-1 0 0 0 0,1 0 0 0 0,0 0-1 0 0,0 0 1 0 0,0 0 0 0 0,1 1 0 0 0,-1-1 0 0 0,1 0-1 0 0,0 0 1 0 0,0 1 0 0 0,0-1 0 0 0,0 0 0 0 0,0 0-1 0 0,1 1 1 0 0,-1-1 0 0 0,1 0 0 0 0,0 0-1 0 0,0 0 1 0 0,0 0 0 0 0,1 0 0 0 0,-1 0 0 0 0,1 0-1 0 0,-1 0 1 0 0,1 0 0 0 0,0-1 0 0 0,0 1-1 0 0,0-1 1 0 0,1 1 0 0 0,-1-1 0 0 0,0 0 0 0 0,1 0-1 0 0,0 0 1 0 0,-1 0 0 0 0,1 0 0 0 0,0-1-1 0 0,0 1 1 0 0,0-1 0 0 0,0 0 0 0 0,0 0 0 0 0,0 0-1 0 0,0 0 1 0 0,1-1 0 0 0,1 1-10 0 0,14-1 113 0 0,-1 0 0 0 0,0-2 0 0 0,0 0 0 0 0,0-1 0 0 0,-1-1 0 0 0,1-1 0 0 0,-1 0 0 0 0,0-1 0 0 0,0-1 0 0 0,0 0 0 0 0,-1-2 0 0 0,6-4-113 0 0,177-132 594 0 0,-35-23-289 0 0,-138 133-112 0 0,-26 35-153 0 0,0 0-13 0 0,0 0-39 0 0,-13 127-156 0 0,12-119 168 0 0,1 0 0 0 0,0-1-1 0 0,1 1 1 0 0,0 0 0 0 0,0-1 0 0 0,0 1 0 0 0,1-1-1 0 0,0 1 1 0 0,1-1 0 0 0,-1 0 0 0 0,2 0 0 0 0,-1 0-1 0 0,1 0 1 0 0,0-1 0 0 0,0 1 0 0 0,0-1 0 0 0,1 0-1 0 0,0 0 1 0 0,1-1 0 0 0,-1 1 0 0 0,1-1-1 0 0,0-1 1 0 0,0 1 0 0 0,1-1 0 0 0,-1 0 0 0 0,1 0-1 0 0,0-1 1 0 0,0 0 0 0 0,0 0 0 0 0,0 0 0 0 0,1-1-1 0 0,3 0 1 0 0,3 0 9 0 0,-1-2-1 0 0,1 0 0 0 0,-1 0 0 0 0,1-1 0 0 0,-1-1 1 0 0,1-1-1 0 0,-1 0 0 0 0,0 0 0 0 0,0-1 0 0 0,0-1 1 0 0,-1 0-1 0 0,1-1 0 0 0,-1 0 0 0 0,-1-1 0 0 0,1 0 1 0 0,1-2-9 0 0,15-11 53 0 0,-2-1 1 0 0,-1-2-1 0 0,0 0 1 0 0,-2-1-1 0 0,0-2 1 0 0,-2 0-54 0 0,20-30 59 0 0,-2-2 0 0 0,-3-2 0 0 0,-2-1 0 0 0,-3-1 0 0 0,-3-2 0 0 0,-3-1 0 0 0,-2-1 0 0 0,8-48-59 0 0,-23 83 10 0 0,-2 1 0 0 0,-1-2 0 0 0,-1 1 1 0 0,-1-1-1 0 0,-3 1 0 0 0,0-1 1 0 0,-2-6-11 0 0,2 37 5 0 0,1-1 1 0 0,-1 0 0 0 0,0 0-1 0 0,0 1 1 0 0,0-1 0 0 0,0 0-1 0 0,0 1 1 0 0,0-1 0 0 0,0 0 0 0 0,-1 0-1 0 0,1 1 1 0 0,0-1 0 0 0,-1 0-1 0 0,1 1 1 0 0,-1-1 0 0 0,0 1-1 0 0,0-1 1 0 0,0 1 0 0 0,0-1-1 0 0,0 1 1 0 0,0-1 0 0 0,0 1 0 0 0,0 0-1 0 0,0 0 1 0 0,0-1 0 0 0,-1 1-1 0 0,1 0 1 0 0,-1 0 0 0 0,1 0-1 0 0,0 1 1 0 0,-1-1 0 0 0,0 0-1 0 0,1 0 1 0 0,-1 1 0 0 0,1-1 0 0 0,-1 1-1 0 0,0 0 1 0 0,0-1 0 0 0,1 1-1 0 0,-1 0 1 0 0,0 0 0 0 0,1 0-1 0 0,-1 0 1 0 0,0 0 0 0 0,0 0-1 0 0,1 1 1 0 0,-1-1 0 0 0,0 0-1 0 0,1 1 1 0 0,-1 0 0 0 0,1-1 0 0 0,-1 1-1 0 0,0 0 1 0 0,1 0 0 0 0,0 0-1 0 0,-1 0-5 0 0,-13 23 15 0 0,1 0 1 0 0,2 1-1 0 0,0 0 0 0 0,2 1 0 0 0,1 1 0 0 0,1 0 0 0 0,1 0 0 0 0,1 0 0 0 0,1 1 0 0 0,2-1 1 0 0,1 1-1 0 0,1 20-15 0 0,1-46 1 0 0,-7 165 22 0 0,13 136-23 0 0,-2-176 1 0 0,-2-108 4 0 0,-2-1 0 0 0,0 1-1 0 0,-1-1 1 0 0,-1 0 0 0 0,0 1 0 0 0,-2-1 0 0 0,0 0-1 0 0,-1-1 1 0 0,-1 1 0 0 0,-2 3-5 0 0,-15 14-135 0 0,23-34 103 0 0,0-1-2 0 0,-12-27-1037 0 0,-14-83-4038 0 0,13 37-4123 0 0,12 68 8235 0 0,-1-15-9887 0 0</inkml:trace>
  <inkml:trace contextRef="#ctx0" brushRef="#br0" timeOffset="245.712">951 512 9082 0 0,'0'0'2971'0'0,"0"0"-637"0"0,0 0-631 0 0,0 0-483 0 0,0 0-283 0 0,0 0 13 0 0,0 0 132 0 0,0 0 94 0 0,0 0-49 0 0,0 0-233 0 0,35-4-233 0 0,117-12-141 0 0,369-33 1094 0 0,-314 33-1956 0 0,-120 12-2882 0 0,-53 1-4440 0 0,-12-1-4976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71 4121 0 0,'0'0'2238'0'0,"0"0"-189"0"0,0 0-104 0 0,0 0-1 0 0,0 0-62 0 0,0 0-195 0 0,0 0-316 0 0,0 0-320 0 0,0 0-252 0 0,0 0-139 0 0,0 0-63 0 0,0 0-31 0 0,0 0-30 0 0,-7 6 402 0 0,6-5 3664 0 0,125-43-2945 0 0,-100 34-1582 0 0,0 1-1 0 0,0 0 1 0 0,1 2 0 0 0,0 2-1 0 0,0 0 1 0 0,0 1-1 0 0,0 1 1 0 0,20 3-75 0 0,-43-2 3 0 0,0 0 1 0 0,0 0 0 0 0,0 1-1 0 0,1-1 1 0 0,-1 0-1 0 0,0 1 1 0 0,0 0 0 0 0,0 0-1 0 0,0-1 1 0 0,-1 1 0 0 0,1 0-1 0 0,0 1 1 0 0,0-1 0 0 0,0 0-1 0 0,-1 0 1 0 0,1 1 0 0 0,-1-1-1 0 0,1 1 1 0 0,-1-1 0 0 0,1 1-1 0 0,-1 0 1 0 0,0-1-1 0 0,0 1 1 0 0,0 0 0 0 0,0 0-1 0 0,0 0 1 0 0,0 0 0 0 0,-1 0-1 0 0,1 0 1 0 0,-1 0 0 0 0,1 0-1 0 0,-1 0 1 0 0,0 0 0 0 0,1 1-1 0 0,-1-1 1 0 0,0 0-1 0 0,-1 0 1 0 0,1 0 0 0 0,0 0-1 0 0,-1 0 1 0 0,0 2-4 0 0,-39 83 144 0 0,-176 163-37 0 0,208-242-106 0 0,1 0 1 0 0,1 1 0 0 0,-1-1 0 0 0,1 2-1 0 0,1-1 1 0 0,0 0 0 0 0,0 1-1 0 0,1 0 1 0 0,0 0 0 0 0,1 1 0 0 0,0-1-1 0 0,1 1 1 0 0,0-1 0 0 0,0 1 0 0 0,1 0-1 0 0,1 0 1 0 0,0 3-2 0 0,2-9 5 0 0,1-1 0 0 0,0 1 0 0 0,0-1 0 0 0,1 0 0 0 0,-1 0 0 0 0,1-1 0 0 0,0 1 0 0 0,0-1 0 0 0,0 0 0 0 0,0 0 0 0 0,1 0 0 0 0,-1 0 0 0 0,1-1 0 0 0,0 0 0 0 0,0 0 0 0 0,0 0 0 0 0,0 0 0 0 0,0-1 0 0 0,0 0 0 0 0,0 0 0 0 0,0 0 0 0 0,0-1 0 0 0,1 1 0 0 0,-1-1 0 0 0,4-1-5 0 0,19 2 149 0 0,-1 0 0 0 0,1-2 0 0 0,0-2 0 0 0,-1 0 0 0 0,0-2 0 0 0,25-7-149 0 0,2-4 52 0 0,-48 9-2405 0 0,-1 2-3302 0 0,-2 2-6835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27 2825 0 0,'0'0'2895'0'0,"0"0"-415"0"0,0 0-230 0 0,0 0-185 0 0,0 0-193 0 0,0 0-208 0 0,0 0-269 0 0,0 0-272 0 0,0 0-245 0 0,0 0-177 0 0,0 0-101 0 0,2 17 2068 0 0,-34 46-1200 0 0,119-170 202 0 0,-140 142-658 0 0,-9 30-1063 0 0,62-65-67 0 0,1 1 0 0 0,0 0 0 0 0,0 0 0 0 0,0 0 0 0 0,0-1 0 0 0,0 1 0 0 0,0 0 0 0 0,0-1 0 0 0,0 1 0 0 0,0-1 0 0 0,0 0 0 0 0,0 1 0 0 0,0-1 0 0 0,1 0 0 0 0,-1 1 0 0 0,0-1 0 0 0,0 0 0 0 0,0 0 0 0 0,0 0 0 0 0,1 0 0 0 0,-1 0 0 0 0,0 0 0 0 0,0 0 0 0 0,0-1 0 0 0,0 1 0 0 0,0 0 0 0 0,1-1 0 0 0,-1 1 0 0 0,0-1 0 0 0,0 1 0 0 0,0-1 0 0 0,0 1 0 0 0,0-2 118 0 0,13-8-6257 0 0,-10 6 1896 0 0,0 0-7746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09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85 10282 0 0,'0'0'2233'0'0,"0"0"-542"0"0,0 0-386 0 0,0 0-147 0 0,0 0-58 0 0,0 0-77 0 0,0 0-168 0 0,0 0-248 0 0,0 0-222 0 0,0 0-129 0 0,0 0-45 0 0,0 0-19 0 0,0 0-20 0 0,2-2 5939 0 0,4-11-6038 0 0,4-22 827 0 0,-33 47-689 0 0,-8 10-202 0 0,98-90 166 0 0,-67 67-159 0 0,0 1-5 0 0,0 0-3 0 0,-28 7-999 0 0,25-3-1229 0 0,9-3-9863 0 0,-2-1-759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7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66 3529 0 0,'0'0'1632'0'0,"0"0"-136"0"0,0 0-15 0 0,0 0 228 0 0,0 0 247 0 0,0 0 87 0 0,0 0-150 0 0,0 0-402 0 0,0 0-372 0 0,0 0-276 0 0,0 0-175 0 0,-5-7-105 0 0,-13-20-80 0 0,4 49 1093 0 0,-4 63-740 0 0,4 0 0 0 0,4 1 0 0 0,3 0 0 0 0,5 51-836 0 0,2-123 22 0 0,2 0 0 0 0,0 0 1 0 0,1-1-1 0 0,0 1 0 0 0,1-1 1 0 0,0 0-1 0 0,1 0 0 0 0,0 0 1 0 0,1-1-1 0 0,1 0 0 0 0,0 0 1 0 0,1-1-1 0 0,0 1 0 0 0,0-2 1 0 0,1 1-1 0 0,9 7-22 0 0,-15-14 31 0 0,0-1 1 0 0,0 1-1 0 0,1 0 0 0 0,0-1 1 0 0,-1 0-1 0 0,1 0 1 0 0,0 0-1 0 0,1 0 0 0 0,-1-1 1 0 0,0 1-1 0 0,1-1 1 0 0,-1 0-1 0 0,1-1 0 0 0,0 1 1 0 0,0-1-1 0 0,-1 0 0 0 0,1 0 1 0 0,0 0-1 0 0,0-1 1 0 0,0 0-1 0 0,0 0 0 0 0,0 0 1 0 0,0 0-1 0 0,0-1 1 0 0,0 0-1 0 0,0 0 0 0 0,0 0 1 0 0,-1-1-1 0 0,1 1 0 0 0,3-3-31 0 0,23-22 99 0 0,-2-1 0 0 0,-1-1-1 0 0,-1-1 1 0 0,-2-2-1 0 0,-1-1 1 0 0,-1 0-1 0 0,-2-2 1 0 0,-2 0-1 0 0,14-32-98 0 0,-8 8 37 0 0,-3-1 0 0 0,-2-1-1 0 0,-3-1 1 0 0,6-43-37 0 0,-21 96 36 0 0,0 0 0 0 0,0 0-1 0 0,-1 0 1 0 0,0-1 0 0 0,-1 1 0 0 0,1 0-1 0 0,-2-1 1 0 0,1 1 0 0 0,-1 0 0 0 0,-1-1-1 0 0,0-1-35 0 0,2 10 10 0 0,0 0 0 0 0,-1-1 0 0 0,1 1 0 0 0,-1-1 0 0 0,1 1 0 0 0,0 0 0 0 0,-1-1 0 0 0,1 1 0 0 0,-1 0 0 0 0,1 0 0 0 0,-1-1 0 0 0,1 1 0 0 0,-1 0 0 0 0,0 0 0 0 0,1 0-1 0 0,-1-1 1 0 0,1 1 0 0 0,-1 0 0 0 0,1 0 0 0 0,-1 0 0 0 0,1 0 0 0 0,-1 0 0 0 0,0 0 0 0 0,1 0 0 0 0,-1 0 0 0 0,1 1 0 0 0,-1-1 0 0 0,1 0 0 0 0,-1 0 0 0 0,1 0 0 0 0,-1 1 0 0 0,1-1-1 0 0,-1 0 1 0 0,1 0 0 0 0,-1 1 0 0 0,1-1 0 0 0,-1 0 0 0 0,1 1 0 0 0,-1-1 0 0 0,1 1 0 0 0,0-1 0 0 0,-1 1 0 0 0,1-1 0 0 0,0 0 0 0 0,0 1 0 0 0,-1-1 0 0 0,1 1 0 0 0,0-1 0 0 0,0 1-1 0 0,-1 0 1 0 0,1-1 0 0 0,0 1 0 0 0,0-1 0 0 0,0 1 0 0 0,0-1 0 0 0,0 1 0 0 0,0-1 0 0 0,0 1 0 0 0,0 0-10 0 0,-19 40 44 0 0,18-38-21 0 0,-47 144 220 0 0,40-86-34 0 0,3 1 0 0 0,2-1 1 0 0,3 1-1 0 0,5 34-209 0 0,3-18 74 0 0,2 0 0 0 0,5 0-1 0 0,2-2 1 0 0,10 18-74 0 0,2 2 19 0 0,-29-95-13 0 0,1-1-2 0 0,0 0 6 0 0,-1 0-14 0 0,0 0-4 0 0,0 0 2 0 0,0 0 12 0 0,-1-21-787 0 0,3-24-2184 0 0,14 19-7147 0 0,-8 22-2252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3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35 16299 0 0,'0'0'1965'0'0,"0"0"-391"0"0,0 0-191 0 0,0 0-65 0 0,0 0-64 0 0,0 0-134 0 0,0 0-239 0 0,0 0-247 0 0,0 0-164 0 0,0 0-114 0 0,0 0-56 0 0,0 0-27 0 0,5-5-18 0 0,-4 4-248 0 0,2-2 29 0 0,0 1 0 0 0,-1-1 0 0 0,1 1 0 0 0,0-1 0 0 0,1 1 0 0 0,-1 0 0 0 0,0 0-1 0 0,0 1 1 0 0,1-1 0 0 0,-1 1 0 0 0,1-1 0 0 0,0 1 0 0 0,-1 0 0 0 0,1 1 0 0 0,0-1 0 0 0,0 1-1 0 0,0-1-35 0 0,80 2 607 0 0,-83-1-604 0 0,1 1-1 0 0,0-1 1 0 0,0 1-1 0 0,0 0 0 0 0,-1 0 1 0 0,1-1-1 0 0,0 1 1 0 0,-1 0-1 0 0,1 0 1 0 0,-1 1-1 0 0,1-1 0 0 0,-1 0 1 0 0,0 0-1 0 0,1 1 1 0 0,-1-1-1 0 0,0 1 1 0 0,0-1-1 0 0,0 1 0 0 0,0 0 1 0 0,0-1-1 0 0,0 1 1 0 0,-1 0-1 0 0,1 0 1 0 0,0-1-1 0 0,-1 1 0 0 0,0 0 1 0 0,1 0-1 0 0,-1 0 1 0 0,0 0-1 0 0,0-1 1 0 0,0 1-1 0 0,0 0 0 0 0,0 0 1 0 0,0 0-1 0 0,-1 0 1 0 0,1 0-1 0 0,-1 0 1 0 0,1 0-3 0 0,-31 67 78 0 0,-37 1 18 0 0,56-61-88 0 0,1 1 0 0 0,0 1-1 0 0,1 0 1 0 0,0 0 0 0 0,0 1-1 0 0,1 1 1 0 0,1-1 0 0 0,0 1-1 0 0,-4 11-7 0 0,11-22 3 0 0,1 0-1 0 0,-1 0 1 0 0,1 0-1 0 0,-1 0 1 0 0,1 0 0 0 0,0 0-1 0 0,0 0 1 0 0,0 0-1 0 0,0 0 1 0 0,0 0-1 0 0,0 0 1 0 0,1 0-1 0 0,-1 0 1 0 0,1 0-1 0 0,-1 0 1 0 0,1 0-1 0 0,0 0 1 0 0,0 0-1 0 0,0 0 1 0 0,0 0-1 0 0,0-1 1 0 0,0 1 0 0 0,0 0-1 0 0,1-1 1 0 0,-1 1-1 0 0,0-1 1 0 0,1 1-1 0 0,0-1 1 0 0,-1 0-1 0 0,1 0 1 0 0,0 0-1 0 0,-1 0 1 0 0,1 0-1 0 0,0 0 1 0 0,0 0-1 0 0,0 0 1 0 0,0-1-1 0 0,0 1 1 0 0,0-1 0 0 0,0 1-1 0 0,0-1 1 0 0,0 0-1 0 0,0 0 1 0 0,2 0-3 0 0,95-5 447 0 0,-84 0-388 0 0,0-1-1 0 0,0 0 1 0 0,-1-1 0 0 0,0-1 0 0 0,0 0-1 0 0,-1 0 1 0 0,11-10-59 0 0,-23 17-6 0 0,21-20-2216 0 0,-9-7-4081 0 0,-11 24-6056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9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4 3217 0 0,'0'0'2236'0'0,"0"0"-55"0"0,0 0-38 0 0,0 0 8 0 0,0 0-76 0 0,0 0-204 0 0,0 0-239 0 0,0 0-349 0 0,0 0-308 0 0,0 0-163 0 0,0 0-71 0 0,0 0-13 0 0,-9-3 519 0 0,7 2 3642 0 0,110 13-2357 0 0,-26-5-2268 0 0,76-7 52 0 0,-158 0-306 0 0,0 0-20 0 0,0 0 14 0 0,0 0-8 0 0,0 0 19 0 0,0 0-3 0 0,0 0-1 0 0,0 0-15 0 0,0 0-15 0 0,0 0-45 0 0,-24 0-2327 0 0,-16 13-3275 0 0,27-6-2015 0 0,4-4-4488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0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 12115 0 0,'0'0'2173'0'0,"0"0"-379"0"0,0 0-167 0 0,0 0-64 0 0,0 0-113 0 0,0 0-170 0 0,0 0-240 0 0,0 0-238 0 0,0 0-158 0 0,0 0-92 0 0,0 0-71 0 0,0 0-32 0 0,-8 11-29 0 0,-25 36-31 0 0,33-46-359 0 0,0 0 1 0 0,0 0-1 0 0,0-1 1 0 0,-1 1-1 0 0,1 0 1 0 0,0 0-1 0 0,0-1 0 0 0,0 1 1 0 0,0 0-1 0 0,0 0 1 0 0,1 0-1 0 0,-1-1 1 0 0,0 1-1 0 0,0 0 0 0 0,0 0 1 0 0,1-1-1 0 0,-1 1 1 0 0,0 0-1 0 0,1-1 0 0 0,-1 1 1 0 0,0 0-1 0 0,1-1 1 0 0,-1 1-1 0 0,1 0 1 0 0,-1-1-1 0 0,1 1 0 0 0,0-1 1 0 0,-1 1-1 0 0,1-1 1 0 0,-1 1-1 0 0,1-1 1 0 0,0 0-1 0 0,-1 1 0 0 0,1-1 1 0 0,0 0-1 0 0,0 1 1 0 0,-1-1-1 0 0,1 0 0 0 0,0 0 1 0 0,0 0-1 0 0,-1 0 1 0 0,1 0-1 0 0,0 0 1 0 0,0 0-1 0 0,0 0 0 0 0,-1 0 1 0 0,1 0-1 0 0,0 0 1 0 0,0 0-1 0 0,-1 0 1 0 0,1-1-1 0 0,0 1 0 0 0,0 0-30 0 0,25 0 400 0 0,1-1 0 0 0,-1-2 0 0 0,1 0 0 0 0,-1-2 0 0 0,0-1 0 0 0,11-4-400 0 0,91-22 523 0 0,-55 15-433 0 0,-53 17-104 0 0,-23 0-4293 0 0,-2 0-182 0 0,4 4-7847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18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62 14067 0 0,'0'0'2107'0'0,"0"0"-388"0"0,0 0-280 0 0,0 0-93 0 0,0 0-78 0 0,0 0-93 0 0,0 0-200 0 0,0 0-255 0 0,0 0-213 0 0,0 0-119 0 0,0 0-53 0 0,0 0-29 0 0,-1 4 33 0 0,-7 169 1878 0 0,10-112-1968 0 0,-5 3 278 0 0,1-26-1745 0 0,3-34-4258 0 0,1-9-78 0 0,1 1-6393 0 0</inkml:trace>
  <inkml:trace contextRef="#ctx0" brushRef="#br0" timeOffset="668.026">173 185 9802 0 0,'0'0'4732'0'0,"0"0"-2128"0"0,0 0-903 0 0,0 0-269 0 0,0 0-177 0 0,0 0-151 0 0,0 0-182 0 0,0 0-229 0 0,0 0-257 0 0,0 0-165 0 0,0 0-46 0 0,0 0 19 0 0,0 0 46 0 0,6 0 50 0 0,289-38 1408 0 0,-228 30-1636 0 0,-71-8 530 0 0,-75-53-481 0 0,10 16-24 0 0,58 98-168 0 0,11-37 48 0 0,-3 65 25 0 0,-17 142-76 0 0,0-111 24 0 0,20-103 16 0 0,0-1-16 0 0,0 0 6 0 0,8-16 114 0 0,142-188 46 0 0,-96 105-344 0 0,-52 85-826 0 0,-4 12-9224 0 0,2 2-2214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391 264 424 0 0,'0'0'2079'0'0,"0"0"-66"0"0,0 0-12 0 0,0 0-12 0 0,0 0-22 0 0,0 0-103 0 0,0 0-190 0 0,0 0-235 0 0,0 0-244 0 0,0 0-215 0 0,0 0-133 0 0,0 0-106 0 0,-8-18-64 0 0,-26-53-92 0 0,14 23 964 0 0,18 41-1338 0 0,-1-1-1 0 0,1 1 1 0 0,-1 0-1 0 0,-1 1 1 0 0,1-1-1 0 0,-1 0 1 0 0,0 1-1 0 0,0 0 1 0 0,-1 0-1 0 0,0 0 0 0 0,0 1 1 0 0,0 0-1 0 0,-1-1 1 0 0,0 2-1 0 0,-5-4-210 0 0,1 3 126 0 0,0 1 0 0 0,0 0 0 0 0,-1 1-1 0 0,1 0 1 0 0,-1 1 0 0 0,0 0 0 0 0,0 1-1 0 0,0 0 1 0 0,0 0 0 0 0,0 1 0 0 0,-9 2-126 0 0,-1-2 118 0 0,17 0-104 0 0,0 0-1 0 0,1 1 1 0 0,-1 0-1 0 0,0-1 1 0 0,1 1 0 0 0,-1 1-1 0 0,0-1 1 0 0,1 0-1 0 0,0 1 1 0 0,-1 0 0 0 0,1 0-1 0 0,0 0 1 0 0,0 0-1 0 0,0 0 1 0 0,0 1 0 0 0,0-1-1 0 0,0 1 1 0 0,1 0-1 0 0,-1 0 1 0 0,1 0 0 0 0,0 0-1 0 0,0 0 1 0 0,0 1-1 0 0,0-1 1 0 0,1 0 0 0 0,-1 1-1 0 0,1 0 1 0 0,-1 1-14 0 0,-15 108 267 0 0,20-79-200 0 0,2 0 0 0 0,1-1 0 0 0,1 1 0 0 0,2-1 0 0 0,2-1 0 0 0,0 0 0 0 0,14 24-67 0 0,4 17 117 0 0,121 259 281 0 0,-134-291-350 0 0,-1 0-1 0 0,-3 1 0 0 0,-1 0 0 0 0,-3 1 1 0 0,-1 0-1 0 0,-2 0 0 0 0,-2 9-47 0 0,-2-30 26 0 0,-1 0 0 0 0,-1 0 0 0 0,-1 0 0 0 0,-2 0 0 0 0,0 0 0 0 0,-1-1 0 0 0,-1 0 0 0 0,0 0 0 0 0,-2 0 0 0 0,-1-1 0 0 0,0 0 0 0 0,-2 0 0 0 0,-3 3-26 0 0,13-19 5 0 0,-1 0 1 0 0,0 0-1 0 0,0 0 1 0 0,0 0 0 0 0,-1 0-1 0 0,1-1 1 0 0,-1 1 0 0 0,0-1-1 0 0,0 0 1 0 0,0 0-1 0 0,0 0 1 0 0,-1 0 0 0 0,1-1-1 0 0,-1 1 1 0 0,0-1 0 0 0,0 0-1 0 0,1 0 1 0 0,-1 0 0 0 0,-1-1-1 0 0,1 1 1 0 0,0-1-1 0 0,0 0 1 0 0,0 0 0 0 0,-1 0-1 0 0,1-1 1 0 0,0 1 0 0 0,-1-1-1 0 0,1 0 1 0 0,-1-1-1 0 0,1 1 1 0 0,0-1 0 0 0,-1 0-1 0 0,1 0 1 0 0,0 0 0 0 0,0 0-1 0 0,0-1 1 0 0,0 1-1 0 0,0-1 1 0 0,0 0 0 0 0,0-1-1 0 0,1 1 1 0 0,-1-1 0 0 0,1 1-1 0 0,-1-1 1 0 0,-1-2-6 0 0,-1-4-75 0 0,0 1 0 0 0,1-1-1 0 0,0 0 1 0 0,0 0 0 0 0,1-1 0 0 0,0 0 0 0 0,1 1 0 0 0,0-1-1 0 0,1 0 1 0 0,0 0 0 0 0,0-1 0 0 0,1-4 75 0 0,16-76-4301 0 0,-7 70-746 0 0,-3 7-6947 0 0</inkml:trace>
  <inkml:trace contextRef="#ctx0" brushRef="#br0" timeOffset="565.48">723 248 8178 0 0,'0'0'1751'0'0,"0"0"-478"0"0,0 0-336 0 0,0 0-76 0 0,0 0 50 0 0,0 0 41 0 0,0 0 48 0 0,0 0-18 0 0,0 0-66 0 0,0 0-36 0 0,0 0-61 0 0,0 0-88 0 0,0 0-76 0 0,0 15-50 0 0,-2 114 1208 0 0,-25-4-48 0 0,27-124-1623 0 0,0-1 26 0 0,0 0 36 0 0,0 0 47 0 0,0 0 31 0 0,0 0 34 0 0,0 0 16 0 0,7-142 1093 0 0,-1 114-1358 0 0,0 0-1 0 0,2 1 1 0 0,1 0 0 0 0,1 1 0 0 0,2 0 0 0 0,0 0 0 0 0,2 1-1 0 0,1 0-66 0 0,13-7 35 0 0,-26 32-75 0 0,1 0-1 0 0,-1-1 0 0 0,1 1 1 0 0,-1 0-1 0 0,1 0 1 0 0,0 0-1 0 0,-1 1 0 0 0,1-1 1 0 0,-1 1-1 0 0,1-1 1 0 0,-1 1-1 0 0,1 0 1 0 0,-1 0-1 0 0,1 0 0 0 0,-1 0 1 0 0,0 0-1 0 0,1 1 1 0 0,-1-1-1 0 0,0 1 0 0 0,0-1 1 0 0,1 2 40 0 0,9 4-201 0 0,23 18-3039 0 0,-24-13-6657 0 0,-8-11-2086 0 0</inkml:trace>
  <inkml:trace contextRef="#ctx0" brushRef="#br0" timeOffset="980.964">960 430 10482 0 0,'0'0'2127'0'0,"0"0"-428"0"0,0 0-252 0 0,0 0-65 0 0,0 0-126 0 0,0 0-133 0 0,0 0-185 0 0,0 0-213 0 0,0 0-154 0 0,0 0-102 0 0,0 0-90 0 0,0 0-55 0 0,23-11-56 0 0,71-30-41 0 0,-42 31 261 0 0,-50 11-455 0 0,0 1 0 0 0,0 0 0 0 0,0-1 0 0 0,-1 1 0 0 0,1 0 0 0 0,0 0 0 0 0,-1 0 0 0 0,0 1 0 0 0,1-1-1 0 0,-1 0 1 0 0,0 0 0 0 0,0 1 0 0 0,0-1 0 0 0,0 0 0 0 0,-1 1 0 0 0,1-1 0 0 0,0 1 0 0 0,-1-1 0 0 0,0 1 0 0 0,0 0 0 0 0,0-1 0 0 0,0 1 0 0 0,0-1-1 0 0,0 1 1 0 0,-1-1 0 0 0,1 1 0 0 0,-1-1 0 0 0,0 1 0 0 0,1-1 0 0 0,-1 1 0 0 0,0-1 0 0 0,-1 0 0 0 0,1 0 0 0 0,0 1 0 0 0,-1-1 0 0 0,1 0-33 0 0,-83 103 915 0 0,83-104-899 0 0,0 0 0 0 0,0 1 0 0 0,0-1 0 0 0,0 0 0 0 0,1 0 0 0 0,-1 0 0 0 0,0 1 0 0 0,1-1 0 0 0,-1 0 0 0 0,1 1 0 0 0,0-1 0 0 0,-1 0 0 0 0,1 1 0 0 0,0-1 0 0 0,0 0 0 0 0,0 1 0 0 0,0-1 0 0 0,0 1 0 0 0,0-1 0 0 0,0 0 0 0 0,0 1 0 0 0,1-1 0 0 0,-1 1 0 0 0,0-1 0 0 0,1 0 0 0 0,-1 0 0 0 0,1 1 0 0 0,0-1 0 0 0,-1 0 0 0 0,1 0 0 0 0,0 0 0 0 0,0 1 0 0 0,0-1 0 0 0,0 0 0 0 0,0 0 1 0 0,0 0-1 0 0,0 0 0 0 0,0-1 0 0 0,0 1 0 0 0,0 0 0 0 0,0 0 0 0 0,1-1 0 0 0,-1 1 0 0 0,0-1 0 0 0,0 1 0 0 0,1-1 0 0 0,-1 1 0 0 0,1-1 0 0 0,-1 0 0 0 0,0 0 0 0 0,1 1 0 0 0,-1-1 0 0 0,0 0 0 0 0,1 0 0 0 0,-1-1 0 0 0,1 1 0 0 0,-1 0 0 0 0,1 0-16 0 0,131-11 524 0 0,-105 10-2056 0 0,-19 4-8782 0 0,-7-2-2114 0 0</inkml:trace>
  <inkml:trace contextRef="#ctx0" brushRef="#br0" timeOffset="1652.342">455 1443 6641 0 0,'0'0'2110'0'0,"0"0"-411"0"0,0 0-184 0 0,0 0-105 0 0,0 0-50 0 0,0 0-74 0 0,0 0-122 0 0,0 0-136 0 0,0 0-201 0 0,0 0-168 0 0,0 0-110 0 0,0 0-74 0 0,0 19-53 0 0,-2 128 984 0 0,2-146-1351 0 0,-12 103 1021 0 0,10-82 1804 0 0,2-24-2865 0 0,-1-38 213 0 0,2 0-1 0 0,2 0 0 0 0,1 0 1 0 0,2 0-1 0 0,4-6-227 0 0,-7 28 18 0 0,1-1-1 0 0,1 0 1 0 0,1 1 0 0 0,0 0-1 0 0,2 0 1 0 0,0 1-1 0 0,1 0 1 0 0,0 1 0 0 0,2-1-1 0 0,0 2 1 0 0,0 0 0 0 0,2 0-1 0 0,13-12-17 0 0,-25 25 1 0 0,1 0 0 0 0,-1 1-1 0 0,1-1 1 0 0,0 1 0 0 0,-1-1 0 0 0,1 1-1 0 0,0 0 1 0 0,0 0 0 0 0,0 0-1 0 0,0 0 1 0 0,0 0 0 0 0,0 0 0 0 0,0 1-1 0 0,1-1 1 0 0,-1 1 0 0 0,0-1-1 0 0,0 1 1 0 0,0 0 0 0 0,1 0 0 0 0,-1 0-1 0 0,0 0 1 0 0,0 0 0 0 0,0 1-1 0 0,1-1 1 0 0,-1 0 0 0 0,0 1 0 0 0,0 0-1 0 0,0-1 1 0 0,0 1 0 0 0,0 0-1 0 0,0 0 1 0 0,0 0 0 0 0,0 1 0 0 0,0-1-1 0 0,0 0 1 0 0,-1 1 0 0 0,1-1-1 0 0,0 1 1 0 0,-1 0 0 0 0,0-1 0 0 0,2 3-1 0 0,24 100-16 0 0,-25-87-368 0 0,4 17 33 0 0,8-24-8828 0 0,-12-10-2767 0 0</inkml:trace>
  <inkml:trace contextRef="#ctx0" brushRef="#br0" timeOffset="2583.634">703 1662 10002 0 0,'0'0'1851'0'0,"0"0"-368"0"0,0 0-197 0 0,0 0-49 0 0,0 0-14 0 0,0 0-73 0 0,0 0-199 0 0,0 0-242 0 0,0 0-149 0 0,0 0-44 0 0,0 0 47 0 0,0 0 36 0 0,13 27 3543 0 0,-12-22-3941 0 0,1-1-1 0 0,-1 0 0 0 0,0 1 1 0 0,0-1-1 0 0,0 1 1 0 0,-1-1-1 0 0,0 1 0 0 0,1-1 1 0 0,-2 1-1 0 0,1-1 0 0 0,0 1 1 0 0,-1-1-1 0 0,0 1 0 0 0,0-1 1 0 0,-1 4-201 0 0,-3 13 195 0 0,5-3 136 0 0,0-20-3967 0 0,0-1 2262 0 0,0-4-827 0 0,2 2-4573 0 0,-2 5-5316 0 0</inkml:trace>
  <inkml:trace contextRef="#ctx0" brushRef="#br0" timeOffset="4722.972">397 1061 0 0 0,'0'0'449'0'0,"0"0"726"0"0,0 0 267 0 0,0 0 136 0 0,0 0 94 0 0,0 0-29 0 0,0 0-136 0 0,0 0-160 0 0,0 0-209 0 0,0 0-221 0 0,0 0-226 0 0,0 0-200 0 0,-3 0-115 0 0,0-1-550 0 0,-5-1 1424 0 0,17 2 1417 0 0,105 1 1882 0 0,2 1-3593 0 0,-116-2-872 0 0,0 0 52 0 0,0 0 55 0 0,0 0 53 0 0,0 0 52 0 0,0 0-8 0 0,-16-3 404 0 0,9-1-774 0 0,0-1-1 0 0,0 1 0 0 0,0-1 1 0 0,1 0-1 0 0,0-1 0 0 0,0 1 1 0 0,0-1-1 0 0,1 0 0 0 0,0-1 1 0 0,0 1-1 0 0,1-1 0 0 0,-1 0 1 0 0,1 0-1 0 0,1-1 0 0 0,0 1 1 0 0,0-1-1 0 0,0 0 0 0 0,1 0 0 0 0,0 0 1 0 0,0 0-1 0 0,1 0 0 0 0,0 0 1 0 0,1 0-1 0 0,0 0 0 0 0,0 0 1 0 0,0 0-1 0 0,1-1 83 0 0,4-6-2814 0 0,-1 7-1867 0 0,0 3-6900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8.4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 97 0 0 0,'0'0'1067'0'0,"0"0"281"0"0,0 0 142 0 0,0 0 74 0 0,0 0-22 0 0,0 0-97 0 0,0 0-42 0 0,0 0-72 0 0,0 0-81 0 0,0 0-108 0 0,0 0-122 0 0,-9 0-99 0 0,-36 0 1511 0 0,45 0-1810 0 0,0 0-106 0 0,0 0-87 0 0,0 0-68 0 0,0 0-62 0 0,0 0-78 0 0,0 0-57 0 0,0 0-44 0 0,7 0 314 0 0,137 23 2129 0 0,-9-16-1988 0 0,-134-7-535 0 0,-1 0 36 0 0,0 0 52 0 0,-21 4 1237 0 0,-39-15-1301 0 0,54 11-62 0 0,0-1-1 0 0,0 1 1 0 0,1-1 0 0 0,-1 0-1 0 0,1-1 1 0 0,-1 1-1 0 0,1-1 1 0 0,-1 0-1 0 0,1 0 1 0 0,0-1 0 0 0,0 1-1 0 0,0-1 1 0 0,0 0-1 0 0,0-1 1 0 0,1 1 0 0 0,-2-2-2 0 0,5 3-40 0 0,0 1 1 0 0,1-1 0 0 0,-1 0 0 0 0,0 0-1 0 0,0 0 1 0 0,1 0 0 0 0,-1 0 0 0 0,1 0-1 0 0,0 0 1 0 0,-1 0 0 0 0,1 0-1 0 0,0 0 1 0 0,0 0 0 0 0,0 0 0 0 0,1 0-1 0 0,-1 1 1 0 0,0-1 0 0 0,1 0 0 0 0,-1 0-1 0 0,1 0 1 0 0,0 0 0 0 0,-1 0 0 0 0,1 0-1 0 0,0 1 1 0 0,0-1 0 0 0,1 0 39 0 0,21-24-3634 0 0,-12 20-1858 0 0,-4 4-6094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0 8802 0 0,'0'0'3625'0'0,"0"0"-1227"0"0,0 0-629 0 0,0 0-255 0 0,0 0-134 0 0,0 0-160 0 0,0 0-194 0 0,0 0-215 0 0,0 0-170 0 0,0 0-114 0 0,0 0-71 0 0,0 0-38 0 0,0 0-54 0 0,-3 38-44 0 0,-10 117-38 0 0,11 0 389 0 0,6-86-415 0 0,-4 176 84 0 0,-34-114-694 0 0,36-150-3981 0 0,12-22-1355 0 0,-5 18-3727 0 0,-4 11 2393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10978 0 0,'0'0'2222'0'0,"0"0"-664"0"0,0 0-465 0 0,0 0-98 0 0,0 0 39 0 0,0 0 39 0 0,0 0 45 0 0,0 0-63 0 0,0 0-118 0 0,0 0-98 0 0,0 0-127 0 0,0 0-133 0 0,24 3-115 0 0,76 7-76 0 0,238-15 746 0 0,-268 20-3493 0 0,-65-1-1425 0 0,-7-5-3191 0 0,-3-5-4102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29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7322 0 0,'0'0'1829'0'0,"0"0"-407"0"0,0 0-104 0 0,0 0 194 0 0,0 0 116 0 0,0 0 7 0 0,0 0-157 0 0,0 0-310 0 0,0 0-288 0 0,0 0-280 0 0,0 0-182 0 0,0 0-122 0 0,29 3-108 0 0,88 10-91 0 0,-5-17-497 0 0,-88 3-207 0 0,8-2-1645 0 0,-12 3-3440 0 0,-5 0-5492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4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3 141 5633 0 0,'0'0'2382'0'0,"0"0"-189"0"0,0 0-133 0 0,0 0-102 0 0,0 0-154 0 0,0 0-224 0 0,0 0-283 0 0,0 0-290 0 0,0 0-261 0 0,0 0-223 0 0,0 0-137 0 0,0 0-78 0 0,0 0-39 0 0,-3 0 26 0 0,172 24 3924 0 0,62-2-3384 0 0,-223-21-1057 0 0,-8-1 250 0 0,0-1-1 0 0,-1 1 1 0 0,1-1 0 0 0,0 1 0 0 0,0 0-1 0 0,0-1 1 0 0,0 1 0 0 0,0-1 0 0 0,0 1-1 0 0,0 0 1 0 0,0-1 0 0 0,0 1 0 0 0,0-1 0 0 0,0 1-1 0 0,0 0 1 0 0,0-1 0 0 0,0 1 0 0 0,0-1-1 0 0,0 1 1 0 0,1 0 0 0 0,-1-1 0 0 0,0 1-1 0 0,0 0 1 0 0,0-1 0 0 0,1 1 0 0 0,-1 0 0 0 0,0-1-1 0 0,0 1 1 0 0,1 0 0 0 0,-1 0 0 0 0,0-1-1 0 0,1 1 1 0 0,-1 0 0 0 0,0 0 0 0 0,1-1-1 0 0,-1 1 1 0 0,0 0 0 0 0,1 0 0 0 0,-1 0-1 0 0,1 0 1 0 0,-1 0 0 0 0,0-1 0 0 0,1 1 0 0 0,-1 0-1 0 0,1 0 1 0 0,-1 0 0 0 0,0 0 0 0 0,1 0-1 0 0,-1 0 1 0 0,1 0 0 0 0,-1 1 0 0 0,0-1-1 0 0,1 0 1 0 0,-1 0 0 0 0,0 0 0 0 0,1 0 0 0 0,-1 0-28 0 0,-79-100 302 0 0,31 38-303 0 0,37 50-280 0 0,19 17-1244 0 0,23 20-2701 0 0,-29-24 3703 0 0,13 11-6446 0 0,-3-4-5447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0.9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27 11779 0 0,'0'0'4343'0'0,"0"0"-2138"0"0,0 0-857 0 0,0 0-103 0 0,0 0-60 0 0,0 0-73 0 0,0 0-94 0 0,0 0-188 0 0,0 0-199 0 0,0 0-140 0 0,0 0-118 0 0,0 0-118 0 0,-6 3-87 0 0,0 0-154 0 0,-12 6-133 0 0,24-17 23 0 0,21-25 216 0 0,-26 32-106 0 0,-1 1 1 0 0,0 0 18 0 0,0 0 5 0 0,0 0 18 0 0,0 0 14 0 0,-11 4 74 0 0,-57 38-110 0 0,68-42-50 0 0,0 0 0 0 0,1 1 0 0 0,-1-1 1 0 0,0 0-1 0 0,1 0 0 0 0,-1 0 0 0 0,0 0 0 0 0,0 1 1 0 0,1-1-1 0 0,-1 0 0 0 0,0 0 0 0 0,0 0 1 0 0,1 1-1 0 0,-1-1 0 0 0,0 0 0 0 0,0 0 0 0 0,0 1 1 0 0,0-1-1 0 0,1 0 0 0 0,-1 0 0 0 0,0 1 0 0 0,0-1 1 0 0,0 0-1 0 0,0 1 0 0 0,0-1 0 0 0,0 0 0 0 0,0 1 1 0 0,0-1-1 0 0,0 0 0 0 0,0 1 0 0 0,0-1 0 0 0,0 0 1 0 0,0 0-1 0 0,0 1 0 0 0,0-1 0 0 0,0 0 1 0 0,0 1-1 0 0,0-1 0 0 0,-1 0 0 0 0,1 1 0 0 0,0-1 1 0 0,0 0-1 0 0,0 0 0 0 0,0 1 0 0 0,-1-1 0 0 0,1 0 1 0 0,0 0-1 0 0,0 0 0 0 0,-1 1 16 0 0,34-4-1940 0 0,-15-5-564 0 0,-5 2-3890 0 0,-2-1-5715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169 362 9634 0 0,'0'0'1787'0'0,"0"0"-224"0"0,0 0 9 0 0,0 0-61 0 0,0 0-148 0 0,0 0-225 0 0,0 0-275 0 0,0 0-183 0 0,0 0-81 0 0,0 0-12 0 0,0 0-18 0 0,0 0-21 0 0,0 0-36 0 0,-12 9-48 0 0,-75 74 667 0 0,78-70-1094 0 0,1-1 1 0 0,1 1-1 0 0,0 1 0 0 0,0-1 0 0 0,2 1 1 0 0,-1 0-1 0 0,2 1 0 0 0,0-1 0 0 0,1 1 1 0 0,0 0-1 0 0,1 0 0 0 0,0 7-37 0 0,1-19-5 0 0,1 1 0 0 0,-1-1 0 0 0,1 0 0 0 0,0 0 0 0 0,0 1 1 0 0,0-1-1 0 0,0 0 0 0 0,1 0 0 0 0,-1 1 0 0 0,1-1 0 0 0,0 0 0 0 0,0 0 0 0 0,0 0 0 0 0,0 0 0 0 0,1 0 0 0 0,-1 0 0 0 0,1 0 1 0 0,0 0-1 0 0,-1-1 0 0 0,1 1 0 0 0,1-1 0 0 0,-1 1 0 0 0,0-1 0 0 0,0 0 0 0 0,1 0 0 0 0,0 0 0 0 0,-1 0 0 0 0,1 0 0 0 0,0 0 1 0 0,0-1-1 0 0,0 0 0 0 0,0 1 0 0 0,0-1 0 0 0,0 0 0 0 0,0 0 0 0 0,0-1 0 0 0,0 1 0 0 0,4 0 5 0 0,101-21 420 0 0,-88 11-224 0 0,-1-1 0 0 0,-1-1 0 0 0,0-1-1 0 0,0-1 1 0 0,-1 0 0 0 0,-1-1 0 0 0,0-1 0 0 0,-1-1-1 0 0,-1 0 1 0 0,7-9-196 0 0,-10 7 107 0 0,-1 1 0 0 0,-1-1 0 0 0,0-1 0 0 0,-1 0-1 0 0,-1 0 1 0 0,-1-1 0 0 0,-1 1 0 0 0,3-17-107 0 0,-5 17 10 0 0,-1-1 0 0 0,-1 0 0 0 0,-1 0 0 0 0,0 0 0 0 0,-1 1 0 0 0,-2-1 0 0 0,0 0 0 0 0,0 1 0 0 0,-2 0 0 0 0,-1 0 1 0 0,0 0-1 0 0,-1 0 0 0 0,-1 1 0 0 0,-1 0 0 0 0,-11-16-10 0 0,18 31-8 0 0,0-1 1 0 0,0 1 0 0 0,0-1 0 0 0,0 1-1 0 0,0 0 1 0 0,-1 0 0 0 0,0 0 0 0 0,0 0-1 0 0,0 0 1 0 0,0 1 0 0 0,0-1 0 0 0,0 1-1 0 0,0 0 1 0 0,-1 0 0 0 0,1 0-1 0 0,-1 1 1 0 0,0-1 0 0 0,0 1 0 0 0,1 0-1 0 0,-1 0 1 0 0,0 0 0 0 0,0 0 0 0 0,0 1-1 0 0,0-1 1 0 0,0 1 0 0 0,0 0 0 0 0,0 0-1 0 0,0 1 1 0 0,-2 0 7 0 0,2 3-8 0 0,0 0 0 0 0,0 1 0 0 0,0 0 0 0 0,1 0 0 0 0,-1 0-1 0 0,1 0 1 0 0,1 1 0 0 0,-1-1 0 0 0,1 1 0 0 0,0 0 0 0 0,0-1 0 0 0,0 1 0 0 0,1 0 0 0 0,0 0 0 0 0,0 0 0 0 0,0 4 8 0 0,-4 21-10 0 0,1 1 0 0 0,1-1 1 0 0,2 1-1 0 0,1 0 1 0 0,2 0-1 0 0,1 0 1 0 0,1-1-1 0 0,2 1 0 0 0,1-1 1 0 0,1 0-1 0 0,2-1 1 0 0,1 0-1 0 0,1-1 0 0 0,2 0 1 0 0,1-1-1 0 0,4 5 10 0 0,-16-29-102 0 0,1 1-1 0 0,0 0 1 0 0,0-1 0 0 0,0 0-1 0 0,0 0 1 0 0,1 0-1 0 0,0 0 1 0 0,0-1 0 0 0,0 0-1 0 0,0 0 1 0 0,0 0-1 0 0,0-1 1 0 0,1 1 0 0 0,0-1-1 0 0,2 0 103 0 0,23 4-4053 0 0,2-5-4850 0 0,-24-1-2900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1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1 277 7450 0 0,'0'0'1791'0'0,"0"0"-698"0"0,0 0-215 0 0,0 0 150 0 0,0 0 200 0 0,0 0 100 0 0,0 0-55 0 0,0 0-225 0 0,0 0-189 0 0,0 0-118 0 0,0 0-38 0 0,0 0 12 0 0,0 0-51 0 0,0 28-46 0 0,2 83-64 0 0,6-73 1140 0 0,3-44 1659 0 0,0-24-2876 0 0,-9 24-169 0 0,108-301 1646 0 0,-105 298-1924 0 0,-2 0-4 0 0,1 1 0 0 0,0-1 0 0 0,1 1 0 0 0,-1 0 0 0 0,2 1 1 0 0,-1-1-1 0 0,1 1 0 0 0,0 0 0 0 0,1 1 0 0 0,-1-1 0 0 0,8-4-26 0 0,-12 12-8 0 0,0 0 0 0 0,-1 0 0 0 0,1 1 0 0 0,-1-1-1 0 0,1 0 1 0 0,-1 1 0 0 0,1 0 0 0 0,-1-1 0 0 0,0 1 0 0 0,0 0-1 0 0,0-1 1 0 0,0 1 0 0 0,0 0 0 0 0,0 0 0 0 0,0 0-1 0 0,-1 0 1 0 0,1 0 0 0 0,-1 0 0 0 0,1 0 0 0 0,-1 0-1 0 0,0 0 1 0 0,0 0 0 0 0,0 0 0 0 0,0 1 0 0 0,0-1-1 0 0,0 0 1 0 0,-1 0 0 0 0,0 2 8 0 0,18 111-2971 0 0,-14-105 193 0 0,-2-5-3141 0 0,0-1-5977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32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1 305 6833 0 0,'0'0'4343'0'0,"0"0"-1824"0"0,0 0-797 0 0,0 0-210 0 0,0 0-132 0 0,0 0-170 0 0,0 0-193 0 0,0 0-251 0 0,0 0-265 0 0,0 0-193 0 0,0 0-76 0 0,0 0 45 0 0,10 0 525 0 0,259 0 2835 0 0,-267-15-3031 0 0,0 2-547 0 0,0 0 1 0 0,-1-1-1 0 0,-1 1 1 0 0,0 0 0 0 0,-1-1-1 0 0,0 1 1 0 0,-1-1 0 0 0,0 1-1 0 0,-1 0 1 0 0,-1 0 0 0 0,0 0-1 0 0,-1 1 1 0 0,0-1-1 0 0,-7-9-59 0 0,-33-50-2617 0 0,45 66-2547 0 0,0 5 1564 0 0,0-3-8733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2985 0 0,'0'0'2400'0'0,"0"0"-307"0"0,0 0-172 0 0,0 0-118 0 0,0 0-142 0 0,0 0-178 0 0,0 0-239 0 0,0 0-253 0 0,0 0-183 0 0,0 0-100 0 0,0 0-53 0 0,12 4 4982 0 0,44 10-2307 0 0,301 2-1405 0 0,-246-8-1619 0 0,-97-3-262 0 0,-15-7-1034 0 0,-3-1 153 0 0,-36-8-5712 0 0,21 11-625 0 0,9 0 96 0 0,2 0-288 0 0</inkml:trace>
  <inkml:trace contextRef="#ctx0" brushRef="#br0" timeOffset="403.897">77 155 6137 0 0,'0'0'2305'0'0,"0"0"-417"0"0,0 0-233 0 0,0 0-98 0 0,0 0-164 0 0,0 0-213 0 0,0 0-233 0 0,0 0-205 0 0,0 0-107 0 0,0 0-39 0 0,0 0-13 0 0,0 0-14 0 0,0 0-4 0 0,-3 4 20 0 0,-13 18 656 0 0,16-21-619 0 0,0-1-32 0 0,34 19 2859 0 0,-3-11-3029 0 0,0-1-1 0 0,1-2 1 0 0,-1-1 0 0 0,1-1-1 0 0,0-2 1 0 0,0-1 0 0 0,15-3-420 0 0,27 1 342 0 0,-1 2-124 0 0,-73 0-210 0 0,0 0-18 0 0,0 0-10 0 0,0 0-19 0 0,0 0-16 0 0,0 0-17 0 0,0 0-50 0 0,-8-9-3715 0 0,4 6-187 0 0,2 0-3685 0 0,-1-1-5108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108 620 13723 0 0,'0'0'1198'0'0,"0"0"-364"0"0,0 0-92 0 0,0 0-13 0 0,0 0-14 0 0,0 0-56 0 0,0 0-155 0 0,0 0-203 0 0,0 0-168 0 0,0 0-81 0 0,0 0-36 0 0,-17 27-4 0 0,-54 81-15 0 0,52-58-32 0 0,20-42 26 0 0,-1-6 13 0 0,-1 1 0 0 0,1 0 0 0 0,0-1 0 0 0,0 1 0 0 0,0 0-1 0 0,0-1 1 0 0,0 1 0 0 0,1-1 0 0 0,-1 1 0 0 0,1-1 0 0 0,0 1 0 0 0,0 0 0 0 0,0-1 0 0 0,0 0 0 0 0,0 1 0 0 0,0-1 0 0 0,0 0 0 0 0,1 0 0 0 0,0 1 0 0 0,-1-1-1 0 0,1 0 1 0 0,0-1 0 0 0,0 1 0 0 0,0 0 0 0 0,0 0 0 0 0,0-1 0 0 0,0 1 0 0 0,0-1 0 0 0,1 0 0 0 0,-1 0 0 0 0,0 1 0 0 0,1-2 0 0 0,-1 1 0 0 0,1 0 0 0 0,-1 0-1 0 0,1-1 1 0 0,0 1 0 0 0,-1-1 0 0 0,1 0 0 0 0,0 0-4 0 0,2 0 108 0 0,0 0-1 0 0,-1 0 0 0 0,1-1 1 0 0,0 0-1 0 0,0 0 0 0 0,0 0 0 0 0,0 0 1 0 0,-1-1-1 0 0,1 1 0 0 0,-1-1 1 0 0,1-1-1 0 0,-1 1 0 0 0,0-1 1 0 0,0 1-1 0 0,0-1 0 0 0,0 0 1 0 0,0-1-1 0 0,0 1 0 0 0,-1 0 1 0 0,0-1-1 0 0,2-3-107 0 0,13-14 188 0 0,-1-1 0 0 0,-1 0 1 0 0,0-2-1 0 0,-2 1 0 0 0,-1-2 0 0 0,-1 0 0 0 0,-2 0 1 0 0,0-1-1 0 0,-1-1 0 0 0,-2 1 0 0 0,-1-1 0 0 0,-1-1 0 0 0,-1 1 1 0 0,-1-1-1 0 0,-2 1 0 0 0,-1-1 0 0 0,-1 0 0 0 0,-2-10-188 0 0,-2 11-26 0 0,-1-1 0 0 0,-1 1 0 0 0,-2 1 0 0 0,-1-1 0 0 0,0 2 0 0 0,-2-1 0 0 0,-1 2 0 0 0,-1-1 0 0 0,-16-19 26 0 0,28 40-6 0 0,-1 0 0 0 0,0-1 0 0 0,0 1 1 0 0,0 0-1 0 0,0 0 0 0 0,-1 1 0 0 0,0-1 1 0 0,1 1-1 0 0,-1 0 0 0 0,0 0 0 0 0,-1 0 1 0 0,1 0-1 0 0,-1 1 0 0 0,1-1 0 0 0,-1 1 1 0 0,1 0-1 0 0,-1 1 0 0 0,0-1 0 0 0,0 1 1 0 0,0 0-1 0 0,0 0 0 0 0,-3 0 6 0 0,4 5 1 0 0,1-1 1 0 0,0 0-1 0 0,0 1 1 0 0,0-1-1 0 0,0 1 0 0 0,0 0 1 0 0,1 0-1 0 0,0 0 0 0 0,0 0 1 0 0,0 0-1 0 0,0 1 1 0 0,0-1-1 0 0,1 1 0 0 0,0-1 1 0 0,0 1-1 0 0,0-1 0 0 0,1 1-1 0 0,-1-1 8 0 0,-3 15 44 0 0,1 1 1 0 0,1 0 0 0 0,1-1 0 0 0,1 1-1 0 0,0 0 1 0 0,2-1 0 0 0,0 1 0 0 0,1 0-1 0 0,1-1 1 0 0,1 0 0 0 0,4 12-53 0 0,93 201 788 0 0,-91-209-715 0 0,63 116-19 0 0,-35-64-3139 0 0,-26-73-4661 0 0,-9-2-3820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8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0 239 432 0 0,'0'0'2997'0'0,"0"0"-459"0"0,0 0-103 0 0,0 0-71 0 0,0 0-245 0 0,0 0-349 0 0,0 0-356 0 0,0 0-323 0 0,0 0-263 0 0,0 0-193 0 0,0 0-126 0 0,1 8 3137 0 0,74 7-257 0 0,154-27-1546 0 0,-16-17-1248 0 0,-174 27-1437 0 0,-63-5-1321 0 0,4 0-2626 0 0,6 3-3759 0 0,6 4-3195 0 0</inkml:trace>
  <inkml:trace contextRef="#ctx0" brushRef="#br0" timeOffset="362.455">312 0 8874 0 0,'0'0'2462'0'0,"0"0"-524"0"0,0 0-241 0 0,0 0 13 0 0,0 0-99 0 0,0 0-229 0 0,0 0-297 0 0,0 0-310 0 0,0 0-263 0 0,0 0-145 0 0,0 0-56 0 0,0 0-19 0 0,0 0-22 0 0,-11 13 859 0 0,38 248 2439 0 0,-27-240-3562 0 0,0 1-1 0 0,-1-1 1 0 0,-1 0-1 0 0,-1 0 1 0 0,-1 0-1 0 0,0 0 1 0 0,-2-1-1 0 0,0 1 1 0 0,-8 13-6 0 0,-5 1-2885 0 0,18-35 630 0 0,1 0-3100 0 0,0 0-6534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6.9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31 14571 0 0,'0'0'1659'0'0,"0"0"-423"0"0,0 0-25 0 0,0 0 144 0 0,0 0 128 0 0,0 0-56 0 0,0 0-243 0 0,0 0-278 0 0,0 0-242 0 0,0 0-117 0 0,0 0-99 0 0,0 0-76 0 0,-6 21-85 0 0,-21 68-87 0 0,17-57-109 0 0,-2-1 0 0 0,-1 0 0 0 0,-1-1 0 0 0,-2-1 0 0 0,-8 12-91 0 0,15-26 6 0 0,-2 2-275 0 0,0 0 0 0 0,-1-1 0 0 0,-1-1 0 0 0,0 0 0 0 0,-2-1 0 0 0,1 0 0 0 0,-11 6 269 0 0,3-15-5412 0 0,10-10-8340 0 0,10 1 6788 0 0</inkml:trace>
  <inkml:trace contextRef="#ctx0" brushRef="#br0" timeOffset="270.568">0 0 12891 0 0,'0'0'1361'0'0,"0"0"-399"0"0,0 0-15 0 0,0 0 232 0 0,0 0 197 0 0,0 0-20 0 0,0 0-158 0 0,0 0-197 0 0,0 0-103 0 0,0 0-66 0 0,0 0-41 0 0,0 0-78 0 0,16 37-102 0 0,50 114-77 0 0,-18-69 275 0 0,40 26 283 0 0,-27-8-910 0 0,-58-86-258 0 0,-3-11-4010 0 0,-1-1-4300 0 0,1-2-4110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47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400 151 0 0 0,'0'0'863'0'0,"0"0"764"0"0,0 0 341 0 0,0 0 139 0 0,0 0 30 0 0,0 0-71 0 0,0 0-150 0 0,0 0-186 0 0,0 0-217 0 0,0 0-214 0 0,0 0-201 0 0,0 0-197 0 0,6-16 3612 0 0,-41-26-1940 0 0,33 38-2534 0 0,-1 0 0 0 0,-1-1 0 0 0,1 1 0 0 0,0 0 0 0 0,-1 0 0 0 0,0 1 0 0 0,0-1 0 0 0,0 1 0 0 0,0 0 0 0 0,-1 0 0 0 0,1 0-1 0 0,-1 0 1 0 0,0 1 0 0 0,1 0 0 0 0,-1 0 0 0 0,0 0 0 0 0,0 1 0 0 0,-1-1 0 0 0,1 1 0 0 0,0 0 0 0 0,0 1 0 0 0,-1 0 0 0 0,1-1 0 0 0,0 1 0 0 0,-1 1 0 0 0,1-1 0 0 0,0 1 0 0 0,-5 1-39 0 0,-69 52 92 0 0,51-8 47 0 0,23-23-71 0 0,1 0 0 0 0,2 0 1 0 0,0 0-1 0 0,1 0 1 0 0,1 0-1 0 0,1 0 0 0 0,2 5-68 0 0,1-6 90 0 0,1 1-1 0 0,1-1 1 0 0,1 0-1 0 0,1-1 0 0 0,1 0 1 0 0,12 20-90 0 0,11 29 220 0 0,38 88 18 0 0,-61-135-211 0 0,-1 2-1 0 0,-1-1 1 0 0,-1 1-1 0 0,-1-1 1 0 0,-1 2-1 0 0,-2-1 1 0 0,0 19-27 0 0,0 264 102 0 0,-19-235-8 0 0,12-67-82 0 0,3-3 10 0 0,0 0 1 0 0,0 0 0 0 0,0 0-1 0 0,-1 0 1 0 0,0 0 0 0 0,1 0-1 0 0,-1-1 1 0 0,0 1 0 0 0,0-1-1 0 0,-1 0 1 0 0,1 0 0 0 0,0 0-1 0 0,-1 0 1 0 0,1 0 0 0 0,-1-1-1 0 0,1 0 1 0 0,-1 0 0 0 0,0 0-1 0 0,0 0 1 0 0,0 0 0 0 0,1-1-1 0 0,-1 1 1 0 0,-1-1-23 0 0,-8-1 22 0 0,-1 0 0 0 0,1-1 0 0 0,-1 0 0 0 0,1-1 1 0 0,0-1-1 0 0,0 0 0 0 0,0-1 0 0 0,0 0 0 0 0,1-1 0 0 0,0 0 0 0 0,0-1 0 0 0,1 0 0 0 0,-1-1 0 0 0,1-1-22 0 0,-26-45-1243 0 0,54 15-5367 0 0,-7 30-624 0 0,-3 3-5184 0 0</inkml:trace>
  <inkml:trace contextRef="#ctx0" brushRef="#br0" timeOffset="3322.954">593 1296 0 0 0,'0'0'1308'0'0,"0"0"558"0"0,0 0 250 0 0,0 0 13 0 0,0 0-121 0 0,0 0-178 0 0,0 0-188 0 0,0 0-149 0 0,0 0-128 0 0,17-8-150 0 0,80-38 972 0 0,-28 30 3233 0 0,-69 16-5031 0 0,0 0-22 0 0,0 0-3 0 0,0 0-13 0 0,0 0-30 0 0,0 0-48 0 0,-19 43 1382 0 0,-109 116-925 0 0,-10 9-573 0 0,138-168-191 0 0,0 0-12 0 0,0 0-34 0 0,0 0 35 0 0,0 0 4 0 0,0 0-17 0 0,0 0-22 0 0,0 0-27 0 0,0 0-39 0 0,-18-15-3194 0 0,13-19-2528 0 0,5 20-588 0 0,0 12 5379 0 0,0-2-7842 0 0</inkml:trace>
  <inkml:trace contextRef="#ctx0" brushRef="#br0" timeOffset="3675.559">510 1176 4913 0 0,'0'0'2347'0'0,"0"0"-202"0"0,0 0-129 0 0,0 0-23 0 0,0 0-88 0 0,0 0-204 0 0,0 0-281 0 0,0 0-296 0 0,0 0-237 0 0,0 0-153 0 0,0 0-84 0 0,0 0-54 0 0,0 0-38 0 0,-4 19 1602 0 0,4-14-2030 0 0,-1-1-1 0 0,1 0 0 0 0,0 0 1 0 0,1 1-1 0 0,-1-1 1 0 0,1 0-1 0 0,0 0 0 0 0,0 0 1 0 0,0 0-1 0 0,0 0 0 0 0,1 0 1 0 0,0 0-1 0 0,-1 0 0 0 0,2 0 1 0 0,-1-1-1 0 0,1 2-129 0 0,196 179 2157 0 0,-194-179-2166 0 0,-1 1 0 0 0,1-1 1 0 0,-1 1-1 0 0,-1 0 0 0 0,1 0 1 0 0,-1 0-1 0 0,0 0 0 0 0,0 1 1 0 0,0-1-1 0 0,-1 1 0 0 0,0 0 1 0 0,0 5 8 0 0,-2-11-131 0 0,0-1-50 0 0,0 0-50 0 0,-20 3-2154 0 0,13-3-2442 0 0,2 0-1313 0 0,4 0-5756 0 0</inkml:trace>
  <inkml:trace contextRef="#ctx0" brushRef="#br0" timeOffset="4072.223">928 1465 9770 0 0,'0'0'2918'0'0,"0"0"-1040"0"0,0 0-622 0 0,0 0 0 0 0,0 0 142 0 0,0 0 97 0 0,0 0-20 0 0,0 0-292 0 0,0 0-282 0 0,0 0-172 0 0,0 0-111 0 0,0 0-58 0 0,0 0-54 0 0,-2 20-85 0 0,-9 106 393 0 0,8-76-351 0 0,3-63-4505 0 0,-1-4-4841 0 0,3 9-3104 0 0</inkml:trace>
  <inkml:trace contextRef="#ctx0" brushRef="#br0" timeOffset="4818.239">824 5 6057 0 0,'0'0'2499'0'0,"0"0"-478"0"0,0 0-294 0 0,0 0-133 0 0,0 0-103 0 0,0 0-104 0 0,0 0-168 0 0,0 0-229 0 0,0 0-193 0 0,0 0-97 0 0,0 0-23 0 0,0 0 7 0 0,0 0-8 0 0,-2 0 1505 0 0,-7 2-2070 0 0,1 1 1 0 0,-1 1-1 0 0,1-1 0 0 0,0 2 1 0 0,0-1-1 0 0,0 1 0 0 0,0 0 1 0 0,1 0-1 0 0,0 1 0 0 0,0 0 1 0 0,0 0-1 0 0,1 1 0 0 0,0 0 1 0 0,0 0-1 0 0,1 1 0 0 0,0-1 1 0 0,-4 9-112 0 0,-10 9 142 0 0,-75 117-69 0 0,94-142-129 0 0,0 0-1 0 0,0 1 0 0 0,0-1 0 0 0,0 0 0 0 0,0 1 1 0 0,0-1-1 0 0,-1 0 0 0 0,1 0 0 0 0,0 1 0 0 0,0-1 0 0 0,0 0 1 0 0,0 0-1 0 0,-1 1 0 0 0,1-1 0 0 0,0 0 0 0 0,0 0 1 0 0,-1 0-1 0 0,1 1 0 0 0,0-1 0 0 0,0 0 0 0 0,-1 0 1 0 0,1 0-1 0 0,0 0 0 0 0,0 0 0 0 0,-1 1 0 0 0,1-1 1 0 0,0 0-1 0 0,-1 0 0 0 0,1 0 0 0 0,0 0 0 0 0,0 0 0 0 0,-1 0 1 0 0,1 0-1 0 0,0 0 0 0 0,-1 0 0 0 0,1 0 0 0 0,0 0 1 0 0,-1 0-1 0 0,1 0 0 0 0,0 0 0 0 0,0-1 0 0 0,-1 1 1 0 0,1 0-1 0 0,0 0 0 0 0,0 0 0 0 0,-1 0 0 0 0,1 0 0 0 0,0-1 1 0 0,0 1-1 0 0,-1 0 0 0 0,1 0 0 0 0,0-1 0 0 0,0 1 1 0 0,0 0-1 0 0,-1 0 0 0 0,1 0 0 0 0,0-1 0 0 0,0 1 1 0 0,0 0-1 0 0,0-1 0 0 0,0 1 0 0 0,0 0 0 0 0,-1 0 1 0 0,1-1-1 0 0,0 1 0 0 0,0 0 0 0 0,0-1 0 0 0,0 1 0 0 0,0 0 1 0 0,0-1 56 0 0,-1-1-222 0 0,-4-28-6323 0 0,5 23 1898 0 0,0 2-6003 0 0</inkml:trace>
  <inkml:trace contextRef="#ctx0" brushRef="#br0" timeOffset="5133.594">591 1 4953 0 0,'0'0'2470'0'0,"0"0"-404"0"0,0 0-135 0 0,0 0-15 0 0,0 0-82 0 0,0 0-250 0 0,0 0-398 0 0,0 0-365 0 0,0 0-205 0 0,0 0-30 0 0,0 0 62 0 0,0 0 36 0 0,0 0-25 0 0,0 8-46 0 0,3 27-2 0 0,21 2 1071 0 0,78 52 608 0 0,-8 39-1727 0 0,-93-126-1871 0 0,-1 3 3943 0 0,0-2-5529 0 0,-1-3-2258 0 0,1 1-3506 0 0,0-1-3198 0 0</inkml:trace>
  <inkml:trace contextRef="#ctx0" brushRef="#br0" timeOffset="5570.655">942 255 13723 0 0,'0'0'1724'0'0,"0"0"-498"0"0,0 0-262 0 0,0 0-61 0 0,0 0 1 0 0,0 0 23 0 0,0 0-55 0 0,0 0-130 0 0,0 0-122 0 0,0 0-95 0 0,0 0-77 0 0,0 0-97 0 0,18-6-72 0 0,61-20-48 0 0,-17 20 337 0 0,-60 49 52 0 0,-45 20-38 0 0,38-58-552 0 0,1-1 0 0 0,-1 1 1 0 0,1 0-1 0 0,0 0 0 0 0,0 1 1 0 0,1-1-1 0 0,-1 1 1 0 0,1 0-1 0 0,1 0 0 0 0,-1 0 1 0 0,1 0-1 0 0,0 1 1 0 0,0-1-1 0 0,1 1 0 0 0,0-1 1 0 0,0 1-1 0 0,0-1 1 0 0,1 1-1 0 0,0-1 0 0 0,1 1-30 0 0,1-3 44 0 0,1-1 0 0 0,0 0 0 0 0,0 0 0 0 0,0 0-1 0 0,0 0 1 0 0,1 0 0 0 0,-1-1 0 0 0,1 1 0 0 0,-1-1-1 0 0,1 0 1 0 0,0 0 0 0 0,0-1 0 0 0,0 1 0 0 0,0-1-1 0 0,0 1 1 0 0,1-2 0 0 0,-1 1 0 0 0,0 0 0 0 0,0-1-1 0 0,1 1 1 0 0,-1-1 0 0 0,0-1 0 0 0,1 1-1 0 0,-1 0 1 0 0,2-2-44 0 0,87-8 530 0 0,-91 4-834 0 0,-2 3-6190 0 0,0 3-5211 0 0</inkml:trace>
  <inkml:trace contextRef="#ctx0" brushRef="#br0" timeOffset="7917.252">1489 471 7826 0 0,'0'0'2200'0'0,"0"0"-346"0"0,0 0-200 0 0,0 0-93 0 0,0 0-88 0 0,0 0-185 0 0,0 0-329 0 0,0 0-354 0 0,0 0-271 0 0,0 0-109 0 0,0 0 56 0 0,0 0 94 0 0,0 0 76 0 0,0 10 12 0 0,4 186 2022 0 0,-3-161-2348 0 0,0 0-1 0 0,-2 1 1 0 0,-2-1-1 0 0,-1 0 1 0 0,-2 0-1 0 0,-1-1 0 0 0,-8 20-136 0 0,-47 181-78 0 0,61-198-256 0 0,1-36 168 0 0,0-1-65 0 0,12-1-1372 0 0,12-34-2518 0 0,-13 11-4070 0 0,-8 15-2074 0 0</inkml:trace>
  <inkml:trace contextRef="#ctx0" brushRef="#br0" timeOffset="8186.869">1473 510 9338 0 0,'0'0'1655'0'0,"0"0"-732"0"0,0 0-227 0 0,0 0 195 0 0,0 0 293 0 0,0 0 208 0 0,0 0-67 0 0,0 0-189 0 0,0 0-220 0 0,0 0-172 0 0,0 0-118 0 0,0 0-74 0 0,37-1-67 0 0,112-2-73 0 0,-34-6 457 0 0,-72 2-901 0 0,-42 7-99 0 0,-1 0-92 0 0,0 0-154 0 0,0 0-289 0 0,-13 8-8310 0 0,9-4-2067 0 0</inkml:trace>
  <inkml:trace contextRef="#ctx0" brushRef="#br0" timeOffset="8440.206">1358 845 8714 0 0,'0'0'2014'0'0,"0"0"-755"0"0,0 0-166 0 0,0 0 231 0 0,0 0 147 0 0,0 0-40 0 0,0 0-190 0 0,0 0-270 0 0,0 0-254 0 0,0 0-266 0 0,0 0-189 0 0,0 0-109 0 0,0 0-95 0 0,34-1-79 0 0,104-2-78 0 0,-78 0-563 0 0,-43 2-5380 0 0,-10 1-4764 0 0</inkml:trace>
  <inkml:trace contextRef="#ctx0" brushRef="#br0" timeOffset="8657.774">1758 1041 12035 0 0,'0'0'1587'0'0,"0"0"-653"0"0,0 0-93 0 0,0 0 168 0 0,0 0 135 0 0,0 0-27 0 0,0 0-185 0 0,0 0-272 0 0,0 0-297 0 0,0 0-158 0 0,0 0-69 0 0,0 0-51 0 0,0 0-28 0 0,-12 32-25 0 0,-37 98-27 0 0,29-75-167 0 0,0-37-1839 0 0,9-12-4452 0 0,8-5 3417 0 0,-1 0-6454 0 0</inkml:trace>
  <inkml:trace contextRef="#ctx0" brushRef="#br0" timeOffset="8888.558">1587 987 9858 0 0,'0'0'1719'0'0,"0"0"-536"0"0,0 0-301 0 0,0 0 91 0 0,0 0 249 0 0,0 0 110 0 0,0 0-61 0 0,0 0-222 0 0,0 0-324 0 0,0 0-165 0 0,0 0-49 0 0,0 0-7 0 0,0 0-4 0 0,14 27-24 0 0,46 84-51 0 0,-12-45 358 0 0,-34-54-656 0 0,40 16 49 0 0,-28-25-8107 0 0,-24-3-3421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0:59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197 482 0 0 0,'0'0'1279'0'0,"0"0"903"0"0,0 0 134 0 0,0 0-142 0 0,0 0-290 0 0,0 0-237 0 0,0 0-146 0 0,0 0-78 0 0,0 0-38 0 0,0 0-34 0 0,0 0-78 0 0,4-2-144 0 0,-2 2-1047 0 0,-1-1 0 0 0,0 1 0 0 0,0-1 0 0 0,0 1 0 0 0,0-1-1 0 0,0 1 1 0 0,0-1 0 0 0,0 0 0 0 0,0 1 0 0 0,0-1 0 0 0,0 0 0 0 0,0 0 0 0 0,0 0 0 0 0,-1 0-1 0 0,1 1 1 0 0,0-1 0 0 0,0-1 0 0 0,-1 1 0 0 0,1 0 0 0 0,-1 0 0 0 0,1 0 0 0 0,-1 0 0 0 0,1 0-1 0 0,-1 0 1 0 0,0 0 0 0 0,0-1 0 0 0,0 1 0 0 0,1 0 0 0 0,-1 0 0 0 0,0-1 0 0 0,0 1-1 0 0,-1 0 1 0 0,1 0 0 0 0,0 0 0 0 0,0-1 0 0 0,0 1 0 0 0,-1 0 0 0 0,1 0 0 0 0,-1 0 0 0 0,1 0-1 0 0,-1 0 1 0 0,1 0 0 0 0,-1 0 0 0 0,0 0 0 0 0,1 0 0 0 0,-1 0 0 0 0,0 0 0 0 0,0 0 0 0 0,0 0-1 0 0,0 0-81 0 0,-3-3 149 0 0,-1-1 0 0 0,0 1-1 0 0,0 0 1 0 0,0 0 0 0 0,0 0 0 0 0,0 1-1 0 0,-1 0 1 0 0,0 0 0 0 0,1 0-1 0 0,-1 1 1 0 0,0 0 0 0 0,0 0-1 0 0,-1 0 1 0 0,1 1-149 0 0,-2-1 41 0 0,0 0 1 0 0,0 1-1 0 0,1 0 0 0 0,-1 1 0 0 0,0-1 1 0 0,0 2-1 0 0,0-1 0 0 0,0 1 0 0 0,1 0 1 0 0,-1 0-1 0 0,0 1 0 0 0,1 0 0 0 0,-3 1-41 0 0,-7 22 313 0 0,16-19-307 0 0,0 13 59 0 0,2 0-1 0 0,-1-1 1 0 0,2 1 0 0 0,1-1-1 0 0,0 1 1 0 0,1-1-1 0 0,1 0 1 0 0,1 0 0 0 0,0-1-1 0 0,2 1 1 0 0,0-2 0 0 0,0 1-1 0 0,2-1-64 0 0,79 162 543 0 0,-58-124-413 0 0,-2 2 0 0 0,-3 1-1 0 0,-3 1 1 0 0,-2 1 0 0 0,-2 1 0 0 0,-4 1 0 0 0,-1 0-1 0 0,-4 0 1 0 0,-2 2-130 0 0,-6 105 168 0 0,-4-154-139 0 0,0-1 0 0 0,-1 0 0 0 0,-1 0 0 0 0,0-1 0 0 0,-1 1 0 0 0,0-1 0 0 0,0 0 0 0 0,-2 0 0 0 0,1 0 0 0 0,-3 1-29 0 0,5-8 6 0 0,-1 1 0 0 0,1-1 0 0 0,-1-1 0 0 0,0 1 1 0 0,-1-1-1 0 0,1 0 0 0 0,-1 0 0 0 0,1 0 0 0 0,-1-1 1 0 0,-1 0-1 0 0,1 0 0 0 0,0-1 0 0 0,-1 1 0 0 0,1-1 0 0 0,-1-1 1 0 0,1 1-1 0 0,-1-1 0 0 0,0-1 0 0 0,0 1 0 0 0,1-1 1 0 0,-1 0-1 0 0,0 0 0 0 0,0-1 0 0 0,0 0 0 0 0,1 0 1 0 0,-1-1-1 0 0,1 0 0 0 0,-1 0 0 0 0,1 0 0 0 0,-1-1 0 0 0,1 0 1 0 0,0 0-1 0 0,0-1 0 0 0,1 1 0 0 0,-1-1 0 0 0,-2-3-6 0 0,3 3-75 0 0,-1 0-1 0 0,1-1 1 0 0,0 0-1 0 0,1 1 0 0 0,-1-1 1 0 0,1-1-1 0 0,0 1 0 0 0,0-1 1 0 0,1 0-1 0 0,-1 0 1 0 0,1 0-1 0 0,1 0 0 0 0,-1 0 1 0 0,1-1-1 0 0,0 1 1 0 0,1-1-1 0 0,-1 1 0 0 0,1-1 1 0 0,1 0-1 0 0,-1 1 0 0 0,1-1 1 0 0,0 0-1 0 0,1 0 1 0 0,-1 1-1 0 0,1-1 0 0 0,1 0 1 0 0,-1 1-1 0 0,1-1 1 0 0,0 1-1 0 0,1-1 0 0 0,-1 1 1 0 0,1 0-1 0 0,2-3 76 0 0,20-18-2366 0 0,-14 16-1341 0 0,-3 3-1082 0 0,4-4-7683 0 0</inkml:trace>
  <inkml:trace contextRef="#ctx0" brushRef="#br0" timeOffset="3920.653">531 1565 0 0 0,'0'0'628'0'0,"0"0"750"0"0,0 0 181 0 0,0 0 16 0 0,0 0 24 0 0,0 0 38 0 0,6-5-23 0 0,28-17 1171 0 0,-32 24 4006 0 0,-2 3-3430 0 0,-2 25-2963 0 0,-20 129 390 0 0,21-157-777 0 0,1 0 1 0 0,-1-1-1 0 0,1 1 0 0 0,0 0 0 0 0,0-1 0 0 0,0 1 1 0 0,0 0-1 0 0,0 0 0 0 0,1-1 0 0 0,-1 1 1 0 0,0 0-1 0 0,1-1 0 0 0,-1 1 0 0 0,1 0 0 0 0,0-1 1 0 0,-1 1-1 0 0,1-1 0 0 0,0 1 0 0 0,0-1 0 0 0,0 1 1 0 0,0-1-1 0 0,0 0 0 0 0,0 1 0 0 0,1-1 1 0 0,-1 0-1 0 0,0 0 0 0 0,1 0 0 0 0,-1 0 0 0 0,1 0 1 0 0,-1 0-1 0 0,1-1 0 0 0,-1 1 0 0 0,1 0 1 0 0,-1-1-1 0 0,1 1 0 0 0,0-1 0 0 0,-1 1 0 0 0,1-1 1 0 0,0 0-1 0 0,0 0 0 0 0,-1 0 0 0 0,1 0 0 0 0,0 0 1 0 0,0 0-1 0 0,-1 0 0 0 0,1-1 0 0 0,0 1 1 0 0,-1 0-1 0 0,1-1 0 0 0,-1 0 0 0 0,1 1 0 0 0,0-1 1 0 0,-1 0-1 0 0,1 0 0 0 0,-1 0 0 0 0,2-1-11 0 0,16-11 146 0 0,-1-1 0 0 0,0-1 0 0 0,-1 0 0 0 0,0-2 0 0 0,-1 0 0 0 0,-1 0-1 0 0,-1-2 1 0 0,-1 0 0 0 0,0 0 0 0 0,-2-1 0 0 0,0-1 0 0 0,-1 1 0 0 0,1-7-146 0 0,-6 18 86 0 0,-1-1 0 0 0,-1 0 0 0 0,1 0 1 0 0,-2-1-1 0 0,1 1 0 0 0,-1-1 0 0 0,-1 1 1 0 0,0-1-1 0 0,0-8-86 0 0,-2 19 4 0 0,1-1 1 0 0,-1 1 0 0 0,1 0-1 0 0,0 0 1 0 0,-1-1-1 0 0,1 1 1 0 0,-1 0-1 0 0,1 0 1 0 0,-1-1-1 0 0,0 1 1 0 0,1 0-1 0 0,-1 0 1 0 0,1 0 0 0 0,-1 0-1 0 0,1 0 1 0 0,-1 0-1 0 0,1 0 1 0 0,-1 0-1 0 0,1 0 1 0 0,-1 0-1 0 0,0 0 1 0 0,1 0 0 0 0,-1 0-1 0 0,1 0 1 0 0,-1 1-1 0 0,1-1 1 0 0,-1 0-1 0 0,1 0 1 0 0,-1 1-1 0 0,1-1 1 0 0,-1 0 0 0 0,1 1-1 0 0,0-1 1 0 0,-1 0-1 0 0,1 1 1 0 0,-1-1-1 0 0,1 1 1 0 0,0-1-1 0 0,-1 0 1 0 0,1 1 0 0 0,0-1-1 0 0,0 1 1 0 0,-1-1-1 0 0,1 1 1 0 0,0-1-1 0 0,0 1 1 0 0,0-1-1 0 0,0 1 1 0 0,-1 0-1 0 0,1-1 1 0 0,0 1 0 0 0,0-1-1 0 0,0 1 1 0 0,0-1-1 0 0,0 1 1 0 0,1-1-1 0 0,-1 1 1 0 0,0-1-1 0 0,0 1 1 0 0,0 0 0 0 0,0-1-1 0 0,0 1 1 0 0,1-1-1 0 0,-1 1 1 0 0,0-1-5 0 0,-1 3 9 0 0,-5 11 1 0 0,1 0-1 0 0,0 1 0 0 0,1 0 1 0 0,1 0-1 0 0,0 0 1 0 0,2 0-1 0 0,-1 1 0 0 0,2-1 1 0 0,0 0-1 0 0,0 1 1 0 0,2-1-1 0 0,0 0 0 0 0,1 0 1 0 0,0 0-1 0 0,1 0 1 0 0,1 0-1 0 0,5 12-9 0 0,20 127 24 0 0,-30-144-26 0 0,2 15 2 0 0,0 0 0 0 0,-2 0 0 0 0,-1-1 0 0 0,-2 1 0 0 0,0 0 0 0 0,-1-1 0 0 0,-2 1 0 0 0,0-1 0 0 0,-8 17 0 0 0,10-30 2 0 0,0 0 1 0 0,-1 0-1 0 0,0-1 1 0 0,-1 1 0 0 0,0-1-1 0 0,0 0 1 0 0,-1-1-1 0 0,-1 1 1 0 0,0-2 0 0 0,0 1-1 0 0,0-1 1 0 0,-1 0-1 0 0,0-1 1 0 0,-1 0 0 0 0,0 0-1 0 0,0-1 1 0 0,0 0-1 0 0,-12 4-2 0 0,21-10 1 0 0,-1 0 0 0 0,1 0 0 0 0,0 0 0 0 0,-1 0 0 0 0,1 0-1 0 0,0 0 1 0 0,-1 0 0 0 0,1 0 0 0 0,-1-1 0 0 0,1 1 0 0 0,0-1 0 0 0,-1 1-1 0 0,1-1 1 0 0,0 1 0 0 0,0-1 0 0 0,0 0 0 0 0,-1 1 0 0 0,1-1 0 0 0,0 0-1 0 0,0 0 1 0 0,0 0 0 0 0,0 0 0 0 0,0 0 0 0 0,0 0 0 0 0,1 0-1 0 0,-1 0 1 0 0,0 0 0 0 0,0-1 0 0 0,1 1 0 0 0,-1 0 0 0 0,1 0 0 0 0,-1-1-1 0 0,1 1 1 0 0,-1 0 0 0 0,1-1 0 0 0,0 1 0 0 0,0 0 0 0 0,0-1 0 0 0,0 1-1 0 0,0-1 1 0 0,0 1-1 0 0,0-66 9 0 0,1 60-13 0 0,48-147-126 0 0,-5 62-1452 0 0,-21 57-6780 0 0,-19 27-3494 0 0</inkml:trace>
  <inkml:trace contextRef="#ctx0" brushRef="#br0" timeOffset="4173.996">1070 1680 8994 0 0,'0'0'6232'0'0,"0"0"-3945"0"0,0 0-1333 0 0,0 0 26 0 0,0 0 173 0 0,0 0 76 0 0,0 0-52 0 0,0 0-178 0 0,0 0-251 0 0,0 0-166 0 0,0 0-77 0 0,0 0-102 0 0,0 0-75 0 0,-3 30-65 0 0,-11 94-65 0 0,-2-40 176 0 0,13-67-119 0 0,1-16-3484 0 0,1-10-7745 0 0,1 5-1292 0 0</inkml:trace>
  <inkml:trace contextRef="#ctx0" brushRef="#br0" timeOffset="5491.404">409 81 2593 0 0,'0'0'1669'0'0,"0"0"-79"0"0,0 0 114 0 0,0 0 163 0 0,0 0-13 0 0,0 0-208 0 0,0 0-309 0 0,0 0-267 0 0,0 0-170 0 0,0 0-128 0 0,0 0-104 0 0,0 0-78 0 0,0 0-62 0 0,2-1-80 0 0,-1 1-406 0 0,-1 0 0 0 0,1-1 0 0 0,-1 1 0 0 0,0 0-1 0 0,1 0 1 0 0,-1 0 0 0 0,1 0 0 0 0,-1 0 0 0 0,0 0 0 0 0,1 0 0 0 0,-1-1-1 0 0,1 1 1 0 0,-1 0 0 0 0,1 1 0 0 0,-1-1 0 0 0,0 0 0 0 0,1 0 0 0 0,-1 0 0 0 0,1 0-1 0 0,-1 0 1 0 0,0 0 0 0 0,1 0 0 0 0,-1 1 0 0 0,1-1 0 0 0,-1 0 0 0 0,0 0-1 0 0,1 1 1 0 0,-1-1 0 0 0,0 0 0 0 0,1 0 0 0 0,-1 1 0 0 0,0-1 0 0 0,0 0-1 0 0,1 1 1 0 0,-1-1 0 0 0,0 0 0 0 0,0 1 0 0 0,1-1 0 0 0,-1 1 0 0 0,0-1 0 0 0,0 0-1 0 0,0 1 1 0 0,0-1 0 0 0,0 1 0 0 0,0-1 0 0 0,0 1 0 0 0,0-1 0 0 0,0 0-1 0 0,0 1 1 0 0,0-1 0 0 0,0 1 0 0 0,0-1 0 0 0,0 0 0 0 0,0 1 0 0 0,0-1-1 0 0,0 1 1 0 0,0-1 0 0 0,-1 1 0 0 0,1-1 0 0 0,0 0 0 0 0,0 1 0 0 0,0-1 0 0 0,-1 0-1 0 0,1 1 1 0 0,0-1 0 0 0,-1 0 0 0 0,1 1-42 0 0,0 8 364 0 0,-11 152 1580 0 0,6-27-1878 0 0,5-132-60 0 0,1 0 1 0 0,-1 0 0 0 0,0 0 0 0 0,1 0 0 0 0,0 0 0 0 0,-1 0 0 0 0,1 0-1 0 0,0 0 1 0 0,0 0 0 0 0,0 0 0 0 0,0-1 0 0 0,0 1 0 0 0,0 0 0 0 0,1-1 0 0 0,-1 1-1 0 0,0-1 1 0 0,1 1 0 0 0,-1-1 0 0 0,1 0 0 0 0,0 1 0 0 0,-1-1 0 0 0,1 0-1 0 0,0 0 1 0 0,0 0 0 0 0,0-1 0 0 0,0 1 0 0 0,0 0 0 0 0,0-1 0 0 0,0 1 0 0 0,0-1-1 0 0,0 0 1 0 0,0 1 0 0 0,0-1 0 0 0,0 0 0 0 0,0 0 0 0 0,0-1 0 0 0,0 1-1 0 0,0 0 1 0 0,0-1 0 0 0,0 1 0 0 0,0-1 0 0 0,0 1 0 0 0,0-1 0 0 0,-1 0-1 0 0,1 0 1 0 0,0 0 0 0 0,0 0 0 0 0,-1 0 0 0 0,1 0 0 0 0,0-1 0 0 0,-1 1 0 0 0,1-1-1 0 0,-1 1 1 0 0,0-1-7 0 0,21-20 114 0 0,-2-1 0 0 0,-1-1 1 0 0,0-1-1 0 0,-2-1 0 0 0,-1 0 0 0 0,-1-1 0 0 0,-2-1 0 0 0,0 0 0 0 0,-2-1 0 0 0,-1 0 0 0 0,2-17-114 0 0,0 11 82 0 0,-3-23 332 0 0,-9 57-330 0 0,0 1-12 0 0,0 0-21 0 0,-2 17-164 0 0,-19 120 137 0 0,38 52-40 0 0,-4-138 8 0 0,-2 1 0 0 0,-2 0 0 0 0,-2 1 1 0 0,-3 0-1 0 0,-1 2 8 0 0,-5-47 6 0 0,0 0 0 0 0,0 0 0 0 0,-1-1-1 0 0,0 1 1 0 0,0-1 0 0 0,-1 0 0 0 0,0 0 0 0 0,0 0 0 0 0,-1 0-1 0 0,0-1 1 0 0,0 1 0 0 0,0-1 0 0 0,-1-1 0 0 0,0 1 0 0 0,0-1-1 0 0,0 0 1 0 0,-1 0 0 0 0,1-1 0 0 0,-1 0 0 0 0,-1 0 0 0 0,1 0-1 0 0,0-1 1 0 0,-1 0 0 0 0,1-1 0 0 0,-1 0 0 0 0,0 0 0 0 0,0 0-1 0 0,0-1 1 0 0,0 0 0 0 0,0-1 0 0 0,0 0 0 0 0,-6-1-6 0 0,12 1-1 0 0,0 0 1 0 0,0-1 0 0 0,0 1-1 0 0,0-1 1 0 0,0 0-1 0 0,1 1 1 0 0,-1-1 0 0 0,0 0-1 0 0,0 0 1 0 0,1 0 0 0 0,-1-1-1 0 0,1 1 1 0 0,-1 0-1 0 0,1 0 1 0 0,-1-1 0 0 0,1 1-1 0 0,0-1 1 0 0,0 1 0 0 0,0-1-1 0 0,0 0 1 0 0,0 0-1 0 0,0 1 1 0 0,0-1 0 0 0,0 0-1 0 0,1 0 1 0 0,-1 0 0 0 0,1 0-1 0 0,-1 0 1 0 0,1 0-1 0 0,0 1 1 0 0,0-1 0 0 0,0 0-1 0 0,0-2 1 0 0,8-66-53 0 0,85-46-379 0 0,-46 66-3229 0 0,-36 39-1522 0 0,-5 6-6596 0 0</inkml:trace>
  <inkml:trace contextRef="#ctx0" brushRef="#br0" timeOffset="5963.184">858 316 9186 0 0,'0'0'1302'0'0,"0"0"-241"0"0,0 0 65 0 0,0 0 129 0 0,0 0 33 0 0,0 0-105 0 0,0 0-224 0 0,0 0-204 0 0,0 0-101 0 0,0 0 9 0 0,0 0 21 0 0,0 0-1 0 0,0 0-33 0 0,18 3 2620 0 0,102-2-570 0 0,-119 0-2689 0 0,1 0 1 0 0,-1 0-1 0 0,0 0 0 0 0,1 0 1 0 0,-1 0-1 0 0,0 0 0 0 0,0 0 1 0 0,0 0-1 0 0,0 1 0 0 0,0-1 0 0 0,0 1 1 0 0,0-1-1 0 0,0 0 0 0 0,0 1 1 0 0,-1-1-1 0 0,1 1 0 0 0,-1 0 0 0 0,1-1 1 0 0,-1 1-1 0 0,1-1 0 0 0,-1 1 1 0 0,0 0-1 0 0,0-1 0 0 0,0 1 1 0 0,0 0-1 0 0,0-1 0 0 0,0 1 0 0 0,0 0 1 0 0,-1-1-1 0 0,1 1 0 0 0,-1-1 1 0 0,1 1-1 0 0,-1 0 0 0 0,1-1 0 0 0,-1 1 1 0 0,0-1-1 0 0,0 0 0 0 0,0 1 1 0 0,0-1-1 0 0,0 0 0 0 0,0 1 0 0 0,0-1 1 0 0,0 0-1 0 0,-1 0 0 0 0,1 0 1 0 0,0 0-1 0 0,-1 0-11 0 0,-22 28 139 0 0,19-25-124 0 0,1 1-1 0 0,-1 0 1 0 0,1 0-1 0 0,0 0 1 0 0,0 1-1 0 0,0 0 1 0 0,1-1 0 0 0,0 1-1 0 0,0 1 1 0 0,0-1-1 0 0,1 0 1 0 0,0 1-1 0 0,0-1 1 0 0,0 5-15 0 0,4-8 25 0 0,0 0 1 0 0,1-1 0 0 0,0 1-1 0 0,-1-1 1 0 0,1 0 0 0 0,0 1-1 0 0,0-1 1 0 0,1-1 0 0 0,-1 1-1 0 0,0 0 1 0 0,1-1 0 0 0,-1 0-1 0 0,1 1 1 0 0,-1-2 0 0 0,1 1-1 0 0,-1 0 1 0 0,1-1 0 0 0,0 1-1 0 0,-1-1 1 0 0,1 0 0 0 0,0 0 0 0 0,-1 0-1 0 0,1-1 1 0 0,0 1 0 0 0,-1-1-1 0 0,1 0 1 0 0,-1 0 0 0 0,1-1-26 0 0,111-48-467 0 0,-102 45-351 0 0,5-3-1834 0 0,-6 3-6758 0 0,-4 5-3446 0 0</inkml:trace>
  <inkml:trace contextRef="#ctx0" brushRef="#br0" timeOffset="6735.501">1465 547 3777 0 0,'0'0'2207'0'0,"0"0"-52"0"0,0 0 66 0 0,0 0 27 0 0,0 0-206 0 0,0 0-314 0 0,0 0-406 0 0,0 0-370 0 0,0 0-247 0 0,0 0-138 0 0,0 0-59 0 0,0 0-22 0 0,0 0-1 0 0,0 13 1197 0 0,-14 276 2464 0 0,-42 141-3463 0 0,35-303-606 0 0,9-57-2281 0 0,32-121-531 0 0,-2 6-1381 0 0,-9 15-2644 0 0,-5 13-4416 0 0</inkml:trace>
  <inkml:trace contextRef="#ctx0" brushRef="#br0" timeOffset="7023.595">1444 636 8610 0 0,'0'0'2004'0'0,"0"0"-314"0"0,0 0-120 0 0,0 0-39 0 0,0 0-122 0 0,0 0-183 0 0,0 0-246 0 0,0 0-216 0 0,0 0-84 0 0,0 0 23 0 0,0 0 88 0 0,0 0 44 0 0,0 0-55 0 0,13-2-97 0 0,100-19 689 0 0,16-3-610 0 0,-110 22-727 0 0,-9 1-73 0 0,-1 0 0 0 0,1 0 1 0 0,-1 0-1 0 0,1 2 0 0 0,-1-1 1 0 0,0 1-1 0 0,1 0 1 0 0,-1 1-1 0 0,0 0 0 0 0,3 1 38 0 0,0 1-218 0 0,18 11-1364 0 0,-32 6-2294 0 0,-13-6-3610 0 0,11-11 3925 0 0,-4 3-5764 0 0</inkml:trace>
  <inkml:trace contextRef="#ctx0" brushRef="#br0" timeOffset="7271.976">1342 991 8458 0 0,'0'0'2123'0'0,"0"0"-428"0"0,0 0-35 0 0,0 0 147 0 0,0 0-50 0 0,0 0-217 0 0,0 0-258 0 0,0 0-253 0 0,0 0-218 0 0,0 0-171 0 0,0 0-160 0 0,0 0-156 0 0,34 0-136 0 0,107 2-109 0 0,-57-6-185 0 0,-48 2-3110 0 0,-27 2-2017 0 0,-5 0-6172 0 0</inkml:trace>
  <inkml:trace contextRef="#ctx0" brushRef="#br0" timeOffset="7816.253">1590 1276 5833 0 0,'0'0'3946'0'0,"0"0"-2188"0"0,0 0-574 0 0,0 0 162 0 0,0 0 129 0 0,0 0-35 0 0,0 0-207 0 0,0 0-293 0 0,0 0-259 0 0,0 0-219 0 0,0 0-122 0 0,0 0-59 0 0,4 25-59 0 0,19 108 159 0 0,-23-134-340 0 0,1 0 0 0 0,-1 1 0 0 0,0-1 1 0 0,0 1-1 0 0,1-1 0 0 0,-1 1 0 0 0,1-1 0 0 0,-1 1 0 0 0,0-1 0 0 0,1 1 1 0 0,-1-1-1 0 0,1 1 0 0 0,-1-1 0 0 0,1 1 0 0 0,-1 0 0 0 0,1-1 0 0 0,0 1 1 0 0,-1 0-1 0 0,1 0 0 0 0,-1-1 0 0 0,1 1 0 0 0,0 0 0 0 0,-1 0 0 0 0,1 0 1 0 0,0 0-1 0 0,-1 0 0 0 0,1-1 0 0 0,0 1 0 0 0,-1 1 0 0 0,1-1 0 0 0,0 0 1 0 0,-1 0-1 0 0,1 0 0 0 0,-1 0 0 0 0,1 0 0 0 0,0 0 0 0 0,-1 1 0 0 0,1-1 1 0 0,-1 0-1 0 0,1 1 0 0 0,0-1 0 0 0,-1 0 0 0 0,1 1 0 0 0,-1-1 0 0 0,1 1 1 0 0,-1-1-1 0 0,1 1 0 0 0,-1-1 0 0 0,0 1 0 0 0,1-1 0 0 0,-1 1 0 0 0,0-1 1 0 0,1 1-1 0 0,-1-1 0 0 0,0 1 0 0 0,0 0 0 0 0,1-1 0 0 0,-1 1 1 0 0,0 0-1 0 0,0-1 0 0 0,0 1 0 0 0,0-1 0 0 0,0 1 0 0 0,0 0 0 0 0,0-1 1 0 0,0 1-1 0 0,0 0 0 0 0,0-1-41 0 0,135-169 1264 0 0,-66 108-965 0 0,-67 61-295 0 0,-1 1 0 0 0,0 0 0 0 0,0-1 0 0 0,1 1 0 0 0,-1 0 0 0 0,0 0 0 0 0,0 0 0 0 0,0 0 0 0 0,0 0 0 0 0,0 0 0 0 0,0 0 0 0 0,0 0 0 0 0,0 0 0 0 0,0 1 0 0 0,0-1 0 0 0,-1 0 0 0 0,1 0 0 0 0,-1 1 0 0 0,1-1 0 0 0,-1 1 0 0 0,1-1 0 0 0,-1 0 0 0 0,0 1 0 0 0,1-1 0 0 0,-1 1 0 0 0,0-1 0 0 0,0 1 0 0 0,0-1 0 0 0,0 1 0 0 0,-1-1 0 0 0,1 1-4 0 0,2 472 279 0 0,-2-454-276 0 0,-1 1 0 0 0,0-1 0 0 0,-2 0 0 0 0,-1 0 0 0 0,0 0 1 0 0,-1 0-1 0 0,-1-1 0 0 0,-7 14-3 0 0,11-29 1 0 0,-1 0 0 0 0,1 0-1 0 0,-1-1 1 0 0,0 1 0 0 0,0-1 0 0 0,0 0 0 0 0,0 0 0 0 0,-1 0 0 0 0,1 0-1 0 0,-1 0 1 0 0,0-1 0 0 0,0 1 0 0 0,0-1 0 0 0,0 0 0 0 0,0-1-1 0 0,0 1 1 0 0,-1-1 0 0 0,1 1 0 0 0,0-1 0 0 0,-1-1 0 0 0,1 1-1 0 0,-1-1 1 0 0,1 1 0 0 0,-1-1 0 0 0,0 0 0 0 0,1-1 0 0 0,-3 0-1 0 0,1-1-7 0 0,1 0 1 0 0,0-1 0 0 0,0 0 0 0 0,1 0 0 0 0,-1 0 0 0 0,1 0-1 0 0,-1-1 1 0 0,1 1 0 0 0,0-1 0 0 0,0-1 0 0 0,1 1-1 0 0,-1 0 1 0 0,1-1 0 0 0,0 0 0 0 0,0 1 0 0 0,1-1-1 0 0,-1 0 1 0 0,1-1 0 0 0,0 1 0 0 0,0 0 0 0 0,1-1 0 0 0,0 1-1 0 0,0-1 1 0 0,0 1 0 0 0,0-6 6 0 0,-1-2-45 0 0,1 0 1 0 0,1-1-1 0 0,0 1 1 0 0,0 0-1 0 0,2-1 1 0 0,-1 1-1 0 0,2 0 1 0 0,0 0-1 0 0,0 0 1 0 0,1 1-1 0 0,1-1 0 0 0,0 1 1 0 0,5-8 44 0 0,62-90-3919 0 0,-58 91-581 0 0,-6 6-6208 0 0</inkml:trace>
  <inkml:trace contextRef="#ctx0" brushRef="#br0" timeOffset="8372.504">2261 1068 4817 0 0,'0'0'2766'0'0,"0"0"-846"0"0,0 0-183 0 0,0 0 132 0 0,0 0-61 0 0,0 0-249 0 0,0 0-293 0 0,0 0-299 0 0,0 0-216 0 0,0 0-79 0 0,0 0-46 0 0,0 0-51 0 0,0 0-79 0 0,-11 7-59 0 0,3-2-407 0 0,-11 6 195 0 0,1 1 0 0 0,0 1 0 0 0,1 0 0 0 0,1 1 0 0 0,0 1-1 0 0,1 1 1 0 0,-11 13-225 0 0,18-18 3 0 0,1 1-1 0 0,0 0 1 0 0,1 0-1 0 0,0 0 0 0 0,0 1 1 0 0,2-1-1 0 0,-1 2 1 0 0,2-1-1 0 0,0 0 0 0 0,0 1 1 0 0,1-1-1 0 0,1 1 1 0 0,0-1-1 0 0,1 1 0 0 0,1 9-2 0 0,2-19 34 0 0,0 0 0 0 0,0 0-1 0 0,0 0 1 0 0,1-1 0 0 0,-1 1-1 0 0,1-1 1 0 0,0 0 0 0 0,0 0 0 0 0,0-1-1 0 0,1 1 1 0 0,-1-1 0 0 0,0 0-1 0 0,1 0 1 0 0,0 0 0 0 0,-1-1-1 0 0,1 1 1 0 0,0-1 0 0 0,0 0-1 0 0,0-1 1 0 0,-1 1 0 0 0,1-1-1 0 0,0 0 1 0 0,0 0 0 0 0,0-1-1 0 0,0 1 1 0 0,0-1 0 0 0,0 0-1 0 0,-1 0 1 0 0,1-1 0 0 0,0 0-1 0 0,-1 1 1 0 0,4-3-34 0 0,18-9 200 0 0,0 0-1 0 0,-1-2 1 0 0,0-1 0 0 0,-1-1-1 0 0,-1-1 1 0 0,-1-1 0 0 0,-1-1-1 0 0,0-1 1 0 0,-2-1 0 0 0,0-1-1 0 0,9-15-199 0 0,-5 6 38 0 0,-2-2-1 0 0,-1 0 0 0 0,-1-1 0 0 0,-2-1 0 0 0,-2-1 0 0 0,-1 0 0 0 0,-2-1 0 0 0,-2 0 0 0 0,-1-1 0 0 0,1-25-37 0 0,-8-114-293 0 0,-2 172 279 0 0,0-1-1 0 0,-1 1 1 0 0,0 0 0 0 0,0 0 0 0 0,0 0 0 0 0,-1 0-1 0 0,0 1 1 0 0,0-1 0 0 0,-1 0 0 0 0,1 1 0 0 0,-1-1 0 0 0,0 1-1 0 0,-1 0 1 0 0,1 0 0 0 0,-1 0 0 0 0,0 1 0 0 0,-1-1-1 0 0,1 1 1 0 0,-1 0 0 0 0,1 0 0 0 0,-1 0 0 0 0,0 1-1 0 0,-1 0 1 0 0,1 0 0 0 0,0 0 0 0 0,-1 0 0 0 0,0 1-1 0 0,-3-1 15 0 0,-3 3-9 0 0,0 1 0 0 0,0 0 0 0 0,0 1 0 0 0,0 0 0 0 0,0 1 0 0 0,1 1 0 0 0,-1-1 0 0 0,1 2 0 0 0,0 0-1 0 0,0 0 1 0 0,0 1 0 0 0,1 0 0 0 0,0 1 0 0 0,0 0 0 0 0,0 0 0 0 0,1 1 0 0 0,0 0 0 0 0,1 1 0 0 0,0 0-1 0 0,0 1 1 0 0,1-1 0 0 0,0 1 0 0 0,1 1 0 0 0,0-1 0 0 0,1 1 0 0 0,0 0 0 0 0,0 1 0 0 0,1-1 0 0 0,1 1-1 0 0,0-1 1 0 0,0 1 0 0 0,1 0 0 0 0,1 0 0 0 0,0 12 9 0 0,0 0 47 0 0,1 0 1 0 0,1 0-1 0 0,1-1 1 0 0,1 1-1 0 0,1-1 1 0 0,1 0-1 0 0,1 0 0 0 0,2 0 1 0 0,4 10-48 0 0,163 351 625 0 0,-151-338-893 0 0,-11-64-9729 0 0,-8 14-1092 0 0</inkml:trace>
  <inkml:trace contextRef="#ctx0" brushRef="#br0" timeOffset="8707.978">3066 1010 16099 0 0,'0'0'2441'0'0,"0"0"-1130"0"0,0 0-528 0 0,0 0 65 0 0,0 0 116 0 0,0 0 34 0 0,0 0-2 0 0,0 0-139 0 0,0 0-168 0 0,0 0-152 0 0,0 0-85 0 0,0 0-85 0 0,0 0-79 0 0,-7 18-27 0 0,-22 57-47 0 0,-27 9 239 0 0,-118 150-129 0 0,106-153-471 0 0,68-80 73 0 0,-1-1-1 0 0,1 1 0 0 0,-1-1 0 0 0,1 0 0 0 0,-1 1 0 0 0,1-1 0 0 0,-1 0 1 0 0,1 0-1 0 0,-1 1 0 0 0,0-1 0 0 0,1 0 0 0 0,-1 0 0 0 0,1 0 0 0 0,-1 0 0 0 0,0 0 1 0 0,1 0-1 0 0,-1 0 0 0 0,0 0 0 0 0,1 0 0 0 0,-1 0 0 0 0,1 0 0 0 0,-1 0 0 0 0,0 0 1 0 0,1 0-1 0 0,-1-1 0 0 0,1 1 0 0 0,-1 0 0 0 0,0 0 0 0 0,1-1 0 0 0,-1 1 0 0 0,1 0 1 0 0,-1-1-1 0 0,1 1 0 0 0,-1-1 0 0 0,1 1 0 0 0,0-1 0 0 0,-1 1 0 0 0,1-1 1 0 0,-1 1-1 0 0,1-1 0 0 0,0 1 0 0 0,0-1 0 0 0,-1 1 0 0 0,1-1 0 0 0,0 1 0 0 0,0-1 1 0 0,-1 0-1 0 0,1 1 0 0 0,0-1 0 0 0,0 1 0 0 0,0-1 0 0 0,0 0 0 0 0,0 1 0 0 0,0-1 1 0 0,0 0-1 0 0,0 1 0 0 0,0-1 0 0 0,1 1 0 0 0,-1-1 75 0 0,-3-25-3520 0 0,3 7-3321 0 0,0 17 5525 0 0,0-5-9725 0 0</inkml:trace>
  <inkml:trace contextRef="#ctx0" brushRef="#br0" timeOffset="9008.201">2723 929 12763 0 0,'0'0'2819'0'0,"0"0"-759"0"0,0 0-457 0 0,0 0-198 0 0,0 0-225 0 0,0 0-194 0 0,0 0-177 0 0,0 0-167 0 0,0 0-134 0 0,0 0-10 0 0,0 0 51 0 0,0 0 16 0 0,0 0 12 0 0,2 8-43 0 0,4 5-236 0 0,0-1 0 0 0,1 1 0 0 0,0-1-1 0 0,1 0 1 0 0,1-1 0 0 0,-1 0 0 0 0,2 0 0 0 0,6 6-298 0 0,34 30 477 0 0,-3 3 0 0 0,-2 1-1 0 0,-2 3 1 0 0,13 23-477 0 0,-50-67 1 0 0,7 8 2 0 0,-1 1 0 0 0,-1 1 0 0 0,0 0 0 0 0,-1 0 0 0 0,-2 1 1 0 0,0 0-1 0 0,5 20-3 0 0,-12-35-868 0 0,2 8 1779 0 0,-5-11-5031 0 0,-2-2-4603 0 0,0-1-4231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2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221 182 0 0 0,'0'0'1886'0'0,"0"0"-255"0"0,0 0-120 0 0,0 0 65 0 0,0 0 79 0 0,0 0 84 0 0,0 0 20 0 0,0 0-78 0 0,0 0-170 0 0,0 0-218 0 0,0 0-191 0 0,-1-15-137 0 0,-3-66 1873 0 0,4 80-2274 0 0,0 1-30 0 0,0 0-42 0 0,0 0-33 0 0,0 0-49 0 0,0 0-47 0 0,0 0-63 0 0,0 0-56 0 0,0 0-61 0 0,0 0-36 0 0,0 0-23 0 0,0 0-30 0 0,0 0-14 0 0,0 0-36 0 0,0 0-28 0 0,0 5-14 0 0,17 73 347 0 0,-6 54-210 0 0,-5 0 0 0 0,-6 1 0 0 0,-6 0 0 0 0,-5-1 0 0 0,-22 90-139 0 0,24-167-77 0 0,-5 68-2772 0 0,31-152-610 0 0,63-128-10141 0 0,-72 141 11266 0 0,5-10-1594 0 0</inkml:trace>
  <inkml:trace contextRef="#ctx0" brushRef="#br0" timeOffset="417.77">670 1 8818 0 0,'0'0'1096'0'0,"0"0"-317"0"0,0 0-182 0 0,0 0 32 0 0,0 0 151 0 0,0 0 180 0 0,0 0 136 0 0,0 0 51 0 0,-3 37-40 0 0,-10 121-137 0 0,18-54 508 0 0,44 97 803 0 0,-35-100-1856 0 0,-4 0-1 0 0,-5 0 1 0 0,-4 44-425 0 0,-7-12 369 0 0,6-132-322 0 0,0-1 5 0 0,0 0 46 0 0,0 0 50 0 0,0 0 88 0 0,0 0 91 0 0,0 0 99 0 0,-2-20 774 0 0,-9-19-1068 0 0,-2 0 1 0 0,-1 0 0 0 0,-2 2-1 0 0,-1 0 1 0 0,-12-18-133 0 0,19 37 4 0 0,0-1 0 0 0,-1 2 0 0 0,-1-1 1 0 0,-1 2-1 0 0,0-1 0 0 0,-1 2 0 0 0,-1 0 0 0 0,0 0 1 0 0,-1 2-1 0 0,-1 0 0 0 0,0 1 0 0 0,0 0 0 0 0,-1 2 1 0 0,-1 0-1 0 0,0 1 0 0 0,0 0 0 0 0,-1 2 0 0 0,0 1 1 0 0,-17-4-5 0 0,27 8-33 0 0,-1 1-1 0 0,0 0 1 0 0,0 0 0 0 0,0 1 0 0 0,0 0 0 0 0,0 1-1 0 0,1 1 1 0 0,-1-1 0 0 0,0 2 0 0 0,1 0 0 0 0,-1 0 0 0 0,1 0-1 0 0,0 2 1 0 0,0-1 0 0 0,0 1 0 0 0,1 1 0 0 0,-1-1-1 0 0,1 2 1 0 0,1-1 0 0 0,-1 1 0 0 0,1 0 0 0 0,1 1 0 0 0,-1 0-1 0 0,1 0 1 0 0,-2 5 33 0 0,3-5-153 0 0,1 0 0 0 0,0 0-1 0 0,0 1 1 0 0,1 0 0 0 0,0 0-1 0 0,1 0 1 0 0,0 1 0 0 0,0-1-1 0 0,1 1 1 0 0,0 0 0 0 0,1-1-1 0 0,0 1 1 0 0,1 0 0 0 0,0 4 153 0 0,0-9-451 0 0,1 0 1 0 0,0 0-1 0 0,0-1 1 0 0,1 1-1 0 0,-1 0 1 0 0,1-1-1 0 0,0 1 1 0 0,0-1-1 0 0,0 0 1 0 0,1 1-1 0 0,0-1 1 0 0,0 0-1 0 0,0-1 1 0 0,0 1-1 0 0,0 0 0 0 0,1-1 1 0 0,-1 0-1 0 0,1 0 1 0 0,2 2 450 0 0,15 7-6387 0 0,-7-4-2348 0 0</inkml:trace>
  <inkml:trace contextRef="#ctx0" brushRef="#br0" timeOffset="1365.278">953 871 1728 0 0,'0'0'2298'0'0,"0"0"-339"0"0,0 0-65 0 0,0 0-68 0 0,0 0-154 0 0,0 0-89 0 0,0 0-103 0 0,0 0-122 0 0,0 0-174 0 0,0 0-202 0 0,0 0-158 0 0,0 0-137 0 0,0 0-103 0 0,35 9-64 0 0,107 23-53 0 0,-83-34 184 0 0,-52-3-486 0 0,5-1-41 0 0,0-2 0 0 0,-1 0 0 0 0,0 0 0 0 0,-1-1 0 0 0,0 0 0 0 0,-1-1 0 0 0,1 0 0 0 0,-2 0 0 0 0,1-1 0 0 0,-2-1 0 0 0,1 1 0 0 0,-2-1 0 0 0,0 0 0 0 0,0 0 0 0 0,0-4-124 0 0,-4 13 2 0 0,0 0 0 0 0,0 0-1 0 0,-1 0 1 0 0,1 0-1 0 0,-1 0 1 0 0,0 0-1 0 0,0 0 1 0 0,0-1 0 0 0,0 1-1 0 0,-1 0 1 0 0,1-1-1 0 0,-1 1 1 0 0,0-1-1 0 0,0 1 1 0 0,0 0 0 0 0,-1-1-1 0 0,1 1 1 0 0,-1 0-1 0 0,1-1 1 0 0,-1 1 0 0 0,0 0-1 0 0,-1 0 1 0 0,1-1-1 0 0,0 1 1 0 0,-1 0-1 0 0,0 0 1 0 0,0 1 0 0 0,0-1-1 0 0,0 0 1 0 0,0 1-1 0 0,0-1 1 0 0,-1 1-1 0 0,1-1 1 0 0,-1 1 0 0 0,1 0-1 0 0,-1 0 1 0 0,0 1-1 0 0,0-1 1 0 0,0 0 0 0 0,0 1-1 0 0,0 0 1 0 0,-1 0-1 0 0,1 0 1 0 0,0 0-1 0 0,0 0 1 0 0,-1 0 0 0 0,1 1-1 0 0,-1 0 1 0 0,-2 0-2 0 0,-5 4-42 0 0,1 0 1 0 0,-1 1-1 0 0,1 0 1 0 0,-1 1-1 0 0,2 0 1 0 0,-1 1-1 0 0,1 0 1 0 0,0 0-1 0 0,0 1 1 0 0,1 0-1 0 0,0 0 1 0 0,0 1-1 0 0,1 0 1 0 0,1 1-1 0 0,-1 0 1 0 0,1 0-1 0 0,1 0 1 0 0,-1 3 41 0 0,-2 2-23 0 0,2 0 0 0 0,0 0 0 0 0,0 0 0 0 0,2 1 0 0 0,0 0 0 0 0,0 0 0 0 0,2 0 0 0 0,0 0 0 0 0,1 0 0 0 0,0 1 0 0 0,1-1 0 0 0,2 5 23 0 0,-2-16 1 0 0,1 0-1 0 0,0 0 1 0 0,0 0 0 0 0,0 0 0 0 0,0-1 0 0 0,1 1 0 0 0,0 0-1 0 0,0-1 1 0 0,1 1 0 0 0,-1-1 0 0 0,1 0 0 0 0,0 0-1 0 0,0 0 1 0 0,0 0 0 0 0,0 0 0 0 0,1-1 0 0 0,-1 1 0 0 0,1-1-1 0 0,0 0 1 0 0,0 0 0 0 0,1 0 0 0 0,-1-1 0 0 0,0 0-1 0 0,1 0 1 0 0,-1 0 0 0 0,1 0 0 0 0,1 0-1 0 0,10 3 44 0 0,0-1 0 0 0,0-1 0 0 0,0 0 0 0 0,0-2-1 0 0,0 1 1 0 0,1-2 0 0 0,12-1-44 0 0,-5-2 95 0 0,-1-1 0 0 0,-1-1 1 0 0,1-2-1 0 0,-1 0 0 0 0,0-1 0 0 0,0-1 0 0 0,-1-1 0 0 0,0-1 0 0 0,-1-1 0 0 0,5-4-95 0 0,-3-1 105 0 0,0-1 0 0 0,-2 0 0 0 0,0-2 0 0 0,-1 0-1 0 0,-1-1 1 0 0,-1-1 0 0 0,-1-1 0 0 0,-1 0 0 0 0,-1-1 0 0 0,-1 0-1 0 0,-1-1 1 0 0,-1-1 0 0 0,4-16-105 0 0,-12 33 10 0 0,1-1-1 0 0,-1 1 0 0 0,-1-1 1 0 0,0 1-1 0 0,0-1 1 0 0,-1 0-1 0 0,0 1 1 0 0,-1-1-1 0 0,0 0 0 0 0,-1 0 1 0 0,0 0-1 0 0,0 1 1 0 0,-1-1-1 0 0,-1-4-9 0 0,-1 11-17 0 0,0 0 1 0 0,1 1-1 0 0,-1 0 1 0 0,0 0-1 0 0,0 0 0 0 0,0 0 1 0 0,-1 1-1 0 0,1 0 0 0 0,0-1 1 0 0,-1 1-1 0 0,1 1 1 0 0,-1-1-1 0 0,1 1 0 0 0,0 0 1 0 0,-1 0-1 0 0,1 0 0 0 0,-1 0 1 0 0,1 1-1 0 0,-1 0 1 0 0,1 0-1 0 0,0 0 0 0 0,-1 0 1 0 0,1 1-1 0 0,0 0 0 0 0,0 0 1 0 0,0 0-1 0 0,0 0 1 0 0,0 1-1 0 0,1-1 0 0 0,-1 1 1 0 0,1 0-1 0 0,-1 0 17 0 0,-5 4-19 0 0,1-1 1 0 0,0 1-1 0 0,0 0 0 0 0,1 1 1 0 0,0 0-1 0 0,0 0 0 0 0,0 0 1 0 0,1 1-1 0 0,1 0 0 0 0,0 0 1 0 0,0 1-1 0 0,0 0 0 0 0,1-1 1 0 0,1 1-1 0 0,0 1 0 0 0,0-1 1 0 0,0 4 18 0 0,3-11-4 0 0,0 0 1 0 0,1-1 0 0 0,-1 1 0 0 0,1-1-1 0 0,-1 1 1 0 0,1-1 0 0 0,0 1 0 0 0,0-1-1 0 0,0 1 1 0 0,0-1 0 0 0,0 0 0 0 0,0 1-1 0 0,1-1 1 0 0,-1 0 0 0 0,1 0 0 0 0,0 0-1 0 0,0 0 1 0 0,-1 0 0 0 0,1-1 0 0 0,0 1 0 0 0,1-1-1 0 0,-1 1 1 0 0,0-1 0 0 0,0 1 0 0 0,1-1-1 0 0,-1 0 1 0 0,0 0 0 0 0,1 0 0 0 0,-1-1-1 0 0,1 1 1 0 0,1 0 3 0 0,84 9 135 0 0,-63-12-106 0 0,1-1-1 0 0,-1-1 1 0 0,-1-2-1 0 0,1 0 1 0 0,-1-1-1 0 0,11-6-28 0 0,-8 4 8 0 0,25-6-67 0 0,-51 15 5 0 0,-15 77-111 0 0,12-72 160 0 0,-1 1 1 0 0,1 0-1 0 0,0 1 0 0 0,1-1 0 0 0,-1 0 1 0 0,1 0-1 0 0,1 1 0 0 0,-1-1 1 0 0,1 0-1 0 0,0 1 0 0 0,0-1 1 0 0,1 1-1 0 0,0-1 0 0 0,0 0 0 0 0,0 1 1 0 0,1-1-1 0 0,0 0 0 0 0,0 0 1 0 0,1 0-1 0 0,0-1 0 0 0,0 1 1 0 0,0 0-1 0 0,0-1 0 0 0,3 3 5 0 0,3-2 5 0 0,-1 0 0 0 0,1 0-1 0 0,0-1 1 0 0,0 0 0 0 0,1 0 0 0 0,-1-1-1 0 0,1-1 1 0 0,0 0 0 0 0,0 0 0 0 0,0-1-1 0 0,0 0 1 0 0,1 0 0 0 0,-1-2 0 0 0,0 1-1 0 0,1-1 1 0 0,-1 0 0 0 0,1-1 0 0 0,8-2-5 0 0,-1-3 72 0 0,0 0 0 0 0,0-1 1 0 0,-1-1-1 0 0,0-1 0 0 0,0 0 1 0 0,-1-2-1 0 0,0 1 0 0 0,-1-2 1 0 0,0 0-1 0 0,-1-1 0 0 0,-1 0 1 0 0,1-2-73 0 0,1 0 72 0 0,0-2 0 0 0,-1 0 1 0 0,-1-1-1 0 0,-1 0 0 0 0,0-1 0 0 0,-1 0 1 0 0,-1-1-1 0 0,-1 0 0 0 0,-1 0 0 0 0,-1-1 1 0 0,5-20-73 0 0,-11 39-1 0 0,-1 0 0 0 0,1 0 1 0 0,0 0-1 0 0,-1-1 1 0 0,1 1-1 0 0,-1 0 0 0 0,0 0 1 0 0,0-1-1 0 0,0 1 1 0 0,0 0-1 0 0,0 0 0 0 0,0-1 1 0 0,-1 1-1 0 0,1 0 1 0 0,-1 0-1 0 0,1 0 0 0 0,-1-1 1 0 0,0 1-1 0 0,0 0 1 0 0,0 0-1 0 0,0 0 0 0 0,0 0 1 0 0,-1 0-1 0 0,1 1 0 0 0,-1-1 1 0 0,1 0-1 0 0,-1 1 1 0 0,1-1-1 0 0,-1 1 0 0 0,0-1 1 0 0,0 1-1 0 0,0 0 1 0 0,0 0-1 0 0,0 0 0 0 0,0 0 1 0 0,0 0-1 0 0,0 0 1 0 0,0 0-1 0 0,0 1 0 0 0,0-1 1 0 0,-1 1-1 0 0,1-1 1 0 0,0 1-1 0 0,0 0 0 0 0,-1 0 1 0 0,1 0-1 0 0,0 0 1 0 0,0 1-1 0 0,-1-1 0 0 0,1 1 1 0 0,0-1-1 0 0,0 1 1 0 0,0 0-1 0 0,0-1 0 0 0,-1 2 1 0 0,-11 5-36 0 0,1 0 1 0 0,0 2-1 0 0,0-1 0 0 0,1 2 0 0 0,0 0 0 0 0,1 0 1 0 0,0 1-1 0 0,0 0 0 0 0,1 1 0 0 0,1 0 0 0 0,0 1 0 0 0,1 0 1 0 0,0 0-1 0 0,-5 12 36 0 0,8-18-10 0 0,-1 1 1 0 0,1 1 0 0 0,0-1-1 0 0,1 1 1 0 0,0 0 0 0 0,0 0-1 0 0,1 0 1 0 0,0 0 0 0 0,1 1-1 0 0,0-1 1 0 0,1 1 0 0 0,-1-1-1 0 0,2 1 1 0 0,-1 0 0 0 0,2-1-1 0 0,-1 1 1 0 0,1 0 0 0 0,1-1-1 0 0,-1 1 1 0 0,2-1 0 0 0,-1 1-1 0 0,1-1 1 0 0,1 0 0 0 0,0 0-1 0 0,0 0 1 0 0,1-1 0 0 0,-1 1-1 0 0,2-1 1 0 0,0 0 0 0 0,0-1-1 0 0,0 1 1 0 0,7 5 9 0 0,6-3-17 0 0,1 0 0 0 0,1-2 0 0 0,-1 0 0 0 0,1-1 0 0 0,0-1 1 0 0,1-1-1 0 0,0-1 0 0 0,0-1 0 0 0,0 0 0 0 0,0-2 0 0 0,0-1 0 0 0,0-1 0 0 0,7-1 17 0 0,33-6-1555 0 0,-24-3-5034 0 0,-18 4-5422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0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24 1864 0 0,'0'0'2713'0'0,"0"0"-262"0"0,0 0-96 0 0,0 0-89 0 0,0 0-212 0 0,0 0-251 0 0,0 0-345 0 0,0 0-291 0 0,0 0-209 0 0,0 0-160 0 0,0 0-125 0 0,0 0-68 0 0,0 0-19 0 0,-2-1-20 0 0,14 6 4195 0 0,63 10-3346 0 0,-14-17-889 0 0,-1-2 0 0 0,0-3-1 0 0,57-15-525 0 0,-60 15 167 0 0,-49 7-3418 0 0,-35 4-3244 0 0,17 2 410 0 0,4-5-5320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1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7450 0 0,'0'0'3647'0'0,"0"0"-908"0"0,0 0-658 0 0,0 0-337 0 0,0 0-270 0 0,0 0-230 0 0,0 0-212 0 0,0 0-229 0 0,0 0-187 0 0,0 0-112 0 0,0 0 28 0 0,0 0 70 0 0,0 0 47 0 0,7 5 22 0 0,62 28 812 0 0,169-29-336 0 0,-147-12-3057 0 0,-63 3-508 0 0,-10-1-4770 0 0,-6 2-4817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5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 9410 0 0,'0'0'3449'0'0,"0"0"-905"0"0,0 0-553 0 0,0 0-354 0 0,0 0-290 0 0,0 0-150 0 0,0 0-136 0 0,0 0-180 0 0,0 0-151 0 0,0 0-105 0 0,0 0 26 0 0,0 0 34 0 0,0 0 10 0 0,9 2-47 0 0,131 19 1221 0 0,54-33-781 0 0,35-15-820 0 0,-152 19-371 0 0,-106 9-6912 0 0,19 3 2600 0 0,5-1-4714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6.1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 11250 0 0,'0'0'2868'0'0,"0"0"-973"0"0,0 0-592 0 0,0 0-195 0 0,0 0-25 0 0,0 0 185 0 0,0 0 79 0 0,0 0-41 0 0,0 0-98 0 0,0 0-231 0 0,0 0-166 0 0,0 0-132 0 0,26 4-128 0 0,85 13-98 0 0,-9-30 211 0 0,124-32-231 0 0,-159 43-1546 0 0,-39 2-8557 0 0,-25 0-2750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1 6465 0 0,'0'0'2929'0'0,"0"0"-673"0"0,0 0-430 0 0,0 0-175 0 0,0 0-136 0 0,0 0-188 0 0,0 0-213 0 0,0 0-233 0 0,0 0-195 0 0,0 0-142 0 0,0 0-40 0 0,0 0 4 0 0,0 0 75 0 0,-3 6 50 0 0,-13 34-37 0 0,1 0 0 0 0,2 0 0 0 0,2 1 0 0 0,2 1-1 0 0,1 0 1 0 0,0 34-596 0 0,-4 6 241 0 0,-60 348 32 0 0,66-364-612 0 0,6-66 181 0 0,0 0-53 0 0,0 0-78 0 0,0 0-147 0 0,7-8-1692 0 0,25-47-2830 0 0,-18 16-4291 0 0,-9 22-494 0 0</inkml:trace>
  <inkml:trace contextRef="#ctx0" brushRef="#br0" timeOffset="253.934">29 66 9874 0 0,'0'0'1791'0'0,"0"0"-469"0"0,0 0-297 0 0,0 0-27 0 0,0 0 87 0 0,0 0 161 0 0,0 0 148 0 0,0 0-38 0 0,0 0-86 0 0,0 0-80 0 0,0 0-208 0 0,0 0-154 0 0,0 0-97 0 0,32-1-123 0 0,102-5-81 0 0,139-22 819 0 0,-179 17-2669 0 0,-125 28-2017 0 0,27-14 2775 0 0,-15 9-3333 0 0,5-5-1848 0 0,0 0-6131 0 0</inkml:trace>
  <inkml:trace contextRef="#ctx0" brushRef="#br0" timeOffset="438.414">102 405 7970 0 0,'0'0'2515'0'0,"0"0"-321"0"0,0 0-159 0 0,0 0-171 0 0,0 0-165 0 0,0 0-186 0 0,0 0-236 0 0,0 0-283 0 0,0 0-281 0 0,0 0-235 0 0,34 6-193 0 0,107 17-129 0 0,-73-25-107 0 0,-2-8-1721 0 0,-38 9-6059 0 0,-20 1-3679 0 0</inkml:trace>
  <inkml:trace contextRef="#ctx0" brushRef="#br0" timeOffset="1052.055">480 733 7722 0 0,'0'0'2008'0'0,"0"0"-354"0"0,0 0-234 0 0,0 0-92 0 0,0 0-27 0 0,0 0-101 0 0,0 0-172 0 0,0 0-244 0 0,0 0-185 0 0,0 0-108 0 0,0 0-67 0 0,0 0-7 0 0,0 0-15 0 0,5 22-19 0 0,16 66-19 0 0,-2-58 2248 0 0,-4-46-655 0 0,-12 11-1884 0 0,107-164 1198 0 0,-84 242-1198 0 0,20 66-68 0 0,-33-108-5 0 0,-2 1 0 0 0,-1 0 0 0 0,-2 0-1 0 0,0 1 1 0 0,-3 0 0 0 0,1 16 0 0 0,-5-36-3 0 0,-1 0 0 0 0,0 0-1 0 0,-1-1 1 0 0,0 1 0 0 0,-1 0-1 0 0,0 0 1 0 0,-1-1 0 0 0,0 1 0 0 0,-1-1-1 0 0,-1 0 1 0 0,0 0 0 0 0,0 0-1 0 0,-1-1 1 0 0,-1 0 0 0 0,0 0-1 0 0,0-1 1 0 0,-1 1 3 0 0,2-3 2 0 0,0 0 0 0 0,0 0 1 0 0,-1-1-1 0 0,0 0 0 0 0,0 0 0 0 0,0 0 0 0 0,-1-1 0 0 0,0 0 0 0 0,-1-1 0 0 0,1 0 0 0 0,-1 0 0 0 0,0-1 1 0 0,0 0-1 0 0,0 0 0 0 0,-1-1 0 0 0,1 0 0 0 0,-1-1 0 0 0,0 0 0 0 0,-8 0-2 0 0,16-2 2 0 0,1 1 1 0 0,-1-1-1 0 0,1 0 0 0 0,-1-1 0 0 0,0 1 0 0 0,1 0 0 0 0,-1 0 0 0 0,1-1 1 0 0,-1 1-1 0 0,1-1 0 0 0,-1 1 0 0 0,1-1 0 0 0,-1 0 0 0 0,1 1 1 0 0,-1-1-1 0 0,1 0 0 0 0,0 0 0 0 0,0 0 0 0 0,-1 0 0 0 0,1 0 0 0 0,0 0 1 0 0,0-1-1 0 0,0 1 0 0 0,0 0 0 0 0,0-1 0 0 0,0 1 0 0 0,1 0 1 0 0,-1-1-1 0 0,0 1 0 0 0,1-1 0 0 0,-1 1 0 0 0,1-1 0 0 0,-1 1 1 0 0,1-1-1 0 0,0 0 0 0 0,0 1 0 0 0,0-1 0 0 0,-1 1 0 0 0,2-1 0 0 0,-1 0 1 0 0,0 1-1 0 0,0-1 0 0 0,0 1 0 0 0,1-1 0 0 0,-1 1 0 0 0,1-1 1 0 0,0 0-3 0 0,2-15 6 0 0,0-1 0 0 0,2 1 0 0 0,0 1 0 0 0,1-1 0 0 0,1 1 1 0 0,0 0-1 0 0,1 0 0 0 0,1 1 0 0 0,0 0 0 0 0,1 1 1 0 0,1 0-1 0 0,12-13-6 0 0,-2-1 4 0 0,200-206-1324 0 0,-209 224 343 0 0,-1 0-3039 0 0,-5 3-6090 0 0,-2 3-1154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3.4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674 313 4185 0 0,'0'0'2424'0'0,"0"0"-311"0"0,0 0-165 0 0,0 0-1 0 0,0 0-5 0 0,0 0-176 0 0,0 0-241 0 0,0 0-284 0 0,0 0-277 0 0,0 0-184 0 0,0 0-118 0 0,0 0-114 0 0,0 0-91 0 0,-1-15-51 0 0,-2-47-53 0 0,3 61-332 0 0,-1-1 0 0 0,1 1 0 0 0,0 0 0 0 0,-1 0 0 0 0,1 0 0 0 0,-1 0-1 0 0,0 0 1 0 0,1 0 0 0 0,-1-1 0 0 0,0 1 0 0 0,0 1 0 0 0,0-1 0 0 0,0 0 0 0 0,0 0 0 0 0,0 0 0 0 0,0 0 0 0 0,0 1 0 0 0,0-1 0 0 0,0 0 0 0 0,0 1-1 0 0,0-1 1 0 0,0 1 0 0 0,-1-1 0 0 0,1 1 0 0 0,0 0 0 0 0,0 0 0 0 0,0-1 0 0 0,-1 1 0 0 0,1 0 0 0 0,0 0 0 0 0,-1 0 0 0 0,1 0 0 0 0,-1 0-21 0 0,-4 0 102 0 0,-16-3 25 0 0,1 1-1 0 0,-1 1 1 0 0,0 1-1 0 0,0 1 1 0 0,1 1-1 0 0,-1 1 1 0 0,1 1-1 0 0,-15 4-126 0 0,3-1 101 0 0,-214 62 1100 0 0,246-68-1194 0 0,1-1 1 0 0,-1 0-1 0 0,1 0 0 0 0,-1 0 0 0 0,0 1 0 0 0,1-1 1 0 0,-1 0-1 0 0,1 1 0 0 0,-1-1 0 0 0,1 0 0 0 0,-1 1 1 0 0,1-1-1 0 0,0 1 0 0 0,-1-1 0 0 0,1 1 0 0 0,-1-1 0 0 0,1 1 1 0 0,0-1-1 0 0,-1 1 0 0 0,1-1 0 0 0,0 1 0 0 0,0-1 1 0 0,-1 1-1 0 0,1-1 0 0 0,0 1 0 0 0,0 0 0 0 0,0-1 0 0 0,0 1 1 0 0,0-1-1 0 0,0 1 0 0 0,0 0 0 0 0,0-1 0 0 0,0 1 1 0 0,0 0-1 0 0,0-1 0 0 0,0 1 0 0 0,0-1 0 0 0,1 1 0 0 0,-1 0 1 0 0,0-1-1 0 0,0 1 0 0 0,1-1 0 0 0,-1 1 0 0 0,0-1 1 0 0,1 1-1 0 0,-1-1 0 0 0,0 1 0 0 0,1-1 0 0 0,-1 1 0 0 0,1-1 1 0 0,-1 0-1 0 0,1 1 0 0 0,-1-1 0 0 0,1 0 0 0 0,-1 1 1 0 0,1-1-1 0 0,-1 0 0 0 0,1 1 0 0 0,0-1 0 0 0,-1 0 0 0 0,1 0 1 0 0,-1 0-1 0 0,1 0-7 0 0,40 22 183 0 0,41 4 250 0 0,-68-23-360 0 0,-1 0 0 0 0,1 1 0 0 0,-1 1 0 0 0,0 0 0 0 0,0 1 0 0 0,-1 0 0 0 0,1 1 0 0 0,7 6-73 0 0,-20-10 20 0 0,1 0 1 0 0,-1 0 0 0 0,0 0 0 0 0,0 1-1 0 0,0-1 1 0 0,0 0 0 0 0,0 0 0 0 0,-1 1 0 0 0,0-1-1 0 0,1 0 1 0 0,-1 0 0 0 0,-1 0 0 0 0,1 0-1 0 0,0 0 1 0 0,-1 0 0 0 0,1 0 0 0 0,-1-1-1 0 0,0 1 1 0 0,0 0 0 0 0,0-1 0 0 0,0 1-1 0 0,0-1 1 0 0,-1 0 0 0 0,1 0 0 0 0,-1 0 0 0 0,1 0-1 0 0,-1 0 1 0 0,-1 0-21 0 0,-242 156 233 0 0,229-146-220 0 0,8-6-8 0 0,0 0 0 0 0,1 0 1 0 0,0 0-1 0 0,0 1 0 0 0,0 0 0 0 0,1 1 0 0 0,0 0 0 0 0,0 0 0 0 0,1 1 1 0 0,-1 1-6 0 0,6-8-3 0 0,0 0 1 0 0,0 0 0 0 0,0 1 0 0 0,1-1 0 0 0,-1 0 0 0 0,1 0 0 0 0,0 1 0 0 0,-1-1 0 0 0,1 0 0 0 0,0 1 0 0 0,0-1 0 0 0,1 0 0 0 0,-1 1 0 0 0,0-1 0 0 0,1 0 0 0 0,-1 0 0 0 0,1 1 0 0 0,0-1 0 0 0,0 0 0 0 0,0 0-1 0 0,0 0 1 0 0,0 0 0 0 0,0 0 0 0 0,1 0 0 0 0,-1 0 0 0 0,0 0 0 0 0,1-1 0 0 0,0 1 0 0 0,-1 0 0 0 0,1-1 0 0 0,0 1 0 0 0,0-1 0 0 0,0 0 0 0 0,0 1 2 0 0,76 36 172 0 0,-73-36-149 0 0,24 6 110 0 0,-1 0 0 0 0,1-2 0 0 0,1-2 0 0 0,-1 0 0 0 0,1-2 0 0 0,-1-1 0 0 0,21-3-133 0 0,-32 2-23 0 0,-18-27-1521 0 0,-7-33-2685 0 0,-2 20-6468 0 0,5 25-1054 0 0</inkml:trace>
  <inkml:trace contextRef="#ctx0" brushRef="#br0" timeOffset="350.564">234 1 11258 0 0,'0'0'1886'0'0,"0"0"-303"0"0,0 0-357 0 0,0 0-189 0 0,0 0-79 0 0,0 0-37 0 0,0 0-103 0 0,0 0-73 0 0,0 0 12 0 0,0 0 51 0 0,0 0 67 0 0,0 0-31 0 0,0 0-120 0 0,3 21-92 0 0,16 147 903 0 0,-7-44-897 0 0,-5 2 0 0 0,-5-1-1 0 0,-6 1 1 0 0,-13 66-638 0 0,-7 84 140 0 0,5-179-168 0 0,10-78-382 0 0,7-20-2904 0 0,2-5-3325 0 0,0 3-5411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42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887 114 1720 0 0,'0'0'1873'0'0,"0"0"1"0"0,0 0 145 0 0,0 0 125 0 0,0 0 55 0 0,0 0-98 0 0,0 0-302 0 0,0 0-339 0 0,0 0-278 0 0,0 0-201 0 0,0 0-126 0 0,0 0-92 0 0,-1-18-102 0 0,-6-55-93 0 0,7 72-553 0 0,0 0 0 0 0,0 1-1 0 0,0-1 1 0 0,0 0 0 0 0,0 0-1 0 0,0 1 1 0 0,0-1 0 0 0,0 0-1 0 0,0 0 1 0 0,0 1 0 0 0,0-1-1 0 0,0 0 1 0 0,-1 0-1 0 0,1 1 1 0 0,0-1 0 0 0,0 0-1 0 0,-1 0 1 0 0,1 1 0 0 0,-1-1-1 0 0,1 1 1 0 0,-1-1 0 0 0,1 0-1 0 0,-1 1 1 0 0,1-1 0 0 0,-1 1-1 0 0,1-1 1 0 0,-1 1 0 0 0,0-1-1 0 0,1 1 1 0 0,-1 0-1 0 0,0-1 1 0 0,1 1 0 0 0,-1 0-1 0 0,0-1 1 0 0,1 1 0 0 0,-1 0-1 0 0,0 0 1 0 0,0 0 0 0 0,0-1-1 0 0,1 1 1 0 0,-1 0 0 0 0,0 0-1 0 0,0 0 1 0 0,1 0 0 0 0,-1 1-1 0 0,0-1 1 0 0,0 0 0 0 0,1 0-15 0 0,-5 1 101 0 0,-16 3 22 0 0,-1 0 0 0 0,1 2 0 0 0,1 1 1 0 0,-1 0-1 0 0,1 1 0 0 0,1 2 1 0 0,-1 0-1 0 0,2 1 0 0 0,-1 0 0 0 0,1 2 1 0 0,1 0-1 0 0,1 1 0 0 0,0 1 0 0 0,0 0 1 0 0,2 1-1 0 0,-13 18-123 0 0,8-15 7 0 0,0 1 1 0 0,2 1-1 0 0,0 0 1 0 0,2 2-1 0 0,0 0 1 0 0,1 0-1 0 0,2 2 0 0 0,0-1 1 0 0,2 2-1 0 0,1-1 1 0 0,1 1-1 0 0,1 0 0 0 0,1 1 1 0 0,1 0-1 0 0,1 0 1 0 0,1 19-8 0 0,4-38 9 0 0,0-1 1 0 0,1 0 0 0 0,-1 1-1 0 0,1-1 1 0 0,1 0-1 0 0,-1 0 1 0 0,1 0 0 0 0,1-1-1 0 0,-1 1 1 0 0,1-1-1 0 0,0 1 1 0 0,1-1 0 0 0,-1-1-1 0 0,1 1 1 0 0,1-1-1 0 0,-1 1 1 0 0,1-1 0 0 0,-1-1-1 0 0,1 1 1 0 0,1-1-1 0 0,-1 0 1 0 0,1-1 0 0 0,-1 1-1 0 0,1-1 1 0 0,0-1 0 0 0,0 1-1 0 0,0-1 1 0 0,1 0-1 0 0,3 0-9 0 0,11 2 173 0 0,-1 0 0 0 0,1-2 0 0 0,0 0 0 0 0,0-1 0 0 0,0-2 0 0 0,0 0 0 0 0,0-1 0 0 0,0-1 0 0 0,13-4-173 0 0,9-5 250 0 0,-1-2 0 0 0,0-2 1 0 0,-2-2-1 0 0,1-1 0 0 0,-2-3 0 0 0,-1-1 1 0 0,-1-1-1 0 0,-1-3 0 0 0,5-5-250 0 0,-31 24 7 0 0,-1 0 1 0 0,1 0-1 0 0,-2-1 0 0 0,1-1 0 0 0,-1 0 0 0 0,0 0 0 0 0,-1 0 1 0 0,0-1-1 0 0,-1-1 0 0 0,0 1 0 0 0,-1-1 0 0 0,0 0 0 0 0,-1-1 1 0 0,-1 1-1 0 0,1-1 0 0 0,-2 0 0 0 0,0 0 0 0 0,-1 0 0 0 0,0 0 1 0 0,-1-1-1 0 0,0 1 0 0 0,-1 0 0 0 0,0-1 0 0 0,-1 1 0 0 0,-1 0 1 0 0,0-1-1 0 0,-1 1 0 0 0,-1 0 0 0 0,0 1 0 0 0,0-1 0 0 0,-1 1 1 0 0,-6-10-8 0 0,3 10-152 0 0,-2 1 0 0 0,1 0-1 0 0,-1 1 1 0 0,-1 0 0 0 0,0 1 0 0 0,0 0 0 0 0,-1 1 0 0 0,0 0 0 0 0,0 0 0 0 0,-1 2 0 0 0,0-1 0 0 0,0 2 0 0 0,-1 0 0 0 0,0 0 0 0 0,0 1 0 0 0,-1 1 152 0 0,-16-4-801 0 0,-1 2 1 0 0,0 2-1 0 0,0 0 1 0 0,1 2-1 0 0,-1 2 0 0 0,-26 3 801 0 0,-59 20-4592 0 0,43-1-2115 0 0,60-18 4820 0 0,-26 10-7102 0 0</inkml:trace>
  <inkml:trace contextRef="#ctx0" brushRef="#br0" timeOffset="483.08">1 383 2112 0 0,'0'0'3887'0'0,"0"0"-517"0"0,0 0-300 0 0,0 0-404 0 0,0 0-433 0 0,0 0-343 0 0,0 0-251 0 0,0 0-200 0 0,0 0-167 0 0,0 0-158 0 0,0 0-155 0 0,36 1-152 0 0,113 1-123 0 0,-61-9 443 0 0,379-31 1917 0 0,235 26-2592 0 0,-612 1-432 0 0,-108 11-3218 0 0,6 5-995 0 0,5-3-3681 0 0,3-2-5045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35.0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31 4537 0 0,'0'0'2391'0'0,"0"0"-190"0"0,0 0-180 0 0,0 0-179 0 0,0 0-110 0 0,0 0-183 0 0,0 0-290 0 0,0 0-316 0 0,0 0-247 0 0,0 0-153 0 0,0 0-77 0 0,-8-3 1998 0 0,15 100 500 0 0,-2 134-1501 0 0,-36 184-928 0 0,30-410-535 0 0,-1 29 1 0 0,-1-1 1 0 0,-2 1-1 0 0,-1-1 0 0 0,-2-1 1 0 0,-2 5-2 0 0,10-37-50 0 0,-1 0-1 0 0,1 0 1 0 0,0 0 0 0 0,-1-1 0 0 0,1 1 0 0 0,0 0 0 0 0,-1 0 0 0 0,1 0 0 0 0,0 0 0 0 0,-1 0 0 0 0,1 0 0 0 0,-1 0 0 0 0,1 0 0 0 0,0 0 0 0 0,-1 0 0 0 0,1 0 0 0 0,0 0 0 0 0,-1 0 0 0 0,1 0 0 0 0,0 0 0 0 0,-1 1 0 0 0,1-1-1 0 0,0 0 1 0 0,-1 0 0 0 0,1 0 0 0 0,0 0 0 0 0,-1 1 0 0 0,1-1 0 0 0,0 0 0 0 0,0 0 0 0 0,-1 1 0 0 0,1-1 0 0 0,0 0 0 0 0,0 1 0 0 0,-1-1 0 0 0,1 0 0 0 0,0 0 0 0 0,0 1 0 0 0,0-1 0 0 0,0 0 0 0 0,-1 1 50 0 0,1-43-3826 0 0,0 36 3577 0 0,-1-18-1590 0 0,1-9-1949 0 0,1 11-2114 0 0,3 6-4055 0 0</inkml:trace>
  <inkml:trace contextRef="#ctx0" brushRef="#br0" timeOffset="319.429">20 1 5217 0 0,'0'0'2453'0'0,"0"0"-177"0"0,0 0-209 0 0,0 0-244 0 0,0 0-204 0 0,0 0-225 0 0,0 0-296 0 0,0 0-320 0 0,0 0-240 0 0,0 0-142 0 0,0 0 49 0 0,0 0 115 0 0,0 0 125 0 0,10 0 105 0 0,187 7 2772 0 0,-67-7-2947 0 0,-37-1 1202 0 0,-30 1-3843 0 0,-11 1-3364 0 0,0-1-4615 0 0,-52 0-707 0 0</inkml:trace>
  <inkml:trace contextRef="#ctx0" brushRef="#br0" timeOffset="565.75">1 590 9130 0 0,'0'0'2722'0'0,"0"0"-940"0"0,0 0-250 0 0,0 0 171 0 0,0 0-20 0 0,0 0-91 0 0,0 0-166 0 0,0 0-244 0 0,34-3-261 0 0,109-12-222 0 0,-47-5 150 0 0,-88 18-1031 0 0,105-20 818 0 0,-63 19-6075 0 0,-49 3-1482 0 0,-1 0-5010 0 0</inkml:trace>
  <inkml:trace contextRef="#ctx0" brushRef="#br0" timeOffset="5135.699">590 968 0 0 0,'0'0'1072'0'0,"0"0"282"0"0,0 0 38 0 0,0 0-61 0 0,0 0-141 0 0,0 0-138 0 0,0 0-111 0 0,0 0-72 0 0,11-10-17 0 0,30-28 24 0 0,-34 31 6298 0 0,-3 6-3453 0 0,-8 14-2551 0 0,-71 76 735 0 0,-32 15-1368 0 0,96-95-133 0 0,4-5-5120 0 0,4-17-5539 0 0,1 7 5131 0 0,2 4-621 0 0</inkml:trace>
  <inkml:trace contextRef="#ctx0" brushRef="#br0" timeOffset="5486.005">429 817 152 0 0,'0'0'3317'0'0,"0"0"-691"0"0,0 0-314 0 0,0 0-89 0 0,0 0-81 0 0,0 0-152 0 0,0 0-284 0 0,0 0-368 0 0,0 0-347 0 0,0 0-242 0 0,0 0-163 0 0,0 0-99 0 0,0 0-67 0 0,-2-4-69 0 0,-4-11 123 0 0,16 31 1178 0 0,178 199 2219 0 0,-124-111-3559 0 0,-38-58-241 0 0,-21-59-3738 0 0,1-4-4869 0 0,-1 13-3030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1:51.1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230 186 0 0 0,'0'0'560'0'0,"0"0"1323"0"0,0 0 490 0 0,0 0-5 0 0,0 0-247 0 0,0 0-441 0 0,0 0-433 0 0,0 0-340 0 0,0 0-211 0 0,0 0-139 0 0,-3 4 6165 0 0,-188 11-4474 0 0,156-13-1525 0 0,46 0-65 0 0,281-17-265 0 0,-291 15-377 0 0,-1 0 15 0 0,0 0 18 0 0,0 0 56 0 0,-20 0 724 0 0,-100 14-1520 0 0,146-25-1241 0 0,-14 4-2294 0 0,-1 3-7361 0 0</inkml:trace>
  <inkml:trace contextRef="#ctx0" brushRef="#br0" timeOffset="1665.598">569 525 0 0 0,'0'0'619'0'0,"0"0"-10"0"0,0 0-86 0 0,0 0-64 0 0,0 0-32 0 0,0 0 13 0 0,0 0 20 0 0,1-2 1965 0 0,5-7 19778 0 0,-4 6-19941 0 0,-2 2-6119 0 0,0-18 4107 0 0,-1 4-156 0 0,1-1 0 0 0,1 0 0 0 0,0 0 0 0 0,1 0 0 0 0,0 0 0 0 0,1 1 0 0 0,1-1 0 0 0,1 1 0 0 0,1-3-94 0 0,3-2 47 0 0,0-1 0 0 0,1 2 1 0 0,1-1-1 0 0,1 1 0 0 0,1 1 1 0 0,1 0-1 0 0,0 1 0 0 0,1 1 0 0 0,1 0 1 0 0,0 1-1 0 0,13-9-47 0 0,-15 14 12 0 0,0 1-1 0 0,0 1 1 0 0,0 0 0 0 0,1 0 0 0 0,0 2-1 0 0,1 0 1 0 0,-1 1 0 0 0,1 0-1 0 0,2 1-11 0 0,-18 4 0 0 0,1-1-1 0 0,0 1 0 0 0,0 0 1 0 0,0-1-1 0 0,-1 1 0 0 0,1 0 1 0 0,0 0-1 0 0,0-1 0 0 0,0 1 1 0 0,0 0-1 0 0,0 0 0 0 0,0 0 1 0 0,-1 0-1 0 0,1 0 0 0 0,0 1 1 0 0,0-1-1 0 0,0 0 0 0 0,0 0 1 0 0,0 0-1 0 0,-1 1 0 0 0,1-1 1 0 0,0 0-1 0 0,0 1 0 0 0,0-1 1 0 0,-1 1-1 0 0,1-1 0 0 0,0 1 1 0 0,-1-1-1 0 0,1 1 0 0 0,0 0 1 0 0,-1-1-1 0 0,1 1 0 0 0,-1 0 1 0 0,1-1-1 0 0,-1 1 0 0 0,1 0 1 0 0,-1 0-1 0 0,1-1 0 0 0,-1 1 1 0 0,0 0-1 0 0,0 0 0 0 0,1 0 1 0 0,-1 0-1 0 0,0 0 0 0 0,0-1 1 0 0,0 1-1 0 0,0 0 0 0 0,0 1 1 0 0,9 54 57 0 0,-4 1-1 0 0,-1-1 1 0 0,-3 1 0 0 0,-3 0-1 0 0,-5 33-56 0 0,-3-55 67 0 0,7-29 65 0 0,6-25-52 0 0,9-9-81 0 0,1 0-1 0 0,1 1 1 0 0,2 0 0 0 0,0 1-1 0 0,2 1 1 0 0,0 0 0 0 0,2 1-1 0 0,1 2 1 0 0,1 0 0 0 0,0 1 0 0 0,2 1-1 0 0,0 1 1 0 0,21-11 1 0 0,-19 10 1 0 0,-22 16-6 0 0,0 1 0 0 0,0 0 0 0 0,0 1 0 0 0,0-1 0 0 0,1 1 0 0 0,0 0 1 0 0,-1 0-1 0 0,1 0 0 0 0,0 1 0 0 0,0 0 0 0 0,0 0 0 0 0,0 0 0 0 0,0 0 0 0 0,0 1 0 0 0,0 0 1 0 0,0 0-1 0 0,0 0 0 0 0,4 1 5 0 0,-6 2 0 0 0,0-1 0 0 0,0 1 0 0 0,0-1 0 0 0,0 1 0 0 0,0 0 0 0 0,-1 0 0 0 0,0 0 0 0 0,1 1 0 0 0,-1-1 0 0 0,0 0 0 0 0,0 1 0 0 0,-1 0 0 0 0,1-1 0 0 0,-1 1 0 0 0,0 0 0 0 0,0 0 0 0 0,0 0 0 0 0,0 0 0 0 0,-1 0 0 0 0,1-1 0 0 0,-1 1 0 0 0,0 0 0 0 0,-1 1 0 0 0,3 9 17 0 0,-2 204 82 0 0,-4-183-149 0 0,4-35-16 0 0,0 0-56 0 0,0 0-71 0 0,0 0-106 0 0,0 0-113 0 0,0 0-228 0 0,4-18-10913 0 0,0 13-320 0 0</inkml:trace>
  <inkml:trace contextRef="#ctx0" brushRef="#br0" timeOffset="2814.233">2017 39 0 0 0,'0'0'974'0'0,"0"0"515"0"0,0 0 333 0 0,0 0 142 0 0,0 0-57 0 0,0 0-142 0 0,0 0-234 0 0,0 0-260 0 0,0 0-192 0 0,0 0-105 0 0,0 0-35 0 0,0 0-37 0 0,-2-2-27 0 0,-23-19 3120 0 0,-13 10-733 0 0,-1 9-2136 0 0,29 1-1041 0 0,1 0 0 0 0,-1 1 0 0 0,1 0-1 0 0,0 1 1 0 0,-1-1 0 0 0,1 2-1 0 0,0-1 1 0 0,0 2 0 0 0,0-1-1 0 0,0 1 1 0 0,-1 0-85 0 0,1 0 19 0 0,-1 1 1 0 0,1-1-1 0 0,0 2 0 0 0,0-1 0 0 0,0 1 1 0 0,0 0-1 0 0,1 1 0 0 0,0 0 1 0 0,0 0-1 0 0,0 1 0 0 0,1 0 0 0 0,0 1 1 0 0,1-1-1 0 0,-1 1 0 0 0,2 0 0 0 0,-1 1 1 0 0,1 0-1 0 0,0-1 0 0 0,1 2 1 0 0,0-1-1 0 0,0 0 0 0 0,-1 7-19 0 0,3-10 1 0 0,0 1 1 0 0,1-1-1 0 0,0 0 0 0 0,0 1 1 0 0,1-1-1 0 0,-1 1 0 0 0,1-1 0 0 0,0 1 1 0 0,1-1-1 0 0,0 1 0 0 0,0-1 1 0 0,0 1-1 0 0,1-1 0 0 0,0 0 1 0 0,0 0-1 0 0,1 0 0 0 0,0 0 0 0 0,0 0 1 0 0,0 0-1 0 0,0-1 0 0 0,1 1 1 0 0,0-1-1 0 0,0 0 0 0 0,1 0 0 0 0,-1-1 1 0 0,1 1-1 0 0,0-1 0 0 0,0 0 1 0 0,0-1-1 0 0,1 1 0 0 0,3 1-1 0 0,0-2 35 0 0,-1 0 0 0 0,1-1 0 0 0,0 0-1 0 0,-1-1 1 0 0,1 1 0 0 0,0-2 0 0 0,0 1 0 0 0,0-2 0 0 0,0 1-1 0 0,0-1 1 0 0,0 0 0 0 0,0-1 0 0 0,-1 0 0 0 0,1 0 0 0 0,-1-1-1 0 0,1 0 1 0 0,-1 0 0 0 0,7-5-35 0 0,136-91 731 0 0,-135 85-625 0 0,0 0-1 0 0,-2-1 1 0 0,1 0 0 0 0,-2-1 0 0 0,0 0 0 0 0,7-14-106 0 0,-2 5 136 0 0,16-46 729 0 0,-34 71-772 0 0,0 0-32 0 0,0 0-28 0 0,0 0-14 0 0,0 0-3 0 0,0 0-2 0 0,0 0-14 0 0,0 24-125 0 0,81 295 155 0 0,-69-251-39 0 0,-3 0 0 0 0,-3 0-1 0 0,-3 62 10 0 0,-6-91 7 0 0,-2-1-1 0 0,-1 1 0 0 0,-2-2 0 0 0,-2 1 0 0 0,-4 6-6 0 0,13-37 2 0 0,0-1-1 0 0,0 0 0 0 0,-1 0 1 0 0,1 0-1 0 0,-1 0 1 0 0,-1 0-1 0 0,1-1 1 0 0,-1 1-1 0 0,0 0 0 0 0,-1-1 1 0 0,1 0-1 0 0,-1 0 1 0 0,0 0-1 0 0,0 0 1 0 0,-1-1-1 0 0,1 0 0 0 0,-1 0 1 0 0,0 0-1 0 0,0 0 1 0 0,-1-1-1 0 0,1 0 1 0 0,0 0-1 0 0,-1 0 0 0 0,0 0 1 0 0,0-1-1 0 0,0 0 1 0 0,0-1-1 0 0,0 1 1 0 0,-1-1-2 0 0,1-1 1 0 0,0 1 0 0 0,0-2 1 0 0,0 1-1 0 0,0-1 0 0 0,0 1 1 0 0,0-2-1 0 0,0 1 1 0 0,0-1-1 0 0,0 0 0 0 0,1 0 1 0 0,-1 0-1 0 0,1-1 0 0 0,0 0 1 0 0,0 0-1 0 0,-1 0 1 0 0,2-1-1 0 0,-1 0 0 0 0,0 0 1 0 0,1 0-1 0 0,0 0 0 0 0,0-1 1 0 0,0 1-1 0 0,1-1 1 0 0,-1 0-1 0 0,1 0 0 0 0,0-1 1 0 0,1 1-1 0 0,-1-1 0 0 0,0-2 0 0 0,-1-3-8 0 0,0-1 1 0 0,1 0-1 0 0,1 0 1 0 0,-1 0-1 0 0,2 0 1 0 0,0 0-1 0 0,0 0 1 0 0,1 0 0 0 0,1 0-1 0 0,0-1 1 0 0,1 1-1 0 0,0 0 1 0 0,1 0-1 0 0,0 1 1 0 0,1-1-1 0 0,0 1 1 0 0,0-1 0 0 0,2 1-1 0 0,-1 1 1 0 0,1-1-1 0 0,1 1 1 0 0,0 0-1 0 0,1 0 1 0 0,3-2 6 0 0,8-8-25 0 0,1 1-1 0 0,1 1 1 0 0,1 1 0 0 0,1 0 0 0 0,0 2 0 0 0,1 1-1 0 0,1 1 1 0 0,0 1 0 0 0,0 1 0 0 0,1 2 0 0 0,1 0 0 0 0,-1 1-1 0 0,2 2 1 0 0,-1 1 0 0 0,0 1 0 0 0,1 2 0 0 0,0 0-1 0 0,18 2 26 0 0,21 7-4042 0 0,-61-6-203 0 0,-3-1-4070 0 0,-1 0-4677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00.231"/>
    </inkml:context>
    <inkml:brush xml:id="br0">
      <inkml:brushProperty name="width" value="0.1" units="cm"/>
      <inkml:brushProperty name="height" value="0.1" units="cm"/>
      <inkml:brushProperty name="color" value="#66CC00"/>
    </inkml:brush>
  </inkml:definitions>
  <inkml:trace contextRef="#ctx0" brushRef="#br0">324 216 0 0 0,'0'0'565'0'0,"0"0"769"0"0,0 0 356 0 0,0 0 25 0 0,0 0-162 0 0,0 0-196 0 0,0 0-189 0 0,0 0-98 0 0,0 0-77 0 0,0-4-43 0 0,0-11-34 0 0,0 11 12 0 0,0 4 18 0 0,0 0-12 0 0,0 0-25 0 0,0 0-43 0 0,0 0-44 0 0,0 0-75 0 0,0 0-44 0 0,0 0-41 0 0,0 0-47 0 0,0 0-57 0 0,0 0-70 0 0,0 0-79 0 0,0 24 2437 0 0,-3 91-1685 0 0,9 138-228 0 0,2-179-640 0 0,-3 1 1 0 0,-4-1-1 0 0,-4 35-293 0 0,-5 277 751 0 0,1-159-440 0 0,26-146-255 0 0,-19-20 72 0 0,0-6-10 0 0,12-16-75 0 0,34-21 82 0 0,127-22 196 0 0,-112-6-260 0 0,1 2 1 0 0,0 3 0 0 0,0 3 0 0 0,33 4-62 0 0,-20-2 41 0 0,20 8-23 0 0,67-4 102 0 0,-70 0-14 0 0,43 7-2 0 0,108-7 182 0 0,-120 8-108 0 0,6-12 16 0 0,-34 0-95 0 0,-34 0-48 0 0,-60 0-67 0 0,29 0 35 0 0,3 3 27 0 0,-18 3-83 0 0,-26-4 186 0 0,-35-22-123 0 0,-103-52-53 0 0,-62-51 46 0 0,171 96 9 0 0,37 103-75 0 0,6-3 44 0 0,-1-51 5 0 0,-1 0 0 0 0,-1 0 0 0 0,0 0 0 0 0,-2 0 0 0 0,-1 0 0 0 0,-5 20-2 0 0,-78 201 16 0 0,76-208-76 0 0,11-35 61 0 0,-1 0-1 0 0,0 0 1 0 0,0 0 0 0 0,1 0-1 0 0,-1 0 1 0 0,0 0 0 0 0,0 0-1 0 0,1 1 1 0 0,-1-1-1 0 0,0 0 1 0 0,0 0 0 0 0,1 0-1 0 0,-1 0 1 0 0,0 1 0 0 0,0-1-1 0 0,0 0 1 0 0,1 0 0 0 0,-1 1-1 0 0,0-1 1 0 0,0 0-1 0 0,0 0 1 0 0,0 1 0 0 0,0-1-1 0 0,0 0 1 0 0,1 0 0 0 0,-1 1-1 0 0,0-1 1 0 0,0 0 0 0 0,0 1-1 0 0,0-1 1 0 0,0 0 0 0 0,0 0-1 0 0,0 1 1 0 0,0-1-1 0 0,0 0 1 0 0,0 1 0 0 0,0-1-1 0 0,0 0 1 0 0,-1 0 0 0 0,1 1-1 0 0,0-1 1 0 0,0 0 0 0 0,0 0-1 0 0,0 1 0 0 0,134-108-28 0 0,133-116 51 0 0,-223 166-15 0 0,-43 35-2535 0 0,-3 15-1577 0 0,-1 0-3744 0 0,1 3-5203 0 0</inkml:trace>
  <inkml:trace contextRef="#ctx0" brushRef="#br0" timeOffset="1154.432">272 158 0 0 0,'0'0'863'0'0,"0"0"400"0"0,0 0 309 0 0,0 0 86 0 0,0 0-15 0 0,0 0-57 0 0,0 0-180 0 0,0 0-91 0 0,0 0-56 0 0,0 0-72 0 0,0 0-82 0 0,0 0-148 0 0,0 0-162 0 0,0-3-127 0 0,0-8 419 0 0,2 19 2088 0 0,-2 2-2980 0 0,0-1 0 0 0,0 1 0 0 0,-1 0 0 0 0,-1 0-1 0 0,1 0 1 0 0,-2-1 0 0 0,1 1 0 0 0,-1-1 0 0 0,-1 0 0 0 0,0 0-1 0 0,0 0 1 0 0,-1 0 0 0 0,0-1 0 0 0,0 1 0 0 0,-1-1 0 0 0,0 0-1 0 0,0-1 1 0 0,-1 0 0 0 0,0 0 0 0 0,-1 0 0 0 0,-7 5-195 0 0,-133 99 743 0 0,146-111-734 0 0,0 1 1 0 0,1-1 0 0 0,-1 1 0 0 0,0 0-1 0 0,1-1 1 0 0,-1 1 0 0 0,1 0-1 0 0,0 0 1 0 0,-1 0 0 0 0,1 0 0 0 0,0 0-1 0 0,-1 0 1 0 0,1 1 0 0 0,0-1 0 0 0,0 0-1 0 0,0 1 1 0 0,0-1 0 0 0,0 1 0 0 0,0-1-1 0 0,0 1 1 0 0,1-1 0 0 0,-1 1-1 0 0,1-1 1 0 0,-1 1 0 0 0,1 0 0 0 0,-1-1-1 0 0,1 1 1 0 0,0 0 0 0 0,0 0 0 0 0,0-1-1 0 0,0 1 1 0 0,0 0 0 0 0,0-1-1 0 0,0 1 1 0 0,1 0 0 0 0,-1 0 0 0 0,1-1-1 0 0,-1 1 1 0 0,1-1 0 0 0,-1 1 0 0 0,1 0-1 0 0,0-1 1 0 0,0 1 0 0 0,0-1-10 0 0,75 39 777 0 0,92-18 277 0 0,-110-19-889 0 0,286-2 173 0 0,-344-1-318 0 0,0 0-7 0 0,0 0 8 0 0,0 0 9 0 0,0 0 20 0 0,0 0 12 0 0,-31 0 238 0 0,25 0-283 0 0,1 0 0 0 0,0 0 1 0 0,0 0-1 0 0,-1-1 0 0 0,1 1 1 0 0,0-1-1 0 0,0-1 0 0 0,0 1 1 0 0,0-1-1 0 0,0 0 0 0 0,0 0 1 0 0,0 0-1 0 0,0-1 0 0 0,1 1 1 0 0,-1-1-1 0 0,1 0 0 0 0,0-1 1 0 0,0 1-1 0 0,0-1 0 0 0,1 0 1 0 0,-1 0-1 0 0,1 0 0 0 0,-3-4-17 0 0,-77-130 199 0 0,-31-16-179 0 0,76 112-511 0 0,37 42 95 0 0,1 0-269 0 0,0 0-273 0 0,12 0-3764 0 0,-8 0-575 0 0,3 4-7046 0 0</inkml:trace>
  <inkml:trace contextRef="#ctx0" brushRef="#br0" timeOffset="2383.737">866 81 3145 0 0,'0'0'3191'0'0,"0"0"-1153"0"0,0 0-371 0 0,0 0 65 0 0,0 0 15 0 0,0 0-113 0 0,0 0-243 0 0,0 0-334 0 0,0 0-322 0 0,0 0-213 0 0,0 0-109 0 0,0 0-31 0 0,0 0 8 0 0,-5 4 37 0 0,2-1-311 0 0,0 0 0 0 0,0 0 0 0 0,0 1 0 0 0,0-1 0 0 0,1 1 0 0 0,0-1 0 0 0,-1 1 0 0 0,1 0 0 0 0,1 0 0 0 0,-1 0 0 0 0,0 0 0 0 0,1 0 0 0 0,0 0 0 0 0,0 1 0 0 0,0-1 0 0 0,1 0 0 0 0,-1 1 0 0 0,1 0-116 0 0,-2 7 119 0 0,0 1-1 0 0,1-1 0 0 0,0 1 1 0 0,1 0-1 0 0,0-1 0 0 0,1 1 1 0 0,0 0-1 0 0,1-1 0 0 0,0 0 1 0 0,2 1-1 0 0,-1-1 0 0 0,1 0 1 0 0,1 0-1 0 0,0-1 0 0 0,1 1 1 0 0,0-1-1 0 0,0-1 0 0 0,5 6-118 0 0,-8-13 48 0 0,-1-1-1 0 0,1 0 0 0 0,0 1 1 0 0,0-1-1 0 0,1 0 1 0 0,-1-1-1 0 0,0 1 0 0 0,0-1 1 0 0,1 1-1 0 0,-1-1 1 0 0,1 0-1 0 0,-1 0 0 0 0,1-1 1 0 0,0 1-1 0 0,-1-1 0 0 0,1 1 1 0 0,0-1-1 0 0,-1 0 1 0 0,1-1-1 0 0,0 1 0 0 0,-1-1 1 0 0,1 1-1 0 0,-1-1 1 0 0,1 0-1 0 0,-1-1 0 0 0,1 1 1 0 0,-1 0-1 0 0,0-1 1 0 0,1 0-1 0 0,-1 0-47 0 0,27-30 168 0 0,-2-1 1 0 0,-1-2 0 0 0,-1 0-1 0 0,-3-2 1 0 0,0 0-1 0 0,-3-2 1 0 0,12-31-169 0 0,-9 23 63 0 0,3 9-24 0 0,-13 65-212 0 0,-3 29 217 0 0,-2-1 0 0 0,-3 1-1 0 0,-1 46-43 0 0,-3-62-21 0 0,4 65 26 0 0,-6 0 1 0 0,-3 0-1 0 0,-6 0 0 0 0,-4 1-5 0 0,11-93 15 0 0,3-2 1 0 0,-1 0-1 0 0,0 0 1 0 0,-1-1 0 0 0,-1 1 0 0 0,1-1 0 0 0,-2 0 0 0 0,1 1 0 0 0,-1-1 0 0 0,-1-1 0 0 0,0 1 0 0 0,0-1 0 0 0,-1 1 0 0 0,0-2 0 0 0,-1 1 0 0 0,0-1 0 0 0,0 0 0 0 0,-1 0 0 0 0,0-1 0 0 0,-3 3-16 0 0,9-9 10 0 0,-1 0 1 0 0,1 0-1 0 0,-1 0 1 0 0,1 0-1 0 0,-1 0 1 0 0,0 0-1 0 0,1-1 1 0 0,-1 0 0 0 0,0 1-1 0 0,1-1 1 0 0,-1 0-1 0 0,0 0 1 0 0,0 0-1 0 0,1-1 1 0 0,-1 1-1 0 0,0-1 1 0 0,1 1 0 0 0,-1-1-1 0 0,1 0 1 0 0,-1 0-1 0 0,1 0 1 0 0,-1 0-1 0 0,1-1 1 0 0,0 1-1 0 0,-1-1 1 0 0,1 1 0 0 0,0-1-1 0 0,0 0 1 0 0,0 0-1 0 0,0 0 1 0 0,1 0-1 0 0,-1 0 1 0 0,0 0 0 0 0,1 0-1 0 0,-1-1 1 0 0,1 1-1 0 0,0-1 1 0 0,0 1-11 0 0,-25-102 103 0 0,26 84-100 0 0,0 0 0 0 0,1 0 1 0 0,0 0-1 0 0,2 0 0 0 0,1 0 0 0 0,0 1 1 0 0,2-1-1 0 0,0 1 0 0 0,1 0 1 0 0,0 1-1 0 0,2 0 0 0 0,0 0 0 0 0,2 1 1 0 0,-1 0-1 0 0,3-1-3 0 0,4-4 30 0 0,1 1-1 0 0,1 0 1 0 0,1 2 0 0 0,0 0-1 0 0,2 2 1 0 0,17-12-30 0 0,-29 22-212 0 0,-1 1 0 0 0,1 1 0 0 0,0-1-1 0 0,1 2 1 0 0,-1-1 0 0 0,1 2 0 0 0,0-1 0 0 0,0 1 0 0 0,0 1-1 0 0,0 0 1 0 0,1 1 0 0 0,-1 0 0 0 0,0 0 0 0 0,1 1 0 0 0,-1 1-1 0 0,1 0 1 0 0,6 2 212 0 0,-5 0-4499 0 0,-4 1-7361 0 0</inkml:trace>
  <inkml:trace contextRef="#ctx0" brushRef="#br0" timeOffset="3224.103">2900 1638 4625 0 0,'0'0'2418'0'0,"0"0"-595"0"0,0 0-87 0 0,0 0 133 0 0,0 0-5 0 0,0 0-125 0 0,0 0-215 0 0,0 0-187 0 0,0 0-166 0 0,0 0-108 0 0,0 0-58 0 0,0 0-106 0 0,0 0-80 0 0,10-1-68 0 0,28-1-89 0 0,-28 1-43 0 0,-37 31 2479 0 0,13-18-2920 0 0,-250 304 835 0 0,84-100-828 0 0,145-189-732 0 0,34-26 486 0 0,1-1 1 0 0,-1 1-1 0 0,1-1 0 0 0,-1 0 1 0 0,0 0-1 0 0,1 1 1 0 0,-1-1-1 0 0,0 0 0 0 0,1 0 1 0 0,-1 0-1 0 0,0 0 1 0 0,1 0-1 0 0,-1 0 0 0 0,0 0 1 0 0,1 0-1 0 0,-1 0 1 0 0,0 0-1 0 0,1 0 0 0 0,-1 0 1 0 0,0 0-1 0 0,1 0 1 0 0,-1-1-1 0 0,0 1 0 0 0,1 0 1 0 0,-1 0-1 0 0,1-1 1 0 0,-1 1-1 0 0,0-1 0 0 0,1 1 1 0 0,-1 0-1 0 0,1-1 1 0 0,-1 1-1 0 0,1-1 0 0 0,-1 1 1 0 0,1-1-1 0 0,0 1 1 0 0,-1-1-1 0 0,1 0 0 0 0,0 1 1 0 0,-1-1-1 0 0,1 0 1 0 0,0 1-1 0 0,0-1 0 0 0,-1 1 1 0 0,1-1-1 0 0,0 0 1 0 0,0 1-1 0 0,0-1 1 0 0,0 0-1 0 0,0 0 0 0 0,0 1 1 0 0,0-1-1 0 0,0 0 1 0 0,0 1-1 0 0,0-1 0 0 0,1 0 1 0 0,-1 1-1 0 0,0-1 1 0 0,0 0-1 0 0,1 1 61 0 0,8-87-11462 0 0,-5 66 5128 0 0,-2 5-2085 0 0</inkml:trace>
  <inkml:trace contextRef="#ctx0" brushRef="#br0" timeOffset="3666.905">2496 1634 4713 0 0,'0'0'2826'0'0,"0"0"-370"0"0,0 0-316 0 0,0 0-180 0 0,0 0-220 0 0,0 0-162 0 0,0 0-142 0 0,0 0-151 0 0,0 0-138 0 0,0 0-123 0 0,0 0-123 0 0,0 0-129 0 0,0 0-109 0 0,0-14-80 0 0,0-50 1132 0 0,0 65-1408 0 0,0-1-18 0 0,4 23 958 0 0,87 67 766 0 0,-32-39-1516 0 0,-10-1-265 0 0,-3 2 1 0 0,-1 3-1 0 0,-4 1 1 0 0,2 7-233 0 0,3 7 94 0 0,2-2 0 0 0,4-3 0 0 0,19 16-94 0 0,-8-12 76 0 0,-26-87-4049 0 0,-20 10-1181 0 0,-11 4-4376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3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283 392 0 0 0,'0'0'1146'0'0,"0"0"277"0"0,0 0 282 0 0,0 0 172 0 0,0 0-45 0 0,0 0-192 0 0,0 0-247 0 0,0 0-246 0 0,6-1-191 0 0,21-6 1290 0 0,-27 7-1608 0 0,0 0-48 0 0,0 0-59 0 0,0 0-50 0 0,-5 1 4574 0 0,-21 5-4762 0 0,-140 45 119 0 0,165-50-402 0 0,-1-1 0 0 0,1 1 0 0 0,0-1 0 0 0,0 1 0 0 0,0 0 0 0 0,0 0 0 0 0,0-1 0 0 0,0 1 0 0 0,0 0 0 0 0,0 0 0 0 0,0 0 0 0 0,1 0 0 0 0,-1 0 0 0 0,0 0 0 0 0,1 0 0 0 0,-1 0 0 0 0,0 1 0 0 0,1-1 0 0 0,-1 0 0 0 0,1 0 0 0 0,0 0 1 0 0,-1 1-1 0 0,1-1 0 0 0,0 0 0 0 0,0 0 0 0 0,0 1 0 0 0,0-1 0 0 0,0 0 0 0 0,0 0 0 0 0,0 1 0 0 0,0-1 0 0 0,1 0 0 0 0,-1 0 0 0 0,0 1 0 0 0,1-1 0 0 0,-1 0 0 0 0,1 0 0 0 0,-1 0 0 0 0,1 1 0 0 0,0-1 0 0 0,-1 0 0 0 0,1 0 0 0 0,0 0 0 0 0,0 0 0 0 0,0 0 0 0 0,0-1 0 0 0,0 1 0 0 0,0 0 0 0 0,0 0 0 0 0,0-1 0 0 0,0 1 0 0 0,0 0 0 0 0,0-1 0 0 0,0 1 0 0 0,1-1 0 0 0,-1 1 0 0 0,0-1 0 0 0,1 0-10 0 0,5 6 30 0 0,2 3 28 0 0,0-1 0 0 0,1 0 1 0 0,0-1-1 0 0,0 0 0 0 0,1-1 0 0 0,0 0 0 0 0,0-1 1 0 0,0 0-1 0 0,10 3-58 0 0,-20-8 11 0 0,0 0 1 0 0,-1 1-1 0 0,1-1 1 0 0,0 0 0 0 0,0 1-1 0 0,-1-1 1 0 0,1 1-1 0 0,-1 0 1 0 0,1-1-1 0 0,0 1 1 0 0,-1-1-1 0 0,1 1 1 0 0,-1 0-1 0 0,0 0 1 0 0,1-1-1 0 0,-1 1 1 0 0,1 0-1 0 0,-1 0 1 0 0,0-1 0 0 0,0 1-1 0 0,0 0 1 0 0,1 0-1 0 0,-1 0 1 0 0,0-1-1 0 0,0 1 1 0 0,0 0-1 0 0,0 0 1 0 0,0 0-1 0 0,0-1 1 0 0,0 1-1 0 0,-1 0 1 0 0,1 0-1 0 0,0 0 1 0 0,0-1-1 0 0,-1 1 1 0 0,1 0 0 0 0,0 0-1 0 0,-1-1 1 0 0,1 1-1 0 0,0 0 1 0 0,-1 0-1 0 0,0-1 1 0 0,1 1-1 0 0,-1-1 1 0 0,1 1-1 0 0,-1 0 1 0 0,0-1-12 0 0,-27 34 422 0 0,-44 25-201 0 0,53-45-176 0 0,1 0-1 0 0,1 2 0 0 0,0 0 0 0 0,1 0 1 0 0,1 2-1 0 0,-11 14-44 0 0,24-28 4 0 0,-1 1 0 0 0,1-1 0 0 0,0 1 0 0 0,0-1 0 0 0,0 1 0 0 0,0-1 0 0 0,1 1 0 0 0,0 0 0 0 0,0 0 0 0 0,0 0 0 0 0,1 0 0 0 0,-1 0 0 0 0,1 0 0 0 0,0 0 0 0 0,1 0 0 0 0,-1 0 0 0 0,1 0 0 0 0,0 0 0 0 0,0-1 0 0 0,1 1 0 0 0,-1 0 0 0 0,1-1 0 0 0,0 1 0 0 0,1-1 0 0 0,-1 1-4 0 0,4 1 63 0 0,1 0 1 0 0,0 0-1 0 0,0-1 1 0 0,1 0-1 0 0,-1 0 1 0 0,1 0-1 0 0,0-1 1 0 0,0-1-1 0 0,1 1 1 0 0,-1-1-1 0 0,1-1 1 0 0,-1 1-1 0 0,1-2 1 0 0,0 1-1 0 0,0-1 1 0 0,0 0-1 0 0,0-1 1 0 0,0 0-1 0 0,0-1 1 0 0,0 1-1 0 0,6-3-63 0 0,15 3 169 0 0,-23-1-143 0 0,-1 1 0 0 0,1-1 1 0 0,-1 0-1 0 0,0 0 1 0 0,1-1-1 0 0,-1 0 0 0 0,0 0 1 0 0,0 0-1 0 0,0-1 1 0 0,0 0-1 0 0,0 0 0 0 0,-1 0 1 0 0,1-1-1 0 0,-1 0 1 0 0,4-3-27 0 0,21-57-3716 0 0,-25 40-1538 0 0,-1 3-4315 0 0,-4 20 8796 0 0,2-8-7864 0 0</inkml:trace>
  <inkml:trace contextRef="#ctx0" brushRef="#br0" timeOffset="594.521">222 11 4377 0 0,'0'0'1944'0'0,"0"0"-237"0"0,0 0-229 0 0,0 0-26 0 0,0 0 90 0 0,0 0 58 0 0,0 0-10 0 0,0 0-150 0 0,0 0-271 0 0,0 0-276 0 0,0 0-182 0 0,0 0-126 0 0,0 0-78 0 0,-8-11 1903 0 0,35 345 1991 0 0,-26-216-4080 0 0,-14 346 246 0 0,1-127-408 0 0,-26-197-140 0 0,38-139-27 0 0,0-1-9 0 0,0 0 7 0 0,0-4-1101 0 0,0-4-1380 0 0,0 1-3153 0 0,0 3-5441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3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86 271 5681 0 0,'0'0'1438'0'0,"0"0"-602"0"0,0 0-428 0 0,0 0 55 0 0,0 0 320 0 0,0 0 270 0 0,0 0 100 0 0,0 0-147 0 0,0 0-272 0 0,0 0-195 0 0,0 0-89 0 0,0 0-27 0 0,-6 24-24 0 0,-37 141 659 0 0,13 9 207 0 0,28-154-1170 0 0,0-9-57 0 0,1-1 1 0 0,0 0-1 0 0,1 0 1 0 0,0 1-1 0 0,0-1 1 0 0,1 0-1 0 0,1 0 1 0 0,-1 1-1 0 0,2-1 0 0 0,-1 0 1 0 0,1-1-1 0 0,1 1 1 0 0,1 3-39 0 0,-4-12 40 0 0,0 0 1 0 0,1 1-1 0 0,-1-1 1 0 0,0 0-1 0 0,0 0 1 0 0,1 0-1 0 0,-1 0 0 0 0,1 0 1 0 0,-1 0-1 0 0,1 0 1 0 0,-1-1-1 0 0,1 1 1 0 0,-1 0-1 0 0,1-1 0 0 0,0 1 1 0 0,-1-1-1 0 0,1 0 1 0 0,0 0-1 0 0,-1 1 1 0 0,1-1-1 0 0,0 0 1 0 0,-1 0-1 0 0,1 0 0 0 0,0-1 1 0 0,-1 1-1 0 0,1 0 1 0 0,0-1-1 0 0,-1 1 1 0 0,1-1-1 0 0,0 0 0 0 0,-1 1 1 0 0,1-1-1 0 0,-1 0 1 0 0,1 0-1 0 0,-1 0 1 0 0,0 0-1 0 0,1 0 1 0 0,-1 0-1 0 0,0 0 0 0 0,0-1-40 0 0,52-51 961 0 0,93-182 44 0 0,-106 163-769 0 0,-14 27 42 0 0,-3-1 0 0 0,-1-1-1 0 0,-2-1 1 0 0,-2 0 0 0 0,0-11-278 0 0,-52 240 891 0 0,26-87-839 0 0,4 0 1 0 0,7 92-53 0 0,4 249-120 0 0,-8-411 118 0 0,0-1 1 0 0,-1 1-1 0 0,-2-1 0 0 0,0 1 1 0 0,-2-1-1 0 0,0 0 0 0 0,-2-1 1 0 0,0 1-1 0 0,-1-1 0 0 0,-2-1 1 0 0,0 0-1 0 0,-1-1 1 0 0,-11 14 1 0 0,22-31 3 0 0,-1-1 0 0 0,0 1 0 0 0,1 0 0 0 0,-1 0 0 0 0,-1-1 0 0 0,1 1 0 0 0,0-1 0 0 0,0 0 0 0 0,-1 1 0 0 0,0-1 0 0 0,1 0 0 0 0,-1 0 0 0 0,0-1 0 0 0,0 1 0 0 0,0-1 0 0 0,0 1 0 0 0,0-1 0 0 0,0 0 0 0 0,0 0 0 0 0,0 0 0 0 0,-1-1 0 0 0,1 1 0 0 0,0-1 0 0 0,-1 0 0 0 0,1 0 0 0 0,0 0 1 0 0,-1 0-1 0 0,1 0 0 0 0,0-1 0 0 0,0 0 0 0 0,-1 1 0 0 0,1-1 0 0 0,0 0 0 0 0,0-1 0 0 0,0 1 0 0 0,0-1-3 0 0,-3-8-40 0 0,1-1 0 0 0,1 0 1 0 0,0-1-1 0 0,0 1 0 0 0,1-1 1 0 0,1 1-1 0 0,0-1 0 0 0,0 0 1 0 0,1 0-1 0 0,1 0 0 0 0,0 0 0 0 0,1 0 1 0 0,0 0-1 0 0,1 1 0 0 0,0-1 1 0 0,0 0-1 0 0,2 1 0 0 0,-1-1 0 0 0,2 1 1 0 0,0-2 39 0 0,37-83-8890 0 0,-37 83-2337 0 0</inkml:trace>
  <inkml:trace contextRef="#ctx0" brushRef="#br0" timeOffset="233.816">667 730 14211 0 0,'0'0'1334'0'0,"0"0"-381"0"0,0 0-141 0 0,0 0 55 0 0,0 0-5 0 0,0 0-90 0 0,0 0-195 0 0,0 0-247 0 0,-5 33-154 0 0,-18 103-90 0 0,17-82-35 0 0,23-15-4638 0 0,-17-39-1705 0 0,0 0-3860 0 0</inkml:trace>
  <inkml:trace contextRef="#ctx0" brushRef="#br0" timeOffset="571.638">910 445 8154 0 0,'0'0'2890'0'0,"0"0"-1237"0"0,0 0-620 0 0,0 0-3 0 0,0 0 36 0 0,0 0 93 0 0,0 0 4 0 0,0 0-188 0 0,0 0-195 0 0,0 0-124 0 0,0 0-50 0 0,0 0-36 0 0,28-1 0 0 0,87-5-22 0 0,61-18 1247 0 0,-110 14-1464 0 0,-52 9-3633 0 0,-1 0-3605 0 0,-13 1-4294 0 0</inkml:trace>
  <inkml:trace contextRef="#ctx0" brushRef="#br0" timeOffset="819.72">926 676 8386 0 0,'0'0'4077'0'0,"0"0"-2274"0"0,0 0-851 0 0,0 0 63 0 0,0 0 260 0 0,0 0 125 0 0,0 0-94 0 0,0 0-157 0 0,0 0-225 0 0,0 0-223 0 0,0 0-201 0 0,0 0-171 0 0,36 0-129 0 0,115-2-108 0 0,-49-18-93 0 0,-85 15-485 0 0,84-25-280 0 0,-67 19-2542 0 0,-2-2-3673 0 0,-16 5-4658 0 0</inkml:trace>
  <inkml:trace contextRef="#ctx0" brushRef="#br0" timeOffset="4436.684">2330 229 0 0 0,'0'0'1172'0'0,"0"0"486"0"0,0 0 65 0 0,0 0-120 0 0,0 0-192 0 0,0 0-36 0 0,0 0-43 0 0,0 0-12 0 0,0 0-10 0 0,1-9-62 0 0,0 4-1281 0 0,0 1 423 0 0,0-1 1 0 0,0 1 0 0 0,-1-1-1 0 0,1 1 1 0 0,-1-1 0 0 0,0 1-1 0 0,0 0 1 0 0,-1-1 0 0 0,1 1 0 0 0,-1-1-1 0 0,0 1 1 0 0,0 0 0 0 0,-1-1-1 0 0,1 1 1 0 0,-1 0 0 0 0,0 0-1 0 0,-2-4-390 0 0,0 6 115 0 0,0 1 0 0 0,0-1 0 0 0,0 1 0 0 0,0-1 0 0 0,-1 1-1 0 0,1 0 1 0 0,0 1 0 0 0,-1-1 0 0 0,1 1 0 0 0,0 0 0 0 0,-1 0-1 0 0,1 0 1 0 0,0 0 0 0 0,-1 1 0 0 0,1 0 0 0 0,0 0 0 0 0,0 0-1 0 0,0 0 1 0 0,0 1 0 0 0,0 0 0 0 0,0 0 0 0 0,0 0-1 0 0,0 0 1 0 0,1 0 0 0 0,-1 1 0 0 0,1 0 0 0 0,-1-1 0 0 0,1 1-1 0 0,-3 3-114 0 0,-25 16 53 0 0,1 2-1 0 0,1 0 0 0 0,0 2 0 0 0,2 1 0 0 0,2 1 0 0 0,0 2 1 0 0,2 0-1 0 0,1 1 0 0 0,-7 16-52 0 0,23-34 1 0 0,1 0 0 0 0,0 1 0 0 0,1-1 0 0 0,1 1 0 0 0,0 0 0 0 0,1 0 0 0 0,0 0 0 0 0,1 1-1 0 0,1-1 1 0 0,0 0 0 0 0,1 0 0 0 0,1 1 0 0 0,0-1 0 0 0,1 0 0 0 0,0 0 0 0 0,1-1 0 0 0,1 1 0 0 0,0-1 0 0 0,1 0 0 0 0,0 0 0 0 0,2 2-1 0 0,3-5 47 0 0,0 0 0 0 0,1 0 1 0 0,0-1-1 0 0,1 0 0 0 0,0-2 0 0 0,1 1 1 0 0,-1-1-1 0 0,1-1 0 0 0,0-1 0 0 0,1 0 1 0 0,0 0-1 0 0,-1-2 0 0 0,1 0 0 0 0,0 0 1 0 0,1-1-1 0 0,-1-1 0 0 0,0-1 0 0 0,0 0 0 0 0,14-3-47 0 0,-2 4 153 0 0,1-2-1 0 0,-1-1 0 0 0,0-1 0 0 0,0-1 0 0 0,0-2 1 0 0,0-1-1 0 0,-1 0 0 0 0,0-2 0 0 0,2-3-152 0 0,-12 7 53 0 0,-1-2 1 0 0,0 0-1 0 0,-1-1 1 0 0,1 0-1 0 0,-2-1 0 0 0,1-1 1 0 0,-1 0-1 0 0,0 0 1 0 0,-1-2-1 0 0,-1 1 0 0 0,0-2 1 0 0,0 1-1 0 0,-1-2 1 0 0,-1 1-1 0 0,0-1 1 0 0,-1-1-1 0 0,0 1 0 0 0,-1-1 1 0 0,-1-1-1 0 0,-1 1 1 0 0,0-1-1 0 0,-1 0 0 0 0,2-11-53 0 0,-4 9-32 0 0,-1-1 0 0 0,0 1-1 0 0,-1-1 1 0 0,-1 1-1 0 0,-1 0 1 0 0,-1-1 0 0 0,0 1-1 0 0,-1 0 1 0 0,-1 1 0 0 0,-1-1-1 0 0,0 1 1 0 0,-2 0 0 0 0,0 0-1 0 0,0 1 1 0 0,-2 0-1 0 0,0 1 1 0 0,0 0 0 0 0,-2 0-1 0 0,0 1 1 0 0,0 1 0 0 0,-2 0-1 0 0,-12-10 33 0 0,8 10-164 0 0,1 0 0 0 0,-2 1 0 0 0,1 2 0 0 0,-1 0-1 0 0,-1 0 1 0 0,0 2 0 0 0,0 0 0 0 0,-1 2 0 0 0,0 0 0 0 0,0 1-1 0 0,0 2 1 0 0,-16-2 164 0 0,15 4-621 0 0,-1 0 0 0 0,0 1 0 0 0,1 2 0 0 0,-1 0 0 0 0,1 1 0 0 0,0 2 0 0 0,-17 5 621 0 0,-35 15-4833 0 0,27-6-1582 0 0,9-2-3383 0 0</inkml:trace>
  <inkml:trace contextRef="#ctx0" brushRef="#br0" timeOffset="4767.499">1544 495 4465 0 0,'0'0'3166'0'0,"0"0"-779"0"0,0 0-450 0 0,0 0-144 0 0,0 0-103 0 0,0 0-172 0 0,0 0-242 0 0,0 0-295 0 0,0 0-264 0 0,0 0-169 0 0,0 0-91 0 0,0 0-46 0 0,4-3-46 0 0,14-7-2 0 0,-1 24 2167 0 0,-5-8-2216 0 0,0 0 1 0 0,0-1-1 0 0,0 0 0 0 0,1 0 1 0 0,0-2-1 0 0,0 1 0 0 0,0-2 1 0 0,0 0-1 0 0,1 0 1 0 0,-1-1-1 0 0,0-1 0 0 0,9-1-314 0 0,-11 2 111 0 0,97-3 440 0 0,1-4-1 0 0,-1-5 1 0 0,39-11-551 0 0,49-5 286 0 0,224-5-160 0 0,-412 61-1640 0 0,-14-9-2492 0 0,1-14-2913 0 0,-1 1-5960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2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215 328 0 0 0,'0'0'216'0'0,"0"0"806"0"0,0 0 358 0 0,0 0 110 0 0,0 0 27 0 0,0 0-6 0 0,0 0-40 0 0,0 0-20 0 0,0 0-13 0 0,24-11-49 0 0,72-33-44 0 0,-71 33-77 0 0,-34 11 8043 0 0,-28 4-9339 0 0,-138 54 103 0 0,54 12 118 0 0,120-70-186 0 0,0 1 0 0 0,0 0-1 0 0,0-1 1 0 0,0 1 0 0 0,0 0 0 0 0,0 0-1 0 0,0 0 1 0 0,0 0 0 0 0,0 0-1 0 0,0 0 1 0 0,0 0 0 0 0,1 0 0 0 0,-1 0-1 0 0,0 0 1 0 0,1 0 0 0 0,-1 0-1 0 0,1 0 1 0 0,-1 1 0 0 0,1-1 0 0 0,-1 0-1 0 0,1 0 1 0 0,0 1 0 0 0,0-1-1 0 0,0 0 1 0 0,0 1 0 0 0,0-1-1 0 0,0 0 1 0 0,0 1 0 0 0,0-1 0 0 0,0 0-1 0 0,1 0 1 0 0,-1 1 0 0 0,0-1-7 0 0,12 6 72 0 0,1-1 0 0 0,-1 0 0 0 0,1-1 0 0 0,0-1 1 0 0,0 0-1 0 0,0 0 0 0 0,1-1 0 0 0,-1-1 0 0 0,4 0-72 0 0,36 8 132 0 0,-48-9-116 0 0,-3-1-13 0 0,0 0 1 0 0,0 1-1 0 0,0-1 1 0 0,0 0 0 0 0,0 1-1 0 0,0-1 1 0 0,0 1-1 0 0,0 0 1 0 0,0-1 0 0 0,0 1-1 0 0,0 0 1 0 0,0 0-1 0 0,0 0 1 0 0,0 1 0 0 0,-1-1-1 0 0,1 0 1 0 0,0 1-1 0 0,-1-1 1 0 0,0 1-1 0 0,1-1 1 0 0,-1 1 0 0 0,0 0-1 0 0,1 0 1 0 0,-1-1-1 0 0,0 1 1 0 0,0 0 0 0 0,-1 0-1 0 0,1 0 1 0 0,0 0-1 0 0,-1 0 1 0 0,1 1-4 0 0,-3 5 40 0 0,-1 1 0 0 0,0-1 0 0 0,0 0 0 0 0,-1 0 0 0 0,0 0-1 0 0,0 0 1 0 0,-1-1 0 0 0,0 0 0 0 0,0 0 0 0 0,-1 0 0 0 0,0 0 0 0 0,0-1 0 0 0,-2 2-40 0 0,-5 6 33 0 0,4-4-24 0 0,1 0 0 0 0,1 0 1 0 0,-1 1-1 0 0,1 0 0 0 0,1 0 0 0 0,0 1 0 0 0,1-1 0 0 0,0 1 0 0 0,1 1 1 0 0,0-1-1 0 0,1 1 0 0 0,1-1 0 0 0,0 1 0 0 0,0 0 0 0 0,1 8-9 0 0,1-18 19 0 0,1 0-1 0 0,-1 0 0 0 0,1-1 0 0 0,0 1 1 0 0,-1 0-1 0 0,1 0 0 0 0,1-1 0 0 0,-1 1 1 0 0,0 0-1 0 0,1-1 0 0 0,-1 0 0 0 0,1 1 1 0 0,0-1-1 0 0,-1 0 0 0 0,1 0 1 0 0,0 0-1 0 0,1 0 0 0 0,-1 0 0 0 0,0 0 1 0 0,1 0-1 0 0,-1-1 0 0 0,0 1 0 0 0,1-1 1 0 0,0 0-1 0 0,-1 0 0 0 0,1 0 0 0 0,0 0 1 0 0,0 0-1 0 0,-1-1 0 0 0,1 1 0 0 0,0-1 1 0 0,0 1-19 0 0,91-8 817 0 0,-74 2-832 0 0,-19 5-28 0 0,1-1-1 0 0,-1 1 1 0 0,0 0-1 0 0,0 0 1 0 0,1 0 0 0 0,-1-1-1 0 0,0 1 1 0 0,0-1-1 0 0,1 1 1 0 0,-1-1-1 0 0,0 1 1 0 0,0-1-1 0 0,0 0 1 0 0,0 0-1 0 0,0 1 1 0 0,0-1-1 0 0,0 0 1 0 0,0 0-1 0 0,0 0 1 0 0,0 0-1 0 0,-1 0 1 0 0,1 0-1 0 0,0 0 1 0 0,-1 0-1 0 0,1-1 1 0 0,-1 1 0 0 0,1 0-1 0 0,-1 0 1 0 0,1 0-1 0 0,-1-1 1 0 0,0 1-1 0 0,1 0 1 0 0,-1-1-1 0 0,0 1 1 0 0,0-1 43 0 0,0-32-6151 0 0,0 19-2009 0 0,0 7-3575 0 0</inkml:trace>
  <inkml:trace contextRef="#ctx0" brushRef="#br0" timeOffset="468.699">115 0 6561 0 0,'0'0'2122'0'0,"0"0"-195"0"0,0 0-85 0 0,0 0-62 0 0,0 0-139 0 0,0 0-178 0 0,0 0-244 0 0,0 0-252 0 0,0 0-243 0 0,0 0-183 0 0,0 0-97 0 0,0 0 20 0 0,0 0 124 0 0,0 3 97 0 0,58 153 3458 0 0,-42-110-3876 0 0,-2 1 0 0 0,-2 1-1 0 0,-3-1 1 0 0,-1 1 0 0 0,-2 16-267 0 0,6 302 519 0 0,-20-175-347 0 0,2-114-90 0 0,4-1 0 0 0,3 1 0 0 0,6 22-82 0 0,-4-87-10 0 0,-7-21-262 0 0,-9-25-1557 0 0,10 11-6125 0 0,3 15-4161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2:44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133 179 0 0 0,'0'0'1178'0'0,"0"0"249"0"0,0 0 305 0 0,0 0 263 0 0,0 0 123 0 0,0 0-38 0 0,0 0-289 0 0,0 0-368 0 0,0 0-313 0 0,0 0-269 0 0,0 0-209 0 0,1-4-126 0 0,3-9-31 0 0,-7 23 820 0 0,-54 182 1535 0 0,48-160-2709 0 0,3 2 1 0 0,0-1 0 0 0,2 1 0 0 0,2-1 0 0 0,0 1-1 0 0,4 27-121 0 0,-1-59 46 0 0,-1 0 0 0 0,1 0-1 0 0,0 0 1 0 0,0 0 0 0 0,0 0-1 0 0,0-1 1 0 0,0 1-1 0 0,0 0 1 0 0,1-1 0 0 0,-1 1-1 0 0,1-1 1 0 0,-1 1-1 0 0,1-1 1 0 0,-1 1 0 0 0,1-1-1 0 0,0 0 1 0 0,-1 0 0 0 0,1 0-1 0 0,0 0 1 0 0,0 0-1 0 0,0 0 1 0 0,0-1 0 0 0,0 1-1 0 0,0-1 1 0 0,0 1 0 0 0,0-1-1 0 0,0 0 1 0 0,0 1-1 0 0,0-1 1 0 0,0 0 0 0 0,0-1-1 0 0,0 1 1 0 0,1 0-1 0 0,-1-1 1 0 0,0 1 0 0 0,0-1-1 0 0,0 1 1 0 0,0-1 0 0 0,-1 0-1 0 0,1 0 1 0 0,0 0-1 0 0,0 0 1 0 0,0 0 0 0 0,-1 0-1 0 0,1-1 1 0 0,0 1 0 0 0,-1 0-1 0 0,1-1 1 0 0,-1 1-1 0 0,0-1 1 0 0,0 0 0 0 0,1 1-1 0 0,0-3-45 0 0,53-55 250 0 0,-2-4 0 0 0,-3-1-1 0 0,-3-2 1 0 0,32-61-250 0 0,-43 47 216 0 0,-111 248-376 0 0,53-94 148 0 0,5 0 0 0 0,2 1 0 0 0,4 1 0 0 0,3 0 0 0 0,3 9 12 0 0,-5 15-2 0 0,-3-1 0 0 0,-6 0 1 0 0,-3-1-1 0 0,-5-2 0 0 0,-15 34 2 0 0,34-111 2 0 0,2 0 0 0 0,0-1 0 0 0,-2 0 0 0 0,0 0-1 0 0,-1-1 1 0 0,-1 0 0 0 0,-1-1-1 0 0,-7 9-1 0 0,10-16 10 0 0,7-6 5 0 0,-1-1 1 0 0,0 1-1 0 0,1-1 0 0 0,-1 1 0 0 0,0-1 1 0 0,0 0-1 0 0,-1 0 0 0 0,1 0 0 0 0,0 0 1 0 0,-1 0-1 0 0,1-1 0 0 0,-1 1 1 0 0,0-1-1 0 0,1 1 0 0 0,-1-1 0 0 0,0 0 1 0 0,0 0-1 0 0,0 0 0 0 0,0-1 1 0 0,0 1-1 0 0,0-1 0 0 0,0 1 0 0 0,0-1 1 0 0,0 0-1 0 0,0 0 0 0 0,0-1-15 0 0,-10-53 358 0 0,12 34-343 0 0,1 0 1 0 0,1-1 0 0 0,1 1 0 0 0,1 0 0 0 0,0 1 0 0 0,2-1-1 0 0,1-1-15 0 0,74-204-450 0 0,-39 130-2223 0 0,-37 85 1500 0 0,2-2-1731 0 0,-3 4-1830 0 0,1 0-7075 0 0</inkml:trace>
  <inkml:trace contextRef="#ctx0" brushRef="#br0" timeOffset="427.984">548 707 9970 0 0,'0'0'1835'0'0,"0"0"-432"0"0,0 0-204 0 0,0 0-21 0 0,0 0-27 0 0,0 0 38 0 0,0 0 1 0 0,0 0-82 0 0,0 0-104 0 0,0 0-165 0 0,0 0-124 0 0,0 0-95 0 0,0 0-68 0 0,25-1-41 0 0,121-2 277 0 0,-134 2-577 0 0,-11 1-200 0 0,1-1 1 0 0,-1 0 0 0 0,1 1-1 0 0,-1-1 1 0 0,1 1 0 0 0,0-1-1 0 0,-1 1 1 0 0,1 0 0 0 0,-1-1 0 0 0,1 1-1 0 0,0 0 1 0 0,-1 0 0 0 0,1 0-1 0 0,0 0 1 0 0,-1 1 0 0 0,1-1-1 0 0,-1 0 1 0 0,1 1 0 0 0,0-1-1 0 0,-1 1 1 0 0,1-1 0 0 0,-1 1 0 0 0,1 0-1 0 0,-1 0 1 0 0,0 0 0 0 0,1 0-1 0 0,-1 0 1 0 0,0 0 0 0 0,0 0-1 0 0,1 0 1 0 0,-1 0 0 0 0,0 0-1 0 0,0 1 1 0 0,0-1 0 0 0,0 0 0 0 0,-1 1-1 0 0,1-1 1 0 0,0 1 0 0 0,-1-1-1 0 0,1 1 1 0 0,-1-1 0 0 0,1 1-1 0 0,-1 0 1 0 0,0-1 0 0 0,1 1-1 0 0,-1-1 1 0 0,0 1 0 0 0,0 0 0 0 0,0-1-1 0 0,0 1 1 0 0,-1 1-12 0 0,-2 4 35 0 0,-1 0 0 0 0,0-1 0 0 0,0 1 0 0 0,-1-1 0 0 0,0 0 1 0 0,0 0-1 0 0,0-1 0 0 0,-1 0 0 0 0,0 0 0 0 0,0 0 0 0 0,-6 4-35 0 0,-11 10 47 0 0,-110 95 225 0 0,131-113-265 0 0,1 0-1 0 0,-1 0 0 0 0,1 1 1 0 0,-1-1-1 0 0,1 0 0 0 0,0 1 1 0 0,0-1-1 0 0,0 1 0 0 0,0-1 0 0 0,0 1 1 0 0,0 0-1 0 0,0-1 0 0 0,1 1 1 0 0,-1 0-1 0 0,0 0 0 0 0,1 0 1 0 0,0 0-1 0 0,-1-1 0 0 0,1 1 0 0 0,0 0 1 0 0,0 0-1 0 0,0 0 0 0 0,0 0 1 0 0,0 0-1 0 0,1 0 0 0 0,-1-1 1 0 0,0 1-1 0 0,1 0 0 0 0,-1 0 1 0 0,1 0-1 0 0,0-1 0 0 0,0 1 0 0 0,0 0-6 0 0,9 2 111 0 0,1-1 0 0 0,-1 0 1 0 0,1-1-1 0 0,-1 0 0 0 0,1-1 0 0 0,0 0 0 0 0,0-1 0 0 0,0 0 0 0 0,-1 0 0 0 0,7-2-111 0 0,19 1 212 0 0,68-12 127 0 0,-101 9-2210 0 0,-9 2-2825 0 0,4 1 1220 0 0,-3-2-8578 0 0</inkml:trace>
  <inkml:trace contextRef="#ctx0" brushRef="#br0" timeOffset="862.632">1029 418 5801 0 0,'0'0'3069'0'0,"0"0"-709"0"0,0 0-358 0 0,0 0-55 0 0,0 0-230 0 0,0 0-181 0 0,0 0-252 0 0,0 0-310 0 0,0 0-253 0 0,0 0-150 0 0,0 0-58 0 0,0 0-27 0 0,0 0-9 0 0,0-4-14 0 0,4-8 1231 0 0,4 15-1380 0 0,0 0-1 0 0,0-1 1 0 0,0 1 0 0 0,0-1 0 0 0,0-1 0 0 0,1 0 0 0 0,-1 0-1 0 0,1 0 1 0 0,-1-1 0 0 0,9-1-314 0 0,-8 1 169 0 0,122-1 265 0 0,-86-6-393 0 0,-31 4-52 0 0,8-2-2937 0 0,-18 9 607 0 0,-4 4-3694 0 0,0-6 2557 0 0,0 0-8201 0 0</inkml:trace>
  <inkml:trace contextRef="#ctx0" brushRef="#br0" timeOffset="1118.003">1047 622 4393 0 0,'0'0'2110'0'0,"0"0"-319"0"0,0 0-15 0 0,0 0 78 0 0,0 0-43 0 0,0 0-59 0 0,0 0-158 0 0,0 0-214 0 0,0 0-134 0 0,0 0-173 0 0,0 0-136 0 0,0 0-68 0 0,0 0-55 0 0,6 7-39 0 0,24 21-39 0 0,28-21 977 0 0,132-31-775 0 0,-167 23-1582 0 0,26-5 52 0 0,-34 3-3083 0 0,-2-1-3403 0 0,-10 4-5350 0 0</inkml:trace>
  <inkml:trace contextRef="#ctx0" brushRef="#br0" timeOffset="7964.467">1734 402 0 0 0,'0'0'1644'0'0,"0"0"-13"0"0,0 0-153 0 0,0 0-210 0 0,0 0-137 0 0,0 0-101 0 0,0 0-81 0 0,17 0 2532 0 0,-16 0-3081 0 0,-1 0 7 0 0,-2 0 6636 0 0,-1 0-6926 0 0,-75 23 1319 0 0,78-23-1253 0 0,0 0-27 0 0,0 0-23 0 0,0 0-29 0 0,15-1 159 0 0,109-32 507 0 0,-46 29-674 0 0,-77 4-80 0 0,-1 0 50 0 0,-6 7 1003 0 0,-75 2-288 0 0,-46 6-190 0 0,127-15-570 0 0,0 0-29 0 0,16 0-44 0 0,111-7 331 0 0,-105 6-1156 0 0,-14 1-5958 0 0,-8 0-3654 0 0</inkml:trace>
  <inkml:trace contextRef="#ctx0" brushRef="#br0" timeOffset="9136.498">1725 895 4257 0 0,'0'0'2724'0'0,"0"0"-1058"0"0,0 0-428 0 0,0 0 83 0 0,0 0 126 0 0,0 0-61 0 0,0 0-188 0 0,0 0-184 0 0,0 0-135 0 0,0 0-56 0 0,0 0-1 0 0,0 0-62 0 0,0 0-71 0 0,8 0-37 0 0,56-19 1648 0 0,-27-13-1381 0 0,-1-1 1 0 0,-1-2 0 0 0,-2-2 0 0 0,12-18-920 0 0,-3-3 178 0 0,-3-1 1 0 0,-2-2-1 0 0,-3-2 1 0 0,17-48-179 0 0,-37 81 21 0 0,-2-1 0 0 0,-1 0 0 0 0,-1 0 0 0 0,-2-1 0 0 0,-1-1 1 0 0,-2 1-1 0 0,-1-1 0 0 0,-1-5-21 0 0,-2 36-6 0 0,-1 1 0 0 0,0-1 1 0 0,0 1-1 0 0,0 0 0 0 0,0-1 0 0 0,0 1 1 0 0,0-1-1 0 0,0 1 0 0 0,-1-1 0 0 0,1 1 1 0 0,0 0-1 0 0,-1-1 0 0 0,1 1 0 0 0,-1 0 1 0 0,0-1-1 0 0,1 1 0 0 0,-1 0 0 0 0,0 0 1 0 0,0 0-1 0 0,0 0 0 0 0,1-1 0 0 0,-1 1 0 0 0,0 0 1 0 0,-1 0-1 0 0,1 1 0 0 0,0-1 0 0 0,0 0 1 0 0,0 0-1 0 0,0 0 0 0 0,-1 1 0 0 0,1-1 1 0 0,0 1-1 0 0,-1-1 0 0 0,1 1 0 0 0,0 0 1 0 0,-1-1-1 0 0,1 1 0 0 0,-1 0 0 0 0,1 0 1 0 0,-1 0-1 0 0,1 0 0 0 0,0 0 0 0 0,-1 0 1 0 0,1 0-1 0 0,-1 1 0 0 0,1-1 0 0 0,0 0 1 0 0,-1 1-1 0 0,1-1 0 0 0,0 1 0 0 0,-1-1 1 0 0,1 1-1 0 0,0 0 0 0 0,0 0 0 0 0,0-1 0 0 0,-1 1 1 0 0,1 0-1 0 0,0 0 0 0 0,0 0 0 0 0,0 1 7 0 0,-15 16 4 0 0,1 1 1 0 0,2 0 0 0 0,-1 1 0 0 0,2 0 0 0 0,1 1 0 0 0,1 1 0 0 0,0-1 0 0 0,2 2 0 0 0,0-1 0 0 0,2 1 0 0 0,0 0 0 0 0,2 1 0 0 0,-1 13-6 0 0,1-13 74 0 0,1 1-1 0 0,1-1 1 0 0,1 1-1 0 0,1-1 1 0 0,1 1 0 0 0,2 0-1 0 0,0-1 1 0 0,1 0 0 0 0,5 10-74 0 0,22 86 600 0 0,14 15 171 0 0,-40-123-747 0 0,20 22 184 0 0,-25-34-214 0 0,0 0 10 0 0,6 8 224 0 0,36 27 120 0 0,-35-31-257 0 0,-3-5-1040 0 0,0-15-1166 0 0,-3 10 1171 0 0,2-3-1827 0 0,0 2-3998 0 0,1 3-6171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0.7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1 632 320 0 0,'0'0'2301'0'0,"0"0"-642"0"0,0 0-348 0 0,0 0-70 0 0,0 0-53 0 0,0 0-85 0 0,0 0-109 0 0,0 0-34 0 0,0 0 40 0 0,0 0 31 0 0,0 0 27 0 0,1 7-67 0 0,-1-5-906 0 0,0 0 0 0 0,0 0 0 0 0,1 0 0 0 0,-1 0 0 0 0,1 0 0 0 0,-1 0 0 0 0,1 0 0 0 0,0 0 0 0 0,0 0 0 0 0,0 0 0 0 0,0 0 0 0 0,0 0 0 0 0,0 0 0 0 0,1 0 1 0 0,-1-1-1 0 0,0 1 0 0 0,1-1 0 0 0,0 1 0 0 0,-1-1 0 0 0,1 1 0 0 0,0-1 0 0 0,0 0 0 0 0,-1 0 0 0 0,1 0 0 0 0,0 0 0 0 0,0 0 0 0 0,0 0 0 0 0,1-1-85 0 0,13 3 251 0 0,-1-1-1 0 0,1 0 0 0 0,0-1 1 0 0,0-1-1 0 0,0-1 0 0 0,0 0 1 0 0,0-1-1 0 0,0-1 1 0 0,-1-1-1 0 0,1 0 0 0 0,-1 0 1 0 0,0-2-1 0 0,0 0 0 0 0,-1 0 1 0 0,0-2-1 0 0,0 0 0 0 0,0 0 1 0 0,-1-1-1 0 0,-1-1 0 0 0,1 0 1 0 0,-1-1-1 0 0,-1 0 0 0 0,0-1 1 0 0,-1 0-1 0 0,9-14-250 0 0,285-411 1322 0 0,-299 429-1304 0 0,-3 3-11 0 0,0 0 0 0 0,1-1-1 0 0,0 1 1 0 0,0 0-1 0 0,1 0 1 0 0,0 0-1 0 0,0 1 1 0 0,0-1-1 0 0,0 1 1 0 0,0 0-1 0 0,1 0 1 0 0,0 1 0 0 0,0-1-1 0 0,0 1 1 0 0,0 0-1 0 0,0 0 1 0 0,1 1-1 0 0,-1-1 1 0 0,1 1-1 0 0,0 1 1 0 0,-1-1 0 0 0,1 1-1 0 0,1 0-6 0 0,-4 3 2 0 0,-1 0 1 0 0,1 0-1 0 0,0 0 1 0 0,-1 0-1 0 0,1 0 0 0 0,-1 1 1 0 0,1 0-1 0 0,-1-1 0 0 0,0 1 1 0 0,0 0-1 0 0,-1 0 1 0 0,1 0-1 0 0,0 0 0 0 0,-1 0 1 0 0,0 0-1 0 0,0 1 0 0 0,1 2-2 0 0,1 1 13 0 0,8 24 25 0 0,-1 0-1 0 0,-1 1 0 0 0,-2 0 0 0 0,-1 0 0 0 0,-1 1 1 0 0,-2 0-1 0 0,-2 0 0 0 0,-1 0 0 0 0,-2 12-37 0 0,1-31 1 0 0,-2 0 0 0 0,1-1-1 0 0,-2 1 1 0 0,0-1 0 0 0,0 0 0 0 0,-1 0-1 0 0,-1-1 1 0 0,0 0 0 0 0,-1 0 0 0 0,0 0-1 0 0,0 0 1 0 0,-2-1 0 0 0,1-1 0 0 0,-1 1 0 0 0,-1-2-1 0 0,-3 4 0 0 0,-12 8-95 0 0,0 0 0 0 0,-1-2-1 0 0,0 0 1 0 0,-2-2-1 0 0,0-1 1 0 0,-15 4 95 0 0,10-4-298 0 0,-2-2 0 0 0,1-2 0 0 0,-1-1 0 0 0,-1-1 0 0 0,-23 1 298 0 0,49-9-236 0 0,8-1 120 0 0,1 0 0 0 0,-1 0 0 0 0,0 0 0 0 0,1-1 0 0 0,-1 1 1 0 0,0-1-1 0 0,0 1 0 0 0,1-1 0 0 0,-1 1 0 0 0,0-1 0 0 0,0 0 0 0 0,0 0 1 0 0,0 0-1 0 0,0 0 0 0 0,1 0 0 0 0,-1 0 0 0 0,0-1 0 0 0,0 1 1 0 0,0-1-1 0 0,1 1 0 0 0,-1-1 0 0 0,0 0 0 0 0,0 1 0 0 0,1-1 1 0 0,-1 0-1 0 0,1 0 0 0 0,-1 0 0 0 0,1 0 0 0 0,-1-1 0 0 0,1 1 1 0 0,0 0-1 0 0,-1-1 0 0 0,1 1 0 0 0,0 0 0 0 0,0-1 0 0 0,0 0 1 0 0,0 1-1 0 0,0-1 0 0 0,0 1 0 0 0,0-3 116 0 0,1-1-866 0 0,0-10-2218 0 0,3 5-1984 0 0,6-1-4670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1.1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121 118 0 0 0,'0'0'1139'0'0,"0"0"935"0"0,0 0 398 0 0,0 0 274 0 0,0 0 65 0 0,0 0-86 0 0,0 0-203 0 0,0 0-434 0 0,0 0-585 0 0,0 0-505 0 0,0 0-382 0 0,0 0-264 0 0,0 0-107 0 0,-11 15-17 0 0,-76 117 374 0 0,84-125-580 0 0,-1 1 0 0 0,1 0 0 0 0,0 0 0 0 0,1 0 0 0 0,0 0 0 0 0,0 0 0 0 0,1 1-1 0 0,0-1 1 0 0,0 0 0 0 0,1 1 0 0 0,0-1 0 0 0,0 1 0 0 0,1-1 0 0 0,0 0 0 0 0,1 0 0 0 0,0 1 0 0 0,0-1 0 0 0,1 0 0 0 0,0 0 0 0 0,3 6-22 0 0,-1-7 27 0 0,1 0 1 0 0,-1 0 0 0 0,1 0-1 0 0,0-1 1 0 0,1 0-1 0 0,0 0 1 0 0,0-1 0 0 0,0 1-1 0 0,0-2 1 0 0,1 1-1 0 0,0-1 1 0 0,0 0 0 0 0,0-1-1 0 0,0 0 1 0 0,1 0-1 0 0,-1-1 1 0 0,1 0 0 0 0,-1 0-1 0 0,1-1 1 0 0,4 0-28 0 0,-2 1 103 0 0,1-1 1 0 0,0-1 0 0 0,0 0-1 0 0,0 0 1 0 0,0-1-1 0 0,0-1 1 0 0,0 0-1 0 0,0 0 1 0 0,-1-2-1 0 0,1 1 1 0 0,-1-1 0 0 0,0-1-1 0 0,0 0 1 0 0,-1-1-1 0 0,1 0 1 0 0,-1 0-1 0 0,0-1 1 0 0,-1 0 0 0 0,0-1-1 0 0,0 0 1 0 0,0-1-1 0 0,-1 1 1 0 0,0-2-1 0 0,-1 1 1 0 0,0-1-1 0 0,-1 0 1 0 0,0 0 0 0 0,0-1-1 0 0,-1 0 1 0 0,-1 0-1 0 0,0 0 1 0 0,2-9-104 0 0,-3 10 16 0 0,-1-1 0 0 0,0 0 0 0 0,0 0 0 0 0,-1 0 1 0 0,-1 0-1 0 0,0 0 0 0 0,0 0 0 0 0,-1 0 0 0 0,0 0 0 0 0,-1 0 1 0 0,-1 0-1 0 0,1 0 0 0 0,-2 1 0 0 0,1-1 0 0 0,-2 1 0 0 0,1 0 1 0 0,-1 0-1 0 0,-1 1 0 0 0,0-1 0 0 0,0 1 0 0 0,-1 0 0 0 0,0 1 0 0 0,0 0 1 0 0,-1 0-1 0 0,0 0 0 0 0,-6-3-16 0 0,6 4-87 0 0,-1 1 0 0 0,-1-1 0 0 0,1 2 0 0 0,-1-1 0 0 0,0 1 0 0 0,-1 1 0 0 0,1 0 0 0 0,-1 0 0 0 0,0 1 0 0 0,0 0 0 0 0,-6 0 87 0 0,-28 5-2874 0 0,0 14-3767 0 0,32-8-5332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3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7162 0 0,'0'0'2761'0'0,"0"0"-321"0"0,0 0-159 0 0,0 0-255 0 0,0 0-336 0 0,0 0-298 0 0,0 0-314 0 0,0 0-201 0 0,0 0-114 0 0,0 0-84 0 0,0 0-60 0 0,0 0-68 0 0,10-4 2515 0 0,24 20-1944 0 0,37-4-313 0 0,95-5-329 0 0,-139-3-418 0 0,-27-4-124 0 0,0 0 38 0 0,0 0 12 0 0,0 0 22 0 0,0 0-39 0 0,0 0-19 0 0,0 0-8 0 0,0 0-16 0 0,-17 4-2977 0 0,-2 4-320 0 0,3-1-4964 0 0,8-3-3296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4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7274 0 0,'0'0'3054'0'0,"0"0"-775"0"0,0 0-462 0 0,0 0-248 0 0,0 0-129 0 0,0 0-92 0 0,0 0-170 0 0,0 0-190 0 0,0 0-86 0 0,0 0-59 0 0,0 0-30 0 0,0 0-70 0 0,0 0-104 0 0,2 7-53 0 0,8 25-28 0 0,28-9 1334 0 0,-25-19-1666 0 0,1 0 0 0 0,-1-1 0 0 0,1 0-1 0 0,0-1 1 0 0,-1-1 0 0 0,1 0 0 0 0,0-1 0 0 0,0-1-1 0 0,0 0 1 0 0,5-1-226 0 0,52-13-901 0 0,-71 12-127 0 0,0 2-7168 0 0,-2 1-4378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2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68 5057 0 0,'0'0'2629'0'0,"0"0"-580"0"0,0 0-372 0 0,0 0-246 0 0,0 0-210 0 0,0 0-91 0 0,0 0-57 0 0,0 0-56 0 0,0 0-100 0 0,0 0-142 0 0,0 0-128 0 0,-13 34-126 0 0,-41 109-114 0 0,30-35 159 0 0,20-90-517 0 0,0 0 1 0 0,2 1 0 0 0,0-1 0 0 0,1 0 0 0 0,0 1 0 0 0,2-1 0 0 0,0 0 0 0 0,1 1 0 0 0,1-1 0 0 0,1 0 0 0 0,0 0 0 0 0,1 0 0 0 0,1-1 0 0 0,1 0 0 0 0,1 0 0 0 0,0-1 0 0 0,1 0 0 0 0,1 0 0 0 0,0-1 0 0 0,1 0 0 0 0,1 1-50 0 0,-6-12 44 0 0,-1-1 1 0 0,0 0-1 0 0,1 0 0 0 0,0 0 1 0 0,-1 0-1 0 0,1-1 0 0 0,0 0 1 0 0,0 0-1 0 0,1-1 0 0 0,-1 1 0 0 0,0-1 1 0 0,0-1-1 0 0,1 1 0 0 0,-1-1 1 0 0,0 0-1 0 0,1-1 0 0 0,-1 1 1 0 0,0-1-1 0 0,1 0 0 0 0,-1-1 1 0 0,0 0-1 0 0,0 0 0 0 0,0 0 1 0 0,0-1-1 0 0,-1 1 0 0 0,1-1 0 0 0,-1-1 1 0 0,1 1-1 0 0,-1-1 0 0 0,0 0 1 0 0,4-4-45 0 0,21-25 163 0 0,-1 0 0 0 0,-1-2 0 0 0,-3-1 0 0 0,0-1 0 0 0,-3 0 0 0 0,-1-2-1 0 0,-2-1 1 0 0,-1-1 0 0 0,-3 0 0 0 0,9-37-163 0 0,-13 50 85 0 0,-2 0-1 0 0,-1-1 1 0 0,-1 0-1 0 0,-2 0 1 0 0,-1-1-1 0 0,-1 1 1 0 0,-1-1 0 0 0,-2-8-85 0 0,0 38 13 0 0,-1 1 0 0 0,1 0 0 0 0,0 0 0 0 0,-1 0 0 0 0,1-1 0 0 0,-1 1 0 0 0,1 0 0 0 0,-1 0 0 0 0,1-1 0 0 0,-1 1 0 0 0,1-1 0 0 0,-1 1 0 0 0,0 0 0 0 0,1-1 0 0 0,-1 1 0 0 0,0-1 0 0 0,1 1 0 0 0,-1-1 0 0 0,0 0 0 0 0,0 1 0 0 0,1-1 0 0 0,-1 0 0 0 0,0 1 0 0 0,0-1 0 0 0,0 0 0 0 0,0 0 0 0 0,1 0 0 0 0,-1 0 0 0 0,0 0 0 0 0,0 0 0 0 0,0 0 0 0 0,0 0 0 0 0,0 0 0 0 0,1 0 0 0 0,-1 0 0 0 0,0-1 0 0 0,0 1 0 0 0,0 0 0 0 0,1-1 0 0 0,-1 1 0 0 0,0 0 0 0 0,0-1 0 0 0,1 1 0 0 0,-1-1 0 0 0,0 1 0 0 0,1-1 0 0 0,-1 1 0 0 0,0-1 0 0 0,1 0 0 0 0,-1 1 0 0 0,1-1 0 0 0,-1 0 0 0 0,1 1 0 0 0,-1-1 0 0 0,1 0 0 0 0,0 0 0 0 0,-1 0 0 0 0,1 1 0 0 0,0-1 0 0 0,0 0 0 0 0,-1 0 0 0 0,1 0-13 0 0,-14 42 32 0 0,2 1-1 0 0,1 0 1 0 0,2 1-1 0 0,3 0 1 0 0,1 1-1 0 0,2-1 1 0 0,2 1-1 0 0,3 28-31 0 0,2-15 85 0 0,2 0-1 0 0,3-1 0 0 0,3 0 0 0 0,2-1 0 0 0,2 0 1 0 0,2-1-1 0 0,6 4-84 0 0,-6-16-75 0 0,-17-42-6 0 0,0 0 0 0 0,0 0 0 0 0,0 0 0 0 0,0-1 0 0 0,0 1 0 0 0,0 0 0 0 0,0 0 0 0 0,0-1 0 0 0,0 1 0 0 0,0 0 0 0 0,0-1 0 0 0,0 1 0 0 0,0-1 0 0 0,0 1-1 0 0,0-1 1 0 0,0 0 0 0 0,-1 1 0 0 0,1-1 0 0 0,0 0 0 0 0,0 1 0 0 0,-1-1 0 0 0,1 0 0 0 0,-1 0 0 0 0,1 0 0 0 0,-1 0 0 0 0,1 0 0 0 0,-1 0 0 0 0,1 0 0 0 0,-1 0 0 0 0,0 1 0 0 0,1-1 0 0 0,-1 0 0 0 0,0-1 0 0 0,0 1-1 0 0,0 0 1 0 0,0 0 81 0 0,2-2-703 0 0,4-12-2883 0 0,-2 3-3713 0 0,2 1-4918 0 0</inkml:trace>
  <inkml:trace contextRef="#ctx0" brushRef="#br0" timeOffset="331.455">825 557 12883 0 0,'0'0'2523'0'0,"0"0"-492"0"0,0 0-500 0 0,0 0-331 0 0,0 0-219 0 0,0 0-161 0 0,0 0-168 0 0,0 0-175 0 0,0 0-111 0 0,0 0-40 0 0,0 0-3 0 0,0 0-31 0 0,0 0-72 0 0,5 21-38 0 0,24 131 172 0 0,-16 60-607 0 0,-19-195-1306 0 0,0-14-3289 0 0,6-3-953 0 0,0 0-5435 0 0</inkml:trace>
  <inkml:trace contextRef="#ctx0" brushRef="#br0" timeOffset="963.406">974 727 7778 0 0,'0'0'2667'0'0,"0"0"-636"0"0,0 0-479 0 0,0 0-311 0 0,0 0-128 0 0,0 0 51 0 0,0 0-1 0 0,0 0-74 0 0,0 0-107 0 0,0 0-173 0 0,0 0-185 0 0,0 0-145 0 0,0 0-109 0 0,19-1-86 0 0,95-10 91 0 0,67-7 13 0 0,-173 17-504 0 0,-7 1 133 0 0,0 0 0 0 0,-1 0 0 0 0,1 0 0 0 0,-1 1 0 0 0,1-1 0 0 0,-1 0 0 0 0,1 0 0 0 0,0 0 0 0 0,-1 0 0 0 0,1 0 0 0 0,-1 0 0 0 0,1 0 0 0 0,0 0 0 0 0,-1 0 0 0 0,1 0 0 0 0,-1 0 0 0 0,1 0 0 0 0,0-1 0 0 0,-1 1 0 0 0,1 0 0 0 0,-1 0 0 0 0,1-1 0 0 0,-1 1 0 0 0,1 0 0 0 0,-1-1 0 0 0,1 1 0 0 0,-1 0 0 0 0,1-1 0 0 0,-1 1 0 0 0,0-1 0 0 0,1 1 0 0 0,-1-1 0 0 0,1 1 0 0 0,-1-1 0 0 0,0 1 0 0 0,0-1 0 0 0,1 1 0 0 0,-1-1 0 0 0,0 1 0 0 0,0-1 0 0 0,0 0 0 0 0,1 1 0 0 0,-1-1 0 0 0,0 1 0 0 0,0-1 0 0 0,0 0 0 0 0,0 1 0 0 0,0-1 0 0 0,0 1 1 0 0,0-1-1 0 0,-1 0 0 0 0,1 1 0 0 0,0-1 0 0 0,0 1 0 0 0,0-1 0 0 0,0 1 0 0 0,-1-1 0 0 0,1 0 0 0 0,0 1 0 0 0,-1-1 0 0 0,1 1 0 0 0,0-1 0 0 0,-1 1 0 0 0,1 0 0 0 0,-1-1-17 0 0,-6-6 25 0 0,-1-1 0 0 0,0 2 1 0 0,0-1-1 0 0,-1 1 0 0 0,0 0 1 0 0,0 1-1 0 0,0 0 0 0 0,0 1 1 0 0,-1 0-1 0 0,0 0 0 0 0,0 1 1 0 0,-8-2-26 0 0,-24-10 186 0 0,12 8 232 0 0,30 22-589 0 0,15 97 349 0 0,-8 126-244 0 0,-7-237 58 0 0,0-1 26 0 0,0 0 6 0 0,0 0 0 0 0,0 0 2 0 0,19-44 334 0 0,64-95-269 0 0,-51 92-14 0 0,-3 4-3545 0 0,-20 34-7255 0 0,-8 6-1310 0 0</inkml:trace>
  <inkml:trace contextRef="#ctx0" brushRef="#br0" timeOffset="1360.639">1486 611 11610 0 0,'0'0'3443'0'0,"0"0"-1071"0"0,0 0-649 0 0,0 0-409 0 0,0 0-245 0 0,0 0-133 0 0,0 0-142 0 0,0 0-138 0 0,0 0-97 0 0,0 0-56 0 0,0 0-35 0 0,0 0-77 0 0,0 0-87 0 0,15-2-58 0 0,107-11 357 0 0,-120 13-595 0 0,-1-1-1 0 0,1 1 1 0 0,-1 0-1 0 0,1 0 1 0 0,-1-1 0 0 0,1 1-1 0 0,0 1 1 0 0,-1-1-1 0 0,1 0 1 0 0,-1 0-1 0 0,1 0 1 0 0,-1 1 0 0 0,1-1-1 0 0,-1 1 1 0 0,1-1-1 0 0,-1 1 1 0 0,1 0 0 0 0,-1 0-1 0 0,0-1 1 0 0,1 1-1 0 0,-1 0 1 0 0,0 0-1 0 0,0 0 1 0 0,1 0 0 0 0,-1 1-1 0 0,0-1 1 0 0,0 0-1 0 0,0 0 1 0 0,0 1 0 0 0,-1-1-1 0 0,1 0 1 0 0,0 1-1 0 0,-1-1 1 0 0,1 1-1 0 0,-1-1 1 0 0,1 1 0 0 0,-1-1-1 0 0,1 1 1 0 0,-1-1-1 0 0,0 1 1 0 0,0 0 0 0 0,0-1-1 0 0,0 1 1 0 0,0-1-1 0 0,0 1 1 0 0,-1 0-1 0 0,1-1 1 0 0,0 1 0 0 0,-1-1-1 0 0,1 1 1 0 0,-1-1-1 0 0,0 1 1 0 0,1-1 0 0 0,-2 2-8 0 0,-2 6 23 0 0,-1 0 0 0 0,0 0 0 0 0,-1-1 0 0 0,1 1 1 0 0,-2-1-1 0 0,1 0 0 0 0,-1-1 0 0 0,0 0 0 0 0,-1 0 1 0 0,-7 5-24 0 0,-45 52 73 0 0,28 0 15 0 0,32-62-87 0 0,0-1 0 0 0,-1 1 0 0 0,1 0-1 0 0,0 0 1 0 0,0-1 0 0 0,0 1 0 0 0,0 0-1 0 0,0-1 1 0 0,0 1 0 0 0,1 0 0 0 0,-1 0-1 0 0,1-1 1 0 0,-1 1 0 0 0,1-1 0 0 0,-1 1-1 0 0,1 0 1 0 0,0-1 0 0 0,0 1-1 0 0,0-1 1 0 0,0 0 0 0 0,0 1 0 0 0,0-1-1 0 0,0 0 1 0 0,0 1 0 0 0,1-1 0 0 0,-1 0-1 0 0,0 0 1 0 0,1 0 0 0 0,-1 0 0 0 0,1 0-1 0 0,-1-1 1 0 0,1 1 0 0 0,-1 0 0 0 0,1-1-1 0 0,0 1 1 0 0,-1-1 0 0 0,1 1 0 0 0,0-1-1 0 0,1 0 0 0 0,9 2 19 0 0,0 0-1 0 0,-1-1 0 0 0,1 0 1 0 0,0-1-1 0 0,0-1 0 0 0,0 0 1 0 0,0 0-1 0 0,-1-1 0 0 0,1-1 1 0 0,0 0-1 0 0,-1 0 1 0 0,0-1-1 0 0,0 0 0 0 0,0-1 1 0 0,-1-1-1 0 0,1 0 0 0 0,2-2-18 0 0,-1 1-348 0 0,25-16-502 0 0,-18 4-6005 0 0,-16 14-4097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5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1 240 6497 0 0,'0'0'2334'0'0,"0"0"-664"0"0,0 0-196 0 0,0 0 47 0 0,0 0-80 0 0,0 0-161 0 0,0 0-199 0 0,0 0-200 0 0,0 0-184 0 0,0 0-124 0 0,34-5-135 0 0,110-16-93 0 0,68 1 1042 0 0,-211 20-1295 0 0,-1 0 59 0 0,0 0 60 0 0,0 0 65 0 0,-89 31 1168 0 0,7-12-965 0 0,81-19-359 0 0,1 0-20 0 0,0 0-16 0 0,0 0-28 0 0,0 0-28 0 0,16 0 83 0 0,100-15 827 0 0,-1-1-880 0 0,-65 10 89 0 0,-25 2-2504 0 0,0 3-7428 0 0,-17 1-2371 0 0</inkml:trace>
  <inkml:trace contextRef="#ctx0" brushRef="#br0" timeOffset="701.778">478 552 7066 0 0,'0'0'3587'0'0,"0"0"-1193"0"0,0 0-499 0 0,0 0-105 0 0,0 0-162 0 0,0 0-178 0 0,0 0-209 0 0,0 0-238 0 0,0 0-223 0 0,0 0-160 0 0,0 0-97 0 0,0 0-73 0 0,0 0-62 0 0,10-34-40 0 0,29-106-26 0 0,-5 64 203 0 0,-23 55-357 0 0,1 1 0 0 0,1 0 0 0 0,1 1 0 0 0,0 1 0 0 0,2 0 0 0 0,14-13-168 0 0,-9 12 90 0 0,-15 13-69 0 0,0 0 1 0 0,0 0 0 0 0,1 1-1 0 0,-1 0 1 0 0,1 0 0 0 0,0 0-1 0 0,1 1 1 0 0,-1 0-1 0 0,1 0 1 0 0,-1 1 0 0 0,1 0-1 0 0,0 0 1 0 0,0 1 0 0 0,1 0-1 0 0,-1 1 1 0 0,1 0-22 0 0,-6 3 9 0 0,0 0-1 0 0,0 1 1 0 0,-1-1 0 0 0,1 1 0 0 0,0 0-1 0 0,-1-1 1 0 0,0 2 0 0 0,0-1 0 0 0,0 0 0 0 0,0 0-1 0 0,0 0 1 0 0,0 1 0 0 0,-1-1 0 0 0,0 1-1 0 0,0 0 1 0 0,0-1 0 0 0,0 1 0 0 0,0 0 0 0 0,-1-1-1 0 0,1 1 1 0 0,-1 0 0 0 0,0 0 0 0 0,-1-1-1 0 0,1 1 1 0 0,0 0 0 0 0,-2 3-9 0 0,-11 95 176 0 0,-9 0-111 0 0,22-102-79 0 0,0 0-6 0 0,0 0 8 0 0,6-8 33 0 0,108-130 172 0 0,-93 111-178 0 0,1 1 0 0 0,2 0 0 0 0,0 2 0 0 0,2 1 0 0 0,1 1 0 0 0,0 2-1 0 0,27-16-14 0 0,5 24-48 0 0,-41 51 87 0 0,-16 167 163 0 0,-8-93-228 0 0,3-79-354 0 0,3-33 83 0 0,0-1-210 0 0,4 0-1492 0 0,3 1-478 0 0,-3-3-3839 0 0,2-1-5717 0 0</inkml:trace>
  <inkml:trace contextRef="#ctx0" brushRef="#br0" timeOffset="1407.711">1754 32 3873 0 0,'0'0'3039'0'0,"0"0"-613"0"0,0 0-272 0 0,0 0-42 0 0,0 0-74 0 0,0 0-124 0 0,0 0-242 0 0,0 0-346 0 0,0 0-307 0 0,0 0-237 0 0,0 0-153 0 0,0 0-93 0 0,0 0-63 0 0,0-4-10 0 0,0 3-434 0 0,0-1 0 0 0,0 1 0 0 0,0 0 0 0 0,0 0 0 0 0,0 0 0 0 0,0 0 0 0 0,0 0 0 0 0,-1 0 0 0 0,1 0 0 0 0,0 0 0 0 0,-1 0 0 0 0,1 0 0 0 0,-1 0 0 0 0,1 0 0 0 0,-1 0 0 0 0,1 1 0 0 0,-1-1 0 0 0,0 0 0 0 0,1 0 0 0 0,-1 0 0 0 0,0 1 0 0 0,0-1 0 0 0,1 0 0 0 0,-1 1 0 0 0,0-1 0 0 0,0 0 0 0 0,0 1 0 0 0,0-1 0 0 0,0 1 0 0 0,0 0 0 0 0,0-1-1 0 0,0 1 1 0 0,0 0 0 0 0,0 0 0 0 0,0-1 0 0 0,0 1 0 0 0,0 0 0 0 0,0 0 0 0 0,0 0 0 0 0,0 0 0 0 0,0 0 0 0 0,0 1 0 0 0,0-1 0 0 0,0 0 0 0 0,0 0 0 0 0,0 1 0 0 0,0-1 0 0 0,0 1 0 0 0,0-1 0 0 0,0 1 0 0 0,0-1 0 0 0,0 1 0 0 0,0 0-29 0 0,-12 2 74 0 0,1 1-1 0 0,0 1 1 0 0,1 0-1 0 0,-1 1 1 0 0,1 0 0 0 0,0 0-1 0 0,0 1 1 0 0,1 1-1 0 0,0 0 1 0 0,1 0-1 0 0,-1 1 1 0 0,1 0-1 0 0,0 2-73 0 0,-1-2-2 0 0,1 1 0 0 0,0 1 0 0 0,1 0-1 0 0,0 0 1 0 0,0 0 0 0 0,1 1-1 0 0,1 0 1 0 0,0 0 0 0 0,0 1 0 0 0,1 0-1 0 0,1 0 1 0 0,0 0 0 0 0,1 0 0 0 0,1 1-1 0 0,0-1 1 0 0,0 1 0 0 0,1 9 2 0 0,3-20 1 0 0,0-1 0 0 0,0 1 1 0 0,0-1-1 0 0,0 1 0 0 0,0-1 1 0 0,1 0-1 0 0,-1 0 0 0 0,1 0 1 0 0,-1 0-1 0 0,1 0 0 0 0,0 0 1 0 0,-1-1-1 0 0,1 1 0 0 0,0-1 1 0 0,0 0-1 0 0,0 0 0 0 0,0 0 1 0 0,1 0-1 0 0,-1-1 0 0 0,0 1 1 0 0,0-1-1 0 0,0 0 0 0 0,1 0 1 0 0,-1 0-1 0 0,0 0 0 0 0,0 0 1 0 0,0-1-1 0 0,1 1 0 0 0,-1-1 1 0 0,0 0-1 0 0,0 0 0 0 0,0 0 1 0 0,0-1-1 0 0,0 1 0 0 0,0-1-1 0 0,16-9 108 0 0,1-1-1 0 0,-2-1 0 0 0,0 0 0 0 0,0-2 0 0 0,-2 0 0 0 0,0-1 0 0 0,0 0 0 0 0,-2-2 0 0 0,0 1 0 0 0,3-8-107 0 0,-13 19 24 0 0,0-1-1 0 0,0 1 0 0 0,1 0 0 0 0,0 1 0 0 0,0-1 1 0 0,0 1-1 0 0,1 0 0 0 0,-1 0 0 0 0,1 0 1 0 0,0 1-1 0 0,1 0 0 0 0,-1 0 0 0 0,1 1 1 0 0,0 0-1 0 0,-1 0 0 0 0,2 0 0 0 0,-1 1 1 0 0,0 0-1 0 0,5 0-23 0 0,-9 5 7 0 0,0 0 1 0 0,-1 1 0 0 0,1 0-1 0 0,-1 0 1 0 0,1 0 0 0 0,-1 0-1 0 0,0 0 1 0 0,-1 0 0 0 0,1 0-1 0 0,-1 1 1 0 0,0-1 0 0 0,0 1-1 0 0,0-1 1 0 0,0 1 0 0 0,-1-1-1 0 0,0 4-7 0 0,7 277 70 0 0,-2-227-72 0 0,0-26-7 0 0,-2 0 0 0 0,-1 1 0 0 0,-2-1 0 0 0,-1 1 0 0 0,-1-1 0 0 0,-2 0 0 0 0,-2 0 0 0 0,0 0 0 0 0,-5 9 9 0 0,9-31 0 0 0,-1-1-1 0 0,0 0 1 0 0,0 0-1 0 0,-1 0 1 0 0,0 0-1 0 0,-1-1 1 0 0,0 1-1 0 0,0-1 1 0 0,0 0-1 0 0,-1 0 1 0 0,-1-1-1 0 0,1 0 1 0 0,-1 0-1 0 0,0-1 1 0 0,-1 0-1 0 0,0 0 1 0 0,0 0-1 0 0,0-1 1 0 0,-8 4 0 0 0,11-7-1 0 0,1 1 0 0 0,-1-1 0 0 0,0-1 0 0 0,0 1 1 0 0,0-1-1 0 0,0 1 0 0 0,0-1 0 0 0,0-1 0 0 0,0 1 1 0 0,0-1-1 0 0,0 0 0 0 0,-1 0 0 0 0,1 0 0 0 0,0-1 0 0 0,0 0 1 0 0,0 0-1 0 0,0 0 0 0 0,0 0 0 0 0,0-1 0 0 0,0 0 1 0 0,1 0-1 0 0,-1 0 0 0 0,1-1 0 0 0,-1 0 0 0 0,1 0 0 0 0,0 0 1 0 0,0 0-1 0 0,0 0 0 0 0,0-1 0 0 0,1 0 0 0 0,-4-4 1 0 0,2-3 5 0 0,1 0-1 0 0,0 0 0 0 0,0-1 0 0 0,2 0 1 0 0,-1 1-1 0 0,1-1 0 0 0,1 0 0 0 0,0 0 1 0 0,1 0-1 0 0,0 0 0 0 0,1 0 0 0 0,0 0 1 0 0,1 0-1 0 0,0 0 0 0 0,1 0 0 0 0,0 1 1 0 0,1-1-1 0 0,0 1 0 0 0,1 0 0 0 0,1 0 1 0 0,-1 0-1 0 0,7-7-4 0 0,5-10-12 0 0,1 1-1 0 0,2 1 1 0 0,0 1 0 0 0,2 0 0 0 0,0 2 0 0 0,2 0-1 0 0,9-5 13 0 0,-11 9-175 0 0,10-8-545 0 0,-9 15-5895 0 0,-16 9-4320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07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137 313 0 0 0,'-8'-13'0'0'0,"10"11"0"0"0</inkml:trace>
  <inkml:trace contextRef="#ctx0" brushRef="#br0" timeOffset="417.849">137 313 0 0 0</inkml:trace>
  <inkml:trace contextRef="#ctx0" brushRef="#br0" timeOffset="1050.403">137 313 0 0 0,'63'23'0'0'0,"-43"-16"12767"0"0,-17-7-343 0 0,-4-4-11260 0 0,1-3-3525 0 0,-2 0 2416 0 0,0 0 0 0 0,0 0-1 0 0,0 0 1 0 0,-1 1-1 0 0,0-1 1 0 0,-1 1-1 0 0,1 0 1 0 0,-1 0-1 0 0,0 0 1 0 0,-1 0-1 0 0,1 1 1 0 0,-1 0-1 0 0,0 0 1 0 0,-1 0-55 0 0,2-1 46 0 0,-39-42 255 0 0,9 31 364 0 0,34 17-612 0 0,0 0-1 0 0,-6 9 397 0 0,-4 56-258 0 0,22 47-10 0 0,67 143 190 0 0,12 105-371 0 0,-82-314 17 0 0,-3 0 0 0 0,-1 0 0 0 0,-3 1 0 0 0,-2-1 0 0 0,-2 8-17 0 0,2-50 19 0 0,-1 0-1 0 0,0 0 0 0 0,-1 0 1 0 0,1-1-1 0 0,0 1 0 0 0,-1 0 1 0 0,0-1-1 0 0,0 1 0 0 0,0-1 0 0 0,0 0 1 0 0,-1 0-1 0 0,1 0 0 0 0,-1 0 1 0 0,0 0-1 0 0,0 0 0 0 0,0-1 0 0 0,0 0 1 0 0,0 1-1 0 0,-1-1 0 0 0,1 0 1 0 0,-1 0-1 0 0,1-1 0 0 0,-1 1 0 0 0,0-1 1 0 0,1 0-1 0 0,-1 0 0 0 0,0 0 1 0 0,0 0-1 0 0,0-1 0 0 0,0 1 0 0 0,0-1 1 0 0,0 0-1 0 0,0-1 0 0 0,0 1 1 0 0,1 0-1 0 0,-1-1 0 0 0,0 0 1 0 0,0 0-1 0 0,-2-1-18 0 0,-15 1-41 0 0,16 1 3 0 0,-1 0 0 0 0,0-1-1 0 0,0 0 1 0 0,0 0 0 0 0,0 0 0 0 0,1-1 0 0 0,-1 0 0 0 0,1 0 0 0 0,-1 0 0 0 0,1-1 0 0 0,0 0 0 0 0,0 0 0 0 0,0 0 0 0 0,0-1 0 0 0,1 1 0 0 0,-1-1 0 0 0,1 0 0 0 0,0-1 0 0 0,0 1 0 0 0,0-1 0 0 0,1 0 0 0 0,-3-3 38 0 0,-5-19-4987 0 0,7-3-4757 0 0,4 22-2313 0 0</inkml:trace>
  <inkml:trace contextRef="#ctx0" brushRef="#br0" timeOffset="1520.3">599 1192 6265 0 0,'0'0'2378'0'0,"0"0"-747"0"0,0 0-368 0 0,0 0-55 0 0,0 0-5 0 0,0 0-20 0 0,0 0-136 0 0,0 0-229 0 0,0 0-232 0 0,0 0-172 0 0,0 0-106 0 0,0 0-68 0 0,-5 33-32 0 0,-14 103-21 0 0,22-81 86 0 0,2-48-193 0 0,-3-3 80 0 0,1 0-1 0 0,0 0 1 0 0,0 0 0 0 0,0 0-1 0 0,0 0 1 0 0,1 0 0 0 0,0-1-1 0 0,-1 0 1 0 0,1 0-1 0 0,1 0 1 0 0,-1 0 0 0 0,0-1-1 0 0,1 1 1 0 0,-1-1 0 0 0,1 0-1 0 0,0 0 1 0 0,-1-1 0 0 0,1 0-1 0 0,0 0 1 0 0,0 0-1 0 0,0 0 1 0 0,0-1 0 0 0,0 1-1 0 0,0-1 1 0 0,0-1 0 0 0,0 1-1 0 0,0-1 1 0 0,0 1 0 0 0,0-2-1 0 0,0 1 1 0 0,0 0-1 0 0,-1-1 1 0 0,1 0 0 0 0,0 0-1 0 0,-1 0 1 0 0,1-1 0 0 0,-1 0-1 0 0,0 0 1 0 0,0 0-1 0 0,0 0-159 0 0,3-4 110 0 0,-1 1-1 0 0,-1-1 1 0 0,1 0-1 0 0,-1 0 0 0 0,0-1 1 0 0,-1 1-1 0 0,0-1 0 0 0,0 0 1 0 0,-1-1-1 0 0,0 1 0 0 0,0 0 1 0 0,-1-1-1 0 0,0 0 0 0 0,0 1 1 0 0,-1-1-1 0 0,0 0 1 0 0,-1 0-1 0 0,0 0 0 0 0,0 1 1 0 0,-1-1-1 0 0,0 0 0 0 0,-2-5-109 0 0,1 9-45 0 0,0 1-1 0 0,-1-1 1 0 0,1 1-1 0 0,-1 0 1 0 0,0 0-1 0 0,0 0 1 0 0,0 0-1 0 0,0 1 1 0 0,-1-1-1 0 0,0 1 1 0 0,1 0-1 0 0,-1 0 1 0 0,0 0-1 0 0,-1 0 1 0 0,1 1-1 0 0,0 0 1 0 0,-1 0-1 0 0,1 0 1 0 0,-1 0-1 0 0,0 1 1 0 0,0 0-1 0 0,1 0 1 0 0,-1 0-1 0 0,0 0 1 0 0,0 1-1 0 0,0 0 1 0 0,-3 0 45 0 0,-50 4-10266 0 0,44 0-2210 0 0</inkml:trace>
  <inkml:trace contextRef="#ctx0" brushRef="#br0" timeOffset="19651.465">445 228 0 0 0,'8'-2'2412'0'0,"-3"0"1943"0"0,-4 6 6812 0 0,-1-4-10592 0 0,0 0-36 0 0,0 0-29 0 0,0 0-30 0 0,-15 4 991 0 0,-75 19-951 0 0,37-15 1115 0 0,132-28-1173 0 0,-12 17 384 0 0,-84 11-143 0 0,-56 11-694 0 0,72-19-93 0 0,1 0-37 0 0,0 0-46 0 0,0 0-81 0 0,0 0-135 0 0,0 0-216 0 0,8-9-3381 0 0,-7 8 3313 0 0,7-4-2446 0 0,-1 1-3668 0 0,2 0-2760 0 0</inkml:trace>
  <inkml:trace contextRef="#ctx0" brushRef="#br0" timeOffset="20973.371">464 375 0 0 0,'0'0'1295'0'0,"0"0"15"0"0,0 0-38 0 0,0 0 1 0 0,0 0-23 0 0,0 0-88 0 0,0 0-123 0 0,0 0-219 0 0,0 0-210 0 0,0 0-87 0 0,-2 4 104 0 0,1-3-615 0 0,-10 18 1711 0 0,13-5 2715 0 0,24-8 1419 0 0,15-23-4267 0 0,-27 7-1406 0 0,-1 0 0 0 0,0-1 0 0 0,-1-1 0 0 0,0 0 0 0 0,-1-1 0 0 0,0 0 0 0 0,-1-1 1 0 0,0 0-1 0 0,1-6-184 0 0,12-13 217 0 0,-19 25-193 0 0,0-1 0 0 0,0-1 1 0 0,0 1-1 0 0,-2-1 0 0 0,1 1 0 0 0,-1-1 1 0 0,0 0-1 0 0,-1 0 0 0 0,0 0 0 0 0,-1 0 0 0 0,0 1 1 0 0,0-1-1 0 0,-2-9-24 0 0,-39-62 49 0 0,23 67-110 0 0,17 13 77 0 0,-2 1 12 0 0,2 0-24 0 0,1 0 6 0 0,-17 35-180 0 0,0 53 226 0 0,15-77-34 0 0,0 0 1 0 0,1 0-1 0 0,0 1 1 0 0,1-1-1 0 0,0 0 1 0 0,1 1-1 0 0,1-1 1 0 0,-1 0-1 0 0,2 0 1 0 0,-1 0-1 0 0,4 7-22 0 0,-4-8 18 0 0,28 67 409 0 0,36-8 546 0 0,-29-42-472 0 0,-37-27-481 0 0,0 0-12 0 0,-1-8-3058 0 0,-1-14-7429 0 0,1 17-1651 0 0</inkml:trace>
  <inkml:trace contextRef="#ctx0" brushRef="#br0" timeOffset="21692.014">343 186 0 0 0,'0'0'1048'0'0,"0"0"249"0"0,0 0 32 0 0,0 0 5 0 0,0 0 18 0 0,0 0-22 0 0,0 0 10 0 0,0 0-58 0 0,0 0-102 0 0,0 3-489 0 0,-3 9 11163 0 0,-61-8-10706 0 0,64-4-1098 0 0,0 0-16 0 0,0 0-4 0 0,0 0-5 0 0,0 0 16 0 0,0 0-27 0 0,27 0 83 0 0,110 12 359 0 0,-134 4 115 0 0,-114-1-678 0 0,128-15-1253 0 0,-6 0-4409 0 0,-7 0-2928 0 0</inkml:trace>
  <inkml:trace contextRef="#ctx0" brushRef="#br0" timeOffset="25694.337">1306 702 0 0 0,'0'0'268'0'0,"0"0"806"0"0,0 0 317 0 0,0 0 204 0 0,0 0 189 0 0,0 0 7 0 0,0 0-143 0 0,0 0-201 0 0,0 0-210 0 0,0 0-200 0 0,-4-4-187 0 0,-13-15-125 0 0,14 17-549 0 0,0 1 0 0 0,1-1-1 0 0,-1 0 1 0 0,0 1 0 0 0,0 0-1 0 0,0 0 1 0 0,0 0 0 0 0,0 0 0 0 0,0 0-1 0 0,0 1 1 0 0,-1-1 0 0 0,1 1-1 0 0,0 0 1 0 0,0 0 0 0 0,0 0-1 0 0,-1 0 1 0 0,1 0 0 0 0,0 1 0 0 0,0 0-176 0 0,-11 0 455 0 0,5 1-402 0 0,1 0 0 0 0,-1 1-1 0 0,1 0 1 0 0,0 0 0 0 0,0 1-1 0 0,0 0 1 0 0,0 1 0 0 0,1-1-1 0 0,-1 2 1 0 0,1-1 0 0 0,1 1 0 0 0,-1 0-1 0 0,1 0 1 0 0,0 1 0 0 0,0 0-1 0 0,1 0 1 0 0,-3 4-53 0 0,1-3 29 0 0,2-2-29 0 0,0 0 0 0 0,1 0 0 0 0,0 1 0 0 0,0 0 0 0 0,0-1 0 0 0,1 1 0 0 0,-1 0 0 0 0,2 1 0 0 0,-1-1 0 0 0,1 1 0 0 0,0-1 0 0 0,1 1 0 0 0,0-1 0 0 0,0 1 0 0 0,1 0 0 0 0,-1 0 0 0 0,2-1 0 0 0,-1 1 0 0 0,2 6 0 0 0,0-8 69 0 0,1 0 1 0 0,0-1 0 0 0,0 0 0 0 0,0 0 0 0 0,0 0 0 0 0,1 0 0 0 0,0 0 0 0 0,0-1 0 0 0,0 1 0 0 0,1-1-1 0 0,-1 0 1 0 0,1 0 0 0 0,0-1 0 0 0,0 0 0 0 0,0 1 0 0 0,1-2 0 0 0,-1 1 0 0 0,1-1 0 0 0,-1 1 0 0 0,1-2-1 0 0,0 1 1 0 0,0-1 0 0 0,0 1 0 0 0,0-2 0 0 0,0 1 0 0 0,0-1 0 0 0,0 0 0 0 0,0 0 0 0 0,1 0-70 0 0,-2 0 85 0 0,-1 0 0 0 0,1 0 0 0 0,-1-1 0 0 0,1 1 0 0 0,-1-1 0 0 0,1 0 0 0 0,-1 0 0 0 0,0 0 0 0 0,1-1-1 0 0,-1 0 1 0 0,0 0 0 0 0,0 0 0 0 0,0 0 0 0 0,0 0 0 0 0,-1-1 0 0 0,1 0 0 0 0,-1 1 0 0 0,1-1 0 0 0,-1-1 0 0 0,0 1 0 0 0,0 0 0 0 0,0-2-85 0 0,17-20 98 0 0,0-2-1 0 0,-3 0 1 0 0,0-1-1 0 0,-1 0 1 0 0,-2-2 0 0 0,-1 0-1 0 0,-1 0 1 0 0,-2-1-1 0 0,-1 0 1 0 0,-2-1-1 0 0,-1 0 1 0 0,-1 0-1 0 0,-1 0 1 0 0,-2-1-1 0 0,-3-28-97 0 0,3 49 0 0 0,-1 0 0 0 0,-1 0 0 0 0,0 0 0 0 0,-1 0 0 0 0,0 0 0 0 0,0 0 0 0 0,-2 0 0 0 0,1 1 0 0 0,-1-1 0 0 0,-1 0 0 0 0,0 1 0 0 0,-1 0 0 0 0,0 0 0 0 0,-1 1 0 0 0,0-1 0 0 0,-1 1 0 0 0,0 0 0 0 0,0 1 0 0 0,-4-4 0 0 0,8 11-6 0 0,0-1-1 0 0,-1 1 1 0 0,1-1-1 0 0,-1 1 1 0 0,1 0-1 0 0,-1 1 1 0 0,0-1-1 0 0,0 1 1 0 0,0-1-1 0 0,0 1 1 0 0,0 0-1 0 0,0 0 1 0 0,0 1-1 0 0,0-1 1 0 0,0 1-1 0 0,0 0 1 0 0,0 0-1 0 0,0 1 1 0 0,-1-1 6 0 0,-1 0-35 0 0,3 2 28 0 0,-1-1-1 0 0,1 1 1 0 0,-1 0 0 0 0,1 0 0 0 0,0 0 0 0 0,0 1 0 0 0,0-1 0 0 0,0 1 0 0 0,0 0 0 0 0,1-1 0 0 0,-1 1 0 0 0,1 1 0 0 0,0-1 0 0 0,0 0 0 0 0,0 0 0 0 0,0 1-1 0 0,0-1 1 0 0,1 1 0 0 0,0 0 0 0 0,-1-1 0 0 0,1 1 0 0 0,1 0 0 0 0,-1 0 0 0 0,0-1 0 0 0,1 1 0 0 0,0 0 0 0 0,0 0 0 0 0,0 0 0 0 0,1 0 0 0 0,-1 1 7 0 0,12 94 138 0 0,39 78 322 0 0,23 31 153 0 0,-7-81-139 0 0,2-50 65 0 0,-68-77-524 0 0,-1 15 282 0 0,2-7-3218 0 0,9-8-154 0 0,-3 0-4923 0 0,-4 0-2963 0 0</inkml:trace>
  <inkml:trace contextRef="#ctx0" brushRef="#br0" timeOffset="26462.237">1657 671 3673 0 0,'0'0'2167'0'0,"0"0"-69"0"0,0 0-45 0 0,0 0-100 0 0,0 0-65 0 0,0 0-287 0 0,0 0-349 0 0,0 0-329 0 0,0 0-295 0 0,0 0-203 0 0,0 0-131 0 0,0 0-66 0 0,0 0-28 0 0,-3 0 13 0 0,1 5-97 0 0,-1 1 0 0 0,1-1 0 0 0,0 1-1 0 0,1 0 1 0 0,-1 0 0 0 0,1 0 0 0 0,0 0 0 0 0,1 0-1 0 0,0 0 1 0 0,0 0 0 0 0,0 0 0 0 0,0 0 0 0 0,1 0-1 0 0,0 0 1 0 0,0 0 0 0 0,1-1 0 0 0,-1 1 0 0 0,2 2-116 0 0,5 32 312 0 0,-8-31-273 0 0,0 0 0 0 0,0-1 0 0 0,1 1 0 0 0,1 0 0 0 0,-1-1 0 0 0,2 1 0 0 0,-1-1 0 0 0,1 0 0 0 0,0 0 0 0 0,1 0 0 0 0,-1 0-1 0 0,2 0 1 0 0,-1-1 0 0 0,1 1 0 0 0,0-1 0 0 0,1-1 0 0 0,0 1 0 0 0,0-1 0 0 0,0 0 0 0 0,1 0 0 0 0,-1-1 0 0 0,1 1 0 0 0,1-2 0 0 0,-1 1-39 0 0,-3-5 88 0 0,-1-1 1 0 0,1 1-1 0 0,-1-1 1 0 0,0 0-1 0 0,1 0 1 0 0,-1 0-1 0 0,0-1 1 0 0,0 1-1 0 0,0-1 1 0 0,0 1-1 0 0,0-1 0 0 0,0 0 1 0 0,0 0-1 0 0,0 0 1 0 0,-1-1-1 0 0,1 1 1 0 0,-1-1-1 0 0,0 1 1 0 0,0-1-1 0 0,0 0 1 0 0,0 0-1 0 0,0 0 1 0 0,0 0-1 0 0,-1 0 1 0 0,0 0-1 0 0,1-1 1 0 0,-1 1-1 0 0,0 0 1 0 0,0-4-89 0 0,8-10 98 0 0,4-13-2 0 0,-1-1-1 0 0,-2 0 0 0 0,0-1 1 0 0,-2 0-1 0 0,3-30-95 0 0,-10 54 6 0 0,3-35 159 0 0,-4 42-130 0 0,0 1-11 0 0,0 0-16 0 0,0 0-17 0 0,0 0-22 0 0,0 31-220 0 0,10 151 309 0 0,14 18-61 0 0,-4 77 12 0 0,-19-248 2 0 0,1-5-13 0 0,-2-1 0 0 0,0 1 0 0 0,-2 0 0 0 0,0 0 0 0 0,-1-1 0 0 0,-4 11 2 0 0,-10 26 213 0 0,-8-64 286 0 0,18-3-470 0 0,0 0 1 0 0,1 0-1 0 0,0-1 0 0 0,0 0 0 0 0,1 0 0 0 0,0-1 1 0 0,0 1-1 0 0,1-1 0 0 0,0 0 0 0 0,1-1 1 0 0,0 1-1 0 0,-2-8-29 0 0,1 4 5 0 0,0 0 0 0 0,0 0 0 0 0,1 0 0 0 0,1-1 1 0 0,0 1-1 0 0,1-1 0 0 0,0 1 0 0 0,1-1 0 0 0,1 0 1 0 0,0 1-1 0 0,1-1 0 0 0,0 1 0 0 0,1-1 0 0 0,1 1 0 0 0,0 0 1 0 0,0 0-1 0 0,1 1 0 0 0,1-1 0 0 0,1 1 0 0 0,-1 1 0 0 0,2-1 1 0 0,-1 1-1 0 0,2 0 0 0 0,0 1 0 0 0,7-8-5 0 0,-8 14-195 0 0,0-1 0 0 0,1 1-1 0 0,-1 0 1 0 0,1 1 0 0 0,0 0 0 0 0,0 0-1 0 0,0 1 1 0 0,1 0 0 0 0,-1 0 0 0 0,1 1-1 0 0,-1 1 1 0 0,1 0 0 0 0,-1 0 0 0 0,8 1 195 0 0,-1-1-1550 0 0,-4 2-1954 0 0,-4 0-3133 0 0,-4-2-5266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8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19 101 0 0 0,'10'-61'88'0'0,"-14"52"5757"0"0,4 9-5386 0 0,0 0 162 0 0,0 0 149 0 0,0 0 201 0 0,0 0 188 0 0,0 0 132 0 0,0 0 48 0 0,0 0-63 0 0,0 0-142 0 0,0 0-186 0 0,0 0-137 0 0,0 0-79 0 0,0 0-44 0 0,0 0-16 0 0,0 0-39 0 0,0 0-43 0 0,0 0-53 0 0,0 0-48 0 0,0 0-47 0 0,0 0-32 0 0,20 1 2861 0 0,17 4-2497 0 0,0-1-1 0 0,1-3 1 0 0,-1 0-1 0 0,32-6-773 0 0,101-9 728 0 0,-36-5-356 0 0,-93 15-1300 0 0,-97 4-8649 0 0,31 11 4952 0 0,6-3-2391 0 0,12-4-208 0 0</inkml:trace>
  <inkml:trace contextRef="#ctx0" brushRef="#br0" timeOffset="353.984">38 209 0 0 0,'0'0'1274'0'0,"0"0"201"0"0,0 0 65 0 0,0 0 7 0 0,0 0-3 0 0,0 0-69 0 0,0 0-106 0 0,0 0-117 0 0,0 0-124 0 0,0 0-92 0 0,0 0-57 0 0,0 0-16 0 0,-8 6-8 0 0,-22 20 52 0 0,30-25-860 0 0,1 0 0 0 0,-1 0 1 0 0,0 0-1 0 0,0 0 0 0 0,1 0 1 0 0,-1 0-1 0 0,1 0 0 0 0,-1 0 1 0 0,1 0-1 0 0,-1 0 0 0 0,1 0 0 0 0,-1 0 1 0 0,1-1-1 0 0,0 1 0 0 0,-1 0 1 0 0,1-1-1 0 0,0 1 0 0 0,0 0 1 0 0,0-1-1 0 0,0 1 0 0 0,-1-1 1 0 0,1 1-1 0 0,0-1 0 0 0,0 1 0 0 0,0-1 1 0 0,0 0-1 0 0,0 1 0 0 0,0-1 1 0 0,0 0-1 0 0,0 0 0 0 0,0 0 1 0 0,0 0-1 0 0,0 0 0 0 0,0 0 1 0 0,1 0-148 0 0,61 4 2912 0 0,108-4-653 0 0,-19-19-1649 0 0,-120 8-1650 0 0,-24 5-1295 0 0,-4 3-522 0 0,-1 0-3842 0 0,-1-1-5378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39.4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281 583 0 0 0,'0'0'2018'0'0,"0"0"205"0"0,0 0 75 0 0,0 0-46 0 0,0 0-158 0 0,0 0-260 0 0,0 0-305 0 0,0 0-272 0 0,0 0-150 0 0,0 0-123 0 0,0 0-63 0 0,0 0-53 0 0,10-3-99 0 0,50-17 454 0 0,72 20 1394 0 0,-78 14-2398 0 0,-52-13-207 0 0,-2-1 58 0 0,-52 19 836 0 0,-53-3-748 0 0,75-16 183 0 0,42 0 259 0 0,145-20-88 0 0,-97 31-1489 0 0,-58-10 826 0 0,0-1-1692 0 0,-2 1-5092 0 0,0 2-4658 0 0</inkml:trace>
  <inkml:trace contextRef="#ctx0" brushRef="#br0" timeOffset="1311.15">822 918 0 0 0,'0'0'835'0'0,"0"0"1108"0"0,0 0 435 0 0,0 0 22 0 0,0 0-169 0 0,0 0-295 0 0,0 0-287 0 0,0 0-231 0 0,0 0-179 0 0,0 0-156 0 0,0 0-187 0 0,0 0-128 0 0,1-3-81 0 0,10-87 4227 0 0,-5 69-4729 0 0,0 0 0 0 0,1 0-1 0 0,1 0 1 0 0,2 1-1 0 0,0 0 1 0 0,0 1 0 0 0,2 0-1 0 0,1 1 1 0 0,0 0 0 0 0,1 1-1 0 0,1 0 1 0 0,0 2 0 0 0,17-14-185 0 0,53-29 109 0 0,-84 58-111 0 0,1 0 0 0 0,0 0-1 0 0,-1 0 1 0 0,1 1 0 0 0,-1-1 0 0 0,1 0 0 0 0,-1 1-1 0 0,1-1 1 0 0,0 1 0 0 0,-1 0 0 0 0,0-1-1 0 0,1 1 1 0 0,-1 0 0 0 0,1 0 0 0 0,-1 0 0 0 0,0 0-1 0 0,0 0 1 0 0,0 0 0 0 0,1 1 0 0 0,-1-1-1 0 0,0 0 1 0 0,0 0 0 0 0,-1 1 0 0 0,1-1 0 0 0,0 1-1 0 0,0-1 1 0 0,-1 1 0 0 0,1-1 0 0 0,-1 1-1 0 0,1-1 1 0 0,-1 1 0 0 0,0 0 0 0 0,1-1 0 0 0,-1 1-1 0 0,0-1 1 0 0,0 1 0 0 0,0 0 0 0 0,0-1-1 0 0,-1 1 1 0 0,1-1 0 0 0,0 1 0 0 0,-1 0 0 0 0,1-1-1 0 0,-1 1 1 0 0,0 0 2 0 0,-6 221 81 0 0,7-222-95 0 0,8-1-30 0 0,19-33 38 0 0,1 2 0 0 0,2 1 0 0 0,1 1 0 0 0,1 1 0 0 0,1 2 0 0 0,1 2 0 0 0,6-2 6 0 0,81-24-9 0 0,-119 51 11 0 0,0 1-1 0 0,0-1 1 0 0,0 1-1 0 0,0 0 1 0 0,0 0-1 0 0,0 0 1 0 0,-1 0 0 0 0,1 0-1 0 0,-1 0 1 0 0,1 0-1 0 0,-1 0 1 0 0,0 1-1 0 0,0-1 1 0 0,0 0 0 0 0,0 1-1 0 0,0-1 1 0 0,0 1-1 0 0,-1-1 1 0 0,1 1-1 0 0,-1 0 1 0 0,0-1 0 0 0,0 1-1 0 0,0-1 1 0 0,0 1-1 0 0,0 0 1 0 0,0-1-1 0 0,-1 1 1 0 0,1-1 0 0 0,-1 1-1 0 0,0-1 1 0 0,0 1-1 0 0,0-1-1 0 0,0 11 11 0 0,-33 187 40 0 0,34-199-233 0 0,0-1 0 0 0,1 1 0 0 0,-1-1 0 0 0,0 0 0 0 0,1 1 0 0 0,-1-1 0 0 0,0 0 0 0 0,1 1 0 0 0,-1-1 0 0 0,1 0 0 0 0,-1 1-1 0 0,0-1 1 0 0,1 0 0 0 0,-1 0 0 0 0,1 1 0 0 0,-1-1 0 0 0,1 0 0 0 0,-1 0 0 0 0,1 0 0 0 0,-1 0 0 0 0,1 0 0 0 0,-1 0 0 0 0,1 0 0 0 0,-1 0 0 0 0,1 0 0 0 0,-1 0 0 0 0,1 0 0 0 0,-1 0 0 0 0,1 0 0 0 0,-1 0 0 0 0,1 0 0 0 0,-1-1-1 0 0,1 1 1 0 0,-1 0 0 0 0,1 0 0 0 0,-1 0 0 0 0,1-1 0 0 0,-1 1 0 0 0,0 0 0 0 0,1-1 0 0 0,-1 1 0 0 0,1 0 0 0 0,-1-1 0 0 0,0 1 0 0 0,1-1 0 0 0,-1 1 0 0 0,0 0 0 0 0,0-1 0 0 0,1 1 0 0 0,-1-1 0 0 0,0 1 0 0 0,0-1-1 0 0,0 1 1 0 0,1-1 182 0 0,5-3-5684 0 0,-1 0-5576 0 0</inkml:trace>
  <inkml:trace contextRef="#ctx0" brushRef="#br0" timeOffset="1946.437">2049 548 3921 0 0,'0'0'3362'0'0,"0"0"-1063"0"0,0 0-413 0 0,0 0 30 0 0,0 0-23 0 0,0 0-314 0 0,0 0-404 0 0,0 0-411 0 0,0 0-330 0 0,0 0-64 0 0,0 0-34 0 0,0 0-64 0 0,0 0-33 0 0,-13 1-1 0 0,-104 22 701 0 0,108-20-912 0 0,0 0-1 0 0,1 1 1 0 0,0 0-1 0 0,0 1 1 0 0,0 0-1 0 0,1 0 1 0 0,-1 1 0 0 0,1 0-1 0 0,0 0 1 0 0,1 0-1 0 0,0 1 1 0 0,0 0-1 0 0,0 0 1 0 0,1 1-1 0 0,0 0 1 0 0,0 0-1 0 0,1 0 1 0 0,0 0-1 0 0,0 1 1 0 0,1-1-1 0 0,0 1 1 0 0,1 0-1 0 0,0 0 1 0 0,0 0 0 0 0,1 0-1 0 0,0 0 1 0 0,0 0-1 0 0,2 4-26 0 0,1-7 95 0 0,0 0-1 0 0,1 0 0 0 0,0 0 1 0 0,0-1-1 0 0,0 1 1 0 0,1-1-1 0 0,0 0 0 0 0,0 0 1 0 0,1 0-1 0 0,-1-1 1 0 0,1 1-1 0 0,0-1 0 0 0,0 0 1 0 0,0-1-1 0 0,1 1 1 0 0,-1-1-1 0 0,1 0 0 0 0,0 0 1 0 0,0-1-1 0 0,0 1 1 0 0,0-2-1 0 0,0 1 0 0 0,0 0 1 0 0,1-1-1 0 0,-1-1 1 0 0,0 1-1 0 0,1-1 0 0 0,-1 0 1 0 0,1 0-1 0 0,-1 0 1 0 0,0-1-1 0 0,1 0 0 0 0,-1-1 1 0 0,0 1-1 0 0,0-1 1 0 0,0-1-1 0 0,0 1 1 0 0,1-1-95 0 0,19-8 207 0 0,0-2 1 0 0,-1 0 0 0 0,0-2-1 0 0,-1 0 1 0 0,10-10-208 0 0,-23 17 51 0 0,57-19 153 0 0,-51 58-189 0 0,-2 11-11 0 0,-2 1 1 0 0,-2 1-1 0 0,-2 0 0 0 0,-2 1 1 0 0,-1 0-1 0 0,-3 0 0 0 0,-2 31-4 0 0,-3-60 1 0 0,0-1 0 0 0,-2 0 0 0 0,0 0 0 0 0,0-1 0 0 0,-1 1-1 0 0,-1-1 1 0 0,0 0 0 0 0,-1-1 0 0 0,-1 1 0 0 0,0-1-1 0 0,-1-1 1 0 0,0 1 0 0 0,-1-2 0 0 0,0 1 0 0 0,-1-1 0 0 0,0-1-1 0 0,-1 0 1 0 0,-12 8-1 0 0,16-12 4 0 0,-1-1 0 0 0,0 0 0 0 0,-1 0 0 0 0,1-1 0 0 0,-1 0 0 0 0,0 0 0 0 0,0-1 0 0 0,0-1-1 0 0,0 1 1 0 0,-1-2 0 0 0,1 1 0 0 0,-1-2 0 0 0,1 1 0 0 0,-1-1 0 0 0,1-1 0 0 0,0 0 0 0 0,-2-1-4 0 0,7 0-7 0 0,1-1-1 0 0,-1-1 1 0 0,1 1 0 0 0,0-1-1 0 0,0 1 1 0 0,0-1 0 0 0,0 0-1 0 0,1-1 1 0 0,-1 1 0 0 0,1-1 0 0 0,0 1-1 0 0,0-1 1 0 0,1 0 0 0 0,0 0-1 0 0,0 0 1 0 0,0 0 0 0 0,0-1-1 0 0,1 1 1 0 0,0 0 0 0 0,0-1-1 0 0,0 0 8 0 0,-1-6-6 0 0,0-1 0 0 0,1 1 0 0 0,0-1 0 0 0,1 0 0 0 0,1 1 0 0 0,0-1 0 0 0,0 0 0 0 0,2 1 0 0 0,-1 0 0 0 0,2-1 0 0 0,-1 1 0 0 0,2 0 0 0 0,-1 1 0 0 0,2-1 0 0 0,0 1 0 0 0,4-7 6 0 0,130-160-3951 0 0,-109 144 1234 0 0,-18 21-2772 0 0,-6 5-5981 0 0</inkml:trace>
  <inkml:trace contextRef="#ctx0" brushRef="#br0" timeOffset="2269.917">2410 217 13779 0 0,'0'0'2034'0'0,"0"0"-527"0"0,0 0-464 0 0,0 0-150 0 0,0 0 13 0 0,0 0 81 0 0,0 0 110 0 0,0 0 14 0 0,0 0-68 0 0,0 0-68 0 0,0 0-156 0 0,0 0-158 0 0,18 11-97 0 0,132 86 766 0 0,-117-78-1009 0 0,-18-12-270 0 0,0 1 0 0 0,0 1 0 0 0,0 0 0 0 0,-1 1 1 0 0,0 0-1 0 0,-1 1 0 0 0,0 1 0 0 0,-1 0 0 0 0,0 1 1 0 0,-1 0-1 0 0,-1 0 0 0 0,0 1 0 0 0,0 1 0 0 0,6 14-51 0 0,-9-11-10 0 0,0 1-1 0 0,-1-1 1 0 0,-1 1-1 0 0,-1 0 1 0 0,0 0-1 0 0,-2 1 0 0 0,0-1 1 0 0,-1 1-1 0 0,-1-1 1 0 0,-1 1-1 0 0,-1-1 1 0 0,0 0-1 0 0,-2 1 1 0 0,0-1-1 0 0,-1 0 1 0 0,-1-1-1 0 0,-1 0 0 0 0,0 1 1 0 0,-1-2-1 0 0,-1 0 1 0 0,-1 0-1 0 0,-1 0 1 0 0,-1 1 10 0 0,-15 9-549 0 0,0 0 0 0 0,-2-2 0 0 0,0-1 0 0 0,-2-1 1 0 0,-11 4 548 0 0,39-24-110 0 0,-47 27-2427 0 0,16-13-4175 0 0,17-8-5272 0 0</inkml:trace>
  <inkml:trace contextRef="#ctx0" brushRef="#br0" timeOffset="2951.712">294 1 0 0 0,'0'0'1082'0'0,"0"0"-69"0"0,0 0 315 0 0,0 0 654 0 0,0 0 503 0 0,0 0 57 0 0,0 0-378 0 0,0 0-629 0 0,0 0-495 0 0,0 0-189 0 0,0 0-49 0 0,0 0-26 0 0,0 0-27 0 0,-25 24-37 0 0,-79 80-43 0 0,36-12 457 0 0,52-60-926 0 0,1 0-1 0 0,2 1 0 0 0,1 1 0 0 0,2-1 0 0 0,1 2 1 0 0,2 0-1 0 0,1 0 0 0 0,2 0 0 0 0,1 0 0 0 0,2 1 1 0 0,2 24-200 0 0,1-45 28 0 0,1-1 1 0 0,0 1 0 0 0,0-1 0 0 0,1 1-1 0 0,1-1 1 0 0,1 0 0 0 0,0-1 0 0 0,1 0 0 0 0,0 0-1 0 0,1 0 1 0 0,0-1 0 0 0,1 0 0 0 0,0 0-1 0 0,1-1 1 0 0,1 0 0 0 0,0-1 0 0 0,0 0-1 0 0,0-1 1 0 0,11 6-29 0 0,119 57-1957 0 0,6-41-6406 0 0,-123-31-2599 0 0</inkml:trace>
  <inkml:trace contextRef="#ctx0" brushRef="#br0" timeOffset="3860.464">1947 571 0 0 0,'0'0'1446'0'0,"0"0"283"0"0,0 0-35 0 0,0 0-107 0 0,0 0-172 0 0,0 0-171 0 0,0 0-199 0 0,0 0-260 0 0,0 0-153 0 0,0 0-21 0 0,0 0 36 0 0,0 0 17 0 0,6-1 29 0 0,0-1-327 0 0,5-2-197 0 0,2 3 4934 0 0,44 25-1817 0 0,29 10-1613 0 0,-82-30-1633 0 0,0-1 0 0 0,0 1 0 0 0,-1 0 0 0 0,1 0 0 0 0,-1 1 0 0 0,0-1 0 0 0,0 1 0 0 0,-1-1 0 0 0,1 1 0 0 0,-1 0 0 0 0,0 0 0 0 0,0 0 0 0 0,0 0 0 0 0,-1 0 0 0 0,0 1 0 0 0,0-1 0 0 0,0 0 0 0 0,-1 1 0 0 0,0-1 0 0 0,0 0 0 0 0,0 1 0 0 0,-1-1 0 0 0,0 5-40 0 0,1-6 6 0 0,-9 10-1245 0 0,6-13-2572 0 0,1-4-3706 0 0,2 2-3943 0 0</inkml:trace>
  <inkml:trace contextRef="#ctx0" brushRef="#br0" timeOffset="8485.912">3267 82 0 0 0,'0'0'273'0'0,"0"0"952"0"0,0 0 291 0 0,0 0-50 0 0,0 0-149 0 0,0 0-193 0 0,0 0-125 0 0,0 0 11 0 0,0 0 43 0 0,2-4 40 0 0,6-11 34 0 0,-7 11-32 0 0,-1 4-62 0 0,0 0-90 0 0,0 0-107 0 0,0 0-114 0 0,0 0-81 0 0,0 0-59 0 0,0 0-36 0 0,0 0-16 0 0,-56 35 1592 0 0,41-20-1951 0 0,-1 0 0 0 0,2 1 0 0 0,0 1 0 0 0,1 0 0 0 0,1 1 0 0 0,1 0 1 0 0,0 1-1 0 0,1 0 0 0 0,1 1 0 0 0,1 0 0 0 0,1 0 0 0 0,1 1 0 0 0,1 0 1 0 0,0 0-1 0 0,0 13-171 0 0,-2-10 120 0 0,2 0 0 0 0,0 1 0 0 0,2-1 0 0 0,1 1 1 0 0,0-1-1 0 0,2 1 0 0 0,1 0 0 0 0,1-1 0 0 0,1 1 0 0 0,5 16-120 0 0,-2-19 128 0 0,2-1-1 0 0,0 0 1 0 0,1 0-1 0 0,1 0 1 0 0,1-1-1 0 0,1-1 1 0 0,1 0-1 0 0,0 0 1 0 0,2-2-1 0 0,0 1 1 0 0,1-2-1 0 0,3 3-127 0 0,24 13 439 0 0,-37-45-922 0 0,13-28-3886 0 0,-8 25-2395 0 0,-6 9-4737 0 0</inkml:trace>
  <inkml:trace contextRef="#ctx0" brushRef="#br0" timeOffset="9098.296">3356 552 3433 0 0,'0'0'2455'0'0,"0"0"-863"0"0,0 0-439 0 0,0 0-83 0 0,0 0 57 0 0,0 0 55 0 0,0 0-62 0 0,0 0-252 0 0,0 0-322 0 0,0 0-207 0 0,0 0 53 0 0,0 0 150 0 0,0 0 184 0 0,3 1 139 0 0,135 5 3678 0 0,-133-5-4363 0 0,9 1-344 0 0,-22-1 2483 0 0,-116-1-2023 0 0,105 2-205 0 0,34 0-18 0 0,117-9 328 0 0,-41-3-784 0 0,-72 8-4112 0 0,1 2-4504 0 0,-16 0-2273 0 0</inkml:trace>
  <inkml:trace contextRef="#ctx0" brushRef="#br0" timeOffset="9997.938">3602 926 2937 0 0,'0'0'2176'0'0,"0"0"-878"0"0,0 0-57 0 0,0 0 490 0 0,0 0 398 0 0,0 0-17 0 0,0 0-283 0 0,0 0-396 0 0,0 0-348 0 0,0 0-219 0 0,0 0-137 0 0,36-13-92 0 0,111-38-58 0 0,-25-5 898 0 0,-109 49-1317 0 0,0 0 0 0 0,-1 0 1 0 0,0-1-1 0 0,0-1 0 0 0,-1 0 0 0 0,0 0 0 0 0,0-1 0 0 0,-1 0 0 0 0,0-1 0 0 0,-1 0 0 0 0,0-1 0 0 0,-1 0 0 0 0,3-7-160 0 0,-7 7 46 0 0,0 0 0 0 0,-1-1 0 0 0,0 1-1 0 0,-1-1 1 0 0,0 0 0 0 0,-1 0 0 0 0,-1 0 0 0 0,0 1 0 0 0,-1-1 0 0 0,0 0 0 0 0,-1 0 0 0 0,0 1 0 0 0,-1-1 0 0 0,-1 1-1 0 0,0 0 1 0 0,0 0 0 0 0,-1 0 0 0 0,-1 0 0 0 0,0 1 0 0 0,0 0 0 0 0,-1 0 0 0 0,-1 1 0 0 0,0-1 0 0 0,0 2 0 0 0,-1-1-1 0 0,-1 0-45 0 0,5 6-3 0 0,1 1 0 0 0,0-1 0 0 0,-1 1 0 0 0,1 0 0 0 0,-1 0 0 0 0,0 0 0 0 0,0 1 0 0 0,0 0 0 0 0,-1 0 0 0 0,1 0-1 0 0,0 1 1 0 0,-1-1 0 0 0,1 1 0 0 0,-1 1 0 0 0,1-1 0 0 0,-1 1 0 0 0,0 0 0 0 0,1 0 0 0 0,-4 1 3 0 0,5 1-9 0 0,1 1 1 0 0,-1 0-1 0 0,1 0 1 0 0,0 0-1 0 0,0 0 1 0 0,0 0-1 0 0,1 0 1 0 0,-1 1-1 0 0,1 0 1 0 0,0-1-1 0 0,0 1 1 0 0,0 0-1 0 0,0 0 1 0 0,0 0-1 0 0,1 0 1 0 0,0 0-1 0 0,0 1 1 0 0,0-1-1 0 0,1 0 0 0 0,-1 0 1 0 0,1 1-1 0 0,0-1 1 0 0,0 0-1 0 0,0 1 1 0 0,1-1-1 0 0,0 3 9 0 0,1 12 24 0 0,0-1 0 0 0,1 1 0 0 0,0 0 0 0 0,2-1 0 0 0,0 0 0 0 0,1 0 0 0 0,1-1 0 0 0,1 1 0 0 0,0-1 0 0 0,1-1 0 0 0,1 0 0 0 0,7 8-24 0 0,59 111 619 0 0,-48-81-460 0 0,-18-45-133 0 0,0-1 89 0 0,62 63 313 0 0,-45-54-354 0 0,-27-17-69 0 0,0 0 8 0 0,0 0-2 0 0,0 0-2 0 0,0 0-26 0 0,0 0-36 0 0,0-26-2581 0 0,0 10-4636 0 0,0 12-4387 0 0</inkml:trace>
  <inkml:trace contextRef="#ctx0" brushRef="#br0" timeOffset="10450.314">4244 120 8490 0 0,'0'0'1870'0'0,"0"0"-61"0"0,0 0 45 0 0,0 0 5 0 0,0 0-136 0 0,0 0-239 0 0,0 0-310 0 0,0 0-252 0 0,0 0-238 0 0,0 0-155 0 0,0 0-90 0 0,0 0-43 0 0,0 0 4 0 0,-5-2-12 0 0,-14-8-13 0 0,20 19 808 0 0,37 41 434 0 0,118 146 129 0 0,-153-192-1729 0 0,9 13 35 0 0,0 1-1 0 0,-1 0 1 0 0,-1 1-1 0 0,-1-1 1 0 0,0 2 0 0 0,-2-1-1 0 0,0 1 1 0 0,-1 1-1 0 0,-1-1 1 0 0,-1 1-1 0 0,1 15-51 0 0,-4-21 29 0 0,-1-1 0 0 0,0 1-1 0 0,-1-1 1 0 0,0 1 0 0 0,-1-1-1 0 0,-1 0 1 0 0,-1 1 0 0 0,-1 4-29 0 0,-10 14-62 0 0,-1-1 1 0 0,-2-1-1 0 0,-1 0 0 0 0,-1-1 1 0 0,-1-1-1 0 0,-2-2 1 0 0,-1 0-1 0 0,-1-1 1 0 0,-1-1-1 0 0,-1-2 0 0 0,-2-1 1 0 0,-10 6 61 0 0,24-20-827 0 0,8-7-8756 0 0,7-1-2591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4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294 412 9266 0 0,'0'0'1712'0'0,"0"0"-483"0"0,0 0-84 0 0,0 0 234 0 0,0 0 156 0 0,0 0 11 0 0,0 0-210 0 0,0 0-310 0 0,0 0-265 0 0,0 0-138 0 0,0 0-68 0 0,0 0-90 0 0,0 0-37 0 0,-16 11-33 0 0,-99 63 635 0 0,104-69-978 0 0,1 0 0 0 0,-1 1 0 0 0,1 1 1 0 0,1-1-1 0 0,-1 1 0 0 0,1 1 0 0 0,0 0 0 0 0,1 0 1 0 0,0 1-1 0 0,0 0 0 0 0,1 0 0 0 0,0 1 1 0 0,1 0-1 0 0,0 0 0 0 0,0 1 0 0 0,1-1 1 0 0,1 1-1 0 0,0 0 0 0 0,0 1 0 0 0,1-1 1 0 0,0 0-1 0 0,1 1 0 0 0,0 6-52 0 0,2-15 19 0 0,1 0 0 0 0,0 1 0 0 0,0-1 0 0 0,0 1 0 0 0,0-1 0 0 0,0 0 0 0 0,1 0 0 0 0,-1 0 0 0 0,1 0 0 0 0,0 0 0 0 0,0 0 0 0 0,0 0 0 0 0,0 0 0 0 0,0-1 0 0 0,1 1 0 0 0,-1-1 0 0 0,1 1 0 0 0,0-1 0 0 0,0 0 0 0 0,0 0 1 0 0,0-1-1 0 0,0 1 0 0 0,0 0 0 0 0,0-1 0 0 0,0 0 0 0 0,1 0 0 0 0,-1 0 0 0 0,0 0 0 0 0,1 0 0 0 0,-1-1 0 0 0,1 0 0 0 0,-1 1 0 0 0,1-1 0 0 0,-1-1 0 0 0,1 1 0 0 0,-1 0 0 0 0,1-1 0 0 0,-1 0 0 0 0,0 1 0 0 0,2-2-19 0 0,30-10 469 0 0,18-18-117 0 0,-2-4 0 0 0,-1-1 0 0 0,-1-3 0 0 0,33-34-352 0 0,-72 63 22 0 0,-1 0-1 0 0,1 1 1 0 0,1 0 0 0 0,-1 0-1 0 0,1 1 1 0 0,1 1-1 0 0,-1 0 1 0 0,1 0 0 0 0,0 1-1 0 0,1 1 1 0 0,-1 0 0 0 0,1 1-1 0 0,-1 0 1 0 0,9 0-22 0 0,-6 39 65 0 0,-13 186 226 0 0,-3-191-297 0 0,3 31-2 0 0,-3-1 0 0 0,-3 1-1 0 0,-2-1 1 0 0,-3 0 0 0 0,-3-1-1 0 0,-2 0 1 0 0,-3 0 0 0 0,-17 38 8 0 0,28-83 5 0 0,-1 1 0 0 0,-1-1 0 0 0,0 0 0 0 0,-1-1 0 0 0,0 0 0 0 0,-1-1 0 0 0,-1 0-1 0 0,0 0 1 0 0,-1-1 0 0 0,0 0 0 0 0,0-1 0 0 0,-2-1 0 0 0,1 0 0 0 0,-1-1-5 0 0,6-5 0 0 0,0-1 0 0 0,0 0 0 0 0,0-1 0 0 0,-1 0 0 0 0,1 0 0 0 0,-1-1 0 0 0,1 0-1 0 0,0-1 1 0 0,-1 1 0 0 0,1-2 0 0 0,-1 1 0 0 0,1-1 0 0 0,-1 0 0 0 0,-7-3 0 0 0,12 1-5 0 0,-1 1 0 0 0,1-2 0 0 0,0 1-1 0 0,0 0 1 0 0,0-1 0 0 0,0 1 0 0 0,1-1 0 0 0,-1 0 0 0 0,1 0 0 0 0,0-1 0 0 0,1 1 0 0 0,-1-1 0 0 0,1 1 0 0 0,-1-1-1 0 0,1 0 1 0 0,1 0 0 0 0,-1 0 0 0 0,1 0 0 0 0,0 0 0 0 0,0 0 0 0 0,0-1 0 0 0,1-1 5 0 0,-1-5-13 0 0,0 0 0 0 0,1 0-1 0 0,1 0 1 0 0,0 0 0 0 0,1 0 0 0 0,0 0 0 0 0,0 0 0 0 0,2 0 0 0 0,-1 1 0 0 0,2-1-1 0 0,-1 1 1 0 0,2 0 0 0 0,-1 0 0 0 0,1 1 0 0 0,1 0 0 0 0,0 0 0 0 0,0 0 0 0 0,1 1-1 0 0,2-1 14 0 0,227-232-1237 0 0,-186 198-243 0 0,-23 20-1289 0 0,-1 0-4935 0 0,-13 11-4572 0 0</inkml:trace>
  <inkml:trace contextRef="#ctx0" brushRef="#br0" timeOffset="520.938">825 767 2417 0 0,'0'0'2567'0'0,"0"0"-595"0"0,0 0-185 0 0,0 0 11 0 0,0 0-108 0 0,0 0-66 0 0,0 0-112 0 0,0 0-142 0 0,0 0-83 0 0,0 0-70 0 0,0 0-67 0 0,0 0-72 0 0,0 0-62 0 0,21 4-87 0 0,67 9-87 0 0,-83-12-739 0 0,0-1 0 0 0,0 0 0 0 0,1 0 0 0 0,-1-1 0 0 0,0 0 0 0 0,0 1 0 0 0,-1-1 0 0 0,1-1 0 0 0,0 1 0 0 0,0-1 0 0 0,0 0 1 0 0,-1 0-1 0 0,1 0 0 0 0,-1-1 0 0 0,0 0 0 0 0,2 0-103 0 0,11-8 325 0 0,9-1-168 0 0,-1-2 1 0 0,0-1 0 0 0,-1-1 0 0 0,-1-1 0 0 0,-1-2-1 0 0,0 0 1 0 0,-1-1 0 0 0,-1 0 0 0 0,-1-2 0 0 0,-1-1 0 0 0,-1 0-1 0 0,-1-1 1 0 0,-2-1 0 0 0,0 0 0 0 0,-1-1 0 0 0,-1 0-1 0 0,-2-1 1 0 0,3-12-158 0 0,50-195-2 0 0,-61 232-1 0 0,-1 0 0 0 0,1-1 1 0 0,-1 1-1 0 0,0-1 1 0 0,1 1-1 0 0,-1-1 0 0 0,0 0 1 0 0,-1 0-1 0 0,1 1 1 0 0,0-1-1 0 0,-1 0 1 0 0,0 0-1 0 0,1 0 0 0 0,-1 0 1 0 0,0 1-1 0 0,-1-1 1 0 0,1 0-1 0 0,0 0 0 0 0,-1 0 1 0 0,0 0-1 0 0,1 1 1 0 0,-1-1-1 0 0,0 0 1 0 0,0 1-1 0 0,-1-1 0 0 0,1 1 1 0 0,-1-1-1 0 0,1 1 1 0 0,-1-1-1 0 0,0 1 1 0 0,1 0-1 0 0,-1 0 0 0 0,-1 0 1 0 0,1 0-1 0 0,0 0 1 0 0,0 1-1 0 0,-1-1 0 0 0,1 0 1 0 0,-1 1-1 0 0,1 0 1 0 0,-1 0-1 0 0,1 0 1 0 0,-1 0-1 0 0,0 0 0 0 0,0 0 1 0 0,1 1-1 0 0,-2-1 3 0 0,-7 4-15 0 0,1 0 0 0 0,0 1 0 0 0,1 0-1 0 0,-1 0 1 0 0,1 1 0 0 0,0 1 0 0 0,0-1-1 0 0,0 2 1 0 0,1-1 0 0 0,0 1 0 0 0,0 0 0 0 0,1 1-1 0 0,0-1 1 0 0,0 2 0 0 0,0-1 0 0 0,1 1-1 0 0,-1 3 16 0 0,-6 6 0 0 0,0 1-1 0 0,1 0 0 0 0,2 1 1 0 0,0 0-1 0 0,1 1 0 0 0,0 0 1 0 0,2 0-1 0 0,1 1 0 0 0,0 0 1 0 0,2 0-1 0 0,1 1 0 0 0,0-1 1 0 0,2 1-1 0 0,0-1 0 0 0,2 1 1 0 0,2 13 0 0 0,1-20 8 0 0,1 0 1 0 0,1 0-1 0 0,0 0 0 0 0,2-1 1 0 0,-1 0-1 0 0,2 0 0 0 0,0-1 1 0 0,1 0-1 0 0,0-1 0 0 0,1 0 1 0 0,0-1-1 0 0,1 0 0 0 0,1 0 1 0 0,0-1-1 0 0,2 0-8 0 0,4 4 23 0 0,-9-6-27 0 0,1 0 0 0 0,0-1 0 0 0,1-1 0 0 0,0 1 0 0 0,0-2 0 0 0,0 0 0 0 0,1 0 0 0 0,9 2 4 0 0,-2-16-1849 0 0,-20-11-2753 0 0,-1 7-551 0 0,1 4-6867 0 0</inkml:trace>
  <inkml:trace contextRef="#ctx0" brushRef="#br0" timeOffset="1236.379">612 559 0 0 0,'-40'-39'0'0'0,"8"17"0"0"0,17 10 0 0 0,-1 4 134 0 0,19 1 6936 0 0,-3 7-7064 0 0,4-2 3987 0 0,2-7 13155 0 0,-6 5-15775 0 0,-3-1-4461 0 0,-3-1 3135 0 0,1 0 0 0 0,-1 1 0 0 0,0-1 1 0 0,-1 1-1 0 0,1 1 0 0 0,-1-1 0 0 0,0 1 0 0 0,0 0 0 0 0,0 1 0 0 0,-1 0 0 0 0,1 0 0 0 0,-1 0 0 0 0,0 1 0 0 0,0 0 0 0 0,0 1 0 0 0,0 0 0 0 0,0 0 0 0 0,0 0 0 0 0,0 1 0 0 0,0 1 0 0 0,0-1 0 0 0,-7 2-47 0 0,-2-2 1 0 0,-1 1-1 0 0,0 1 1 0 0,0 0-1 0 0,1 2 1 0 0,-1 0-1 0 0,1 1 1 0 0,0 0-1 0 0,0 1 1 0 0,1 1-1 0 0,0 1 1 0 0,-10 6-1 0 0,27-14-32 0 0,0 0 1 0 0,0 1 0 0 0,-1-1 0 0 0,1 0 0 0 0,0 0-1 0 0,-1 1 1 0 0,1-1 0 0 0,0 1 0 0 0,-1-1 0 0 0,1 1-1 0 0,0-1 1 0 0,-1 1 0 0 0,1-1 0 0 0,-1 1 0 0 0,1-1-1 0 0,-1 1 1 0 0,1 0 0 0 0,-1-1 0 0 0,1 1 0 0 0,-1 0-1 0 0,0-1 1 0 0,1 1 0 0 0,-1 0 0 0 0,0 0 0 0 0,0-1-1 0 0,0 1 1 0 0,1 0 0 0 0,-1 0 0 0 0,0-1 0 0 0,0 1-1 0 0,0 0 1 0 0,0 0 0 0 0,0 0 0 0 0,0-1 0 0 0,-1 1-1 0 0,1 0 1 0 0,0 0 0 0 0,0-1 0 0 0,0 1-1 0 0,-1 0 1 0 0,1 0 0 0 0,0-1 0 0 0,-1 1 0 0 0,1 0-1 0 0,-1-1 1 0 0,1 1 0 0 0,-1 0 0 0 0,1-1 0 0 0,-1 1-1 0 0,1-1 1 0 0,-1 1 0 0 0,0-1 0 0 0,1 1 0 0 0,-1-1-1 0 0,0 0 1 0 0,1 1 0 0 0,-1-1 0 0 0,0 1 31 0 0,36-5-1881 0 0,-13 0-2940 0 0,-9 0-6934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3:51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27 116 0 0 0,'0'0'870'0'0,"0"0"71"0"0,0 0 107 0 0,0 0 110 0 0,0 0 94 0 0,-3 0 5928 0 0,-17 0-1509 0 0,17 0 1964 0 0,129-4-4635 0 0,-125 4-2970 0 0,-1 0 3 0 0,1 0-14 0 0,-1 0-9 0 0,0 0 8 0 0,0 0 9 0 0,0 0-7 0 0,0 0 0 0 0,0 0-8 0 0,0 0 5 0 0,0 0 8 0 0,0 0-10 0 0,0 0 4 0 0,0 0-7 0 0,0 0 5 0 0,0 0 10 0 0,0 0-6 0 0,0 0 6 0 0,0 0-7 0 0,1 0 1 0 0,0 0-8 0 0,-1 0-18 0 0,0 0-6 0 0,0 0 15 0 0,0 0 10 0 0,193-23 516 0 0,-98 15-394 0 0,-38 0-48 0 0,-40 7 26 0 0,-28-1-792 0 0,-31 4-646 0 0,21-1-1704 0 0,-1-1-7458 0 0,18 0-1157 0 0</inkml:trace>
  <inkml:trace contextRef="#ctx0" brushRef="#br0" timeOffset="452.352">93 270 1384 0 0,'0'0'1871'0'0,"0"0"-52"0"0,0 0 63 0 0,0 0 44 0 0,0 0-94 0 0,0 0-225 0 0,0 0-284 0 0,0 0-263 0 0,0 0-165 0 0,0 0-80 0 0,0 0-35 0 0,0 0-11 0 0,0 2-413 0 0,0 8 7403 0 0,146-3-5054 0 0,134-22-1404 0 0,-280 10-1938 0 0,0 0-2222 0 0,0 3-5409 0 0,0 2-4219 0 0</inkml:trace>
  <inkml:trace contextRef="#ctx0" brushRef="#br0" timeOffset="1853.038">796 474 24 0 0,'0'0'1947'0'0,"0"0"11"0"0,0 0 150 0 0,0 0 139 0 0,0 0-33 0 0,0 0-220 0 0,0 0-304 0 0,0 0-263 0 0,0 0-159 0 0,0 0-68 0 0,0 0-72 0 0,0 0-58 0 0,0 0-92 0 0,-3 7 536 0 0,2-7 1898 0 0,-8-80-2021 0 0,9 70-1336 0 0,1-1 0 0 0,0 1 0 0 0,0 0 0 0 0,1 0 0 0 0,1 0 0 0 0,0 0 0 0 0,0 0 0 0 0,1 0 0 0 0,0 1 0 0 0,1-1 0 0 0,0 1 0 0 0,0 0 0 0 0,1 1 0 0 0,0 0 0 0 0,1-1 0 0 0,1 1-55 0 0,13-13 27 0 0,1 1 0 0 0,0 1-1 0 0,2 1 1 0 0,0 1 0 0 0,1 1 0 0 0,1 1 0 0 0,0 2 0 0 0,1 0-1 0 0,1 2 1 0 0,14-4-27 0 0,45-4-8 0 0,-86 19-7 0 0,-1 0 5 0 0,0 0-5 0 0,0 0 0 0 0,-2 327 182 0 0,2-327-183 0 0,0 0 4 0 0,29-27 39 0 0,47-51-15 0 0,4 3 1 0 0,3 4-1 0 0,24-12-12 0 0,-102 79-10 0 0,0 0 1 0 0,0 0-1 0 0,0 1 0 0 0,0 0 1 0 0,1 0-1 0 0,0 0 0 0 0,-1 1 0 0 0,1 0 1 0 0,0 0-1 0 0,0 0 0 0 0,0 1 1 0 0,0 0-1 0 0,0 0 0 0 0,1 0 10 0 0,7 44 19 0 0,-29 165 82 0 0,-22-89-166 0 0,37-119-47 0 0,0 0-46 0 0,0 0-60 0 0,0 0-80 0 0,0 0-107 0 0,3-11-2534 0 0,17-12-2248 0 0,-6 8-3303 0 0,-3 6-2480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02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490 317 0 0 0,'0'0'1118'0'0,"0"0"751"0"0,0 0 268 0 0,0 0-93 0 0,0 0-189 0 0,0 0-209 0 0,0 0-216 0 0,0 0-185 0 0,0 0-122 0 0,0 0-95 0 0,3 0-77 0 0,10 0-75 0 0,-10 0-59 0 0,-3 0-56 0 0,0 0-50 0 0,0 0-54 0 0,0 0-49 0 0,0 0-46 0 0,0 0-42 0 0,0 0-39 0 0,0 0-28 0 0,0 0-20 0 0,0 0-36 0 0,0 0-27 0 0,0 0-55 0 0,-15-1 162 0 0,-21-4-326 0 0,0 2-1 0 0,0 1 1 0 0,0 1 0 0 0,-37 6-151 0 0,48-2 98 0 0,-1 1 0 0 0,1 1 0 0 0,1 1-1 0 0,-1 1 1 0 0,1 2 0 0 0,0 0 0 0 0,-6 5-98 0 0,28-12 11 0 0,0-1-1 0 0,1 1 0 0 0,-1 1 1 0 0,0-1-1 0 0,1 0 0 0 0,-1 0 1 0 0,1 0-1 0 0,0 1 0 0 0,0-1 1 0 0,0 1-1 0 0,0-1 0 0 0,0 1 1 0 0,0-1-1 0 0,1 1 1 0 0,-1 0-1 0 0,1-1 0 0 0,0 1 1 0 0,0 0-1 0 0,0-1 0 0 0,0 1 1 0 0,0 0-1 0 0,0-1 0 0 0,1 1 1 0 0,-1-1-1 0 0,2 3-10 0 0,-1-2 11 0 0,1 0-1 0 0,0 0 1 0 0,0 0 0 0 0,1 0-1 0 0,-1-1 1 0 0,0 1 0 0 0,1 0-1 0 0,0-1 1 0 0,0 0 0 0 0,0 0-1 0 0,0 0 1 0 0,0 0 0 0 0,0 0-1 0 0,0 0 1 0 0,0-1 0 0 0,1 0-1 0 0,-1 1 1 0 0,3-1-11 0 0,207 34 535 0 0,-174-15-438 0 0,-93 22 390 0 0,-48 5-259 0 0,-54 33-111 0 0,152-77-119 0 0,1-1 0 0 0,-1 1-1 0 0,0 0 1 0 0,1 0-1 0 0,0 0 1 0 0,0 0 0 0 0,0 1-1 0 0,0-1 1 0 0,0 1 0 0 0,1 0-1 0 0,0 0 1 0 0,-1 0-1 0 0,1 0 1 0 0,1 0 0 0 0,-1 1-1 0 0,1-1 1 0 0,-1 0 0 0 0,1 1-1 0 0,1-1 1 0 0,-1 1-1 0 0,1-1 1 0 0,-1 1 0 0 0,1 1 2 0 0,1 1 6 0 0,0 0-1 0 0,0 1 1 0 0,0-1 0 0 0,1 0 0 0 0,0 0 0 0 0,0 0 0 0 0,1 0 0 0 0,0 0 0 0 0,0-1 0 0 0,0 1-1 0 0,1-1 1 0 0,0 0 0 0 0,1 0 0 0 0,-1 0 0 0 0,1-1 0 0 0,0 1 0 0 0,0-1 0 0 0,1 0 0 0 0,0-1 0 0 0,-1 1-1 0 0,2-1 1 0 0,-1 0 0 0 0,0-1 0 0 0,1 0 0 0 0,-1 0 0 0 0,1 0 0 0 0,0 0 0 0 0,0-1 0 0 0,0-1-1 0 0,1 1 1 0 0,6 0-6 0 0,-8-1-207 0 0,61-2 359 0 0,-66 0-374 0 0,0 1 1 0 0,1-1-1 0 0,-1 0 0 0 0,0 0 0 0 0,0 1 0 0 0,1-1 1 0 0,-1 0-1 0 0,0 0 0 0 0,0 0 0 0 0,0-1 0 0 0,0 1 1 0 0,0 0-1 0 0,0 0 0 0 0,-1 0 0 0 0,1-1 0 0 0,0 1 1 0 0,-1 0-1 0 0,1-1 0 0 0,-1 1 0 0 0,1-1 1 0 0,-1 1-1 0 0,1-1 0 0 0,-1 1 0 0 0,0-1 0 0 0,0 1 1 0 0,0-1-1 0 0,0 1 0 0 0,0-2 222 0 0,0-2-1517 0 0,0-4-2439 0 0,0 2-2796 0 0,0-1-2973 0 0</inkml:trace>
  <inkml:trace contextRef="#ctx0" brushRef="#br0" timeOffset="402.612">158 1 6649 0 0,'0'0'2144'0'0,"0"0"-283"0"0,0 0-135 0 0,0 0-3 0 0,0 0-87 0 0,0 0-131 0 0,0 0-260 0 0,0 0-297 0 0,0 0-257 0 0,0 0-107 0 0,0 0 71 0 0,0 0 76 0 0,0 0 60 0 0,3 7-28 0 0,55 137 2111 0 0,-42-74-2540 0 0,-4 0 0 0 0,-3 1 1 0 0,-3 0-1 0 0,-3 0 0 0 0,-3 1 0 0 0,-6 34-334 0 0,-15 133 139 0 0,-14-31-130 0 0,16-188-1053 0 0,11-33-5492 0 0,8 6-175 0 0,0 3-5365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3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1 462 5089 0 0,'0'0'1900'0'0,"0"0"-203"0"0,0 0-169 0 0,0 0-90 0 0,0 0-83 0 0,0 0-95 0 0,0 0-189 0 0,0 0-272 0 0,0 0-240 0 0,0 0-125 0 0,0 0 2 0 0,15 7 2648 0 0,12 6-1245 0 0,89 25 1251 0 0,-100-36-2899 0 0,-6-1-67 0 0,1 0-1 0 0,0 0 1 0 0,-1-1-1 0 0,1 0 1 0 0,-1-1 0 0 0,1 0-1 0 0,-1 0 1 0 0,1-1-1 0 0,-1-1 1 0 0,9-3-124 0 0,26-19 176 0 0,-1-2 0 0 0,-1-1 0 0 0,-1-3 0 0 0,-2-1 0 0 0,-1-2 0 0 0,-2-2 0 0 0,-1-2 0 0 0,-2 0 0 0 0,1-7-176 0 0,120-131 339 0 0,-154 176-339 0 0,1 0 1 0 0,0 0-1 0 0,0 1 1 0 0,0-1 0 0 0,0 1-1 0 0,0-1 1 0 0,-1 1-1 0 0,1 0 1 0 0,0 0-1 0 0,-1 0 1 0 0,1 0-1 0 0,0 0 1 0 0,-1 0-1 0 0,1 0 1 0 0,-1 0-1 0 0,0 1 1 0 0,1-1-1 0 0,-1 1 1 0 0,0-1 0 0 0,0 1-1 0 0,0-1 1 0 0,0 1-1 0 0,0 0 1 0 0,0-1-1 0 0,0 3 0 0 0,0-4 0 0 0,76 163 146 0 0,-72-149-126 0 0,-1 1-1 0 0,-1 0 1 0 0,0 0 0 0 0,-1 1 0 0 0,-1-1 0 0 0,0 1 0 0 0,-1-1 0 0 0,-1 0 0 0 0,0 1 0 0 0,-1-1 0 0 0,-1 0 0 0 0,0 0 0 0 0,-1 0 0 0 0,0 0 0 0 0,-2-1 0 0 0,0 1 0 0 0,0-1 0 0 0,-1-1 0 0 0,-1 1 0 0 0,0-1 0 0 0,-1-1 0 0 0,0 1 0 0 0,-1-1 0 0 0,-1-1-1 0 0,1 0 1 0 0,-2-1 0 0 0,0 0 0 0 0,-6 4-20 0 0,3-6-25 0 0,-1-1 0 0 0,-1-1 0 0 0,1-1-1 0 0,-1 0 1 0 0,0-1 0 0 0,-1-1-1 0 0,1 0 1 0 0,0-1 0 0 0,-1-1 0 0 0,1-1-1 0 0,-1-1 1 0 0,1 0 0 0 0,-1-1 0 0 0,1-1-1 0 0,0 0 1 0 0,0-1 0 0 0,0-2-1 0 0,1 1 1 0 0,-1-2 0 0 0,1 0 25 0 0,13 7-62 0 0,-1-1 0 0 0,1 1 0 0 0,0-1 0 0 0,-1 0 0 0 0,1 0-1 0 0,0 0 1 0 0,-1-1 0 0 0,1 1 0 0 0,0-1 0 0 0,0 1 0 0 0,0-1 0 0 0,0 0 0 0 0,1 0 0 0 0,-1-1 0 0 0,0 1 0 0 0,1 0 0 0 0,-1-1 0 0 0,1 0-1 0 0,0 1 1 0 0,0-1 0 0 0,0 0 0 0 0,1 0 0 0 0,-1 0 0 0 0,0-1 0 0 0,1 1 0 0 0,0 0 0 0 0,0 0 0 0 0,0-1 0 0 0,0 1 0 0 0,1-1 0 0 0,-1 1 0 0 0,1-1-1 0 0,0-2 63 0 0,2 2-230 0 0,1 0 0 0 0,0 0-1 0 0,0 0 1 0 0,0 0 0 0 0,0 1-1 0 0,1-1 1 0 0,0 1 0 0 0,-1 0-1 0 0,1 0 1 0 0,0 0 0 0 0,1 0-1 0 0,-1 1 1 0 0,0 0 0 0 0,4-2 230 0 0,7-4-1357 0 0,5-6-3448 0 0,-4 5-6748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12219 0 0,'0'0'2193'0'0,"0"0"-268"0"0,0 0-315 0 0,0 0-326 0 0,0 0-275 0 0,0 0-241 0 0,0 0-286 0 0,0 0-249 0 0,0 0-161 0 0,0 0-94 0 0,0 0-22 0 0,0 0-20 0 0,-3 3-34 0 0,2-2 31 0 0,1 0-1 0 0,-1 0 1 0 0,0 0-1 0 0,1 0 0 0 0,-1 1 1 0 0,1-1-1 0 0,-1 0 1 0 0,1 0-1 0 0,0 0 0 0 0,-1 1 1 0 0,1-1-1 0 0,0 0 1 0 0,0 0-1 0 0,0 1 0 0 0,0-1 1 0 0,0 0-1 0 0,0 0 1 0 0,0 1-1 0 0,0-1 1 0 0,1 0-1 0 0,-1 0 0 0 0,0 0 1 0 0,1 1-1 0 0,-1-1 1 0 0,1 0-1 0 0,-1 0 0 0 0,1 0 1 0 0,0 0-1 0 0,-1 0 1 0 0,1 0-1 0 0,0 0 0 0 0,0 0 1 0 0,0 0-1 0 0,0 0 1 0 0,0 0-1 0 0,0-1 1 0 0,0 1-1 0 0,0 0 0 0 0,0-1 1 0 0,0 1-1 0 0,0 0 1 0 0,0-1-1 0 0,0 0 0 0 0,0 1 1 0 0,1-1-1 0 0,-1 0 1 0 0,0 1-1 0 0,0-1 0 0 0,1 0 1 0 0,-1 0 67 0 0,6 3-4592 0 0,-2-2-6147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1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22 118 9722 0 0,'0'0'2442'0'0,"0"0"-471"0"0,0 0-221 0 0,0 0-61 0 0,0 0-156 0 0,0 0-118 0 0,0 0-230 0 0,0 0-278 0 0,0 0-227 0 0,0 0-129 0 0,0 0-24 0 0,0 0-8 0 0,0 7-25 0 0,6 89 801 0 0,-6 98-488 0 0,-19-95-723 0 0,14-84 3 0 0,3-7-1740 0 0,1-19-323 0 0,1-12-1783 0 0,0 8-3683 0 0,0 7-4122 0 0</inkml:trace>
  <inkml:trace contextRef="#ctx0" brushRef="#br0" timeOffset="751.771">189 495 5121 0 0,'0'0'3369'0'0,"0"0"-1435"0"0,0 0-586 0 0,0 0-76 0 0,0 0 24 0 0,0 0-11 0 0,0 0 12 0 0,0 0-14 0 0,0 0-80 0 0,0 0-113 0 0,0 0-123 0 0,0 0-165 0 0,0 0-173 0 0,17-17-99 0 0,53-53-62 0 0,3-40 907 0 0,31-101-562 0 0,-104 211-795 0 0,0 0-6 0 0,0 0-24 0 0,0 0-12 0 0,0 0-10 0 0,0 0-18 0 0,4 19-44 0 0,16 108 233 0 0,-16-109-131 0 0,-2-5 5 0 0,1-1 1 0 0,0 0 0 0 0,1 0-1 0 0,0-1 1 0 0,0 1-1 0 0,2-1 1 0 0,-1 0 0 0 0,1 0-1 0 0,1 0 1 0 0,0-1-1 0 0,6 7-11 0 0,-8-14 86 0 0,1 0 0 0 0,-1 0-1 0 0,1 0 1 0 0,0-1 0 0 0,-1 0-1 0 0,1 0 1 0 0,0-1-1 0 0,0 0 1 0 0,0 0 0 0 0,1 0-1 0 0,-1-1 1 0 0,0 1 0 0 0,0-2-1 0 0,0 1 1 0 0,0-1 0 0 0,0 1-1 0 0,0-2 1 0 0,0 1 0 0 0,0-1-1 0 0,0 0 1 0 0,0 0 0 0 0,-1 0-1 0 0,1-1 1 0 0,-1 0 0 0 0,0 0-1 0 0,1-1 1 0 0,-1 1 0 0 0,-1-1-1 0 0,1 0 1 0 0,-1 0-1 0 0,4-5-85 0 0,5-4 71 0 0,-1-2-1 0 0,0 1 0 0 0,-1-2 0 0 0,-1 1 1 0 0,0-2-1 0 0,-2 1 0 0 0,0-1 0 0 0,0 0 0 0 0,-2-1 1 0 0,0 0-1 0 0,-1 0 0 0 0,0 0 0 0 0,-2 0 0 0 0,0-1 1 0 0,-2 0-1 0 0,0 1 0 0 0,-1-14-70 0 0,0 31-50 0 0,0 0-1 0 0,0 0 1 0 0,0-1-1 0 0,-1 1 1 0 0,1 0-1 0 0,0 0 1 0 0,-1 0-1 0 0,1 0 1 0 0,-1 0-1 0 0,1 0 1 0 0,-1 0-1 0 0,1 1 1 0 0,-1-1 0 0 0,0 0-1 0 0,1 0 1 0 0,-1 0-1 0 0,0 0 1 0 0,0 1-1 0 0,0-1 1 0 0,1 0-1 0 0,-1 1 1 0 0,0-1-1 0 0,0 1 1 0 0,0-1-1 0 0,0 1 1 0 0,0-1-1 0 0,0 1 1 0 0,0 0 0 0 0,0 0-1 0 0,-1-1 1 0 0,1 1-1 0 0,0 0 1 0 0,0 0-1 0 0,0 0 1 0 0,0 0-1 0 0,0 0 1 0 0,0 0-1 0 0,0 0 1 0 0,0 1-1 0 0,0-1 1 0 0,0 0-1 0 0,0 1 1 0 0,0-1 0 0 0,0 0-1 0 0,0 1 1 0 0,0-1-1 0 0,0 1 1 0 0,0 0-1 0 0,0-1 1 0 0,0 1-1 0 0,0 0 1 0 0,0-1-1 0 0,1 1 1 0 0,-1 0-1 0 0,0 0 1 0 0,1 0-1 0 0,-1 0 51 0 0,-14 27-3484 0 0,10-7-5678 0 0,4-13-2943 0 0</inkml:trace>
  <inkml:trace contextRef="#ctx0" brushRef="#br0" timeOffset="1126.009">1334 71 11883 0 0,'0'0'2544'0'0,"0"0"-393"0"0,0 0-304 0 0,0 0-288 0 0,0 0-244 0 0,0 0-147 0 0,0 0-182 0 0,0 0-192 0 0,0 0-178 0 0,0 0-128 0 0,0 0-63 0 0,0 0-54 0 0,0 0 0 0 0,-10-3-37 0 0,-31-9-46 0 0,39 11-254 0 0,-1 1-1 0 0,0 0 1 0 0,1 0-1 0 0,-1 0 0 0 0,0 0 1 0 0,1 1-1 0 0,-1-1 0 0 0,0 1 1 0 0,1-1-1 0 0,-1 1 1 0 0,1 0-1 0 0,-1 0 0 0 0,1 0 1 0 0,0 1-1 0 0,-1-1 0 0 0,1 0 1 0 0,0 1-1 0 0,0-1 1 0 0,0 1-1 0 0,-2 1-33 0 0,-10 7 173 0 0,2-3-148 0 0,1 0 0 0 0,1 1 0 0 0,-1-1 1 0 0,1 2-1 0 0,1 0 0 0 0,-1 0 1 0 0,2 1-1 0 0,-1 0 0 0 0,1 0 0 0 0,1 1 1 0 0,0 0-1 0 0,0 0 0 0 0,1 1 1 0 0,1-1-1 0 0,0 2 0 0 0,0-1 0 0 0,1 0 1 0 0,1 1-1 0 0,0 0 0 0 0,1 0 1 0 0,0 0-1 0 0,1 0 0 0 0,0 12-25 0 0,1-19 2 0 0,1 0 0 0 0,0 0 0 0 0,-1 0 0 0 0,2 0-1 0 0,-1-1 1 0 0,1 1 0 0 0,0 0 0 0 0,0-1 0 0 0,0 1 0 0 0,1-1 0 0 0,0 0 0 0 0,0 1-1 0 0,0-1 1 0 0,1-1 0 0 0,0 1 0 0 0,0-1 0 0 0,0 1 0 0 0,0-1 0 0 0,1 0 0 0 0,0 0-1 0 0,-1-1 1 0 0,1 0 0 0 0,0 0 0 0 0,1 0 0 0 0,-1 0 0 0 0,1-1 0 0 0,-1 0 0 0 0,1 0-1 0 0,0 0 1 0 0,-1-1 0 0 0,1 1 0 0 0,0-2 0 0 0,0 1 0 0 0,0-1 0 0 0,0 0 0 0 0,0 0-1 0 0,5-1-1 0 0,0 1-28 0 0,1-2 0 0 0,-1 1 0 0 0,1-2 0 0 0,-1 0 0 0 0,0 0-1 0 0,0-1 1 0 0,0 0 0 0 0,-1 0 0 0 0,1-2 0 0 0,-1 1 0 0 0,0-1-1 0 0,-1-1 1 0 0,0 0 0 0 0,0 0 0 0 0,0 0 0 0 0,4-6 28 0 0,16-19-3606 0 0,-5-3-3447 0 0,-21 26-5028 0 0</inkml:trace>
  <inkml:trace contextRef="#ctx0" brushRef="#br0" timeOffset="1541.117">1532 295 4905 0 0,'0'0'3290'0'0,"0"0"-1447"0"0,0 0-389 0 0,0 0 50 0 0,0 0-18 0 0,0 0-65 0 0,0 0-114 0 0,0 0-157 0 0,0 0-185 0 0,0 0-95 0 0,0 0-18 0 0,0 0 7 0 0,22 11-11 0 0,67 36-30 0 0,-27-36 562 0 0,-47-10-1050 0 0,1-2-1 0 0,-1 1 1 0 0,0-2-1 0 0,0 0 1 0 0,0-1-1 0 0,0-1 1 0 0,0 0 0 0 0,8-3-330 0 0,-13 2 91 0 0,0 1 0 0 0,1-1 0 0 0,-2-1 0 0 0,1 0 0 0 0,-1 0 1 0 0,1-1-1 0 0,-2 0 0 0 0,1-1 0 0 0,-1 0 0 0 0,0 0 0 0 0,-1 0 0 0 0,0-1 1 0 0,0 0-1 0 0,-1-1 0 0 0,0 0 0 0 0,-1 0 0 0 0,3-7-91 0 0,-3 8 30 0 0,0-1-1 0 0,-1 0 1 0 0,0 0-1 0 0,-1-1 1 0 0,0 1 0 0 0,-1 0-1 0 0,0-1 1 0 0,-1 0-1 0 0,0 1 1 0 0,0-1-1 0 0,-1 0 1 0 0,-2-8-30 0 0,0 16-3 0 0,0-1 1 0 0,0 0-1 0 0,-1 0 0 0 0,0 1 1 0 0,0 0-1 0 0,0-1 0 0 0,0 1 1 0 0,0 0-1 0 0,-1 0 0 0 0,1 1 1 0 0,-1-1-1 0 0,0 1 0 0 0,0 0 1 0 0,0 0-1 0 0,0 0 0 0 0,0 0 1 0 0,0 1-1 0 0,-1 0 0 0 0,1 0 1 0 0,0 0-1 0 0,-1 0 0 0 0,1 0 1 0 0,-1 1-1 0 0,1 0 0 0 0,-1 0 1 0 0,1 0-1 0 0,0 1 0 0 0,-1-1 1 0 0,1 1-1 0 0,-1 0 0 0 0,1 1 1 0 0,0-1-1 0 0,0 1 0 0 0,0-1 1 0 0,0 1-1 0 0,-1 1 3 0 0,-16 7-19 0 0,-1 0-1 0 0,2 2 1 0 0,0 0-1 0 0,0 2 1 0 0,1 0 0 0 0,1 1-1 0 0,0 1 1 0 0,1 0-1 0 0,1 2 1 0 0,1 0 0 0 0,0 0-1 0 0,1 2 1 0 0,-9 17 19 0 0,18-32-2 0 0,1 2 1 0 0,0-1-1 0 0,0 0 0 0 0,1 1 1 0 0,-1-1-1 0 0,1 1 0 0 0,1 0 1 0 0,-1 0-1 0 0,1 0 1 0 0,1 1-1 0 0,-1-1 0 0 0,1 0 1 0 0,0 1-1 0 0,1-1 0 0 0,0 1 1 0 0,0-1-1 0 0,1 0 0 0 0,0 1 1 0 0,0-1-1 0 0,0 0 0 0 0,1 1 1 0 0,0-1-1 0 0,1 0 1 0 0,-1 0-1 0 0,1 0 0 0 0,1-1 1 0 0,-1 1-1 0 0,1-1 0 0 0,0 0 1 0 0,1 0-1 0 0,0 0 0 0 0,0-1 1 0 0,0 1-1 0 0,0-1 1 0 0,4 2 1 0 0,17 6 21 0 0,0-2 0 0 0,1 0 0 0 0,0-2 1 0 0,0-1-1 0 0,1-2 0 0 0,0 0 0 0 0,0-2 1 0 0,1-1-1 0 0,-1-1 0 0 0,1-2 0 0 0,0-1 1 0 0,5-1-22 0 0,-10 2 10 0 0,-10 0-41 0 0,-1-1 0 0 0,1-1 0 0 0,0 0 0 0 0,-1 0-1 0 0,1-1 1 0 0,-1-1 0 0 0,0-1 0 0 0,0 1 0 0 0,-1-2 0 0 0,3-1 31 0 0,34-34-8488 0 0,-41 33-4184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7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52 151 0 0 0,'0'0'1383'0'0,"0"0"201"0"0,0 0 138 0 0,0 0 130 0 0,0 0-39 0 0,0 0-142 0 0,0 0-199 0 0,0 0-228 0 0,0 0-186 0 0,0 0-155 0 0,0-3-91 0 0,-3 15 7957 0 0,-9 53-8921 0 0,8-39 802 0 0,-18 167-296 0 0,12 42-168 0 0,12-228-183 0 0,0 0 1 0 0,0 0-1 0 0,1-1 0 0 0,-1 1 0 0 0,2 0 0 0 0,-1-1 0 0 0,1 0 0 0 0,0 0 0 0 0,0 0 0 0 0,1 0 0 0 0,-1 0 0 0 0,1-1 0 0 0,1 0 1 0 0,-1 0-1 0 0,1-1 0 0 0,-1 1 0 0 0,1-1 0 0 0,1 0 0 0 0,-1-1 0 0 0,1 0 0 0 0,-1 0 0 0 0,1 0 0 0 0,0-1 0 0 0,0 1 0 0 0,0-2 0 0 0,3 1-3 0 0,-2 0 21 0 0,1-1-1 0 0,-1-1 1 0 0,1 1-1 0 0,-1-2 0 0 0,1 1 1 0 0,-1-1-1 0 0,0 0 1 0 0,1-1-1 0 0,-1 0 0 0 0,0 0 1 0 0,0-1-1 0 0,0 0 1 0 0,-1 0-1 0 0,1-1 0 0 0,-1 0 1 0 0,1 0-1 0 0,-1-1 1 0 0,0 1-1 0 0,0-3-20 0 0,113-115 265 0 0,-100 95-237 0 0,-2-1 0 0 0,-1-1 0 0 0,-2 0 0 0 0,0-1 0 0 0,-2-1 0 0 0,-1 0 0 0 0,-2-1 0 0 0,-1 0 0 0 0,-1-1 0 0 0,-2 0 0 0 0,-2 0 0 0 0,0 0 0 0 0,-3 0 0 0 0,0-3-28 0 0,-1 9 12 0 0,1 18 13 0 0,0 1 1 0 0,0-1 0 0 0,-1 1-1 0 0,0-1 1 0 0,-1 1 0 0 0,0-1-1 0 0,0 1 1 0 0,-1 0 0 0 0,0-1-1 0 0,0 1 1 0 0,-1 0 0 0 0,0 0-1 0 0,-1 1 1 0 0,1-1-1 0 0,-1 0 1 0 0,-1 1 0 0 0,0-1-26 0 0,4 8 5 0 0,0 0 1 0 0,0 0 0 0 0,1 0-1 0 0,-1 0 1 0 0,0 0-1 0 0,0 0 1 0 0,0 1 0 0 0,0-1-1 0 0,0 0 1 0 0,1 0 0 0 0,-1 1-1 0 0,0-1 1 0 0,0 0-1 0 0,1 1 1 0 0,-1-1 0 0 0,0 0-1 0 0,0 1 1 0 0,1-1 0 0 0,-1 1-1 0 0,0 0 1 0 0,1-1-1 0 0,-1 1 1 0 0,1-1 0 0 0,-1 1-1 0 0,1 0 1 0 0,-1-1 0 0 0,1 1-1 0 0,-1 0 1 0 0,1 0-1 0 0,0 0 1 0 0,-1-1 0 0 0,1 1-1 0 0,0 0 1 0 0,0 0 0 0 0,0 0-1 0 0,-1-1 1 0 0,1 1-1 0 0,0 0 1 0 0,0 0 0 0 0,0 0-1 0 0,0 0 1 0 0,0 0 0 0 0,1-1-1 0 0,-1 1 1 0 0,0 0-1 0 0,0 0 1 0 0,1 0 0 0 0,-1 0-6 0 0,-2 7 20 0 0,-8 28 16 0 0,2 1 0 0 0,1-1 0 0 0,2 1 0 0 0,1 0 0 0 0,2 0 0 0 0,1 0 0 0 0,3 1 0 0 0,0-1-1 0 0,3 0 1 0 0,1-1 0 0 0,4 12-36 0 0,42 210 506 0 0,-44-134-382 0 0,-8-124-151 0 0,0 0-6 0 0,0 0-9 0 0,0 0-12 0 0,0 0-9 0 0,0 0-5 0 0,0 0-13 0 0,0 0-1 0 0,0 0-24 0 0,0 0-20 0 0,31-27-4148 0 0,-24 22 2731 0 0,6-5-5843 0 0,-8 2-4321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4249 0 0,'0'0'5713'0'0,"0"0"-2859"0"0,0 0-1030 0 0,0 0-239 0 0,0 0-164 0 0,0 0-131 0 0,0 0-144 0 0,0 0-233 0 0,0 0-242 0 0,0 0-174 0 0,0 0 2 0 0,0 0 45 0 0,0 7 16 0 0,11 148 1784 0 0,-1 67-1942 0 0,-10-221-500 0 0,0-1-17 0 0,0 0-50 0 0,0 0-55 0 0,19-27-3042 0 0,-7 7-606 0 0,-4 6-3367 0 0,-2 6-3962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18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0 127 4137 0 0,'0'0'3081'0'0,"0"0"-484"0"0,0 0-303 0 0,0 0-304 0 0,0 0-327 0 0,0 0-313 0 0,0 0-339 0 0,0 0-293 0 0,0 0-211 0 0,0 0-140 0 0,0 0-39 0 0,0 0 97 0 0,0 0 105 0 0,6 0 97 0 0,166-7 2372 0 0,-5-17-2583 0 0,-160 22-559 0 0,-7 2 164 0 0,1 1 0 0 0,0-1-1 0 0,-1 1 1 0 0,1-1 0 0 0,0 0-1 0 0,-1 0 1 0 0,1 1 0 0 0,0-1-1 0 0,-1 0 1 0 0,1 0-1 0 0,0 0 1 0 0,0 1 0 0 0,-1-1-1 0 0,1 0 1 0 0,0 0 0 0 0,0 0-1 0 0,-1 0 1 0 0,1-1-1 0 0,0 1 1 0 0,0 0 0 0 0,-1 0-1 0 0,1 0 1 0 0,0-1 0 0 0,-1 1-1 0 0,1 0 1 0 0,0-1-1 0 0,-1 1 1 0 0,1 0 0 0 0,0-1-1 0 0,-1 1 1 0 0,1-1 0 0 0,-1 1-1 0 0,1-1 1 0 0,-1 1 0 0 0,1-1-1 0 0,-1 1 1 0 0,1-1-1 0 0,-1 0 1 0 0,0 1 0 0 0,1-1-1 0 0,-1 0 1 0 0,0 1 0 0 0,1-1-1 0 0,-1 0 1 0 0,0 1-1 0 0,0-1 1 0 0,0 0 0 0 0,0 0-1 0 0,1 1 1 0 0,-1-1 0 0 0,0 0-1 0 0,0 0 1 0 0,-1 1-1 0 0,1-1 1 0 0,0 0 0 0 0,0 0-1 0 0,0 1 1 0 0,0-1 0 0 0,-1 0-1 0 0,1 1 1 0 0,0-1 0 0 0,-1 0-1 0 0,1 1 1 0 0,0-1-1 0 0,-1 0 1 0 0,1 1 0 0 0,-1-1-1 0 0,1 1-20 0 0,-107-43 42 0 0,36 17 23 0 0,74 52-72 0 0,2-11 39 0 0,0-1 0 0 0,-1 1 1 0 0,-1 0-1 0 0,-1 0 0 0 0,0 1 0 0 0,-1-1 0 0 0,-1 0 0 0 0,0 0 0 0 0,-2 10-32 0 0,2 11 29 0 0,-8 103 8 0 0,8-138-30 0 0,0-1-18 0 0,0 0 4 0 0,0 0 13 0 0,0 0 4 0 0,0 0 13 0 0,84-124 378 0 0,-29-26-333 0 0,-53 143 312 0 0,0 3 510 0 0,-1 1-3277 0 0,-1 0-2720 0 0,0 1-3776 0 0,0 2-2414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39 0 0 0,'0'0'1059'0'0,"0"0"307"0"0,0 0 121 0 0,0 0 66 0 0,0 0 9 0 0,0 0-50 0 0,0 0-102 0 0,0 0-58 0 0,0 0-68 0 0,0 0-59 0 0,0 0-62 0 0,-7-3-73 0 0,-23-13-44 0 0,23 12-74 0 0,7 4-72 0 0,0 0-87 0 0,0 0-101 0 0,0 0-68 0 0,0 0-52 0 0,0 0-77 0 0,0 0-74 0 0,0 0-66 0 0,0 0-62 0 0,0 0-26 0 0,0 0-23 0 0,9 0 791 0 0,144-4 1491 0 0,-7-7-1990 0 0,-149 39-523 0 0,-152 140 286 0 0,148-159-318 0 0,2-4 5 0 0,0 0-1 0 0,1 0 1 0 0,0 1 0 0 0,-1-1-1 0 0,2 1 1 0 0,-1 1-1 0 0,1-1 1 0 0,0 0 0 0 0,0 1-1 0 0,0-1 1 0 0,1 1-1 0 0,0 0 1 0 0,1 0 0 0 0,-1 0-1 0 0,1 0 1 0 0,1 5-6 0 0,1-9 28 0 0,1 0 0 0 0,0 0 0 0 0,0 0 1 0 0,0 0-1 0 0,1-1 0 0 0,-1 1 0 0 0,1-1 0 0 0,0 1 1 0 0,-1-1-1 0 0,1 0 0 0 0,0 0 0 0 0,0 0 0 0 0,0 0 1 0 0,1-1-1 0 0,-1 1 0 0 0,0-1 0 0 0,1 0 0 0 0,-1 0 1 0 0,1 0-1 0 0,2 0-28 0 0,12 2 129 0 0,0-1 1 0 0,-1-1-1 0 0,1-1 0 0 0,-1 0 1 0 0,1-1-1 0 0,0-1 0 0 0,-1-1 1 0 0,5-1-130 0 0,38-4-1383 0 0,-47 3 276 0 0,2-2-1802 0 0,-6 3-4743 0 0,-7 0-4456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5921 0 0,'0'0'3565'0'0,"0"0"-739"0"0,0 0-546 0 0,0 0-328 0 0,0 0-272 0 0,0 0-250 0 0,0 0-210 0 0,0 0-229 0 0,0 0-176 0 0,0 0-126 0 0,0 0-76 0 0,0 0-46 0 0,6-3 951 0 0,85 30 1144 0 0,-40-17-2302 0 0,-1-2 1 0 0,2-3-1 0 0,-1-2 0 0 0,34-2-360 0 0,45-18 32 0 0,-66-17-1761 0 0,-62 28 941 0 0,-2 5-3691 0 0,-2 1-4572 0 0,0 0-2319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2.9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12539 0 0,'0'0'2492'0'0,"0"0"-735"0"0,0 0-512 0 0,0 0-203 0 0,0 0-102 0 0,0 0-29 0 0,0 0 29 0 0,0 0-4 0 0,0 0-14 0 0,0 0-33 0 0,0 0-122 0 0,0 0-147 0 0,0 0-124 0 0,20 5-90 0 0,64 11-88 0 0,-2-25 140 0 0,170-49-1190 0 0,-184 39-1467 0 0,-25 3-6509 0 0,-29 9-3410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23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481 1 14371 0 0,'0'0'2007'0'0,"0"0"-392"0"0,0 0-243 0 0,0 0-113 0 0,0 0-110 0 0,0 0-117 0 0,0 0-181 0 0,0 0-223 0 0,0 0-213 0 0,0 0-97 0 0,0 0-60 0 0,0 0-20 0 0,0 0 16 0 0,-6 9 11 0 0,-30 47 227 0 0,-13 23-60 0 0,-5-1 1 0 0,-57 64-433 0 0,-100 56 44 0 0,198-183-12 0 0,13-14-43 0 0,0-1-10 0 0,0 0-15 0 0,40 7 232 0 0,107 5 177 0 0,212-1-309 0 0,-270-7-19 0 0,-88-4-18 0 0,-1 0 14 0 0,0 0 35 0 0,0 0-1 0 0,0 0 4 0 0,0 0 18 0 0,5-43 481 0 0,-9 13-537 0 0,-1 1 0 0 0,-1-1 0 0 0,-2 1 0 0 0,-1 0 0 0 0,-2 1 0 0 0,0 0 0 0 0,-2 1 0 0 0,-1 0 1 0 0,-1 1-1 0 0,-1 1 0 0 0,-2 0 0 0 0,0 1-41 0 0,3 3-64 0 0,0 0-1 0 0,-1 2 1 0 0,-1 0-1 0 0,-1 0 1 0 0,-1 2-1 0 0,-13-10 65 0 0,33 27-55 0 0,-1 0 0 0 0,1-1 0 0 0,-1 1 0 0 0,0 0 0 0 0,1 0 0 0 0,-1-1 0 0 0,1 1 0 0 0,-1 0 0 0 0,1-1 0 0 0,-1 1 0 0 0,0 0 0 0 0,1-1 0 0 0,-1 1 0 0 0,0-1 0 0 0,1 1 0 0 0,-1 0 0 0 0,0-1 0 0 0,0 1 0 0 0,1-1 0 0 0,-1 1 0 0 0,0-1 0 0 0,0 1 0 0 0,0-1 0 0 0,0 1 0 0 0,0-1 0 0 0,0 1 0 0 0,1-1 0 0 0,-1 1-1 0 0,0-1 1 0 0,-1 1 0 0 0,1-1 0 0 0,0 1 0 0 0,0-1 0 0 0,0 1 0 0 0,0-1 0 0 0,0 1 0 0 0,0-1 0 0 0,-1 1 0 0 0,1-1 0 0 0,0 1 0 0 0,0-1 0 0 0,-1 1 0 0 0,1-1 0 0 0,0 1 0 0 0,-1-1 0 0 0,1 1 0 0 0,0 0 0 0 0,-1-1 0 0 0,1 1 0 0 0,-1 0 0 0 0,1-1 0 0 0,0 1 0 0 0,-1 0 0 0 0,1 0 0 0 0,-1 0 0 0 0,1-1 0 0 0,-1 1 0 0 0,1 0 0 0 0,-1 0 0 0 0,1 0 0 0 0,-1 0 0 0 0,1 0 0 0 0,-1 0 0 0 0,1 0 0 0 0,-1 0 0 0 0,1 0 0 0 0,-1 0-1 0 0,1 0 1 0 0,-1 0 55 0 0,34 0-3685 0 0,-12 0-2889 0 0,-6 0-5227 0 0</inkml:trace>
  <inkml:trace contextRef="#ctx0" brushRef="#br0" timeOffset="426.819">1118 78 7866 0 0,'0'0'3052'0'0,"0"0"-470"0"0,0 0-416 0 0,0 0-259 0 0,0 0-287 0 0,0 0-218 0 0,0 0-172 0 0,0 0-201 0 0,0 0-182 0 0,0 0-143 0 0,0 0-105 0 0,0 0-96 0 0,0 0-70 0 0,-6-11 477 0 0,-15 130 553 0 0,-2 104-690 0 0,15-19-819 0 0,8-204 0 0 0,0 0-20 0 0,0 0-40 0 0,0 0-43 0 0,0 0-45 0 0,0 0-70 0 0,0-27-2731 0 0,1 6 939 0 0,-2-30-3006 0 0,-7 19-3850 0 0,3 21-278 0 0</inkml:trace>
  <inkml:trace contextRef="#ctx0" brushRef="#br0" timeOffset="695.824">797 85 3233 0 0,'0'0'2944'0'0,"0"0"-60"0"0,0 0-160 0 0,0 0-202 0 0,0 0-257 0 0,0 0-358 0 0,0 0-370 0 0,0 0-338 0 0,0 0-241 0 0,0 0-183 0 0,0 0-121 0 0,0 0-98 0 0,-5-2-49 0 0,-3-1-462 0 0,19-4 2285 0 0,279-31 428 0 0,-56 19-1572 0 0,-184 19-4355 0 0,0 0-3959 0 0,-26 0 1839 0 0,-21 0-7676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5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8 7482 0 0,'0'0'2257'0'0,"0"0"-394"0"0,0 0-277 0 0,0 0-39 0 0,0 0 13 0 0,0 0-47 0 0,0 0-201 0 0,0 0-288 0 0,0 0-256 0 0,0 0-174 0 0,0 0-115 0 0,10-7 1446 0 0,-6 20-1650 0 0,0 0 1 0 0,-1 1-1 0 0,0-1 0 0 0,-1 0 0 0 0,0 1 0 0 0,-1 0 0 0 0,0-1 0 0 0,-2 1 0 0 0,1 1-275 0 0,-1-2 114 0 0,0 110 161 0 0,-6-1-1 0 0,-5 0 0 0 0,-8 9-274 0 0,-1 7-63 0 0,20-122 185 0 0,0-9-1802 0 0,1-22-784 0 0,7-31-2514 0 0,-2 27 475 0 0,-2 8 547 0 0,1-1-5845 0 0</inkml:trace>
  <inkml:trace contextRef="#ctx0" brushRef="#br0" timeOffset="262.019">1 417 10834 0 0,'0'0'2405'0'0,"0"0"-733"0"0,0 0-597 0 0,0 0-109 0 0,0 0 161 0 0,0 0 138 0 0,0 0-13 0 0,0 0-151 0 0,0 0-261 0 0,0 0-181 0 0,0 0-110 0 0,0 0-77 0 0,0 0-73 0 0,35-7-79 0 0,110-23-80 0 0,-2-10 85 0 0,-45 21-881 0 0,-66 16-1885 0 0,2 2-3317 0 0,-27 1-4 0 0,-4 0-5086 0 0</inkml:trace>
  <inkml:trace contextRef="#ctx0" brushRef="#br0" timeOffset="762.681">633 1 10570 0 0,'0'0'2133'0'0,"0"0"-493"0"0,0 0-496 0 0,0 0-193 0 0,0 0 24 0 0,0 0 44 0 0,0 0-24 0 0,0 0-114 0 0,0 0-189 0 0,0 0-95 0 0,0 0-51 0 0,0 0-25 0 0,-5 32-9 0 0,-11 101-56 0 0,16 19 768 0 0,5-103-980 0 0,15 224 239 0 0,-11-170-439 0 0,-8-102-43 0 0,0 0-1 0 0,0-1 1 0 0,0 1 0 0 0,0-1 0 0 0,1 1 0 0 0,-1-1-1 0 0,0 1 1 0 0,0-1 0 0 0,0 1 0 0 0,0-1 0 0 0,1 0-1 0 0,-1 0 1 0 0,0 0 0 0 0,0 1 0 0 0,1-1 0 0 0,-1 0-1 0 0,0-1 1 0 0,0 1 0 0 0,0 0 0 0 0,1 0 0 0 0,-1 0-1 0 0,0-1 1 0 0,0 1 0 0 0,0-1 0 0 0,1 1 0 0 0,-1-1-1 0 0,0 1 1 0 0,0-1 0 0 0,0 0 0 0 0,0 1 0 0 0,0-1-1 0 0,0 0 1 0 0,0 0 0 0 0,-1 0 0 0 0,1 0 0 0 0,0 0-1 0 0,0 0 1 0 0,-1 0 0 0 0,1 0 0 0 0,0 0 0 0 0,-1 0-1 0 0,1 0 1 0 0,-1 0 0 0 0,0 0 0 0 0,1-1 0 0 0,-1 1-1 0 0,0 0 1 0 0,0 0 0 0 0,1-1-1 0 0,5-4 29 0 0,25-27 68 0 0,2 1 0 0 0,1 2 0 0 0,2 2 0 0 0,33-21-97 0 0,5 25 20 0 0,-72 26-10 0 0,0 0 0 0 0,-1 0 0 0 0,0 0 0 0 0,1 0 0 0 0,-1 0 0 0 0,0 0 0 0 0,0 1 0 0 0,0-1 0 0 0,-1 0 0 0 0,1 1 1 0 0,0-1-1 0 0,-1 1 0 0 0,0-1 0 0 0,1 1 0 0 0,-1-1 0 0 0,0 1 0 0 0,0-1 0 0 0,0 1 0 0 0,-1-1 0 0 0,1 1 0 0 0,-1 0-10 0 0,1 3 25 0 0,-7 133 350 0 0,6-135-412 0 0,0-3 9 0 0,1 1-1 0 0,-1-1 1 0 0,0 1 0 0 0,0-1-1 0 0,1 1 1 0 0,-1-1 0 0 0,1 1-1 0 0,-1 0 1 0 0,1-1-1 0 0,0 1 1 0 0,0 0 0 0 0,0-1-1 0 0,0 1 1 0 0,0 0 0 0 0,0-1-1 0 0,0 1 1 0 0,0 0 0 0 0,1-1-1 0 0,-1 1 1 0 0,0-1 0 0 0,1 1-1 0 0,0 0 1 0 0,-1-1-1 0 0,1 1 1 0 0,0-1 0 0 0,0 0-1 0 0,0 1 1 0 0,0-1 0 0 0,0 0-1 0 0,0 1 1 0 0,0-1 0 0 0,0 0-1 0 0,0 0 1 0 0,1 0 0 0 0,-1 0-1 0 0,1 0 1 0 0,-1 0-1 0 0,0 0 1 0 0,1-1 0 0 0,-1 1-1 0 0,1 0 1 0 0,0-1 0 0 0,-1 1-1 0 0,1-1 1 0 0,-1 0 0 0 0,1 1-1 0 0,0-1 1 0 0,-1 0-1 0 0,1 0 1 0 0,0 0 0 0 0,1 0 28 0 0,27-23-3719 0 0,-19 11-1719 0 0,-9 10 4279 0 0,7-6-10387 0 0</inkml:trace>
  <inkml:trace contextRef="#ctx0" brushRef="#br0" timeOffset="1129.35">1226 679 7506 0 0,'0'0'2304'0'0,"0"0"-230"0"0,0 0-92 0 0,0 0-82 0 0,0 0-194 0 0,0 0-222 0 0,0 0-236 0 0,0 0-230 0 0,0 0-185 0 0,0 0-135 0 0,0 0-121 0 0,35-1-106 0 0,106-2-76 0 0,-79-9 258 0 0,-58 11-608 0 0,-1 0 0 0 0,0 0 0 0 0,0-1 0 0 0,0 0-1 0 0,-1 0 1 0 0,1 1 0 0 0,0-2 0 0 0,-1 1 0 0 0,1 0-1 0 0,-1 0 1 0 0,0-1 0 0 0,1 1 0 0 0,-1-1 0 0 0,-1 0-1 0 0,1 0 1 0 0,0 0 0 0 0,-1 1 0 0 0,1-2 0 0 0,-1 1-1 0 0,0 0 1 0 0,0 0 0 0 0,0 0 0 0 0,0 0 0 0 0,-1-1-1 0 0,1 1 1 0 0,-1 0 0 0 0,0-1 0 0 0,0 1 0 0 0,0 0-1 0 0,0-1 1 0 0,-1 1 0 0 0,1 0 0 0 0,-1-1 0 0 0,0 1-1 0 0,0 0 1 0 0,0 0 0 0 0,0 0 0 0 0,-1 0 0 0 0,1 0-1 0 0,-1 0 1 0 0,0 0 0 0 0,0 0-45 0 0,-6-2-32 0 0,0 0 1 0 0,0 1-1 0 0,-1 0 1 0 0,0 1-1 0 0,1 0 0 0 0,-1 0 1 0 0,0 0-1 0 0,0 2 1 0 0,0-1-1 0 0,-1 1 0 0 0,1 0 1 0 0,0 1-1 0 0,-1 0 1 0 0,1 0-1 0 0,0 1 0 0 0,0 1 1 0 0,0-1-1 0 0,0 2 1 0 0,0-1-1 0 0,0 1 0 0 0,0 0 1 0 0,1 1-1 0 0,-9 4 32 0 0,9-4-25 0 0,0 1-1 0 0,0 0 1 0 0,1 0 0 0 0,-1 1-1 0 0,1 0 1 0 0,0 0-1 0 0,1 1 1 0 0,0-1 0 0 0,0 2-1 0 0,0-1 1 0 0,1 0-1 0 0,0 1 1 0 0,0 0 0 0 0,1 1-1 0 0,0-1 1 0 0,0 1-1 0 0,1-1 1 0 0,0 1 0 0 0,1 0-1 0 0,0 0 1 0 0,0 0-1 0 0,0 5 26 0 0,3-11-18 0 0,-1 1-1 0 0,1-1 0 0 0,-1 0 0 0 0,1 0 0 0 0,0 0 0 0 0,0 1 0 0 0,1-1 1 0 0,-1 0-1 0 0,1 0 0 0 0,-1-1 0 0 0,1 1 0 0 0,0 0 0 0 0,0 0 0 0 0,0-1 0 0 0,0 1 1 0 0,1-1-1 0 0,-1 0 0 0 0,1 0 0 0 0,-1 0 0 0 0,1 0 0 0 0,0 0 0 0 0,0 0 1 0 0,0-1-1 0 0,0 1 0 0 0,0-1 0 0 0,0 0 0 0 0,2 1 19 0 0,91 14-1444 0 0,-60-15-43 0 0,63-3-2287 0 0,-36-4-3161 0 0,-44 2-3193 0 0</inkml:trace>
  <inkml:trace contextRef="#ctx0" brushRef="#br0" timeOffset="1594.861">1630 825 2977 0 0,'0'0'3154'0'0,"0"0"-139"0"0,0 0-149 0 0,0 0-299 0 0,0 0-360 0 0,0 0-318 0 0,0 0-326 0 0,0 0-279 0 0,0 0-219 0 0,0 0-171 0 0,0 0-70 0 0,0 0-102 0 0,0 0-109 0 0,20-8-89 0 0,60-27-89 0 0,-39 1 288 0 0,-30 21-574 0 0,0-2 0 0 0,0 1 0 0 0,-1-1 0 0 0,-1 0-1 0 0,-1-1 1 0 0,0 0 0 0 0,-1-1 0 0 0,-1 0 0 0 0,2-7-149 0 0,-1 2 3 0 0,-7 21-15 0 0,0 1-10 0 0,0 0-35 0 0,0 0-44 0 0,-2 16-431 0 0,2 70 267 0 0,2-80 269 0 0,-1-2 1 0 0,1 1-1 0 0,0 0 0 0 0,0 0 0 0 0,0 0 0 0 0,1-1 0 0 0,-1 1 0 0 0,1-1 0 0 0,0 0 1 0 0,1 0-1 0 0,-1 0 0 0 0,1 0 0 0 0,-1-1 0 0 0,1 1 0 0 0,0-1 0 0 0,0 0 0 0 0,1 0 1 0 0,-1-1-1 0 0,1 1 0 0 0,-1-1 0 0 0,1 0 0 0 0,0 0 0 0 0,0 0 0 0 0,2 0-4 0 0,2-1 93 0 0,1 1 1 0 0,-1-1-1 0 0,1-1 0 0 0,-1 1 0 0 0,1-2 1 0 0,0 1-1 0 0,-1-1 0 0 0,1-1 0 0 0,-1 0 0 0 0,1 0 1 0 0,-1-1-1 0 0,7-3-93 0 0,-4 0 97 0 0,0 0 0 0 0,0-1 1 0 0,-1 0-1 0 0,0-1 0 0 0,0 0 0 0 0,0-1 1 0 0,-1 0-1 0 0,-1-1 0 0 0,0 0 1 0 0,0 0-1 0 0,-1-1 0 0 0,0 0 0 0 0,3-6-97 0 0,-2 3-27 0 0,-6 10-29 0 0,0 0 1 0 0,0 0-1 0 0,-1 0 1 0 0,1 0-1 0 0,-1 0 0 0 0,0-1 1 0 0,0 1-1 0 0,0-1 1 0 0,-1 0-1 0 0,1 1 1 0 0,-1-1-1 0 0,0 0 1 0 0,-1 0-1 0 0,1 1 0 0 0,-1-1 1 0 0,0 0-1 0 0,0-2 56 0 0,-9-4-2451 0 0,3 7-3194 0 0,2 4-6859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39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16 452 0 0 0,'0'0'1378'0'0,"0"0"491"0"0,0 0 184 0 0,0 0 157 0 0,0 0 57 0 0,0 0-128 0 0,0 0-245 0 0,0 0-347 0 0,0 0-283 0 0,0 0-183 0 0,0 0-86 0 0,0 0-30 0 0,-2 3-31 0 0,-11 13 837 0 0,13-16-993 0 0,0 0-79 0 0,0 0-90 0 0,0 0-55 0 0,0 0-37 0 0,0 0-19 0 0,13-12 2816 0 0,-5-14-3237 0 0,1-1 0 0 0,2 1 1 0 0,0 1-1 0 0,1 0 0 0 0,2 1 1 0 0,0 0-1 0 0,2 1 0 0 0,1 0 1 0 0,0 2-1 0 0,6-5-77 0 0,127-135 79 0 0,-119 134-29 0 0,-30 27-34 0 0,-1 0-24 0 0,0 0-12 0 0,4 28-90 0 0,1 178 132 0 0,-2-94-30 0 0,-2-111 6 0 0,1-1 0 0 0,-1 1 0 0 0,1-1 0 0 0,0 1 0 0 0,-1-1 0 0 0,1 0 0 0 0,0 0 0 0 0,-1 0 0 0 0,1 0 0 0 0,-1 0-1 0 0,1 0 1 0 0,0 0 0 0 0,-1 0 0 0 0,1 0 0 0 0,0-1 0 0 0,-1 1 0 0 0,1-1 0 0 0,-1 1 0 0 0,1-1 0 0 0,-1 0 0 0 0,1 0-1 0 0,-1 1 1 0 0,0-1 0 0 0,1 0 0 0 0,-1 0 0 0 0,0 0 0 0 0,0-1 0 0 0,1 1 0 0 0,-1 0 0 0 0,0-1 2 0 0,199-140-4 0 0,-170 122-1 0 0,1 2 0 0 0,1 1 0 0 0,0 2-1 0 0,1 1 1 0 0,31-8 5 0 0,-62 21-1 0 0,-1 1 0 0 0,1 0 0 0 0,-1 0 0 0 0,1-1 0 0 0,-1 1 0 0 0,1 0 0 0 0,-1 0 0 0 0,1 1 0 0 0,-1-1 0 0 0,1 0 0 0 0,-1 0 0 0 0,1 1 0 0 0,-1-1 0 0 0,1 1 0 0 0,-1-1 0 0 0,0 1 0 0 0,1-1 0 0 0,-1 1-1 0 0,0 0 1 0 0,1 0 0 0 0,-1 0 0 0 0,0 0 0 0 0,0 0 0 0 0,0 0 0 0 0,0 0 0 0 0,0 0 0 0 0,0 0 0 0 0,0 0 0 0 0,0 1 0 0 0,0-1 0 0 0,-1 0 0 0 0,1 1 0 0 0,0-1 0 0 0,-1 0 0 0 0,1 1 0 0 0,-1-1 0 0 0,0 1 0 0 0,1-1 0 0 0,-1 1-1 0 0,0-1 1 0 0,0 1 0 0 0,0-1 0 0 0,0 1 0 0 0,0-1 0 0 0,0 1 0 0 0,0-1 0 0 0,-1 1 0 0 0,1-1 0 0 0,0 1 0 0 0,-1-1 0 0 0,0 1 0 0 0,1-1 0 0 0,-1 0 0 0 0,0 1 1 0 0,1 12-5 0 0,-48 192-8 0 0,53-188-1968 0 0,19-19-8780 0 0,-21-3 1789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4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8890 0 0,'0'0'2973'0'0,"0"0"-425"0"0,0 0-386 0 0,0 0-406 0 0,0 0-386 0 0,0 0-306 0 0,0 0-248 0 0,0 0-188 0 0,0 0-89 0 0,0 0-31 0 0,0 0-33 0 0,0 0-13 0 0,0 0 34 0 0,13 7 1127 0 0,11-2-1260 0 0,0-1 0 0 0,1 0 1 0 0,0-2-1 0 0,-1-1 0 0 0,1-1 1 0 0,0-1-1 0 0,0-1 0 0 0,-1-1 1 0 0,19-5-364 0 0,-6 3-84 0 0,-37 5 235 0 0,4-4-2551 0 0,-3 1-2773 0 0,-4 2-3278 0 0,1 1-3396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7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16339 0 0,'0'0'1706'0'0,"0"0"-195"0"0,0 0-1 0 0,0 0-182 0 0,0 0-209 0 0,0 0-184 0 0,0 0-215 0 0,0 0-215 0 0,0 0-171 0 0,37 2-135 0 0,115 4-98 0 0,-60-21-189 0 0,-70 9-516 0 0,29-9-1170 0 0,-20 2-8165 0 0,-23 8-2203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1.9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1 17732 0 0,'0'0'1753'0'0,"0"0"-595"0"0,0 0-354 0 0,0 0 3 0 0,0 0 91 0 0,0 0 51 0 0,0 0-47 0 0,0 0-153 0 0,0 0-189 0 0,0 0-94 0 0,0 0-37 0 0,0 0-39 0 0,4 30-54 0 0,11 95-54 0 0,-11 9 413 0 0,-22 8-73 0 0,6-77-1603 0 0,7-7-3990 0 0,10-86 493 0 0,-2 18 712 0 0,-1-1-3432 0 0,0 3-940 0 0</inkml:trace>
  <inkml:trace contextRef="#ctx0" brushRef="#br0" timeOffset="229.975">1 24 13219 0 0,'0'0'2795'0'0,"0"0"-706"0"0,0 0-524 0 0,0 0-339 0 0,0 0-213 0 0,0 0-62 0 0,0 0-96 0 0,0 0-123 0 0,0 0-136 0 0,0 0-124 0 0,0 0-113 0 0,0 0-77 0 0,35-4-41 0 0,110-11-44 0 0,7 11 331 0 0,-49 18-1536 0 0,-83-4-2822 0 0,-1 4-3451 0 0,-15-10-4863 0 0</inkml:trace>
  <inkml:trace contextRef="#ctx0" brushRef="#br0" timeOffset="665.572">419 444 17844 0 0,'0'0'1674'0'0,"0"0"-242"0"0,0 0-44 0 0,0 0-98 0 0,0 0-187 0 0,0 0-199 0 0,0 0-172 0 0,0 0-172 0 0,0 0-133 0 0,0 0-88 0 0,0 0-89 0 0,0 0-51 0 0,0 0-43 0 0,33 0-31 0 0,99 0-37 0 0,-84 7 7 0 0,-47-7-89 0 0,0 1-1 0 0,1 0 1 0 0,-1 0-1 0 0,0-1 1 0 0,0 1-1 0 0,0 0 0 0 0,0 0 1 0 0,0 1-1 0 0,0-1 1 0 0,0 0-1 0 0,0 0 1 0 0,-1 0-1 0 0,1 0 1 0 0,0 1-1 0 0,-1-1 1 0 0,1 0-1 0 0,-1 1 1 0 0,1-1-1 0 0,-1 1 1 0 0,0-1-1 0 0,1 0 1 0 0,-1 1-1 0 0,0-1 1 0 0,0 1-1 0 0,0-1 1 0 0,0 1-1 0 0,0-1 1 0 0,0 0-1 0 0,-1 1 1 0 0,1-1-1 0 0,0 1 1 0 0,-1-1-1 0 0,1 0 1 0 0,-1 1-1 0 0,0-1 0 0 0,0 1-5 0 0,-94 95 215 0 0,94-95-206 0 0,-1-1-1 0 0,0 0 1 0 0,0 0-1 0 0,1 1 1 0 0,-1-1-1 0 0,1 1 1 0 0,-1 0-1 0 0,1-1 1 0 0,-1 1-1 0 0,1 0 1 0 0,0 0-1 0 0,0 0 1 0 0,0 0-1 0 0,0 0 1 0 0,1 0-1 0 0,-1 0 1 0 0,0 0-1 0 0,1 0 1 0 0,-1 0-1 0 0,1 0 1 0 0,0 0-1 0 0,0 1 1 0 0,0-1-1 0 0,0 0 0 0 0,0 0 1 0 0,0 0-1 0 0,0 0 1 0 0,1 1-1 0 0,-1-1 1 0 0,1 0-1 0 0,0 0 1 0 0,0 0-1 0 0,-1 0 1 0 0,1 0-1 0 0,0 0 1 0 0,1 0-1 0 0,-1-1 1 0 0,0 1-1 0 0,1 0 1 0 0,-1 0-1 0 0,0-1 1 0 0,1 1-1 0 0,0-1 1 0 0,-1 0-1 0 0,1 1 1 0 0,0-1-1 0 0,0 0 1 0 0,0 0-1 0 0,0 0-8 0 0,147 14 1054 0 0,-43-39-1326 0 0,-88 11-4034 0 0,-6-4-4272 0 0,-11 14-4537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4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305 244 13171 0 0,'0'0'1887'0'0,"0"0"-377"0"0,0 0-45 0 0,0 0 12 0 0,0 0-123 0 0,0 0-211 0 0,0 0-261 0 0,0 0-247 0 0,0 0-157 0 0,0 0-80 0 0,0 0-81 0 0,0 0-79 0 0,0 0-28 0 0,-13 1-7 0 0,-44 6-19 0 0,-17 33 374 0 0,62-30-492 0 0,0-1-59 0 0,0 1 0 0 0,0 0 0 0 0,1 1 0 0 0,0 0-1 0 0,1 1 1 0 0,0 0 0 0 0,1 0 0 0 0,1 1 0 0 0,0 0-1 0 0,0 1 1 0 0,1 0 0 0 0,1 0 0 0 0,1 1 0 0 0,0-1-1 0 0,0 1 1 0 0,2 0 0 0 0,0 1 0 0 0,0 4-7 0 0,3-18 4 0 0,0 0 0 0 0,0 1 0 0 0,1-1 0 0 0,-1 0 0 0 0,1 1 0 0 0,0-1 0 0 0,-1 0 0 0 0,1 0 0 0 0,0 1 0 0 0,0-1 0 0 0,0 0 0 0 0,1 0 0 0 0,-1 0 0 0 0,0 0 0 0 0,1 0 1 0 0,0-1-1 0 0,-1 1 0 0 0,1 0 0 0 0,0-1 0 0 0,0 1 0 0 0,0-1 0 0 0,0 1 0 0 0,0-1 0 0 0,0 0 0 0 0,0 0 0 0 0,0 0 0 0 0,0 0 0 0 0,1-1 0 0 0,-1 1 0 0 0,0 0 0 0 0,0-1 0 0 0,1 1 0 0 0,-1-1 0 0 0,1 0 0 0 0,0 0-4 0 0,85-13 740 0 0,90-105 359 0 0,-46 8-677 0 0,-116 97-360 0 0,-12 9-46 0 0,0 1-1 0 0,0 0 0 0 0,1-1 1 0 0,-1 1-1 0 0,0 1 0 0 0,1-1 1 0 0,0 1-1 0 0,0 0 0 0 0,0 0 1 0 0,0 0-1 0 0,0 0 1 0 0,0 1-1 0 0,0 0 0 0 0,1 0-15 0 0,11 44-17 0 0,-14 29 21 0 0,-2 1 0 0 0,-4-1 1 0 0,-8 35-5 0 0,-1 55 24 0 0,10-125-20 0 0,2-9-9 0 0,-1 0 0 0 0,-2 0 0 0 0,0 0 0 0 0,-2 0 0 0 0,-1-1 0 0 0,-8 22 5 0 0,11-42-2 0 0,-1 1 0 0 0,0-1 0 0 0,0 0 0 0 0,-1 0 1 0 0,0-1-1 0 0,0 1 0 0 0,0-1 0 0 0,-1 0 1 0 0,0 0-1 0 0,0-1 0 0 0,-1 0 0 0 0,1 0 0 0 0,-1 0 1 0 0,0-1-1 0 0,0 0 0 0 0,-1 0 0 0 0,1-1 1 0 0,-1 0-1 0 0,0 0 0 0 0,0-1 0 0 0,0 0 0 0 0,0 0 1 0 0,0-1-1 0 0,0 0 2 0 0,3 0-2 0 0,1 0 0 0 0,-1-1 0 0 0,1 1 0 0 0,-1-1 0 0 0,1 0 0 0 0,-1 0 0 0 0,1 0 0 0 0,-1-1 0 0 0,1 0 0 0 0,-1 0 1 0 0,1 0-1 0 0,0 0 0 0 0,-1-1 0 0 0,1 1 0 0 0,0-1 0 0 0,0 0 0 0 0,0 0 0 0 0,0-1 0 0 0,0 1 0 0 0,1-1 0 0 0,-1 0 0 0 0,1 0 0 0 0,0 0 0 0 0,0 0 0 0 0,0-1 0 0 0,0 1 0 0 0,0-1 1 0 0,1 0-1 0 0,0 0 0 0 0,-1 0 0 0 0,1 0 0 0 0,1 0 0 0 0,-1-1 2 0 0,-2-11-91 0 0,2-1 1 0 0,0 1-1 0 0,1-1 0 0 0,0 0 1 0 0,1 1-1 0 0,1-1 0 0 0,1 1 1 0 0,0-1-1 0 0,1 1 1 0 0,1-1-1 0 0,1 1 0 0 0,0 0 1 0 0,1 1-1 0 0,0 0 1 0 0,2 0-1 0 0,0 0 0 0 0,0 0 1 0 0,1 2-1 0 0,1-1 0 0 0,0 1 1 0 0,11-10 90 0 0,36-39-2630 0 0,-37 43-547 0 0,0-1-3296 0 0,-7 8-5512 0 0</inkml:trace>
  <inkml:trace contextRef="#ctx0" brushRef="#br0" timeOffset="520.223">706 591 7034 0 0,'0'0'3312'0'0,"0"0"-1277"0"0,0 0-554 0 0,0 0-85 0 0,0 0-6 0 0,0 0-3 0 0,0 0-90 0 0,0 0-135 0 0,0 0-127 0 0,0 0-86 0 0,0 0-83 0 0,0 0-81 0 0,23 0-79 0 0,73-2-101 0 0,-90 2-518 0 0,1-1-1 0 0,0 0 0 0 0,-1 0 1 0 0,1 0-1 0 0,0-1 1 0 0,-1 0-1 0 0,1 0 1 0 0,-1 0-1 0 0,0-1 0 0 0,0 0 1 0 0,0 0-1 0 0,0-1 1 0 0,0 0-87 0 0,11-7 226 0 0,8-1-37 0 0,-1-1 0 0 0,0-1 1 0 0,-2-1-1 0 0,0-1 1 0 0,0-1-1 0 0,-1-1 0 0 0,-2-1 1 0 0,0-1-1 0 0,-1 0 0 0 0,9-14-189 0 0,-16 16 12 0 0,0-1 0 0 0,-1 0 0 0 0,-1 0 0 0 0,0-1 0 0 0,-2 0 0 0 0,-1-1 0 0 0,0 0 0 0 0,-1 0-1 0 0,-2 0 1 0 0,0 0 0 0 0,-1-1 0 0 0,-1-15-12 0 0,-1 34-12 0 0,0-1 0 0 0,-1 1 1 0 0,1 0-1 0 0,-1 0 0 0 0,0 0 0 0 0,0 0 0 0 0,0 0 0 0 0,0 0 1 0 0,-1 0-1 0 0,1 0 0 0 0,-1 0 0 0 0,0 0 0 0 0,0 1 0 0 0,0-1 1 0 0,0 1-1 0 0,0-1 0 0 0,0 1 0 0 0,-1 0 0 0 0,1 0 0 0 0,-1 0 0 0 0,1 0 1 0 0,-1 0-1 0 0,0 1 0 0 0,0-1 0 0 0,0 1 0 0 0,0 0 0 0 0,0 0 1 0 0,0 0-1 0 0,0 0 0 0 0,0 0 0 0 0,0 1 0 0 0,-1-1 0 0 0,1 1 0 0 0,0 0 1 0 0,0 0-1 0 0,-1 0 0 0 0,1 1 0 0 0,0-1 0 0 0,0 1 0 0 0,0-1 1 0 0,0 1-1 0 0,0 0 0 0 0,-1 0 0 0 0,2 1 0 0 0,-1-1 0 0 0,0 1 1 0 0,0-1-1 0 0,0 1 0 0 0,1 0 0 0 0,-2 1 12 0 0,-8 6-8 0 0,0 0 0 0 0,0 0 0 0 0,1 1 1 0 0,1 1-1 0 0,0 0 0 0 0,0 0 0 0 0,1 1 0 0 0,1 1 0 0 0,0-1 0 0 0,0 1 0 0 0,1 0 1 0 0,1 1-1 0 0,0 0 0 0 0,1 0 0 0 0,1 0 0 0 0,0 0 0 0 0,1 1 0 0 0,0 0 1 0 0,1-1-1 0 0,1 7 8 0 0,0-11 12 0 0,0 0 1 0 0,1-1-1 0 0,1 1 1 0 0,-1 0 0 0 0,2-1-1 0 0,-1 1 1 0 0,1-1 0 0 0,1 0-1 0 0,-1 1 1 0 0,2-1-1 0 0,2 6-12 0 0,8 10 55 0 0,1-1 0 0 0,1-1-1 0 0,1-1 1 0 0,1 0 0 0 0,1-2-1 0 0,0 0 1 0 0,2 0 0 0 0,0-2-1 0 0,6 2-54 0 0,-21-16-198 0 0,40 21-1956 0 0,-46-34-3321 0 0,0 6-1079 0 0,0-1-5772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4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309 268 3193 0 0,'0'0'2028'0'0,"0"0"-174"0"0,0 0 2 0 0,0 0 194 0 0,0 0 129 0 0,0 0-105 0 0,0 0-316 0 0,0 0-374 0 0,0 0-280 0 0,0 0-204 0 0,0 0-113 0 0,3-7-81 0 0,9-29 537 0 0,-12 36-690 0 0,0 0-50 0 0,0 0-56 0 0,0 0-66 0 0,0 0-76 0 0,0 0-62 0 0,0 40 809 0 0,-2 344-93 0 0,0-366-967 0 0,1 9-36 0 0,-1-1 0 0 0,-1 0 0 0 0,-2 0-1 0 0,-1 0 1 0 0,-1 0 0 0 0,-1-1 0 0 0,-6 13 44 0 0,8-40-4684 0 0,5-30 169 0 0,1 31 4002 0 0,0-16-2723 0 0,0 5-2036 0 0,0 0-3750 0 0</inkml:trace>
  <inkml:trace contextRef="#ctx0" brushRef="#br0" timeOffset="254.44">1 295 8898 0 0,'0'0'2494'0'0,"0"0"-979"0"0,0 0-342 0 0,0 0 222 0 0,0 0 251 0 0,0 0 34 0 0,0 0-194 0 0,0 0-323 0 0,0 0-258 0 0,0 0-166 0 0,0 0-136 0 0,37-7-119 0 0,117-22-102 0 0,-29 11 168 0 0,7 18-1471 0 0,-110 10-1992 0 0,-11-1-7465 0 0,-9-5-523 0 0</inkml:trace>
  <inkml:trace contextRef="#ctx0" brushRef="#br0" timeOffset="733.723">390 776 7017 0 0,'0'0'2238'0'0,"0"0"-659"0"0,0 0-317 0 0,0 0-58 0 0,0 0-14 0 0,0 0 39 0 0,0 0-54 0 0,0 0-110 0 0,0 0-112 0 0,0 0-173 0 0,0 0-105 0 0,0 0-47 0 0,20 0-54 0 0,143 0 1282 0 0,-161 0-1834 0 0,-1 0 1 0 0,0-1-1 0 0,1 1 1 0 0,-1 0-1 0 0,1 0 0 0 0,-1 0 1 0 0,1 0-1 0 0,-1 0 0 0 0,1 0 1 0 0,-1 0-1 0 0,0 1 1 0 0,1-1-1 0 0,-1 0 0 0 0,1 1 1 0 0,-1-1-1 0 0,0 1 0 0 0,1 0 1 0 0,-1-1-1 0 0,0 1 1 0 0,0 0-1 0 0,1 0 0 0 0,-1 0 1 0 0,0 0-1 0 0,0 0 1 0 0,0 0-1 0 0,0 0 0 0 0,0 0 1 0 0,0 0-1 0 0,-1 0 0 0 0,1 1 1 0 0,0-1-1 0 0,-1 0 1 0 0,1 0-1 0 0,0 1 0 0 0,-1-1 1 0 0,0 1-1 0 0,1-1 0 0 0,-1 0 1 0 0,0 1-1 0 0,0-1 1 0 0,1 1-1 0 0,-1-1 0 0 0,0 1 1 0 0,-1-1-1 0 0,1 1 0 0 0,0-1 1 0 0,0 1-1 0 0,-1-1 1 0 0,1 0-1 0 0,0 1 0 0 0,-1-1 1 0 0,0 0-1 0 0,1 1 1 0 0,-1-1-1 0 0,0 1-22 0 0,-34 42 489 0 0,30-40-453 0 0,1 0 1 0 0,0 0-1 0 0,0 1 1 0 0,0-1-1 0 0,0 1 1 0 0,1 0-1 0 0,0 0 1 0 0,0 0-1 0 0,0 1 1 0 0,1-1-1 0 0,0 1 1 0 0,0-1-1 0 0,0 1 1 0 0,1 0-1 0 0,-1 0 1 0 0,1-1 0 0 0,1 3-37 0 0,40 11 696 0 0,82-26 93 0 0,-115 5-1435 0 0,14-6-1295 0 0,-15-5-9013 0 0,-6 9-564 0 0</inkml:trace>
  <inkml:trace contextRef="#ctx0" brushRef="#br0" timeOffset="1036.353">858 553 12483 0 0,'0'0'2321'0'0,"0"0"-637"0"0,0 0-315 0 0,0 0-133 0 0,0 0-138 0 0,0 0-171 0 0,0 0-168 0 0,0 0-98 0 0,0 0-17 0 0,0 0 36 0 0,0 0-1 0 0,0 0-75 0 0,0 0-73 0 0,21 1-59 0 0,65 4-57 0 0,80-19 661 0 0,-98 14-2575 0 0,-65 9-2118 0 0,-4-2-5302 0 0,-1-4-2092 0 0</inkml:trace>
  <inkml:trace contextRef="#ctx0" brushRef="#br0" timeOffset="1285.266">935 792 7258 0 0,'0'0'3614'0'0,"0"0"-1745"0"0,0 0-648 0 0,0 0 146 0 0,0 0 145 0 0,0 0-86 0 0,0 0-238 0 0,0 0-296 0 0,0 0-252 0 0,0 0-190 0 0,0 0-117 0 0,0 0-109 0 0,35-3-104 0 0,112-11-77 0 0,2-9-1685 0 0,-111 16-1122 0 0,-15 1-4286 0 0,-14 5-3651 0 0</inkml:trace>
  <inkml:trace contextRef="#ctx0" brushRef="#br0" timeOffset="1601.865">1644 71 9794 0 0,'0'0'2479'0'0,"0"0"-345"0"0,0 0-171 0 0,0 0-94 0 0,0 0-225 0 0,0 0-354 0 0,0 0-342 0 0,0 0-291 0 0,0 0-167 0 0,0 0-74 0 0,0 0-54 0 0,0 0-44 0 0,0-4 301 0 0,33 273 1580 0 0,-13-211-3592 0 0,-10-52-3203 0 0,4-3-4105 0 0,-12-3-2407 0 0</inkml:trace>
  <inkml:trace contextRef="#ctx0" brushRef="#br0" timeOffset="1821.149">1403 491 12931 0 0,'0'0'1796'0'0,"0"0"-422"0"0,0 0-34 0 0,0 0 132 0 0,0 0-111 0 0,0 0-244 0 0,0 0-261 0 0,0 0-219 0 0,38-7-159 0 0,119-26-115 0 0,25 1 151 0 0,-91 30-1615 0 0,-55 3-3498 0 0,-29 5-6537 0 0,-7-4 3733 0 0</inkml:trace>
  <inkml:trace contextRef="#ctx0" brushRef="#br0" timeOffset="2235.419">1540 692 10898 0 0,'0'0'1454'0'0,"0"0"-240"0"0,0 0 195 0 0,0 0 173 0 0,0 0-135 0 0,0 0-276 0 0,0 0-308 0 0,0 0-262 0 0,0 0-151 0 0,0 0-108 0 0,0 0-59 0 0,0 0-88 0 0,24-1-58 0 0,117-2 86 0 0,-140 2-217 0 0,0 1 1 0 0,0 0-1 0 0,0 0 1 0 0,1 0-1 0 0,-1 0 1 0 0,0 0-1 0 0,0 0 1 0 0,0 0-1 0 0,0 1 0 0 0,1-1 1 0 0,-1 0-1 0 0,0 1 1 0 0,0-1-1 0 0,0 1 1 0 0,0-1-1 0 0,0 1 1 0 0,0-1-1 0 0,0 1 1 0 0,0 0-1 0 0,0-1 1 0 0,0 1-1 0 0,0 0 1 0 0,0 0-1 0 0,-1 0 0 0 0,1 0 1 0 0,0 0-1 0 0,-1 0 1 0 0,1 0-1 0 0,0 0 1 0 0,-1 0-1 0 0,1 0 1 0 0,-1 0-1 0 0,0 0 1 0 0,1 0-1 0 0,-1 0 1 0 0,0 0-1 0 0,1 1 1 0 0,-1-1-1 0 0,0 0 0 0 0,0 0 1 0 0,0 0-1 0 0,0 0 1 0 0,0 1-1 0 0,-1-1 1 0 0,1 0-1 0 0,0 0 1 0 0,-1 0-7 0 0,-45 53 703 0 0,-69 54 121 0 0,112-105-774 0 0,0-1-1 0 0,0 0 1 0 0,1 1 0 0 0,-1 0-1 0 0,1 0 1 0 0,-1 0 0 0 0,1 0-1 0 0,0 0 1 0 0,0 0 0 0 0,1 1-1 0 0,-1-1 1 0 0,1 1 0 0 0,-1-1 0 0 0,1 1-1 0 0,0-1 1 0 0,1 1 0 0 0,-1 0-1 0 0,0-1 1 0 0,1 2-50 0 0,50 14 900 0 0,77-26-1300 0 0,-112 1-1932 0 0,-7 1-5502 0 0,-6 1-3831 0 0</inkml:trace>
  <inkml:trace contextRef="#ctx0" brushRef="#br0" timeOffset="2868.362">1891 853 10850 0 0,'0'0'2146'0'0,"0"0"-831"0"0,0 0-164 0 0,0 0 259 0 0,0 0 161 0 0,0 0-38 0 0,0 0-168 0 0,0 0-260 0 0,0 0-222 0 0,0 0-143 0 0,0 0-130 0 0,0 0-86 0 0,0 0-36 0 0,18-22-52 0 0,56-72-47 0 0,58-109 716 0 0,-95 161-1072 0 0,-33 87-475 0 0,-4 78 390 0 0,2-122 53 0 0,-1 1-1 0 0,1-1 0 0 0,-1 0 0 0 0,1 0 0 0 0,-1 0 0 0 0,1 0 0 0 0,0 0 0 0 0,-1 0 0 0 0,1 0 0 0 0,0 0 0 0 0,0-1 0 0 0,0 1 1 0 0,0-1-1 0 0,-1 1 0 0 0,1-1 0 0 0,0 0 0 0 0,0 0 0 0 0,0 0 0 0 0,0 0 0 0 0,0 0 0 0 0,0 0 0 0 0,0-1 0 0 0,0 1 0 0 0,0 0 0 0 0,-1-1 1 0 0,1 0-1 0 0,0 1 0 0 0,0-1 0 0 0,0 0 0 0 0,-1 0 0 0 0,1 0 0 0 0,-1 0 0 0 0,1 0 0 0 0,15-13 21 0 0,0 0 1 0 0,-2-2-1 0 0,0 1 0 0 0,0-2 1 0 0,-2 0-1 0 0,11-17-21 0 0,-4 8-1 0 0,0 9-75 0 0,-20 17 46 0 0,15 23 21 0 0,7 108 101 0 0,-22-124-162 0 0,1-1 1 0 0,0 1-1 0 0,0-1 0 0 0,0 0 0 0 0,1 0 1 0 0,0 1-1 0 0,1-1 0 0 0,-1 0 0 0 0,1-1 1 0 0,0 1-1 0 0,0 0 0 0 0,1-1 0 0 0,2 4 70 0 0,31-16-6734 0 0,-31 0 1778 0 0,-2 3-5425 0 0</inkml:trace>
  <inkml:trace contextRef="#ctx0" brushRef="#br0" timeOffset="3319.7">2646 241 6321 0 0,'0'0'3857'0'0,"0"0"-1088"0"0,0 0-530 0 0,0 0-197 0 0,0 0-333 0 0,0 0-347 0 0,0 0-303 0 0,0 0-264 0 0,0 0-176 0 0,0 0-91 0 0,0 0 6 0 0,0 0-4 0 0,0 0-15 0 0,0 7-46 0 0,7 59 511 0 0,12 0-685 0 0,-3 1 1 0 0,-4 0-1 0 0,3 45-295 0 0,-5-36-16 0 0,-10-75 34 0 0,0-1 9 0 0,0 0-3 0 0,0 0 22 0 0,0 0 20 0 0,6-24 404 0 0,46-138-313 0 0,-6 24-212 0 0,-17 47-2785 0 0,-28 90 1994 0 0,0 1-6233 0 0,-1 0-1753 0 0</inkml:trace>
  <inkml:trace contextRef="#ctx0" brushRef="#br0" timeOffset="3784.693">2835 680 8298 0 0,'0'0'5366'0'0,"0"0"-2939"0"0,0 0-1178 0 0,0 0-222 0 0,0 0-98 0 0,0 0-83 0 0,0 0 14 0 0,0 0-21 0 0,0 0-87 0 0,0 0-68 0 0,0 0-149 0 0,0 0-115 0 0,13-1-81 0 0,114-6 546 0 0,-127 7-898 0 0,0 0-10 0 0,-10 16 211 0 0,-89 80 360 0 0,99-95-540 0 0,-1 0 0 0 0,0 0 1 0 0,0 0-1 0 0,0 0 0 0 0,1 0 0 0 0,-1 0 0 0 0,1 0 0 0 0,-1 0 0 0 0,1 0 0 0 0,-1 0 1 0 0,1 0-1 0 0,0 1 0 0 0,-1-1 0 0 0,1 0 0 0 0,0 0 0 0 0,0 0 0 0 0,0 1 0 0 0,0-1 0 0 0,0 0 1 0 0,0 0-1 0 0,0 0 0 0 0,0 1 0 0 0,0-1 0 0 0,1 0 0 0 0,-1 0 0 0 0,1 0 0 0 0,-1 0 0 0 0,1 0 1 0 0,-1 1-1 0 0,1-1 0 0 0,-1 0 0 0 0,1 0 0 0 0,0 0 0 0 0,0 0 0 0 0,-1-1 0 0 0,1 1 1 0 0,0 0-1 0 0,0 0 0 0 0,0 0 0 0 0,0-1 0 0 0,0 1 0 0 0,0 0 0 0 0,0-1 0 0 0,0 1 0 0 0,0-1 1 0 0,0 1-1 0 0,1-1 0 0 0,-1 0 0 0 0,0 1 0 0 0,0-1 0 0 0,1 0-8 0 0,67 6 774 0 0,-62-6-736 0 0,-2 0-607 0 0,56-7 1669 0 0,-47-4-5216 0 0,-8-6-6255 0 0,-6 13-1279 0 0</inkml:trace>
  <inkml:trace contextRef="#ctx0" brushRef="#br0" timeOffset="4306.244">2929 29 3353 0 0,'0'0'2798'0'0,"0"0"-284"0"0,0 0-190 0 0,0 0-272 0 0,0 0-270 0 0,0 0-294 0 0,0 0-271 0 0,0 0-250 0 0,0 0-182 0 0,0 0-114 0 0,0 0-54 0 0,0 0-56 0 0,0 0-36 0 0,-2-3-40 0 0,1 3-435 0 0,1 0-1 0 0,0-1 1 0 0,-1 1-1 0 0,1-1 1 0 0,0 1-1 0 0,-1-1 1 0 0,1 1-1 0 0,0 0 1 0 0,0-1-1 0 0,0 1 1 0 0,-1-1-1 0 0,1 1 1 0 0,0-1-1 0 0,0 1 1 0 0,0-1-1 0 0,0 1 1 0 0,0-1-1 0 0,0 0 1 0 0,0 1-1 0 0,0-1 0 0 0,0 1 1 0 0,0-1-1 0 0,0 1 1 0 0,0-1-1 0 0,0 1 1 0 0,0-1-1 0 0,1 1 1 0 0,-1-1-1 0 0,0 1 1 0 0,0-1-1 0 0,1 1 1 0 0,-1 0-1 0 0,0-1 1 0 0,1 1-1 0 0,-1-1 1 0 0,0 1-1 0 0,1 0 1 0 0,-1-1-1 0 0,0 1 1 0 0,1 0-1 0 0,-1-1 1 0 0,1 1-1 0 0,-1 0 0 0 0,1-1 1 0 0,-1 1-1 0 0,1 0 1 0 0,-1 0-1 0 0,1 0 1 0 0,-1 0-1 0 0,1 0 1 0 0,-1-1-1 0 0,1 1 1 0 0,-1 0-1 0 0,1 0 1 0 0,-1 0-1 0 0,1 0 1 0 0,-1 0-1 0 0,1 0 1 0 0,-1 1-1 0 0,1-1 1 0 0,-1 0-1 0 0,1 0 1 0 0,-1 0-1 0 0,1 0 1 0 0,-1 1-1 0 0,1-1 0 0 0,-1 0 1 0 0,1 0-1 0 0,-1 1 1 0 0,1-1-50 0 0,11-2 26 0 0,-9 1-8 0 0,0 0-1 0 0,0 0 1 0 0,0 1-1 0 0,0-1 1 0 0,0 1-1 0 0,0-1 1 0 0,0 1-1 0 0,1 0 1 0 0,-1 0-1 0 0,0 0 1 0 0,0 1-1 0 0,0-1 1 0 0,0 1-1 0 0,0-1 0 0 0,0 1 1 0 0,0 0-1 0 0,0 0 1 0 0,0 1-1 0 0,0-1 1 0 0,-1 1-1 0 0,1-1 1 0 0,0 1-1 0 0,-1 0 1 0 0,1 0-1 0 0,-1 0 1 0 0,0 0-1 0 0,1 0 0 0 0,-1 1 1 0 0,0-1-1 0 0,-1 1 1 0 0,1-1-1 0 0,0 1 1 0 0,-1 0-1 0 0,1-1 1 0 0,-1 1-1 0 0,0 0 1 0 0,0 0-1 0 0,0 0 1 0 0,0 0-1 0 0,-1 0 1 0 0,1 0-1 0 0,-1 2-17 0 0,-30 95 495 0 0,31-98-463 0 0,0 0 1 0 0,0 0-1 0 0,1 0 1 0 0,-1 0-1 0 0,0 0 1 0 0,1 0 0 0 0,0 0-1 0 0,-1 0 1 0 0,1 0-1 0 0,0-1 1 0 0,0 1-1 0 0,0-1 1 0 0,0 1-1 0 0,0-1 1 0 0,0 0 0 0 0,1 0-1 0 0,-1 0 1 0 0,0 0-1 0 0,1 0 1 0 0,-1 0-1 0 0,0-1 1 0 0,1 1-1 0 0,-1-1 1 0 0,1 0-1 0 0,-1 1 1 0 0,1-1 0 0 0,-1 0-1 0 0,1-1 1 0 0,-1 1-1 0 0,1 0 1 0 0,-1-1-1 0 0,0 1 1 0 0,1-1-1 0 0,-1 0 1 0 0,0 0 0 0 0,1 0-1 0 0,0-1-32 0 0,14 2 100 0 0,25 0-1732 0 0,-41 3-4891 0 0,-1 1-5594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0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58 0 0 0,'0'0'1483'0'0,"0"0"-67"0"0,0 0 103 0 0,0 0 259 0 0,0 0 256 0 0,0 0 156 0 0,0 0-126 0 0,0 0-232 0 0,0 0-274 0 0,0 0-276 0 0,0 0-210 0 0,-4-7-183 0 0,-12-19-142 0 0,13 20-109 0 0,3 6-54 0 0,0 0-43 0 0,0 0-49 0 0,0 9 585 0 0,11 148 1288 0 0,-3-96-2207 0 0,-3 1 0 0 0,-3 1-1 0 0,-5 51-157 0 0,2-102-2 0 0,-38 207-1569 0 0,38-218 758 0 0,0 9-1156 0 0,0-8-3437 0 0,0-4-5059 0 0,0-5 4657 0 0</inkml:trace>
  <inkml:trace contextRef="#ctx0" brushRef="#br0" timeOffset="523.016">1 254 5169 0 0,'0'0'3846'0'0,"0"0"-1420"0"0,0 0-755 0 0,0 0-229 0 0,0 0-17 0 0,0 0-50 0 0,0 0-144 0 0,0 0-197 0 0,0 0-186 0 0,0 0-113 0 0,0 0-66 0 0,0 0-39 0 0,35-31-45 0 0,114-95-41 0 0,-52 70 193 0 0,-76 49-555 0 0,-8 1-127 0 0,1 1 0 0 0,-1 0 0 0 0,1 0 0 0 0,0 2-1 0 0,0-1 1 0 0,1 2 0 0 0,-1 0 0 0 0,0 1 0 0 0,1 0 0 0 0,-1 1-1 0 0,1 1 1 0 0,-1 0 0 0 0,0 1 0 0 0,1 0 0 0 0,-1 2-1 0 0,0-1 1 0 0,0 2 0 0 0,11 4-55 0 0,-21-6-6 0 0,0 0 0 0 0,0 1 0 0 0,-1-1 0 0 0,0 1 0 0 0,1-1 0 0 0,-1 1 0 0 0,0 0 0 0 0,-1 0 0 0 0,1 1 0 0 0,-1-1 0 0 0,1 0 0 0 0,-1 1 0 0 0,-1-1 0 0 0,1 1 0 0 0,-1 0 0 0 0,0 0 0 0 0,0 0 0 0 0,0-1 0 0 0,0 1 0 0 0,-1 0 0 0 0,0 0 0 0 0,0 0 0 0 0,0 0 0 0 0,-1 0-1 0 0,0 0 1 0 0,0 0 0 0 0,0 0 0 0 0,0-1 0 0 0,-2 5 6 0 0,-4 9-3 0 0,-1-1 0 0 0,0 0-1 0 0,-2 0 1 0 0,0 0-1 0 0,0-1 1 0 0,-2-1-1 0 0,0 1 4 0 0,-151 138 1 0 0,68-73 65 0 0,94-80-66 0 0,0-1-1 0 0,0 1 1 0 0,0-1-1 0 0,0 0 1 0 0,0 1-1 0 0,0 0 1 0 0,0-1-1 0 0,0 1 1 0 0,0 0-1 0 0,0-1 1 0 0,0 1-1 0 0,0 0 1 0 0,0 0-1 0 0,1 0 1 0 0,-1 0-1 0 0,0 0 1 0 0,1 0-1 0 0,-1 0 1 0 0,0 0 0 0 0,1 0-1 0 0,0 0 1 0 0,-1 0-1 0 0,1 0 1 0 0,-1 0-1 0 0,1 1 1 0 0,0-1-1 0 0,0 0 1 0 0,0 0-1 0 0,0 0 1 0 0,0 0-1 0 0,0 1 1 0 0,0-1-1 0 0,0 0 1 0 0,0 0-1 0 0,1 0 1 0 0,-1 0-1 0 0,0 1 1 0 0,1-1-1 0 0,-1 0 1 0 0,1 0-1 0 0,-1 0 1 0 0,1 0 0 0 0,-1 0-1 0 0,1 0 1 0 0,0 0-1 0 0,0 0 1 0 0,-1 0-1 0 0,1-1 1 0 0,0 1-1 0 0,0 0 1 0 0,0 0-1 0 0,0-1 1 0 0,0 1-1 0 0,0 0 1 0 0,0-1-1 0 0,0 1 1 0 0,0-1-1 0 0,0 0 1 0 0,0 1-1 0 0,0-1 1 0 0,1 0-1 0 0,-1 0 1 0 0,0 1-1 0 0,0-1 1 0 0,145 4 178 0 0,128 1-156 0 0,-270-5-16 0 0,0 0-1 0 0,0 1 0 0 0,-1-1 0 0 0,1 1 0 0 0,0 0 1 0 0,0 0-1 0 0,0 0 0 0 0,-1 1 0 0 0,1-1 0 0 0,-1 1 1 0 0,1 0-1 0 0,-1 0 0 0 0,1 0 0 0 0,-1 1 0 0 0,0-1 0 0 0,0 1 1 0 0,0 0-1 0 0,-1 0 0 0 0,1 0 0 0 0,-1 0 0 0 0,1 0 1 0 0,-1 0-1 0 0,0 1 0 0 0,0-1 0 0 0,-1 1 0 0 0,1-1 1 0 0,-1 1-1 0 0,1 0 0 0 0,-1-1 0 0 0,0 1 0 0 0,-1 0 1 0 0,1 0-1 0 0,-1 0 0 0 0,1 0 0 0 0,-1 0 0 0 0,0 0 0 0 0,-1 0 1 0 0,1 0-1 0 0,-1 0 0 0 0,0 0 0 0 0,0-1 0 0 0,0 1 1 0 0,0 0-1 0 0,0 0 0 0 0,-1-1 0 0 0,-1 3-5 0 0,-17 20 83 0 0,0 0 1 0 0,-2-1-1 0 0,-1-1 0 0 0,-1-1 0 0 0,-1-1 1 0 0,-1-1-1 0 0,0-2 0 0 0,-2 0 0 0 0,0-2 1 0 0,-1-1-1 0 0,-1-1 0 0 0,-3-1-83 0 0,15-6 2 0 0,0-2 0 0 0,0 0-1 0 0,0-2 1 0 0,-1 1 0 0 0,1-2 0 0 0,-1-1 0 0 0,0 0-1 0 0,0-2 1 0 0,-2 0-2 0 0,20 0-70 0 0,-1 0 0 0 0,1-1-1 0 0,-1 1 1 0 0,1-1 0 0 0,0 1 0 0 0,-1-1 0 0 0,1 0-1 0 0,0 1 1 0 0,-1-1 0 0 0,1 0 0 0 0,0 0 0 0 0,0 0-1 0 0,0 0 1 0 0,-1 0 0 0 0,1 0 0 0 0,0 0 0 0 0,1-1-1 0 0,-1 1 1 0 0,0 0 0 0 0,0 0 0 0 0,0-1 0 0 0,1 1-1 0 0,-1 0 1 0 0,1-1 0 0 0,-1 1 0 0 0,1-1 0 0 0,0 1-1 0 0,-1-1 1 0 0,1 1 0 0 0,0-1 0 0 0,0 1 0 0 0,0-1-1 0 0,0 1 1 0 0,0-1 0 0 0,0 1 0 0 0,1-1-1 0 0,-1 1 1 0 0,0-1 0 0 0,1 1 0 0 0,-1-1 0 0 0,1 1 70 0 0,11-38-8940 0 0,-6 30-2516 0 0</inkml:trace>
  <inkml:trace contextRef="#ctx0" brushRef="#br0" timeOffset="2540.612">264 620 0 0 0,'0'0'1000'0'0,"0"0"195"0"0,0 0 56 0 0,0 0-12 0 0,0 0-36 0 0,0 0-88 0 0,0 0-92 0 0,0 0-102 0 0,0 0-114 0 0,3-1-57 0 0,-2 1-521 0 0,0 0 1 0 0,-1 0-1 0 0,1 0 1 0 0,0 0-1 0 0,0 0 1 0 0,-1 0 0 0 0,1 0-1 0 0,0 0 1 0 0,0 0-1 0 0,-1 0 1 0 0,1 0-1 0 0,0 1 1 0 0,0-1 0 0 0,-1 0-1 0 0,1 1 1 0 0,0-1-1 0 0,-1 0 1 0 0,1 1-1 0 0,0-1 1 0 0,-1 1 0 0 0,1-1-1 0 0,-1 1 1 0 0,1-1-1 0 0,0 1 1 0 0,-1-1-1 0 0,0 1 1 0 0,1-1 0 0 0,-1 1-1 0 0,1 0 1 0 0,-1-1-1 0 0,0 1 1 0 0,1 0-1 0 0,-1 0 1 0 0,0-1 0 0 0,0 1-1 0 0,1 0 1 0 0,-1 0-1 0 0,0-1 1 0 0,0 1 0 0 0,0 0-1 0 0,0 0 1 0 0,0-1-1 0 0,0 1 1 0 0,0 0-230 0 0,2 11 57 0 0,-2-11-207 0 0,23 268 2946 0 0,-21-182-2715 0 0,-2-50-3490 0 0,0-31 2378 0 0,0-5-1329 0 0,0-1-1658 0 0,0 0-1948 0 0,0 0-639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4:52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72 580 5401 0 0,'0'0'2693'0'0,"0"0"-724"0"0,0 0-271 0 0,0 0 89 0 0,0 0-102 0 0,0 0-153 0 0,0 0-248 0 0,0 0-249 0 0,0 0-200 0 0,0 0-168 0 0,0 0-126 0 0,0 0-114 0 0,0 0-72 0 0,-6 2-46 0 0,-21 8 1071 0 0,27-10-1145 0 0,10 4 4978 0 0,-35 92-5141 0 0,21-86-72 0 0,0-1-1 0 0,1 1 1 0 0,0 0 0 0 0,0 0-1 0 0,1 0 1 0 0,0 0-1 0 0,1 1 1 0 0,0-1 0 0 0,1 0-1 0 0,0 1 1 0 0,2-8-2 0 0,0 0 0 0 0,1 0 0 0 0,-1 0 0 0 0,1-1-1 0 0,-1 1 1 0 0,1-1 0 0 0,0 0 0 0 0,0 0 0 0 0,0 0-1 0 0,0 0 1 0 0,1 0 0 0 0,-1-1 0 0 0,0 1 0 0 0,1-1 0 0 0,-1 0-1 0 0,1 0 1 0 0,0 0 0 0 0,-1-1 0 0 0,1 1 0 0 0,-1-1-1 0 0,1 0 1 0 0,0 0 0 0 0,-1 0 0 0 0,1 0 0 0 0,0-1 0 0 0,-1 0-1 0 0,1 1 1 0 0,-1-1 0 0 0,1-1 0 0 0,1 1 2 0 0,17-5 6 0 0,0 0 0 0 0,0-2 0 0 0,-1 0 0 0 0,0-1 0 0 0,0-1 0 0 0,-1-1-1 0 0,0-1 1 0 0,-1-1 0 0 0,0 0 0 0 0,-1-2 0 0 0,12-13-6 0 0,-25 24 4 0 0,0 0 0 0 0,-1-1-1 0 0,1 0 1 0 0,-1 0 0 0 0,0-1-1 0 0,-1 1 1 0 0,0-1 0 0 0,1 1-1 0 0,-2-1 1 0 0,1 0 0 0 0,-1 0 0 0 0,0 0-1 0 0,1-4-3 0 0,-3 9 26 0 0,0 1-8 0 0,0 0-10 0 0,0 0-33 0 0,0 0-18 0 0,0 0-18 0 0,-10 20-343 0 0,10-17 401 0 0,-1 1 0 0 0,0-1 0 0 0,1 1 1 0 0,0-1-1 0 0,0 1 0 0 0,0-1 0 0 0,0 1 0 0 0,0-1 1 0 0,1 1-1 0 0,0-1 0 0 0,0 0 0 0 0,0 1 1 0 0,0-1-1 0 0,0 0 0 0 0,0 0 0 0 0,1 0 0 0 0,0 1 1 0 0,-1-2-1 0 0,1 1 0 0 0,0 0 0 0 0,1 0 0 0 0,-1-1 1 0 0,0 1-1 0 0,1-1 0 0 0,0 1 0 0 0,-1-1 0 0 0,1 0 1 0 0,0 0-1 0 0,0 0 0 0 0,0-1 0 0 0,0 1 0 0 0,0-1 1 0 0,1 0-1 0 0,-1 0 0 0 0,0 0 0 0 0,1 0 1 0 0,-1 0-1 0 0,0-1 0 0 0,1 1 0 0 0,-1-1 0 0 0,1 0 1 0 0,-1 0-1 0 0,1 0 3 0 0,11 0 27 0 0,0-1 0 0 0,0 0 0 0 0,0-1 0 0 0,0-1 0 0 0,-1 0 0 0 0,1-1 0 0 0,-1 0 0 0 0,0-1 0 0 0,0-1 0 0 0,0 0 0 0 0,9-7-27 0 0,8-3 32 0 0,-2-2-1 0 0,-1-1 0 0 0,0-2 1 0 0,-1 0-1 0 0,-1-2 1 0 0,-2-1-1 0 0,0 0 0 0 0,-1-2 1 0 0,-2-1-1 0 0,0-1 1 0 0,-2 0-1 0 0,-2-2 0 0 0,0 0 1 0 0,-2-1-1 0 0,-1 0 1 0 0,-2-1-1 0 0,-1 0 0 0 0,-1-1 1 0 0,-2-1-1 0 0,-1 1 1 0 0,-2-1-1 0 0,0-16-31 0 0,-5 49-2 0 0,0-1-1 0 0,1 1 1 0 0,-1-1 0 0 0,0 1-1 0 0,-1-1 1 0 0,1 1-1 0 0,0-1 1 0 0,0 1 0 0 0,-1-1-1 0 0,1 1 1 0 0,-1-1 0 0 0,1 1-1 0 0,-1-1 1 0 0,1 1 0 0 0,-1 0-1 0 0,0-1 1 0 0,0 1-1 0 0,0 0 1 0 0,0 0 0 0 0,0-1-1 0 0,0 1 1 0 0,0 0 0 0 0,0 0-1 0 0,0 0 1 0 0,0 0 0 0 0,-1 0-1 0 0,1 1 1 0 0,0-1-1 0 0,-1 0 1 0 0,1 1 0 0 0,-1-1-1 0 0,1 0 1 0 0,0 1 0 0 0,-1 0-1 0 0,1-1 1 0 0,-1 1 0 0 0,0 0-1 0 0,1 0 1 0 0,-1 0-1 0 0,1 0 1 0 0,-1 0 0 0 0,1 0-1 0 0,-1 0 1 0 0,1 1 0 0 0,-1-1-1 0 0,1 0 1 0 0,-1 1 0 0 0,1-1-1 0 0,-1 1 1 0 0,1 0-1 0 0,0-1 1 0 0,-1 1 0 0 0,1 0-1 0 0,0 0 1 0 0,0 0 0 0 0,0 0-1 0 0,-1 1 3 0 0,-9 8-2 0 0,1 1-1 0 0,1 1 1 0 0,0 0-1 0 0,0 1 1 0 0,1-1-1 0 0,1 2 1 0 0,0-1-1 0 0,1 1 0 0 0,0 0 1 0 0,1 0-1 0 0,1 0 1 0 0,0 1-1 0 0,1 0 1 0 0,0 0-1 0 0,1 0 1 0 0,1 0-1 0 0,1 0 1 0 0,0 0-1 0 0,1 0 1 0 0,0 4 2 0 0,2-2 3 0 0,1 0 0 0 0,0-1 1 0 0,1 1-1 0 0,0-1 1 0 0,2 0-1 0 0,0 0 1 0 0,0-1-1 0 0,2 0 0 0 0,0 0 1 0 0,0-1-1 0 0,2 0-3 0 0,43 79 60 0 0,-46-76-70 0 0,-1 1 0 0 0,-1 0 0 0 0,0 1 0 0 0,-1-1 0 0 0,-1 1 0 0 0,-1 0-1 0 0,-1 0 1 0 0,0 0 0 0 0,-2 10 10 0 0,-1-28-111 0 0,1 0 0 0 0,-1-1 0 0 0,-1 1 0 0 0,1 0-1 0 0,0-1 1 0 0,0 1 0 0 0,0-1 0 0 0,0 1 0 0 0,0-1-1 0 0,0 0 1 0 0,-1 1 0 0 0,1-1 0 0 0,0 0 0 0 0,0 0-1 0 0,0 0 1 0 0,-1 0 0 0 0,1 0 0 0 0,0 0 0 0 0,0 0 0 0 0,0 0-1 0 0,-1-1 1 0 0,1 1 0 0 0,0 0 0 0 0,0-1 0 0 0,0 1-1 0 0,0-1 1 0 0,0 1 0 0 0,0-1 0 0 0,0 0 0 0 0,0 1 0 0 0,0-1-1 0 0,0 0 1 0 0,0 0 0 0 0,0 0 0 0 0,0 1 0 0 0,0-1-1 0 0,1 0 1 0 0,-1 0 0 0 0,0 0 0 0 0,1 0 0 0 0,-1 0-1 0 0,0-1 1 0 0,1 1 111 0 0,-20-52-4984 0 0,11 17-1735 0 0,6 23 2384 0 0,0 4-4216 0 0</inkml:trace>
  <inkml:trace contextRef="#ctx0" brushRef="#br0" timeOffset="250.918">794 303 6761 0 0,'0'0'3276'0'0,"0"0"-1034"0"0,0 0-702 0 0,0 0-141 0 0,0 0 39 0 0,0 0 89 0 0,0 0-20 0 0,0 0-257 0 0,0 0-304 0 0,0 0-195 0 0,0 0-110 0 0,0 0-85 0 0,35-1-69 0 0,113-5-65 0 0,59-18 813 0 0,-125 8-1506 0 0,-58 13 22 0 0,-4 0-2434 0 0,-7 2-6696 0 0,-10 1-2425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09.7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1 540 3977 0 0,'0'0'2274'0'0,"0"0"-638"0"0,0 0-372 0 0,0 0 123 0 0,0 0 222 0 0,0 0 108 0 0,0 0-132 0 0,0 0-272 0 0,0 0-242 0 0,0 0-169 0 0,0 0-126 0 0,15 2-87 0 0,49 3-82 0 0,19 11 2817 0 0,-30-30-1864 0 0,80-154-225 0 0,-26 27-1179 0 0,-58 91-124 0 0,3 1 1 0 0,2 3-1 0 0,12-6-32 0 0,-60 47 2 0 0,1 0 0 0 0,0 1 0 0 0,0 0 0 0 0,1 0 0 0 0,-1 0 0 0 0,1 1 0 0 0,0 0 0 0 0,0 1 0 0 0,0-1 0 0 0,0 1 0 0 0,0 1 0 0 0,0 0 0 0 0,1 0-2 0 0,-7 2 1 0 0,0 0 0 0 0,0 1 0 0 0,0-1 0 0 0,0 0 0 0 0,0 1 0 0 0,0 0 0 0 0,0-1 0 0 0,-1 1 0 0 0,1 0 0 0 0,0 0 0 0 0,-1 0 0 0 0,0 0 0 0 0,1 0 0 0 0,-1 0 0 0 0,0 1 0 0 0,0-1 0 0 0,0 0 0 0 0,-1 1 0 0 0,1-1 0 0 0,0 0 0 0 0,-1 1 0 0 0,0-1 0 0 0,1 1 0 0 0,-1-1 0 0 0,0 1 0 0 0,0-1 0 0 0,0 0 0 0 0,-1 1 0 0 0,1 0-1 0 0,0 5 9 0 0,0 23 16 0 0,-1-1-1 0 0,-2 1 0 0 0,0-1 1 0 0,-3 0-1 0 0,0 0 0 0 0,-2-1 1 0 0,-1 1-1 0 0,-2-2 0 0 0,0 1 1 0 0,-2-2-1 0 0,-1 1 0 0 0,-12 15-24 0 0,21-32-77 0 0,-1 0-1 0 0,0 0 0 0 0,0 0 1 0 0,-1-1-1 0 0,-1 0 0 0 0,0 0 1 0 0,0-1-1 0 0,-1 0 0 0 0,0 0 1 0 0,-1-1-1 0 0,0 0 1 0 0,0-1-1 0 0,0 0 0 0 0,-1 0 1 0 0,0-1-1 0 0,-1-1 0 0 0,1 0 1 0 0,-1-1-1 0 0,0 0 0 0 0,0 0 1 0 0,0-1-1 0 0,-1-1 1 0 0,-7 1 77 0 0,-81-19-2733 0 0,50-11-810 0 0,20 5-4698 0 0,22 13-2664 0 0</inkml:trace>
  <inkml:trace contextRef="#ctx0" brushRef="#br0" timeOffset="384.399">1182 194 6593 0 0,'0'0'4625'0'0,"0"0"-2141"0"0,0 0-903 0 0,0 0-182 0 0,0 0-141 0 0,0 0-147 0 0,0 0-159 0 0,0 0-189 0 0,-32 32-180 0 0,-99 107-145 0 0,51-25 130 0 0,71-101-548 0 0,1 1-1 0 0,1-1 1 0 0,1 2 0 0 0,0-1-1 0 0,1 1 1 0 0,0 0-1 0 0,1 0 1 0 0,1 0-1 0 0,0 1 1 0 0,1-1-1 0 0,1 5-19 0 0,1-17-8 0 0,0 1 0 0 0,1-1 0 0 0,-1 1 0 0 0,1-1 0 0 0,0 1 0 0 0,1-1-1 0 0,-1 0 1 0 0,0 1 0 0 0,1-1 0 0 0,0 0 0 0 0,0 0 0 0 0,0 0 0 0 0,0 0 0 0 0,0 0 0 0 0,0-1 0 0 0,1 1 0 0 0,0-1-1 0 0,-1 1 1 0 0,1-1 0 0 0,0 0 0 0 0,0 0 0 0 0,0 0 0 0 0,0-1 0 0 0,0 1 0 0 0,1-1 0 0 0,-1 1 0 0 0,1-1-1 0 0,-1 0 1 0 0,0 0 0 0 0,1-1 0 0 0,1 1 8 0 0,114-1 561 0 0,-99-7-351 0 0,0 0 0 0 0,0-2 0 0 0,-1 0 0 0 0,-1-1 0 0 0,1-1 1 0 0,-2 0-1 0 0,1-2 0 0 0,-2 0 0 0 0,0 0 0 0 0,1-3-210 0 0,-4 6 100 0 0,-1-1-1 0 0,0-1 0 0 0,-1 0 1 0 0,0 0-1 0 0,-1-1 1 0 0,0 0-1 0 0,-1 0 0 0 0,-1-2 1 0 0,0 1-1 0 0,-1-1 1 0 0,0 0-1 0 0,-1 0 0 0 0,-1 0 1 0 0,0-1-1 0 0,-1 0 1 0 0,-1 0-1 0 0,-1 0 0 0 0,0 0 1 0 0,-1-1-1 0 0,-1 1 0 0 0,-1-9-99 0 0,0 21-29 0 0,0-1-1 0 0,0 1 0 0 0,0 0 1 0 0,-1-1-1 0 0,0 1 0 0 0,0 0 1 0 0,0 0-1 0 0,0 0 0 0 0,-1 0 1 0 0,0 1-1 0 0,1-1 0 0 0,-1 0 1 0 0,-1 1-1 0 0,1 0 0 0 0,0 0 1 0 0,-1 0-1 0 0,0 0 0 0 0,1 1 1 0 0,-1-1-1 0 0,0 1 0 0 0,0 0 1 0 0,-1 0-1 0 0,1 0 0 0 0,0 1 1 0 0,-1 0-1 0 0,1-1 0 0 0,-1 2 1 0 0,-1-1 29 0 0,-40-4-2829 0 0,3 8-3644 0 0,26 4-5406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22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0 320 6025 0 0,'0'0'4481'0'0,"0"0"-1810"0"0,0 0-913 0 0,0 0-273 0 0,0 0-109 0 0,0 0-61 0 0,0 0-88 0 0,0 0-146 0 0,0 0-154 0 0,0 0-145 0 0,0 0-88 0 0,0 0-55 0 0,0 0-73 0 0,28-3-37 0 0,90-13-46 0 0,55 12 1037 0 0,-98 5-1303 0 0,0-3-1 0 0,0-4 1 0 0,66-13-217 0 0,-110 13-67 0 0,56-23-852 0 0,-88 29 806 0 0,1 0 0 0 0,-1 0 1 0 0,1 0-1 0 0,-1 0 0 0 0,1 0 0 0 0,0 0 0 0 0,-1 0 0 0 0,1 0 1 0 0,-1 0-1 0 0,1 0 0 0 0,-1 0 0 0 0,1 0 0 0 0,0 0 0 0 0,-1-1 0 0 0,1 1 1 0 0,-1 0-1 0 0,1 0 0 0 0,0 0 0 0 0,-1-1 0 0 0,1 1 0 0 0,0 0 0 0 0,-1 0 1 0 0,1-1-1 0 0,0 1 0 0 0,-1 0 0 0 0,1-1 0 0 0,0 1 0 0 0,0 0 1 0 0,-1-1-1 0 0,1 1 0 0 0,0 0 0 0 0,0-1 0 0 0,0 1 0 0 0,-1 0 0 0 0,1-1 1 0 0,0 1-1 0 0,0-1 0 0 0,0 1 0 0 0,0-1 0 0 0,0 1 0 0 0,0 0 1 0 0,0-1-1 0 0,0 1 0 0 0,0-1 0 0 0,0 1 0 0 0,0-1 0 0 0,0 1 0 0 0,0 0 1 0 0,0-1-1 0 0,0 1 0 0 0,1-1 0 0 0,-1 1 0 0 0,0 0 0 0 0,0-1 1 0 0,0 1-1 0 0,1 0 0 0 0,-1-1 0 0 0,0 1 0 0 0,0 0 0 0 0,1-1 0 0 0,-1 1 1 0 0,0 0-1 0 0,1-1 0 0 0,-1 1 0 0 0,0 0 0 0 0,1 0 113 0 0,-23-2-10117 0 0,21 2 9100 0 0,-10 0-7624 0 0</inkml:trace>
  <inkml:trace contextRef="#ctx0" brushRef="#br0" timeOffset="293.626">69 490 7290 0 0,'0'0'3808'0'0,"0"0"-1468"0"0,0 0-847 0 0,0 0-166 0 0,0 0-48 0 0,0 0-15 0 0,0 0-14 0 0,0 0-152 0 0,0 0-149 0 0,0 0-115 0 0,0 0-101 0 0,0 0-78 0 0,27 3-72 0 0,86 7-53 0 0,39-15 691 0 0,255-26-268 0 0,-314 23-3513 0 0,-93 8 1551 0 0,0 0-213 0 0,0 0-449 0 0,-2 0-7057 0 0,0 0-2513 0 0</inkml:trace>
  <inkml:trace contextRef="#ctx0" brushRef="#br0" timeOffset="754.975">451 8 7530 0 0,'0'0'3255'0'0,"0"0"-776"0"0,0 0-473 0 0,0 0-214 0 0,0 0-183 0 0,0 0-214 0 0,0 0-218 0 0,0 0-239 0 0,0 0-231 0 0,0 0-187 0 0,0 0-159 0 0,0 0-84 0 0,0 0-23 0 0,-10-2 61 0 0,-27-3 62 0 0,54 43 850 0 0,2-20-989 0 0,1-1 0 0 0,1-1 1 0 0,0-1-1 0 0,1-1 0 0 0,1-1 0 0 0,0-1 0 0 0,0-1 1 0 0,16 4-239 0 0,221 104 468 0 0,-237-106-431 0 0,-18-12-34 0 0,-1 1 0 0 0,0 0 0 0 0,0 0 0 0 0,0 0 0 0 0,-1 0 0 0 0,1 1-1 0 0,0-1 1 0 0,-1 1 0 0 0,0 0 0 0 0,1 0 0 0 0,-1 0 0 0 0,0 1-1 0 0,-1-1 1 0 0,1 1 0 0 0,-1-1 0 0 0,1 1 0 0 0,-1 0 0 0 0,0 0-1 0 0,-1 0 1 0 0,1 0 0 0 0,0 2-3 0 0,-1 0 8 0 0,0 0 1 0 0,0-1-1 0 0,-1 1 0 0 0,1 0 0 0 0,-1 0 1 0 0,-1-1-1 0 0,1 1 0 0 0,-1 0 0 0 0,0-1 1 0 0,0 1-1 0 0,-1-1 0 0 0,0 1 0 0 0,0-1 0 0 0,0 0 1 0 0,0 1-1 0 0,-1-1 0 0 0,0 0-8 0 0,-16 21 23 0 0,-2-1 1 0 0,0-1-1 0 0,-2-1 0 0 0,0 0 1 0 0,-2-2-1 0 0,0-1 0 0 0,-1-1 1 0 0,-1-1-1 0 0,-1-2 0 0 0,-1 0 1 0 0,0-2-1 0 0,0-1 0 0 0,-2-2 1 0 0,1-1-1 0 0,-5 0-23 0 0,-26 14-47 0 0,61-24-1 0 0,-1 0-1 0 0,1 0 1 0 0,-1 0 0 0 0,0 0 0 0 0,1 0 0 0 0,-1 0-1 0 0,1 0 1 0 0,-1 0 0 0 0,1 0 0 0 0,-1 0-1 0 0,1 1 1 0 0,-1-1 0 0 0,0 0 0 0 0,1 0 0 0 0,-1 1-1 0 0,1-1 1 0 0,0 0 0 0 0,-1 1 0 0 0,1-1 0 0 0,-1 1-1 0 0,1-1 1 0 0,-1 0 0 0 0,1 1 0 0 0,0-1-1 0 0,-1 1 1 0 0,1-1 0 0 0,0 1 0 0 0,0-1 0 0 0,-1 1-1 0 0,1-1 1 0 0,0 1 0 0 0,0 0 0 0 0,0-1-1 0 0,0 1 1 0 0,-1-1 0 0 0,1 1 0 0 0,0-1 0 0 0,0 1-1 0 0,0 0 1 0 0,0-1 0 0 0,0 1 0 0 0,1-1-1 0 0,-1 1 1 0 0,0-1 0 0 0,0 1 0 0 0,0 0 0 0 0,0-1-1 0 0,1 1 1 0 0,-1-1 0 0 0,0 1 48 0 0,19 9-8549 0 0,-12-9-3167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14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328 62 0 0 0,'0'0'1628'0'0,"0"0"526"0"0,0 0 229 0 0,0 0-50 0 0,0 0-170 0 0,0 0-195 0 0,0 0-242 0 0,0 0-192 0 0,2-11-121 0 0,3-32-90 0 0,-3 36 3625 0 0,-2 8-3890 0 0,-3 10-905 0 0,-37 97 845 0 0,29 14-592 0 0,19 9-324 0 0,-8-130-121 0 0,0 0 1 0 0,0 0 0 0 0,0 0 0 0 0,0-1 0 0 0,0 1 0 0 0,1 0-1 0 0,-1 0 1 0 0,0-1 0 0 0,1 1 0 0 0,-1 0 0 0 0,0 0-1 0 0,1-1 1 0 0,-1 1 0 0 0,1 0 0 0 0,-1-1 0 0 0,1 1 0 0 0,-1-1-1 0 0,1 1 1 0 0,0-1 0 0 0,-1 1 0 0 0,1-1 0 0 0,0 1-1 0 0,-1-1 1 0 0,1 1 0 0 0,0-1 0 0 0,0 0 0 0 0,-1 0 0 0 0,1 1-1 0 0,0-1 1 0 0,0 0 0 0 0,-1 0 0 0 0,1 0 0 0 0,0 0-1 0 0,0 0 1 0 0,0 0 0 0 0,-1 0 0 0 0,1 0 0 0 0,0 0 0 0 0,0 0-1 0 0,0 0 1 0 0,-1 0 0 0 0,1-1 0 0 0,0 1 0 0 0,0 0-1 0 0,-1-1 1 0 0,1 1 0 0 0,0 0 0 0 0,0-1 0 0 0,-1 1 0 0 0,1-1-1 0 0,0 1 1 0 0,-1-1 0 0 0,1 1 0 0 0,-1-1 38 0 0,8-12-1216 0 0,2-8-2797 0 0,-6 5-3976 0 0,-3 8-2625 0 0</inkml:trace>
  <inkml:trace contextRef="#ctx0" brushRef="#br0" timeOffset="331.437">1 417 9474 0 0,'0'0'1863'0'0,"0"0"-644"0"0,0 0-255 0 0,0 0 72 0 0,0 0 97 0 0,0 0 28 0 0,0 0-54 0 0,0 0-119 0 0,0 0-98 0 0,0 0-42 0 0,0 0-93 0 0,0 0-119 0 0,0 0-73 0 0,17 2-51 0 0,112 7 868 0 0,142-16 85 0 0,-220 6-2119 0 0,-39 1-3289 0 0,0 1-4135 0 0,-11-1-1408 0 0</inkml:trace>
  <inkml:trace contextRef="#ctx0" brushRef="#br0" timeOffset="898.116">136 636 10162 0 0,'0'0'2490'0'0,"0"0"-691"0"0,0 0-527 0 0,0 0-185 0 0,0 0-28 0 0,0 0-11 0 0,0 0-83 0 0,0 0-156 0 0,0 0-185 0 0,0 0-140 0 0,0 0-57 0 0,0 0-59 0 0,0 0-64 0 0,12-5-54 0 0,39-16-22 0 0,28 8 512 0 0,-60 14-673 0 0,-18-1-63 0 0,1 0 0 0 0,-1 0 0 0 0,1 0 1 0 0,-1 0-1 0 0,1 0 0 0 0,-1 0 1 0 0,0 0-1 0 0,1 1 0 0 0,-1-1 0 0 0,1 1 1 0 0,-1-1-1 0 0,0 1 0 0 0,0 0 1 0 0,1-1-1 0 0,-1 1 0 0 0,0 0 0 0 0,0 0 1 0 0,0 0-1 0 0,0 0 0 0 0,0 0 1 0 0,0 0-1 0 0,0 0 0 0 0,0 0 0 0 0,0 0 1 0 0,0 0-1 0 0,0 1 0 0 0,-1-1 1 0 0,1 0-1 0 0,-1 0 0 0 0,1 1 0 0 0,-1-1 1 0 0,1 1-1 0 0,-1-1 0 0 0,0 0 1 0 0,0 1-1 0 0,1-1 0 0 0,-1 1 0 0 0,0-1 1 0 0,0 1-1 0 0,-1-1 0 0 0,1 0 1 0 0,0 1-1 0 0,0-1 0 0 0,-1 1 0 0 0,1-1-4 0 0,-24 63 376 0 0,-74 102 181 0 0,94-159-460 0 0,0 0 0 0 0,1 0 0 0 0,0 1 0 0 0,1-1 0 0 0,0 1 0 0 0,0-1-1 0 0,0 1 1 0 0,1-1 0 0 0,0 1 0 0 0,1 0 0 0 0,0 0 0 0 0,0 6-97 0 0,52 6 1156 0 0,-51-20-1173 0 0,14 1 124 0 0,1-1 0 0 0,0-1-1 0 0,0 0 1 0 0,0-1 0 0 0,0 0 0 0 0,-1-1 0 0 0,1-1 0 0 0,-1-1-1 0 0,5-2-106 0 0,35-39-6385 0 0,-51 39 801 0 0,-4 3-6281 0 0</inkml:trace>
  <inkml:trace contextRef="#ctx0" brushRef="#br0" timeOffset="1617.785">615 790 7017 0 0,'0'0'4862'0'0,"0"0"-2413"0"0,0 0-1100 0 0,0 0-269 0 0,0 0 11 0 0,0 0 54 0 0,0 0-19 0 0,0 0-124 0 0,0 0-181 0 0,0 0-106 0 0,0 0-64 0 0,0 0-25 0 0,0 0-44 0 0,12-12-86 0 0,79-107 971 0 0,37-96 5 0 0,-58 142-1429 0 0,-51 99-214 0 0,-2 35 257 0 0,-16-52-78 0 0,0-1 0 0 0,1 1 0 0 0,1 0 0 0 0,0 0 0 0 0,0-1 1 0 0,0 0-1 0 0,1 1 0 0 0,0-1 0 0 0,1-1 0 0 0,4 6-8 0 0,-8-10 1 0 0,1-1 0 0 0,1 0 1 0 0,-1-1-1 0 0,0 1 0 0 0,0 0 0 0 0,1-1 0 0 0,-1 1 1 0 0,1-1-1 0 0,-1 0 0 0 0,1 0 0 0 0,0 0 0 0 0,-1 0 1 0 0,1 0-1 0 0,0 0 0 0 0,0-1 0 0 0,-1 1 0 0 0,1-1 1 0 0,0 0-1 0 0,0 0 0 0 0,0 0 0 0 0,0 0 0 0 0,-1-1 1 0 0,1 1-1 0 0,0-1 0 0 0,0 1 0 0 0,0-1 0 0 0,-1 0 1 0 0,1 0-1 0 0,-1 0 0 0 0,1-1 0 0 0,-1 1 0 0 0,1-1 0 0 0,-1 1 1 0 0,1-1-1 0 0,-1 0 0 0 0,0 0 0 0 0,0 0 0 0 0,0 0 1 0 0,0 0-2 0 0,111-127 101 0 0,-42 53-113 0 0,-56 121-96 0 0,36 198 7 0 0,-46-232-1945 0 0,3-7-6671 0 0,-6-4-2924 0 0</inkml:trace>
  <inkml:trace contextRef="#ctx0" brushRef="#br0" timeOffset="2196.127">1546 290 9594 0 0,'0'0'2331'0'0,"0"0"-453"0"0,0 0-298 0 0,0 0-67 0 0,0 0-44 0 0,0 0-128 0 0,0 0-223 0 0,0 0-321 0 0,0 0-280 0 0,0 0-173 0 0,0 0-108 0 0,0 0-22 0 0,0 0 91 0 0,3 17 1010 0 0,87 224 999 0 0,-45-76-2209 0 0,-44-165-94 0 0,-1 0 0 0 0,1 1-1 0 0,-1-1 1 0 0,0 0 0 0 0,1 1-1 0 0,-1-1 1 0 0,1 0 0 0 0,-1 0 0 0 0,1 1-1 0 0,-1-1 1 0 0,1 0 0 0 0,-1 0 0 0 0,1 0-1 0 0,-1 0 1 0 0,1 0 0 0 0,-1 0-1 0 0,1 0 1 0 0,-1 0 0 0 0,1 0 0 0 0,-1 0-1 0 0,1 0 1 0 0,-1 0 0 0 0,1 0 0 0 0,-1 0-1 0 0,1 0 1 0 0,-1-1 0 0 0,1 1-1 0 0,-1 0 1 0 0,1 0 0 0 0,-1-1 0 0 0,1 1-1 0 0,-1 0 1 0 0,1-1 0 0 0,-1 1 0 0 0,0 0-1 0 0,1-1 1 0 0,-1 1 0 0 0,0 0-1 0 0,1-1 1 0 0,-1 1 0 0 0,0-1 0 0 0,0 1-1 0 0,1-1 1 0 0,-1 1 0 0 0,0-1 0 0 0,0 1-1 0 0,0-1 1 0 0,1 1 0 0 0,-1-1 0 0 0,0 1-1 0 0,0-1 1 0 0,0 1 0 0 0,0-1-1 0 0,0 1 1 0 0,0-1 0 0 0,0 1 0 0 0,0-1-1 0 0,0 1 1 0 0,-1-1 0 0 0,1 1 0 0 0,0-1-1 0 0,0 1 1 0 0,0-1 0 0 0,-1 1-1 0 0,1-1 1 0 0,0 1 0 0 0,0-1 0 0 0,-1 1-11 0 0,73-161 788 0 0,26-132-559 0 0,-88 286-2374 0 0,-3 33-9706 0 0,-7-18-6 0 0</inkml:trace>
  <inkml:trace contextRef="#ctx0" brushRef="#br0" timeOffset="3136.372">1874 625 1936 0 0,'0'0'2328'0'0,"0"0"-160"0"0,0 0-138 0 0,0 0-62 0 0,0 0-129 0 0,0 0-250 0 0,0 0-290 0 0,0 0-269 0 0,0 0-191 0 0,0 0-109 0 0,0 0-54 0 0,0 0-28 0 0,0 0-29 0 0,-5 4 1341 0 0,32-10 1206 0 0,5 0-2419 0 0,-31 6-737 0 0,0 0 1 0 0,0 0-1 0 0,0 0 0 0 0,0 0 0 0 0,0 0 1 0 0,0 0-1 0 0,0 1 0 0 0,0-1 0 0 0,0 0 1 0 0,0 1-1 0 0,0-1 0 0 0,0 1 0 0 0,0-1 1 0 0,0 1-1 0 0,0-1 0 0 0,0 1 1 0 0,-1-1-1 0 0,1 1 0 0 0,0 0 0 0 0,0 0 1 0 0,-1-1-1 0 0,1 1 0 0 0,0 0 0 0 0,-1 0 1 0 0,1 0-1 0 0,-1 0 0 0 0,1 0 0 0 0,-1-1 1 0 0,1 1-1 0 0,-1 0 0 0 0,0 0 0 0 0,1 0 1 0 0,-1 0-1 0 0,0 1 0 0 0,0-1 0 0 0,0 0 1 0 0,0 0-1 0 0,0 0 0 0 0,0 0 0 0 0,0 0 1 0 0,0 0-1 0 0,0 0 0 0 0,-1 0 0 0 0,1 0 1 0 0,0 0-1 0 0,-1 0 0 0 0,1 0 0 0 0,0 0 1 0 0,-1 0-1 0 0,1 0 0 0 0,-2 0-10 0 0,-25 53 386 0 0,27-53-385 0 0,-12 17 102 0 0,8-13-89 0 0,0 0 0 0 0,0 0 0 0 0,0 0-1 0 0,1 0 1 0 0,0 1 0 0 0,0 0 0 0 0,1-1 0 0 0,-1 1 0 0 0,1 0 0 0 0,1 0-1 0 0,-1 0 1 0 0,1 1 0 0 0,0-1 0 0 0,0 0 0 0 0,1 0 0 0 0,0 1-1 0 0,0 0-13 0 0,2-5 46 0 0,-1-1-1 0 0,1 1 0 0 0,0-1 0 0 0,0 1 0 0 0,0-1 0 0 0,0 0 0 0 0,1 0 0 0 0,-1 0 1 0 0,0 0-1 0 0,0 0 0 0 0,1 0 0 0 0,-1-1 0 0 0,0 1 0 0 0,1-1 0 0 0,-1 0 0 0 0,1 1 1 0 0,-1-1-1 0 0,0 0 0 0 0,1 0 0 0 0,-1-1 0 0 0,1 1 0 0 0,0-1-45 0 0,1 1 40 0 0,6 0 25 0 0,-7 1-66 0 0,-1-1 0 0 0,1 0 1 0 0,-1 1-1 0 0,1-1 0 0 0,-1 0 1 0 0,1-1-1 0 0,0 1 1 0 0,-1 0-1 0 0,1-1 0 0 0,-1 0 1 0 0,1 1-1 0 0,-1-1 1 0 0,1 0-1 0 0,-1 0 0 0 0,0-1 1 0 0,0 1-1 0 0,1 0 0 0 0,-1-1 1 0 0,0 1-1 0 0,0-1 1 0 0,0 0 0 0 0,5-7-922 0 0,7-9-1983 0 0,-8 2-6256 0 0,-6 13-2467 0 0</inkml:trace>
  <inkml:trace contextRef="#ctx0" brushRef="#br0" timeOffset="3678.503">2058 116 6961 0 0,'0'0'3020'0'0,"0"0"-584"0"0,0 0-362 0 0,0 0-219 0 0,0 0-229 0 0,0 0-218 0 0,0 0-265 0 0,0 0-243 0 0,0 0-186 0 0,0 0-155 0 0,0 0-87 0 0,0 0-46 0 0,-3-2-56 0 0,0-1-451 0 0,4 3 109 0 0,-1 0 0 0 0,0 0 0 0 0,1 0 0 0 0,-1 0 0 0 0,0 0 0 0 0,1 0 0 0 0,-1 0 0 0 0,0 0 0 0 0,1 0 1 0 0,-1-1-1 0 0,0 1 0 0 0,1 0 0 0 0,-1 0 0 0 0,0 0 0 0 0,1 0 0 0 0,-1-1 0 0 0,0 1 0 0 0,0 0 0 0 0,1 0 0 0 0,-1-1 0 0 0,0 1 0 0 0,0 0 0 0 0,0-1 0 0 0,1 1 1 0 0,-1 0-1 0 0,0-1 0 0 0,0 1 0 0 0,0 0 0 0 0,0-1 0 0 0,0 1 0 0 0,1 0 0 0 0,-1-1 0 0 0,0 1 0 0 0,0 0 0 0 0,0-1 0 0 0,0 1 0 0 0,0 0 0 0 0,0-1 1 0 0,0 1-1 0 0,0 0 0 0 0,-1-1 0 0 0,1 1 0 0 0,0 0 0 0 0,0-1 0 0 0,0 1 0 0 0,0 0 0 0 0,0-1 0 0 0,-1 1 0 0 0,1 0 0 0 0,0-1 0 0 0,0 1 0 0 0,0 0 0 0 0,-1 0 1 0 0,1-1-1 0 0,0 1 0 0 0,0 0 0 0 0,-1 0 0 0 0,1-1-28 0 0,19-3 441 0 0,-13 2-387 0 0,0 0 0 0 0,-1 1 0 0 0,1 0 0 0 0,0 0-1 0 0,0 0 1 0 0,0 0 0 0 0,0 1 0 0 0,0 0 0 0 0,0 0 0 0 0,0 1 0 0 0,0 0 0 0 0,-1 0 0 0 0,1 0 0 0 0,0 1 0 0 0,0-1-1 0 0,-1 2 1 0 0,5 1-54 0 0,-8 0 18 0 0,0-1 0 0 0,-1 1-1 0 0,1 0 1 0 0,-1 0-1 0 0,0 0 1 0 0,0 0 0 0 0,0 0-1 0 0,-1 0 1 0 0,0 0 0 0 0,1 0-1 0 0,-1 0 1 0 0,-1 1-1 0 0,1-1 1 0 0,-1 0 0 0 0,1 0-1 0 0,-1 0 1 0 0,0 0-1 0 0,-1 0 1 0 0,1-1 0 0 0,-1 1-1 0 0,1 0 1 0 0,-1 0 0 0 0,-1-1-1 0 0,0 3-17 0 0,-11 17 123 0 0,11-20-92 0 0,1 1 0 0 0,-1-1 0 0 0,1 1 0 0 0,0 0 0 0 0,0 0 0 0 0,0 0 0 0 0,1 0 0 0 0,-1 0 1 0 0,1 0-1 0 0,0 1 0 0 0,0-1 0 0 0,0 0 0 0 0,1 1 0 0 0,-1-1 0 0 0,1 0 0 0 0,0 1 0 0 0,1-1-31 0 0,0-2 23 0 0,1 0 1 0 0,-1-1-1 0 0,1 1 0 0 0,0-1 1 0 0,-1 0-1 0 0,1 0 0 0 0,0 1 0 0 0,0-1 1 0 0,0 0-1 0 0,0-1 0 0 0,0 1 1 0 0,0 0-1 0 0,0 0 0 0 0,0-1 1 0 0,0 1-1 0 0,1-1 0 0 0,-1 0 1 0 0,0 0-1 0 0,0 0 0 0 0,0 0 0 0 0,1 0 1 0 0,-1 0-1 0 0,0-1 0 0 0,0 1 1 0 0,2-1-24 0 0,5 1 100 0 0,87-11 512 0 0,-26-6-2457 0 0,-41 7-8663 0 0,-25 9-1647 0 0</inkml:trace>
  <inkml:trace contextRef="#ctx0" brushRef="#br0" timeOffset="4287.223">2590 474 800 0 0,'0'0'1967'0'0,"0"0"-158"0"0,0 0 3 0 0,0 0 110 0 0,0 0 121 0 0,0 0-49 0 0,0 0-238 0 0,0 0-353 0 0,0 0-249 0 0,0 0-108 0 0,0 0-25 0 0,0 0-41 0 0,0 0-89 0 0,5 0-92 0 0,65 4 3033 0 0,-44-2-3250 0 0,-1-1-1 0 0,0-1 1 0 0,0-1 0 0 0,1-1 0 0 0,22-5-582 0 0,-2-2 160 0 0,-1 1 1 0 0,1 2-1 0 0,0 3 0 0 0,0 1 1 0 0,1 3-161 0 0,-46-1-117 0 0,-1 0 0 0 0,1 1 1 0 0,-1-1-1 0 0,1 0 1 0 0,-1 1-1 0 0,1-1 0 0 0,-1 0 1 0 0,1 1-1 0 0,-1-1 1 0 0,1 1-1 0 0,-1-1 0 0 0,0 1 1 0 0,1-1-1 0 0,-1 1 1 0 0,0-1-1 0 0,1 1 0 0 0,-1 0 1 0 0,0-1-1 0 0,0 1 1 0 0,0-1-1 0 0,1 1 0 0 0,-1 0 1 0 0,0-1-1 0 0,0 1 1 0 0,0-1-1 0 0,0 1 1 0 0,0 0-1 0 0,0-1 0 0 0,0 1 1 0 0,0 0-1 0 0,0-1 1 0 0,-1 1-1 0 0,1-1 0 0 0,0 1 1 0 0,0 0-1 0 0,-1-1 1 0 0,1 1-1 0 0,0-1 0 0 0,0 1 1 0 0,-1-1-1 0 0,1 1 1 0 0,-1-1-1 0 0,1 1 0 0 0,0-1 1 0 0,-1 1-1 0 0,1-1 1 0 0,-1 0-1 0 0,1 1 1 0 0,-1-1-1 0 0,1 0 0 0 0,-1 1 1 0 0,0-1-1 0 0,1 0 1 0 0,-1 1 116 0 0,-13 6-7897 0 0,10-7-3521 0 0</inkml:trace>
  <inkml:trace contextRef="#ctx0" brushRef="#br0" timeOffset="4568.298">2683 683 13043 0 0,'0'0'2606'0'0,"0"0"-819"0"0,0 0-626 0 0,0 0-232 0 0,0 0-53 0 0,0 0 7 0 0,0 0-30 0 0,0 0-30 0 0,0 0-58 0 0,0 0-35 0 0,0 0-17 0 0,0 0-95 0 0,0 0-103 0 0,20 1-63 0 0,129 9 604 0 0,0-22-329 0 0,-51-7-1511 0 0,-64 8-977 0 0,-14 0-5210 0 0,-13 6-5057 0 0</inkml:trace>
  <inkml:trace contextRef="#ctx0" brushRef="#br0" timeOffset="6101.322">3351 898 0 0 0,'0'0'452'0'0,"0"0"1258"0"0,0 0 417 0 0,0 0 39 0 0,0 0-95 0 0,0 0-161 0 0,0 0-179 0 0,0 0-174 0 0,0 0-174 0 0,0 0-143 0 0,0 0-109 0 0,0 0-114 0 0,0 0-95 0 0,2-4 2532 0 0,6-19-2623 0 0,6-16-109 0 0,2 0-1 0 0,2 0 1 0 0,2 2-1 0 0,21-33-721 0 0,-10 21 225 0 0,-13 20-139 0 0,0 0 0 0 0,2 1 1 0 0,1 2-1 0 0,2 0 0 0 0,6-5-86 0 0,-25 27-2 0 0,0 0 0 0 0,0 1 0 0 0,1 0 0 0 0,0 0 0 0 0,0 0-1 0 0,0 0 1 0 0,0 1 0 0 0,0 0 0 0 0,0 0 0 0 0,1 0-1 0 0,-1 1 1 0 0,1 0 0 0 0,-1 0 0 0 0,6 0 2 0 0,6 37-59 0 0,2 106 152 0 0,-18-137-91 0 0,-2 3-3 0 0,2 0 0 0 0,-1 0 0 0 0,1 0 0 0 0,0 0 0 0 0,1 0 1 0 0,0 0-1 0 0,0-1 0 0 0,1 1 0 0 0,0-1 0 0 0,0 1 0 0 0,1-1 0 0 0,0 0 0 0 0,0 0 0 0 0,1 0 0 0 0,-1-1 0 0 0,3 2 1 0 0,41-8 23 0 0,18-50 128 0 0,23-49-82 0 0,80-75-49 0 0,-147 155-12 0 0,-18 14-13 0 0,1 0 1 0 0,-1 1-1 0 0,1 0 0 0 0,0-1 1 0 0,1 2-1 0 0,-1-1 1 0 0,1 1-1 0 0,-1-1 1 0 0,1 2-1 0 0,0-1 1 0 0,0 1-1 0 0,1-1 0 0 0,-1 2 1 0 0,2-1 4 0 0,16 56 25 0 0,-6 123 314 0 0,-18-31-404 0 0,-1-122-144 0 0,-1 3-3373 0 0,4-24-43 0 0,2-3-3265 0 0,-1 0-4561 0 0</inkml:trace>
  <inkml:trace contextRef="#ctx0" brushRef="#br0" timeOffset="6735.756">4885 332 12235 0 0,'0'0'2397'0'0,"0"0"-890"0"0,0 0-534 0 0,0 0-134 0 0,0 0-37 0 0,0 0-25 0 0,0 0-64 0 0,0 0-100 0 0,0 0-100 0 0,0 0-56 0 0,0 0-90 0 0,0 0-74 0 0,-28 20-54 0 0,-88 67-70 0 0,47-25 107 0 0,60-54-269 0 0,-1 0 0 0 0,1 0 0 0 0,1 1 0 0 0,0 1 0 0 0,0-1 1 0 0,0 1-1 0 0,1 0 0 0 0,1 1 0 0 0,0 0 0 0 0,0 0 0 0 0,1 0 0 0 0,1 1 0 0 0,0 0 0 0 0,0 0 0 0 0,1 0 0 0 0,1 0 0 0 0,0 0 0 0 0,0 8-7 0 0,2-17 3 0 0,1-1-1 0 0,-1 1 1 0 0,1-1-1 0 0,-1 1 1 0 0,1-1 0 0 0,0 1-1 0 0,0-1 1 0 0,0 1-1 0 0,1-1 1 0 0,-1 0 0 0 0,0 1-1 0 0,1-1 1 0 0,-1 0-1 0 0,1 0 1 0 0,0 0 0 0 0,0 0-1 0 0,0-1 1 0 0,0 1 0 0 0,0 0-1 0 0,0-1 1 0 0,0 1-1 0 0,1-1 1 0 0,-1 0 0 0 0,0 0-1 0 0,1 0 1 0 0,-1 0-1 0 0,1 0 1 0 0,0 0 0 0 0,-1-1-1 0 0,1 1 1 0 0,-1-1-1 0 0,1 0 1 0 0,1 0-3 0 0,88-9 994 0 0,-70-4-718 0 0,-1-1 0 0 0,0 0 0 0 0,-1-1 0 0 0,0-2 0 0 0,-2 0 0 0 0,0-1 0 0 0,0-1 0 0 0,8-13-276 0 0,-6 8 162 0 0,1 1 0 0 0,1 1 0 0 0,2 0 0 0 0,0 2 0 0 0,11-7-162 0 0,-18 16 52 0 0,31-17 52 0 0,-11 21-44 0 0,-34 9-54 0 0,0 1 0 0 0,-1 0 0 0 0,1-1 0 0 0,-1 1 0 0 0,0 0 0 0 0,0 0 0 0 0,0 0 0 0 0,-1 1 0 0 0,1-1 0 0 0,-1 0 0 0 0,1 1 0 0 0,-1-1 0 0 0,0 1 0 0 0,0-1 0 0 0,-1 1 0 0 0,1 0 0 0 0,-1 1-6 0 0,1-2 5 0 0,64 346 119 0 0,-50-174-133 0 0,-15-162 3 0 0,2 1 13 0 0,-2-1-1 0 0,0 1 1 0 0,-1 0 0 0 0,0 0-1 0 0,-1-1 1 0 0,0 1 0 0 0,-2-1-1 0 0,1 0 1 0 0,-1 1 0 0 0,-1-2 0 0 0,-1 1-1 0 0,-4 9-6 0 0,0-10 3 0 0,1 0-1 0 0,-2 0 1 0 0,1-1 0 0 0,-2-1-1 0 0,1 0 1 0 0,-1 0-1 0 0,-1-1 1 0 0,0-1 0 0 0,0 0-1 0 0,0-1 1 0 0,-1 0-1 0 0,0-1 1 0 0,-1-1-1 0 0,1 0 1 0 0,-1-1 0 0 0,-7 1-3 0 0,20-4-3 0 0,0 0 1 0 0,-1-1 0 0 0,1 1 0 0 0,0-1 0 0 0,-1 0-1 0 0,1 0 1 0 0,0 0 0 0 0,-1 0 0 0 0,1 0 0 0 0,0 0-1 0 0,-1 0 1 0 0,1-1 0 0 0,0 1 0 0 0,0-1 0 0 0,-1 0-1 0 0,1 0 1 0 0,0 0 0 0 0,0 0 0 0 0,0 0 0 0 0,0 0-1 0 0,0 0 1 0 0,0-1 0 0 0,0 1 0 0 0,1-1 0 0 0,-1 1 0 0 0,0-1-1 0 0,1 0 1 0 0,-1 0 0 0 0,1 1 0 0 0,0-1 0 0 0,-1 0-1 0 0,1 0 1 0 0,0-1 0 0 0,0 1 0 0 0,1 0 0 0 0,-1 0-1 0 0,0 0 1 0 0,1-1 0 0 0,-1 1 0 0 0,1 0 0 0 0,0-1-1 0 0,-1 1 1 0 0,1 0 0 0 0,0-1 0 0 0,1 1 0 0 0,-1 0-1 0 0,0 0 1 0 0,1-1 0 0 0,-1 1 0 0 0,1 0 0 0 0,0-1 2 0 0,2-36-132 0 0,2-1 0 0 0,1 2 1 0 0,3-1-1 0 0,0 1 0 0 0,3 0 1 0 0,1 1-1 0 0,17-32 132 0 0,40-74-3710 0 0,-52 114-941 0 0,1 1-3497 0 0,-9 16-2258 0 0</inkml:trace>
  <inkml:trace contextRef="#ctx0" brushRef="#br0" timeOffset="7200.779">5422 667 7842 0 0,'0'0'2256'0'0,"0"0"-450"0"0,0 0-255 0 0,0 0-87 0 0,0 0-32 0 0,0 0-38 0 0,0 0-87 0 0,0 0-83 0 0,0 0-149 0 0,0 0-96 0 0,0 0-72 0 0,0 0-83 0 0,0 0-69 0 0,31 8-100 0 0,98 21-72 0 0,-126-28-552 0 0,-1 0 1 0 0,1 0 0 0 0,0-1 0 0 0,0 1-1 0 0,0-1 1 0 0,0 1 0 0 0,0-1 0 0 0,0 0 0 0 0,0 0-1 0 0,0-1 1 0 0,0 1 0 0 0,0 0 0 0 0,0-1 0 0 0,0 0-1 0 0,0 0 1 0 0,0 0 0 0 0,-1 0 0 0 0,1 0-1 0 0,0 0 1 0 0,-1-1 0 0 0,1 1 0 0 0,0-1 0 0 0,0-1-32 0 0,6-4 139 0 0,154-113 1173 0 0,-154 112-1295 0 0,-1 0 1 0 0,-1-1-1 0 0,0 0 0 0 0,0 0 1 0 0,-1-1-1 0 0,0 0 0 0 0,0 0 0 0 0,-1 0 1 0 0,-1-1-1 0 0,0 0 0 0 0,0 0 1 0 0,-1 0-1 0 0,0 0 0 0 0,-1 0 0 0 0,0-1 1 0 0,-1-4-18 0 0,0 7-17 0 0,0-1 1 0 0,-1 1 0 0 0,0 0-1 0 0,0-1 1 0 0,-1 1 0 0 0,-1 0-1 0 0,1-1 1 0 0,-1 1 0 0 0,-1 0 0 0 0,0 0-1 0 0,0 0 1 0 0,-1 1 0 0 0,0-1-1 0 0,-1 1 1 0 0,1 0 0 0 0,-1 0-1 0 0,-1 0 1 0 0,0 1 0 0 0,0 0-1 0 0,0 0 1 0 0,-1 1 0 0 0,0-1-1 0 0,0 1 1 0 0,-1 1 0 0 0,-5-4 16 0 0,9 8-27 0 0,0 0 0 0 0,0 0 0 0 0,0 0 0 0 0,0 1 0 0 0,0-1 0 0 0,-1 1 0 0 0,1 0 0 0 0,0 0 0 0 0,0 0 0 0 0,0 1 0 0 0,-1 0 0 0 0,1-1 0 0 0,0 1 0 0 0,0 1 0 0 0,0-1 0 0 0,0 1 0 0 0,1-1 0 0 0,-1 1 0 0 0,0 0 0 0 0,1 1 1 0 0,-1-1-1 0 0,1 1 0 0 0,0-1 0 0 0,0 1 0 0 0,0 0 0 0 0,0 0 0 0 0,0 0 0 0 0,-1 2 27 0 0,-60 102-144 0 0,55-83 144 0 0,1 1-1 0 0,0 0 1 0 0,2 1 0 0 0,1 0 0 0 0,1 0-1 0 0,1 0 1 0 0,1 0 0 0 0,2 0 0 0 0,0 0-1 0 0,2 1 1 0 0,1 2 0 0 0,0-14 20 0 0,0 0 0 0 0,1-1 0 0 0,1 1 0 0 0,0-1 1 0 0,1 0-1 0 0,0 0 0 0 0,1 0 0 0 0,1-1 0 0 0,0 0 0 0 0,1-1 0 0 0,0 0 0 0 0,1 0 0 0 0,0-1 0 0 0,1 0 0 0 0,0-1 0 0 0,0 0 0 0 0,2 0 1 0 0,-1-2-1 0 0,8 5-20 0 0,-8-8-83 0 0,0 0 0 0 0,0 0 0 0 0,0-2 0 0 0,0 1 1 0 0,0-2-1 0 0,1 0 0 0 0,-1 0 0 0 0,1-1 0 0 0,-1 0 1 0 0,1-1-1 0 0,0-1 0 0 0,-1 0 0 0 0,4-1 83 0 0,23-11-2586 0 0,-14 0-6010 0 0,-12 5-3825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2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54 12179 0 0,'0'0'1815'0'0,"0"0"-376"0"0,0 0-288 0 0,0 0-61 0 0,0 0 19 0 0,0 0-44 0 0,0 0-166 0 0,0 0-271 0 0,0 0-262 0 0,0 0-182 0 0,0 0-56 0 0,0 9 301 0 0,34 56 1292 0 0,-7 11-866 0 0,-3 1 1 0 0,12 75-856 0 0,15 66 253 0 0,-32-169-242 0 0,3-32 363 0 0,-21-17-260 0 0,-1 0 27 0 0,3-20 1259 0 0,55-200-981 0 0,-25-6-270 0 0,3 22-247 0 0,-20 158-278 0 0,-16 45 148 0 0,0 1-92 0 0,0 0-147 0 0,0 0-136 0 0,0 0-216 0 0,0 0-182 0 0,1 20-5065 0 0,0-13-2838 0 0,-1-3-989 0 0</inkml:trace>
  <inkml:trace contextRef="#ctx0" brushRef="#br0" timeOffset="632.584">369 574 1792 0 0,'0'0'3953'0'0,"0"0"-1612"0"0,0 0-702 0 0,0 0-138 0 0,0 0-51 0 0,0 0-64 0 0,0 0-163 0 0,0 0-235 0 0,0 0-260 0 0,0 0-132 0 0,0 0-28 0 0,0 0 74 0 0,0 0 54 0 0,3 0-16 0 0,98-11 4005 0 0,6 7-3830 0 0,-106 4-861 0 0,-1 0 2 0 0,-39 64 756 0 0,27-51-641 0 0,1 0-67 0 0,7-9-20 0 0,1-1 0 0 0,-1 1 0 0 0,1 0 0 0 0,-1 0 0 0 0,1 1 0 0 0,0-1 0 0 0,1 1 0 0 0,-1-1 0 0 0,1 1 0 0 0,0 0 0 0 0,0 0 0 0 0,0 0 0 0 0,1 0 0 0 0,0 0 0 0 0,0 1 0 0 0,0-1 0 0 0,0 0 0 0 0,1 0 0 0 0,0 1-24 0 0,47 18 703 0 0,5-16 71 0 0,30-15-303 0 0,-39 2-443 0 0,11-15-1125 0 0,-45 13 273 0 0,6-7-1722 0 0,-9-1-8089 0 0,-4 13-1099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5:2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0 617 12083 0 0,'0'0'2588'0'0,"0"0"-726"0"0,0 0-469 0 0,0 0-170 0 0,0 0-89 0 0,0 0-79 0 0,0 0-159 0 0,0 0-228 0 0,0 0-186 0 0,0 0-120 0 0,0 0-27 0 0,0 0 17 0 0,0 0 35 0 0,24-4 1560 0 0,222 15 1066 0 0,-47-34-2789 0 0,-144 16 274 0 0,-28 3-1737 0 0,-27 4-3125 0 0,-5-1 1570 0 0,-5 1-2397 0 0,5 1-1876 0 0,0 2-2780 0 0</inkml:trace>
  <inkml:trace contextRef="#ctx0" brushRef="#br0" timeOffset="249.54">160 836 5297 0 0,'0'0'3406'0'0,"0"0"-824"0"0,0 0-527 0 0,0 0-242 0 0,0 0-242 0 0,0 0-222 0 0,0 0-135 0 0,0 0-127 0 0,0 0-114 0 0,0 0-42 0 0,0 0-69 0 0,0 0-66 0 0,0 0-69 0 0,10 8-51 0 0,32 23-63 0 0,-38-30-534 0 0,0 1-1 0 0,-1-1 0 0 0,1 0 1 0 0,0 0-1 0 0,0 0 0 0 0,0 0 1 0 0,1 0-1 0 0,-1-1 1 0 0,0 0-1 0 0,0 0 0 0 0,0 0 1 0 0,0-1-1 0 0,0 1 1 0 0,0-1-1 0 0,0 0 0 0 0,0 0 1 0 0,0 0-1 0 0,0-1 0 0 0,0 1 1 0 0,1-2-79 0 0,13-3 265 0 0,147-43 779 0 0,-98 40-2187 0 0,-66 9 321 0 0,-1 0-497 0 0,0 3-7093 0 0,0-2-3768 0 0</inkml:trace>
  <inkml:trace contextRef="#ctx0" brushRef="#br0" timeOffset="11050.244">1025 512 2593 0 0,'0'0'1919'0'0,"0"0"-94"0"0,0 0 26 0 0,0 0 79 0 0,0 0-31 0 0,0 0-194 0 0,0 0-308 0 0,0 0-259 0 0,0 0-171 0 0,0 0-118 0 0,0 0-82 0 0,-5-3-111 0 0,-19-10-108 0 0,19 10-60 0 0,5 3-45 0 0,0 0-35 0 0,0 0-36 0 0,0 0-50 0 0,0 0-46 0 0,22-16 1116 0 0,4 2-1295 0 0,2 1 1 0 0,-1 1-1 0 0,2 2 0 0 0,-1 0 1 0 0,1 2-1 0 0,1 2 1 0 0,-1 0-1 0 0,1 2 0 0 0,0 1 1 0 0,12 1-98 0 0,-41 3 8 0 0,0 0 0 0 0,0 0 0 0 0,0 1 0 0 0,0-1 0 0 0,0 0 0 0 0,0 0 1 0 0,0 1-1 0 0,-1-1 0 0 0,1 1 0 0 0,0-1 0 0 0,-1 1 0 0 0,1-1 0 0 0,-1 1 1 0 0,1-1-1 0 0,-1 1 0 0 0,0-1 0 0 0,0 1 0 0 0,0-1 0 0 0,0 1 0 0 0,0 0 1 0 0,0-1-1 0 0,0 1 0 0 0,0-1 0 0 0,-1 1 0 0 0,1-1 0 0 0,0 1 0 0 0,-1-1 1 0 0,0 1-1 0 0,1-1 0 0 0,-1 1 0 0 0,0-1 0 0 0,0 0 0 0 0,1 1 0 0 0,-1-1 1 0 0,0 0-1 0 0,0 0 0 0 0,0 0 0 0 0,-1 1-8 0 0,-82 97 465 0 0,70-86-451 0 0,0 1 0 0 0,2 0 1 0 0,-1 1-1 0 0,2 1 0 0 0,0 0 1 0 0,0 0-1 0 0,2 1 0 0 0,0 0 0 0 0,-3 11-14 0 0,-7 91 165 0 0,18-116-141 0 0,1-1 0 0 0,0 1 0 0 0,-1-1 1 0 0,1 1-1 0 0,0-1 0 0 0,1 1 1 0 0,-1-1-1 0 0,0 1 0 0 0,1-1 1 0 0,-1 1-1 0 0,1-1 0 0 0,0 0 1 0 0,0 1-1 0 0,0-1 0 0 0,0 0 1 0 0,0 1-1 0 0,1-1 0 0 0,-1 0 1 0 0,1 0-1 0 0,-1 0 0 0 0,1 0 1 0 0,0-1-1 0 0,-1 1 0 0 0,1 0 1 0 0,0-1-1 0 0,0 1 0 0 0,0-1 1 0 0,1 0-1 0 0,-1 1 0 0 0,0-1 0 0 0,0 0 1 0 0,1 0-1 0 0,-1-1 0 0 0,0 1 1 0 0,1 0-1 0 0,-1-1 0 0 0,1 0 1 0 0,1 1-25 0 0,17-3 191 0 0,0-1-1 0 0,0 0 1 0 0,0-2 0 0 0,0 0 0 0 0,-1-2 0 0 0,18-7-191 0 0,42-13 122 0 0,-77 27-789 0 0,19-7 2037 0 0,-17 4-3966 0 0,-15 2-6999 0 0,8 1-2101 0 0</inkml:trace>
  <inkml:trace contextRef="#ctx0" brushRef="#br0" timeOffset="12111.569">1858 597 0 0 0,'0'0'1264'0'0,"0"0"319"0"0,0 0 174 0 0,0 0-96 0 0,0 0-207 0 0,0 0-167 0 0,0 0-104 0 0,0 0-4 0 0,0 0 22 0 0,0 0-16 0 0,0 0-97 0 0,3-6-139 0 0,13-17-120 0 0,-12 18-92 0 0,-42-3 3007 0 0,28 7-3651 0 0,1 2 1 0 0,0-1 0 0 0,0 1 0 0 0,0 0 0 0 0,0 1 0 0 0,0 0-1 0 0,0 0 1 0 0,1 1 0 0 0,-1 0 0 0 0,1 0 0 0 0,-5 4-94 0 0,3-3 13 0 0,0 1 0 0 0,0 0 1 0 0,1 1-1 0 0,0 0 0 0 0,0 1 1 0 0,0 0-1 0 0,1 0 0 0 0,0 1 1 0 0,0 0-1 0 0,1 0 0 0 0,0 1 1 0 0,1 0-1 0 0,0 0 0 0 0,0 1 1 0 0,1-1-1 0 0,0 1 0 0 0,0 1-13 0 0,-15 101-40 0 0,20-109 55 0 0,0 1 0 0 0,0-1 0 0 0,1 0-1 0 0,-1 1 1 0 0,1-1 0 0 0,0 0-1 0 0,0 1 1 0 0,0-1 0 0 0,0 0 0 0 0,0 0-1 0 0,1 0 1 0 0,0 0 0 0 0,-1 0-1 0 0,1-1 1 0 0,0 1 0 0 0,0 0 0 0 0,1-1-1 0 0,-1 1 1 0 0,0-1 0 0 0,1 0-1 0 0,0 0 1 0 0,-1 0 0 0 0,1 0-1 0 0,0 0 1 0 0,0-1 0 0 0,0 1 0 0 0,0-1-1 0 0,0 0 1 0 0,0 1 0 0 0,1-2-1 0 0,-1 1 1 0 0,2 0-15 0 0,5 0 165 0 0,1 0 0 0 0,-1-1 0 0 0,1 0 0 0 0,-1-1 0 0 0,1 0 0 0 0,-1-1 0 0 0,0 0 0 0 0,1 0 0 0 0,-1-1 0 0 0,0-1 0 0 0,-1 1 0 0 0,1-2 0 0 0,-1 1 0 0 0,1-1 0 0 0,-1-1 0 0 0,3-2-165 0 0,125-117 1241 0 0,-119 103-1060 0 0,0-1 0 0 0,-2-1 0 0 0,-1 0-1 0 0,-1-1 1 0 0,9-25-181 0 0,-16 27 334 0 0,-7 22-202 0 0,0 1-23 0 0,0 0-17 0 0,-7 12-48 0 0,-3 7-42 0 0,1 1 0 0 0,1-1 0 0 0,1 2 0 0 0,0-1 0 0 0,1 1 0 0 0,2 0 0 0 0,0 0 0 0 0,1 0 0 0 0,1 0 0 0 0,1 1 0 0 0,1-1 0 0 0,1 1-2 0 0,34 104 33 0 0,-11-62-25 0 0,-18-44-1 0 0,0 1 0 0 0,-2-1 0 0 0,0 1 0 0 0,-1 0 0 0 0,-2 0 0 0 0,0 1-1 0 0,-1 5-6 0 0,-3-17 2 0 0,-1-1-1 0 0,0 0 0 0 0,0 0 0 0 0,-1 0 1 0 0,0-1-1 0 0,0 0 0 0 0,-1 0 1 0 0,0 0-1 0 0,-1 0 0 0 0,0-1 0 0 0,0 0 1 0 0,0-1-1 0 0,-1 1 0 0 0,0-1 1 0 0,0-1-1 0 0,-1 0 0 0 0,1 0 0 0 0,-1 0 1 0 0,0-1-1 0 0,0-1 0 0 0,-1 1 0 0 0,-7 0-1 0 0,14-2-4 0 0,0 0-1 0 0,-1-1 0 0 0,1 0 0 0 0,0 1 0 0 0,-1-1 1 0 0,1 0-1 0 0,0-1 0 0 0,-1 1 0 0 0,1-1 1 0 0,-1 1-1 0 0,1-1 0 0 0,-1 0 0 0 0,0-1 0 0 0,1 1 1 0 0,-1 0-1 0 0,1-1 0 0 0,0 0 0 0 0,-1 0 0 0 0,1 0 1 0 0,0 0-1 0 0,-1 0 0 0 0,1-1 0 0 0,0 0 1 0 0,0 1-1 0 0,0-1 0 0 0,0 0 0 0 0,0-1 0 0 0,1 1 1 0 0,-1 0-1 0 0,1-1 0 0 0,-1 1 0 0 0,1-1 1 0 0,0 0-1 0 0,-2-2 5 0 0,2-1-9 0 0,1 0 1 0 0,-1 1-1 0 0,1-1 1 0 0,0 0-1 0 0,0 0 1 0 0,0 0 0 0 0,1 0-1 0 0,0 0 1 0 0,0 0-1 0 0,1 0 1 0 0,0 0-1 0 0,0 0 1 0 0,0 0-1 0 0,1 0 1 0 0,-1 0 0 0 0,1 1-1 0 0,1-1 1 0 0,-1 1-1 0 0,1-1 1 0 0,0 1-1 0 0,1-1 9 0 0,175-235-1671 0 0,-114 175-2244 0 0,-42 41-1967 0 0,-17 19 1707 0 0,1-2-7557 0 0</inkml:trace>
  <inkml:trace contextRef="#ctx0" brushRef="#br0" timeOffset="12612.646">2281 813 2320 0 0,'0'0'3659'0'0,"0"0"-857"0"0,0 0-611 0 0,0 0-323 0 0,0 0-250 0 0,0 0-210 0 0,0 0-194 0 0,0 0-170 0 0,0 0-125 0 0,0 0-36 0 0,0 0-39 0 0,0 0-56 0 0,0 0-47 0 0,11 10-47 0 0,35 28-37 0 0,-43-36-579 0 0,0-1-1 0 0,0 1 1 0 0,0-1-1 0 0,0 0 0 0 0,0 0 1 0 0,0 0-1 0 0,0 0 0 0 0,0 0 1 0 0,0-1-1 0 0,1 1 0 0 0,-1-1 1 0 0,0 0-1 0 0,0 0 1 0 0,1 0-1 0 0,-1-1 0 0 0,0 1 1 0 0,0-1-1 0 0,1 0 0 0 0,-1 1 1 0 0,1-2-78 0 0,3 0 129 0 0,14-4 68 0 0,0-2 0 0 0,0-1 1 0 0,-1 0-1 0 0,0-2 1 0 0,-1 0-1 0 0,0-1 0 0 0,-1-1 1 0 0,0 0-1 0 0,-1-2 0 0 0,-1 0 1 0 0,0-1-1 0 0,4-7-197 0 0,-11 14 27 0 0,-1 0 0 0 0,-1-1-1 0 0,0 0 1 0 0,0-1 0 0 0,-1 1-1 0 0,-1-1 1 0 0,1 0 0 0 0,-2-1-1 0 0,0 1 1 0 0,0-1 0 0 0,-1 0-1 0 0,0 0 1 0 0,-1 0 0 0 0,0 0-1 0 0,-1 0 1 0 0,-1-12-27 0 0,0 1-11 0 0,1 11-8 0 0,0 1-1 0 0,-1-1 1 0 0,0 0-1 0 0,-1 1 1 0 0,0-1-1 0 0,-1 1 0 0 0,-1-1 1 0 0,0 1-1 0 0,0 0 1 0 0,-1 0-1 0 0,0 0 1 0 0,-4-5 19 0 0,6 13-27 0 0,0 0 0 0 0,-1 1 1 0 0,1-1-1 0 0,-1 1 0 0 0,1 0 0 0 0,-1 0 1 0 0,0 0-1 0 0,0 0 0 0 0,0 0 1 0 0,0 1-1 0 0,0-1 0 0 0,-1 1 1 0 0,1 0-1 0 0,0 0 0 0 0,-1 0 0 0 0,1 0 1 0 0,0 1-1 0 0,-1-1 0 0 0,1 1 1 0 0,-1 0-1 0 0,1 0 0 0 0,-1 0 0 0 0,1 1 1 0 0,-1-1-1 0 0,1 1 0 0 0,0 0 1 0 0,-1 0-1 0 0,1 0 0 0 0,-1 0 27 0 0,-88 50-316 0 0,82-42 321 0 0,0 1 0 0 0,1 0 1 0 0,0 0-1 0 0,1 0 0 0 0,0 1 0 0 0,0 1 1 0 0,1-1-1 0 0,1 1 0 0 0,0 0 1 0 0,1 1-1 0 0,0-1 0 0 0,1 1 0 0 0,0 0 1 0 0,1 0-1 0 0,0 0 0 0 0,1 1 0 0 0,1-1 1 0 0,0 0-1 0 0,1 1 0 0 0,0-1 1 0 0,1 1-1 0 0,1-1 0 0 0,0 1 0 0 0,1-1-5 0 0,4 6 49 0 0,1 1 0 0 0,2-2 0 0 0,-1 1 0 0 0,2-1-1 0 0,1-1 1 0 0,0 0 0 0 0,1 0 0 0 0,0-1-1 0 0,2-1 1 0 0,0-1 0 0 0,0 0 0 0 0,1 0-1 0 0,1-2 1 0 0,12 7-49 0 0,-13-8 26 0 0,1-1 0 0 0,-1-1 0 0 0,2 0 0 0 0,-1-1 0 0 0,1-1-1 0 0,1-1 1 0 0,-1 0 0 0 0,1-1 0 0 0,0-2 0 0 0,2 1-26 0 0,15-3-625 0 0,-25-4-1882 0 0,-4-2-3380 0 0,-6 1-6123 0 0</inkml:trace>
  <inkml:trace contextRef="#ctx0" brushRef="#br0" timeOffset="14299.85">318 200 4281 0 0,'0'0'1892'0'0,"0"0"-317"0"0,0 0-108 0 0,0 0 96 0 0,0 0 98 0 0,0 0-113 0 0,0 0-322 0 0,0 0-420 0 0,0 0-295 0 0,0 0-141 0 0,0 0 20 0 0,0 0 69 0 0,0 0 27 0 0,10-11 34 0 0,33-37 32 0 0,10 22 675 0 0,-40 23-998 0 0,104-9 746 0 0,-114 14-946 0 0,-1 0-1 0 0,1-1 1 0 0,-1 1-1 0 0,0 0 1 0 0,0 0 0 0 0,0 1-1 0 0,0-1 1 0 0,0 0-1 0 0,0 1 1 0 0,0-1 0 0 0,-1 1-1 0 0,1 0 1 0 0,-1-1-1 0 0,0 1 1 0 0,0 0 0 0 0,0 0-1 0 0,0 0 1 0 0,0 0 0 0 0,-1 0-1 0 0,1 0 1 0 0,-1 0-1 0 0,0 0 1 0 0,0 0 0 0 0,0 0-1 0 0,0 0 1 0 0,-1 0-1 0 0,1 0 1 0 0,-1 0 0 0 0,1 0-1 0 0,-2 1-28 0 0,3 11 105 0 0,2 109 194 0 0,6 0-1 0 0,6-1 1 0 0,8 16-299 0 0,-5-56 36 0 0,-4 0 0 0 0,-3 0 0 0 0,-4 1 0 0 0,-4 4-36 0 0,-3-84 1 0 0,1 7 11 0 0,-1 0 0 0 0,0 1 0 0 0,-1-1 0 0 0,0 0 0 0 0,-1 1 0 0 0,-1-1-1 0 0,1 0 1 0 0,-2 0 0 0 0,-2 7-12 0 0,-14 20 330 0 0,20-37-269 0 0,0-1 15 0 0,0 0 25 0 0,0 0 2 0 0,0 0 42 0 0,-2-23 798 0 0,-12-43-723 0 0,8-46-186 0 0,6 0 1 0 0,4 0-1 0 0,6-7-34 0 0,37-242 29 0 0,-46 349-33 0 0,1 1 0 0 0,1-1 0 0 0,0 1 0 0 0,1-1 0 0 0,0 1 0 0 0,0 0 0 0 0,1 0 0 0 0,1 1-1 0 0,0 0 1 0 0,0 0 0 0 0,1 0 0 0 0,0 1 0 0 0,1-1 0 0 0,0 2 0 0 0,0-1 0 0 0,7-4 4 0 0,10 0 19 0 0,0 3-1 0 0,1 0 1 0 0,-1 1 0 0 0,2 1 0 0 0,-1 2 0 0 0,1 1-1 0 0,0 1 1 0 0,0 1 0 0 0,0 1 0 0 0,1 2 0 0 0,-1 0-1 0 0,0 2 1 0 0,3 1-19 0 0,107-2 299 0 0,505-65 247 0 0,-370 52-500 0 0,-196 9 2 0 0,108-18 30 0 0,35-6 0 0 0,-80 20-133 0 0,-24 3 104 0 0,-115 4-25 0 0,0 0-4 0 0,25-3 67 0 0,-20 38 843 0 0,2 140-865 0 0,-10-170-877 0 0,0-5-1987 0 0,1 0-1521 0 0,2 0-7901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6:44.126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16 232 0 0 0,'-15'-54'123'0'0,"15"54"30"0"0,0 0-57 0 0,0 0-112 0 0,0 0-117 0 0,231 0 938 0 0,698-44-221 0 0,129-12-1230 0 0,-416-17 429 0 0,-277 69-532 0 0,-346 7 777 0 0,-17-2 200 0 0,-2-1 387 0 0,0 0 90 0 0,-9 0 234 0 0,-310 8-2207 0 0,-190 18 21 0 0,-316 6 1247 0 0,-95 17 0 0 0,868-45 0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6:47.295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468 321 0 0 0,'208'-63'0'0'0,"-62"37"0"0"0,130 5 0 0 0,255 14 0 0 0,-332 8 0 0 0,1268-32 0 0 0,-1267 21 0 0 0,219-12 0 0 0,209-46 0 0 0,-353 13 0 0 0,-259 45 547 0 0,-25 6 424 0 0,-122 0-1281 0 0,-388 39-870 0 0,-1318 15 1152 0 0,1829-50 28 0 0,-890 23 0 0 0,719-17 0 0 0,-148 27 0 0 0,130 12 0 0 0,171-29 0 0 0,73-8 0 0 0,254-5 0 0 0,354-30 0 0 0,904-22 0 0 0,-141 45 2147 0 0,-1417 4-1340 0 0,-10 0 628 0 0,-408 12-976 0 0,-910 95-1230 0 0,-629 8 521 0 0,1181-111 1672 0 0,752-5-1460 0 0,69-2-384 0 0,682-16 485 0 0,-145 5 157 0 0,1371-44-299 0 0,-1190 45-381 0 0,-426-1 412 0 0,-307 13 516 0 0,-48-6 360 0 0,-136 2-1157 0 0,0 6 0 0 0,0 7 1 0 0,-37 12 328 0 0,172-18-35 0 0,-2747 237-592 0 0,2244-189 999 0 0,274-34-153 0 0,555-36-1060 0 0,1646-100 1763 0 0,-244 109-1116 0 0,-1213 11 1854 0 0,-1041 2-1102 0 0,-1699 154-2291 0 0,1633-111 1832 0 0,-622 32 961 0 0,990-75 877 0 0,316-15-1631 0 0,592-70 2297 0 0,482 10-2603 0 0,97 84-285 0 0,-449 39-138 0 0,-685-40 338 0 0,82 7-457 0 0,177 41 542 0 0,-371-58 4 0 0,1 0 0 0 0,0 0 0 0 0,0 0 0 0 0,0 1 0 0 0,-1-1 0 0 0,1 0-1 0 0,0 0 1 0 0,0 1 0 0 0,0-1 0 0 0,0 0 0 0 0,0 0 0 0 0,0 1 0 0 0,-1-1 0 0 0,1 0 0 0 0,0 1 0 0 0,0-1-1 0 0,0 0 1 0 0,0 1 0 0 0,0-1 0 0 0,0 0 0 0 0,0 0 0 0 0,0 1 0 0 0,0-1 0 0 0,0 0 0 0 0,0 1 0 0 0,1-1-1 0 0,-1 0-3 0 0,-1045 23-1321 0 0,-1437 4 1764 0 0,2186-23-317 0 0,726-4-232 0 0,1457 0-615 0 0,-880 4-1140 0 0,-826-12 1834 0 0,-174 2 592 0 0,-26 1-394 0 0,-194 1-820 0 0,-852 53-2071 0 0,709-25 2995 0 0,-1696 127 4370 0 0,1616-105-3802 0 0,420-41-1160 0 0,38-3 133 0 0,274-11 716 0 0,12-14-532 0 0,672-45 864 0 0,105 41-864 0 0,34 58-558 0 0,-636-8 657 0 0,-475-21-71 0 0,-24 0-1 0 0,-225 4-157 0 0,-118 17-255 0 0,38-1 117 0 0,-1804 55 1112 0 0,1026-74 624 0 0,1857-34-1401 0 0,340 24 45 0 0,253 37-1700 0 0,-758-45 844 0 0,-508 0 1386 0 0,-85 15-625 0 0,0 1 0 0 0,-1-1 0 0 0,1 0 0 0 0,0 0-1 0 0,0 0 1 0 0,-1 0 0 0 0,1 0 0 0 0,0 0-1 0 0,-1 0 1 0 0,1 0 0 0 0,0 0 0 0 0,-1 0-1 0 0,1 0 1 0 0,0 0 0 0 0,-1 0 0 0 0,1 0-1 0 0,0 0 1 0 0,-1 0 0 0 0,1 0 0 0 0,0 0-1 0 0,-1 0 1 0 0,1 0 0 0 0,0 0 0 0 0,0-1-1 0 0,-1 1 1 0 0,1 0 0 0 0,0 0 0 0 0,-1 0-1 0 0,1 0 1 0 0,0-1 0 0 0,0 1 0 0 0,0 0-1 0 0,-1 0 1 0 0,1-1 0 0 0,0 1 0 0 0,0 0 0 0 0,0-1-1 0 0,-1 1 1 0 0,1 0 0 0 0,0 0 0 0 0,0-1-1 0 0,0 1 1 0 0,0 0 0 0 0,0-1 0 0 0,0 1-1 0 0,0 0 1 0 0,0-1 0 0 0,0 1 0 0 0,0 0-1 0 0,0-1 1 0 0,0 1 0 0 0,0 0 0 0 0,0-1-1 0 0,0 1 1 0 0,0 0 0 0 0,0-1 0 0 0,0 1-1 0 0,0 0 1 0 0,1 0 0 0 0,-1-1 0 0 0,0 1-1 0 0,0 0 1 0 0,0-1 0 0 0,0 1 0 0 0,1 0-1 0 0,-1 0 1 0 0,0-1 0 0 0,0 1 0 0 0,1 0-17 0 0,-41-6-48 0 0,0 1 0 0 0,0 2 0 0 0,1 2 0 0 0,-27 3 48 0 0,-2-1-23 0 0,-374 15-204 0 0,-896 96 478 0 0,1082-90-126 0 0,-549 25 43 0 0,1221-64-384 0 0,280-29 251 0 0,469 36-35 0 0,-433 37-235 0 0,-524-20 1332 0 0,-539 9-1067 0 0,9 22-80 0 0,-518 46-844 0 0,504-79 1251 0 0,353-17-1263 0 0,333-31-49 0 0,3 14 1 0 0,28 16 954 0 0,237 14-2007 0 0,-602 0 2159 0 0,63 3-573 0 0,-38 2 3057 0 0,-115-19-2359 0 0,-1 4 0 0 0,-1 4 0 0 0,1 2-1 0 0,-1 4 1 0 0,1 4 0 0 0,-47 8-277 0 0,-50 1-71 0 0,-395 6 307 0 0,517-24 249 0 0,58-4-482 0 0,145-14-850 0 0,343-29-10 0 0,453 14 857 0 0,-483 32 202 0 0,-981 36 588 0 0,-116-3-552 0 0,394-25-7300 0 0,253-3 3313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6:49.15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170 101 0 0 0,'0'0'400'0'0,"0"0"74"0"0,0 0 64 0 0,0 0 46 0 0,0 0-41 0 0,0 0-48 0 0,0 0-83 0 0,0 0-93 0 0,-21-12-44 0 0,-64-37-50 0 0,31 26 454 0 0,45 21-1016 0 0,23 3 123 0 0,274-5 186 0 0,-204-7 239 0 0,-83 11-43 0 0,-1 0 140 0 0,0 0 133 0 0,0 0 11 0 0,-20 0-1 0 0,0 0-368 0 0,-1 2 0 0 0,1 0 0 0 0,0 1-1 0 0,0 1 1 0 0,0 0 0 0 0,1 2 0 0 0,-1 1 0 0 0,-6 3-83 0 0,9-4 26 0 0,15-6-56 0 0,0 0-1 0 0,-1 1 1 0 0,1-1 0 0 0,0 1 0 0 0,0-1-1 0 0,0 1 1 0 0,0 0 0 0 0,0 0 0 0 0,0-1-1 0 0,0 2 1 0 0,0-1 0 0 0,0 0 0 0 0,1 0-1 0 0,-1 1 1 0 0,0-1 0 0 0,1 1 0 0 0,-1-1 0 0 0,1 1-1 0 0,-1 0 1 0 0,1-1 0 0 0,0 1 0 0 0,0 0-1 0 0,0 0 1 0 0,0 0 0 0 0,0 0 0 0 0,0 0 30 0 0,33 17-391 0 0,99 16-1167 0 0,-129-35 1455 0 0,0 0-1 0 0,-1 1 1 0 0,1-1-1 0 0,0 1 0 0 0,0-1 1 0 0,-1 1-1 0 0,1-1 1 0 0,0 1-1 0 0,-1 0 0 0 0,1 0 1 0 0,-1 0-1 0 0,1 0 1 0 0,-1 0-1 0 0,1 0 1 0 0,-1 0-1 0 0,0 1 0 0 0,0-1 1 0 0,1 0-1 0 0,-1 1 1 0 0,0-1-1 0 0,0 1 1 0 0,0-1-1 0 0,-1 1 0 0 0,1 0 1 0 0,0-1-1 0 0,-1 1 1 0 0,1 0-1 0 0,-1-1 1 0 0,1 1-1 0 0,-1 0 0 0 0,0 0 1 0 0,1-1-1 0 0,-1 1 1 0 0,0 0-1 0 0,0 0 0 0 0,-1 0 1 0 0,1-1-1 0 0,0 1 1 0 0,-1 0-1 0 0,1 0 1 0 0,-1-1-1 0 0,0 3 104 0 0,-2 0 0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3T23:36:52.608"/>
    </inkml:context>
    <inkml:brush xml:id="br0">
      <inkml:brushProperty name="width" value="0.4" units="cm"/>
      <inkml:brushProperty name="height" value="0.8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1285 254 400 0 0,'0'0'1039'0'0,"0"0"-851"0"0,0 0-389 0 0,0 0-75 0 0,0 0-4 0 0,0 0 59 0 0,0 0 61 0 0,0 0 52 0 0,0 0 34 0 0,0 0 26 0 0,0 0 56 0 0,-22-7 68 0 0,-71-24 76 0 0,-70-53 1379 0 0,130 81-1700 0 0,-1 1 0 0 0,0 2 1 0 0,1 1-1 0 0,-1 2 0 0 0,1 1 1 0 0,0 2-1 0 0,-29 8 169 0 0,-74 11-356 0 0,-126-9 1119 0 0,260-16-695 0 0,1 0-9 0 0,0 0 0 0 0,0 1 0 0 0,0-1 0 0 0,0 0 0 0 0,0 0-1 0 0,0 0 1 0 0,0 0 0 0 0,0 0 0 0 0,0 0 0 0 0,0 0 0 0 0,0 0 0 0 0,0 0 0 0 0,0 0 0 0 0,0-1 0 0 0,0 1 0 0 0,1 0-1 0 0,-1-1 1 0 0,0 1 0 0 0,0-1 0 0 0,0 1 0 0 0,0-1 0 0 0,0 1 0 0 0,1-1 0 0 0,-1 0 0 0 0,0 1 0 0 0,1-1-1 0 0,-1 0 1 0 0,0 1 0 0 0,1-1 0 0 0,-1 0 0 0 0,1 0 0 0 0,-1 0 0 0 0,1 0 0 0 0,-1 1 0 0 0,1-1 0 0 0,0 0-1 0 0,-1-1-58 0 0,41-21 300 0 0,-1 8-350 0 0,2 2-1 0 0,-1 2 0 0 0,2 1 0 0 0,-1 3 0 0 0,1 1 0 0 0,0 2 0 0 0,23 1 51 0 0,-8 2-114 0 0,-36-1 35 0 0,1 1 0 0 0,-1 1-1 0 0,1 0 1 0 0,-1 2 0 0 0,1 1-1 0 0,-1 0 1 0 0,0 2 0 0 0,0 0-1 0 0,15 7 80 0 0,-37-12-19 0 0,1 0 0 0 0,-1 0 1 0 0,0 0-1 0 0,0 1 0 0 0,0-1 0 0 0,0 0 0 0 0,0 0 0 0 0,1 1 0 0 0,-1-1 0 0 0,0 0 1 0 0,0 1-1 0 0,0-1 0 0 0,1 1 0 0 0,-1-1 0 0 0,0 1 0 0 0,1-1 0 0 0,-1 1 0 0 0,0-1 0 0 0,1 1 1 0 0,-1 0-1 0 0,1-1 0 0 0,-1 1 0 0 0,1 0 0 0 0,-1-1 0 0 0,1 1 0 0 0,-1 0 0 0 0,1 0 1 0 0,0 0-1 0 0,-1-1 0 0 0,1 1 0 0 0,0 0 0 0 0,0 0 0 0 0,0 0 0 0 0,0 0 0 0 0,0 0 1 0 0,0-1-1 0 0,0 1 0 0 0,0 0 0 0 0,0 0 0 0 0,0 0 0 0 0,0 0 0 0 0,0 0 0 0 0,1-1 0 0 0,-1 1 1 0 0,0 0-1 0 0,1 0 0 0 0,-1 0 0 0 0,0-1 0 0 0,1 1 0 0 0,-1 0 0 0 0,1-1 0 0 0,-1 1 1 0 0,1 0-1 0 0,0-1 0 0 0,-1 1 0 0 0,1 0 0 0 0,0-1 0 0 0,-1 1 0 0 0,1-1 0 0 0,0 1 1 0 0,-1-1-1 0 0,1 0 0 0 0,0 1 0 0 0,0-1 0 0 0,0 0 0 0 0,0 1 0 0 0,-1-1 0 0 0,1 0 0 0 0,0 0 1 0 0,1 0 18 0 0,-125 41-212 0 0,-175 10 966 0 0,216-31-447 0 0,103-5-1144 0 0,33-7 505 0 0,-1-2 0 0 0,1-3 0 0 0,0-2 1 0 0,20-3 331 0 0,10 1 21 0 0,276 13-21 0 0,-338-11 0 0 0,49 17 0 0 0,-71-17 0 0 0,1 0 0 0 0,-1 0 0 0 0,0 0 0 0 0,1 0 0 0 0,-1 0 0 0 0,0 0 0 0 0,0 0 0 0 0,0 0 0 0 0,1 0 0 0 0,-1 0 0 0 0,0 0 0 0 0,-1 0 0 0 0,1 0 0 0 0,0 0 0 0 0,0 0 0 0 0,0 0 0 0 0,0 0 0 0 0,-1 0 0 0 0,1-1 0 0 0,-1 1 0 0 0,1 0 0 0 0,0 0 0 0 0,-1 0 0 0 0,0 0 0 0 0,1 0 0 0 0,-1 0 0 0 0,1-1 0 0 0,-1 1 0 0 0,0 0 0 0 0,0-1 0 0 0,1 1 0 0 0,-1 0 0 0 0,0-1 0 0 0,0 1 0 0 0,0-1 0 0 0,0 1 0 0 0,0-1 0 0 0,0 0 0 0 0,0 1 0 0 0,0-1 0 0 0,1 0 0 0 0,-1 1 0 0 0,0-1 0 0 0,0 0 0 0 0,-1 0 0 0 0,1 0 0 0 0,-1 1 0 0 0,-171 56 0 0 0,-285 43 0 0 0,-123-4 280 0 0,571-94-212 0 0,8-2-74 0 0,-1 0 0 0 0,1 0 0 0 0,0 0 0 0 0,-1 0 0 0 0,1 1 0 0 0,0-1 0 0 0,0 1 0 0 0,-1-1 0 0 0,1 1 0 0 0,0 0-1 0 0,0-1 1 0 0,0 1 0 0 0,0 0 0 0 0,0 1 0 0 0,0-1 0 0 0,0 0 0 0 0,0 1 0 0 0,0-1 0 0 0,1 1 0 0 0,-1-1 0 0 0,1 1 0 0 0,-1 0 0 0 0,1-1-1 0 0,-1 1 1 0 0,1 0 0 0 0,0 0 0 0 0,0 0 0 0 0,0 0 0 0 0,0 1 6 0 0,2 0-8 0 0,1-1-1 0 0,0 0 1 0 0,0 1-1 0 0,0-1 1 0 0,0 0-1 0 0,1 0 1 0 0,-1 0 0 0 0,1 0-1 0 0,-1-1 1 0 0,1 1-1 0 0,-1-1 1 0 0,1 1-1 0 0,0-1 1 0 0,0 0-1 0 0,-1 0 1 0 0,1 0 0 0 0,0-1-1 0 0,0 1 1 0 0,3 0 8 0 0,2 1-12 0 0,60 15 12 0 0,-1-4 0 0 0,1-3 0 0 0,31 0 0 0 0,451 40 0 0 0,-307-30 0 0 0,-156-1 0 0 0,-86-19 0 0 0,-1 0 0 0 0,1 1 0 0 0,-1-1 0 0 0,1 1 0 0 0,-1-1 0 0 0,1 0 0 0 0,-1 1 0 0 0,1-1 0 0 0,-1 1 0 0 0,0-1 0 0 0,1 1 0 0 0,-1-1 0 0 0,0 1 0 0 0,1-1 0 0 0,-1 1 0 0 0,0-1 0 0 0,0 1 0 0 0,1-1 0 0 0,-1 1 0 0 0,0 0 0 0 0,0-1 0 0 0,0 1 0 0 0,0 0 0 0 0,0-1 0 0 0,0 1 0 0 0,0-1 0 0 0,0 1 0 0 0,0 0 0 0 0,0-1 0 0 0,0 1 0 0 0,0-1 0 0 0,0 1 0 0 0,0 0 0 0 0,-1-1 0 0 0,1 1 0 0 0,0-1 0 0 0,0 1 0 0 0,-1-1 0 0 0,1 1 0 0 0,0-1 0 0 0,-1 1 0 0 0,1-1 0 0 0,-1 1 0 0 0,1-1 0 0 0,-1 1 0 0 0,1-1 0 0 0,-1 1 0 0 0,1-1 0 0 0,-1 0 0 0 0,1 0 0 0 0,-1 1 0 0 0,1-1 0 0 0,-1 0 0 0 0,1 0 0 0 0,-1 1 0 0 0,0-1 0 0 0,1 0 0 0 0,-1 0 0 0 0,1 0 0 0 0,-2 0 0 0 0,-38 15 0 0 0,-575 85 3793 0 0,586-95-3665 0 0,21-4-131 0 0,0 0-1 0 0,0 0 1 0 0,0 1 0 0 0,1 0 0 0 0,-1 0-1 0 0,1 1 1 0 0,-1 0 0 0 0,1 0-1 0 0,0 1 1 0 0,0-1 0 0 0,-6 6 3 0 0,12-7-54 0 0,0 0 1 0 0,0-1-1 0 0,1 1 1 0 0,-1 0-1 0 0,1 0 0 0 0,0 0 1 0 0,-1 0-1 0 0,1 0 1 0 0,0 0-1 0 0,0-1 1 0 0,0 1-1 0 0,0 0 0 0 0,1 0 1 0 0,-1 0-1 0 0,0 0 1 0 0,1 0-1 0 0,-1 0 1 0 0,1 0-1 0 0,0-1 0 0 0,0 1 1 0 0,-1 0-1 0 0,1-1 1 0 0,0 1-1 0 0,1 0 1 0 0,-1-1-1 0 0,0 1 1 0 0,0-1-1 0 0,1 0 0 0 0,-1 1 1 0 0,1 0 53 0 0,14 7-59 0 0,0 1 0 0 0,1-2 1 0 0,0 0-1 0 0,1-1 0 0 0,-1-1 1 0 0,1-1-1 0 0,0 0 0 0 0,1-1 0 0 0,-1-1 1 0 0,1-1-1 0 0,-1-1 0 0 0,1 0 0 0 0,0-1 1 0 0,12-2 58 0 0,12 3 28 0 0,90-1 159 0 0,-80-2-105 0 0,1 3-1 0 0,-1 2 1 0 0,-1 2 0 0 0,12 4-82 0 0,-63-9-2 0 0,0 0 0 0 0,0-1 1 0 0,0 1-1 0 0,0 0 0 0 0,0 0 1 0 0,0 0-1 0 0,0 0 0 0 0,0 0 0 0 0,0 0 1 0 0,0 0-1 0 0,0 0 0 0 0,0 0 1 0 0,0 0-1 0 0,0 0 0 0 0,0 1 1 0 0,0-1-1 0 0,0 0 0 0 0,0 1 0 0 0,0-1 1 0 0,0 1-1 0 0,0-1 0 0 0,-1 1 1 0 0,1-1-1 0 0,0 1 0 0 0,0 0 1 0 0,0-1-1 0 0,-1 1 0 0 0,1 0 0 0 0,0 0 1 0 0,-1 0-1 0 0,1-1 0 0 0,-1 1 1 0 0,1 0-1 0 0,-1 0 0 0 0,1 0 1 0 0,-1 0-1 0 0,0 0 0 0 0,1 0 0 0 0,-1 0 1 0 0,0 0-1 0 0,0 0 0 0 0,0 0 1 0 0,0 0-1 0 0,0 0 0 0 0,0 0 1 0 0,0 0-1 0 0,0 0 0 0 0,0 0 0 0 0,0 0 1 0 0,0 0-1 0 0,-1 0 0 0 0,1 0 1 0 0,0 0-1 0 0,-1 0 0 0 0,1 0 1 0 0,-1 0-1 0 0,1 0 0 0 0,-1 0 1 0 0,1-1-1 0 0,-1 1 0 0 0,0 0 0 0 0,0 0 2 0 0,-162 48-28 0 0,9-15 885 0 0,-1-8-1 0 0,-1-6 0 0 0,-41-5-856 0 0,182-14 149 0 0,-7 3 58 0 0,33 0-385 0 0,38 0 240 0 0,303-22 93 0 0,155-29 3 0 0,-162 22 1352 0 0,28 15-1510 0 0,-279 18-100 0 0,-93-5 68 0 0,-1-2 129 0 0,-96 25 339 0 0,7-7-1282 0 0,0-5-1 0 0,-1-3 0 0 0,-1-4 0 0 0,-16-4 847 0 0,-108-2-905 0 0,151-10 893 0 0,65 9 0 0 0,-1 0 0 0 0,0 0 0 0 0,0 0 0 0 0,1-1 0 0 0,-1 1 0 0 0,0 0 1 0 0,1 0-1 0 0,-1 0 0 0 0,0-1 0 0 0,0 1 0 0 0,1 0 0 0 0,-1 0 1 0 0,0-1-1 0 0,0 1 0 0 0,0 0 0 0 0,0 0 0 0 0,1-1 0 0 0,-1 1 0 0 0,0 0 1 0 0,0-1-1 0 0,0 1 0 0 0,0 0 0 0 0,0-1 0 0 0,0 1 0 0 0,0 0 1 0 0,0-1-1 0 0,0 1 0 0 0,0 0 0 0 0,0-1 0 0 0,0 1 0 0 0,0 0 0 0 0,0 0 1 0 0,0-1-1 0 0,0 1 0 0 0,0 0 0 0 0,0-1 0 0 0,0 1 0 0 0,0 0 1 0 0,-1-1-1 0 0,1 1 0 0 0,0 0 0 0 0,0 0 0 0 0,0-1 0 0 0,-1 1 0 0 0,1 0 1 0 0,0 0-1 0 0,0-1 0 0 0,0 1 0 0 0,-1 0 0 0 0,1 0 0 0 0,0 0 0 0 0,-1-1 1 0 0,1 1-1 0 0,0 0 0 0 0,-1 0 12 0 0,33-12-854 0 0,321-81-233 0 0,-204 54 1087 0 0,-2-7 0 0 0,-2-6 0 0 0,-3-7 0 0 0,47-30 0 0 0,24-41 8 0 0,-206 125 80 0 0,0 1 1 0 0,-1-1-1 0 0,0-1 1 0 0,0 1-1 0 0,0-1 1 0 0,-1 0-1 0 0,0-1 1 0 0,0 1-1 0 0,0-1 1 0 0,-1 0-1 0 0,0 0 1 0 0,0 0-1 0 0,-1-1 0 0 0,0 1 1 0 0,2-8-89 0 0,-7 10 34 0 0,1 0-1 0 0,0 1 1 0 0,-1-1 0 0 0,0 0-1 0 0,0 1 1 0 0,-1 0 0 0 0,1-1-1 0 0,-1 1 1 0 0,0 0 0 0 0,0 0-1 0 0,0 0 1 0 0,-1 1 0 0 0,1-1-1 0 0,-1 1 1 0 0,0 0 0 0 0,0 0 0 0 0,0 0-1 0 0,0 0 1 0 0,-1 1 0 0 0,1 0-1 0 0,-1 0 1 0 0,1 0 0 0 0,-1 0-1 0 0,0 1 1 0 0,0 0 0 0 0,0 0-1 0 0,1 0 1 0 0,-1 0 0 0 0,0 1-1 0 0,-3 0-33 0 0,-2-3-6 0 0,-70-14-177 0 0,-1 3 0 0 0,0 4-1 0 0,-1 4 1 0 0,-71 3 183 0 0,-5-2 68 0 0,-50-3 207 0 0,-5 1 1838 0 0,1-9 0 0 0,-125-28-2113 0 0,309 38 261 0 0,15 5-85 0 0,1 0 0 0 0,0-1 0 0 0,-1-1 0 0 0,1 0-1 0 0,0-1 1 0 0,0 0 0 0 0,1 0 0 0 0,-1-2 0 0 0,1 1-1 0 0,0-1 1 0 0,1-1 0 0 0,-1 0 0 0 0,-8-8-176 0 0,18 13 19 0 0,0 0 0 0 0,-1 0-1 0 0,1 1 1 0 0,0-1 0 0 0,0 0 0 0 0,1 0 0 0 0,-1 0 0 0 0,0 0-1 0 0,1 0 1 0 0,-1 0 0 0 0,1 0 0 0 0,-1 0 0 0 0,1 0 0 0 0,0-1-1 0 0,0 1 1 0 0,0 0 0 0 0,0 0 0 0 0,1 0 0 0 0,-1 0 0 0 0,0 0-1 0 0,1 0 1 0 0,0 0 0 0 0,-1 0 0 0 0,1 0 0 0 0,0 0 0 0 0,0 0-1 0 0,0 0 1 0 0,0 0 0 0 0,0 1 0 0 0,1-1 0 0 0,-1 0 0 0 0,1 0-19 0 0,56-51-102 0 0,-43 42 148 0 0,24-19-35 0 0,2 1 0 0 0,1 2 1 0 0,1 1-1 0 0,1 3 1 0 0,1 2-1 0 0,1 1 0 0 0,1 3 1 0 0,1 2-1 0 0,0 2 1 0 0,1 1-1 0 0,0 4 0 0 0,0 1 1 0 0,9 2-12 0 0,138 9 68 0 0,-90 7 224 0 0,1-4 1 0 0,51-6-293 0 0,-52-13 172 0 0,-27-2-1101 0 0,-190 48 107 0 0,0-8 515 0 0,-2-5-1 0 0,0-5 1 0 0,-1-5 0 0 0,-76-4 307 0 0,83-3 680 0 0,105-4-587 0 0,24 0-408 0 0,293-12 331 0 0,1183 15-201 0 0,-1432-3 196 0 0,263 5 147 0 0,325-40-158 0 0,-478 17 198 0 0,-234 13-73 0 0,-274 21-882 0 0,283-10 420 0 0,-148 34-3899 0 0,196-40 4185 0 0,1 0 0 0 0,-1 0 1 0 0,0 0-1 0 0,0 0 1 0 0,1 0-1 0 0,-1 1 1 0 0,0-1-1 0 0,0 0 0 0 0,1 0 1 0 0,-1 0-1 0 0,0 1 1 0 0,0-1-1 0 0,1 0 0 0 0,-1 1 1 0 0,0-1-1 0 0,1 1 1 0 0,-1-1-1 0 0,0 1 1 0 0,1-1-1 0 0,-1 1 0 0 0,1-1 1 0 0,-1 1-1 0 0,1-1 1 0 0,-1 1-1 0 0,1 0 0 0 0,-1-1 1 0 0,1 1-1 0 0,0 0 1 0 0,-1-1-1 0 0,1 1 1 0 0,0 0-1 0 0,0 0 0 0 0,0-1 1 0 0,-1 1-1 0 0,1 0 1 0 0,0 0-1 0 0,0-1 0 0 0,0 1 1 0 0,0 0-1 0 0,0 0 1 0 0,0 0-1 0 0,0-1 1 0 0,1 1-1 0 0,-1 0 0 0 0,0 0 1 0 0,0-1-1 0 0,1 1 1 0 0,-1 0-1 0 0,0 0 51 0 0,35 18-234 0 0,-17-15 234 0 0,1 0 0 0 0,-1-2 0 0 0,1 0 0 0 0,0-1 0 0 0,0-1 0 0 0,-1 0 0 0 0,1-2 0 0 0,0 0 0 0 0,-1-1 0 0 0,1-1 0 0 0,5-2 0 0 0,39-32 71 0 0,-62 37 57 0 0,-1-1 1 0 0,1 1 0 0 0,-1 0 0 0 0,1 0 0 0 0,-1 0 0 0 0,0 0-1 0 0,0-1 1 0 0,1 1 0 0 0,-1 0 0 0 0,0 0 0 0 0,0-1-1 0 0,0 1 1 0 0,0 0 0 0 0,0 0 0 0 0,-1-1 0 0 0,1 1 0 0 0,0 0-1 0 0,-1 0 1 0 0,1 0 0 0 0,0-1 0 0 0,-1 1 0 0 0,0 0-1 0 0,1 0 1 0 0,-1 0 0 0 0,1 0 0 0 0,-1 0 0 0 0,0 0 0 0 0,0 0-1 0 0,0 0 1 0 0,0 0 0 0 0,0 1 0 0 0,0-1 0 0 0,0 0-1 0 0,0 0 1 0 0,0 1 0 0 0,0-1 0 0 0,0 1 0 0 0,0-1 0 0 0,0 1-1 0 0,0-1 1 0 0,-1 1 0 0 0,1 0 0 0 0,0-1 0 0 0,0 1-1 0 0,0 0 1 0 0,-1 0 0 0 0,1 0 0 0 0,0 0 0 0 0,-1 0-129 0 0,-36 0 290 0 0,37 0-192 0 0,1 0-30 0 0,18 0 165 0 0,219-26-465 0 0,80 29-6491 0 0,-291-3 6606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402 397,'-46'190,"6"17,30-162,1 45,10-87,0-1,0 1,1-1,-1 0,1 0,-1 0,1 0,0 0,0 0,0 0,0 0,0-1,0 1,0-1,1 0,-1 1,1-1,-1 0,1 0,-1-1,1 1,-1-1,1 1,0-1,-1 0,1 1,0-2,-1 1,2 0,79-14,17-24,-86 40</inkml:trace>
  <inkml:trace contextRef="#ctx0" brushRef="#br0" timeOffset="366.607">1079 424,'5'15,"-2"-1,1 1,-2 0,0 0,-1 0,0 0,-1 0,-1 0,-1 0,0-1,0 1,-2 0,0-1,0 1,-6 9,-1 15,0-3,8-29,-1 0,1 0,1 1,-1-1,1 1,1-1,-1 1,1 0,1 0,-1-1,1 1,1 0,0 0,0 0,0-1,1 1,0-1,0 1,2 3,35 6,-18-16</inkml:trace>
  <inkml:trace contextRef="#ctx0" brushRef="#br0" timeOffset="666.378">1503 397,'-19'21,"1"2,1 0,1 1,1 0,1 1,2 1,0 0,2 1,0 0,2 1,-3 23,10-46,0 0,0 0,0 0,1 1,0-1,0 0,1 1,-1-1,1 0,0 0,1 0,-1 0,1 0,0 0,0 0,0 0,1 0,0-1,0 0,0 1,0-1,1 0,0-1,-1 1,1 0,1-1,-1 0,0 0,1-1,0 1,-1-1,1 0,0 0,0 0,0-1,0 1,10-1,0 0,0 0,1-1,-1-1,0-1,-1 0,1-1,0 0,-1-1,1-1,-1 0,0-1,-1 0,0-2,0 1,0-2,-1 1,0-2,0 1,-1-2,-1 1,0-2,0 1,-1-1,5-10,-7 8,0 0,-2 0,1 0,-2-1,0 1,0-1,-2 0,0 0,0-1,-1 1,-1 0,-1 0,0-1,-1 1,-4-14,2 20,0 0,0 0,-1 0,0 1,-1 0,0 0,0 1,0 0,-1 0,0 0,-1 1,1 0,-1 0,0 1,-1 0,1 0,-9-2,-30-4,25 14</inkml:trace>
  <inkml:trace contextRef="#ctx0" brushRef="#br0" timeOffset="1981.09">2039 1,'25'184,"-21"430,6-555,-1 41,-12-96,1-1,-1 0,0 0,-1 0,1 0,0 0,-1 0,0-1,1 0,-1 0,0 0,0 0,0-1,-1 1,1-1,0 0,0 0,-1-1,1 1,-1-1,1 0,0 0,-1 0,1-1,0 0,-1 0,1 0,-1 0,-11 0,-470-32,-243 50,195 12,385-19,146-10,1 0,-1 0,1-1,-1 1,1-1,-1 1,1-1,0 0,-1 0,1 0,0 0,-1-1,1 1,0-1,0 1,0-1,0 0,1 0,-1 0,0 0,1 0,-1 0,1 0,0 0,0 0,0-1,0 1,0-1,0 1,0-1,1 1,0-1,-1 1,1-1,0 1,0-1,0-1,19-101,-16 96,162-633,-157 611,-8 25,0 1,1-1,-1 0,1 1,0-1,1 1,0 0,0-1,0 1,0 0,1 0,0 0,0 0,0 1,0-1,1 1,0 0,0 0,0 0,0 1,1-1,-1 1,1 0,0 0,0 1,0-1,0 1,1 0,0 0,164 20,198-17,-28-28,80 27,-192 28,-71-38,-104 11,-36 2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402 397,'-46'190,"6"17,30-162,1 45,10-87,0-1,0 1,1-1,-1 0,1 0,-1 0,1 0,0 0,0 0,0 0,0 0,0-1,0 1,0-1,1 0,-1 1,1-1,-1 0,1 0,-1-1,1 1,-1-1,1 1,0-1,-1 0,1 1,0-2,-1 1,2 0,79-14,17-24,-86 40</inkml:trace>
  <inkml:trace contextRef="#ctx0" brushRef="#br0" timeOffset="366.607">1079 424,'5'15,"-2"-1,1 1,-2 0,0 0,-1 0,0 0,-1 0,-1 0,-1 0,0-1,0 1,-2 0,0-1,0 1,-6 9,-1 15,0-3,8-29,-1 0,1 0,1 1,-1-1,1 1,1-1,-1 1,1 0,1 0,-1-1,1 1,1 0,0 0,0 0,0-1,1 1,0-1,0 1,2 3,35 6,-18-16</inkml:trace>
  <inkml:trace contextRef="#ctx0" brushRef="#br0" timeOffset="666.378">1503 397,'-19'21,"1"2,1 0,1 1,1 0,1 1,2 1,0 0,2 1,0 0,2 1,-3 23,10-46,0 0,0 0,0 0,1 1,0-1,0 0,1 1,-1-1,1 0,0 0,1 0,-1 0,1 0,0 0,0 0,0 0,1 0,0-1,0 0,0 1,0-1,1 0,0-1,-1 1,1 0,1-1,-1 0,0 0,1-1,0 1,-1-1,1 0,0 0,0 0,0-1,0 1,10-1,0 0,0 0,1-1,-1-1,0-1,-1 0,1-1,0 0,-1-1,1-1,-1 0,0-1,-1 0,0-2,0 1,0-2,-1 1,0-2,0 1,-1-2,-1 1,0-2,0 1,-1-1,5-10,-7 8,0 0,-2 0,1 0,-2-1,0 1,0-1,-2 0,0 0,0-1,-1 1,-1 0,-1 0,0-1,-1 1,-4-14,2 20,0 0,0 0,-1 0,0 1,-1 0,0 0,0 1,0 0,-1 0,0 0,-1 1,1 0,-1 0,0 1,-1 0,1 0,-9-2,-30-4,25 14</inkml:trace>
  <inkml:trace contextRef="#ctx0" brushRef="#br0" timeOffset="1981.09">2039 1,'25'184,"-21"430,6-555,-1 41,-12-96,1-1,-1 0,0 0,-1 0,1 0,0 0,-1 0,0-1,1 0,-1 0,0 0,0 0,0-1,-1 1,1-1,0 0,0 0,-1-1,1 1,-1-1,1 0,0 0,-1 0,1-1,0 0,-1 0,1 0,-1 0,-11 0,-470-32,-243 50,195 12,385-19,146-10,1 0,-1 0,1-1,-1 1,1-1,-1 1,1-1,0 0,-1 0,1 0,0 0,-1-1,1 1,0-1,0 1,0-1,0 0,1 0,-1 0,0 0,1 0,-1 0,1 0,0 0,0 0,0-1,0 1,0-1,0 1,0-1,1 1,0-1,-1 1,1-1,0 1,0-1,0-1,19-101,-16 96,162-633,-157 611,-8 25,0 1,1-1,-1 0,1 1,0-1,1 1,0 0,0-1,0 1,0 0,1 0,0 0,0 0,0 1,0-1,1 1,0 0,0 0,0 0,0 1,1-1,-1 1,1 0,0 0,0 1,0-1,0 1,1 0,0 0,164 20,198-17,-28-28,80 27,-192 28,-71-38,-104 11,-36 2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5">2517 305 11490 0 0,'0'0'4055'0'0,"0"0"-1970"0"0,0 0-748 0 0,0 0-65 0 0,0 0-41 0 0,0 0-112 0 0,0 0-106 0 0,0 0-122 0 0,33 2-179 0 0,105 7-173 0 0,4 11 524 0 0,77 4-614 0 0,-125-21-7761 0 0,-85-3-4790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6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2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1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5">2517 305 11490 0 0,'0'0'4055'0'0,"0"0"-1970"0"0,0 0-748 0 0,0 0-65 0 0,0 0-41 0 0,0 0-112 0 0,0 0-106 0 0,0 0-122 0 0,33 2-179 0 0,105 7-173 0 0,4 11 524 0 0,77 4-614 0 0,-125-21-7761 0 0,-85-3-4790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6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1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5">2517 305 11490 0 0,'0'0'4055'0'0,"0"0"-1970"0"0,0 0-748 0 0,0 0-65 0 0,0 0-41 0 0,0 0-112 0 0,0 0-106 0 0,0 0-122 0 0,33 2-179 0 0,105 7-173 0 0,4 11 524 0 0,77 4-614 0 0,-125-21-7761 0 0,-85-3-4790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6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1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5">2517 305 11490 0 0,'0'0'4055'0'0,"0"0"-1970"0"0,0 0-748 0 0,0 0-65 0 0,0 0-41 0 0,0 0-112 0 0,0 0-106 0 0,0 0-122 0 0,33 2-179 0 0,105 7-173 0 0,4 11 524 0 0,77 4-614 0 0,-125-21-7761 0 0,-85-3-4790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6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1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5">2517 305 11490 0 0,'0'0'4055'0'0,"0"0"-1970"0"0,0 0-748 0 0,0 0-65 0 0,0 0-41 0 0,0 0-112 0 0,0 0-106 0 0,0 0-122 0 0,33 2-179 0 0,105 7-173 0 0,4 11 524 0 0,77 4-614 0 0,-125-21-7761 0 0,-85-3-4790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6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1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8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5">2517 305 11490 0 0,'0'0'4055'0'0,"0"0"-1970"0"0,0 0-748 0 0,0 0-65 0 0,0 0-41 0 0,0 0-112 0 0,0 0-106 0 0,0 0-122 0 0,33 2-179 0 0,105 7-173 0 0,4 11 524 0 0,77 4-614 0 0,-125-21-7761 0 0,-85-3-4790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6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1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12 0 0 0,'0'0'1188'0'0,"0"0"902"0"0,0 0 157 0 0,0 0-144 0 0,0 0-132 0 0,0 0-125 0 0,0 0-198 0 0,0 0-321 0 0,0 0-294 0 0,-8-11 1028 0 0,-8 11-1674 0 0,0 2 0 0 0,0 0 0 0 0,0 1-1 0 0,0 1 1 0 0,1 0 0 0 0,-1 1 0 0 0,1 1-1 0 0,1 0 1 0 0,-8 5-387 0 0,-330 161 1347 0 0,310-145-847 0 0,61-3-400 0 0,126 38 302 0 0,-88-43-317 0 0,-11-3-2 0 0,-27-11-49 0 0,-1 1 1 0 0,0 0 0 0 0,-1 2-1 0 0,0 0 1 0 0,0 1 0 0 0,-1 0-1 0 0,0 1 1 0 0,0 1 0 0 0,4 5-35 0 0,-18-14 39 0 0,0 1 1 0 0,0-1 0 0 0,0 0 0 0 0,0 1-1 0 0,-1 0 1 0 0,1-1 0 0 0,-1 1-1 0 0,1 0 1 0 0,-1 0 0 0 0,0 0 0 0 0,0 0-1 0 0,-1 0 1 0 0,1 0 0 0 0,-1 0-1 0 0,1 0 1 0 0,-1 0 0 0 0,0 0 0 0 0,0 0-1 0 0,0 0 1 0 0,0 0 0 0 0,-1 0-1 0 0,1 0 1 0 0,-1 0 0 0 0,0 0-1 0 0,0 0 1 0 0,0 0 0 0 0,0 0 0 0 0,-1 0-1 0 0,1 0 1 0 0,-1-1 0 0 0,1 1-1 0 0,-1-1 1 0 0,0 1 0 0 0,0-1 0 0 0,0 1-40 0 0,-85 73 773 0 0,35-49-678 0 0,0-2-1 0 0,-2-2 1 0 0,0-2 0 0 0,-2-3-1 0 0,-49 9-94 0 0,19-18-350 0 0,85-9 42 0 0,7-6-770 0 0,137-88-5345 0 0,-109 72 167 0 0,-9 5-5053 0 0</inkml:trace>
  <inkml:trace contextRef="#ctx0" brushRef="#br0" timeOffset="269.65">1212 97 9250 0 0,'0'0'1996'0'0,"0"0"-805"0"0,0 0-392 0 0,0 0 33 0 0,0 0 254 0 0,0 0 257 0 0,-37 36 128 0 0,-115 116-39 0 0,74-48 358 0 0,68-85-1458 0 0,5-11-248 0 0,0 1 0 0 0,0-1 1 0 0,1 1-1 0 0,0 0 0 0 0,1 0 0 0 0,0 0 0 0 0,0 1 1 0 0,1-1-1 0 0,0 1 0 0 0,1 0 0 0 0,0-1 0 0 0,1 1 1 0 0,-1 0-1 0 0,2-1 0 0 0,0 1 0 0 0,0 0 0 0 0,0-1 1 0 0,1 1-1 0 0,1-1 0 0 0,0 0 0 0 0,0 1 0 0 0,2 2-84 0 0,0-4 44 0 0,1-1 0 0 0,0-1 0 0 0,0 1 0 0 0,0-1 0 0 0,1 0 0 0 0,0 0 0 0 0,0-1-1 0 0,0 0 1 0 0,1 0 0 0 0,-1-1 0 0 0,1 0 0 0 0,0 0 0 0 0,1-1 0 0 0,-1 0 0 0 0,1 0 0 0 0,-1-1 0 0 0,1 0-1 0 0,0-1 1 0 0,-1 0 0 0 0,1 0 0 0 0,0-1 0 0 0,0 0 0 0 0,4-1-44 0 0,-1 1 93 0 0,0 0 1 0 0,0-1 0 0 0,0 0-1 0 0,-1-1 1 0 0,1-1-1 0 0,0 0 1 0 0,-1 0-1 0 0,0-1 1 0 0,0-1 0 0 0,0 0-1 0 0,0 0 1 0 0,-1-1-1 0 0,0-1 1 0 0,0 1-1 0 0,0-2 1 0 0,-1 1-1 0 0,0-1 1 0 0,-1-1 0 0 0,5-5-94 0 0,-1 0 107 0 0,0-1 0 0 0,-1 0 1 0 0,0-1-1 0 0,-2 0 1 0 0,0-1-1 0 0,0 0 0 0 0,-2 0 1 0 0,0-1-1 0 0,2-11-107 0 0,-7 22 9 0 0,0 0-1 0 0,0 0 1 0 0,-1-1-1 0 0,0 1 1 0 0,-1 0 0 0 0,0-1-1 0 0,0 1 1 0 0,0 0-1 0 0,-1-1 1 0 0,0 1-1 0 0,-1 0 1 0 0,0 0-1 0 0,0 0 1 0 0,0 0-1 0 0,-1 0 1 0 0,0 0 0 0 0,0 1-1 0 0,0-1 1 0 0,-1 1-1 0 0,0 0 1 0 0,0 0-1 0 0,-1 0 1 0 0,0 1-1 0 0,0 0 1 0 0,-5-5-9 0 0,3 5-149 0 0,0-1-1 0 0,-1 1 1 0 0,0 0 0 0 0,0 1 0 0 0,0 0 0 0 0,0 0 0 0 0,0 1-1 0 0,-1 0 1 0 0,0 1 0 0 0,1 0 0 0 0,-1 0 0 0 0,0 0-1 0 0,0 1 1 0 0,0 1 0 0 0,0 0 0 0 0,0 0 0 0 0,0 0-1 0 0,0 1 1 0 0,0 1 0 0 0,0 0 0 0 0,0 0 0 0 0,0 0-1 0 0,-5 3 150 0 0,-11 9-2287 0 0,9-3-3139 0 0,7-2-6242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9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933 21 80 0 0,'0'0'2027'0'0,"0"0"-388"0"0,0 0-287 0 0,0 0-90 0 0,0 0 65 0 0,0 0 101 0 0,0 0 13 0 0,0 0-90 0 0,0 0-177 0 0,0 0-188 0 0,0 0-136 0 0,0 0-53 0 0,0 0-10 0 0,0 0 2 0 0,0 0-7 0 0,0 0-26 0 0,0 0-49 0 0,0 0-67 0 0,0 0-45 0 0,0 0-51 0 0,0 0-20 0 0,0 0 0 0 0,0 0-9 0 0,0 0-20 0 0,-17-1 744 0 0,3-4-1138 0 0,1 1 1 0 0,-1 1 0 0 0,0 0 0 0 0,0 1 0 0 0,0 1-1 0 0,-1 0 1 0 0,1 1 0 0 0,-11 1-102 0 0,13-1 55 0 0,-63-2 200 0 0,1 4 1 0 0,0 3-1 0 0,0 3 0 0 0,0 3 0 0 0,-47 15-255 0 0,24 0 260 0 0,84-18-188 0 0,13-7-72 0 0,0-1 8 0 0,0 0 8 0 0,0 0-16 0 0,0 0 6 0 0,0 3 2 0 0,0-3 0 0 0,0 0 1 0 0,0 0 6 0 0,0 0-1 0 0,33 28 404 0 0,-15-19-310 0 0,0-2 1 0 0,1 0-1 0 0,0 0 1 0 0,1-2-1 0 0,-1-1 0 0 0,1 0 1 0 0,-1-1-109 0 0,313 28 492 0 0,-160 4-371 0 0,-171-35-119 0 0,1 0 0 0 0,-1 0 0 0 0,0 0 1 0 0,1 0-1 0 0,-1 0 0 0 0,1 0 0 0 0,-1 0 0 0 0,1 1 0 0 0,-1-1 0 0 0,0 0 0 0 0,1 1 0 0 0,-1-1 0 0 0,0 1 1 0 0,1 0-1 0 0,-1-1 0 0 0,0 1 0 0 0,0 0 0 0 0,1 0 0 0 0,-1 0 0 0 0,0 0 0 0 0,0 0 0 0 0,0 0 0 0 0,0 0 1 0 0,0 0-1 0 0,-1 1 0 0 0,1-1 0 0 0,0 0 0 0 0,0 0 0 0 0,-1 1 0 0 0,1-1 0 0 0,-1 0 0 0 0,1 1 0 0 0,-1-1 1 0 0,0 1-1 0 0,1-1 0 0 0,-1 1 0 0 0,0-1 0 0 0,0 0 0 0 0,0 1 0 0 0,0-1 0 0 0,0 1 0 0 0,-1-1 0 0 0,1 1 1 0 0,0-1-1 0 0,-1 0 0 0 0,1 1 0 0 0,0-1 0 0 0,-1 1 0 0 0,0-1 0 0 0,1 0 0 0 0,-1 0 0 0 0,0 1 0 0 0,0-1 1 0 0,0 0-1 0 0,0 0 0 0 0,0 0 0 0 0,0 0 0 0 0,0 0 0 0 0,0 0 0 0 0,0 0 0 0 0,0 0-2 0 0,-142 49 304 0 0,-142 35-181 0 0,49 7-86 0 0,50-18-43 0 0,160-62-69 0 0,97 18 62 0 0,15-11 65 0 0,-33-11-54 0 0,26-1 84 0 0,480-7 196 0 0,-493 12-230 0 0,-77-6-2047 0 0,-12 16-968 0 0,14-11-977 0 0,4-8-1042 0 0,0-3-6347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23 7642 0 0,'0'0'2275'0'0,"0"0"-287"0"0,0 0-385 0 0,0 0-220 0 0,0 0 1 0 0,0 0 43 0 0,0 0-12 0 0,0 0-162 0 0,0 0-244 0 0,0 0-250 0 0,0 0-232 0 0,0 0-143 0 0,0 0-105 0 0,-10 2-43 0 0,-34 5-18 0 0,16 29 353 0 0,26-30-515 0 0,-13 46 245 0 0,3 0 0 0 0,1 0-1 0 0,3 2 1 0 0,3-1 0 0 0,1 8-301 0 0,-7 61 186 0 0,-4 70-47 0 0,14-145-162 0 0,-23-55-4253 0 0,20-5 128 0 0,4 3-3265 0 0,0 3-2965 0 0</inkml:trace>
  <inkml:trace contextRef="#ctx0" brushRef="#br0" timeOffset="299.629">12 70 9458 0 0,'0'0'1823'0'0,"0"0"-309"0"0,0 0-406 0 0,0 0-196 0 0,0 0-29 0 0,0 0 83 0 0,0 0 132 0 0,0 0 47 0 0,0 0-37 0 0,0 0-56 0 0,0 0-140 0 0,0 0-177 0 0,35-3-125 0 0,111-8-98 0 0,156-18 1584 0 0,-109 3-1578 0 0,-166 25-461 0 0,-27 1-109 0 0,0 0-9 0 0,0 0-35 0 0,-15 5-751 0 0,-4 5-359 0 0,-34 19-2380 0 0,18-8-6433 0 0,21-13-621 0 0</inkml:trace>
  <inkml:trace contextRef="#ctx0" brushRef="#br0" timeOffset="548.487">1 540 10514 0 0,'0'0'2075'0'0,"0"0"-825"0"0,0 0-447 0 0,0 0 49 0 0,0 0 288 0 0,0 0 222 0 0,0 0 53 0 0,0 0-104 0 0,0 0-230 0 0,0 0-242 0 0,0 0-205 0 0,32 0-157 0 0,103 3-120 0 0,-104-2-226 0 0,0 0-1 0 0,-1-3 0 0 0,1 0 0 0 0,0-2 0 0 0,18-5-130 0 0,33-1-1307 0 0,-65 9-2554 0 0,0 1-3412 0 0,-12 0-4399 0 0</inkml:trace>
  <inkml:trace contextRef="#ctx0" brushRef="#br0" timeOffset="1205.27">629 567 7658 0 0,'0'0'3279'0'0,"0"0"-1127"0"0,0 0-557 0 0,0 0-182 0 0,0 0-14 0 0,0 0-27 0 0,0 0-106 0 0,0 0-242 0 0,0 0-373 0 0,0 0-309 0 0,0 0-178 0 0,0 0-64 0 0,0 0 2 0 0,-3 7 3 0 0,-23 113 279 0 0,25-99-354 0 0,11 57 94 0 0,-6-73-81 0 0,-4-4-13 0 0,0 0 0 0 0,1 0 1 0 0,-1-1-1 0 0,1 1 0 0 0,-1 0 0 0 0,1 0 1 0 0,0 0-1 0 0,-1 0 0 0 0,1 0 0 0 0,0-1 0 0 0,-1 1 1 0 0,1 0-1 0 0,0-1 0 0 0,0 1 0 0 0,0-1 1 0 0,-1 1-1 0 0,1-1 0 0 0,0 1 0 0 0,0-1 1 0 0,0 1-1 0 0,0-1 0 0 0,0 0 0 0 0,0 1 1 0 0,0-1-1 0 0,0 0 0 0 0,0 0 0 0 0,0 0 0 0 0,0 0 1 0 0,0 0-1 0 0,0 0 0 0 0,0 0 0 0 0,0 0 1 0 0,0 0-1 0 0,0-1 0 0 0,0 1 0 0 0,0 0 1 0 0,0-1-1 0 0,0 1 0 0 0,0-1 0 0 0,0 1 1 0 0,0-1-1 0 0,0 1 0 0 0,0-1 0 0 0,0 0-30 0 0,184-206 2174 0 0,-142 173-1897 0 0,-37 50-341 0 0,1 121 114 0 0,-8-87-53 0 0,-2 2-13 0 0,-3-1 0 0 0,-1 0 0 0 0,-3-1 0 0 0,-12 37 16 0 0,16-61 0 0 0,5-22 0 0 0,0 1 1 0 0,0 0-1 0 0,0-1 0 0 0,-1 1 0 0 0,1-1 0 0 0,-1 1 1 0 0,0-1-1 0 0,-1 0 0 0 0,1 0 0 0 0,-1 0 1 0 0,1 0-1 0 0,-1 0 0 0 0,0-1 0 0 0,-1 1 1 0 0,1-1-1 0 0,-1 0 0 0 0,1 0 0 0 0,-1 0 1 0 0,0 0-1 0 0,0-1 0 0 0,0 1 0 0 0,0-1 0 0 0,-1 0 1 0 0,1 0-1 0 0,-1-1 0 0 0,1 1 0 0 0,-1-1 1 0 0,1 0-1 0 0,-1 0 0 0 0,0-1 0 0 0,1 1 1 0 0,-1-1-1 0 0,0 0 0 0 0,0-1 0 0 0,2-1 3 0 0,0-1 1 0 0,0-1-1 0 0,0 1 1 0 0,0 0-1 0 0,1-1 0 0 0,-1 1 1 0 0,1-1-1 0 0,0 0 0 0 0,0 0 1 0 0,0 0-1 0 0,1 0 0 0 0,-1 0 1 0 0,1 0-1 0 0,0 0 1 0 0,0-1-1 0 0,0 1 0 0 0,1 0 1 0 0,0-1-1 0 0,0 1 0 0 0,0 0 1 0 0,0-1-1 0 0,0 1 0 0 0,2-3-3 0 0,-3-8-52 0 0,2-1-1 0 0,0 0 0 0 0,0 1 1 0 0,2-1-1 0 0,0 1 0 0 0,0 0 1 0 0,2 0-1 0 0,0 0 0 0 0,1 1 1 0 0,0-1-1 0 0,1 1 0 0 0,0 1 1 0 0,1-1-1 0 0,2 0 53 0 0,29-34-2245 0 0,-12 19-5782 0 0,-20 21-3527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10026 0 0,'0'0'2289'0'0,"0"0"-517"0"0,0 0-410 0 0,0 0-175 0 0,0 0-21 0 0,0 0 44 0 0,0 0 48 0 0,0 0-95 0 0,0 0-119 0 0,0 0-116 0 0,0 0-165 0 0,0 0-132 0 0,0 0-87 0 0,23 3-53 0 0,72 10-63 0 0,73-10 1057 0 0,-22-19-1115 0 0,-91 1-529 0 0,-58 8-3435 0 0,-13 7-3679 0 0,9 0 57 0 0,1 0-2659 0 0</inkml:trace>
  <inkml:trace contextRef="#ctx0" brushRef="#br0" timeOffset="245.64">37 463 3593 0 0,'0'0'5857'0'0,"0"0"-3068"0"0,0 0-1152 0 0,0 0-223 0 0,0 0 61 0 0,0 0 52 0 0,0 0-31 0 0,0 0-78 0 0,0 0-198 0 0,0 0-201 0 0,0 0-153 0 0,0 0-136 0 0,0 0-120 0 0,34 8-110 0 0,105 25-92 0 0,-132-30-350 0 0,1-2 1 0 0,-1 1-1 0 0,0-1 0 0 0,0 0 1 0 0,1 0-1 0 0,-1-1 0 0 0,0 0 1 0 0,1 0-1 0 0,-1-1 1 0 0,1 0-1 0 0,-1 0 0 0 0,0-1 1 0 0,0 0-1 0 0,1-1-58 0 0,28-6 231 0 0,19 1-404 0 0,-55 7 799 0 0,0-1-4739 0 0,-3 1-6258 0 0,0 1-1949 0 0</inkml:trace>
  <inkml:trace contextRef="#ctx0" brushRef="#br0" timeOffset="2966.632">648 663 0 0 0,'0'0'1548'0'0,"0"0"150"0"0,0 0 45 0 0,0 0-71 0 0,0 0-159 0 0,0 0-181 0 0,0 0-82 0 0,0 0-77 0 0,2 0 7309 0 0,31-122-5215 0 0,-22 87-3013 0 0,1 1 0 0 0,1 0 0 0 0,2 1 0 0 0,1 0 0 0 0,2 1 0 0 0,1 1 0 0 0,3 0-254 0 0,30-31 403 0 0,-9 31-247 0 0,-43 31-172 0 0,0 0-19 0 0,0 0 19 0 0,28 1 64 0 0,-23 2-39 0 0,-1 1-1 0 0,1 0 1 0 0,-1 0 0 0 0,0 1-1 0 0,0-1 1 0 0,0 1-1 0 0,-1-1 1 0 0,0 1-1 0 0,0 0 1 0 0,0 1 0 0 0,0-1-1 0 0,-1 0 1 0 0,0 1-1 0 0,0-1 1 0 0,-1 1-1 0 0,1 0 1 0 0,-1 0 0 0 0,0-1-1 0 0,-1 1 1 0 0,1 0-1 0 0,-1 4-8 0 0,4 229 340 0 0,11-259-214 0 0,202-260 368 0 0,-45 87-438 0 0,-116 147-1 0 0,-53 45-35 0 0,-2 1-15 0 0,-1 0-15 0 0,2 17 75 0 0,23 155 553 0 0,4 94-56 0 0,-27-220-526 0 0,-2-46-44 0 0,0 0 2 0 0,0 0 4 0 0,-2 30-1998 0 0,2-24-996 0 0,0-3-4450 0 0,0-3-4278 0 0</inkml:trace>
  <inkml:trace contextRef="#ctx0" brushRef="#br0" timeOffset="3465.927">1757 447 9442 0 0,'0'0'2138'0'0,"0"0"-482"0"0,0 0-277 0 0,0 0-89 0 0,0 0-23 0 0,0 0-11 0 0,0 0-82 0 0,0 0-270 0 0,0 0-324 0 0,0 0-231 0 0,0 0-87 0 0,0 0 75 0 0,4 0 95 0 0,156-30 2941 0 0,-106 29-2958 0 0,-54 1-390 0 0,0 0 7 0 0,-1 6 108 0 0,-4 8-53 0 0,-1-1 1 0 0,-1 1-1 0 0,-1-1 0 0 0,0 0 1 0 0,0-1-1 0 0,-1 0 0 0 0,-1 0 0 0 0,-2 1-87 0 0,-5 8 61 0 0,2-2-15 0 0,2-5-28 0 0,2 1 0 0 0,-1 0 0 0 0,2 0 0 0 0,0 2 0 0 0,1-1 0 0 0,1 1 0 0 0,-5 12-18 0 0,12-27 4 0 0,0-1-1 0 0,0 1 1 0 0,1 0 0 0 0,-1-1-1 0 0,0 1 1 0 0,1 0 0 0 0,0-1-1 0 0,-1 1 1 0 0,1 0 0 0 0,0 0-1 0 0,0-1 1 0 0,-1 1 0 0 0,1 0-1 0 0,1 0 1 0 0,-1-1 0 0 0,0 1 0 0 0,0 0-1 0 0,1 0 1 0 0,-1-1 0 0 0,1 1-1 0 0,-1 0 1 0 0,1-1 0 0 0,0 1-1 0 0,0-1 1 0 0,0 1 0 0 0,0-1-1 0 0,0 1 1 0 0,0-1 0 0 0,0 1-1 0 0,0-1 1 0 0,0 0 0 0 0,1 0 0 0 0,-1 0-1 0 0,0 1 1 0 0,1-1 0 0 0,-1-1-1 0 0,1 1 1 0 0,0 0 0 0 0,-1 0-1 0 0,1 0 1 0 0,0-1 0 0 0,-1 1-1 0 0,1-1 1 0 0,0 0 0 0 0,-1 1-1 0 0,1-1 1 0 0,0 0 0 0 0,0 0 0 0 0,-1 0-1 0 0,1 0 1 0 0,1 0-4 0 0,8-1-19 0 0,-1 0 0 0 0,1-1 0 0 0,-1 0 0 0 0,1-1 0 0 0,-1 0 0 0 0,0 0 0 0 0,0-1 0 0 0,0-1 0 0 0,0 1 0 0 0,-1-2 0 0 0,0 1 0 0 0,7-6 19 0 0,23-19-4123 0 0,-2-1-5772 0 0,-29 22-1965 0 0</inkml:trace>
  <inkml:trace contextRef="#ctx0" brushRef="#br0" timeOffset="4202.001">2724 139 10154 0 0,'0'0'2325'0'0,"0"0"-384"0"0,0 0-267 0 0,0 0-48 0 0,0 0-81 0 0,0 0-170 0 0,0 0-164 0 0,0 0-261 0 0,0 0-255 0 0,0 0-183 0 0,0 0-125 0 0,0 0-74 0 0,-17-8-53 0 0,-54-26-32 0 0,67 33-196 0 0,1-1 0 0 0,-1 0 0 0 0,0 1 0 0 0,0 0 0 0 0,0 0 0 0 0,0 0 0 0 0,1 0 0 0 0,-1 1 0 0 0,0-1 0 0 0,0 1 0 0 0,0 0 1 0 0,0 1-1 0 0,0-1 0 0 0,0 1 0 0 0,0-1 0 0 0,0 1 0 0 0,-3 1-32 0 0,-2 0 79 0 0,-13 5 35 0 0,-1 1-1 0 0,2 1 0 0 0,-1 1 1 0 0,1 1-1 0 0,1 0 0 0 0,0 2 1 0 0,-9 7-114 0 0,18-11 3 0 0,0 0 0 0 0,1 1 1 0 0,0 0-1 0 0,0 0 0 0 0,1 1 1 0 0,1 1-1 0 0,0-1 0 0 0,0 1 0 0 0,2 1 1 0 0,-1-1-1 0 0,1 1 0 0 0,1 0 1 0 0,0 1-1 0 0,1-1 0 0 0,1 1 1 0 0,0 0-1 0 0,1 0 0 0 0,0 0 0 0 0,1 0 1 0 0,1 0-1 0 0,0 6-3 0 0,0-15 4 0 0,1-1 1 0 0,-1 0-1 0 0,1 1 1 0 0,0-1-1 0 0,0 0 0 0 0,1 0 1 0 0,-1 0-1 0 0,1 0 0 0 0,0 0 1 0 0,0 0-1 0 0,0 0 1 0 0,1-1-1 0 0,-1 1 0 0 0,1-1 1 0 0,0 1-1 0 0,0-1 0 0 0,0 0 1 0 0,0 0-1 0 0,1 0 1 0 0,-1-1-1 0 0,1 1 0 0 0,-1-1 1 0 0,1 0-1 0 0,0 0 0 0 0,0 0 1 0 0,0 0-1 0 0,0-1 1 0 0,1 0-1 0 0,-1 0 0 0 0,0 0 1 0 0,1 0-5 0 0,6 1 19 0 0,0-1 0 0 0,0 1 0 0 0,0-2 0 0 0,0 0 0 0 0,0 0 0 0 0,1-1 0 0 0,-1 0 0 0 0,0-1 0 0 0,0-1 0 0 0,-1 1 0 0 0,10-5-19 0 0,22-15 236 0 0,-1-1-1 0 0,-2-2 1 0 0,0-2-1 0 0,-2-1 1 0 0,-1-2-1 0 0,-1-2 1 0 0,-2-1-1 0 0,-1-1 1 0 0,9-15-236 0 0,-35 42 45 0 0,16-17 338 0 0,-21 23-271 0 0,-1 1 2 0 0,0 0-19 0 0,0 16 2 0 0,-4 89 36 0 0,8 111 138 0 0,28-129-97 0 0,-28-110-2581 0 0,-3 1-7197 0 0,2 17-2380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0,'0'0'1559'0'0,"0"0"155"0"0,0 0 46 0 0,0 0 31 0 0,0 0-6 0 0,0 0-68 0 0,0 0-171 0 0,0 0-261 0 0,0 0-200 0 0,0 0-188 0 0,0 0-142 0 0,0 0-85 0 0,3 1-53 0 0,-2-1-567 0 0,-1 0-1 0 0,1 1 1 0 0,0-1-1 0 0,-1 0 1 0 0,1 1 0 0 0,0-1-1 0 0,-1 0 1 0 0,1 1-1 0 0,-1-1 1 0 0,1 1 0 0 0,0-1-1 0 0,-1 1 1 0 0,0-1 0 0 0,1 1-1 0 0,-1-1 1 0 0,1 1-1 0 0,-1-1 1 0 0,1 1 0 0 0,-1 0-1 0 0,0-1 1 0 0,0 1-1 0 0,1 0 1 0 0,-1-1 0 0 0,0 1-1 0 0,0 0 1 0 0,0-1-1 0 0,1 1 1 0 0,-1 0 0 0 0,0 0-1 0 0,0-1 1 0 0,0 1-1 0 0,0 0 1 0 0,-1-1 0 0 0,1 1-1 0 0,0 0 1 0 0,0 0-1 0 0,0-1 1 0 0,0 1 0 0 0,-1 0-1 0 0,1-1 1 0 0,0 1 0 0 0,-1 0-1 0 0,1-1 1 0 0,-1 1-1 0 0,1 0-49 0 0,-4 18 687 0 0,2 7 67 0 0,0-16-607 0 0,0 0 0 0 0,1 0 0 0 0,0 0-1 0 0,1 1 1 0 0,0-1 0 0 0,1 0 0 0 0,0 0-1 0 0,0 1 1 0 0,1-1 0 0 0,1 0 0 0 0,-1 0-1 0 0,2-1 1 0 0,-1 1 0 0 0,5 7-147 0 0,-6-16 44 0 0,0 1-1 0 0,0-1 1 0 0,0 1 0 0 0,0-1-1 0 0,0 0 1 0 0,1 0 0 0 0,-1 0 0 0 0,0-1-1 0 0,1 1 1 0 0,-1 0 0 0 0,0-1-1 0 0,1 1 1 0 0,-1-1 0 0 0,1 0-1 0 0,-1 0 1 0 0,0 0 0 0 0,1 0 0 0 0,-1 0-1 0 0,1-1 1 0 0,-1 1 0 0 0,0-1-1 0 0,1 0 1 0 0,-1 1 0 0 0,0-1-1 0 0,1 0 1 0 0,-1 0 0 0 0,0 0 0 0 0,0-1-1 0 0,0 1 1 0 0,0 0 0 0 0,0-1-1 0 0,0 0 1 0 0,-1 1 0 0 0,1-1 0 0 0,0-1-44 0 0,137-169 1030 0 0,-76 76-842 0 0,-61 97-180 0 0,0 0-1 0 0,0 0 0 0 0,-1 1 1 0 0,1-1-1 0 0,0 1 0 0 0,-1-1 1 0 0,1 1-1 0 0,0 0 0 0 0,-1-1 1 0 0,0 1-1 0 0,0 0 0 0 0,1 0 0 0 0,-1 0 1 0 0,0 0-1 0 0,0 0 0 0 0,-1 0 1 0 0,1 0-1 0 0,0 0 0 0 0,-1 1 1 0 0,1-1-1 0 0,-1 0 0 0 0,0 0 0 0 0,0 1-7 0 0,1-1 11 0 0,11 45 85 0 0,-1 0 0 0 0,-3 0-1 0 0,-2 1 1 0 0,-2 0 0 0 0,-2 34-96 0 0,1-39 9 0 0,-3 1 1 0 0,-1-1-1 0 0,-2 1 0 0 0,-2-1 1 0 0,-2 0-1 0 0,-2-1 0 0 0,-2 0 1 0 0,-4 7-10 0 0,4-20 1 0 0,-1 0 0 0 0,-2 0 1 0 0,0-1-1 0 0,-2-1 0 0 0,-1-1 1 0 0,-3 2-2 0 0,19-26 1 0 0,1-1 1 0 0,-1 1 0 0 0,0-1-1 0 0,0 0 1 0 0,0 1 0 0 0,0-1 0 0 0,0 0-1 0 0,0 1 1 0 0,0-1 0 0 0,-1 0-1 0 0,1 0 1 0 0,0 0 0 0 0,0 0 0 0 0,-1 0-1 0 0,1 0 1 0 0,-1-1 0 0 0,1 1-1 0 0,-1 0 1 0 0,1-1 0 0 0,-1 1-1 0 0,0-1 1 0 0,1 1 0 0 0,-1-1 0 0 0,0 0-1 0 0,1 0 1 0 0,-1 0 0 0 0,1 0-1 0 0,-1 0 1 0 0,0 0 0 0 0,1 0 0 0 0,-1-1-1 0 0,0 1 1 0 0,1 0 0 0 0,-1-1-1 0 0,1 1 1 0 0,-1-1 0 0 0,1 0 0 0 0,-1 0-1 0 0,1 1 1 0 0,-1-1 0 0 0,1 0-1 0 0,0 0 1 0 0,-1 0 0 0 0,1 0-1 0 0,0-1 1 0 0,0 1 0 0 0,0 0 0 0 0,0 0-1 0 0,0-1 1 0 0,-1 0-2 0 0,-1-17 0 0 0,1 0 0 0 0,1 0 0 0 0,0 0 0 0 0,2 0 0 0 0,0 0 0 0 0,1 1 0 0 0,1-1 0 0 0,0 0 0 0 0,2 1 0 0 0,0 0 0 0 0,1 0 0 0 0,1 0 0 0 0,0 1 0 0 0,9-13 0 0 0,19-47-819 0 0,3 2-1 0 0,4 1 1 0 0,12-12 819 0 0,-36 63-4930 0 0,-16 19 2555 0 0,5-4-9304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5">2517 305 11490 0 0,'0'0'4055'0'0,"0"0"-1970"0"0,0 0-748 0 0,0 0-65 0 0,0 0-41 0 0,0 0-112 0 0,0 0-106 0 0,0 0-122 0 0,33 2-179 0 0,105 7-173 0 0,4 11 524 0 0,77 4-614 0 0,-125-21-7761 0 0,-85-3-4790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6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1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12 0 0 0,'0'0'1188'0'0,"0"0"902"0"0,0 0 157 0 0,0 0-144 0 0,0 0-132 0 0,0 0-125 0 0,0 0-198 0 0,0 0-321 0 0,0 0-294 0 0,-8-11 1028 0 0,-8 11-1674 0 0,0 2 0 0 0,0 0 0 0 0,0 1-1 0 0,0 1 1 0 0,1 0 0 0 0,-1 1 0 0 0,1 1-1 0 0,1 0 1 0 0,-8 5-387 0 0,-330 161 1347 0 0,310-145-847 0 0,61-3-400 0 0,126 38 302 0 0,-88-43-317 0 0,-11-3-2 0 0,-27-11-49 0 0,-1 1 1 0 0,0 0 0 0 0,-1 2-1 0 0,0 0 1 0 0,0 1 0 0 0,-1 0-1 0 0,0 1 1 0 0,0 1 0 0 0,4 5-35 0 0,-18-14 39 0 0,0 1 1 0 0,0-1 0 0 0,0 0 0 0 0,0 1-1 0 0,-1 0 1 0 0,1-1 0 0 0,-1 1-1 0 0,1 0 1 0 0,-1 0 0 0 0,0 0 0 0 0,0 0-1 0 0,-1 0 1 0 0,1 0 0 0 0,-1 0-1 0 0,1 0 1 0 0,-1 0 0 0 0,0 0 0 0 0,0 0-1 0 0,0 0 1 0 0,0 0 0 0 0,-1 0-1 0 0,1 0 1 0 0,-1 0 0 0 0,0 0-1 0 0,0 0 1 0 0,0 0 0 0 0,0 0 0 0 0,-1 0-1 0 0,1 0 1 0 0,-1-1 0 0 0,1 1-1 0 0,-1-1 1 0 0,0 1 0 0 0,0-1 0 0 0,0 1-40 0 0,-85 73 773 0 0,35-49-678 0 0,0-2-1 0 0,-2-2 1 0 0,0-2 0 0 0,-2-3-1 0 0,-49 9-94 0 0,19-18-350 0 0,85-9 42 0 0,7-6-770 0 0,137-88-5345 0 0,-109 72 167 0 0,-9 5-5053 0 0</inkml:trace>
  <inkml:trace contextRef="#ctx0" brushRef="#br0" timeOffset="269.65">1212 97 9250 0 0,'0'0'1996'0'0,"0"0"-805"0"0,0 0-392 0 0,0 0 33 0 0,0 0 254 0 0,0 0 257 0 0,-37 36 128 0 0,-115 116-39 0 0,74-48 358 0 0,68-85-1458 0 0,5-11-248 0 0,0 1 0 0 0,0-1 1 0 0,1 1-1 0 0,0 0 0 0 0,1 0 0 0 0,0 0 0 0 0,0 1 1 0 0,1-1-1 0 0,0 1 0 0 0,1 0 0 0 0,0-1 0 0 0,1 1 1 0 0,-1 0-1 0 0,2-1 0 0 0,0 1 0 0 0,0 0 0 0 0,0-1 1 0 0,1 1-1 0 0,1-1 0 0 0,0 0 0 0 0,0 1 0 0 0,2 2-84 0 0,0-4 44 0 0,1-1 0 0 0,0-1 0 0 0,0 1 0 0 0,0-1 0 0 0,1 0 0 0 0,0 0 0 0 0,0-1-1 0 0,0 0 1 0 0,1 0 0 0 0,-1-1 0 0 0,1 0 0 0 0,0 0 0 0 0,1-1 0 0 0,-1 0 0 0 0,1 0 0 0 0,-1-1 0 0 0,1 0-1 0 0,0-1 1 0 0,-1 0 0 0 0,1 0 0 0 0,0-1 0 0 0,0 0 0 0 0,4-1-44 0 0,-1 1 93 0 0,0 0 1 0 0,0-1 0 0 0,0 0-1 0 0,-1-1 1 0 0,1-1-1 0 0,0 0 1 0 0,-1 0-1 0 0,0-1 1 0 0,0-1 0 0 0,0 0-1 0 0,0 0 1 0 0,-1-1-1 0 0,0-1 1 0 0,0 1-1 0 0,0-2 1 0 0,-1 1-1 0 0,0-1 1 0 0,-1-1 0 0 0,5-5-94 0 0,-1 0 107 0 0,0-1 0 0 0,-1 0 1 0 0,0-1-1 0 0,-2 0 1 0 0,0-1-1 0 0,0 0 0 0 0,-2 0 1 0 0,0-1-1 0 0,2-11-107 0 0,-7 22 9 0 0,0 0-1 0 0,0 0 1 0 0,-1-1-1 0 0,0 1 1 0 0,-1 0 0 0 0,0-1-1 0 0,0 1 1 0 0,0 0-1 0 0,-1-1 1 0 0,0 1-1 0 0,-1 0 1 0 0,0 0-1 0 0,0 0 1 0 0,0 0-1 0 0,-1 0 1 0 0,0 0 0 0 0,0 1-1 0 0,0-1 1 0 0,-1 1-1 0 0,0 0 1 0 0,0 0-1 0 0,-1 0 1 0 0,0 1-1 0 0,0 0 1 0 0,-5-5-9 0 0,3 5-149 0 0,0-1-1 0 0,-1 1 1 0 0,0 0 0 0 0,0 1 0 0 0,0 0 0 0 0,0 0 0 0 0,0 1-1 0 0,-1 0 1 0 0,0 1 0 0 0,1 0 0 0 0,-1 0 0 0 0,0 0-1 0 0,0 1 1 0 0,0 1 0 0 0,0 0 0 0 0,0 0 0 0 0,0 0-1 0 0,0 1 1 0 0,0 1 0 0 0,0 0 0 0 0,0 0 0 0 0,0 0-1 0 0,-5 3 150 0 0,-11 9-2287 0 0,9-3-3139 0 0,7-2-6242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9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933 21 80 0 0,'0'0'2027'0'0,"0"0"-388"0"0,0 0-287 0 0,0 0-90 0 0,0 0 65 0 0,0 0 101 0 0,0 0 13 0 0,0 0-90 0 0,0 0-177 0 0,0 0-188 0 0,0 0-136 0 0,0 0-53 0 0,0 0-10 0 0,0 0 2 0 0,0 0-7 0 0,0 0-26 0 0,0 0-49 0 0,0 0-67 0 0,0 0-45 0 0,0 0-51 0 0,0 0-20 0 0,0 0 0 0 0,0 0-9 0 0,0 0-20 0 0,-17-1 744 0 0,3-4-1138 0 0,1 1 1 0 0,-1 1 0 0 0,0 0 0 0 0,0 1 0 0 0,0 1-1 0 0,-1 0 1 0 0,1 1 0 0 0,-11 1-102 0 0,13-1 55 0 0,-63-2 200 0 0,1 4 1 0 0,0 3-1 0 0,0 3 0 0 0,0 3 0 0 0,-47 15-255 0 0,24 0 260 0 0,84-18-188 0 0,13-7-72 0 0,0-1 8 0 0,0 0 8 0 0,0 0-16 0 0,0 0 6 0 0,0 3 2 0 0,0-3 0 0 0,0 0 1 0 0,0 0 6 0 0,0 0-1 0 0,33 28 404 0 0,-15-19-310 0 0,0-2 1 0 0,1 0-1 0 0,0 0 1 0 0,1-2-1 0 0,-1-1 0 0 0,1 0 1 0 0,-1-1-109 0 0,313 28 492 0 0,-160 4-371 0 0,-171-35-119 0 0,1 0 0 0 0,-1 0 0 0 0,0 0 1 0 0,1 0-1 0 0,-1 0 0 0 0,1 0 0 0 0,-1 0 0 0 0,1 1 0 0 0,-1-1 0 0 0,0 0 0 0 0,1 1 0 0 0,-1-1 0 0 0,0 1 1 0 0,1 0-1 0 0,-1-1 0 0 0,0 1 0 0 0,0 0 0 0 0,1 0 0 0 0,-1 0 0 0 0,0 0 0 0 0,0 0 0 0 0,0 0 0 0 0,0 0 1 0 0,0 0-1 0 0,-1 1 0 0 0,1-1 0 0 0,0 0 0 0 0,0 0 0 0 0,-1 1 0 0 0,1-1 0 0 0,-1 0 0 0 0,1 1 0 0 0,-1-1 1 0 0,0 1-1 0 0,1-1 0 0 0,-1 1 0 0 0,0-1 0 0 0,0 0 0 0 0,0 1 0 0 0,0-1 0 0 0,0 1 0 0 0,-1-1 0 0 0,1 1 1 0 0,0-1-1 0 0,-1 0 0 0 0,1 1 0 0 0,0-1 0 0 0,-1 1 0 0 0,0-1 0 0 0,1 0 0 0 0,-1 0 0 0 0,0 1 0 0 0,0-1 1 0 0,0 0-1 0 0,0 0 0 0 0,0 0 0 0 0,0 0 0 0 0,0 0 0 0 0,0 0 0 0 0,0 0 0 0 0,0 0-2 0 0,-142 49 304 0 0,-142 35-181 0 0,49 7-86 0 0,50-18-43 0 0,160-62-69 0 0,97 18 62 0 0,15-11 65 0 0,-33-11-54 0 0,26-1 84 0 0,480-7 196 0 0,-493 12-230 0 0,-77-6-2047 0 0,-12 16-968 0 0,14-11-977 0 0,4-8-1042 0 0,0-3-6347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23 7642 0 0,'0'0'2275'0'0,"0"0"-287"0"0,0 0-385 0 0,0 0-220 0 0,0 0 1 0 0,0 0 43 0 0,0 0-12 0 0,0 0-162 0 0,0 0-244 0 0,0 0-250 0 0,0 0-232 0 0,0 0-143 0 0,0 0-105 0 0,-10 2-43 0 0,-34 5-18 0 0,16 29 353 0 0,26-30-515 0 0,-13 46 245 0 0,3 0 0 0 0,1 0-1 0 0,3 2 1 0 0,3-1 0 0 0,1 8-301 0 0,-7 61 186 0 0,-4 70-47 0 0,14-145-162 0 0,-23-55-4253 0 0,20-5 128 0 0,4 3-3265 0 0,0 3-2965 0 0</inkml:trace>
  <inkml:trace contextRef="#ctx0" brushRef="#br0" timeOffset="299.629">12 70 9458 0 0,'0'0'1823'0'0,"0"0"-309"0"0,0 0-406 0 0,0 0-196 0 0,0 0-29 0 0,0 0 83 0 0,0 0 132 0 0,0 0 47 0 0,0 0-37 0 0,0 0-56 0 0,0 0-140 0 0,0 0-177 0 0,35-3-125 0 0,111-8-98 0 0,156-18 1584 0 0,-109 3-1578 0 0,-166 25-461 0 0,-27 1-109 0 0,0 0-9 0 0,0 0-35 0 0,-15 5-751 0 0,-4 5-359 0 0,-34 19-2380 0 0,18-8-6433 0 0,21-13-621 0 0</inkml:trace>
  <inkml:trace contextRef="#ctx0" brushRef="#br0" timeOffset="548.487">1 540 10514 0 0,'0'0'2075'0'0,"0"0"-825"0"0,0 0-447 0 0,0 0 49 0 0,0 0 288 0 0,0 0 222 0 0,0 0 53 0 0,0 0-104 0 0,0 0-230 0 0,0 0-242 0 0,0 0-205 0 0,32 0-157 0 0,103 3-120 0 0,-104-2-226 0 0,0 0-1 0 0,-1-3 0 0 0,1 0 0 0 0,0-2 0 0 0,18-5-130 0 0,33-1-1307 0 0,-65 9-2554 0 0,0 1-3412 0 0,-12 0-4399 0 0</inkml:trace>
  <inkml:trace contextRef="#ctx0" brushRef="#br0" timeOffset="1205.27">629 567 7658 0 0,'0'0'3279'0'0,"0"0"-1127"0"0,0 0-557 0 0,0 0-182 0 0,0 0-14 0 0,0 0-27 0 0,0 0-106 0 0,0 0-242 0 0,0 0-373 0 0,0 0-309 0 0,0 0-178 0 0,0 0-64 0 0,0 0 2 0 0,-3 7 3 0 0,-23 113 279 0 0,25-99-354 0 0,11 57 94 0 0,-6-73-81 0 0,-4-4-13 0 0,0 0 0 0 0,1 0 1 0 0,-1-1-1 0 0,1 1 0 0 0,-1 0 0 0 0,1 0 1 0 0,0 0-1 0 0,-1 0 0 0 0,1 0 0 0 0,0-1 0 0 0,-1 1 1 0 0,1 0-1 0 0,0-1 0 0 0,0 1 0 0 0,0-1 1 0 0,-1 1-1 0 0,1-1 0 0 0,0 1 0 0 0,0-1 1 0 0,0 1-1 0 0,0-1 0 0 0,0 0 0 0 0,0 1 1 0 0,0-1-1 0 0,0 0 0 0 0,0 0 0 0 0,0 0 0 0 0,0 0 1 0 0,0 0-1 0 0,0 0 0 0 0,0 0 0 0 0,0 0 1 0 0,0 0-1 0 0,0-1 0 0 0,0 1 0 0 0,0 0 1 0 0,0-1-1 0 0,0 1 0 0 0,0-1 0 0 0,0 1 1 0 0,0-1-1 0 0,0 1 0 0 0,0-1 0 0 0,0 0-30 0 0,184-206 2174 0 0,-142 173-1897 0 0,-37 50-341 0 0,1 121 114 0 0,-8-87-53 0 0,-2 2-13 0 0,-3-1 0 0 0,-1 0 0 0 0,-3-1 0 0 0,-12 37 16 0 0,16-61 0 0 0,5-22 0 0 0,0 1 1 0 0,0 0-1 0 0,0-1 0 0 0,-1 1 0 0 0,1-1 0 0 0,-1 1 1 0 0,0-1-1 0 0,-1 0 0 0 0,1 0 0 0 0,-1 0 1 0 0,1 0-1 0 0,-1 0 0 0 0,0-1 0 0 0,-1 1 1 0 0,1-1-1 0 0,-1 0 0 0 0,1 0 0 0 0,-1 0 1 0 0,0 0-1 0 0,0-1 0 0 0,0 1 0 0 0,0-1 0 0 0,-1 0 1 0 0,1 0-1 0 0,-1-1 0 0 0,1 1 0 0 0,-1-1 1 0 0,1 0-1 0 0,-1 0 0 0 0,0-1 0 0 0,1 1 1 0 0,-1-1-1 0 0,0 0 0 0 0,0-1 0 0 0,2-1 3 0 0,0-1 1 0 0,0-1-1 0 0,0 1 1 0 0,0 0-1 0 0,1-1 0 0 0,-1 1 1 0 0,1-1-1 0 0,0 0 0 0 0,0 0 1 0 0,0 0-1 0 0,1 0 0 0 0,-1 0 1 0 0,1 0-1 0 0,0 0 1 0 0,0-1-1 0 0,0 1 0 0 0,1 0 1 0 0,0-1-1 0 0,0 1 0 0 0,0 0 1 0 0,0-1-1 0 0,0 1 0 0 0,2-3-3 0 0,-3-8-52 0 0,2-1-1 0 0,0 0 0 0 0,0 1 1 0 0,2-1-1 0 0,0 1 0 0 0,0 0 1 0 0,2 0-1 0 0,0 0 0 0 0,1 1 1 0 0,0-1-1 0 0,1 1 0 0 0,0 1 1 0 0,1-1-1 0 0,2 0 53 0 0,29-34-2245 0 0,-12 19-5782 0 0,-20 21-3527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10026 0 0,'0'0'2289'0'0,"0"0"-517"0"0,0 0-410 0 0,0 0-175 0 0,0 0-21 0 0,0 0 44 0 0,0 0 48 0 0,0 0-95 0 0,0 0-119 0 0,0 0-116 0 0,0 0-165 0 0,0 0-132 0 0,0 0-87 0 0,23 3-53 0 0,72 10-63 0 0,73-10 1057 0 0,-22-19-1115 0 0,-91 1-529 0 0,-58 8-3435 0 0,-13 7-3679 0 0,9 0 57 0 0,1 0-2659 0 0</inkml:trace>
  <inkml:trace contextRef="#ctx0" brushRef="#br0" timeOffset="245.64">37 463 3593 0 0,'0'0'5857'0'0,"0"0"-3068"0"0,0 0-1152 0 0,0 0-223 0 0,0 0 61 0 0,0 0 52 0 0,0 0-31 0 0,0 0-78 0 0,0 0-198 0 0,0 0-201 0 0,0 0-153 0 0,0 0-136 0 0,0 0-120 0 0,34 8-110 0 0,105 25-92 0 0,-132-30-350 0 0,1-2 1 0 0,-1 1-1 0 0,0-1 0 0 0,0 0 1 0 0,1 0-1 0 0,-1-1 0 0 0,0 0 1 0 0,1 0-1 0 0,-1-1 1 0 0,1 0-1 0 0,-1 0 0 0 0,0-1 1 0 0,0 0-1 0 0,1-1-58 0 0,28-6 231 0 0,19 1-404 0 0,-55 7 799 0 0,0-1-4739 0 0,-3 1-6258 0 0,0 1-1949 0 0</inkml:trace>
  <inkml:trace contextRef="#ctx0" brushRef="#br0" timeOffset="2966.632">648 663 0 0 0,'0'0'1548'0'0,"0"0"150"0"0,0 0 45 0 0,0 0-71 0 0,0 0-159 0 0,0 0-181 0 0,0 0-82 0 0,0 0-77 0 0,2 0 7309 0 0,31-122-5215 0 0,-22 87-3013 0 0,1 1 0 0 0,1 0 0 0 0,2 1 0 0 0,1 0 0 0 0,2 1 0 0 0,1 1 0 0 0,3 0-254 0 0,30-31 403 0 0,-9 31-247 0 0,-43 31-172 0 0,0 0-19 0 0,0 0 19 0 0,28 1 64 0 0,-23 2-39 0 0,-1 1-1 0 0,1 0 1 0 0,-1 0 0 0 0,0 1-1 0 0,0-1 1 0 0,0 1-1 0 0,-1-1 1 0 0,0 1-1 0 0,0 0 1 0 0,0 1 0 0 0,0-1-1 0 0,-1 0 1 0 0,0 1-1 0 0,0-1 1 0 0,-1 1-1 0 0,1 0 1 0 0,-1 0 0 0 0,0-1-1 0 0,-1 1 1 0 0,1 0-1 0 0,-1 4-8 0 0,4 229 340 0 0,11-259-214 0 0,202-260 368 0 0,-45 87-438 0 0,-116 147-1 0 0,-53 45-35 0 0,-2 1-15 0 0,-1 0-15 0 0,2 17 75 0 0,23 155 553 0 0,4 94-56 0 0,-27-220-526 0 0,-2-46-44 0 0,0 0 2 0 0,0 0 4 0 0,-2 30-1998 0 0,2-24-996 0 0,0-3-4450 0 0,0-3-4278 0 0</inkml:trace>
  <inkml:trace contextRef="#ctx0" brushRef="#br0" timeOffset="3465.927">1757 447 9442 0 0,'0'0'2138'0'0,"0"0"-482"0"0,0 0-277 0 0,0 0-89 0 0,0 0-23 0 0,0 0-11 0 0,0 0-82 0 0,0 0-270 0 0,0 0-324 0 0,0 0-231 0 0,0 0-87 0 0,0 0 75 0 0,4 0 95 0 0,156-30 2941 0 0,-106 29-2958 0 0,-54 1-390 0 0,0 0 7 0 0,-1 6 108 0 0,-4 8-53 0 0,-1-1 1 0 0,-1 1-1 0 0,-1-1 0 0 0,0 0 1 0 0,0-1-1 0 0,-1 0 0 0 0,-1 0 0 0 0,-2 1-87 0 0,-5 8 61 0 0,2-2-15 0 0,2-5-28 0 0,2 1 0 0 0,-1 0 0 0 0,2 0 0 0 0,0 2 0 0 0,1-1 0 0 0,1 1 0 0 0,-5 12-18 0 0,12-27 4 0 0,0-1-1 0 0,0 1 1 0 0,1 0 0 0 0,-1-1-1 0 0,0 1 1 0 0,1 0 0 0 0,0-1-1 0 0,-1 1 1 0 0,1 0 0 0 0,0 0-1 0 0,0-1 1 0 0,-1 1 0 0 0,1 0-1 0 0,1 0 1 0 0,-1-1 0 0 0,0 1 0 0 0,0 0-1 0 0,1 0 1 0 0,-1-1 0 0 0,1 1-1 0 0,-1 0 1 0 0,1-1 0 0 0,0 1-1 0 0,0-1 1 0 0,0 1 0 0 0,0-1-1 0 0,0 1 1 0 0,0-1 0 0 0,0 1-1 0 0,0-1 1 0 0,0 0 0 0 0,1 0 0 0 0,-1 0-1 0 0,0 1 1 0 0,1-1 0 0 0,-1-1-1 0 0,1 1 1 0 0,0 0 0 0 0,-1 0-1 0 0,1 0 1 0 0,0-1 0 0 0,-1 1-1 0 0,1-1 1 0 0,0 0 0 0 0,-1 1-1 0 0,1-1 1 0 0,0 0 0 0 0,0 0 0 0 0,-1 0-1 0 0,1 0 1 0 0,1 0-4 0 0,8-1-19 0 0,-1 0 0 0 0,1-1 0 0 0,-1 0 0 0 0,1-1 0 0 0,-1 0 0 0 0,0 0 0 0 0,0-1 0 0 0,0-1 0 0 0,0 1 0 0 0,-1-2 0 0 0,0 1 0 0 0,7-6 19 0 0,23-19-4123 0 0,-2-1-5772 0 0,-29 22-1965 0 0</inkml:trace>
  <inkml:trace contextRef="#ctx0" brushRef="#br0" timeOffset="4202.001">2724 139 10154 0 0,'0'0'2325'0'0,"0"0"-384"0"0,0 0-267 0 0,0 0-48 0 0,0 0-81 0 0,0 0-170 0 0,0 0-164 0 0,0 0-261 0 0,0 0-255 0 0,0 0-183 0 0,0 0-125 0 0,0 0-74 0 0,-17-8-53 0 0,-54-26-32 0 0,67 33-196 0 0,1-1 0 0 0,-1 0 0 0 0,0 1 0 0 0,0 0 0 0 0,0 0 0 0 0,0 0 0 0 0,1 0 0 0 0,-1 1 0 0 0,0-1 0 0 0,0 1 0 0 0,0 0 1 0 0,0 1-1 0 0,0-1 0 0 0,0 1 0 0 0,0-1 0 0 0,0 1 0 0 0,-3 1-32 0 0,-2 0 79 0 0,-13 5 35 0 0,-1 1-1 0 0,2 1 0 0 0,-1 1 1 0 0,1 1-1 0 0,1 0 0 0 0,0 2 1 0 0,-9 7-114 0 0,18-11 3 0 0,0 0 0 0 0,1 1 1 0 0,0 0-1 0 0,0 0 0 0 0,1 1 1 0 0,1 1-1 0 0,0-1 0 0 0,0 1 0 0 0,2 1 1 0 0,-1-1-1 0 0,1 1 0 0 0,1 0 1 0 0,0 1-1 0 0,1-1 0 0 0,1 1 1 0 0,0 0-1 0 0,1 0 0 0 0,0 0 0 0 0,1 0 1 0 0,1 0-1 0 0,0 6-3 0 0,0-15 4 0 0,1-1 1 0 0,-1 0-1 0 0,1 1 1 0 0,0-1-1 0 0,0 0 0 0 0,1 0 1 0 0,-1 0-1 0 0,1 0 0 0 0,0 0 1 0 0,0 0-1 0 0,0 0 1 0 0,1-1-1 0 0,-1 1 0 0 0,1-1 1 0 0,0 1-1 0 0,0-1 0 0 0,0 0 1 0 0,0 0-1 0 0,1 0 1 0 0,-1-1-1 0 0,1 1 0 0 0,-1-1 1 0 0,1 0-1 0 0,0 0 0 0 0,0 0 1 0 0,0 0-1 0 0,0-1 1 0 0,1 0-1 0 0,-1 0 0 0 0,0 0 1 0 0,1 0-5 0 0,6 1 19 0 0,0-1 0 0 0,0 1 0 0 0,0-2 0 0 0,0 0 0 0 0,0 0 0 0 0,1-1 0 0 0,-1 0 0 0 0,0-1 0 0 0,0-1 0 0 0,-1 1 0 0 0,10-5-19 0 0,22-15 236 0 0,-1-1-1 0 0,-2-2 1 0 0,0-2-1 0 0,-2-1 1 0 0,-1-2-1 0 0,-1-2 1 0 0,-2-1-1 0 0,-1-1 1 0 0,9-15-236 0 0,-35 42 45 0 0,16-17 338 0 0,-21 23-271 0 0,-1 1 2 0 0,0 0-19 0 0,0 16 2 0 0,-4 89 36 0 0,8 111 138 0 0,28-129-97 0 0,-28-110-2581 0 0,-3 1-7197 0 0,2 17-2380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0,'0'0'1559'0'0,"0"0"155"0"0,0 0 46 0 0,0 0 31 0 0,0 0-6 0 0,0 0-68 0 0,0 0-171 0 0,0 0-261 0 0,0 0-200 0 0,0 0-188 0 0,0 0-142 0 0,0 0-85 0 0,3 1-53 0 0,-2-1-567 0 0,-1 0-1 0 0,1 1 1 0 0,0-1-1 0 0,-1 0 1 0 0,1 1 0 0 0,0-1-1 0 0,-1 0 1 0 0,1 1-1 0 0,-1-1 1 0 0,1 1 0 0 0,0-1-1 0 0,-1 1 1 0 0,0-1 0 0 0,1 1-1 0 0,-1-1 1 0 0,1 1-1 0 0,-1-1 1 0 0,1 1 0 0 0,-1 0-1 0 0,0-1 1 0 0,0 1-1 0 0,1 0 1 0 0,-1-1 0 0 0,0 1-1 0 0,0 0 1 0 0,0-1-1 0 0,1 1 1 0 0,-1 0 0 0 0,0 0-1 0 0,0-1 1 0 0,0 1-1 0 0,0 0 1 0 0,-1-1 0 0 0,1 1-1 0 0,0 0 1 0 0,0 0-1 0 0,0-1 1 0 0,0 1 0 0 0,-1 0-1 0 0,1-1 1 0 0,0 1 0 0 0,-1 0-1 0 0,1-1 1 0 0,-1 1-1 0 0,1 0-49 0 0,-4 18 687 0 0,2 7 67 0 0,0-16-607 0 0,0 0 0 0 0,1 0 0 0 0,0 0-1 0 0,1 1 1 0 0,0-1 0 0 0,1 0 0 0 0,0 0-1 0 0,0 1 1 0 0,1-1 0 0 0,1 0 0 0 0,-1 0-1 0 0,2-1 1 0 0,-1 1 0 0 0,5 7-147 0 0,-6-16 44 0 0,0 1-1 0 0,0-1 1 0 0,0 1 0 0 0,0-1-1 0 0,0 0 1 0 0,1 0 0 0 0,-1 0 0 0 0,0-1-1 0 0,1 1 1 0 0,-1 0 0 0 0,0-1-1 0 0,1 1 1 0 0,-1-1 0 0 0,1 0-1 0 0,-1 0 1 0 0,0 0 0 0 0,1 0 0 0 0,-1 0-1 0 0,1-1 1 0 0,-1 1 0 0 0,0-1-1 0 0,1 0 1 0 0,-1 1 0 0 0,0-1-1 0 0,1 0 1 0 0,-1 0 0 0 0,0 0 0 0 0,0-1-1 0 0,0 1 1 0 0,0 0 0 0 0,0-1-1 0 0,0 0 1 0 0,-1 1 0 0 0,1-1 0 0 0,0-1-44 0 0,137-169 1030 0 0,-76 76-842 0 0,-61 97-180 0 0,0 0-1 0 0,0 0 0 0 0,-1 1 1 0 0,1-1-1 0 0,0 1 0 0 0,-1-1 1 0 0,1 1-1 0 0,0 0 0 0 0,-1-1 1 0 0,0 1-1 0 0,0 0 0 0 0,1 0 0 0 0,-1 0 1 0 0,0 0-1 0 0,0 0 0 0 0,-1 0 1 0 0,1 0-1 0 0,0 0 0 0 0,-1 1 1 0 0,1-1-1 0 0,-1 0 0 0 0,0 0 0 0 0,0 1-7 0 0,1-1 11 0 0,11 45 85 0 0,-1 0 0 0 0,-3 0-1 0 0,-2 1 1 0 0,-2 0 0 0 0,-2 34-96 0 0,1-39 9 0 0,-3 1 1 0 0,-1-1-1 0 0,-2 1 0 0 0,-2-1 1 0 0,-2 0-1 0 0,-2-1 0 0 0,-2 0 1 0 0,-4 7-10 0 0,4-20 1 0 0,-1 0 0 0 0,-2 0 1 0 0,0-1-1 0 0,-2-1 0 0 0,-1-1 1 0 0,-3 2-2 0 0,19-26 1 0 0,1-1 1 0 0,-1 1 0 0 0,0-1-1 0 0,0 0 1 0 0,0 1 0 0 0,0-1 0 0 0,0 0-1 0 0,0 1 1 0 0,0-1 0 0 0,-1 0-1 0 0,1 0 1 0 0,0 0 0 0 0,0 0 0 0 0,-1 0-1 0 0,1 0 1 0 0,-1-1 0 0 0,1 1-1 0 0,-1 0 1 0 0,1-1 0 0 0,-1 1-1 0 0,0-1 1 0 0,1 1 0 0 0,-1-1 0 0 0,0 0-1 0 0,1 0 1 0 0,-1 0 0 0 0,1 0-1 0 0,-1 0 1 0 0,0 0 0 0 0,1 0 0 0 0,-1-1-1 0 0,0 1 1 0 0,1 0 0 0 0,-1-1-1 0 0,1 1 1 0 0,-1-1 0 0 0,1 0 0 0 0,-1 0-1 0 0,1 1 1 0 0,-1-1 0 0 0,1 0-1 0 0,0 0 1 0 0,-1 0 0 0 0,1 0-1 0 0,0-1 1 0 0,0 1 0 0 0,0 0 0 0 0,0 0-1 0 0,0-1 1 0 0,-1 0-2 0 0,-1-17 0 0 0,1 0 0 0 0,1 0 0 0 0,0 0 0 0 0,2 0 0 0 0,0 0 0 0 0,1 1 0 0 0,1-1 0 0 0,0 0 0 0 0,2 1 0 0 0,0 0 0 0 0,1 0 0 0 0,1 0 0 0 0,0 1 0 0 0,9-13 0 0 0,19-47-819 0 0,3 2-1 0 0,4 1 1 0 0,12-12 819 0 0,-36 63-4930 0 0,-16 19 2555 0 0,5-4-9304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2937 0 0,'0'0'3022'0'0,"0"0"-897"0"0,0 0-436 0 0,0 0-96 0 0,0 0 36 0 0,0 0-10 0 0,0 0-135 0 0,0 0-273 0 0,0 0-311 0 0,0 0-252 0 0,0 0-158 0 0,2 5 2910 0 0,6 5-2485 0 0,18 0-489 0 0,1-2-1 0 0,1-1 1 0 0,0-1 0 0 0,0-1-1 0 0,0-1 1 0 0,0-2-1 0 0,0-1 1 0 0,1-1-1 0 0,20-3-425 0 0,13 2 302 0 0,24-1-83 0 0,149 11 261 0 0,-203-5-370 0 0,-32-4-148 0 0,0 0 42 0 0,0 0 4 0 0,0 0 29 0 0,0 0-20 0 0,0 0 1 0 0,0 0 12 0 0,0 0 6 0 0,0 0-10 0 0,0 0-6 0 0,0 0 5 0 0,0 0-9 0 0,0 0 13 0 0,0 0 7 0 0,0 0-5 0 0,0 0 8 0 0,0 0-19 0 0,0 0-16 0 0,0 0-21 0 0,0 0 3 0 0,0 0 22 0 0,0 0 14 0 0,0 0-24 0 0,11 0-235 0 0,28 0 202 0 0,-39 0 19 0 0,10 0 44 0 0,-70 13-6646 0 0,36-3-2371 0 0,15-6-2078 0 0</inkml:trace>
  <inkml:trace contextRef="#ctx0" brushRef="#br0" timeOffset="545.15">30 552 7146 0 0,'0'0'2360'0'0,"0"0"-565"0"0,0 0-359 0 0,0 0-122 0 0,0 0-18 0 0,0 0-13 0 0,0 0-85 0 0,0 0-179 0 0,0 0-208 0 0,0 0-163 0 0,0 0-107 0 0,0 0-49 0 0,0 2-33 0 0,1 1-246 0 0,1 0-1 0 0,0 0 1 0 0,0 0 0 0 0,1 0-1 0 0,-1 0 1 0 0,0-1 0 0 0,1 1-1 0 0,0-1 1 0 0,-1 0 0 0 0,1 0-1 0 0,0 0 1 0 0,0 0 0 0 0,0 0-1 0 0,0-1 1 0 0,1 1 0 0 0,-1-1-1 0 0,0 0 1 0 0,1 0 0 0 0,-1 0-1 0 0,1-1 1 0 0,0 1-213 0 0,8 3 316 0 0,18 4 32 0 0,1-1 0 0 0,0-1-1 0 0,1-2 1 0 0,-1-2 0 0 0,1 0 0 0 0,0-2-1 0 0,21-3-347 0 0,22 1 251 0 0,151 6 153 0 0,-188 0-357 0 0,-37-4-49 0 0,-1 0 10 0 0,0 0-12 0 0,0 0 0 0 0,0 0 16 0 0,0 0 7 0 0,0 0 6 0 0,0 0-13 0 0,0 0-1 0 0,0 0-4 0 0,0 0-45 0 0,0 0 34 0 0,0 0 15 0 0,0 0 8 0 0,0 0-13 0 0,0 0-16 0 0,0 0 6 0 0,0 0 17 0 0,0 0-17 0 0,0 0-19 0 0,0 0-33 0 0,0 0-13 0 0,0 0-26 0 0,0 0-21 0 0,-16-9-6580 0 0,12 3 3969 0 0,1 1-2725 0 0,1 2-5846 0 0</inkml:trace>
  <inkml:trace contextRef="#ctx0" brushRef="#br0" timeOffset="1444.101">496 1 3881 0 0,'0'0'2727'0'0,"0"0"-960"0"0,0 0-311 0 0,0 0 143 0 0,0 0 243 0 0,0 0 57 0 0,0 0-113 0 0,0 0-304 0 0,0 0-378 0 0,0 0-279 0 0,0 0-173 0 0,0 0-101 0 0,0 0-55 0 0,-6 4-26 0 0,-28 26 342 0 0,32-26-630 0 0,1 0-1 0 0,0 1 1 0 0,0-1-1 0 0,0 1 1 0 0,1-1-1 0 0,0 0 1 0 0,0 1-1 0 0,0-1 1 0 0,0 1-1 0 0,1-1 1 0 0,-1 1-1 0 0,1-1 1 0 0,0 0-1 0 0,1 1 1 0 0,-1-1-1 0 0,1 0 1 0 0,0 0-1 0 0,2 4-181 0 0,8 9 190 0 0,0 0 1 0 0,1 0-1 0 0,1-2 0 0 0,1 0 0 0 0,0 0 0 0 0,1-1 0 0 0,0-1 0 0 0,1-1 0 0 0,13 8-190 0 0,140 90 384 0 0,-162-106-374 0 0,0 1 0 0 0,-1-1-1 0 0,0 1 1 0 0,0 1 0 0 0,0 0-1 0 0,-1 0 1 0 0,0 0 0 0 0,0 0-1 0 0,0 1 1 0 0,-1 0 0 0 0,0 0-1 0 0,0 1 1 0 0,0 0-10 0 0,-43 34 933 0 0,-10-6-807 0 0,2 2-1 0 0,1 3 0 0 0,-35 41-125 0 0,-19 45 71 0 0,69-86-10 0 0,30-40-46 0 0,0-1-2 0 0,0 1 13 0 0,0 2-9 0 0,0-3-18 0 0,0 0-31 0 0,0 0 40 0 0,0 0 12 0 0,0 0 25 0 0,0 0-28 0 0,0 0-6 0 0,0 0 8 0 0,0 0-8 0 0,0 0-3 0 0,0 0-4 0 0,0 0-10 0 0,0 0 22 0 0,0 0 2 0 0,0 0-1 0 0,0 0 4 0 0,0 0-9 0 0,-34 31 103 0 0,-1 7 41 0 0,35-37-168 0 0,0-1 11 0 0,0 0-7 0 0,0 0 9 0 0,0 0-8 0 0,0 0-6 0 0,0 0 6 0 0,0 0 9 0 0,0 0-17 0 0,0 0-16 0 0,0 0-13 0 0,0 0-22 0 0,0 0-9 0 0,0 0-16 0 0,8-24-3211 0 0,-1 13 688 0 0,-3 3-3366 0 0,2 0-6508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44 805 0 0 0,'0'0'1479'0'0,"0"0"336"0"0,0 0 44 0 0,0 0-27 0 0,0 0-64 0 0,0 0-48 0 0,0 0-141 0 0,0 0-219 0 0,0 0-226 0 0,0 0-197 0 0,0 0-142 0 0,-5 3-77 0 0,-17 10-17 0 0,5-3 4315 0 0,17-9-4596 0 0,0-1-44 0 0,0 0-44 0 0,0 0-29 0 0,0 0-28 0 0,0 0-21 0 0,0 0-18 0 0,0 0-8 0 0,0 0-14 0 0,0 0 0 0 0,0 0 3 0 0,0 0-5 0 0,0 0-16 0 0,0 0-3 0 0,0 0 3 0 0,0 0-8 0 0,0 0-1 0 0,0 0-17 0 0,0 0-10 0 0,0 0-2 0 0,0 0 15 0 0,0 0 3 0 0,0 0-21 0 0,2-17 636 0 0,-2-14-683 0 0,-1 8-78 0 0,1 0 1 0 0,1 0-1 0 0,1 0 1 0 0,1 0-1 0 0,1 0 1 0 0,3-9-31 0 0,93-187 24 0 0,-61 144 29 0 0,-27 54-43 0 0,1 2 0 0 0,1 0 0 0 0,1 0 0 0 0,1 2 0 0 0,0 0 0 0 0,3-1-10 0 0,-18 17 0 0 0,5-5-3 0 0,0 1 0 0 0,0 0 1 0 0,1 1-1 0 0,0-1 0 0 0,-1 1 0 0 0,1 0 1 0 0,1 1-1 0 0,-1 0 0 0 0,0 0 1 0 0,1 1-1 0 0,0 0 0 0 0,-1 0 0 0 0,1 0 1 0 0,0 1-1 0 0,0 1 0 0 0,0-1 0 0 0,0 1 1 0 0,0 0-1 0 0,0 1 0 0 0,0 0 3 0 0,-3 1-1 0 0,-1 1 0 0 0,0 0 0 0 0,0 0 0 0 0,0 0 0 0 0,0 0 0 0 0,-1 0 0 0 0,1 1-1 0 0,-1-1 1 0 0,0 1 0 0 0,0 0 0 0 0,0 0 0 0 0,-1 0 0 0 0,1 1 0 0 0,-1-1 0 0 0,0 0 0 0 0,0 1 0 0 0,-1 0 1 0 0,7 28-5 0 0,-1 0 0 0 0,-2 0 0 0 0,-2 1 0 0 0,-1 0 1 0 0,-1 0-1 0 0,-2-1 0 0 0,-1 1 0 0 0,-2 0 1 0 0,-1-1-1 0 0,-2 1 0 0 0,-1-2 0 0 0,-5 13 5 0 0,1 4-212 0 0,12-48 180 0 0,0-1 11 0 0,0 0 33 0 0,0 0-24 0 0,0 0 4 0 0,0 0 13 0 0,11-19-30 0 0,188-247 23 0 0,-30 63 30 0 0,-159 191-33 0 0,0 1-1 0 0,1 0 0 0 0,0 0 1 0 0,0 1-1 0 0,2 1 0 0 0,-1 0 0 0 0,1 1 1 0 0,0 0-1 0 0,1 1 0 0 0,13-6 6 0 0,-24 14 1 0 0,0 1 0 0 0,0-1 0 0 0,0 0 0 0 0,0 1 0 0 0,0-1 0 0 0,0 1 0 0 0,-1 0 0 0 0,1 0 0 0 0,-1 0 0 0 0,1 0 0 0 0,-1 0 0 0 0,0 1 0 0 0,0-1 0 0 0,0 1 0 0 0,0-1 0 0 0,0 1 0 0 0,0 0 0 0 0,-1 0 0 0 0,1 0-1 0 0,-1 0 1 0 0,0 0 0 0 0,0 0 0 0 0,0 0 0 0 0,0 0 0 0 0,-1 0 0 0 0,1 0 0 0 0,-1 1 0 0 0,0-1 0 0 0,0 0 0 0 0,0 0 0 0 0,0 1 0 0 0,-1-1 0 0 0,1 1-1 0 0,1 6 5 0 0,3 35 53 0 0,-3 0-1 0 0,-1 0 0 0 0,-2 0 0 0 0,-7 34-57 0 0,3-20 38 0 0,-3 84-188 0 0,9-142 104 0 0,0-1-21 0 0,0 0-39 0 0,0 0-68 0 0,0 0-124 0 0,0 0-153 0 0,15-9-5198 0 0,-4 2-3048 0 0,-5 3-3327 0 0</inkml:trace>
  <inkml:trace contextRef="#ctx0" brushRef="#br0" timeOffset="682.931">1254 616 3241 0 0,'0'0'2843'0'0,"0"0"-932"0"0,0 0-392 0 0,0 0 28 0 0,0 0 61 0 0,0 0-2 0 0,0 0-142 0 0,0 0-270 0 0,0 0-310 0 0,0 0-242 0 0,0 0-120 0 0,0 0-51 0 0,0 0-27 0 0,-1 4 1426 0 0,195-4 2586 0 0,-192 2-4412 0 0,-1-1 0 0 0,0 1 0 0 0,0 0-1 0 0,0-1 1 0 0,1 1 0 0 0,-2 0 0 0 0,1 0 0 0 0,0 0 0 0 0,0 0 0 0 0,0 0 0 0 0,-1 0 0 0 0,0 0 0 0 0,1 0 0 0 0,-1 0 0 0 0,0 0 0 0 0,0 0 0 0 0,0 0 0 0 0,0 0 0 0 0,0 1 0 0 0,0-1 0 0 0,-1 0 0 0 0,1 0 0 0 0,-1 0 0 0 0,1 0 0 0 0,-1 0 0 0 0,0 0 0 0 0,0 0 0 0 0,0-1 0 0 0,0 1 0 0 0,0 0 0 0 0,0 0 0 0 0,0-1 0 0 0,-1 1 0 0 0,1-1 0 0 0,-1 2-44 0 0,-163 179 669 0 0,151-132-502 0 0,68-32 174 0 0,-39-17-288 0 0,0 0-1 0 0,1-2 0 0 0,-1 0 1 0 0,0 0-1 0 0,0-2 0 0 0,0 1 1 0 0,0-2-1 0 0,14-5-52 0 0,-8-14-867 0 0,-19 12-1921 0 0,-2-1-3314 0 0,0 9-5880 0 0</inkml:trace>
  <inkml:trace contextRef="#ctx0" brushRef="#br0" timeOffset="2066.937">2092 165 0 0 0,'0'0'456'0'0,"0"0"991"0"0,0 0 320 0 0,0 0-161 0 0,0 0-135 0 0,0 0-67 0 0,0 0-86 0 0,0 0-57 0 0,0 0-79 0 0,0 0-70 0 0,0 0-56 0 0,-6-1-21 0 0,-26-12 960 0 0,-21 12 4816 0 0,-42 40-4866 0 0,40 4-1400 0 0,42-34-497 0 0,0 0-1 0 0,1 1 1 0 0,0 1-1 0 0,1 0 1 0 0,0 0-1 0 0,1 1 1 0 0,0 1-1 0 0,1 0 1 0 0,1 0-1 0 0,-1 1 1 0 0,-1 5-48 0 0,4 73 106 0 0,8-88-95 0 0,-1 0 0 0 0,2 0-1 0 0,-1 0 1 0 0,0-1-1 0 0,1 1 1 0 0,-1-1-1 0 0,1 1 1 0 0,0-1-1 0 0,0 0 1 0 0,1 0-1 0 0,-1-1 1 0 0,1 1 0 0 0,-1 0-1 0 0,1-1 1 0 0,0 0-1 0 0,0 0 1 0 0,-1 0-1 0 0,2-1 1 0 0,-1 1-1 0 0,0-1 1 0 0,0 0-1 0 0,0 0 1 0 0,1 0 0 0 0,-1-1-1 0 0,0 0 1 0 0,1 1-1 0 0,-1-2 1 0 0,0 1-1 0 0,1 0 1 0 0,-1-1-1 0 0,0 0 1 0 0,3 0-11 0 0,6-2 68 0 0,0-1-1 0 0,-1 0 1 0 0,0 0 0 0 0,1-1-1 0 0,-1-1 1 0 0,-1 0 0 0 0,1-1 0 0 0,-1 0-1 0 0,-1 0 1 0 0,1-1 0 0 0,-1-1 0 0 0,0 0-1 0 0,-1 0 1 0 0,2-4-68 0 0,1 2 80 0 0,0 0 0 0 0,-1-1 0 0 0,0-1-1 0 0,-1 0 1 0 0,-1 0 0 0 0,0-1 0 0 0,0 0 0 0 0,-2-1 0 0 0,0 0 0 0 0,0 0-1 0 0,-2 0 1 0 0,0-1 0 0 0,0 0 0 0 0,-2 0 0 0 0,0 0 0 0 0,0-1-80 0 0,-21 87-60 0 0,6-11 63 0 0,3 2 0 0 0,2-1 0 0 0,3 1 0 0 0,2 0 0 0 0,4 13-3 0 0,-8 150-9 0 0,-8-62-40 0 0,5-84 44 0 0,7-49 2 0 0,-1-1 0 0 0,-1-1-1 0 0,-2 1 1 0 0,-1-1 0 0 0,-1 1 0 0 0,-3 4 3 0 0,8-26-5 0 0,0 1-1 0 0,-1-1 1 0 0,1 0 0 0 0,-2 0 0 0 0,1 0-1 0 0,0 0 1 0 0,-1-1 0 0 0,0 0-1 0 0,-1 0 1 0 0,1 0 0 0 0,-1-1 0 0 0,0 1-1 0 0,0-1 1 0 0,0-1 0 0 0,0 1 0 0 0,-1-1-1 0 0,0 0 1 0 0,1-1 0 0 0,-1 1-1 0 0,0-1 1 0 0,0-1 0 0 0,0 1 0 0 0,-1-1-1 0 0,-2 0 6 0 0,7-3-3 0 0,1 1 0 0 0,-1-1 0 0 0,1 1 0 0 0,0-1-1 0 0,0 0 1 0 0,0 1 0 0 0,0-1 0 0 0,0 0 0 0 0,0-1-1 0 0,0 1 1 0 0,1 0 0 0 0,-1 0 0 0 0,1-1 0 0 0,-1 1 0 0 0,1-1-1 0 0,0 1 1 0 0,0-1 0 0 0,0 0 0 0 0,1 1 0 0 0,-1-1 0 0 0,1 0-1 0 0,-1 0 1 0 0,1 1 0 0 0,0-1 0 0 0,0 0 0 0 0,0 0-1 0 0,0 1 1 0 0,0-1 0 0 0,1 0 0 0 0,0 0 0 0 0,-1 1 0 0 0,2-3 3 0 0,-2-5 0 0 0,2-9 0 0 0,2 0 0 0 0,0 0 1 0 0,1 0-1 0 0,1 1 0 0 0,0-1 1 0 0,2 1-1 0 0,0 1 0 0 0,1-1 0 0 0,1 2 1 0 0,7-11-1 0 0,2-6 0 0 0,-5 11-1 0 0,1 0 1 0 0,1 0-1 0 0,1 2 1 0 0,1 0-1 0 0,1 1 1 0 0,1 0-1 0 0,0 2 1 0 0,20-13 0 0 0,2 17 26 0 0,-41 13-18 0 0,-1 0-8 0 0,0 0 11 0 0,0 0 0 0 0,0 0-2 0 0,0 0-16 0 0,0 0 9 0 0,0 0-2 0 0,0 0 18 0 0,0 0 5 0 0,0 0-3 0 0,0 0 7 0 0,0 0-13 0 0,0 0-15 0 0,0 0 8 0 0,0 0 7 0 0,0 0 2 0 0,0 0 0 0 0,0 0 3 0 0,0 0 6 0 0,0 0-15 0 0,0 0-13 0 0,0 0 10 0 0,0 0 1 0 0,0 0-23 0 0,0 0 10 0 0,0 0 21 0 0,0 0-3 0 0,0 0 7 0 0,0 0-7 0 0,0 0-13 0 0,0 0 11 0 0,0 0 4 0 0,0 0 14 0 0,0 0-20 0 0,0 0-17 0 0,0 0 8 0 0,0 0-8 0 0,0 0 14 0 0,0 0 8 0 0,0 0-2 0 0,0 0-12 0 0,0 0 8 0 0,0 0-12 0 0,0 0-1 0 0,0 0 6 0 0,0 0-11 0 0,0 0 3 0 0,0 0 6 0 0,0 0-18 0 0,0 0 20 0 0,0 0 14 0 0,0 0 16 0 0,0 0-42 0 0,0 0-17 0 0,0 0 45 0 0,0 0-17 0 0,0 0-8 0 0,0 0 0 0 0,0 0 0 0 0,0 0-5 0 0,0 0-18 0 0,0 0 5 0 0,0 0-29 0 0,0 0-29 0 0,0 0-24 0 0,-1-4-1631 0 0,-1-2-1685 0 0,5 1-3845 0 0,0 5-4771 0 0</inkml:trace>
  <inkml:trace contextRef="#ctx0" brushRef="#br0" timeOffset="3835.658">2483 427 1400 0 0,'0'0'2117'0'0,"0"0"-242"0"0,0 0-177 0 0,0 0 7 0 0,0 0 40 0 0,0 0-40 0 0,0 0-122 0 0,0 0-186 0 0,0 0-232 0 0,0 0-189 0 0,0 0-170 0 0,-6 0-137 0 0,-2-1-422 0 0,-16-1 2798 0 0,39 14-1800 0 0,-6-8-1037 0 0,0-1-1 0 0,1 1 1 0 0,0-2-1 0 0,-1 1 1 0 0,1-1-1 0 0,0-1 1 0 0,0 0-1 0 0,0 0 1 0 0,0-1-1 0 0,0 0 1 0 0,9-2-208 0 0,7 1 270 0 0,113-2 317 0 0,-139 3-602 0 0,0 0 3 0 0,0 0-11 0 0,0 0-11 0 0,0 0-18 0 0,36-4-1421 0 0,-22 0-1996 0 0,1-1-5014 0 0,-11 2-3010 0 0</inkml:trace>
  <inkml:trace contextRef="#ctx0" brushRef="#br0" timeOffset="4301.964">3196 4 8074 0 0,'0'0'2391'0'0,"0"0"-837"0"0,0 0-433 0 0,0 0 39 0 0,0 0 191 0 0,0 0 187 0 0,0 0-31 0 0,0 0-249 0 0,0 0-372 0 0,0 0-331 0 0,0 0-173 0 0,0 0-74 0 0,0 0-11 0 0,0-4 1299 0 0,19 154 1013 0 0,-33 46-2089 0 0,-28 90-432 0 0,39-210-461 0 0,3-75 258 0 0,0-1-21 0 0,0 0-21 0 0,0 0-47 0 0,0 0-72 0 0,0 0-97 0 0,0-27-3839 0 0,2 7-172 0 0,-1 10-932 0 0,-1 1-5413 0 0</inkml:trace>
  <inkml:trace contextRef="#ctx0" brushRef="#br0" timeOffset="5182.947">2859 27 552 0 0,'0'0'1947'0'0,"0"0"-120"0"0,0 0-18 0 0,0 0 79 0 0,0 0 19 0 0,0 0 3 0 0,0 0-135 0 0,0 0-212 0 0,0 0-237 0 0,0 0-206 0 0,0 0-135 0 0,0 0-100 0 0,0 0-59 0 0,-1-4 4294 0 0,434-8-2029 0 0,-243 8-2772 0 0,-167 8-252 0 0,-23-4-55 0 0,0 0-15 0 0,0 0-2 0 0,0 0 12 0 0,0 0 3 0 0,0 0-11 0 0,0 0 8 0 0,0 0 3 0 0,0 0-11 0 0,0 0 6 0 0,0 0 3 0 0,0 0 0 0 0,0 0-2 0 0,0 0-12 0 0,0 0 2 0 0,0 0 19 0 0,0 0 10 0 0,0 0-15 0 0,0 0-17 0 0,0 0-2 0 0,0 0 15 0 0,0 0-7 0 0,0 0 4 0 0,0 0-5 0 0,0 0 10 0 0,0 0-8 0 0,0 0 6 0 0,0 0-21 0 0,0 0 8 0 0,0 0 19 0 0,0 0 4 0 0,0 0 0 0 0,0 0-4 0 0,0 0-16 0 0,0 0-1 0 0,0 0 8 0 0,0 0-6 0 0,0 0 4 0 0,0 0-9 0 0,0 0 10 0 0,0 0-8 0 0,0 0 1 0 0,0 0 10 0 0,0 0-1 0 0,0 0-16 0 0,0 0-2 0 0,0 0 7 0 0,0 0 14 0 0,0 0 3 0 0,0 0-8 0 0,0 0 14 0 0,0 0-11 0 0,0 0-18 0 0,0 0 17 0 0,0 0 6 0 0,0 0-15 0 0,0 0-11 0 0,0 0-1 0 0,0 0 17 0 0,0 0-3 0 0,0 0 4 0 0,0 0-13 0 0,0 0-8 0 0,0 0-17 0 0,0 0-10 0 0,0 0-9 0 0,-3 0-756 0 0,0 0-2206 0 0,2 0-6027 0 0,1 0-2589 0 0</inkml:trace>
  <inkml:trace contextRef="#ctx0" brushRef="#br0" timeOffset="8634.199">3784 270 40 0 0,'0'0'1747'0'0,"0"0"-317"0"0,0 0-103 0 0,0 0 33 0 0,0 0 96 0 0,0 0 142 0 0,0 0 9 0 0,0 0-180 0 0,0 0-218 0 0,0 0-243 0 0,0 0-232 0 0,-13 5-122 0 0,-37 15-103 0 0,38-11 307 0 0,12-9-461 0 0,0 0-19 0 0,0 0-13 0 0,0 0-11 0 0,0 0-37 0 0,0 0-30 0 0,0 0-12 0 0,0 0-5 0 0,21 9 2038 0 0,172 2 1237 0 0,-136-12-3188 0 0,105 1 554 0 0,-160-3-604 0 0,-3 3-4509 0 0,0 0-4601 0 0,1 0-2076 0 0</inkml:trace>
  <inkml:trace contextRef="#ctx0" brushRef="#br0" timeOffset="9083.545">3703 555 0 0 0,'0'0'1650'0'0,"0"0"-179"0"0,0 0-114 0 0,0 0 106 0 0,0 0 219 0 0,0 0 120 0 0,0 0-58 0 0,0 0-224 0 0,0 0-270 0 0,0 0-199 0 0,0 0-139 0 0,0 0-118 0 0,0 0-85 0 0,25 7 3323 0 0,205-7-92 0 0,-79-7-3350 0 0,-151 7-574 0 0,0 0 27 0 0,0 0-39 0 0,0 0-15 0 0,0 0-12 0 0,0 0-7 0 0,0 0-1 0 0,0 0 3 0 0,0 0-15 0 0,0 0-22 0 0,0 0-2 0 0,0 0-5 0 0,0 0-19 0 0,0 0-69 0 0,2 2-2706 0 0,0-1-7425 0 0,0-1-1417 0 0</inkml:trace>
  <inkml:trace contextRef="#ctx0" brushRef="#br0" timeOffset="10623.554">4229 693 0 0 0,'0'0'980'0'0,"0"0"659"0"0,0 0 179 0 0,0 0 5 0 0,0 0-53 0 0,0 0-59 0 0,0 0-167 0 0,0 0-258 0 0,0 0-281 0 0,0 0-243 0 0,0 0-159 0 0,0 0-90 0 0,-8 6 165 0 0,6-5 7139 0 0,24-76-5731 0 0,42-88-1011 0 0,55-29-647 0 0,-43 100-269 0 0,-33 61-147 0 0,-42 30-14 0 0,1 1 0 0 0,0-1 1 0 0,0 1-1 0 0,0-1 1 0 0,-1 1-1 0 0,1 0 0 0 0,0-1 1 0 0,0 1-1 0 0,0 0 0 0 0,0 1 1 0 0,-1-1-1 0 0,1 0 1 0 0,0 0-1 0 0,0 1 0 0 0,0-1 1 0 0,-1 1-1 0 0,1-1 0 0 0,0 1 1 0 0,-1 0-1 0 0,1 0 1 0 0,0 0-1 0 0,-1 0 0 0 0,1 0 1 0 0,-1 0-1 0 0,1 0 1 0 0,-1 0-1 0 0,0 1 0 0 0,1-1 1 0 0,-1 0-1 0 0,0 1 0 0 0,0-1 1 0 0,0 1-1 0 0,0 0 2 0 0,7 21 4 0 0,-1 0-1 0 0,-1 0 0 0 0,-1 0 0 0 0,-1 1 1 0 0,-1 0-1 0 0,-1 0 0 0 0,-1-1 1 0 0,-1 1-1 0 0,-3 20-3 0 0,2 13-30 0 0,-1 34-63 0 0,2-90 77 0 0,0-1-8 0 0,0 0 11 0 0,0 0-1 0 0,0 0 5 0 0,5-16-20 0 0,70-94 26 0 0,120-156 35 0 0,-188 258-33 0 0,1-1 0 0 0,-1 1 0 0 0,1 0 0 0 0,1 1 0 0 0,-1 0 0 0 0,1 0 0 0 0,1 1 0 0 0,-1 0 0 0 0,1 1 0 0 0,0 0 0 0 0,2 0 1 0 0,-10 5 1 0 0,0 1-1 0 0,1 0 0 0 0,-1 0 0 0 0,0 0 1 0 0,0 0-1 0 0,1 0 0 0 0,-1 1 1 0 0,0-1-1 0 0,0 1 0 0 0,0-1 1 0 0,-1 1-1 0 0,1 0 0 0 0,0-1 1 0 0,0 1-1 0 0,-1 0 0 0 0,0 0 1 0 0,1 0-1 0 0,-1 1 0 0 0,0-1 1 0 0,0 0-1 0 0,0 0 0 0 0,0 1 1 0 0,0-1-1 0 0,-1 0 0 0 0,1 1 1 0 0,-1-1-1 0 0,1 1 0 0 0,-1-1 0 0 0,0 1 1 0 0,0-1-1 0 0,0 1 0 0 0,3 10 1 0 0,7 22 262 0 0,-3 1 1 0 0,-1-1 0 0 0,-1 1-1 0 0,-2 0 1 0 0,-1 17-264 0 0,-2-4-2513 0 0,0 1-3638 0 0,0-10-2068 0 0,0-40-3414 0 0</inkml:trace>
  <inkml:trace contextRef="#ctx0" brushRef="#br0" timeOffset="11133.068">5167 489 7850 0 0,'0'0'1988'0'0,"0"0"-533"0"0,0 0-265 0 0,0 0 5 0 0,0 0 54 0 0,0 0-2 0 0,0 0-179 0 0,0 0-333 0 0,0 0-233 0 0,0 0-22 0 0,0 0 58 0 0,0 0 71 0 0,0 0 13 0 0,7 0-93 0 0,140-4 2098 0 0,-146 5-2604 0 0,0 0 0 0 0,1 1 0 0 0,-1-1 0 0 0,0 0 0 0 0,0 0 0 0 0,0 1 0 0 0,1-1 0 0 0,-2 0 0 0 0,1 1 0 0 0,0-1 0 0 0,0 1 0 0 0,0 0 0 0 0,-1-1 0 0 0,1 1 0 0 0,-1-1 0 0 0,1 1 0 0 0,-1 0 0 0 0,0-1 0 0 0,1 1 0 0 0,-1 0 0 0 0,0 0 0 0 0,0-1 0 0 0,0 1 0 0 0,0 0 0 0 0,-1 0 0 0 0,1-1 0 0 0,0 1 0 0 0,-1 0 0 0 0,1-1 0 0 0,-1 1 0 0 0,0-1 0 0 0,0 1 0 0 0,1 0 0 0 0,-1-1 0 0 0,0 0 0 0 0,0 1 0 0 0,0-1 0 0 0,0 1 0 0 0,-2 0-23 0 0,-29 39 301 0 0,19-26-219 0 0,0 0 0 0 0,2 0 0 0 0,0 1 0 0 0,1 1 0 0 0,0 0 0 0 0,2 0 0 0 0,-1 3-82 0 0,8-17 20 0 0,0-1-1 0 0,0 0 1 0 0,0 1-1 0 0,1-1 1 0 0,-1 1-1 0 0,1-1 1 0 0,-1 1-1 0 0,1-1 1 0 0,0 1-1 0 0,0 0 1 0 0,0-1-1 0 0,0 1 1 0 0,0-1-1 0 0,1 1 1 0 0,-1-1-1 0 0,1 1 1 0 0,0-1-1 0 0,0 1 1 0 0,0-1-1 0 0,0 0 1 0 0,0 1-1 0 0,0-1 1 0 0,1 0-1 0 0,-1 0 1 0 0,1 0-1 0 0,-1 0 1 0 0,1 0-1 0 0,0 0 1 0 0,0 0-1 0 0,0-1 1 0 0,0 1 0 0 0,0-1-1 0 0,0 1 1 0 0,0-1-1 0 0,0 0 1 0 0,1 0-1 0 0,-1 0 1 0 0,0 0-1 0 0,1 0 1 0 0,-1 0-1 0 0,1-1 1 0 0,-1 1-1 0 0,1-1 1 0 0,1 0-20 0 0,7 2 117 0 0,0-1 0 0 0,0 0-1 0 0,0-1 1 0 0,0 0 0 0 0,0-1 0 0 0,0 0 0 0 0,0-1 0 0 0,0 0 0 0 0,10-4-117 0 0,-18 5-58 0 0,43-20 60 0 0,-24-7-3006 0 0,-20 24 2130 0 0,1 0-846 0 0,-1 1-2242 0 0,-2-1-7604 0 0</inkml:trace>
  <inkml:trace contextRef="#ctx0" brushRef="#br0" timeOffset="14119.944">5972 262 0 0 0,'0'0'1074'0'0,"0"0"120"0"0,0 0 135 0 0,0 0 163 0 0,0 0 168 0 0,0 0 70 0 0,0 0-65 0 0,0 0-192 0 0,0 0-234 0 0,0 0-211 0 0,0 0-168 0 0,-4-7-87 0 0,-11-19-83 0 0,12 24-469 0 0,1-1 0 0 0,-1 1 0 0 0,1 0 0 0 0,-1 0 0 0 0,0 0 0 0 0,0 0 0 0 0,1 0 0 0 0,-2 0 0 0 0,1 1 0 0 0,0 0 0 0 0,0 0 0 0 0,0-1 0 0 0,0 2 0 0 0,-1-1 0 0 0,1 0 0 0 0,-1 1 0 0 0,1 0 0 0 0,0-1 0 0 0,-1 1 0 0 0,1 0 0 0 0,-1 1 0 0 0,1-1 0 0 0,-1 1-221 0 0,-4-1 169 0 0,-6 3-105 0 0,1 0-1 0 0,0 1 0 0 0,0 1 1 0 0,0 0-1 0 0,0 0 0 0 0,1 2 0 0 0,0-1 1 0 0,0 2-1 0 0,1-1 0 0 0,0 1 1 0 0,0 1-1 0 0,1 0 0 0 0,0 1 1 0 0,-2 3-64 0 0,9-10 5 0 0,-7 5 7 0 0,-1 1 0 0 0,2 0-1 0 0,-1 0 1 0 0,1 1-1 0 0,1 1 1 0 0,0 0-1 0 0,0 0 1 0 0,1 0 0 0 0,0 1-1 0 0,1 0 1 0 0,1 0-1 0 0,0 0 1 0 0,0 1 0 0 0,1 0-1 0 0,1 0 1 0 0,0 0-1 0 0,1 0 1 0 0,0 0-1 0 0,1 1 1 0 0,1-1 0 0 0,0 1-1 0 0,1 2-11 0 0,1-11 35 0 0,-1 1-1 0 0,1-1 1 0 0,0 0-1 0 0,1 0 1 0 0,-1 0-1 0 0,1 0 1 0 0,0 0-1 0 0,0-1 1 0 0,1 1 0 0 0,-1-1-1 0 0,1 0 1 0 0,0 0-1 0 0,0 0 1 0 0,1-1-1 0 0,-1 1 1 0 0,1-1-1 0 0,0 0 1 0 0,-1 0-1 0 0,1-1 1 0 0,0 0 0 0 0,1 1-1 0 0,-1-2 1 0 0,0 1-1 0 0,1 0 1 0 0,-1-1-1 0 0,1 0 1 0 0,-1-1-1 0 0,1 1 1 0 0,-1-1-1 0 0,3 0-34 0 0,1 0 80 0 0,-1 0-1 0 0,0 0 0 0 0,1-1 1 0 0,-1 0-1 0 0,0-1 0 0 0,0 1 1 0 0,1-2-1 0 0,-1 1 0 0 0,-1-1 0 0 0,1 0 1 0 0,0-1-1 0 0,-1 0 0 0 0,1 0 1 0 0,-1-1-1 0 0,6-4-79 0 0,7-11 122 0 0,0 0 0 0 0,-1-1 0 0 0,-1-1 0 0 0,-1-1 0 0 0,-1 0 0 0 0,3-9-122 0 0,11-14 133 0 0,22-63 168 0 0,-52 117 2169 0 0,-5 19-2633 0 0,-34 170 174 0 0,36-171 0 0 0,1 107 25 0 0,2-127-37 0 0,1 0 0 0 0,0-1 0 0 0,0 1-1 0 0,0 0 1 0 0,1-1 0 0 0,0 1 0 0 0,0-1-1 0 0,0 0 1 0 0,1 0 0 0 0,0 0 0 0 0,0 0-1 0 0,0 0 1 0 0,1 0 0 0 0,-1-1 0 0 0,1 0-1 0 0,0 1 1 0 0,3 0 1 0 0,-2-2 4 0 0,0-2 1 0 0,1 1-1 0 0,-1 0 1 0 0,1-1-1 0 0,-1 0 1 0 0,1 0-1 0 0,-1-1 0 0 0,1 0 1 0 0,-1 0-1 0 0,1 0 1 0 0,0-1-1 0 0,-1 1 0 0 0,1-1 1 0 0,-1 0-1 0 0,1-1 1 0 0,-1 0-5 0 0,23-15-206 0 0,-34 0-3464 0 0,5 17 3509 0 0,-5-4-2380 0 0,2 1-3448 0 0,2 3-5976 0 0</inkml:trace>
  <inkml:trace contextRef="#ctx0" brushRef="#br0" timeOffset="14882.892">6242 639 6345 0 0,'0'0'2170'0'0,"0"0"-850"0"0,0 0-405 0 0,0 0 27 0 0,0 0 177 0 0,0 0 169 0 0,0 0 26 0 0,0 0-201 0 0,0 0-290 0 0,0 0-235 0 0,0 0-157 0 0,0 0-80 0 0,0 11-35 0 0,0 97 1039 0 0,0-92-1046 0 0,-1-14-265 0 0,0 0 0 0 0,0 0 0 0 0,1 1 0 0 0,-1-1-1 0 0,1 0 1 0 0,-1 0 0 0 0,1 1 0 0 0,0-1 0 0 0,0 0-1 0 0,0 1 1 0 0,0-1 0 0 0,1 0 0 0 0,-1 1-1 0 0,0-1 1 0 0,1 0 0 0 0,0 1 0 0 0,0-1 0 0 0,0 0-1 0 0,0 0 1 0 0,0 0 0 0 0,0 0 0 0 0,0 0 0 0 0,0 0-1 0 0,1 0 1 0 0,-1 0 0 0 0,1 0 0 0 0,0-1 0 0 0,-1 1-1 0 0,1-1 1 0 0,0 1 0 0 0,0-1 0 0 0,0 0-1 0 0,0 0 1 0 0,0 1 0 0 0,0-1 0 0 0,0-1 0 0 0,0 1-1 0 0,3 0-43 0 0,-1-2 120 0 0,1-1 0 0 0,-1 1-1 0 0,1-1 1 0 0,-1-1 0 0 0,1 1-1 0 0,-1-1 1 0 0,0 1 0 0 0,0-1-1 0 0,0 0 1 0 0,-1-1-1 0 0,1 1 1 0 0,-1-1 0 0 0,0 1-1 0 0,0-1 1 0 0,0 0 0 0 0,2-3-120 0 0,10-12 233 0 0,52-84 644 0 0,-66 102-851 0 0,-1 1-25 0 0,0 0 0 0 0,0 1 1 0 0,0-1-1 0 0,0 1 0 0 0,0-1 1 0 0,-1 0-1 0 0,1 1 0 0 0,0-1 1 0 0,0 1-1 0 0,0-1 0 0 0,0 0 1 0 0,0 1-1 0 0,1-1 0 0 0,-1 1 1 0 0,0-1-1 0 0,0 0 0 0 0,0 1 1 0 0,0-1-1 0 0,0 1 0 0 0,0-1 1 0 0,1 0-1 0 0,-1 1 0 0 0,0-1 1 0 0,0 0-1 0 0,1 1 0 0 0,-1-1 1 0 0,0 0-1 0 0,0 0 0 0 0,1 1 1 0 0,-1-1-1 0 0,0 0 0 0 0,1 0 1 0 0,-1 1-1 0 0,0-1 0 0 0,1 0 1 0 0,-1 0-1 0 0,0 0 0 0 0,1 1 0 0 0,-1-1 1 0 0,1 0-1 0 0,-1 0 0 0 0,0 0 1 0 0,1 0-1 0 0,-1 0 0 0 0,1 0 1 0 0,-1 0-1 0 0,0 0 0 0 0,1 0 1 0 0,-1 0-1 0 0,1 0 0 0 0,-1 0 1 0 0,0 0-1 0 0,1-1 0 0 0,-1 1 1 0 0,1 0-1 0 0,-1 0 0 0 0,0 0 1 0 0,1 0-1 0 0,-1-1 0 0 0,0 1 1 0 0,1 0-1 0 0,-1 0 0 0 0,0-1 1 0 0,1 1-1 0 0,-1 0 0 0 0,0-1 1 0 0,1 1-2 0 0,14 44 29 0 0,-1 1 1 0 0,-2 1 0 0 0,-3 0-1 0 0,-1 1 1 0 0,-2 0 0 0 0,-3 0-1 0 0,-1 0 1 0 0,-3 6-30 0 0,-1-35 6 0 0,-1-1 0 0 0,0 0-1 0 0,-1 0 1 0 0,-1-1 0 0 0,-1 1 0 0 0,-1-1-1 0 0,0 0 1 0 0,-1 0 0 0 0,0-1 0 0 0,-3 3-6 0 0,7-12 8 0 0,0 0 0 0 0,0 0 0 0 0,0-1 0 0 0,-1 1 0 0 0,1-1 0 0 0,-1 0 0 0 0,-1 0 0 0 0,1-1 0 0 0,-1 1 0 0 0,0-1 0 0 0,0 0 0 0 0,0-1 0 0 0,0 0 0 0 0,0 0 0 0 0,-1 0 0 0 0,0 0 0 0 0,1-1 0 0 0,-1 0 0 0 0,0-1 0 0 0,0 0 0 0 0,0 0 0 0 0,0 0 0 0 0,0-1 0 0 0,-1 0 0 0 0,1 0-8 0 0,5-2 6 0 0,-1 0 1 0 0,1 0 0 0 0,0 0-1 0 0,0 0 1 0 0,1 0 0 0 0,-1-1-1 0 0,0 1 1 0 0,1-1 0 0 0,-1 1-1 0 0,1-1 1 0 0,0 1 0 0 0,0-1-1 0 0,0 0 1 0 0,0 1 0 0 0,1-1-1 0 0,-1 0 1 0 0,0 0 0 0 0,1 0-1 0 0,0 0 1 0 0,0 0 0 0 0,0 1-1 0 0,0-1 1 0 0,0 0 0 0 0,1 0-1 0 0,-1 0 1 0 0,1 0 0 0 0,0 1-1 0 0,0-3-6 0 0,4-7 7 0 0,0 0 0 0 0,1 0-1 0 0,0 0 1 0 0,1 0 0 0 0,0 1-1 0 0,0 0 1 0 0,1 1 0 0 0,1 0-1 0 0,0 0 1 0 0,0 0 0 0 0,6-3-7 0 0,7-10 22 0 0,192-168 98 0 0,-116 129-372 0 0,-69 60-2738 0 0,-19 3-5918 0 0,-4-1-3150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5">2517 305 11490 0 0,'0'0'4055'0'0,"0"0"-1970"0"0,0 0-748 0 0,0 0-65 0 0,0 0-41 0 0,0 0-112 0 0,0 0-106 0 0,0 0-122 0 0,33 2-179 0 0,105 7-173 0 0,4 11 524 0 0,77 4-614 0 0,-125-21-7761 0 0,-85-3-4790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6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1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12 0 0 0,'0'0'1188'0'0,"0"0"902"0"0,0 0 157 0 0,0 0-144 0 0,0 0-132 0 0,0 0-125 0 0,0 0-198 0 0,0 0-321 0 0,0 0-294 0 0,-8-11 1028 0 0,-8 11-1674 0 0,0 2 0 0 0,0 0 0 0 0,0 1-1 0 0,0 1 1 0 0,1 0 0 0 0,-1 1 0 0 0,1 1-1 0 0,1 0 1 0 0,-8 5-387 0 0,-330 161 1347 0 0,310-145-847 0 0,61-3-400 0 0,126 38 302 0 0,-88-43-317 0 0,-11-3-2 0 0,-27-11-49 0 0,-1 1 1 0 0,0 0 0 0 0,-1 2-1 0 0,0 0 1 0 0,0 1 0 0 0,-1 0-1 0 0,0 1 1 0 0,0 1 0 0 0,4 5-35 0 0,-18-14 39 0 0,0 1 1 0 0,0-1 0 0 0,0 0 0 0 0,0 1-1 0 0,-1 0 1 0 0,1-1 0 0 0,-1 1-1 0 0,1 0 1 0 0,-1 0 0 0 0,0 0 0 0 0,0 0-1 0 0,-1 0 1 0 0,1 0 0 0 0,-1 0-1 0 0,1 0 1 0 0,-1 0 0 0 0,0 0 0 0 0,0 0-1 0 0,0 0 1 0 0,0 0 0 0 0,-1 0-1 0 0,1 0 1 0 0,-1 0 0 0 0,0 0-1 0 0,0 0 1 0 0,0 0 0 0 0,0 0 0 0 0,-1 0-1 0 0,1 0 1 0 0,-1-1 0 0 0,1 1-1 0 0,-1-1 1 0 0,0 1 0 0 0,0-1 0 0 0,0 1-40 0 0,-85 73 773 0 0,35-49-678 0 0,0-2-1 0 0,-2-2 1 0 0,0-2 0 0 0,-2-3-1 0 0,-49 9-94 0 0,19-18-350 0 0,85-9 42 0 0,7-6-770 0 0,137-88-5345 0 0,-109 72 167 0 0,-9 5-5053 0 0</inkml:trace>
  <inkml:trace contextRef="#ctx0" brushRef="#br0" timeOffset="269.65">1212 97 9250 0 0,'0'0'1996'0'0,"0"0"-805"0"0,0 0-392 0 0,0 0 33 0 0,0 0 254 0 0,0 0 257 0 0,-37 36 128 0 0,-115 116-39 0 0,74-48 358 0 0,68-85-1458 0 0,5-11-248 0 0,0 1 0 0 0,0-1 1 0 0,1 1-1 0 0,0 0 0 0 0,1 0 0 0 0,0 0 0 0 0,0 1 1 0 0,1-1-1 0 0,0 1 0 0 0,1 0 0 0 0,0-1 0 0 0,1 1 1 0 0,-1 0-1 0 0,2-1 0 0 0,0 1 0 0 0,0 0 0 0 0,0-1 1 0 0,1 1-1 0 0,1-1 0 0 0,0 0 0 0 0,0 1 0 0 0,2 2-84 0 0,0-4 44 0 0,1-1 0 0 0,0-1 0 0 0,0 1 0 0 0,0-1 0 0 0,1 0 0 0 0,0 0 0 0 0,0-1-1 0 0,0 0 1 0 0,1 0 0 0 0,-1-1 0 0 0,1 0 0 0 0,0 0 0 0 0,1-1 0 0 0,-1 0 0 0 0,1 0 0 0 0,-1-1 0 0 0,1 0-1 0 0,0-1 1 0 0,-1 0 0 0 0,1 0 0 0 0,0-1 0 0 0,0 0 0 0 0,4-1-44 0 0,-1 1 93 0 0,0 0 1 0 0,0-1 0 0 0,0 0-1 0 0,-1-1 1 0 0,1-1-1 0 0,0 0 1 0 0,-1 0-1 0 0,0-1 1 0 0,0-1 0 0 0,0 0-1 0 0,0 0 1 0 0,-1-1-1 0 0,0-1 1 0 0,0 1-1 0 0,0-2 1 0 0,-1 1-1 0 0,0-1 1 0 0,-1-1 0 0 0,5-5-94 0 0,-1 0 107 0 0,0-1 0 0 0,-1 0 1 0 0,0-1-1 0 0,-2 0 1 0 0,0-1-1 0 0,0 0 0 0 0,-2 0 1 0 0,0-1-1 0 0,2-11-107 0 0,-7 22 9 0 0,0 0-1 0 0,0 0 1 0 0,-1-1-1 0 0,0 1 1 0 0,-1 0 0 0 0,0-1-1 0 0,0 1 1 0 0,0 0-1 0 0,-1-1 1 0 0,0 1-1 0 0,-1 0 1 0 0,0 0-1 0 0,0 0 1 0 0,0 0-1 0 0,-1 0 1 0 0,0 0 0 0 0,0 1-1 0 0,0-1 1 0 0,-1 1-1 0 0,0 0 1 0 0,0 0-1 0 0,-1 0 1 0 0,0 1-1 0 0,0 0 1 0 0,-5-5-9 0 0,3 5-149 0 0,0-1-1 0 0,-1 1 1 0 0,0 0 0 0 0,0 1 0 0 0,0 0 0 0 0,0 0 0 0 0,0 1-1 0 0,-1 0 1 0 0,0 1 0 0 0,1 0 0 0 0,-1 0 0 0 0,0 0-1 0 0,0 1 1 0 0,0 1 0 0 0,0 0 0 0 0,0 0 0 0 0,0 0-1 0 0,0 1 1 0 0,0 1 0 0 0,0 0 0 0 0,0 0 0 0 0,0 0-1 0 0,-5 3 150 0 0,-11 9-2287 0 0,9-3-3139 0 0,7-2-6242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9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933 21 80 0 0,'0'0'2027'0'0,"0"0"-388"0"0,0 0-287 0 0,0 0-90 0 0,0 0 65 0 0,0 0 101 0 0,0 0 13 0 0,0 0-90 0 0,0 0-177 0 0,0 0-188 0 0,0 0-136 0 0,0 0-53 0 0,0 0-10 0 0,0 0 2 0 0,0 0-7 0 0,0 0-26 0 0,0 0-49 0 0,0 0-67 0 0,0 0-45 0 0,0 0-51 0 0,0 0-20 0 0,0 0 0 0 0,0 0-9 0 0,0 0-20 0 0,-17-1 744 0 0,3-4-1138 0 0,1 1 1 0 0,-1 1 0 0 0,0 0 0 0 0,0 1 0 0 0,0 1-1 0 0,-1 0 1 0 0,1 1 0 0 0,-11 1-102 0 0,13-1 55 0 0,-63-2 200 0 0,1 4 1 0 0,0 3-1 0 0,0 3 0 0 0,0 3 0 0 0,-47 15-255 0 0,24 0 260 0 0,84-18-188 0 0,13-7-72 0 0,0-1 8 0 0,0 0 8 0 0,0 0-16 0 0,0 0 6 0 0,0 3 2 0 0,0-3 0 0 0,0 0 1 0 0,0 0 6 0 0,0 0-1 0 0,33 28 404 0 0,-15-19-310 0 0,0-2 1 0 0,1 0-1 0 0,0 0 1 0 0,1-2-1 0 0,-1-1 0 0 0,1 0 1 0 0,-1-1-109 0 0,313 28 492 0 0,-160 4-371 0 0,-171-35-119 0 0,1 0 0 0 0,-1 0 0 0 0,0 0 1 0 0,1 0-1 0 0,-1 0 0 0 0,1 0 0 0 0,-1 0 0 0 0,1 1 0 0 0,-1-1 0 0 0,0 0 0 0 0,1 1 0 0 0,-1-1 0 0 0,0 1 1 0 0,1 0-1 0 0,-1-1 0 0 0,0 1 0 0 0,0 0 0 0 0,1 0 0 0 0,-1 0 0 0 0,0 0 0 0 0,0 0 0 0 0,0 0 0 0 0,0 0 1 0 0,0 0-1 0 0,-1 1 0 0 0,1-1 0 0 0,0 0 0 0 0,0 0 0 0 0,-1 1 0 0 0,1-1 0 0 0,-1 0 0 0 0,1 1 0 0 0,-1-1 1 0 0,0 1-1 0 0,1-1 0 0 0,-1 1 0 0 0,0-1 0 0 0,0 0 0 0 0,0 1 0 0 0,0-1 0 0 0,0 1 0 0 0,-1-1 0 0 0,1 1 1 0 0,0-1-1 0 0,-1 0 0 0 0,1 1 0 0 0,0-1 0 0 0,-1 1 0 0 0,0-1 0 0 0,1 0 0 0 0,-1 0 0 0 0,0 1 0 0 0,0-1 1 0 0,0 0-1 0 0,0 0 0 0 0,0 0 0 0 0,0 0 0 0 0,0 0 0 0 0,0 0 0 0 0,0 0 0 0 0,0 0-2 0 0,-142 49 304 0 0,-142 35-181 0 0,49 7-86 0 0,50-18-43 0 0,160-62-69 0 0,97 18 62 0 0,15-11 65 0 0,-33-11-54 0 0,26-1 84 0 0,480-7 196 0 0,-493 12-230 0 0,-77-6-2047 0 0,-12 16-968 0 0,14-11-977 0 0,4-8-1042 0 0,0-3-6347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23 7642 0 0,'0'0'2275'0'0,"0"0"-287"0"0,0 0-385 0 0,0 0-220 0 0,0 0 1 0 0,0 0 43 0 0,0 0-12 0 0,0 0-162 0 0,0 0-244 0 0,0 0-250 0 0,0 0-232 0 0,0 0-143 0 0,0 0-105 0 0,-10 2-43 0 0,-34 5-18 0 0,16 29 353 0 0,26-30-515 0 0,-13 46 245 0 0,3 0 0 0 0,1 0-1 0 0,3 2 1 0 0,3-1 0 0 0,1 8-301 0 0,-7 61 186 0 0,-4 70-47 0 0,14-145-162 0 0,-23-55-4253 0 0,20-5 128 0 0,4 3-3265 0 0,0 3-2965 0 0</inkml:trace>
  <inkml:trace contextRef="#ctx0" brushRef="#br0" timeOffset="299.629">12 70 9458 0 0,'0'0'1823'0'0,"0"0"-309"0"0,0 0-406 0 0,0 0-196 0 0,0 0-29 0 0,0 0 83 0 0,0 0 132 0 0,0 0 47 0 0,0 0-37 0 0,0 0-56 0 0,0 0-140 0 0,0 0-177 0 0,35-3-125 0 0,111-8-98 0 0,156-18 1584 0 0,-109 3-1578 0 0,-166 25-461 0 0,-27 1-109 0 0,0 0-9 0 0,0 0-35 0 0,-15 5-751 0 0,-4 5-359 0 0,-34 19-2380 0 0,18-8-6433 0 0,21-13-621 0 0</inkml:trace>
  <inkml:trace contextRef="#ctx0" brushRef="#br0" timeOffset="548.487">1 540 10514 0 0,'0'0'2075'0'0,"0"0"-825"0"0,0 0-447 0 0,0 0 49 0 0,0 0 288 0 0,0 0 222 0 0,0 0 53 0 0,0 0-104 0 0,0 0-230 0 0,0 0-242 0 0,0 0-205 0 0,32 0-157 0 0,103 3-120 0 0,-104-2-226 0 0,0 0-1 0 0,-1-3 0 0 0,1 0 0 0 0,0-2 0 0 0,18-5-130 0 0,33-1-1307 0 0,-65 9-2554 0 0,0 1-3412 0 0,-12 0-4399 0 0</inkml:trace>
  <inkml:trace contextRef="#ctx0" brushRef="#br0" timeOffset="1205.27">629 567 7658 0 0,'0'0'3279'0'0,"0"0"-1127"0"0,0 0-557 0 0,0 0-182 0 0,0 0-14 0 0,0 0-27 0 0,0 0-106 0 0,0 0-242 0 0,0 0-373 0 0,0 0-309 0 0,0 0-178 0 0,0 0-64 0 0,0 0 2 0 0,-3 7 3 0 0,-23 113 279 0 0,25-99-354 0 0,11 57 94 0 0,-6-73-81 0 0,-4-4-13 0 0,0 0 0 0 0,1 0 1 0 0,-1-1-1 0 0,1 1 0 0 0,-1 0 0 0 0,1 0 1 0 0,0 0-1 0 0,-1 0 0 0 0,1 0 0 0 0,0-1 0 0 0,-1 1 1 0 0,1 0-1 0 0,0-1 0 0 0,0 1 0 0 0,0-1 1 0 0,-1 1-1 0 0,1-1 0 0 0,0 1 0 0 0,0-1 1 0 0,0 1-1 0 0,0-1 0 0 0,0 0 0 0 0,0 1 1 0 0,0-1-1 0 0,0 0 0 0 0,0 0 0 0 0,0 0 0 0 0,0 0 1 0 0,0 0-1 0 0,0 0 0 0 0,0 0 0 0 0,0 0 1 0 0,0 0-1 0 0,0-1 0 0 0,0 1 0 0 0,0 0 1 0 0,0-1-1 0 0,0 1 0 0 0,0-1 0 0 0,0 1 1 0 0,0-1-1 0 0,0 1 0 0 0,0-1 0 0 0,0 0-30 0 0,184-206 2174 0 0,-142 173-1897 0 0,-37 50-341 0 0,1 121 114 0 0,-8-87-53 0 0,-2 2-13 0 0,-3-1 0 0 0,-1 0 0 0 0,-3-1 0 0 0,-12 37 16 0 0,16-61 0 0 0,5-22 0 0 0,0 1 1 0 0,0 0-1 0 0,0-1 0 0 0,-1 1 0 0 0,1-1 0 0 0,-1 1 1 0 0,0-1-1 0 0,-1 0 0 0 0,1 0 0 0 0,-1 0 1 0 0,1 0-1 0 0,-1 0 0 0 0,0-1 0 0 0,-1 1 1 0 0,1-1-1 0 0,-1 0 0 0 0,1 0 0 0 0,-1 0 1 0 0,0 0-1 0 0,0-1 0 0 0,0 1 0 0 0,0-1 0 0 0,-1 0 1 0 0,1 0-1 0 0,-1-1 0 0 0,1 1 0 0 0,-1-1 1 0 0,1 0-1 0 0,-1 0 0 0 0,0-1 0 0 0,1 1 1 0 0,-1-1-1 0 0,0 0 0 0 0,0-1 0 0 0,2-1 3 0 0,0-1 1 0 0,0-1-1 0 0,0 1 1 0 0,0 0-1 0 0,1-1 0 0 0,-1 1 1 0 0,1-1-1 0 0,0 0 0 0 0,0 0 1 0 0,0 0-1 0 0,1 0 0 0 0,-1 0 1 0 0,1 0-1 0 0,0 0 1 0 0,0-1-1 0 0,0 1 0 0 0,1 0 1 0 0,0-1-1 0 0,0 1 0 0 0,0 0 1 0 0,0-1-1 0 0,0 1 0 0 0,2-3-3 0 0,-3-8-52 0 0,2-1-1 0 0,0 0 0 0 0,0 1 1 0 0,2-1-1 0 0,0 1 0 0 0,0 0 1 0 0,2 0-1 0 0,0 0 0 0 0,1 1 1 0 0,0-1-1 0 0,1 1 0 0 0,0 1 1 0 0,1-1-1 0 0,2 0 53 0 0,29-34-2245 0 0,-12 19-5782 0 0,-20 21-3527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3:53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537 247,'16'4,"0"0,0-1,1-1,-1-1,1 0,-1-1,1-1,-1 0,0-2,1 0,-1 0,0-1,-1-1,1-1,-1 0,0-1,0-1,-1 0,8-7,35-13,-1-3,-1-3,-2-2,30-27,-84 63,1 1,0-1,0 0,0 1,-1-1,1 0,0 1,0-1,0 0,0 1,0-1,0 0,0 1,0-1,-1 0,1 1,1-1,-1 0,0 1,0-1,0 0,0 1,0-1,0 1,0-1,0 0,0 1,1-1,-1 0,0 0,0 1,0-1,1 0,-1 1,0-1,1 0,-1 0,0 0,0 1,1-1,-1 0,0 0,1 0,-1 0,0 1,1-1,-1 0,0 0,1 0,-1 0,1 0,-1 0,0 0,1 0,-1 0,0 0,1 0,-1 0,0-1,1 1,-1 0,0 0,1 0,-1 0,1-1,-10 49,5-32,-109 697,90-603,6 0,4 1,3 92,6-178,-8-33,7-9,1-3</inkml:trace>
  <inkml:trace contextRef="#ctx0" brushRef="#br0" timeOffset="395.4">565 840,'133'-52,"-3"-5,-2-7,41-30,-152 84,-11 6,-1 0,0 1,1 0,0 0,0 1,-1-1,2 1,-1 0,0 1,0 0,0 0,7 0,-11 3,0 0,1 0,-1 0,0 1,0-1,0 1,-1 0,1-1,-1 1,1 0,-1 0,0 0,0 0,0 0,-1 0,1 0,-1 0,1 1,-1-1,0 0,0 0,-1 0,1 0,-1 1,1-1,-1 0,0 0,0 0,0 0,-1 0,1-1,-1 1,0 0,1 2,-51 172,41-136,-2 55,18-79</inkml:trace>
  <inkml:trace contextRef="#ctx0" brushRef="#br0" timeOffset="861.984">1439 1150,'0'110,"18"-153,28-160,-40 185,7-23,1 2,2-1,1 2,2 0,2 1,1 2,25-31,-46 64,0 1,-1-1,1 1,0-1,0 1,0-1,0 1,1 0,-1-1,0 1,0 0,1 0,-1 0,1 0,-1 0,1 0,-1 0,1 1,0-1,-1 1,1-1,0 1,-1-1,1 1,0 0,0 0,-1 0,1 0,0 0,0 0,-1 1,1-1,0 0,0 1,-1-1,1 1,-1 0,1 0,0 0,-1-1,0 1,1 0,0 2,2 8,-1 0,-1 0,0 1,0-1,-1 1,-1-1,0 1,0-1,-1 1,-1 2,0 20,6 20,1-35</inkml:trace>
  <inkml:trace contextRef="#ctx0" brushRef="#br0" timeOffset="1103.707">2004 1122,'0'0</inkml:trace>
  <inkml:trace contextRef="#ctx0" brushRef="#br0" timeOffset="1252.085">2032 614,'-5'-19,"9"-2,2 3</inkml:trace>
  <inkml:trace contextRef="#ctx0" brushRef="#br0" timeOffset="1629.364">2456 783,'-36'34,"3"1,0 2,3 1,1 1,1 2,-4 13,29-50,1 0,-1 0,1 0,0 1,0-1,1 1,-1-1,1 1,0-1,0 1,1 0,-1-1,1 1,0 0,1-1,-1 1,1 0,0-1,0 1,0-1,0 1,1-1,0 1,0-1,0 0,0 0,1 0,0 0,0 0,0-1,0 1,0-1,1 0,-1 0,1 0,0 0,0-1,2 2,8-1,0 0,0-1,0-1,1 0,-1 0,0-2,0 0,0 0,1-1,-1-1,-1 0,1-1,0-1,-1 0,0-1,0 0,-1-1,0-1,0 1,0-2,-1 0,4-5,16-13,0-3,-3 0,0-2,-2-1,-1-1,-2-1,-2-1,-1-1,-2-1,-1-1,-2 0,-2-1,8-37,-10 42,-1 0,-1 0,-3-1,0 0,-3 0,0 0,-3 0,-1-1,-5-34,3 58,-1 1,0 0,0 0,-1 0,0 1,-1 0,-1 0,0 0,-6-7,10 14,0 0,-1 0,1 1,-1-1,0 1,0 0,0 0,-1 1,1-1,-1 1,1 0,-1 0,0 0,1 1,-1 0,0 0,0 0,0 0,0 1,0 0,0 0,0 0,0 0,0 1,-5 1,-5 5,1 0,0 1,0 0,1 2,0-1,0 2,1-1,1 2,0-1,0 2,1-1,1 2,0-1,1 1,0 0,1 1,1 0,0 0,-3 13,0 0,1 0,1 0,1 0,2 1,0 0,2 0,2 0,0 0,2 0,1 0,2 0,0-1,2 0,1 0,8 17,-4-23,1 0,1-1,0 0,2-1,0-1,1-1,1 0,1-1,1-1,0-1,1-1,0-1,1 0,0-2,10 3,-7-4</inkml:trace>
  <inkml:trace contextRef="#ctx0" brushRef="#br0" timeOffset="3028.72">3528 643,'-26'6,"1"1,1 1,-1 2,1 0,1 2,0 0,0 2,1 0,1 1,-4 6,3-5,0 2,1 1,1 0,1 2,1 0,-11 17,23-30,1 0,0 0,0 1,1-1,0 1,0 1,1-1,0 0,1 1,0-1,0 1,1 0,1-1,-1 1,1 0,1 0,0-1,1 1,-1 0,4 6,-4-12,1 1,0 0,0-1,1 1,-1-1,1 0,0 0,0 0,0 0,1 0,-1-1,1 1,0-1,0 0,0-1,1 1,-1 0,1-1,-1 0,1 0,0-1,-1 1,1-1,0 0,0 0,0-1,0 1,0-1,0 0,0-1,2 1,7-2,0 0,0-1,0-1,0 0,-1-1,1 0,-1-1,0 0,-1-2,6-3,16-16,-2-1,-1-2,-2 0,-1-2,-1-2,-2 0,-1-2,-2 0,-2-1,2-7,-2 15,-19 28,-1 1,0-1,0 1,0 0,1-1,-1 1,0 0,1-1,-1 1,0-1,1 1,-1 0,0 0,1-1,-1 1,1 0,-1 0,0-1,1 1,-1 0,1 0,-1 0,1 0,-1 0,1 0,-1 0,1 0,-1 0,0 0,1 0,-1 0,1 0,-1 0,1 0,-1 0,1 0,-1 1,1-1,-1 0,0 0,1 0,-1 1,1-1,-1 0,0 1,1-1,-1 0,0 1,0-1,1 0,-1 1,0-1,0 1,1-1,-1 1,0-1,0 0,0 1,0-1,0 1,0-1,0 1,0-1,0 1,0-1,0 1,0-1,0 1,-15 107,12-87,1 1,0-1,2 0,1 0,1 1,2 12,-3-28,1 0,-1 0,1-1,0 1,0 0,0-1,1 0,0 1,0-1,0-1,1 1,0 0,0-1,0 1,0-1,0 0,1-1,0 1,0-1,0 0,0 0,1-1,-1 1,1-1,-1 0,1-1,4-1,0-1,0 0,0-1,0 0,0 0,0-1,-1-1,1 0,-1 0,0 0,-1-1,1-1,-1 1,0-2,0 1,0-1,-1 0,0 0,-1-1,1 0,-2 0,1-1,-1 1,4-10,76-174,-65 115,-23 92,-3 1,1 1,1 0,0 0,2 0,0 1,0-1,2 1,0-1,1 0,1 1,1-1,0 0,1 0,1 0,0 0,1-1,2 2,-6-16,0 1,0-1,0 0,1 0,-1 0,0 0,1 0,0 0,-1-1,1 1,0-1,0 1,0-1,-1 0,2-1,-1 1,0 0,0-1,0 0,0 1,0-1,0 0,0-1,0 1,0-1,0 1,0-1,0 0,0 0,0 0,0 0,0-1,0 1,-1-1,1 0,-1 0,1 0,-1 0,0 0,0 0,0 0,0-1,0 1,0-1,0 0,-1 1,0-1,2-3,135-281,-15 60,-123 226,0 1,1-1,-1 0,0 0,0 0,0 0,1 0,-1 0,0 1,1-1,-1 0,0 0,1 0,-1 1,1-1,0 0,-1 1,1-1,-1 0,1 1,0-1,0 1,-1-1,1 1,0 0,0-1,0 1,-1-1,1 1,0 0,0 0,0 0,0 0,0-1,0 1,-1 0,1 0,0 1,0-1,0 0,0 0,0 0,0 1,-1-1,1 0,0 1,0-1,0 0,-1 1,1-1,0 1,0 0,-1-1,1 1,-1-1,1 1,0 0,-1 0,1-1,-1 1,0 0,1 0,-1 0,0-1,1 1,-1 0,0 0,0 0,0 0,0 0,34 145,-26-60,-3 1,-4-1,-5 23,3-102,-12 168,-29 134,38-283,-1 17,-2-1,-1 1,-3-1,-1-1,-3 0,-1-1,-4 6,14-35,-1 0,0 0,-1 0,0-1,-1 0,0 0,0-1,-1 0,0-1,0 0,-1-1,0 0,-1-1,0 0,0 0,0-1,0-1,-1 0,1-1,-1 0,0-1,-4 0,14-3,0 1,-1-1,1 1,0-1,0 0,0 0,0 0,0 0,0-1,0 1,1-1,-1 0,0 0,1 0,-1 0,1 0,0 0,0-1,0 1,0-1,0 0,0 1,1-1,-1 0,1 0,0 0,0 0,0 0,0 0,1 0,-1-1,1 1,0 0,-1 0,2 0,-1-1,0 1,1 0,-1 0,1 0,0 0,0 0,0 0,1-2,9-25,1 0,1 1,1 0,2 1,1 0,1 2,1 0,2 1,17-17,92-100,6 6,48-31,-162 149,-4 6</inkml:trace>
  <inkml:trace contextRef="#ctx0" brushRef="#br0" timeOffset="4031.476">2004 897,'-2'14,"1"-1,-2 1,1 0,-2 0,0-1,-1 0,0 0,-1 0,-6 9,-16 43,-4 48,34-60,3-48</inkml:trace>
  <inkml:trace contextRef="#ctx0" brushRef="#br0" timeOffset="8982.844">0 1855,'125'-22,"116"-9,0 10,115 10,1499 12,-1472 28,-317-30,0-3,0-3,-1-2,0-4,27-9,-27 4,1 4,1 2,66-2,94-15,111 29,-223-24,-93 22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10026 0 0,'0'0'2289'0'0,"0"0"-517"0"0,0 0-410 0 0,0 0-175 0 0,0 0-21 0 0,0 0 44 0 0,0 0 48 0 0,0 0-95 0 0,0 0-119 0 0,0 0-116 0 0,0 0-165 0 0,0 0-132 0 0,0 0-87 0 0,23 3-53 0 0,72 10-63 0 0,73-10 1057 0 0,-22-19-1115 0 0,-91 1-529 0 0,-58 8-3435 0 0,-13 7-3679 0 0,9 0 57 0 0,1 0-2659 0 0</inkml:trace>
  <inkml:trace contextRef="#ctx0" brushRef="#br0" timeOffset="245.64">37 463 3593 0 0,'0'0'5857'0'0,"0"0"-3068"0"0,0 0-1152 0 0,0 0-223 0 0,0 0 61 0 0,0 0 52 0 0,0 0-31 0 0,0 0-78 0 0,0 0-198 0 0,0 0-201 0 0,0 0-153 0 0,0 0-136 0 0,0 0-120 0 0,34 8-110 0 0,105 25-92 0 0,-132-30-350 0 0,1-2 1 0 0,-1 1-1 0 0,0-1 0 0 0,0 0 1 0 0,1 0-1 0 0,-1-1 0 0 0,0 0 1 0 0,1 0-1 0 0,-1-1 1 0 0,1 0-1 0 0,-1 0 0 0 0,0-1 1 0 0,0 0-1 0 0,1-1-58 0 0,28-6 231 0 0,19 1-404 0 0,-55 7 799 0 0,0-1-4739 0 0,-3 1-6258 0 0,0 1-1949 0 0</inkml:trace>
  <inkml:trace contextRef="#ctx0" brushRef="#br0" timeOffset="2966.632">648 663 0 0 0,'0'0'1548'0'0,"0"0"150"0"0,0 0 45 0 0,0 0-71 0 0,0 0-159 0 0,0 0-181 0 0,0 0-82 0 0,0 0-77 0 0,2 0 7309 0 0,31-122-5215 0 0,-22 87-3013 0 0,1 1 0 0 0,1 0 0 0 0,2 1 0 0 0,1 0 0 0 0,2 1 0 0 0,1 1 0 0 0,3 0-254 0 0,30-31 403 0 0,-9 31-247 0 0,-43 31-172 0 0,0 0-19 0 0,0 0 19 0 0,28 1 64 0 0,-23 2-39 0 0,-1 1-1 0 0,1 0 1 0 0,-1 0 0 0 0,0 1-1 0 0,0-1 1 0 0,0 1-1 0 0,-1-1 1 0 0,0 1-1 0 0,0 0 1 0 0,0 1 0 0 0,0-1-1 0 0,-1 0 1 0 0,0 1-1 0 0,0-1 1 0 0,-1 1-1 0 0,1 0 1 0 0,-1 0 0 0 0,0-1-1 0 0,-1 1 1 0 0,1 0-1 0 0,-1 4-8 0 0,4 229 340 0 0,11-259-214 0 0,202-260 368 0 0,-45 87-438 0 0,-116 147-1 0 0,-53 45-35 0 0,-2 1-15 0 0,-1 0-15 0 0,2 17 75 0 0,23 155 553 0 0,4 94-56 0 0,-27-220-526 0 0,-2-46-44 0 0,0 0 2 0 0,0 0 4 0 0,-2 30-1998 0 0,2-24-996 0 0,0-3-4450 0 0,0-3-4278 0 0</inkml:trace>
  <inkml:trace contextRef="#ctx0" brushRef="#br0" timeOffset="3465.927">1757 447 9442 0 0,'0'0'2138'0'0,"0"0"-482"0"0,0 0-277 0 0,0 0-89 0 0,0 0-23 0 0,0 0-11 0 0,0 0-82 0 0,0 0-270 0 0,0 0-324 0 0,0 0-231 0 0,0 0-87 0 0,0 0 75 0 0,4 0 95 0 0,156-30 2941 0 0,-106 29-2958 0 0,-54 1-390 0 0,0 0 7 0 0,-1 6 108 0 0,-4 8-53 0 0,-1-1 1 0 0,-1 1-1 0 0,-1-1 0 0 0,0 0 1 0 0,0-1-1 0 0,-1 0 0 0 0,-1 0 0 0 0,-2 1-87 0 0,-5 8 61 0 0,2-2-15 0 0,2-5-28 0 0,2 1 0 0 0,-1 0 0 0 0,2 0 0 0 0,0 2 0 0 0,1-1 0 0 0,1 1 0 0 0,-5 12-18 0 0,12-27 4 0 0,0-1-1 0 0,0 1 1 0 0,1 0 0 0 0,-1-1-1 0 0,0 1 1 0 0,1 0 0 0 0,0-1-1 0 0,-1 1 1 0 0,1 0 0 0 0,0 0-1 0 0,0-1 1 0 0,-1 1 0 0 0,1 0-1 0 0,1 0 1 0 0,-1-1 0 0 0,0 1 0 0 0,0 0-1 0 0,1 0 1 0 0,-1-1 0 0 0,1 1-1 0 0,-1 0 1 0 0,1-1 0 0 0,0 1-1 0 0,0-1 1 0 0,0 1 0 0 0,0-1-1 0 0,0 1 1 0 0,0-1 0 0 0,0 1-1 0 0,0-1 1 0 0,0 0 0 0 0,1 0 0 0 0,-1 0-1 0 0,0 1 1 0 0,1-1 0 0 0,-1-1-1 0 0,1 1 1 0 0,0 0 0 0 0,-1 0-1 0 0,1 0 1 0 0,0-1 0 0 0,-1 1-1 0 0,1-1 1 0 0,0 0 0 0 0,-1 1-1 0 0,1-1 1 0 0,0 0 0 0 0,0 0 0 0 0,-1 0-1 0 0,1 0 1 0 0,1 0-4 0 0,8-1-19 0 0,-1 0 0 0 0,1-1 0 0 0,-1 0 0 0 0,1-1 0 0 0,-1 0 0 0 0,0 0 0 0 0,0-1 0 0 0,0-1 0 0 0,0 1 0 0 0,-1-2 0 0 0,0 1 0 0 0,7-6 19 0 0,23-19-4123 0 0,-2-1-5772 0 0,-29 22-1965 0 0</inkml:trace>
  <inkml:trace contextRef="#ctx0" brushRef="#br0" timeOffset="4202.001">2724 139 10154 0 0,'0'0'2325'0'0,"0"0"-384"0"0,0 0-267 0 0,0 0-48 0 0,0 0-81 0 0,0 0-170 0 0,0 0-164 0 0,0 0-261 0 0,0 0-255 0 0,0 0-183 0 0,0 0-125 0 0,0 0-74 0 0,-17-8-53 0 0,-54-26-32 0 0,67 33-196 0 0,1-1 0 0 0,-1 0 0 0 0,0 1 0 0 0,0 0 0 0 0,0 0 0 0 0,0 0 0 0 0,1 0 0 0 0,-1 1 0 0 0,0-1 0 0 0,0 1 0 0 0,0 0 1 0 0,0 1-1 0 0,0-1 0 0 0,0 1 0 0 0,0-1 0 0 0,0 1 0 0 0,-3 1-32 0 0,-2 0 79 0 0,-13 5 35 0 0,-1 1-1 0 0,2 1 0 0 0,-1 1 1 0 0,1 1-1 0 0,1 0 0 0 0,0 2 1 0 0,-9 7-114 0 0,18-11 3 0 0,0 0 0 0 0,1 1 1 0 0,0 0-1 0 0,0 0 0 0 0,1 1 1 0 0,1 1-1 0 0,0-1 0 0 0,0 1 0 0 0,2 1 1 0 0,-1-1-1 0 0,1 1 0 0 0,1 0 1 0 0,0 1-1 0 0,1-1 0 0 0,1 1 1 0 0,0 0-1 0 0,1 0 0 0 0,0 0 0 0 0,1 0 1 0 0,1 0-1 0 0,0 6-3 0 0,0-15 4 0 0,1-1 1 0 0,-1 0-1 0 0,1 1 1 0 0,0-1-1 0 0,0 0 0 0 0,1 0 1 0 0,-1 0-1 0 0,1 0 0 0 0,0 0 1 0 0,0 0-1 0 0,0 0 1 0 0,1-1-1 0 0,-1 1 0 0 0,1-1 1 0 0,0 1-1 0 0,0-1 0 0 0,0 0 1 0 0,0 0-1 0 0,1 0 1 0 0,-1-1-1 0 0,1 1 0 0 0,-1-1 1 0 0,1 0-1 0 0,0 0 0 0 0,0 0 1 0 0,0 0-1 0 0,0-1 1 0 0,1 0-1 0 0,-1 0 0 0 0,0 0 1 0 0,1 0-5 0 0,6 1 19 0 0,0-1 0 0 0,0 1 0 0 0,0-2 0 0 0,0 0 0 0 0,0 0 0 0 0,1-1 0 0 0,-1 0 0 0 0,0-1 0 0 0,0-1 0 0 0,-1 1 0 0 0,10-5-19 0 0,22-15 236 0 0,-1-1-1 0 0,-2-2 1 0 0,0-2-1 0 0,-2-1 1 0 0,-1-2-1 0 0,-1-2 1 0 0,-2-1-1 0 0,-1-1 1 0 0,9-15-236 0 0,-35 42 45 0 0,16-17 338 0 0,-21 23-271 0 0,-1 1 2 0 0,0 0-19 0 0,0 16 2 0 0,-4 89 36 0 0,8 111 138 0 0,28-129-97 0 0,-28-110-2581 0 0,-3 1-7197 0 0,2 17-2380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0,'0'0'1559'0'0,"0"0"155"0"0,0 0 46 0 0,0 0 31 0 0,0 0-6 0 0,0 0-68 0 0,0 0-171 0 0,0 0-261 0 0,0 0-200 0 0,0 0-188 0 0,0 0-142 0 0,0 0-85 0 0,3 1-53 0 0,-2-1-567 0 0,-1 0-1 0 0,1 1 1 0 0,0-1-1 0 0,-1 0 1 0 0,1 1 0 0 0,0-1-1 0 0,-1 0 1 0 0,1 1-1 0 0,-1-1 1 0 0,1 1 0 0 0,0-1-1 0 0,-1 1 1 0 0,0-1 0 0 0,1 1-1 0 0,-1-1 1 0 0,1 1-1 0 0,-1-1 1 0 0,1 1 0 0 0,-1 0-1 0 0,0-1 1 0 0,0 1-1 0 0,1 0 1 0 0,-1-1 0 0 0,0 1-1 0 0,0 0 1 0 0,0-1-1 0 0,1 1 1 0 0,-1 0 0 0 0,0 0-1 0 0,0-1 1 0 0,0 1-1 0 0,0 0 1 0 0,-1-1 0 0 0,1 1-1 0 0,0 0 1 0 0,0 0-1 0 0,0-1 1 0 0,0 1 0 0 0,-1 0-1 0 0,1-1 1 0 0,0 1 0 0 0,-1 0-1 0 0,1-1 1 0 0,-1 1-1 0 0,1 0-49 0 0,-4 18 687 0 0,2 7 67 0 0,0-16-607 0 0,0 0 0 0 0,1 0 0 0 0,0 0-1 0 0,1 1 1 0 0,0-1 0 0 0,1 0 0 0 0,0 0-1 0 0,0 1 1 0 0,1-1 0 0 0,1 0 0 0 0,-1 0-1 0 0,2-1 1 0 0,-1 1 0 0 0,5 7-147 0 0,-6-16 44 0 0,0 1-1 0 0,0-1 1 0 0,0 1 0 0 0,0-1-1 0 0,0 0 1 0 0,1 0 0 0 0,-1 0 0 0 0,0-1-1 0 0,1 1 1 0 0,-1 0 0 0 0,0-1-1 0 0,1 1 1 0 0,-1-1 0 0 0,1 0-1 0 0,-1 0 1 0 0,0 0 0 0 0,1 0 0 0 0,-1 0-1 0 0,1-1 1 0 0,-1 1 0 0 0,0-1-1 0 0,1 0 1 0 0,-1 1 0 0 0,0-1-1 0 0,1 0 1 0 0,-1 0 0 0 0,0 0 0 0 0,0-1-1 0 0,0 1 1 0 0,0 0 0 0 0,0-1-1 0 0,0 0 1 0 0,-1 1 0 0 0,1-1 0 0 0,0-1-44 0 0,137-169 1030 0 0,-76 76-842 0 0,-61 97-180 0 0,0 0-1 0 0,0 0 0 0 0,-1 1 1 0 0,1-1-1 0 0,0 1 0 0 0,-1-1 1 0 0,1 1-1 0 0,0 0 0 0 0,-1-1 1 0 0,0 1-1 0 0,0 0 0 0 0,1 0 0 0 0,-1 0 1 0 0,0 0-1 0 0,0 0 0 0 0,-1 0 1 0 0,1 0-1 0 0,0 0 0 0 0,-1 1 1 0 0,1-1-1 0 0,-1 0 0 0 0,0 0 0 0 0,0 1-7 0 0,1-1 11 0 0,11 45 85 0 0,-1 0 0 0 0,-3 0-1 0 0,-2 1 1 0 0,-2 0 0 0 0,-2 34-96 0 0,1-39 9 0 0,-3 1 1 0 0,-1-1-1 0 0,-2 1 0 0 0,-2-1 1 0 0,-2 0-1 0 0,-2-1 0 0 0,-2 0 1 0 0,-4 7-10 0 0,4-20 1 0 0,-1 0 0 0 0,-2 0 1 0 0,0-1-1 0 0,-2-1 0 0 0,-1-1 1 0 0,-3 2-2 0 0,19-26 1 0 0,1-1 1 0 0,-1 1 0 0 0,0-1-1 0 0,0 0 1 0 0,0 1 0 0 0,0-1 0 0 0,0 0-1 0 0,0 1 1 0 0,0-1 0 0 0,-1 0-1 0 0,1 0 1 0 0,0 0 0 0 0,0 0 0 0 0,-1 0-1 0 0,1 0 1 0 0,-1-1 0 0 0,1 1-1 0 0,-1 0 1 0 0,1-1 0 0 0,-1 1-1 0 0,0-1 1 0 0,1 1 0 0 0,-1-1 0 0 0,0 0-1 0 0,1 0 1 0 0,-1 0 0 0 0,1 0-1 0 0,-1 0 1 0 0,0 0 0 0 0,1 0 0 0 0,-1-1-1 0 0,0 1 1 0 0,1 0 0 0 0,-1-1-1 0 0,1 1 1 0 0,-1-1 0 0 0,1 0 0 0 0,-1 0-1 0 0,1 1 1 0 0,-1-1 0 0 0,1 0-1 0 0,0 0 1 0 0,-1 0 0 0 0,1 0-1 0 0,0-1 1 0 0,0 1 0 0 0,0 0 0 0 0,0 0-1 0 0,0-1 1 0 0,-1 0-2 0 0,-1-17 0 0 0,1 0 0 0 0,1 0 0 0 0,0 0 0 0 0,2 0 0 0 0,0 0 0 0 0,1 1 0 0 0,1-1 0 0 0,0 0 0 0 0,2 1 0 0 0,0 0 0 0 0,1 0 0 0 0,1 0 0 0 0,0 1 0 0 0,9-13 0 0 0,19-47-819 0 0,3 2-1 0 0,4 1 1 0 0,12-12 819 0 0,-36 63-4930 0 0,-16 19 2555 0 0,5-4-9304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2937 0 0,'0'0'3022'0'0,"0"0"-897"0"0,0 0-436 0 0,0 0-96 0 0,0 0 36 0 0,0 0-10 0 0,0 0-135 0 0,0 0-273 0 0,0 0-311 0 0,0 0-252 0 0,0 0-158 0 0,2 5 2910 0 0,6 5-2485 0 0,18 0-489 0 0,1-2-1 0 0,1-1 1 0 0,0-1 0 0 0,0-1-1 0 0,0-1 1 0 0,0-2-1 0 0,0-1 1 0 0,1-1-1 0 0,20-3-425 0 0,13 2 302 0 0,24-1-83 0 0,149 11 261 0 0,-203-5-370 0 0,-32-4-148 0 0,0 0 42 0 0,0 0 4 0 0,0 0 29 0 0,0 0-20 0 0,0 0 1 0 0,0 0 12 0 0,0 0 6 0 0,0 0-10 0 0,0 0-6 0 0,0 0 5 0 0,0 0-9 0 0,0 0 13 0 0,0 0 7 0 0,0 0-5 0 0,0 0 8 0 0,0 0-19 0 0,0 0-16 0 0,0 0-21 0 0,0 0 3 0 0,0 0 22 0 0,0 0 14 0 0,0 0-24 0 0,11 0-235 0 0,28 0 202 0 0,-39 0 19 0 0,10 0 44 0 0,-70 13-6646 0 0,36-3-2371 0 0,15-6-2078 0 0</inkml:trace>
  <inkml:trace contextRef="#ctx0" brushRef="#br0" timeOffset="545.15">30 552 7146 0 0,'0'0'2360'0'0,"0"0"-565"0"0,0 0-359 0 0,0 0-122 0 0,0 0-18 0 0,0 0-13 0 0,0 0-85 0 0,0 0-179 0 0,0 0-208 0 0,0 0-163 0 0,0 0-107 0 0,0 0-49 0 0,0 2-33 0 0,1 1-246 0 0,1 0-1 0 0,0 0 1 0 0,0 0 0 0 0,1 0-1 0 0,-1 0 1 0 0,0-1 0 0 0,1 1-1 0 0,0-1 1 0 0,-1 0 0 0 0,1 0-1 0 0,0 0 1 0 0,0 0 0 0 0,0 0-1 0 0,0-1 1 0 0,1 1 0 0 0,-1-1-1 0 0,0 0 1 0 0,1 0 0 0 0,-1 0-1 0 0,1-1 1 0 0,0 1-213 0 0,8 3 316 0 0,18 4 32 0 0,1-1 0 0 0,0-1-1 0 0,1-2 1 0 0,-1-2 0 0 0,1 0 0 0 0,0-2-1 0 0,21-3-347 0 0,22 1 251 0 0,151 6 153 0 0,-188 0-357 0 0,-37-4-49 0 0,-1 0 10 0 0,0 0-12 0 0,0 0 0 0 0,0 0 16 0 0,0 0 7 0 0,0 0 6 0 0,0 0-13 0 0,0 0-1 0 0,0 0-4 0 0,0 0-45 0 0,0 0 34 0 0,0 0 15 0 0,0 0 8 0 0,0 0-13 0 0,0 0-16 0 0,0 0 6 0 0,0 0 17 0 0,0 0-17 0 0,0 0-19 0 0,0 0-33 0 0,0 0-13 0 0,0 0-26 0 0,0 0-21 0 0,-16-9-6580 0 0,12 3 3969 0 0,1 1-2725 0 0,1 2-5846 0 0</inkml:trace>
  <inkml:trace contextRef="#ctx0" brushRef="#br0" timeOffset="1444.101">496 1 3881 0 0,'0'0'2727'0'0,"0"0"-960"0"0,0 0-311 0 0,0 0 143 0 0,0 0 243 0 0,0 0 57 0 0,0 0-113 0 0,0 0-304 0 0,0 0-378 0 0,0 0-279 0 0,0 0-173 0 0,0 0-101 0 0,0 0-55 0 0,-6 4-26 0 0,-28 26 342 0 0,32-26-630 0 0,1 0-1 0 0,0 1 1 0 0,0-1-1 0 0,0 1 1 0 0,1-1-1 0 0,0 0 1 0 0,0 1-1 0 0,0-1 1 0 0,0 1-1 0 0,1-1 1 0 0,-1 1-1 0 0,1-1 1 0 0,0 0-1 0 0,1 1 1 0 0,-1-1-1 0 0,1 0 1 0 0,0 0-1 0 0,2 4-181 0 0,8 9 190 0 0,0 0 1 0 0,1 0-1 0 0,1-2 0 0 0,1 0 0 0 0,0 0 0 0 0,1-1 0 0 0,0-1 0 0 0,1-1 0 0 0,13 8-190 0 0,140 90 384 0 0,-162-106-374 0 0,0 1 0 0 0,-1-1-1 0 0,0 1 1 0 0,0 1 0 0 0,0 0-1 0 0,-1 0 1 0 0,0 0 0 0 0,0 0-1 0 0,0 1 1 0 0,-1 0 0 0 0,0 0-1 0 0,0 1 1 0 0,0 0-10 0 0,-43 34 933 0 0,-10-6-807 0 0,2 2-1 0 0,1 3 0 0 0,-35 41-125 0 0,-19 45 71 0 0,69-86-10 0 0,30-40-46 0 0,0-1-2 0 0,0 1 13 0 0,0 2-9 0 0,0-3-18 0 0,0 0-31 0 0,0 0 40 0 0,0 0 12 0 0,0 0 25 0 0,0 0-28 0 0,0 0-6 0 0,0 0 8 0 0,0 0-8 0 0,0 0-3 0 0,0 0-4 0 0,0 0-10 0 0,0 0 22 0 0,0 0 2 0 0,0 0-1 0 0,0 0 4 0 0,0 0-9 0 0,-34 31 103 0 0,-1 7 41 0 0,35-37-168 0 0,0-1 11 0 0,0 0-7 0 0,0 0 9 0 0,0 0-8 0 0,0 0-6 0 0,0 0 6 0 0,0 0 9 0 0,0 0-17 0 0,0 0-16 0 0,0 0-13 0 0,0 0-22 0 0,0 0-9 0 0,0 0-16 0 0,8-24-3211 0 0,-1 13 688 0 0,-3 3-3366 0 0,2 0-6508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44 805 0 0 0,'0'0'1479'0'0,"0"0"336"0"0,0 0 44 0 0,0 0-27 0 0,0 0-64 0 0,0 0-48 0 0,0 0-141 0 0,0 0-219 0 0,0 0-226 0 0,0 0-197 0 0,0 0-142 0 0,-5 3-77 0 0,-17 10-17 0 0,5-3 4315 0 0,17-9-4596 0 0,0-1-44 0 0,0 0-44 0 0,0 0-29 0 0,0 0-28 0 0,0 0-21 0 0,0 0-18 0 0,0 0-8 0 0,0 0-14 0 0,0 0 0 0 0,0 0 3 0 0,0 0-5 0 0,0 0-16 0 0,0 0-3 0 0,0 0 3 0 0,0 0-8 0 0,0 0-1 0 0,0 0-17 0 0,0 0-10 0 0,0 0-2 0 0,0 0 15 0 0,0 0 3 0 0,0 0-21 0 0,2-17 636 0 0,-2-14-683 0 0,-1 8-78 0 0,1 0 1 0 0,1 0-1 0 0,1 0 1 0 0,1 0-1 0 0,1 0 1 0 0,3-9-31 0 0,93-187 24 0 0,-61 144 29 0 0,-27 54-43 0 0,1 2 0 0 0,1 0 0 0 0,1 0 0 0 0,1 2 0 0 0,0 0 0 0 0,3-1-10 0 0,-18 17 0 0 0,5-5-3 0 0,0 1 0 0 0,0 0 1 0 0,1 1-1 0 0,0-1 0 0 0,-1 1 0 0 0,1 0 1 0 0,1 1-1 0 0,-1 0 0 0 0,0 0 1 0 0,1 1-1 0 0,0 0 0 0 0,-1 0 0 0 0,1 0 1 0 0,0 1-1 0 0,0 1 0 0 0,0-1 0 0 0,0 1 1 0 0,0 0-1 0 0,0 1 0 0 0,0 0 3 0 0,-3 1-1 0 0,-1 1 0 0 0,0 0 0 0 0,0 0 0 0 0,0 0 0 0 0,0 0 0 0 0,-1 0 0 0 0,1 1-1 0 0,-1-1 1 0 0,0 1 0 0 0,0 0 0 0 0,0 0 0 0 0,-1 0 0 0 0,1 1 0 0 0,-1-1 0 0 0,0 0 0 0 0,0 1 0 0 0,-1 0 1 0 0,7 28-5 0 0,-1 0 0 0 0,-2 0 0 0 0,-2 1 0 0 0,-1 0 1 0 0,-1 0-1 0 0,-2-1 0 0 0,-1 1 0 0 0,-2 0 1 0 0,-1-1-1 0 0,-2 1 0 0 0,-1-2 0 0 0,-5 13 5 0 0,1 4-212 0 0,12-48 180 0 0,0-1 11 0 0,0 0 33 0 0,0 0-24 0 0,0 0 4 0 0,0 0 13 0 0,11-19-30 0 0,188-247 23 0 0,-30 63 30 0 0,-159 191-33 0 0,0 1-1 0 0,1 0 0 0 0,0 0 1 0 0,0 1-1 0 0,2 1 0 0 0,-1 0 0 0 0,1 1 1 0 0,0 0-1 0 0,1 1 0 0 0,13-6 6 0 0,-24 14 1 0 0,0 1 0 0 0,0-1 0 0 0,0 0 0 0 0,0 1 0 0 0,0-1 0 0 0,0 1 0 0 0,-1 0 0 0 0,1 0 0 0 0,-1 0 0 0 0,1 0 0 0 0,-1 0 0 0 0,0 1 0 0 0,0-1 0 0 0,0 1 0 0 0,0-1 0 0 0,0 1 0 0 0,0 0 0 0 0,-1 0 0 0 0,1 0-1 0 0,-1 0 1 0 0,0 0 0 0 0,0 0 0 0 0,0 0 0 0 0,0 0 0 0 0,-1 0 0 0 0,1 0 0 0 0,-1 1 0 0 0,0-1 0 0 0,0 0 0 0 0,0 0 0 0 0,0 1 0 0 0,-1-1 0 0 0,1 1-1 0 0,1 6 5 0 0,3 35 53 0 0,-3 0-1 0 0,-1 0 0 0 0,-2 0 0 0 0,-7 34-57 0 0,3-20 38 0 0,-3 84-188 0 0,9-142 104 0 0,0-1-21 0 0,0 0-39 0 0,0 0-68 0 0,0 0-124 0 0,0 0-153 0 0,15-9-5198 0 0,-4 2-3048 0 0,-5 3-3327 0 0</inkml:trace>
  <inkml:trace contextRef="#ctx0" brushRef="#br0" timeOffset="682.931">1254 616 3241 0 0,'0'0'2843'0'0,"0"0"-932"0"0,0 0-392 0 0,0 0 28 0 0,0 0 61 0 0,0 0-2 0 0,0 0-142 0 0,0 0-270 0 0,0 0-310 0 0,0 0-242 0 0,0 0-120 0 0,0 0-51 0 0,0 0-27 0 0,-1 4 1426 0 0,195-4 2586 0 0,-192 2-4412 0 0,-1-1 0 0 0,0 1 0 0 0,0 0-1 0 0,0-1 1 0 0,1 1 0 0 0,-2 0 0 0 0,1 0 0 0 0,0 0 0 0 0,0 0 0 0 0,0 0 0 0 0,-1 0 0 0 0,0 0 0 0 0,1 0 0 0 0,-1 0 0 0 0,0 0 0 0 0,0 0 0 0 0,0 0 0 0 0,0 0 0 0 0,0 1 0 0 0,0-1 0 0 0,-1 0 0 0 0,1 0 0 0 0,-1 0 0 0 0,1 0 0 0 0,-1 0 0 0 0,0 0 0 0 0,0 0 0 0 0,0-1 0 0 0,0 1 0 0 0,0 0 0 0 0,0 0 0 0 0,0-1 0 0 0,-1 1 0 0 0,1-1 0 0 0,-1 2-44 0 0,-163 179 669 0 0,151-132-502 0 0,68-32 174 0 0,-39-17-288 0 0,0 0-1 0 0,1-2 0 0 0,-1 0 1 0 0,0 0-1 0 0,0-2 0 0 0,0 1 1 0 0,0-2-1 0 0,14-5-52 0 0,-8-14-867 0 0,-19 12-1921 0 0,-2-1-3314 0 0,0 9-5880 0 0</inkml:trace>
  <inkml:trace contextRef="#ctx0" brushRef="#br0" timeOffset="2066.937">2092 165 0 0 0,'0'0'456'0'0,"0"0"991"0"0,0 0 320 0 0,0 0-161 0 0,0 0-135 0 0,0 0-67 0 0,0 0-86 0 0,0 0-57 0 0,0 0-79 0 0,0 0-70 0 0,0 0-56 0 0,-6-1-21 0 0,-26-12 960 0 0,-21 12 4816 0 0,-42 40-4866 0 0,40 4-1400 0 0,42-34-497 0 0,0 0-1 0 0,1 1 1 0 0,0 1-1 0 0,1 0 1 0 0,0 0-1 0 0,1 1 1 0 0,0 1-1 0 0,1 0 1 0 0,1 0-1 0 0,-1 1 1 0 0,-1 5-48 0 0,4 73 106 0 0,8-88-95 0 0,-1 0 0 0 0,2 0-1 0 0,-1 0 1 0 0,0-1-1 0 0,1 1 1 0 0,-1-1-1 0 0,1 1 1 0 0,0-1-1 0 0,0 0 1 0 0,1 0-1 0 0,-1-1 1 0 0,1 1 0 0 0,-1 0-1 0 0,1-1 1 0 0,0 0-1 0 0,0 0 1 0 0,-1 0-1 0 0,2-1 1 0 0,-1 1-1 0 0,0-1 1 0 0,0 0-1 0 0,0 0 1 0 0,1 0 0 0 0,-1-1-1 0 0,0 0 1 0 0,1 1-1 0 0,-1-2 1 0 0,0 1-1 0 0,1 0 1 0 0,-1-1-1 0 0,0 0 1 0 0,3 0-11 0 0,6-2 68 0 0,0-1-1 0 0,-1 0 1 0 0,0 0 0 0 0,1-1-1 0 0,-1-1 1 0 0,-1 0 0 0 0,1-1 0 0 0,-1 0-1 0 0,-1 0 1 0 0,1-1 0 0 0,-1-1 0 0 0,0 0-1 0 0,-1 0 1 0 0,2-4-68 0 0,1 2 80 0 0,0 0 0 0 0,-1-1 0 0 0,0-1-1 0 0,-1 0 1 0 0,-1 0 0 0 0,0-1 0 0 0,0 0 0 0 0,-2-1 0 0 0,0 0 0 0 0,0 0-1 0 0,-2 0 1 0 0,0-1 0 0 0,0 0 0 0 0,-2 0 0 0 0,0 0 0 0 0,0-1-80 0 0,-21 87-60 0 0,6-11 63 0 0,3 2 0 0 0,2-1 0 0 0,3 1 0 0 0,2 0 0 0 0,4 13-3 0 0,-8 150-9 0 0,-8-62-40 0 0,5-84 44 0 0,7-49 2 0 0,-1-1 0 0 0,-1-1-1 0 0,-2 1 1 0 0,-1-1 0 0 0,-1 1 0 0 0,-3 4 3 0 0,8-26-5 0 0,0 1-1 0 0,-1-1 1 0 0,1 0 0 0 0,-2 0 0 0 0,1 0-1 0 0,0 0 1 0 0,-1-1 0 0 0,0 0-1 0 0,-1 0 1 0 0,1 0 0 0 0,-1-1 0 0 0,0 1-1 0 0,0-1 1 0 0,0-1 0 0 0,0 1 0 0 0,-1-1-1 0 0,0 0 1 0 0,1-1 0 0 0,-1 1-1 0 0,0-1 1 0 0,0-1 0 0 0,0 1 0 0 0,-1-1-1 0 0,-2 0 6 0 0,7-3-3 0 0,1 1 0 0 0,-1-1 0 0 0,1 1 0 0 0,0-1-1 0 0,0 0 1 0 0,0 1 0 0 0,0-1 0 0 0,0 0 0 0 0,0-1-1 0 0,0 1 1 0 0,1 0 0 0 0,-1 0 0 0 0,1-1 0 0 0,-1 1 0 0 0,1-1-1 0 0,0 1 1 0 0,0-1 0 0 0,0 0 0 0 0,1 1 0 0 0,-1-1 0 0 0,1 0-1 0 0,-1 0 1 0 0,1 1 0 0 0,0-1 0 0 0,0 0 0 0 0,0 0-1 0 0,0 1 1 0 0,0-1 0 0 0,1 0 0 0 0,0 0 0 0 0,-1 1 0 0 0,2-3 3 0 0,-2-5 0 0 0,2-9 0 0 0,2 0 0 0 0,0 0 1 0 0,1 0-1 0 0,1 1 0 0 0,0-1 1 0 0,2 1-1 0 0,0 1 0 0 0,1-1 0 0 0,1 2 1 0 0,7-11-1 0 0,2-6 0 0 0,-5 11-1 0 0,1 0 1 0 0,1 0-1 0 0,1 2 1 0 0,1 0-1 0 0,1 1 1 0 0,1 0-1 0 0,0 2 1 0 0,20-13 0 0 0,2 17 26 0 0,-41 13-18 0 0,-1 0-8 0 0,0 0 11 0 0,0 0 0 0 0,0 0-2 0 0,0 0-16 0 0,0 0 9 0 0,0 0-2 0 0,0 0 18 0 0,0 0 5 0 0,0 0-3 0 0,0 0 7 0 0,0 0-13 0 0,0 0-15 0 0,0 0 8 0 0,0 0 7 0 0,0 0 2 0 0,0 0 0 0 0,0 0 3 0 0,0 0 6 0 0,0 0-15 0 0,0 0-13 0 0,0 0 10 0 0,0 0 1 0 0,0 0-23 0 0,0 0 10 0 0,0 0 21 0 0,0 0-3 0 0,0 0 7 0 0,0 0-7 0 0,0 0-13 0 0,0 0 11 0 0,0 0 4 0 0,0 0 14 0 0,0 0-20 0 0,0 0-17 0 0,0 0 8 0 0,0 0-8 0 0,0 0 14 0 0,0 0 8 0 0,0 0-2 0 0,0 0-12 0 0,0 0 8 0 0,0 0-12 0 0,0 0-1 0 0,0 0 6 0 0,0 0-11 0 0,0 0 3 0 0,0 0 6 0 0,0 0-18 0 0,0 0 20 0 0,0 0 14 0 0,0 0 16 0 0,0 0-42 0 0,0 0-17 0 0,0 0 45 0 0,0 0-17 0 0,0 0-8 0 0,0 0 0 0 0,0 0 0 0 0,0 0-5 0 0,0 0-18 0 0,0 0 5 0 0,0 0-29 0 0,0 0-29 0 0,0 0-24 0 0,-1-4-1631 0 0,-1-2-1685 0 0,5 1-3845 0 0,0 5-4771 0 0</inkml:trace>
  <inkml:trace contextRef="#ctx0" brushRef="#br0" timeOffset="3835.658">2483 427 1400 0 0,'0'0'2117'0'0,"0"0"-242"0"0,0 0-177 0 0,0 0 7 0 0,0 0 40 0 0,0 0-40 0 0,0 0-122 0 0,0 0-186 0 0,0 0-232 0 0,0 0-189 0 0,0 0-170 0 0,-6 0-137 0 0,-2-1-422 0 0,-16-1 2798 0 0,39 14-1800 0 0,-6-8-1037 0 0,0-1-1 0 0,1 1 1 0 0,0-2-1 0 0,-1 1 1 0 0,1-1-1 0 0,0-1 1 0 0,0 0-1 0 0,0 0 1 0 0,0-1-1 0 0,0 0 1 0 0,9-2-208 0 0,7 1 270 0 0,113-2 317 0 0,-139 3-602 0 0,0 0 3 0 0,0 0-11 0 0,0 0-11 0 0,0 0-18 0 0,36-4-1421 0 0,-22 0-1996 0 0,1-1-5014 0 0,-11 2-3010 0 0</inkml:trace>
  <inkml:trace contextRef="#ctx0" brushRef="#br0" timeOffset="4301.964">3196 4 8074 0 0,'0'0'2391'0'0,"0"0"-837"0"0,0 0-433 0 0,0 0 39 0 0,0 0 191 0 0,0 0 187 0 0,0 0-31 0 0,0 0-249 0 0,0 0-372 0 0,0 0-331 0 0,0 0-173 0 0,0 0-74 0 0,0 0-11 0 0,0-4 1299 0 0,19 154 1013 0 0,-33 46-2089 0 0,-28 90-432 0 0,39-210-461 0 0,3-75 258 0 0,0-1-21 0 0,0 0-21 0 0,0 0-47 0 0,0 0-72 0 0,0 0-97 0 0,0-27-3839 0 0,2 7-172 0 0,-1 10-932 0 0,-1 1-5413 0 0</inkml:trace>
  <inkml:trace contextRef="#ctx0" brushRef="#br0" timeOffset="5182.947">2859 27 552 0 0,'0'0'1947'0'0,"0"0"-120"0"0,0 0-18 0 0,0 0 79 0 0,0 0 19 0 0,0 0 3 0 0,0 0-135 0 0,0 0-212 0 0,0 0-237 0 0,0 0-206 0 0,0 0-135 0 0,0 0-100 0 0,0 0-59 0 0,-1-4 4294 0 0,434-8-2029 0 0,-243 8-2772 0 0,-167 8-252 0 0,-23-4-55 0 0,0 0-15 0 0,0 0-2 0 0,0 0 12 0 0,0 0 3 0 0,0 0-11 0 0,0 0 8 0 0,0 0 3 0 0,0 0-11 0 0,0 0 6 0 0,0 0 3 0 0,0 0 0 0 0,0 0-2 0 0,0 0-12 0 0,0 0 2 0 0,0 0 19 0 0,0 0 10 0 0,0 0-15 0 0,0 0-17 0 0,0 0-2 0 0,0 0 15 0 0,0 0-7 0 0,0 0 4 0 0,0 0-5 0 0,0 0 10 0 0,0 0-8 0 0,0 0 6 0 0,0 0-21 0 0,0 0 8 0 0,0 0 19 0 0,0 0 4 0 0,0 0 0 0 0,0 0-4 0 0,0 0-16 0 0,0 0-1 0 0,0 0 8 0 0,0 0-6 0 0,0 0 4 0 0,0 0-9 0 0,0 0 10 0 0,0 0-8 0 0,0 0 1 0 0,0 0 10 0 0,0 0-1 0 0,0 0-16 0 0,0 0-2 0 0,0 0 7 0 0,0 0 14 0 0,0 0 3 0 0,0 0-8 0 0,0 0 14 0 0,0 0-11 0 0,0 0-18 0 0,0 0 17 0 0,0 0 6 0 0,0 0-15 0 0,0 0-11 0 0,0 0-1 0 0,0 0 17 0 0,0 0-3 0 0,0 0 4 0 0,0 0-13 0 0,0 0-8 0 0,0 0-17 0 0,0 0-10 0 0,0 0-9 0 0,-3 0-756 0 0,0 0-2206 0 0,2 0-6027 0 0,1 0-2589 0 0</inkml:trace>
  <inkml:trace contextRef="#ctx0" brushRef="#br0" timeOffset="8634.199">3784 270 40 0 0,'0'0'1747'0'0,"0"0"-317"0"0,0 0-103 0 0,0 0 33 0 0,0 0 96 0 0,0 0 142 0 0,0 0 9 0 0,0 0-180 0 0,0 0-218 0 0,0 0-243 0 0,0 0-232 0 0,-13 5-122 0 0,-37 15-103 0 0,38-11 307 0 0,12-9-461 0 0,0 0-19 0 0,0 0-13 0 0,0 0-11 0 0,0 0-37 0 0,0 0-30 0 0,0 0-12 0 0,0 0-5 0 0,21 9 2038 0 0,172 2 1237 0 0,-136-12-3188 0 0,105 1 554 0 0,-160-3-604 0 0,-3 3-4509 0 0,0 0-4601 0 0,1 0-2076 0 0</inkml:trace>
  <inkml:trace contextRef="#ctx0" brushRef="#br0" timeOffset="9083.545">3703 555 0 0 0,'0'0'1650'0'0,"0"0"-179"0"0,0 0-114 0 0,0 0 106 0 0,0 0 219 0 0,0 0 120 0 0,0 0-58 0 0,0 0-224 0 0,0 0-270 0 0,0 0-199 0 0,0 0-139 0 0,0 0-118 0 0,0 0-85 0 0,25 7 3323 0 0,205-7-92 0 0,-79-7-3350 0 0,-151 7-574 0 0,0 0 27 0 0,0 0-39 0 0,0 0-15 0 0,0 0-12 0 0,0 0-7 0 0,0 0-1 0 0,0 0 3 0 0,0 0-15 0 0,0 0-22 0 0,0 0-2 0 0,0 0-5 0 0,0 0-19 0 0,0 0-69 0 0,2 2-2706 0 0,0-1-7425 0 0,0-1-1417 0 0</inkml:trace>
  <inkml:trace contextRef="#ctx0" brushRef="#br0" timeOffset="10623.554">4229 693 0 0 0,'0'0'980'0'0,"0"0"659"0"0,0 0 179 0 0,0 0 5 0 0,0 0-53 0 0,0 0-59 0 0,0 0-167 0 0,0 0-258 0 0,0 0-281 0 0,0 0-243 0 0,0 0-159 0 0,0 0-90 0 0,-8 6 165 0 0,6-5 7139 0 0,24-76-5731 0 0,42-88-1011 0 0,55-29-647 0 0,-43 100-269 0 0,-33 61-147 0 0,-42 30-14 0 0,1 1 0 0 0,0-1 1 0 0,0 1-1 0 0,0-1 1 0 0,-1 1-1 0 0,1 0 0 0 0,0-1 1 0 0,0 1-1 0 0,0 0 0 0 0,0 1 1 0 0,-1-1-1 0 0,1 0 1 0 0,0 0-1 0 0,0 1 0 0 0,0-1 1 0 0,-1 1-1 0 0,1-1 0 0 0,0 1 1 0 0,-1 0-1 0 0,1 0 1 0 0,0 0-1 0 0,-1 0 0 0 0,1 0 1 0 0,-1 0-1 0 0,1 0 1 0 0,-1 0-1 0 0,0 1 0 0 0,1-1 1 0 0,-1 0-1 0 0,0 1 0 0 0,0-1 1 0 0,0 1-1 0 0,0 0 2 0 0,7 21 4 0 0,-1 0-1 0 0,-1 0 0 0 0,-1 0 0 0 0,-1 1 1 0 0,-1 0-1 0 0,-1 0 0 0 0,-1-1 1 0 0,-1 1-1 0 0,-3 20-3 0 0,2 13-30 0 0,-1 34-63 0 0,2-90 77 0 0,0-1-8 0 0,0 0 11 0 0,0 0-1 0 0,0 0 5 0 0,5-16-20 0 0,70-94 26 0 0,120-156 35 0 0,-188 258-33 0 0,1-1 0 0 0,-1 1 0 0 0,1 0 0 0 0,1 1 0 0 0,-1 0 0 0 0,1 0 0 0 0,1 1 0 0 0,-1 0 0 0 0,1 1 0 0 0,0 0 0 0 0,2 0 1 0 0,-10 5 1 0 0,0 1-1 0 0,1 0 0 0 0,-1 0 0 0 0,0 0 1 0 0,0 0-1 0 0,1 0 0 0 0,-1 1 1 0 0,0-1-1 0 0,0 1 0 0 0,0-1 1 0 0,-1 1-1 0 0,1 0 0 0 0,0-1 1 0 0,0 1-1 0 0,-1 0 0 0 0,0 0 1 0 0,1 0-1 0 0,-1 1 0 0 0,0-1 1 0 0,0 0-1 0 0,0 0 0 0 0,0 1 1 0 0,0-1-1 0 0,-1 0 0 0 0,1 1 1 0 0,-1-1-1 0 0,1 1 0 0 0,-1-1 0 0 0,0 1 1 0 0,0-1-1 0 0,0 1 0 0 0,3 10 1 0 0,7 22 262 0 0,-3 1 1 0 0,-1-1 0 0 0,-1 1-1 0 0,-2 0 1 0 0,-1 17-264 0 0,-2-4-2513 0 0,0 1-3638 0 0,0-10-2068 0 0,0-40-3414 0 0</inkml:trace>
  <inkml:trace contextRef="#ctx0" brushRef="#br0" timeOffset="11133.068">5167 489 7850 0 0,'0'0'1988'0'0,"0"0"-533"0"0,0 0-265 0 0,0 0 5 0 0,0 0 54 0 0,0 0-2 0 0,0 0-179 0 0,0 0-333 0 0,0 0-233 0 0,0 0-22 0 0,0 0 58 0 0,0 0 71 0 0,0 0 13 0 0,7 0-93 0 0,140-4 2098 0 0,-146 5-2604 0 0,0 0 0 0 0,1 1 0 0 0,-1-1 0 0 0,0 0 0 0 0,0 0 0 0 0,0 1 0 0 0,1-1 0 0 0,-2 0 0 0 0,1 1 0 0 0,0-1 0 0 0,0 1 0 0 0,0 0 0 0 0,-1-1 0 0 0,1 1 0 0 0,-1-1 0 0 0,1 1 0 0 0,-1 0 0 0 0,0-1 0 0 0,1 1 0 0 0,-1 0 0 0 0,0 0 0 0 0,0-1 0 0 0,0 1 0 0 0,0 0 0 0 0,-1 0 0 0 0,1-1 0 0 0,0 1 0 0 0,-1 0 0 0 0,1-1 0 0 0,-1 1 0 0 0,0-1 0 0 0,0 1 0 0 0,1 0 0 0 0,-1-1 0 0 0,0 0 0 0 0,0 1 0 0 0,0-1 0 0 0,0 1 0 0 0,-2 0-23 0 0,-29 39 301 0 0,19-26-219 0 0,0 0 0 0 0,2 0 0 0 0,0 1 0 0 0,1 1 0 0 0,0 0 0 0 0,2 0 0 0 0,-1 3-82 0 0,8-17 20 0 0,0-1-1 0 0,0 0 1 0 0,0 1-1 0 0,1-1 1 0 0,-1 1-1 0 0,1-1 1 0 0,-1 1-1 0 0,1-1 1 0 0,0 1-1 0 0,0 0 1 0 0,0-1-1 0 0,0 1 1 0 0,0-1-1 0 0,1 1 1 0 0,-1-1-1 0 0,1 1 1 0 0,0-1-1 0 0,0 1 1 0 0,0-1-1 0 0,0 0 1 0 0,0 1-1 0 0,0-1 1 0 0,1 0-1 0 0,-1 0 1 0 0,1 0-1 0 0,-1 0 1 0 0,1 0-1 0 0,0 0 1 0 0,0 0-1 0 0,0-1 1 0 0,0 1 0 0 0,0-1-1 0 0,0 1 1 0 0,0-1-1 0 0,0 0 1 0 0,1 0-1 0 0,-1 0 1 0 0,0 0-1 0 0,1 0 1 0 0,-1 0-1 0 0,1-1 1 0 0,-1 1-1 0 0,1-1 1 0 0,1 0-20 0 0,7 2 117 0 0,0-1 0 0 0,0 0-1 0 0,0-1 1 0 0,0 0 0 0 0,0-1 0 0 0,0 0 0 0 0,0-1 0 0 0,0 0 0 0 0,10-4-117 0 0,-18 5-58 0 0,43-20 60 0 0,-24-7-3006 0 0,-20 24 2130 0 0,1 0-846 0 0,-1 1-2242 0 0,-2-1-7604 0 0</inkml:trace>
  <inkml:trace contextRef="#ctx0" brushRef="#br0" timeOffset="14119.944">5972 262 0 0 0,'0'0'1074'0'0,"0"0"120"0"0,0 0 135 0 0,0 0 163 0 0,0 0 168 0 0,0 0 70 0 0,0 0-65 0 0,0 0-192 0 0,0 0-234 0 0,0 0-211 0 0,0 0-168 0 0,-4-7-87 0 0,-11-19-83 0 0,12 24-469 0 0,1-1 0 0 0,-1 1 0 0 0,1 0 0 0 0,-1 0 0 0 0,0 0 0 0 0,0 0 0 0 0,1 0 0 0 0,-2 0 0 0 0,1 1 0 0 0,0 0 0 0 0,0 0 0 0 0,0-1 0 0 0,0 2 0 0 0,-1-1 0 0 0,1 0 0 0 0,-1 1 0 0 0,1 0 0 0 0,0-1 0 0 0,-1 1 0 0 0,1 0 0 0 0,-1 1 0 0 0,1-1 0 0 0,-1 1-221 0 0,-4-1 169 0 0,-6 3-105 0 0,1 0-1 0 0,0 1 0 0 0,0 1 1 0 0,0 0-1 0 0,0 0 0 0 0,1 2 0 0 0,0-1 1 0 0,0 2-1 0 0,1-1 0 0 0,0 1 1 0 0,0 1-1 0 0,1 0 0 0 0,0 1 1 0 0,-2 3-64 0 0,9-10 5 0 0,-7 5 7 0 0,-1 1 0 0 0,2 0-1 0 0,-1 0 1 0 0,1 1-1 0 0,1 1 1 0 0,0 0-1 0 0,0 0 1 0 0,1 0 0 0 0,0 1-1 0 0,1 0 1 0 0,1 0-1 0 0,0 0 1 0 0,0 1 0 0 0,1 0-1 0 0,1 0 1 0 0,0 0-1 0 0,1 0 1 0 0,0 0-1 0 0,1 1 1 0 0,1-1 0 0 0,0 1-1 0 0,1 2-11 0 0,1-11 35 0 0,-1 1-1 0 0,1-1 1 0 0,0 0-1 0 0,1 0 1 0 0,-1 0-1 0 0,1 0 1 0 0,0 0-1 0 0,0-1 1 0 0,1 1 0 0 0,-1-1-1 0 0,1 0 1 0 0,0 0-1 0 0,0 0 1 0 0,1-1-1 0 0,-1 1 1 0 0,1-1-1 0 0,0 0 1 0 0,-1 0-1 0 0,1-1 1 0 0,0 0 0 0 0,1 1-1 0 0,-1-2 1 0 0,0 1-1 0 0,1 0 1 0 0,-1-1-1 0 0,1 0 1 0 0,-1-1-1 0 0,1 1 1 0 0,-1-1-1 0 0,3 0-34 0 0,1 0 80 0 0,-1 0-1 0 0,0 0 0 0 0,1-1 1 0 0,-1 0-1 0 0,0-1 0 0 0,0 1 1 0 0,1-2-1 0 0,-1 1 0 0 0,-1-1 0 0 0,1 0 1 0 0,0-1-1 0 0,-1 0 0 0 0,1 0 1 0 0,-1-1-1 0 0,6-4-79 0 0,7-11 122 0 0,0 0 0 0 0,-1-1 0 0 0,-1-1 0 0 0,-1-1 0 0 0,-1 0 0 0 0,3-9-122 0 0,11-14 133 0 0,22-63 168 0 0,-52 117 2169 0 0,-5 19-2633 0 0,-34 170 174 0 0,36-171 0 0 0,1 107 25 0 0,2-127-37 0 0,1 0 0 0 0,0-1 0 0 0,0 1-1 0 0,0 0 1 0 0,1-1 0 0 0,0 1 0 0 0,0-1-1 0 0,0 0 1 0 0,1 0 0 0 0,0 0 0 0 0,0 0-1 0 0,0 0 1 0 0,1 0 0 0 0,-1-1 0 0 0,1 0-1 0 0,0 1 1 0 0,3 0 1 0 0,-2-2 4 0 0,0-2 1 0 0,1 1-1 0 0,-1 0 1 0 0,1-1-1 0 0,-1 0 1 0 0,1 0-1 0 0,-1-1 0 0 0,1 0 1 0 0,-1 0-1 0 0,1 0 1 0 0,0-1-1 0 0,-1 1 0 0 0,1-1 1 0 0,-1 0-1 0 0,1-1 1 0 0,-1 0-5 0 0,23-15-206 0 0,-34 0-3464 0 0,5 17 3509 0 0,-5-4-2380 0 0,2 1-3448 0 0,2 3-5976 0 0</inkml:trace>
  <inkml:trace contextRef="#ctx0" brushRef="#br0" timeOffset="14882.892">6242 639 6345 0 0,'0'0'2170'0'0,"0"0"-850"0"0,0 0-405 0 0,0 0 27 0 0,0 0 177 0 0,0 0 169 0 0,0 0 26 0 0,0 0-201 0 0,0 0-290 0 0,0 0-235 0 0,0 0-157 0 0,0 0-80 0 0,0 11-35 0 0,0 97 1039 0 0,0-92-1046 0 0,-1-14-265 0 0,0 0 0 0 0,0 0 0 0 0,1 1 0 0 0,-1-1-1 0 0,1 0 1 0 0,-1 0 0 0 0,1 1 0 0 0,0-1 0 0 0,0 0-1 0 0,0 1 1 0 0,0-1 0 0 0,1 0 0 0 0,-1 1-1 0 0,0-1 1 0 0,1 0 0 0 0,0 1 0 0 0,0-1 0 0 0,0 0-1 0 0,0 0 1 0 0,0 0 0 0 0,0 0 0 0 0,0 0 0 0 0,0 0-1 0 0,1 0 1 0 0,-1 0 0 0 0,1 0 0 0 0,0-1 0 0 0,-1 1-1 0 0,1-1 1 0 0,0 1 0 0 0,0-1 0 0 0,0 0-1 0 0,0 0 1 0 0,0 1 0 0 0,0-1 0 0 0,0-1 0 0 0,0 1-1 0 0,3 0-43 0 0,-1-2 120 0 0,1-1 0 0 0,-1 1-1 0 0,1-1 1 0 0,-1-1 0 0 0,1 1-1 0 0,-1-1 1 0 0,0 1 0 0 0,0-1-1 0 0,0 0 1 0 0,-1-1-1 0 0,1 1 1 0 0,-1-1 0 0 0,0 1-1 0 0,0-1 1 0 0,0 0 0 0 0,2-3-120 0 0,10-12 233 0 0,52-84 644 0 0,-66 102-851 0 0,-1 1-25 0 0,0 0 0 0 0,0 1 1 0 0,0-1-1 0 0,0 1 0 0 0,0-1 1 0 0,-1 0-1 0 0,1 1 0 0 0,0-1 1 0 0,0 1-1 0 0,0-1 0 0 0,0 0 1 0 0,0 1-1 0 0,1-1 0 0 0,-1 1 1 0 0,0-1-1 0 0,0 0 0 0 0,0 1 1 0 0,0-1-1 0 0,0 1 0 0 0,0-1 1 0 0,1 0-1 0 0,-1 1 0 0 0,0-1 1 0 0,0 0-1 0 0,1 1 0 0 0,-1-1 1 0 0,0 0-1 0 0,0 0 0 0 0,1 1 1 0 0,-1-1-1 0 0,0 0 0 0 0,1 0 1 0 0,-1 1-1 0 0,0-1 0 0 0,1 0 1 0 0,-1 0-1 0 0,0 0 0 0 0,1 1 0 0 0,-1-1 1 0 0,1 0-1 0 0,-1 0 0 0 0,0 0 1 0 0,1 0-1 0 0,-1 0 0 0 0,1 0 1 0 0,-1 0-1 0 0,0 0 0 0 0,1 0 1 0 0,-1 0-1 0 0,1 0 0 0 0,-1 0 1 0 0,0 0-1 0 0,1-1 0 0 0,-1 1 1 0 0,1 0-1 0 0,-1 0 0 0 0,0 0 1 0 0,1 0-1 0 0,-1-1 0 0 0,0 1 1 0 0,1 0-1 0 0,-1 0 0 0 0,0-1 1 0 0,1 1-1 0 0,-1 0 0 0 0,0-1 1 0 0,1 1-2 0 0,14 44 29 0 0,-1 1 1 0 0,-2 1 0 0 0,-3 0-1 0 0,-1 1 1 0 0,-2 0 0 0 0,-3 0-1 0 0,-1 0 1 0 0,-3 6-30 0 0,-1-35 6 0 0,-1-1 0 0 0,0 0-1 0 0,-1 0 1 0 0,-1-1 0 0 0,-1 1 0 0 0,-1-1-1 0 0,0 0 1 0 0,-1 0 0 0 0,0-1 0 0 0,-3 3-6 0 0,7-12 8 0 0,0 0 0 0 0,0 0 0 0 0,0-1 0 0 0,-1 1 0 0 0,1-1 0 0 0,-1 0 0 0 0,-1 0 0 0 0,1-1 0 0 0,-1 1 0 0 0,0-1 0 0 0,0 0 0 0 0,0-1 0 0 0,0 0 0 0 0,0 0 0 0 0,-1 0 0 0 0,0 0 0 0 0,1-1 0 0 0,-1 0 0 0 0,0-1 0 0 0,0 0 0 0 0,0 0 0 0 0,0 0 0 0 0,0-1 0 0 0,-1 0 0 0 0,1 0-8 0 0,5-2 6 0 0,-1 0 1 0 0,1 0 0 0 0,0 0-1 0 0,0 0 1 0 0,1 0 0 0 0,-1-1-1 0 0,0 1 1 0 0,1-1 0 0 0,-1 1-1 0 0,1-1 1 0 0,0 1 0 0 0,0-1-1 0 0,0 0 1 0 0,0 1 0 0 0,1-1-1 0 0,-1 0 1 0 0,0 0 0 0 0,1 0-1 0 0,0 0 1 0 0,0 0 0 0 0,0 1-1 0 0,0-1 1 0 0,0 0 0 0 0,1 0-1 0 0,-1 0 1 0 0,1 0 0 0 0,0 1-1 0 0,0-3-6 0 0,4-7 7 0 0,0 0 0 0 0,1 0-1 0 0,0 0 1 0 0,1 0 0 0 0,0 1-1 0 0,0 0 1 0 0,1 1 0 0 0,1 0-1 0 0,0 0 1 0 0,0 0 0 0 0,6-3-7 0 0,7-10 22 0 0,192-168 98 0 0,-116 129-372 0 0,-69 60-2738 0 0,-19 3-5918 0 0,-4-1-3150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7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0 272 0 0,'0'0'1908'0'0,"0"0"-213"0"0,0 0-182 0 0,0 0 42 0 0,0 0 192 0 0,0 0 156 0 0,0 0-40 0 0,0 0-203 0 0,0 0-298 0 0,0 0-260 0 0,0 0-157 0 0,8 1 1429 0 0,-35 62-442 0 0,-112 233-994 0 0,-84 126-702 0 0,212-403-229 0 0,10-18-30 0 0,1-1 0 0 0,2-5 47 0 0,79-146 620 0 0,25-24-403 0 0,-46 80-78 0 0,-4-3 1 0 0,-4-2-1 0 0,0-15-163 0 0,-29 61 338 0 0,-26 81 440 0 0,-10 155-267 0 0,14-145-453 0 0,-1-14-43 0 0,2 1 0 0 0,0-1 0 0 0,2-1 0 0 0,0 1 0 0 0,2 0 0 0 0,0-1 0 0 0,2 0 0 0 0,0 0 0 0 0,1-1 0 0 0,2 0 0 0 0,6 10-15 0 0,-16-29 25 0 0,1 1-1 0 0,-1-1 1 0 0,1 1 0 0 0,-1-1-1 0 0,1 0 1 0 0,0 0 0 0 0,-1 0 0 0 0,1 0-1 0 0,0 0 1 0 0,0 0 0 0 0,1-1-1 0 0,-1 1 1 0 0,0-1 0 0 0,1 1 0 0 0,-1-1-1 0 0,0 0 1 0 0,1 0 0 0 0,0 0-1 0 0,-1 0 1 0 0,1 0 0 0 0,0-1 0 0 0,-1 1-1 0 0,1-1 1 0 0,0 0 0 0 0,-1 1-1 0 0,1-1 1 0 0,0-1 0 0 0,0 1 0 0 0,-1 0-1 0 0,1-1 1 0 0,0 1 0 0 0,-1-1-1 0 0,1 0 1 0 0,0 0 0 0 0,-1 0 0 0 0,1 0-1 0 0,-1 0 1 0 0,0-1 0 0 0,1 1-1 0 0,-1-1 1 0 0,0 1 0 0 0,0-1 0 0 0,0 0-1 0 0,0 0 1 0 0,0 0 0 0 0,0 0-1 0 0,-1 0 1 0 0,1 0 0 0 0,0-1-25 0 0,18-29 173 0 0,-2 0 0 0 0,-1-2 0 0 0,-1 0 0 0 0,-2 0-1 0 0,-2-1 1 0 0,-1-1 0 0 0,-1 0 0 0 0,-2-1 0 0 0,-1-10-173 0 0,-6-7 12 0 0,-1 53-86 0 0,0 1-61 0 0,0 0-153 0 0,0 0-202 0 0,0 0-295 0 0,0 2-342 0 0,0 3 246 0 0,1 13-2848 0 0,0-5-4145 0 0,1-4-4273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7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69 264 5929 0 0,'0'0'2621'0'0,"0"0"-286"0"0,0 0-288 0 0,0 0-249 0 0,0 0-155 0 0,0 0-212 0 0,0 0-226 0 0,0 0-187 0 0,0 0-223 0 0,0 0-176 0 0,0 0-95 0 0,0 0-83 0 0,0 0-54 0 0,-11 18-68 0 0,-34 58-75 0 0,32-10 116 0 0,15-49-283 0 0,-2-11-34 0 0,1 1 0 0 0,1 0 1 0 0,-1 0-1 0 0,1-1 0 0 0,0 1 0 0 0,0-1 0 0 0,1 0 1 0 0,0 0-1 0 0,0 0 0 0 0,0 0 0 0 0,1 0 0 0 0,0 0 0 0 0,0-1 1 0 0,1 0-1 0 0,-1 0 0 0 0,1 0 0 0 0,0-1 0 0 0,0 1 1 0 0,1-1-1 0 0,-1 0 0 0 0,1-1 0 0 0,0 1 0 0 0,0-1 0 0 0,0 0 1 0 0,0-1-1 0 0,1 1 0 0 0,-1-1 0 0 0,1-1 0 0 0,0 1 1 0 0,-1-1-1 0 0,1 0 0 0 0,0-1 0 0 0,0 1 0 0 0,-1-1 0 0 0,1-1 1 0 0,0 1-1 0 0,6-2-43 0 0,-8 0 95 0 0,-1 1 0 0 0,0-1 0 0 0,1 0 0 0 0,-1 0 0 0 0,0 0 0 0 0,0 0 0 0 0,0-1 0 0 0,0 0 1 0 0,-1 0-1 0 0,1 0 0 0 0,-1 0 0 0 0,1 0 0 0 0,-1-1 0 0 0,0 1 0 0 0,-1-1 0 0 0,1 0 0 0 0,0 0 0 0 0,-1 0 0 0 0,0 0 0 0 0,0-1 1 0 0,0 1-1 0 0,-1 0 0 0 0,0-1 0 0 0,1 1 0 0 0,-1-5-95 0 0,1-1 60 0 0,0 0 1 0 0,-1 0 0 0 0,0 0-1 0 0,-1-1 1 0 0,0 1-1 0 0,0 0 1 0 0,-1 0-1 0 0,-1 0 1 0 0,0 0 0 0 0,0 0-1 0 0,-2-4-60 0 0,1 7-63 0 0,0 0 0 0 0,0 0-1 0 0,0 1 1 0 0,-1-1 0 0 0,0 1 0 0 0,-1 0 0 0 0,1 0 0 0 0,-1 1-1 0 0,0 0 1 0 0,-1-1 0 0 0,1 1 0 0 0,-1 1 0 0 0,0-1-1 0 0,-1 1 64 0 0,-36 4-9907 0 0,36 4-1886 0 0</inkml:trace>
  <inkml:trace contextRef="#ctx0" brushRef="#br0" timeOffset="1">393 387 6785 0 0,'0'0'3925'0'0,"0"0"-1454"0"0,0 0-723 0 0,0 0-151 0 0,0 0-66 0 0,0 0-42 0 0,0 0-144 0 0,0 0-325 0 0,0 0-277 0 0,0 0-191 0 0,0 0-126 0 0,0 0-57 0 0,-4 17-63 0 0,-13 52-66 0 0,16-66-209 0 0,0 0 0 0 0,0 0 0 0 0,1 0 0 0 0,-1 0-1 0 0,1 0 1 0 0,-1-1 0 0 0,1 1 0 0 0,0 0 0 0 0,0 0 0 0 0,1 0 0 0 0,-1 0 0 0 0,0 0 0 0 0,1 0 0 0 0,0 0 0 0 0,0 0 0 0 0,-1-1 0 0 0,2 1 0 0 0,-1 0 0 0 0,0-1 0 0 0,1 1 0 0 0,-1 0 0 0 0,1-1 0 0 0,0 0 0 0 0,-1 1 0 0 0,1-1 0 0 0,0 0 0 0 0,1 0 0 0 0,-1 0 0 0 0,0 0 0 0 0,1-1 0 0 0,-1 1 0 0 0,1 0 0 0 0,-1-1 0 0 0,1 0 0 0 0,0 0 0 0 0,-1 0 0 0 0,1 0 0 0 0,0 0 0 0 0,0 0 0 0 0,0-1 0 0 0,0 1 0 0 0,0-1 0 0 0,-1 0 0 0 0,1 0 0 0 0,0 0 0 0 0,0 0 0 0 0,0 0 0 0 0,0-1 0 0 0,0 1 0 0 0,0-1 0 0 0,0 0 0 0 0,-1 0 0 0 0,1 0-31 0 0,3 1 73 0 0,8-2 54 0 0,0 0 1 0 0,0-1 0 0 0,0 0 0 0 0,-1-1 0 0 0,1 0 0 0 0,-1-1 0 0 0,0-1-1 0 0,-1 0 1 0 0,1-1 0 0 0,-1 0 0 0 0,0-1 0 0 0,-1 0 0 0 0,0-1-1 0 0,3-4-127 0 0,37-23 235 0 0,-51 35-236 0 0,1 1 0 0 0,0-1 0 0 0,-1 0 0 0 0,1 1 0 0 0,0-1 0 0 0,-1 1 0 0 0,1-1 0 0 0,0 0 0 0 0,0 1 0 0 0,-1 0 1 0 0,1-1-1 0 0,0 1 0 0 0,0-1 0 0 0,0 1 0 0 0,0 0 0 0 0,0 0 0 0 0,-1 0 0 0 0,1-1 0 0 0,0 1 0 0 0,0 0 0 0 0,0 0 0 0 0,0 0 0 0 0,0 0 0 0 0,0 0 0 0 0,0 1 0 0 0,0-1 0 0 0,0 0 0 0 0,-1 0 0 0 0,1 1 0 0 0,0-1 0 0 0,0 0 0 0 0,0 1 1 0 0,0-1-1 0 0,-1 1 0 0 0,1-1 0 0 0,0 1 0 0 0,0-1 0 0 0,-1 1 0 0 0,1-1 0 0 0,0 1 0 0 0,-1 0 0 0 0,1 0 0 0 0,-1-1 0 0 0,1 1 0 0 0,-1 0 0 0 0,1 0 0 0 0,-1-1 0 0 0,0 1 0 0 0,1 0 0 0 0,-1 0 0 0 0,0 0 0 0 0,1 0 0 0 0,-1 0 0 0 0,0 0 1 0 0,0 0-1 0 0,0-1 0 0 0,0 1 0 0 0,0 0 0 0 0,0 0 0 0 0,0 0 0 0 0,0 0 0 0 0,-1 0 1 0 0,4 8-4 0 0,-1-3 10 0 0,-1-1 0 0 0,1 0 0 0 0,0 0 0 0 0,1 0 0 0 0,-1 0 0 0 0,1 0 0 0 0,0-1 0 0 0,0 1 0 0 0,0-1 0 0 0,1 0 0 0 0,-1 0-1 0 0,1 0 1 0 0,0 0 0 0 0,0-1 0 0 0,1 1 0 0 0,-1-1 0 0 0,1 0 0 0 0,-1-1 0 0 0,1 1 0 0 0,0-1 0 0 0,0 0 0 0 0,0 0 0 0 0,1 0 0 0 0,-1-1-1 0 0,0 0 1 0 0,1 0 0 0 0,-1 0 0 0 0,0 0 0 0 0,1-1 0 0 0,-1 0 0 0 0,1 0 0 0 0,-1-1 0 0 0,1 0 0 0 0,4-1-6 0 0,-4-2 101 0 0,-1 0 1 0 0,1-1 0 0 0,-1 1 0 0 0,0-1-1 0 0,0 0 1 0 0,-1-1 0 0 0,0 1-1 0 0,0-1 1 0 0,0 0 0 0 0,0 0-1 0 0,-1 0 1 0 0,0-1 0 0 0,0 1 0 0 0,-1-1-1 0 0,1-3-101 0 0,10-20 319 0 0,3-58-478 0 0,-20 87-1921 0 0,2 1-3677 0 0,2 0-6658 0 0</inkml:trace>
  <inkml:trace contextRef="#ctx0" brushRef="#br0" timeOffset="2">1930 118 0 0 0,'0'0'1392'0'0,"0"0"327"0"0,0 0 402 0 0,0 0 295 0 0,0 0 29 0 0,0 0-299 0 0,0 0-490 0 0,0 0-404 0 0,0 0-248 0 0,0 0-130 0 0,0 0-75 0 0,0 0-70 0 0,8-4 2344 0 0,-25 124-1634 0 0,-10 271-559 0 0,26-385-876 0 0,1 0 0 0 0,-1-1-1 0 0,2 1 1 0 0,-1 0 0 0 0,0 0 0 0 0,1 0-1 0 0,0 0 1 0 0,1-1 0 0 0,-1 1-1 0 0,1-1 1 0 0,0 1 0 0 0,1-1 0 0 0,-1 1-1 0 0,1-1 1 0 0,0 0 0 0 0,0 0 0 0 0,1-1-1 0 0,-1 1 1 0 0,1-1 0 0 0,0 1 0 0 0,0-1-1 0 0,1 0 1 0 0,-1-1 0 0 0,1 1-1 0 0,1 0-3 0 0,-1-4 41 0 0,0-1-1 0 0,1 1 0 0 0,-1-1 1 0 0,0 0-1 0 0,0-1 0 0 0,0 1 1 0 0,1-1-1 0 0,-2 0 0 0 0,1 0 1 0 0,0 0-1 0 0,0-1 0 0 0,-1 0 1 0 0,1 0-1 0 0,-1 0 0 0 0,0 0 0 0 0,0-1 1 0 0,0 0-1 0 0,0 1 0 0 0,-1-2 1 0 0,0 1-1 0 0,1 0 0 0 0,-1 0 1 0 0,-1-1-1 0 0,1 0 0 0 0,-1 0 1 0 0,1 0-41 0 0,8-11 78 0 0,32-48 122 0 0,-3-3 0 0 0,-3-1 1 0 0,-3-1-1 0 0,16-51-200 0 0,-38 94 59 0 0,-2 0 1 0 0,-1-1 0 0 0,-1 0-1 0 0,-1-1 1 0 0,-1 1 0 0 0,-2-1-1 0 0,-1-1 1 0 0,0-8-60 0 0,-5 16 255 0 0,-5 28 67 0 0,-31 138-286 0 0,15 168 435 0 0,23-255-410 0 0,2-1-1 0 0,3 1 0 0 0,2-1 1 0 0,12 40-61 0 0,12 33 33 0 0,-27-121 163 0 0,-4-9-336 0 0,0 0 0 0 0,0 0 0 0 0,1 0 0 0 0,-1-1 0 0 0,0 1 0 0 0,0 0 0 0 0,0 0 0 0 0,1 0 0 0 0,-1 0 0 0 0,0 0 0 0 0,0-1 0 0 0,1 1 0 0 0,-1 0 0 0 0,0 0 0 0 0,0 0 0 0 0,1 0 0 0 0,-1 0 0 0 0,0 0 0 0 0,1 0 0 0 0,-1 0-1 0 0,0 0 1 0 0,0 0 0 0 0,1 0 0 0 0,-1 0 0 0 0,0 0 0 0 0,0 0 0 0 0,1 1 0 0 0,-1-1 0 0 0,0 0 0 0 0,1 0 140 0 0,0-11-2154 0 0,1 3-2621 0 0,2 1-6604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8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18 9026 0 0,'0'0'2172'0'0,"0"0"-351"0"0,0 0-150 0 0,0 0-14 0 0,0 0 24 0 0,0 0-67 0 0,0 0-250 0 0,0 0-383 0 0,0 0-331 0 0,0 0-203 0 0,0 0-101 0 0,0 0-10 0 0,0 0 2 0 0,0 5-21 0 0,-19 243 1288 0 0,4-97-1893 0 0,15-151 83 0 0,0 0-95 0 0,0 0-136 0 0,0 0-216 0 0,4-15-3078 0 0,2 2 846 0 0,-1 4-2604 0 0,-1 4-5467 0 0</inkml:trace>
  <inkml:trace contextRef="#ctx0" brushRef="#br0" timeOffset="676.607">197 164 6481 0 0,'0'0'2362'0'0,"0"0"-548"0"0,0 0-306 0 0,0 0-90 0 0,0 0-10 0 0,0 0-73 0 0,0 0-149 0 0,0 0-123 0 0,0 0-76 0 0,0 0-29 0 0,0 0-44 0 0,0 0-131 0 0,0 0-119 0 0,13 1-83 0 0,132-2 1289 0 0,48-33-975 0 0,-163 33-832 0 0,-30 1-65 0 0,0 0 10 0 0,0 0 18 0 0,0 0 24 0 0,0 0 38 0 0,0 0 42 0 0,0 0 38 0 0,0 0 13 0 0,0 0 22 0 0,-17-7 332 0 0,-63-39-457 0 0,23-5-12 0 0,57 52-70 0 0,0-1 1 0 0,0 0 0 0 0,-1 1-1 0 0,1-1 1 0 0,0 0 0 0 0,-1 1-1 0 0,1-1 1 0 0,0 0 0 0 0,-1 1-1 0 0,1-1 1 0 0,-1 0 0 0 0,1 0-1 0 0,0 1 1 0 0,-1-1 0 0 0,1 0-1 0 0,-1 0 1 0 0,1 0 0 0 0,-1 0-1 0 0,1 0 1 0 0,-1 0 0 0 0,1 0-1 0 0,0 0 1 0 0,-1 0 0 0 0,1 0-1 0 0,-1 0 1 0 0,1 0 0 0 0,-1 0-1 0 0,1 0 1 0 0,-1 0 0 0 0,1 0-1 0 0,-1 0 1 0 0,1 0 0 0 0,0-1-1 0 0,-1 1 1 0 0,1 0 0 0 0,-1 0-1 0 0,1-1 1 0 0,0 1 0 0 0,-1 0-1 0 0,1 0 1 0 0,0-1 0 0 0,-1 1 3 0 0,5 100 2 0 0,-1-67 6 0 0,-1 0-1 0 0,-2-1 0 0 0,-2 1 1 0 0,0 0-1 0 0,-3 0 0 0 0,0 0-7 0 0,59-102 167 0 0,20-39-214 0 0,-73 104-276 0 0,2-2 178 0 0,-1 4-9250 0 0,-2 2-1315 0 0</inkml:trace>
  <inkml:trace contextRef="#ctx0" brushRef="#br0" timeOffset="1180.669">746 29 11594 0 0,'0'0'2298'0'0,"0"0"-379"0"0,0 0-234 0 0,0 0-144 0 0,0 0-164 0 0,0 0-169 0 0,0 0-267 0 0,0 0-318 0 0,0 0-244 0 0,0 0-112 0 0,0 0-35 0 0,0 0 13 0 0,0 0 37 0 0,4-3 12 0 0,3-1-197 0 0,0 0 0 0 0,0 1-1 0 0,1 0 1 0 0,0 0 0 0 0,-1 1-1 0 0,1 0 1 0 0,0 0-1 0 0,0 1 1 0 0,0 0 0 0 0,1 1-1 0 0,-1-1 1 0 0,0 2 0 0 0,0-1-1 0 0,2 1-96 0 0,3-1 86 0 0,-11 1-65 0 0,1 1 0 0 0,-1-1 0 0 0,1 0 0 0 0,-1 1 0 0 0,0 0 0 0 0,1-1 0 0 0,-1 1 0 0 0,0 0 0 0 0,0 0 0 0 0,-1 0 0 0 0,1 1 0 0 0,0-1 0 0 0,-1 0-1 0 0,1 0 1 0 0,-1 1 0 0 0,0-1 0 0 0,0 1 0 0 0,0 0 0 0 0,0-1 0 0 0,0 1 0 0 0,0 0 0 0 0,-1-1 0 0 0,1 1 0 0 0,-1 0 0 0 0,0 0 0 0 0,0 0 0 0 0,0-1 0 0 0,0 1 0 0 0,0 0 0 0 0,-1 0 0 0 0,1-1 0 0 0,-1 1-1 0 0,0 2-20 0 0,1 3 75 0 0,-2 2-27 0 0,0 0 0 0 0,0 0 1 0 0,-1 0-1 0 0,0-1 1 0 0,-1 1-1 0 0,0-1 0 0 0,0 0 1 0 0,-1 0-1 0 0,0 0 0 0 0,-1 0 1 0 0,-2 2-49 0 0,-20 36 184 0 0,25-41-149 0 0,0 0 0 0 0,0 0 0 0 0,0 0-1 0 0,1 1 1 0 0,0-1 0 0 0,0 1 0 0 0,0-1 0 0 0,1 1 0 0 0,0 0 0 0 0,1-1 0 0 0,-1 1-1 0 0,1 0 1 0 0,1 1-35 0 0,0-6 44 0 0,1 1-1 0 0,0-1 1 0 0,0 0-1 0 0,0 0 1 0 0,0 0-1 0 0,1 0 0 0 0,-1 0 1 0 0,0-1-1 0 0,1 1 1 0 0,0-1-1 0 0,-1 0 1 0 0,1 1-1 0 0,0-1 1 0 0,-1 0-1 0 0,1-1 1 0 0,0 1-1 0 0,0 0 0 0 0,0-1 1 0 0,0 1-1 0 0,0-1 1 0 0,0 0-1 0 0,-1 0 1 0 0,1 0-1 0 0,0-1 1 0 0,0 1-1 0 0,1-1-43 0 0,3 1 50 0 0,0 0 0 0 0,1 0 0 0 0,-1 0 0 0 0,0-1 1 0 0,1-1-1 0 0,-1 1 0 0 0,0-1 0 0 0,0 0 0 0 0,0-1 0 0 0,0 0 0 0 0,0 0 0 0 0,3-2-50 0 0,-9 4-33 0 0,-1-1-1795 0 0,0 0-2873 0 0,-2-1-3492 0 0,0 2-4521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493 190 7706 0 0,'0'0'2184'0'0,"0"0"-294"0"0,0 0-231 0 0,0 0-99 0 0,0 0-82 0 0,0 0-139 0 0,0 0-204 0 0,0 0-223 0 0,0 0-209 0 0,0 0-147 0 0,0 0-109 0 0,0 0-69 0 0,0 0-22 0 0,-21-22-19 0 0,-66-67-1 0 0,18 35 582 0 0,59 50-795 0 0,-1-1 0 0 0,1 2 0 0 0,-1 0 0 0 0,0 0 0 0 0,0 1 0 0 0,0 0 0 0 0,0 0 0 0 0,0 2 0 0 0,0-1 0 0 0,0 1 0 0 0,-4 1-123 0 0,1-1 100 0 0,11 1-92 0 0,1-1 1 0 0,-1 0 0 0 0,1 1 0 0 0,-1-1-1 0 0,0 1 1 0 0,1 0 0 0 0,-1 0-1 0 0,1 0 1 0 0,0 0 0 0 0,-1 0-1 0 0,1 1 1 0 0,0-1 0 0 0,0 1-1 0 0,0-1 1 0 0,0 1 0 0 0,0 0 0 0 0,0 0-1 0 0,0 0 1 0 0,0 0 0 0 0,1 0-1 0 0,-1 0 1 0 0,1 1 0 0 0,0-1-1 0 0,-1 0 1 0 0,1 1 0 0 0,0-1-1 0 0,0 1 1 0 0,1-1 0 0 0,-1 1 0 0 0,1-1-1 0 0,-1 2-8 0 0,-7 86 101 0 0,8-83-83 0 0,2 21 34 0 0,2-1 0 0 0,1 1 0 0 0,1-1 0 0 0,1 0 0 0 0,2-1 0 0 0,6 16-52 0 0,1 4 99 0 0,57 169 319 0 0,-2 23-90 0 0,-31-86-181 0 0,-24-100-19 0 0,-3 0 0 0 0,-1 1 0 0 0,-3 1 0 0 0,-2 0 0 0 0,-2 19-128 0 0,-5-67 20 0 0,0 0-1 0 0,-1 0 0 0 0,0 0 1 0 0,0 0-1 0 0,-1 0 0 0 0,0-1 1 0 0,0 1-1 0 0,0 0 1 0 0,0-1-1 0 0,-1 0 0 0 0,0 1 1 0 0,0-1-1 0 0,0 0 0 0 0,-1-1 1 0 0,0 1-1 0 0,0-1 0 0 0,0 1 1 0 0,0-1-1 0 0,-1 0 0 0 0,1-1 1 0 0,-1 1-1 0 0,0-1 1 0 0,0 0-1 0 0,-1 0 0 0 0,1 0 1 0 0,-1-1-1 0 0,1 0 0 0 0,-4 1-19 0 0,-12 3 1 0 0,0 0 0 0 0,0-1 1 0 0,-1-1-1 0 0,0-1 0 0 0,0-1 0 0 0,0-1 0 0 0,-4-1-1 0 0,22 1-49 0 0,-1 0 1 0 0,1 0-1 0 0,-1-1 0 0 0,0 1 1 0 0,1-1-1 0 0,-1 0 1 0 0,0-1-1 0 0,1 1 1 0 0,-1-1-1 0 0,0 0 1 0 0,1 0-1 0 0,-1 0 0 0 0,1-1 1 0 0,0 1-1 0 0,-1-1 1 0 0,1 0-1 0 0,0 0 1 0 0,0-1-1 0 0,0 1 1 0 0,0-1-1 0 0,1 0 0 0 0,-1 0 1 0 0,1 0-1 0 0,0-1 1 0 0,0 1-1 0 0,0-1 1 0 0,0 0-1 0 0,0 0 1 0 0,1 0-1 0 0,0 0 0 0 0,0 0 1 0 0,0 0-1 0 0,0 0 1 0 0,0-1-1 0 0,1 1 1 0 0,0-1-1 0 0,0 1 1 0 0,0-1-1 0 0,1 0 0 0 0,0 1 1 0 0,-1-1-1 0 0,2 0 1 0 0,-1 1-1 0 0,1-4 49 0 0,47-64-3067 0 0,-20 46-1402 0 0,-22 21 2965 0 0,12-11-9939 0 0</inkml:trace>
  <inkml:trace contextRef="#ctx0" brushRef="#br0" timeOffset="769.221">1092 468 4801 0 0,'0'0'1330'0'0,"0"0"-135"0"0,0 0 249 0 0,0 0 467 0 0,0 0 348 0 0,0 0 32 0 0,0 0-354 0 0,0 0-493 0 0,0 0-350 0 0,0 0-220 0 0,0 0-147 0 0,0 0-113 0 0,0 0-105 0 0,-3 0-49 0 0,-90 11 2142 0 0,-25 13-1458 0 0,3 18-624 0 0,90-24-293 0 0,25-17-221 0 0,8 23-33 0 0,-1-20 33 0 0,0 0-1 0 0,0 0 1 0 0,0 0 0 0 0,0-1 0 0 0,1 0-1 0 0,-1 0 1 0 0,1-1 0 0 0,0 0 0 0 0,0-1-1 0 0,0 1 1 0 0,0-1 0 0 0,0-1-1 0 0,3 0-5 0 0,0 1 22 0 0,82 14 94 0 0,-93-14-98 0 0,1 0 1 0 0,0 0-1 0 0,-1 1 1 0 0,1-1-1 0 0,-1 0 1 0 0,1 0-1 0 0,-1 1 1 0 0,1-1-1 0 0,-1 1 1 0 0,0-1-1 0 0,0 0 1 0 0,0 1-1 0 0,0-1 1 0 0,0 1-1 0 0,0-1 1 0 0,0 0-1 0 0,0 1 1 0 0,-1-1-1 0 0,1 1 1 0 0,0-1-1 0 0,-1 0 1 0 0,1 1-1 0 0,-1-1 1 0 0,0 0-1 0 0,1 0 1 0 0,-1 1-1 0 0,0-1 1 0 0,0 0-1 0 0,0 0 1 0 0,0 0-1 0 0,0 0 1 0 0,0 0-1 0 0,0 0 1 0 0,0 0-1 0 0,0 0 1 0 0,0-1-1 0 0,-1 1-18 0 0,-252 199 476 0 0,208-161-468 0 0,40-36-7 0 0,-1 1-1 0 0,1 1 1 0 0,0-1 0 0 0,0 1 0 0 0,1 0-1 0 0,-1 1 1 0 0,1-1 0 0 0,0 1 0 0 0,0 0 0 0 0,1 0-1 0 0,0 0 1 0 0,0 1 0 0 0,1 0 0 0 0,-1 0-1 0 0,1 0 1 0 0,1 0 0 0 0,-1 0 0 0 0,1 0 0 0 0,1 1-1 0 0,-1-1 1 0 0,1 7-1 0 0,1-12 5 0 0,0 0 0 0 0,0 0 0 0 0,1-1 1 0 0,-1 1-1 0 0,1 0 0 0 0,0 0 0 0 0,-1 0 0 0 0,1-1 0 0 0,0 1 0 0 0,0 0 0 0 0,0-1 1 0 0,0 1-1 0 0,0-1 0 0 0,1 1 0 0 0,-1-1 0 0 0,0 0 0 0 0,1 0 0 0 0,-1 1 0 0 0,1-1 0 0 0,-1 0 1 0 0,1 0-1 0 0,0 0 0 0 0,-1 0 0 0 0,1-1 0 0 0,0 1 0 0 0,-1 0 0 0 0,1-1 0 0 0,0 1 0 0 0,0-1 1 0 0,0 0-1 0 0,0 1 0 0 0,1-1-5 0 0,72 3 321 0 0,-58-4-204 0 0,21 1 102 0 0,0-2 1 0 0,0-2 0 0 0,0-2 0 0 0,-1-1 0 0 0,24-8-220 0 0,-34 7 108 0 0,-26 8-120 0 0,-1 0-23 0 0,0 0-36 0 0,0-6-2665 0 0,0 4-4369 0 0,0 2-4861 0 0</inkml:trace>
  <inkml:trace contextRef="#ctx0" brushRef="#br0" timeOffset="1087.62">1379 545 13323 0 0,'0'0'2331'0'0,"0"0"-868"0"0,0 0-391 0 0,0 0-21 0 0,0 0 108 0 0,0 0 119 0 0,0 0-43 0 0,0 0-202 0 0,0 0-245 0 0,0 0-189 0 0,-13 32-113 0 0,-41 105-78 0 0,27-23 437 0 0,25-81-648 0 0,-10 200 152 0 0,11-212-876 0 0,0-26-4036 0 0,2-15 620 0 0,0 7-2414 0 0,-1 5-4510 0 0</inkml:trace>
  <inkml:trace contextRef="#ctx0" brushRef="#br0" timeOffset="1335.158">1260 556 7914 0 0,'0'0'2883'0'0,"0"0"-1097"0"0,0 0-606 0 0,0 0-117 0 0,0 0 140 0 0,0 0 174 0 0,0 0 52 0 0,0 0-148 0 0,0 0-284 0 0,0 0-224 0 0,0 0-138 0 0,0 0-76 0 0,33-7-39 0 0,101-25-31 0 0,-33 14 613 0 0,8 10-1230 0 0,-109 8-202 0 0,-23 25-7134 0 0,22-25 6260 0 0,-7 6-10324 0 0</inkml:trace>
  <inkml:trace contextRef="#ctx0" brushRef="#br0" timeOffset="1585.825">1229 834 5721 0 0,'0'0'3710'0'0,"0"0"-1330"0"0,0 0-273 0 0,0 0-138 0 0,0 0-238 0 0,0 0-212 0 0,0 0-206 0 0,0 0-218 0 0,0 0-247 0 0,36-4-217 0 0,110-12-190 0 0,-48-5 6 0 0,-79 12-454 0 0,8-5-24 0 0,0 0-2363 0 0,-10 8-6179 0 0,-11 5-3006 0 0</inkml:trace>
  <inkml:trace contextRef="#ctx0" brushRef="#br0" timeOffset="2157.388">1266 294 8554 0 0,'0'0'2624'0'0,"0"0"-547"0"0,0 0-425 0 0,0 0-209 0 0,0 0-87 0 0,0 0-46 0 0,0 0-174 0 0,0 0-318 0 0,0 0-295 0 0,0 0-191 0 0,0 0-80 0 0,0 0 5 0 0,0 0 93 0 0,11 4 658 0 0,99 3 1674 0 0,25 5-1777 0 0,-53-12-701 0 0,-81 0-154 0 0,-1 0 38 0 0,0 0 40 0 0,0 0 38 0 0,0 0 32 0 0,0 0 18 0 0,0 0 5 0 0,-13-19 186 0 0,-134-111-150 0 0,139 121-640 0 0,7 8 212 0 0,0 1 0 0 0,0 0 0 0 0,0-1 0 0 0,0 1 0 0 0,0-1 0 0 0,1 1 0 0 0,-1-1 0 0 0,0 0 0 0 0,0 1-1 0 0,1-1 1 0 0,-1 0 0 0 0,0 1 0 0 0,1-1 0 0 0,-1 0 0 0 0,0 0 0 0 0,1 0 0 0 0,0 1 0 0 0,-1-1 0 0 0,1 0 0 0 0,-1 0 0 0 0,1 0 0 0 0,0 0 0 0 0,0 0-1 0 0,-1 0 1 0 0,1 0 0 0 0,0 0 0 0 0,0 0 0 0 0,0 0 0 0 0,0 0 0 0 0,0 0 0 0 0,0 0 0 0 0,0 0 0 0 0,1 0 0 0 0,-1 0 0 0 0,0 0 0 0 0,0 1-1 0 0,1-1 1 0 0,-1 0 0 0 0,1 0 0 0 0,-1 0 0 0 0,1 0 0 0 0,-1 0 0 0 0,1 1 0 0 0,-1-1 0 0 0,1 0 0 0 0,0 0 171 0 0,6-3-11952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8666 0 0,'0'0'2114'0'0,"0"0"-350"0"0,0 0-370 0 0,0 0-193 0 0,0 0 9 0 0,0 0 31 0 0,0 0-74 0 0,0 0-193 0 0,0 0-302 0 0,0 0-248 0 0,0 0-137 0 0,16-5 844 0 0,359-40 3899 0 0,-269 38-4565 0 0,-83 6-5506 0 0,0 1-5514 0 0,-23 0-893 0 0</inkml:trace>
  <inkml:trace contextRef="#ctx0" brushRef="#br0" timeOffset="216.397">86 274 8978 0 0,'0'0'2975'0'0,"0"0"-960"0"0,0 0-742 0 0,0 0-308 0 0,0 0-91 0 0,0 0 2 0 0,0 0 12 0 0,0 0 19 0 0,0 0-55 0 0,0 0-46 0 0,0 0-21 0 0,0 0-131 0 0,20-1-166 0 0,65-3-138 0 0,26-22 70 0 0,4-16-714 0 0,-45 14-4870 0 0,-51 21-1811 0 0,-6-1-4650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9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6001 0 0,'0'0'2788'0'0,"0"0"-297"0"0,0 0-216 0 0,0 0-357 0 0,0 0-323 0 0,0 0-299 0 0,0 0-317 0 0,0 0-263 0 0,0 0-157 0 0,0 0-71 0 0,0 0-17 0 0,0 0 10 0 0,0 0-9 0 0,-2 7 1771 0 0,189 1 1950 0 0,-129-8-3768 0 0,-19 0-582 0 0,-41-1-1053 0 0,-3-1-3604 0 0,2 1-3589 0 0,1 1-3347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10890 0 0,'0'0'2270'0'0,"0"0"-551"0"0,0 0-232 0 0,0 0 31 0 0,0 0 85 0 0,0 0 23 0 0,0 0-181 0 0,0 0-257 0 0,0 0-209 0 0,0 0-151 0 0,0 0-123 0 0,0 0-115 0 0,25 3-84 0 0,74 6-77 0 0,-14-17 566 0 0,-57 3-791 0 0,-24-1-2626 0 0,-4 5-1832 0 0,0 1-7866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37 367 5433 0 0,'0'0'3196'0'0,"0"0"-1263"0"0,0 0-368 0 0,0 0 155 0 0,0 0 191 0 0,0 0 41 0 0,0 0-210 0 0,0 0-394 0 0,0 0-378 0 0,0 0-217 0 0,0 0-70 0 0,0 0-11 0 0,0 0-31 0 0,7 15 908 0 0,-50 31-486 0 0,75-84-579 0 0,-25 35 583 0 0,-46 44-835 0 0,61-32-3648 0 0,-10-11-6609 0 0,-6-1-2671 0 0</inkml:trace>
  <inkml:trace contextRef="#ctx0" brushRef="#br0" timeOffset="2146.121">290 509 7138 0 0,'0'0'1896'0'0,"0"0"-240"0"0,0 0-123 0 0,0 0-42 0 0,0 0-80 0 0,0 0-185 0 0,0 0-171 0 0,0 0-277 0 0,0 0-255 0 0,0 0-166 0 0,0 0-109 0 0,-15 1-42 0 0,-45 3-34 0 0,58-4-155 0 0,0 0 0 0 0,0 1 0 0 0,0-1 1 0 0,0 1-1 0 0,-1-1 0 0 0,1 1 0 0 0,0 0 1 0 0,0 0-1 0 0,0 0 0 0 0,0 0 0 0 0,1 0 1 0 0,-1 0-1 0 0,0 1 0 0 0,0-1 0 0 0,1 1 1 0 0,-1-1-1 0 0,1 1 0 0 0,-1-1 0 0 0,1 1 0 0 0,0 0 1 0 0,-1 0-1 0 0,1 0 0 0 0,0 0 0 0 0,0 0 1 0 0,1 0-1 0 0,-1 1-17 0 0,-5 7 96 0 0,0 0-74 0 0,0 1 0 0 0,0 0 0 0 0,1 0 0 0 0,0 0 0 0 0,1 1 0 0 0,0-1 0 0 0,1 1 0 0 0,0 0 1 0 0,1 0-1 0 0,0 0 0 0 0,1 1 0 0 0,1-1 0 0 0,0 0 0 0 0,1 7-22 0 0,-1-16 9 0 0,1 1-1 0 0,0 0 1 0 0,0-1 0 0 0,1 1-1 0 0,-1-1 1 0 0,1 1 0 0 0,0-1-1 0 0,0 0 1 0 0,0 0 0 0 0,0 1-1 0 0,0-1 1 0 0,1-1 0 0 0,-1 1-1 0 0,1 0 1 0 0,0-1 0 0 0,-1 1-1 0 0,2-1 1 0 0,-1 0 0 0 0,0 0-1 0 0,0 0 1 0 0,0 0 0 0 0,1-1-1 0 0,-1 1 1 0 0,1-1 0 0 0,-1 0-1 0 0,1 0 1 0 0,0 0 0 0 0,0-1-1 0 0,1 1-8 0 0,4 0 130 0 0,0 1 0 0 0,0-2-1 0 0,0 1 1 0 0,1-1 0 0 0,-1-1-1 0 0,0 0 1 0 0,0 0 0 0 0,0 0-1 0 0,0-1 1 0 0,0-1 0 0 0,5-2-130 0 0,9-7 195 0 0,-1-1 0 0 0,-1-1 1 0 0,0 0-1 0 0,-1-2 0 0 0,-1-1 0 0 0,0 0 1 0 0,-1-1-1 0 0,-1-1 0 0 0,-1-1 0 0 0,-1 0 1 0 0,0-1-1 0 0,-2-1 0 0 0,0 0 1 0 0,-2 0-1 0 0,0-1 0 0 0,-2-1 0 0 0,0 0 1 0 0,-2 0-1 0 0,4-18-195 0 0,-7 23 46 0 0,-1 1 0 0 0,0-1 0 0 0,-2 0 0 0 0,0 0-1 0 0,0 0 1 0 0,-2 1 0 0 0,-2-13-46 0 0,3 27 1 0 0,-1 0 1 0 0,0 0-1 0 0,1 1 0 0 0,-1-1 0 0 0,-1 0 0 0 0,1 0 1 0 0,0 0-1 0 0,-1 1 0 0 0,0-1 0 0 0,0 1 0 0 0,0-1 1 0 0,0 1-1 0 0,-1 0 0 0 0,1 0 0 0 0,-1 0 0 0 0,0 0 1 0 0,0 0-1 0 0,0 1 0 0 0,0-1 0 0 0,0 1 0 0 0,0 0 0 0 0,-1 0 1 0 0,1 0-1 0 0,-1 0 0 0 0,0 1 0 0 0,1-1 0 0 0,-1 1 1 0 0,0 0-1 0 0,0 0 0 0 0,0 0 0 0 0,0 1 0 0 0,0 0 1 0 0,0-1-1 0 0,0 1 0 0 0,0 0 0 0 0,0 1 0 0 0,0-1 1 0 0,1 1-1 0 0,-1 0 0 0 0,0 0 0 0 0,0 0 0 0 0,0 0 1 0 0,1 1-1 0 0,-1-1 0 0 0,0 1 0 0 0,1 0 0 0 0,-3 2-1 0 0,-3 5-10 0 0,0 0 0 0 0,0 1-1 0 0,1 0 1 0 0,1 1-1 0 0,0 0 1 0 0,0 0 0 0 0,1 0-1 0 0,0 1 1 0 0,1 0 0 0 0,1 0-1 0 0,-1 0 1 0 0,2 1-1 0 0,0 0 1 0 0,1-1 0 0 0,0 1-1 0 0,0 0 1 0 0,2 0 0 0 0,0 10 10 0 0,1-8 4 0 0,0 1 0 0 0,2-1 0 0 0,-1 0 0 0 0,2 0 0 0 0,0 0 0 0 0,1-1 0 0 0,1 1 0 0 0,0-1 0 0 0,1 0 0 0 0,0-1 0 0 0,1 1 0 0 0,0-2 0 0 0,2 1 0 0 0,-1-1 0 0 0,1 0 0 0 0,1-1 0 0 0,0 0 0 0 0,0-1 0 0 0,1-1 0 0 0,1 1 0 0 0,10 4-4 0 0,-18-11-182 0 0,0 0 0 0 0,0 0 0 0 0,0-1 0 0 0,1 0 1 0 0,-1 0-1 0 0,1-1 0 0 0,-1 0 0 0 0,1 0 0 0 0,-1 0 0 0 0,1 0 1 0 0,0-1-1 0 0,0 0 0 0 0,-1 0 0 0 0,1 0 0 0 0,0-1 1 0 0,-1 0-1 0 0,1 0 0 0 0,-1-1 0 0 0,1 1 0 0 0,-1-1 0 0 0,1 0 1 0 0,-1-1-1 0 0,0 1 0 0 0,2-3 182 0 0,6-2-3248 0 0,-4 3-1957 0 0,-9 4 5044 0 0,7-4-11083 0 0</inkml:trace>
  <inkml:trace contextRef="#ctx0" brushRef="#br0" timeOffset="2600.785">885 532 5489 0 0,'0'0'2778'0'0,"0"0"-759"0"0,0 0-297 0 0,0 0-47 0 0,0 0-51 0 0,0 0-110 0 0,0 0-218 0 0,0 0-269 0 0,0 0-249 0 0,0 0-173 0 0,0 0-124 0 0,0 0-84 0 0,-9 35-88 0 0,-25 106-68 0 0,25-81 122 0 0,11 11 211 0 0,7-89 2049 0 0,72-244-1695 0 0,-2 74-677 0 0,-70 177-233 0 0,-8 10-38 0 0,-1 21 16 0 0,0 153 23 0 0,0-172-60 0 0,0 0 0 0 0,1 0 1 0 0,-1 0-1 0 0,0 0 0 0 0,1 0 0 0 0,-1 0 0 0 0,1 0 1 0 0,-1 0-1 0 0,1 0 0 0 0,-1 0 0 0 0,1 0 0 0 0,0 0 1 0 0,-1-1-1 0 0,1 1 0 0 0,0 0 0 0 0,0 0 0 0 0,0-1 1 0 0,0 1-1 0 0,0 0 0 0 0,0-1 0 0 0,0 1 0 0 0,0-1 1 0 0,0 1-1 0 0,0-1 0 0 0,0 0 0 0 0,0 1 0 0 0,0-1 0 0 0,0 0 1 0 0,0 0-1 0 0,0 0 0 0 0,0 0 0 0 0,0 0 0 0 0,0 0 1 0 0,0 0-1 0 0,1 0 0 0 0,-1 0 0 0 0,0 0 0 0 0,0 0 1 0 0,0-1-1 0 0,0 1 41 0 0,27-13-5285 0 0,-21 6 87 0 0,-3 3-5921 0 0</inkml:trace>
  <inkml:trace contextRef="#ctx0" brushRef="#br0" timeOffset="2978.374">854 247 5737 0 0,'0'0'3848'0'0,"0"0"-1361"0"0,0 0-544 0 0,0 0-265 0 0,0 0-257 0 0,0 0-178 0 0,0 0-199 0 0,0 0-251 0 0,0 0-124 0 0,0 0 2 0 0,0 0 53 0 0,0 0 47 0 0,0 0-68 0 0,13-4-100 0 0,84-30 743 0 0,52 11 1282 0 0,-154 23-2607 0 0,0 0 1 0 0,-1-1-1 0 0,1 1 0 0 0,-1-1 1 0 0,1 0-1 0 0,0-1 1 0 0,0 1-1 0 0,-1-1 1 0 0,1 0-1 0 0,0 0 1 0 0,1-1-1 0 0,-1 1 0 0 0,0-1 1 0 0,1 0-1 0 0,-1 0 1 0 0,1-1-1 0 0,0 1 1 0 0,0-1-1 0 0,0 0 1 0 0,1 0-1 0 0,-1 0 0 0 0,1-1 1 0 0,0 1-1 0 0,0-1 1 0 0,-1-2-22 0 0,2 4-93 0 0,1 0 0 0 0,-1 0-1 0 0,1 0 1 0 0,0-1 0 0 0,0 1 0 0 0,0 0 0 0 0,0 0 0 0 0,0-1 0 0 0,1 1-1 0 0,-1-1 1 0 0,1 1 0 0 0,0 0 0 0 0,0-1 0 0 0,0 1 0 0 0,1-1-1 0 0,-1 1 1 0 0,1 0 0 0 0,0-1 0 0 0,0 1 0 0 0,0 0 0 0 0,0 0 0 0 0,0-1-1 0 0,1 1 1 0 0,-1 0 0 0 0,1 1 0 0 0,0-1 0 0 0,0 0 0 0 0,0 0 0 0 0,0 1-1 0 0,1-1 1 0 0,-1 1 0 0 0,2-1 93 0 0,5-1-1013 0 0,6-3-4275 0 0,-3 6-6481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335 229 0 0 0,'0'0'978'0'0,"0"0"911"0"0,0 0 236 0 0,0 0-154 0 0,0 0-196 0 0,0 0-193 0 0,0 0-61 0 0,0 0-72 0 0,0 0-160 0 0,-3-15-125 0 0,-11-49-151 0 0,-20 8 1906 0 0,28 48-2664 0 0,-2-1 1 0 0,1 2-1 0 0,-1-1 1 0 0,0 1-1 0 0,-1 0 1 0 0,1 0-1 0 0,-2 1 1 0 0,1 0-1 0 0,0 1 1 0 0,-1 0-1 0 0,0 1 1 0 0,-11-4-256 0 0,15 6 72 0 0,-1 1-1 0 0,1-1 1 0 0,-1 1 0 0 0,1 1-1 0 0,-1-1 1 0 0,0 1 0 0 0,0 1-1 0 0,1-1 1 0 0,-1 1 0 0 0,1 0 0 0 0,-1 0-1 0 0,1 1 1 0 0,-1 0 0 0 0,1 0-1 0 0,0 1 1 0 0,-1-1 0 0 0,-1 3-72 0 0,5-3 26 0 0,0 0 1 0 0,0 0-1 0 0,0 0 0 0 0,0 0 1 0 0,1 1-1 0 0,-1-1 1 0 0,1 1-1 0 0,0 0 1 0 0,0-1-1 0 0,-1 1 0 0 0,2 0 1 0 0,-1 1-1 0 0,0-1 1 0 0,1 0-1 0 0,-1 0 0 0 0,1 1 1 0 0,0-1-1 0 0,0 1 1 0 0,1-1-1 0 0,-1 1 1 0 0,0 2-27 0 0,1 14 68 0 0,1-1 0 0 0,0 1 0 0 0,2 0 0 0 0,0-1 1 0 0,1 1-1 0 0,1-1 0 0 0,1 0 0 0 0,0-1 0 0 0,2 1 1 0 0,0-1-1 0 0,1-1 0 0 0,0 0 0 0 0,9 10-68 0 0,0 7 107 0 0,120 200 572 0 0,-119-196-595 0 0,-2 1 1 0 0,-2 1-1 0 0,-1 1 0 0 0,-2 0 1 0 0,-1 0-1 0 0,-3 1 0 0 0,-1 0 0 0 0,-3 1 1 0 0,0 33-85 0 0,-3-63 36 0 0,-1 1 0 0 0,0-1 1 0 0,-1 1-1 0 0,-1-1 0 0 0,0 1 1 0 0,-1-1-1 0 0,0 0 0 0 0,-1 0 1 0 0,0 0-1 0 0,-1 0 0 0 0,-1-1 1 0 0,0 0-1 0 0,-1 0 0 0 0,0 0 1 0 0,-1-1-1 0 0,0 0 0 0 0,0 0 1 0 0,-1-1-1 0 0,-1-1 0 0 0,0 1 1 0 0,-2 0-37 0 0,7-5 11 0 0,-1-1 0 0 0,0 0 0 0 0,0 0 1 0 0,0-1-1 0 0,-1 1 0 0 0,0-1 1 0 0,1-1-1 0 0,-1 1 0 0 0,0-1 1 0 0,0 0-1 0 0,0-1 0 0 0,0 0 0 0 0,0 0 1 0 0,-1 0-1 0 0,1-1 0 0 0,0 0 1 0 0,0-1-1 0 0,0 1 0 0 0,-2-2-11 0 0,6 0-53 0 0,0 0 0 0 0,0 0-1 0 0,1-1 1 0 0,-1 1 0 0 0,1-1-1 0 0,-1 1 1 0 0,1-1 0 0 0,0 0 0 0 0,0 0-1 0 0,1 0 1 0 0,-1 0 0 0 0,1-1-1 0 0,-1 1 1 0 0,1 0 0 0 0,0-1-1 0 0,0 1 1 0 0,0 0 0 0 0,1-1-1 0 0,-1 1 1 0 0,1-1 0 0 0,0 0 0 0 0,0 1-1 0 0,0-1 1 0 0,0 1 0 0 0,1-1-1 0 0,0 1 1 0 0,-1-1 0 0 0,1 1-1 0 0,0 0 1 0 0,1-1 0 0 0,-1 1-1 0 0,0 0 1 0 0,1 0 0 0 0,0 0 0 0 0,1-2 53 0 0,40-49-4593 0 0,-27 35-2617 0 0,-4 7-4709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173 466 12043 0 0,'0'0'2257'0'0,"0"0"-462"0"0,0 0-353 0 0,0 0-250 0 0,0 0-179 0 0,0 0-183 0 0,0 0-192 0 0,0 0-195 0 0,0 0-149 0 0,0 0-100 0 0,0 0-57 0 0,0 0-40 0 0,0 0-33 0 0,-25 30-25 0 0,-76 95-7 0 0,64-63-30 0 0,35-52-7 0 0,1-5 0 0 0,-1 0 0 0 0,1 1-1 0 0,0-1 1 0 0,0 1-1 0 0,0-1 1 0 0,1 1-1 0 0,0-1 1 0 0,0 1-1 0 0,0-1 1 0 0,1 1-1 0 0,0-1 1 0 0,0 1-1 0 0,0-1 1 0 0,1 0-1 0 0,0 1 1 0 0,0-1 0 0 0,0 0-1 0 0,0 0 1 0 0,1 0-1 0 0,0 0 1 0 0,0-1-1 0 0,0 1 1 0 0,1-1-1 0 0,0 0 1 0 0,-1 0-1 0 0,1 0 1 0 0,1 0-1 0 0,-1-1 1 0 0,0 0-1 0 0,1 1 1 0 0,0-2-1 0 0,0 1 1 0 0,0 0 0 0 0,0-1-1 0 0,0 0 1 0 0,0 0-1 0 0,1-1 1 0 0,-1 0-1 0 0,0 0 1 0 0,5 1 5 0 0,-4-2 106 0 0,1 0 1 0 0,-1-1-1 0 0,1 0 0 0 0,0 0 1 0 0,-1 0-1 0 0,0-1 0 0 0,1 0 1 0 0,-1 0-1 0 0,0-1 0 0 0,0 1 1 0 0,0-1-1 0 0,0-1 1 0 0,-1 1-1 0 0,1-1 0 0 0,-1 0 1 0 0,0 0-1 0 0,0 0 0 0 0,0-1 1 0 0,-1 0-1 0 0,0 0 1 0 0,2-2-107 0 0,6-9 218 0 0,-1-1 1 0 0,0 0-1 0 0,-1-1 1 0 0,0 0 0 0 0,-2-1-1 0 0,0 0 1 0 0,-1 0-1 0 0,-2-1 1 0 0,1 1 0 0 0,-2-1-1 0 0,-1-1-218 0 0,12-60 28 0 0,-4 0-1 0 0,-4 0 1 0 0,-3-29-28 0 0,-4 95-27 0 0,-1 1 0 0 0,0-1 1 0 0,-2 1-1 0 0,1 0 0 0 0,-2 0 0 0 0,0 0 1 0 0,-1 0-1 0 0,-5-12 27 0 0,8 21-4 0 0,-1-1 1 0 0,0 1-1 0 0,0 0 0 0 0,0 0 0 0 0,0 0 1 0 0,-1 1-1 0 0,0-1 0 0 0,0 1 0 0 0,0 0 1 0 0,0 0-1 0 0,-1 0 0 0 0,1 1 0 0 0,-1-1 0 0 0,0 1 1 0 0,0 0-1 0 0,0 1 0 0 0,-1-1 0 0 0,1 1 1 0 0,-1 0-1 0 0,1 0 0 0 0,-1 1 0 0 0,0-1 1 0 0,-1 1 3 0 0,0 3-7 0 0,0 0 0 0 0,0 0 0 0 0,0 0 1 0 0,1 1-1 0 0,-1 0 0 0 0,1 1 0 0 0,-1-1 1 0 0,1 1-1 0 0,0 0 0 0 0,0 1 0 0 0,1-1 0 0 0,0 1 1 0 0,-1 0-1 0 0,1 1 0 0 0,1-1 0 0 0,-1 1 1 0 0,1 0-1 0 0,0 0 0 0 0,1 0 0 0 0,-1 1 1 0 0,1-1-1 0 0,0 1 0 0 0,1 0 0 0 0,0 0 1 0 0,0 0-1 0 0,0 0 0 0 0,1 0 7 0 0,-9 22 10 0 0,2-1 0 0 0,1 1 1 0 0,2 0-1 0 0,1 1 0 0 0,1-1 0 0 0,1 1 0 0 0,1 0 0 0 0,3 5-10 0 0,1-8 3 0 0,2-1 0 0 0,1 1 0 0 0,1-2-1 0 0,2 1 1 0 0,0-1 0 0 0,1 0 0 0 0,2-1-1 0 0,1 0 1 0 0,0-1 0 0 0,2-1 0 0 0,0 0-1 0 0,2-1 1 0 0,0 0 0 0 0,2-2 0 0 0,0 0-1 0 0,14 11-2 0 0,-15-13-65 0 0,-13-11 13 0 0,0 1 0 0 0,1-2 1 0 0,0 1-1 0 0,0 0 0 0 0,0-1 0 0 0,0-1 1 0 0,1 1-1 0 0,0-1 0 0 0,0 0 0 0 0,0 0 1 0 0,1-1-1 0 0,-1 0 0 0 0,1 0 0 0 0,-1-1 1 0 0,1 0-1 0 0,3 0 52 0 0,6-12-3193 0 0,-13 1-1202 0 0,-3 5 1210 0 0,3-4-8528 0 0</inkml:trace>
  <inkml:trace contextRef="#ctx0" brushRef="#br0" timeOffset="250.697">805 551 14867 0 0,'0'0'1697'0'0,"0"0"-262"0"0,0 0 59 0 0,0 0 115 0 0,0 0-82 0 0,0 0-264 0 0,0 0-346 0 0,0 0-362 0 0,0 0-219 0 0,0 0-117 0 0,0 0-78 0 0,-10 36-27 0 0,-31 111-37 0 0,5-53-18 0 0,-10 6-1664 0 0,38-93-4226 0 0,7-7 3593 0 0,-1 1-9029 0 0</inkml:trace>
  <inkml:trace contextRef="#ctx0" brushRef="#br0" timeOffset="520.466">514 516 13131 0 0,'0'0'1601'0'0,"0"0"-346"0"0,0 0 64 0 0,0 0 176 0 0,0 0 94 0 0,0 0-118 0 0,0 0-259 0 0,0 0-249 0 0,0 0-163 0 0,0 0-108 0 0,0 0-80 0 0,0 0-70 0 0,28 35-106 0 0,85 110-96 0 0,-57-67 111 0 0,26 42-109 0 0,-55-75-1817 0 0,-26-44-109 0 0,-1-1-3049 0 0,1 0-7412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1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36 12979 0 0,'0'0'1419'0'0,"0"0"-354"0"0,0 0-98 0 0,0 0 169 0 0,0 0 217 0 0,0 0 51 0 0,0 0-170 0 0,0 0-270 0 0,0 0-249 0 0,0 0-159 0 0,2 35-92 0 0,8 115-79 0 0,10 103 691 0 0,-17-64-861 0 0,-18-120-831 0 0,14-68 324 0 0,1-1-115 0 0,0 0-134 0 0,-3-23-7345 0 0,3 19 3377 0 0,-1-4-6380 0 0</inkml:trace>
  <inkml:trace contextRef="#ctx0" brushRef="#br0" timeOffset="251.186">1 16 3065 0 0,'0'0'2207'0'0,"0"0"-209"0"0,0 0 123 0 0,0 0-60 0 0,0 0-206 0 0,0 0-208 0 0,0 0-235 0 0,0 0-225 0 0,0 0-207 0 0,36-2-193 0 0,110-9-208 0 0,26 9 185 0 0,-121 8-1578 0 0,-38 3-8697 0 0,-11-9-827 0 0</inkml:trace>
  <inkml:trace contextRef="#ctx0" brushRef="#br0" timeOffset="495.894">65 336 2889 0 0,'0'0'2774'0'0,"0"0"-829"0"0,0 0-250 0 0,0 0 58 0 0,0 0-53 0 0,0 0-170 0 0,0 0-237 0 0,0 0-306 0 0,0 0-268 0 0,0 0-200 0 0,0 0-179 0 0,0 0-128 0 0,33 5-97 0 0,102 16-78 0 0,-64-22-166 0 0,-55-5-87 0 0,21-4-1609 0 0,-22 5-2610 0 0,-5 1-5764 0 0</inkml:trace>
  <inkml:trace contextRef="#ctx0" brushRef="#br0" timeOffset="662.853">606 471 7266 0 0,'0'0'2025'0'0,"0"0"-188"0"0,0 0-73 0 0,0 0-92 0 0,0 0-186 0 0,0 0-287 0 0,0 0-339 0 0,0 0-314 0 0,0 0-226 0 0,-20 34-135 0 0,-63 104-78 0 0,34-56-491 0 0,47-79 119 0 0,-2 1-1763 0 0,0-3-3009 0 0,2-1-5092 0 0</inkml:trace>
  <inkml:trace contextRef="#ctx0" brushRef="#br0" timeOffset="911.576">321 386 10082 0 0,'0'0'1819'0'0,"0"0"-731"0"0,0 0-282 0 0,0 0 161 0 0,0 0 232 0 0,0 0 180 0 0,0 0-56 0 0,0 0-296 0 0,0 0-258 0 0,0 0-159 0 0,0 0-101 0 0,0 0-68 0 0,0 0-66 0 0,20 28-93 0 0,64 85-70 0 0,-19-43 53 0 0,11-13-494 0 0,-39-43-7072 0 0,-30-11-3753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4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3665 0 0,'0'0'2990'0'0,"0"0"-438"0"0,0 0-314 0 0,0 0-268 0 0,0 0-263 0 0,0 0-259 0 0,0 0-290 0 0,0 0-309 0 0,0 0-287 0 0,0 0-185 0 0,0 0-15 0 0,0 0 87 0 0,0 0 116 0 0,3 0 117 0 0,30 3 235 0 0,0-1 0 0 0,-1-2-1 0 0,1-1 1 0 0,0-2 0 0 0,22-5-917 0 0,32-1 509 0 0,11-5-389 0 0,-88 12-447 0 0,10-6-528 0 0,-16-9-8096 0 0,-4 16-2598 0 0</inkml:trace>
  <inkml:trace contextRef="#ctx0" brushRef="#br0" timeOffset="220.425">172 0 9514 0 0,'0'0'1422'0'0,"0"0"-229"0"0,0 0-4 0 0,0 0 139 0 0,0 0 127 0 0,0 0-26 0 0,-3 36-150 0 0,-8 111-252 0 0,14 33 638 0 0,12-81-2564 0 0,-6-86-1149 0 0,-4-10-2410 0 0,-2-2 1400 0 0,-1 2-7980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411 212 1296 0 0,'0'0'1551'0'0,"0"0"56"0"0,0 0 286 0 0,0 0 234 0 0,0 0 39 0 0,0 0-203 0 0,0 0-371 0 0,0 0-310 0 0,0 0-257 0 0,0 0-150 0 0,0 0-108 0 0,0 0-70 0 0,-13-29-27 0 0,-39-91-35 0 0,20 79 247 0 0,25 38-656 0 0,3 1-124 0 0,0-1 0 0 0,-1 1 0 0 0,1 0 0 0 0,-1 0-1 0 0,1 0 1 0 0,-1 1 0 0 0,0-1 0 0 0,1 1 0 0 0,-1 0 0 0 0,0 1 0 0 0,0-1 0 0 0,0 1 0 0 0,0 0 0 0 0,1 0 0 0 0,-1 1-1 0 0,0-1 1 0 0,0 1 0 0 0,0 0 0 0 0,0 0 0 0 0,1 1 0 0 0,-1-1 0 0 0,1 1 0 0 0,-1 0 0 0 0,-2 2-102 0 0,3 0 42 0 0,0 1-1 0 0,0 0 1 0 0,0 0 0 0 0,1 0 0 0 0,0 1 0 0 0,0-1 0 0 0,0 1 0 0 0,1-1-1 0 0,0 1 1 0 0,0 0 0 0 0,0 0 0 0 0,1 0 0 0 0,0 0 0 0 0,0 0-1 0 0,0 0 1 0 0,1 0 0 0 0,0 0 0 0 0,0 1 0 0 0,0-1 0 0 0,1 0 0 0 0,2 6-42 0 0,-2 19 146 0 0,31 186 648 0 0,21 83 109 0 0,-45-225-722 0 0,2 6 3 0 0,-4-1 1 0 0,-3 1-1 0 0,-5 37-184 0 0,0-99 31 0 0,-1 0-1 0 0,0 0 1 0 0,-2-1-1 0 0,0 0 1 0 0,-1 0-1 0 0,-1 0 0 0 0,-1 0 1 0 0,0-1-1 0 0,-1-1 1 0 0,-1 1-1 0 0,-1-2 0 0 0,0 1 1 0 0,-1-1-1 0 0,0-1 1 0 0,-12 10-31 0 0,23-22 1 0 0,-1 0 1 0 0,0 0 0 0 0,0 0 0 0 0,0-1 0 0 0,0 1 0 0 0,0 0-1 0 0,0-1 1 0 0,-1 1 0 0 0,1-1 0 0 0,0 0 0 0 0,-1 0-1 0 0,1 0 1 0 0,-1 0 0 0 0,1 0 0 0 0,-1-1 0 0 0,1 1 0 0 0,-1-1-1 0 0,0 1 1 0 0,1-1 0 0 0,-1 0 0 0 0,1 0 0 0 0,-1 0-1 0 0,0-1 1 0 0,1 1 0 0 0,-1 0 0 0 0,0-1 0 0 0,1 0 0 0 0,-1 0-1 0 0,1 0 1 0 0,-1 0 0 0 0,1 0 0 0 0,0 0 0 0 0,-1 0 0 0 0,1-1-1 0 0,0 1 1 0 0,0-1 0 0 0,0 0 0 0 0,0 0 0 0 0,0 1-1 0 0,0-1 1 0 0,0-1-2 0 0,-3-9-200 0 0,0 0-1 0 0,1-1 1 0 0,0 1-1 0 0,1-1 1 0 0,0 0-1 0 0,1 0 0 0 0,0 0 1 0 0,1 0-1 0 0,1-13 201 0 0,12-67-8557 0 0,-7 76-2831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91 164 9322 0 0,'0'0'3471'0'0,"0"0"-1534"0"0,0 0-741 0 0,0 0-162 0 0,0 0 61 0 0,0 0 170 0 0,0 0 101 0 0,0 0-94 0 0,0 0-273 0 0,0 0-243 0 0,0 0-168 0 0,0 0-101 0 0,0 0-68 0 0,2 34-75 0 0,7 108-52 0 0,-7-2 287 0 0,-5-113-533 0 0,-1-1 0 0 0,-1 0 0 0 0,-1 0 0 0 0,-1 0 0 0 0,-2-1 0 0 0,-9 20-46 0 0,-14 47-20 0 0,12-35-496 0 0,20-56 256 0 0,0-1-107 0 0,0 0-192 0 0,0 0-271 0 0,17-31-6384 0 0,-11 20 918 0 0,-2 3-4340 0 0</inkml:trace>
  <inkml:trace contextRef="#ctx0" brushRef="#br0" timeOffset="246.01">48 87 8082 0 0,'0'0'1436'0'0,"0"0"-290"0"0,0 0 149 0 0,0 0 245 0 0,0 0-5 0 0,0 0-155 0 0,0 0-252 0 0,0 0-249 0 0,33-1-159 0 0,104-4-127 0 0,127 4 397 0 0,-240 6-1958 0 0,-19 5-4618 0 0,-5-6-4511 0 0</inkml:trace>
  <inkml:trace contextRef="#ctx0" brushRef="#br0" timeOffset="478.989">0 492 3497 0 0,'0'0'1792'0'0,"0"0"-224"0"0,0 0 249 0 0,0 0-81 0 0,0 0-151 0 0,0 0-289 0 0,0 0-344 0 0,0 0-336 0 0,0 0-264 0 0,0 0-176 0 0,0 0-160 0 0,0 0-160 0 0,0 0-320 0 0,0 0-680 0 0,208-12-3137 0 0,-198 12-5089 0 0</inkml:trace>
  <inkml:trace contextRef="#ctx0" brushRef="#br0" timeOffset="912.198">280 627 3129 0 0,'0'0'1896'0'0,"0"0"-410"0"0,0 0-59 0 0,0 0 113 0 0,0 0 59 0 0,0 0-88 0 0,0 0-255 0 0,0 0-306 0 0,0 0-242 0 0,0 0-133 0 0,0 0-48 0 0,0 0 1 0 0,7 18 38 0 0,26 57 41 0 0,-33-74-568 0 0,1 0 1 0 0,-1 0-1 0 0,0 0 0 0 0,1 0 0 0 0,-1 0 0 0 0,1 0 0 0 0,-1 0 0 0 0,1 0 0 0 0,0 0 1 0 0,-1 0-1 0 0,1 0 0 0 0,0 0 0 0 0,-1-1 0 0 0,1 1 0 0 0,0 0 0 0 0,0 0 0 0 0,0-1 1 0 0,0 1-1 0 0,0-1 0 0 0,0 1 0 0 0,0-1 0 0 0,0 1 0 0 0,0-1 0 0 0,0 1 0 0 0,0-1 1 0 0,0 0-1 0 0,0 0 0 0 0,1 0 0 0 0,-1 1 0 0 0,0-1 0 0 0,0 0 0 0 0,0 0 1 0 0,0-1-1 0 0,0 1 0 0 0,0 0 0 0 0,0 0 0 0 0,1 0 0 0 0,-1-1 0 0 0,0 1 0 0 0,0-1 1 0 0,0 1-1 0 0,0-1 0 0 0,0 0-39 0 0,4 0 235 0 0,8-5 172 0 0,0 0 1 0 0,-1 0-1 0 0,0-1 1 0 0,0 0-1 0 0,-1-1 1 0 0,0-1-1 0 0,0 0 1 0 0,-1 0-1 0 0,1-2-407 0 0,43-53 1218 0 0,-37 64-1102 0 0,-8 18-86 0 0,0 1 0 0 0,-2-1 0 0 0,0 1 0 0 0,-1 1 0 0 0,-1-1 0 0 0,0 1 0 0 0,-2 0 0 0 0,0 0 0 0 0,-2 0-1 0 0,0 1 1 0 0,-1-1 0 0 0,-1 0 0 0 0,-3 18-30 0 0,3-18 18 0 0,1-4-18 0 0,-1 0 1 0 0,-1 0-1 0 0,-1 0 1 0 0,0 0-1 0 0,-1 0 1 0 0,0-1-1 0 0,-2 1 1 0 0,0-1-1 0 0,0 0 1 0 0,-1-1-1 0 0,-1 0 0 0 0,-1 0 1 0 0,0 0-1 0 0,0-1 1 0 0,-1-1-1 0 0,-1 1 1 0 0,-10 8-1 0 0,-51-5 139 0 0,64-16-137 0 0,6-1 1 0 0,0-1 1 0 0,1 1-1 0 0,-1 0 0 0 0,0-1 1 0 0,1 0-1 0 0,-1 1 0 0 0,1-1 1 0 0,0 0-1 0 0,0 0 0 0 0,0 0 0 0 0,-1 0 1 0 0,2 0-1 0 0,-1 0 0 0 0,0 0 1 0 0,0 0-1 0 0,1 0 0 0 0,-1 0 0 0 0,1 0 1 0 0,-1 0-1 0 0,1-1 0 0 0,0 1 1 0 0,0 0-1 0 0,0 0 0 0 0,0 0 1 0 0,1-1-1 0 0,-1 0-3 0 0,0-1-12 0 0,0-18-213 0 0,1 0 1 0 0,0 0-1 0 0,2 0 1 0 0,1 0-1 0 0,0 0 1 0 0,2 1-1 0 0,0-1 1 0 0,2 2 0 0 0,0-1-1 0 0,11-18 225 0 0,9-10-4416 0 0,3 3-3540 0 0,-17 29-3281 0 0</inkml:trace>
  <inkml:trace contextRef="#ctx0" brushRef="#br0" timeOffset="1497.521">921 526 520 0 0,'0'0'2707'0'0,"0"0"-489"0"0,0 0-195 0 0,0 0 12 0 0,0 0 100 0 0,0 0 30 0 0,0 0-217 0 0,0 0-362 0 0,0 0-304 0 0,0 0-193 0 0,0 0-73 0 0,0 0-69 0 0,0 0-160 0 0,-4-11 473 0 0,-2 11-1182 0 0,1 0-1 0 0,0 1 0 0 0,0-1 0 0 0,0 1 0 0 0,-1 0 1 0 0,1 1-1 0 0,0-1 0 0 0,0 1 0 0 0,1 0 0 0 0,-1 1 1 0 0,0-1-1 0 0,1 1 0 0 0,-1-1 0 0 0,1 1 0 0 0,0 1 0 0 0,0-1 1 0 0,-1 2-78 0 0,-59 68 164 0 0,60-64-170 0 0,-1 1 0 0 0,2 0-1 0 0,-1 0 1 0 0,1 0 0 0 0,1 1 0 0 0,0-1 0 0 0,0 1 0 0 0,1-1 0 0 0,1 1 0 0 0,-1 0 0 0 0,2 4 6 0 0,-1-11-2 0 0,1 0 0 0 0,-1 0 0 0 0,1 0 0 0 0,0 0 0 0 0,0 0 0 0 0,0-1 0 0 0,1 1 0 0 0,0 0 0 0 0,-1 0 0 0 0,1-1 1 0 0,0 1-1 0 0,1-1 0 0 0,-1 0 0 0 0,1 0 0 0 0,-1 0 0 0 0,1 0 0 0 0,0 0 0 0 0,0 0 0 0 0,0-1 0 0 0,0 1 0 0 0,1-1 0 0 0,-1 0 0 0 0,1 0 0 0 0,-1 0 1 0 0,1-1-1 0 0,0 1 0 0 0,0-1 0 0 0,-1 0 0 0 0,1 0 0 0 0,0 0 0 0 0,1 0 2 0 0,6 0 72 0 0,0 0 0 0 0,0 0 1 0 0,0-1-1 0 0,0-1 0 0 0,0 1 0 0 0,0-2 1 0 0,0 0-1 0 0,0 0 0 0 0,0-1 0 0 0,-1 0 0 0 0,0-1 1 0 0,1 0-1 0 0,-1 0 0 0 0,0-1 0 0 0,-1-1 1 0 0,1 1-1 0 0,-1-2 0 0 0,-1 1 0 0 0,1-1 0 0 0,-1-1 1 0 0,0 1-1 0 0,0-2 0 0 0,-1 1 0 0 0,-1-1 1 0 0,1 0-1 0 0,1-4-72 0 0,68-87 636 0 0,-53 73-598 0 0,-1 0 0 0 0,-2-2 0 0 0,0 0 0 0 0,-2-1 0 0 0,-2-1 0 0 0,0 0 0 0 0,-2-1 0 0 0,9-32-38 0 0,-19 51-10 0 0,1 0 0 0 0,-2-1-1 0 0,0 1 1 0 0,0-1 0 0 0,-1 0 0 0 0,-1 0 0 0 0,-1 0-1 0 0,0 0 1 0 0,0 1 0 0 0,-1-1 0 0 0,-1 0 0 0 0,-1 0-1 0 0,0 0 1 0 0,0 1 0 0 0,-1 0 0 0 0,-1-1 0 0 0,-1 2-1 0 0,1-1 1 0 0,-2 1 0 0 0,-1-3 10 0 0,2 11 0 0 0,1 0-1 0 0,-1 1 1 0 0,0-1 0 0 0,0 1-1 0 0,0 0 1 0 0,0 1 0 0 0,0 0-1 0 0,-1 0 1 0 0,1 0 0 0 0,-1 1-1 0 0,1 0 1 0 0,-1 0 0 0 0,1 0-1 0 0,-1 1 1 0 0,0 0 0 0 0,0 0 0 0 0,1 1-1 0 0,-1 0 1 0 0,1 0 0 0 0,-1 1-1 0 0,1-1 1 0 0,-1 1 0 0 0,1 1-1 0 0,0-1 1 0 0,0 1 0 0 0,0 0-1 0 0,0 1 1 0 0,1-1 0 0 0,-1 1-1 0 0,1 0 1 0 0,0 1 0 0 0,0-1-1 0 0,0 1 1 0 0,1 0 0 0 0,-1 0 0 0 0,1 0-1 0 0,1 1 1 0 0,-1 0 0 0 0,-5 7 1 0 0,0 0-1 0 0,1 0 1 0 0,1 0-1 0 0,0 1 1 0 0,1 0 0 0 0,1 1-1 0 0,0-1 1 0 0,1 1-1 0 0,0 0 1 0 0,1 0 0 0 0,1 0-1 0 0,0 0 1 0 0,1 1-1 0 0,1-1 1 0 0,1 1 0 0 0,0-1-1 0 0,1 0 1 0 0,0 0-1 0 0,1 0 1 0 0,1 0 0 0 0,0 0-1 0 0,2 2 0 0 0,45 90-213 0 0,-39-86 110 0 0,2 0 0 0 0,0 0 0 0 0,1-2-1 0 0,1 0 1 0 0,1 0 0 0 0,2 0 103 0 0,26 7-3131 0 0,-29-21-1109 0 0,-1-4-3995 0 0,-8-1-3010 0 0</inkml:trace>
  <inkml:trace contextRef="#ctx0" brushRef="#br0" timeOffset="2048.077">1432 534 6801 0 0,'0'0'2730'0'0,"0"0"-571"0"0,0 0-302 0 0,0 0-235 0 0,0 0-249 0 0,0 0-226 0 0,0 0-213 0 0,0 0-214 0 0,0 0-171 0 0,0 0-103 0 0,0 0-61 0 0,0 0-10 0 0,0 0 20 0 0,-9 31 7 0 0,-23 94 14 0 0,29-88 11 0 0,7-33-299 0 0,-1-1-1 0 0,1 0 1 0 0,-1 0 0 0 0,1-1-1 0 0,0 1 1 0 0,0-1-1 0 0,0 0 1 0 0,0 0 0 0 0,0 0-1 0 0,1-1 1 0 0,-1 1-1 0 0,1-1 1 0 0,-1 0-1 0 0,1 0 1 0 0,-1-1 0 0 0,1 1-1 0 0,-1-1 1 0 0,1 0-1 0 0,0 0 1 0 0,-1-1 0 0 0,1 1-1 0 0,-1-1 1 0 0,1 0-1 0 0,-1 0 1 0 0,1-1 0 0 0,-1 1-1 0 0,0-1 1 0 0,0 0-1 0 0,1 0 1 0 0,-1-1-1 0 0,-1 1 1 0 0,4-3-128 0 0,8-5 145 0 0,0 0 1 0 0,-1-1-1 0 0,0-1 1 0 0,-1 0-1 0 0,0-1 1 0 0,-1 0-1 0 0,-1-1 1 0 0,0-1-146 0 0,36-50 458 0 0,-43 87-522 0 0,24 190 107 0 0,-19-175-41 0 0,-2-1-1 0 0,-2 1 1 0 0,-1 1-1 0 0,-2-1 1 0 0,-1 0 0 0 0,-2 1-1 0 0,-2-1 1 0 0,-1 0-1 0 0,-2 0 1 0 0,-3 4-2 0 0,7-34 2 0 0,0 0-1 0 0,0-1 1 0 0,-1 1-1 0 0,0-1 1 0 0,-1 0-1 0 0,1 0 1 0 0,-1 0-1 0 0,0 0 1 0 0,-1-1-1 0 0,1 1 1 0 0,-1-1 0 0 0,0 0-1 0 0,-1-1 1 0 0,1 1-1 0 0,-1-1 1 0 0,0 0-1 0 0,0 0 1 0 0,0-1-1 0 0,0 0 1 0 0,0 0-1 0 0,-1 0 1 0 0,0-1 0 0 0,1 0-1 0 0,-1 0 1 0 0,0-1-1 0 0,0 0 1 0 0,0 0-1 0 0,0-1 1 0 0,0 1-1 0 0,0-2 1 0 0,0 1-1 0 0,0-1-1 0 0,4-1 4 0 0,0 0 0 0 0,0 0 0 0 0,0-1 0 0 0,0 0 0 0 0,1 1 0 0 0,-1-1 0 0 0,1 0 0 0 0,-1 0 0 0 0,1 0 0 0 0,0-1 0 0 0,0 1 0 0 0,1 0 0 0 0,-1-1 0 0 0,1 1 0 0 0,0-1 0 0 0,0 0 0 0 0,0 1 0 0 0,0-1 0 0 0,0 0 0 0 0,1 0 0 0 0,0 1 0 0 0,0-1-1 0 0,0 0 1 0 0,0 0 0 0 0,0 0 0 0 0,1 1 0 0 0,0-1 0 0 0,0 0 0 0 0,0 1 0 0 0,0-1 0 0 0,0 1 0 0 0,1-1-4 0 0,4-11 5 0 0,1 0 0 0 0,0 1-1 0 0,1 0 1 0 0,1 0 0 0 0,0 1 0 0 0,1 0 0 0 0,0 1-1 0 0,1 0 1 0 0,5-4-5 0 0,1-2 2 0 0,182-185-1581 0 0,-185 191 538 0 0,-5 4-1036 0 0,-3 1-2186 0 0,1-1-7562 0 0</inkml:trace>
  <inkml:trace contextRef="#ctx0" brushRef="#br0" timeOffset="2861.079">228 519 0 0 0,'0'0'986'0'0,"0"0"551"0"0,0 0 293 0 0,0 0 157 0 0,0 0 141 0 0,0 0 25 0 0,0 0-231 0 0,0 0-343 0 0,0 0-336 0 0,0 0-251 0 0,-4 3-83 0 0,1 0-617 0 0,-1-1-1 0 0,0 0 1 0 0,-1 1-1 0 0,1-1 1 0 0,0-1-1 0 0,0 1 1 0 0,-1-1-1 0 0,1 1 1 0 0,-1-1-1 0 0,1-1 1 0 0,-1 1-1 0 0,0 0 1 0 0,1-1-1 0 0,-1 0 1 0 0,0 0-1 0 0,-2-1-291 0 0,-50 1 1448 0 0,36 0-1280 0 0,28 0-1068 0 0,23-1-570 0 0,-11-1-3161 0 0,-5 1-6465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1:04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21510 827 8210 0 0,'0'0'2008'0'0,"0"0"-285"0"0,0 0-166 0 0,0 0 30 0 0,0 0-2 0 0,0 0-126 0 0,0 0-228 0 0,0 0-216 0 0,0 0-177 0 0,0 0-144 0 0,0 0-106 0 0,0 0-93 0 0,0 0-117 0 0,-30 7-86 0 0,-93 22-56 0 0,56 5 57 0 0,55-23-218 0 0,3-6-59 0 0,0 1 1 0 0,0 1-1 0 0,0 0 0 0 0,1 0 1 0 0,0 1-1 0 0,1-1 0 0 0,0 2 1 0 0,0-1-1 0 0,1 1 1 0 0,0 0-1 0 0,0 0 0 0 0,1 1 1 0 0,0 0-1 0 0,0 0 0 0 0,2 0 1 0 0,-1 0-1 0 0,1 1 0 0 0,1-1 1 0 0,-1 1-1 0 0,2 0 1 0 0,0 0-1 0 0,0 2-16 0 0,1-10 8 0 0,1 0 0 0 0,0-1 1 0 0,0 1-1 0 0,0-1 0 0 0,0 0 0 0 0,0 1 0 0 0,0-1 1 0 0,0 0-1 0 0,1 0 0 0 0,0 1 0 0 0,-1-1 0 0 0,1 0 1 0 0,0-1-1 0 0,0 1 0 0 0,0 0 0 0 0,0 0 0 0 0,0-1 1 0 0,0 1-1 0 0,0-1 0 0 0,1 0 0 0 0,-1 0 0 0 0,0 0 1 0 0,1 0-1 0 0,-1 0 0 0 0,1 0 0 0 0,0 0 0 0 0,-1-1 1 0 0,1 0-1 0 0,-1 1 0 0 0,2-1-8 0 0,82-5 306 0 0,75-65 93 0 0,-120 49-355 0 0,192-116 87 0 0,-173 116-173 0 0,-58 60-15 0 0,-1 76 149 0 0,2-110-83 0 0,0 0 1 0 0,1 0-1 0 0,0 0 1 0 0,0-1-1 0 0,1 0 1 0 0,-1 0-1 0 0,1 0 1 0 0,0 0 0 0 0,0-1-1 0 0,0 1 1 0 0,0-1-1 0 0,0-1 1 0 0,1 1-1 0 0,-1-1 1 0 0,1 0-1 0 0,0 0 1 0 0,0-1-1 0 0,0 1 1 0 0,0-1-1 0 0,0-1 1 0 0,0 1-1 0 0,0-1 1 0 0,0 0-1 0 0,0 0 1 0 0,0-1-1 0 0,0 0 1 0 0,0 0-1 0 0,0 0-9 0 0,-3 1 11 0 0,10-1 45 0 0,-1 0-1 0 0,1 0 0 0 0,-1-1 0 0 0,0-1 1 0 0,1 0-1 0 0,-1-1 0 0 0,-1 0 0 0 0,1-1 1 0 0,-1 0-1 0 0,1-1 0 0 0,-1 0 1 0 0,-1-1-1 0 0,1 0 0 0 0,-1-1 0 0 0,-1 0 1 0 0,1 0-1 0 0,-2-1 0 0 0,1 0 1 0 0,-1-1-1 0 0,0 0 0 0 0,1-2-55 0 0,18-30 156 0 0,-1-2-1 0 0,-2 0 1 0 0,-3-1-1 0 0,12-36-155 0 0,-17 41-16 0 0,9-19 36 0 0,-3-2 1 0 0,-2-1-1 0 0,-4-1 0 0 0,-2 0 0 0 0,-2-1 0 0 0,-4 0 0 0 0,-2 0 1 0 0,-4-7-21 0 0,-5-13 40 0 0,2 84-41 0 0,1 1 1 0 0,0-1 0 0 0,0 0 0 0 0,0 1 0 0 0,0-1 0 0 0,0 0 0 0 0,-1 1-1 0 0,1-1 1 0 0,0 0 0 0 0,0 0 0 0 0,0 1 0 0 0,-1-1 0 0 0,1 0 0 0 0,0 1-1 0 0,0-1 1 0 0,-1 0 0 0 0,1 0 0 0 0,0 0 0 0 0,-1 1 0 0 0,1-1 0 0 0,0 0-1 0 0,-1 0 1 0 0,1 0 0 0 0,0 0 0 0 0,-1 0 0 0 0,1 0 0 0 0,0 1-1 0 0,-1-1 1 0 0,1 0 0 0 0,-1 0 0 0 0,1 0 0 0 0,0 0 0 0 0,-1 0 0 0 0,1 0-1 0 0,0-1 1 0 0,-1 1 0 0 0,1 0 0 0 0,-1 0 0 0 0,1 0 0 0 0,0 0 0 0 0,-1 0-1 0 0,1 0 1 0 0,0-1 0 0 0,0 1 0 0 0,-1 0 0 0 0,1 0 0 0 0,0 0 0 0 0,-1-1-1 0 0,1 1 1 0 0,0 0 0 0 0,0-1 0 0 0,-1 1 0 0 0,1 0 0 0 0,0 0-1 0 0,0-1 1 0 0,0 1 0 0 0,-1 0 0 0 0,1-1 0 0 0,0 1 0 0 0,0 0 0 0 0,0-1-1 0 0,0 1 1 0 0,0-1 0 0 0,0 1 0 0 0,0 0 0 0 0,0-1 0 0 0,0 1 0 0 0,0 0-1 0 0,0-1 1 0 0,0 1 0 0 0,-14 29-86 0 0,13-25 97 0 0,-19 66 13 0 0,3 0 1 0 0,3 1-1 0 0,3 1 0 0 0,3 0 0 0 0,4 1 0 0 0,3-1 0 0 0,7 63-24 0 0,-5-64 39 0 0,3 3-20 0 0,3 0 0 0 0,3 0-1 0 0,3-1 1 0 0,4-1 0 0 0,3-1-1 0 0,3 0 1 0 0,30 63-19 0 0,-12-72-251 0 0,-38-81-271 0 0,-60-92-1773 0 0,41 87 1606 0 0,-26-37-1928 0 0,13 20-2762 0 0,18 26 1549 0 0,-8-13-8077 0 0</inkml:trace>
  <inkml:trace contextRef="#ctx0" brushRef="#br0" timeOffset="243.954">21814 461 13947 0 0,'0'0'1280'0'0,"0"0"-324"0"0,0 0-71 0 0,0 0 88 0 0,36-7-7 0 0,115-22-115 0 0,130 0 1136 0 0,-265 27-2186 0 0,397-36 900 0 0,-239 27-9797 0 0,-137 8-2675 0 0</inkml:trace>
  <inkml:trace contextRef="#ctx0" brushRef="#br0" timeOffset="-113943.261">233 326 1032 0 0,'0'0'474'0'0,"0"0"-206"0"0,0 0-127 0 0,0 0-13 0 0,0 0 147 0 0,0 0 264 0 0,0 0 313 0 0,0 0 249 0 0,0 0 117 0 0,0 0 16 0 0,0 0-53 0 0,7 6-41 0 0,-3-2-908 0 0,-2-2-139 0 0,0 0-1 0 0,0 0 1 0 0,0 0-1 0 0,1 0 1 0 0,-1 0-1 0 0,0 0 1 0 0,1-1 0 0 0,-1 0-1 0 0,1 1 1 0 0,0-1-1 0 0,-1 0 1 0 0,1 0-1 0 0,0 0 1 0 0,0-1 0 0 0,0 1-1 0 0,-1-1 1 0 0,1 1-1 0 0,0-1 1 0 0,0 0-1 0 0,1 0-92 0 0,13-5 385 0 0,0 0 0 0 0,0-1-1 0 0,0-1 1 0 0,-1-1 0 0 0,1 0-1 0 0,-2-1 1 0 0,0-1-1 0 0,0 0 1 0 0,0-1 0 0 0,4-6-385 0 0,-10 10 384 0 0,0 0 0 0 0,-1-1 0 0 0,0 0 0 0 0,-1 0 1 0 0,0-1-1 0 0,0 0 0 0 0,-1 0 0 0 0,0-1 0 0 0,-1 0 1 0 0,0 0-1 0 0,3-8-384 0 0,-7 118 1994 0 0,-23 496-857 0 0,14-349-950 0 0,-10-1 0 0 0,-38 169-187 0 0,40-334 334 0 0,12-121 743 0 0,5-64-1043 0 0,5-1 1 0 0,4 2 0 0 0,5-1-1 0 0,4 2 1 0 0,4 0 0 0 0,5 2-1 0 0,4 1 1 0 0,11-12-35 0 0,3-15-15 0 0,6 2-1 0 0,5 2 1 0 0,5 3 0 0 0,27-31 15 0 0,-73 123 7 0 0,2 1 0 0 0,0 0 0 0 0,2 2 0 0 0,1 0 0 0 0,1 1 0 0 0,0 2 0 0 0,9-6-7 0 0,-30 25 1 0 0,1 0-1 0 0,0 0 1 0 0,0 0-1 0 0,0 0 1 0 0,0 0-1 0 0,0 1 1 0 0,0-1 0 0 0,0 0-1 0 0,0 1 1 0 0,1 0-1 0 0,-1-1 1 0 0,0 1-1 0 0,1 0 1 0 0,0 1 0 0 0,-1-1-1 0 0,1 0 1 0 0,-1 1-1 0 0,1-1 1 0 0,0 1-1 0 0,-1 0 1 0 0,1-1 0 0 0,0 2-1 0 0,-1-1 1 0 0,1 0-1 0 0,0 0 1 0 0,-1 1-1 0 0,1-1 1 0 0,0 1 0 0 0,-1 0-1 0 0,1 0 1 0 0,-1 0-1 0 0,1 0 1 0 0,-1 0-1 0 0,0 1 1 0 0,1-1 0 0 0,-1 1-1 0 0,0 0 1 0 0,0-1-1 0 0,0 1 1 0 0,0 0-1 0 0,0 0 1 0 0,0 1-1 0 0,1 10 35 0 0,0 0 0 0 0,0 0-1 0 0,-1 0 1 0 0,-1 1 0 0 0,0-1 0 0 0,-1 1 0 0 0,-1-1-1 0 0,-1 9-34 0 0,1-1 37 0 0,-7 63 22 0 0,-3-1 0 0 0,-5 0 0 0 0,-3-1 0 0 0,-3-2 0 0 0,-4 0 0 0 0,-3-1 0 0 0,-11 14-59 0 0,33-71-20 0 0,-2-1-1 0 0,0 1 1 0 0,-2-2-1 0 0,0 1 1 0 0,-1-1-1 0 0,-1-1 1 0 0,-1 0 0 0 0,0-1-1 0 0,-2-1 1 0 0,0 0-1 0 0,0-1 1 0 0,-2 0-1 0 0,0-2 1 0 0,-1 0-1 0 0,-19 10 21 0 0,32-21-109 0 0,1-1 1 0 0,-1 0-1 0 0,0 0 0 0 0,1-1 0 0 0,-1 0 0 0 0,0 0 0 0 0,0 0 0 0 0,0-1 0 0 0,0 0 0 0 0,0 0 0 0 0,1 0 0 0 0,-1 0 0 0 0,0-1 0 0 0,0 0 0 0 0,0-1 0 0 0,0 1 0 0 0,1-1 0 0 0,-1 0 0 0 0,-3-2 109 0 0,5 1-305 0 0,-1 0-1 0 0,0 0 0 0 0,1-1 0 0 0,0 1 0 0 0,0-1 0 0 0,0 0 0 0 0,0 0 1 0 0,1 0-1 0 0,-1 0 0 0 0,1-1 0 0 0,0 0 0 0 0,0 1 0 0 0,1-1 0 0 0,-1-1 306 0 0,-11-92-12308 0 0,14 86 9608 0 0,0-4-1305 0 0</inkml:trace>
  <inkml:trace contextRef="#ctx0" brushRef="#br0" timeOffset="-112952.727">1196 1109 12571 0 0,'0'0'1481'0'0,"0"0"-420"0"0,0 0-248 0 0,0 0 51 0 0,0 0 104 0 0,0 0 45 0 0,0 0-92 0 0,0 0-177 0 0,0 0-180 0 0,0 0-130 0 0,0 0-107 0 0,-18 35-75 0 0,-53 109-58 0 0,53-91-63 0 0,19-48-97 0 0,1 0-1 0 0,0 0 1 0 0,0 0-1 0 0,0 0 1 0 0,0 0-1 0 0,1-1 1 0 0,0 1-1 0 0,0-1 1 0 0,0 0-1 0 0,0 1 1 0 0,1-1-1 0 0,0-1 1 0 0,0 1-1 0 0,0 0 1 0 0,0-1 0 0 0,0 0-1 0 0,1 0 1 0 0,-1 0-1 0 0,1-1 1 0 0,0 1-1 0 0,0-1 1 0 0,0 0-1 0 0,0-1 1 0 0,0 1-1 0 0,0-1 1 0 0,1 0-1 0 0,-1 0 1 0 0,0-1-1 0 0,1 0 1 0 0,-1 0-1 0 0,0 0 1 0 0,1 0-1 0 0,-1-1 1 0 0,0 0 0 0 0,1 0-1 0 0,-1 0 1 0 0,0-1-1 0 0,0 1 1 0 0,0-1-1 0 0,0-1 1 0 0,0 1-1 0 0,-1-1 1 0 0,5-3-34 0 0,17-11 99 0 0,-1-1 0 0 0,-1-1 0 0 0,0-2 0 0 0,-2 0 0 0 0,0-1-1 0 0,-1-1 1 0 0,16-26-99 0 0,-10 17 19 0 0,43-56-3 0 0,-66 115-252 0 0,-9 39 195 0 0,6 55 15 0 0,2-115 31 0 0,0-1 1 0 0,0 0-1 0 0,1 0 0 0 0,0 0 1 0 0,0 0-1 0 0,0-1 0 0 0,1 1 1 0 0,-1-1-1 0 0,1 0 1 0 0,0-1-1 0 0,0 1 0 0 0,0-1 1 0 0,1 0-1 0 0,-1 0 0 0 0,1-1 1 0 0,0 1-1 0 0,0-1 0 0 0,0 0 1 0 0,0-1-1 0 0,0 0 1 0 0,0 0-1 0 0,0 0 0 0 0,0 0 1 0 0,0-1-1 0 0,1 0 0 0 0,-1-1 1 0 0,0 1-1 0 0,0-1 1 0 0,0 0-1 0 0,0-1 0 0 0,0 1 1 0 0,0-1-1 0 0,0-1 0 0 0,0 1 1 0 0,-1-1-1 0 0,1 0 0 0 0,-1 0 1 0 0,5-3-6 0 0,18-16 93 0 0,-1-1-1 0 0,0-1 1 0 0,-2-1 0 0 0,-1-2-1 0 0,-1 0 1 0 0,-1-1 0 0 0,16-29-93 0 0,-35 52 12 0 0,50-80 23 0 0,-4-2-1 0 0,-5-2 0 0 0,-3-1 0 0 0,-4-3 0 0 0,-4-1 0 0 0,-4-1 1 0 0,-5-2-1 0 0,5-45-34 0 0,-17 37-18 0 0,-12 104 15 0 0,-1 0-1 0 0,1 0 1 0 0,-1 0-1 0 0,1 0 0 0 0,-1 0 1 0 0,0 1-1 0 0,1-1 0 0 0,-1 0 1 0 0,0 0-1 0 0,1 0 1 0 0,-1 1-1 0 0,0-1 0 0 0,0 0 1 0 0,0 1-1 0 0,0-1 0 0 0,0 1 1 0 0,0-1-1 0 0,0 1 0 0 0,0 0 1 0 0,0-1-1 0 0,0 1 1 0 0,0 0-1 0 0,0-1 0 0 0,0 1 1 0 0,0 0-1 0 0,0 0 0 0 0,0 0 1 0 0,0 0-1 0 0,0 0 1 0 0,0 0-1 0 0,0 1 0 0 0,-1-1 1 0 0,1 0-1 0 0,0 0 0 0 0,0 1 1 0 0,0-1-1 0 0,0 1 1 0 0,0-1-1 0 0,0 1 0 0 0,1-1 1 0 0,-1 1-1 0 0,0-1 0 0 0,0 1 1 0 0,0 0-1 0 0,0-1 1 0 0,1 1-1 0 0,-1 0 0 0 0,0 0 1 0 0,1 0-1 0 0,-1 0 0 0 0,1 0 1 0 0,-1 0-1 0 0,1 0 1 0 0,-1 0-1 0 0,1 0 0 0 0,-1 0 1 0 0,1 0 3 0 0,-25 27-29 0 0,1 1 1 0 0,2 1 0 0 0,1 1-1 0 0,1 1 1 0 0,2 0 0 0 0,1 2-1 0 0,1 0 1 0 0,0 7 28 0 0,-2 4 1 0 0,2 1-1 0 0,1 0 1 0 0,3 1-1 0 0,2 0 1 0 0,2 1 0 0 0,2 0-1 0 0,2 0 1 0 0,3 0-1 0 0,3 45 0 0 0,1-74-2 0 0,1 0 0 0 0,1 0-1 0 0,1 0 1 0 0,1-1-1 0 0,0 1 1 0 0,1-2 0 0 0,1 1-1 0 0,1-1 1 0 0,0-1-1 0 0,1 0 1 0 0,1 0 0 0 0,1-1-1 0 0,0 0 1 0 0,0-2 0 0 0,2 1-1 0 0,0-2 1 0 0,0 0-1 0 0,1 0 1 0 0,1-1 2 0 0,-7-6 6 0 0,0 0-1 0 0,0 0 1 0 0,0-1 0 0 0,1 0 0 0 0,-1-1-1 0 0,1 0 1 0 0,0-1 0 0 0,0 0 0 0 0,0-1-1 0 0,0 0 1 0 0,1-1 0 0 0,-1 0 0 0 0,0-1-1 0 0,0 0 1 0 0,0 0 0 0 0,0-1-1 0 0,0-1 1 0 0,0 0 0 0 0,-1 0 0 0 0,5-3-6 0 0,6-7 22 0 0,0-2 1 0 0,-1 0 0 0 0,-1-1-1 0 0,-1-1 1 0 0,0-1 0 0 0,-1 0-1 0 0,-1-1 1 0 0,0-1 0 0 0,-2-1-1 0 0,7-12-22 0 0,38-71-5 0 0,-4-3 0 0 0,-5-2 0 0 0,-5-2-1 0 0,-5-2 1 0 0,12-60 5 0 0,-50 164-3 0 0,2-3-3 0 0,7-20-5 0 0,-1-1 0 0 0,-2 1 0 0 0,-1-2 0 0 0,-2 1 0 0 0,1-26 11 0 0,-6 57-1 0 0,0 0 0 0 0,-1 1 0 0 0,1-1 0 0 0,-1 0 1 0 0,1 1-1 0 0,-1-1 0 0 0,0 0 0 0 0,1 1 0 0 0,-1-1 1 0 0,0 1-1 0 0,0-1 0 0 0,0 1 0 0 0,0 0 0 0 0,0-1 0 0 0,-1 1 1 0 0,1 0-1 0 0,0 0 0 0 0,-1 0 0 0 0,1 0 0 0 0,-1 0 1 0 0,1 0-1 0 0,-1 0 0 0 0,1 0 0 0 0,-1 0 0 0 0,1 1 1 0 0,-1-1-1 0 0,0 1 0 0 0,0-1 0 0 0,1 1 0 0 0,-1 0 0 0 0,0 0 1 0 0,0 0-1 0 0,1-1 0 0 0,-1 2 0 0 0,0-1 0 0 0,0 0 1 0 0,1 0-1 0 0,-1 1 0 0 0,0-1 0 0 0,1 0 0 0 0,-1 1 0 0 0,0 0 1 0 0,1-1-1 0 0,-1 1 0 0 0,1 0 0 0 0,-1 0 0 0 0,1 0 1 0 0,-1 0-1 0 0,1 0 0 0 0,0 0 0 0 0,-1 1 0 0 0,1-1 1 0 0,0 0-1 0 0,-1 2 1 0 0,-21 19 1 0 0,1 2 1 0 0,1 1-1 0 0,1 1 0 0 0,2 0 1 0 0,0 2-1 0 0,2 0 1 0 0,1 0-1 0 0,1 2 1 0 0,1 0-1 0 0,2 0 1 0 0,1 1-1 0 0,-2 18-1 0 0,-2 6 12 0 0,3 0 0 0 0,2 1 1 0 0,2 0-1 0 0,3 0 0 0 0,3 1 0 0 0,2 22-12 0 0,3-51 3 0 0,1-1 0 0 0,1 0 0 0 0,1 0 0 0 0,1-1-1 0 0,1 0 1 0 0,2 0 0 0 0,0-1 0 0 0,2-1 0 0 0,9 14-3 0 0,-13-24-27 0 0,0 0 0 0 0,2 0 0 0 0,-1-1-1 0 0,1-1 1 0 0,1 0 0 0 0,0 0 0 0 0,14 9 27 0 0,17-6-1049 0 0,-28-37-2976 0 0,-14 13 2023 0 0,0-5-2112 0 0,1 3-2631 0 0,-2 3-305 0 0</inkml:trace>
  <inkml:trace contextRef="#ctx0" brushRef="#br0" timeOffset="-111947.283">2978 1151 0 0 0,'0'0'737'0'0,"0"0"400"0"0,0 0 307 0 0,0 0 275 0 0,0 0 117 0 0,0 0-63 0 0,0 0-126 0 0,0 0-159 0 0,0 0-134 0 0,0 0-117 0 0,0 0-92 0 0,0 0-89 0 0,0 0-81 0 0,26 14-59 0 0,79 41-71 0 0,-104-53-808 0 0,1-1-1 0 0,-1 0 1 0 0,1 0-1 0 0,-1 0 1 0 0,1 0-1 0 0,0 0 1 0 0,0-1-1 0 0,-1 1 0 0 0,1 0 1 0 0,0-1-1 0 0,0 0 1 0 0,0 1-1 0 0,0-1 1 0 0,-1 0-1 0 0,1 0 1 0 0,0 0-1 0 0,0 0 0 0 0,0 0 1 0 0,0 0-1 0 0,0 0 1 0 0,-1-1-1 0 0,1 1 1 0 0,0-1-1 0 0,0 1 0 0 0,0-1 1 0 0,-1 0-1 0 0,1 0 1 0 0,0 0-1 0 0,-1 0 1 0 0,1 0-1 0 0,-1 0 1 0 0,1 0-1 0 0,0-1-36 0 0,5-4 215 0 0,9-6-56 0 0,0 0 0 0 0,-1-1-1 0 0,0-1 1 0 0,-1 0 0 0 0,-1-1 0 0 0,0-1-1 0 0,-1 0 1 0 0,-1 0 0 0 0,0-1 0 0 0,-1-1 0 0 0,-1 1-1 0 0,-1-2 1 0 0,0 1 0 0 0,-2-1 0 0 0,0 0-1 0 0,-1-1 1 0 0,0 1 0 0 0,-2-1 0 0 0,-1 0-1 0 0,0-12-158 0 0,-2 30 1 0 0,0-1-1 0 0,0 1 1 0 0,-1-1-1 0 0,1 1 0 0 0,-1 0 1 0 0,1-1-1 0 0,-1 1 0 0 0,0 0 1 0 0,0-1-1 0 0,0 1 1 0 0,0 0-1 0 0,0 0 0 0 0,-1 0 1 0 0,1 0-1 0 0,-1 0 0 0 0,1 0 1 0 0,-1 0-1 0 0,0 1 1 0 0,0-1-1 0 0,0 0 0 0 0,0 1 1 0 0,0-1-1 0 0,0 1 0 0 0,0 0 1 0 0,0 0-1 0 0,0 0 1 0 0,-1 0-1 0 0,1 0 0 0 0,0 1 1 0 0,-1-1-1 0 0,1 0 0 0 0,-1 1 1 0 0,1 0-1 0 0,-1 0 0 0 0,1 0 1 0 0,0 0-1 0 0,-1 0 1 0 0,1 0-1 0 0,-1 0 0 0 0,1 1 1 0 0,-1-1-1 0 0,1 1 0 0 0,0 0 1 0 0,-1 0-1 0 0,1 0 1 0 0,0 0-1 0 0,0 0 0 0 0,0 0 1 0 0,0 1-1 0 0,-1-1 0 0 0,-14 13-64 0 0,0 0-1 0 0,1 1 1 0 0,1 1-1 0 0,1 0 1 0 0,0 1-1 0 0,1 0 1 0 0,0 1-1 0 0,2 1 1 0 0,-8 15 64 0 0,7-15-85 0 0,1 1 0 0 0,1 0 0 0 0,1 0 0 0 0,0 1 0 0 0,2 0 1 0 0,0 0-1 0 0,1 1 0 0 0,2 0 0 0 0,0 0 0 0 0,1 0 0 0 0,1 1 0 0 0,2 20 85 0 0,0-38-12 0 0,2 0 0 0 0,-1 1 0 0 0,0-1 0 0 0,1 0 1 0 0,0 1-1 0 0,0-1 0 0 0,1 0 0 0 0,-1-1 0 0 0,1 1 0 0 0,0 0 0 0 0,0-1 0 0 0,1 1 0 0 0,-1-1 0 0 0,1 0 0 0 0,0 0 0 0 0,0-1 1 0 0,0 1-1 0 0,1-1 0 0 0,-1 0 0 0 0,1 0 0 0 0,0 0 0 0 0,0-1 0 0 0,0 1 0 0 0,0-1 0 0 0,0-1 0 0 0,1 1 0 0 0,-1-1 0 0 0,1 1 12 0 0,6 0-6 0 0,-1 0 0 0 0,0 0 0 0 0,1-1 0 0 0,-1 0 0 0 0,1-1 0 0 0,-1 0-1 0 0,1-1 1 0 0,-1-1 0 0 0,1 0 0 0 0,-1 0 0 0 0,0-1 0 0 0,0 0 0 0 0,3-2 6 0 0,16-9-32 0 0,0-2 0 0 0,-1-1 0 0 0,-1-1 1 0 0,-1-2-1 0 0,0-1 0 0 0,-1-1 0 0 0,-2 0 1 0 0,0-2-1 0 0,-2-1 0 0 0,0-1 0 0 0,-2-1 1 0 0,-1-1-1 0 0,-1 0 0 0 0,-1-2 0 0 0,-2 0 1 0 0,9-24 31 0 0,-25 55 8 0 0,1-1 0 0 0,0 1 1 0 0,-1-1-1 0 0,1 1 1 0 0,0-1-1 0 0,-1 0 0 0 0,1 1 1 0 0,0-1-1 0 0,-1 1 1 0 0,1-1-1 0 0,-1 0 0 0 0,1 1 1 0 0,-1-1-1 0 0,1 0 1 0 0,-1 0-1 0 0,1 1 0 0 0,-1-1 1 0 0,1 0-1 0 0,-1 0 1 0 0,1 0-1 0 0,-1 1 0 0 0,1-1 1 0 0,-1 0-1 0 0,1 0 1 0 0,-1 0-1 0 0,1 0 0 0 0,-1 0 1 0 0,0 0-1 0 0,1 0 1 0 0,-1 0-1 0 0,1-1 0 0 0,-1 1 1 0 0,1 0-1 0 0,-1 0 1 0 0,1 0-1 0 0,-1-1 0 0 0,1 1 1 0 0,-1 0-1 0 0,1 0 0 0 0,-1-1 1 0 0,1 1-1 0 0,-1 0 1 0 0,1-1-1 0 0,0 1 0 0 0,-1-1 1 0 0,1 1-1 0 0,-1-1 1 0 0,1 1-1 0 0,0 0 0 0 0,0-1 1 0 0,-1 1-1 0 0,1-1 1 0 0,0 1-1 0 0,0-1 0 0 0,0 0 1 0 0,-1 1-1 0 0,1-1 1 0 0,0 1-1 0 0,0-1 0 0 0,0 1 1 0 0,0-1-1 0 0,0 1 1 0 0,0-1-1 0 0,0 0-8 0 0,-8 9 25 0 0,1 1 0 0 0,-1-1 1 0 0,2 1-1 0 0,-1 1 0 0 0,1-1 0 0 0,1 1 1 0 0,-1 0-1 0 0,2 0 0 0 0,-1 1 0 0 0,2-1 1 0 0,-1 1-1 0 0,1 0 0 0 0,1 1-25 0 0,0-8 11 0 0,1 1 0 0 0,0-1 0 0 0,0 1-1 0 0,0-1 1 0 0,1 1 0 0 0,0-1 0 0 0,0 1 0 0 0,0-1 0 0 0,0 1-1 0 0,0-1 1 0 0,1 0 0 0 0,0 1 0 0 0,0-1 0 0 0,0 1 0 0 0,1-1-1 0 0,0 0 1 0 0,-1 0 0 0 0,1 0 0 0 0,1 0 0 0 0,-1 0 0 0 0,0 0-1 0 0,1-1 1 0 0,0 1 0 0 0,0-1 0 0 0,0 0 0 0 0,0 1-1 0 0,1-2 1 0 0,-1 1 0 0 0,1 0 0 0 0,0-1 0 0 0,-1 1 0 0 0,1-1-1 0 0,4 2-9 0 0,1-1 52 0 0,1 0 0 0 0,-1-1 1 0 0,1 0-1 0 0,-1-1 0 0 0,1 0 1 0 0,-1 0-1 0 0,1-1 0 0 0,0 0 1 0 0,-1 0-1 0 0,1-1 0 0 0,0-1 1 0 0,-1 0-1 0 0,1 0 0 0 0,-1 0 1 0 0,0-2-1 0 0,0 1 0 0 0,0-1 1 0 0,0 0-1 0 0,-1-1 1 0 0,1 0-1 0 0,-1 0 0 0 0,0-1-53 0 0,23-17 172 0 0,-1-1 0 0 0,-1-1-1 0 0,-1-2 1 0 0,22-28-172 0 0,188-210 729 0 0,-231 315 70 0 0,-21 136-513 0 0,25 241-149 0 0,4-263-124 0 0,-6 1 0 0 0,-8-1 0 0 0,-8 8-13 0 0,0-111 130 0 0,-3-1 1 0 0,-3 0 0 0 0,-2-1 0 0 0,-3 0 0 0 0,-3-1 0 0 0,-2-2 0 0 0,-2 0-1 0 0,-3-2 1 0 0,-11 16-131 0 0,36-65 46 0 0,0 0 0 0 0,0 1 0 0 0,-1-1 0 0 0,1 0 0 0 0,-1 0 0 0 0,0-1 0 0 0,0 1 0 0 0,-1-1 0 0 0,1 0 0 0 0,-1 0 0 0 0,0-1 0 0 0,0 1 0 0 0,-1-1-1 0 0,1 0 1 0 0,-1 0 0 0 0,1-1 0 0 0,-1 0 0 0 0,0 0 0 0 0,0 0 0 0 0,-4 0-46 0 0,8-3 11 0 0,-1 0-1 0 0,1 0 1 0 0,0-1-1 0 0,0 0 1 0 0,0 1 0 0 0,0-1-1 0 0,0 0 1 0 0,0 0-1 0 0,1 0 1 0 0,-1 0-1 0 0,1 0 1 0 0,-1 0-1 0 0,1-1 1 0 0,0 1 0 0 0,0 0-1 0 0,0-1 1 0 0,0 1-1 0 0,0-1 1 0 0,0 1-1 0 0,1-1 1 0 0,-1 1 0 0 0,1-1-1 0 0,0 1 1 0 0,0-1-1 0 0,0 0 1 0 0,0-1-11 0 0,-4-41-63 0 0,2 0 0 0 0,3 1-1 0 0,1-1 1 0 0,2 0 0 0 0,2 1 0 0 0,2 0 0 0 0,2 0 0 0 0,2 1 0 0 0,1 1 0 0 0,3 0-1 0 0,1 0 1 0 0,2 2 0 0 0,2 0 0 0 0,2 2 0 0 0,1 0 0 0 0,2 1 0 0 0,1 2 0 0 0,28-27 63 0 0,69-65-2487 0 0,-66 78-5135 0 0,-46 40-3025 0 0</inkml:trace>
  <inkml:trace contextRef="#ctx0" brushRef="#br0" timeOffset="-110651.843">5319 1070 0 0 0,'0'0'1268'0'0,"0"0"-348"0"0,0 0-234 0 0,0 0 90 0 0,0 0 350 0 0,0 0 410 0 0,0 0 319 0 0,0 0 28 0 0,0 0-142 0 0,0 0-257 0 0,0 0-305 0 0,0 0-232 0 0,0 0-154 0 0,13-13-71 0 0,62-63 611 0 0,18-51 2444 0 0,-68 167-2507 0 0,-9 22-1019 0 0,-3 0 1 0 0,-2 1 0 0 0,-3 0 0 0 0,-3 0 0 0 0,-2 45-252 0 0,-2-61 55 0 0,2-1-15 0 0,-1 0 0 0 0,-3 0 0 0 0,-1-1 0 0 0,-3 1 0 0 0,-2 0 0 0 0,-1-1 1 0 0,-3 0-1 0 0,-15 41-40 0 0,24-80 35 0 0,-1 0 0 0 0,1 0-1 0 0,-1 0 1 0 0,-1 0 0 0 0,1-1 0 0 0,-1 1 0 0 0,0-1 0 0 0,0 0 0 0 0,-1 0 0 0 0,1-1 0 0 0,-1 1 0 0 0,0-1 0 0 0,-1 0 0 0 0,1 0 0 0 0,-1 0-1 0 0,1-1 1 0 0,-1 0 0 0 0,0 0 0 0 0,0-1 0 0 0,-1 1 0 0 0,0-1-35 0 0,5-3 10 0 0,0 0 0 0 0,0-1 0 0 0,0 1 0 0 0,0 0 1 0 0,0-1-1 0 0,1 0 0 0 0,-1 1 0 0 0,1-1 0 0 0,-1 0 0 0 0,1 0 0 0 0,0 0 0 0 0,-1 0 0 0 0,1 0 0 0 0,0 0 0 0 0,0 0 0 0 0,0 0 1 0 0,1 0-1 0 0,-1-1 0 0 0,1 1 0 0 0,-1 0 0 0 0,1 0 0 0 0,0-1 0 0 0,-1 1 0 0 0,1 0 0 0 0,1-2-10 0 0,-1-34 7 0 0,3-1-1 0 0,1 1 1 0 0,1 1-1 0 0,3-1 1 0 0,1 1 0 0 0,1 0-1 0 0,3 1 1 0 0,0 0-1 0 0,3 1 1 0 0,2-2-7 0 0,-17 34 0 0 0,46-100-9 0 0,4 2 0 0 0,4 2 1 0 0,4 3-1 0 0,5 3 0 0 0,4 2 1 0 0,9-2 8 0 0,-53 64-6 0 0,1 2 0 0 0,2 1 1 0 0,1 0-1 0 0,0 3 0 0 0,2 0 1 0 0,1 2-1 0 0,0 1 0 0 0,22-9 6 0 0,22 8-3 0 0,-73 20 4 0 0,0 1 0 0 0,0-1 0 0 0,0 1-1 0 0,1 0 1 0 0,-1 0 0 0 0,0 0 0 0 0,0 1 0 0 0,0-1 0 0 0,1 0 0 0 0,-1 1 0 0 0,0-1 0 0 0,0 1 0 0 0,0 0 0 0 0,0 0 0 0 0,0 0 0 0 0,0 0 0 0 0,0 0 0 0 0,0 0 0 0 0,0 1 0 0 0,-1-1 0 0 0,1 0 0 0 0,0 1 0 0 0,-1 0 0 0 0,1-1 0 0 0,-1 1 0 0 0,1 0 0 0 0,-1 0 0 0 0,0-1 0 0 0,0 1 0 0 0,0 0 0 0 0,0 0 0 0 0,0 1-1 0 0,1 13 13 0 0,-1 1 1 0 0,0-1-1 0 0,-1 1 0 0 0,-1-1 0 0 0,0 1 0 0 0,-2-1 1 0 0,0 0-1 0 0,0 0 0 0 0,-2 0 0 0 0,0 0 0 0 0,0-1 0 0 0,-2 0 1 0 0,0 0-1 0 0,-6 9-13 0 0,11-19 2 0 0,-24 57-20 0 0,-3-2 0 0 0,-3-1-1 0 0,-2-1 1 0 0,-2-2 0 0 0,-3-2 0 0 0,-2-1 0 0 0,-3-2 0 0 0,-19 15 18 0 0,-27-4-607 0 0,21-46-2690 0 0,49-21-1691 0 0,11-3-1432 0 0,6 6 4368 0 0,-3-2-6538 0 0</inkml:trace>
  <inkml:trace contextRef="#ctx0" brushRef="#br0" timeOffset="-94044.85">6504 812 1504 0 0,'0'0'1835'0'0,"0"0"-670"0"0,0 0-425 0 0,0 0 64 0 0,0 0 336 0 0,0 0 365 0 0,0 0 188 0 0,0 0-83 0 0,0 0-283 0 0,0 0-278 0 0,0 0-190 0 0,0 17-124 0 0,2 109 1107 0 0,-19 89 1427 0 0,3-119-2184 0 0,14-95-870 0 0,0-1 105 0 0,0 0 75 0 0,0-13 830 0 0,4-21-1132 0 0,1-1 0 0 0,2 1 0 0 0,2 0 0 0 0,0 1 0 0 0,3 0 0 0 0,0 1 0 0 0,3 0 0 0 0,0 1 0 0 0,2 0 0 0 0,1 1 0 0 0,13-14-93 0 0,-8 7 68 0 0,3 1 0 0 0,0 2 0 0 0,2 0 0 0 0,2 2 0 0 0,13-10-68 0 0,-43 42 1 0 0,0 1 0 0 0,-1-1 0 0 0,1 0 0 0 0,0 1 0 0 0,-1-1 0 0 0,1 0 0 0 0,0 1 0 0 0,-1-1 0 0 0,1 1 0 0 0,0-1 0 0 0,0 0 1 0 0,-1 1-1 0 0,1-1 0 0 0,0 1 0 0 0,0-1 0 0 0,0 1 0 0 0,0-1 0 0 0,0 1 0 0 0,0-1 0 0 0,0 1 0 0 0,0-1 0 0 0,0 1 0 0 0,0-1 0 0 0,0 1 0 0 0,0-1 0 0 0,0 1 0 0 0,0-1 0 0 0,0 1 0 0 0,0-1 0 0 0,0 1 0 0 0,1-1 0 0 0,-1 0 0 0 0,0 1 0 0 0,0-1 0 0 0,1 1 0 0 0,-1-1 0 0 0,0 1 0 0 0,1-1 0 0 0,-1 0 0 0 0,0 1 0 0 0,1-1 0 0 0,-1 0 0 0 0,0 1 0 0 0,1-1 0 0 0,-1 0 1 0 0,1 0-1 0 0,-1 0 0 0 0,1 1 0 0 0,-1-1 0 0 0,0 0 0 0 0,1 0 0 0 0,-1 0 0 0 0,1 0 0 0 0,-1 0 0 0 0,1 1 0 0 0,-1-1 0 0 0,1 0 0 0 0,-1 0 0 0 0,1 0 0 0 0,-1-1 0 0 0,1 1 0 0 0,-1 0 0 0 0,1 0 0 0 0,-1 0 0 0 0,1 0 0 0 0,-1 0 0 0 0,1 0 0 0 0,-1-1-1 0 0,-8 46 100 0 0,-41 124-351 0 0,50-168 134 0 0,0 0-1 0 0,0 0 1 0 0,0 0 0 0 0,0 0 0 0 0,0 0-1 0 0,0-1 1 0 0,1 1 0 0 0,-1 0 0 0 0,0-1-1 0 0,0 1 1 0 0,1-1 0 0 0,-1 1 0 0 0,0-1-1 0 0,1 0 1 0 0,-1 1 0 0 0,0-1 0 0 0,1 0-1 0 0,-1 0 1 0 0,0 0 0 0 0,1 0 0 0 0,-1 0 0 0 0,0 0-1 0 0,1-1 1 0 0,-1 1 0 0 0,0 0 0 0 0,1-1-1 0 0,-1 1 1 0 0,0-1 0 0 0,1 1 0 0 0,-1-1-1 0 0,0 1 1 0 0,0-1 0 0 0,0 0 0 0 0,0 0-1 0 0,0 0 1 0 0,0 1 0 0 0,0-1 0 0 0,0 0-1 0 0,0 0 1 0 0,0-1 0 0 0,0 1 0 0 0,0 0-1 0 0,-1 0 1 0 0,1 0 0 0 0,0-1 117 0 0,19-16-4073 0 0,-10 9-2651 0 0,-2 2-2802 0 0</inkml:trace>
  <inkml:trace contextRef="#ctx0" brushRef="#br0" timeOffset="-93727.927">7176 785 8658 0 0,'0'0'2020'0'0,"0"0"-358"0"0,0 0-184 0 0,0 0-97 0 0,0 0-186 0 0,0 0-207 0 0,0 0-221 0 0,0 0-224 0 0,0 0-182 0 0,-19 34-106 0 0,-56 107-87 0 0,55-67-7 0 0,21-62-130 0 0,-1-7-12 0 0,1-1 0 0 0,-1 0 1 0 0,1 0-1 0 0,0 0 0 0 0,0 0 0 0 0,0 0 0 0 0,1 0 0 0 0,0 0 0 0 0,-1 0 0 0 0,1 0 1 0 0,1-1-1 0 0,-1 1 0 0 0,0-1 0 0 0,1 0 0 0 0,0 1 0 0 0,0-1 0 0 0,0 0 1 0 0,0-1-1 0 0,0 1 0 0 0,0 0 0 0 0,1-1 0 0 0,0 0 0 0 0,-1 0 0 0 0,1 0 0 0 0,0 0 1 0 0,0 0-1 0 0,0-1 0 0 0,0 0 0 0 0,0 0 0 0 0,0 0 0 0 0,0 0 0 0 0,0-1 0 0 0,1 1 1 0 0,-1-1-1 0 0,2-1-19 0 0,0 2 97 0 0,0-1 1 0 0,1-1 0 0 0,-1 0 0 0 0,0 1 0 0 0,0-2-1 0 0,0 1 1 0 0,0-1 0 0 0,0 0 0 0 0,0 0-1 0 0,0-1 1 0 0,0 1 0 0 0,-1-1 0 0 0,0-1 0 0 0,1 1-1 0 0,-1-1 1 0 0,0 0 0 0 0,-1 0 0 0 0,1 0-1 0 0,0-2-97 0 0,5-6 137 0 0,-1-1 0 0 0,-1 0-1 0 0,0 0 1 0 0,-1 0-1 0 0,-1-1 1 0 0,0 0-1 0 0,-1-1 1 0 0,0 1-1 0 0,-1-1 1 0 0,-1 0-1 0 0,0 0 1 0 0,-1 0 0 0 0,-1-1-1 0 0,0 1 1 0 0,-1 0-1 0 0,-1 0 1 0 0,0-1-1 0 0,-3-9-136 0 0,4 20-12 0 0,-1 1 1 0 0,-1-1-1 0 0,1 1 0 0 0,0-1 0 0 0,-1 1 0 0 0,0 0 0 0 0,0-1 0 0 0,-1 1 0 0 0,1 0 1 0 0,-1 1-1 0 0,1-1 0 0 0,-1 0 0 0 0,-1 1 0 0 0,1-1 0 0 0,0 1 0 0 0,-1 0 0 0 0,1 0 1 0 0,-1 1-1 0 0,0-1 0 0 0,-4-1 12 0 0,5 2-291 0 0,0 1 1 0 0,0 0-1 0 0,-1 0 0 0 0,1 0 1 0 0,0 0-1 0 0,-1 1 1 0 0,1-1-1 0 0,-1 1 1 0 0,1 0-1 0 0,-1 0 0 0 0,1 0 1 0 0,0 1-1 0 0,-1-1 1 0 0,1 1-1 0 0,-1 0 1 0 0,1-1-1 0 0,0 2 0 0 0,-3 0 291 0 0,-6 5-5811 0 0,4 1-5451 0 0</inkml:trace>
  <inkml:trace contextRef="#ctx0" brushRef="#br0" timeOffset="-93078.754">7696 273 656 0 0,'0'0'3717'0'0,"0"0"-1123"0"0,0 0-480 0 0,0 0-83 0 0,0 0-10 0 0,0 0-115 0 0,0 0-205 0 0,0 0-240 0 0,0 0-247 0 0,0 0-213 0 0,0 0-134 0 0,0 0-97 0 0,0 0-63 0 0,-1-6-75 0 0,-4-17-80 0 0,4 17-88 0 0,1 6-109 0 0,0 27 742 0 0,19 82-59 0 0,10 252-499 0 0,-48-35-418 0 0,19-279-169 0 0,0-46 57 0 0,0-1-14 0 0,11-25 37 0 0,11-13-24 0 0,3 1 1 0 0,1 1-1 0 0,1 2 0 0 0,2 1 1 0 0,2 1-1 0 0,1 1 1 0 0,1 2-1 0 0,1 1 1 0 0,2 2-1 0 0,31-18-8 0 0,17 29-16 0 0,-81 17 13 0 0,0 0 0 0 0,-1 0 1 0 0,0 0-1 0 0,1 1 0 0 0,-1-1 0 0 0,0 1 1 0 0,0 0-1 0 0,0-1 0 0 0,0 1 1 0 0,-1 0-1 0 0,1 0 0 0 0,-1 0 0 0 0,0 0 1 0 0,0 0-1 0 0,0 0 0 0 0,0 1 0 0 0,0-1 1 0 0,-1 0-1 0 0,1 1 0 0 0,-1-1 0 0 0,0 0 1 0 0,0 0-1 0 0,0 1 0 0 0,0-1 0 0 0,-1 3 3 0 0,1-3 1 0 0,1 23 9 0 0,-1 1 1 0 0,-1 0-1 0 0,-1-1 0 0 0,-1 1 1 0 0,-2-1-1 0 0,0 0 0 0 0,-2 0 1 0 0,-1-1-1 0 0,-1 0 0 0 0,-1 0 1 0 0,-1-1-1 0 0,-1 0 0 0 0,-2-1 1 0 0,0-1-1 0 0,-1 0 0 0 0,-17 19-10 0 0,27-35-25 0 0,-1 0 0 0 0,0 0-1 0 0,0 0 1 0 0,0-1 0 0 0,-1 0 0 0 0,0 0-1 0 0,0 0 1 0 0,0-1 0 0 0,0 0 0 0 0,-1 0-1 0 0,0-1 1 0 0,0 0 0 0 0,0-1 0 0 0,0 0-1 0 0,0 0 1 0 0,0 0 0 0 0,0-1 0 0 0,-1 0-1 0 0,1-1 1 0 0,-1 0 0 0 0,1 0-1 0 0,0-1 1 0 0,-1 0 0 0 0,1-1 0 0 0,0 1-1 0 0,0-1 1 0 0,0-1 0 0 0,0 0 0 0 0,0 0-1 0 0,1 0 1 0 0,-1-1 0 0 0,1 0 0 0 0,0-1-1 0 0,0 0 1 0 0,-3-2 25 0 0,5 0-323 0 0,0-1 1 0 0,0 1-1 0 0,1-1 1 0 0,0 0-1 0 0,0 0 0 0 0,1 0 1 0 0,0-1-1 0 0,0 1 0 0 0,1-1 1 0 0,0 0-1 0 0,0 1 0 0 0,1-1 1 0 0,0-4 322 0 0,1-74-7197 0 0,0 85 6878 0 0,2-25-5665 0 0,3 7-3149 0 0</inkml:trace>
  <inkml:trace contextRef="#ctx0" brushRef="#br0" timeOffset="-92649.956">8508 111 3513 0 0,'0'0'2834'0'0,"0"0"-745"0"0,0 0-203 0 0,0 0 140 0 0,0 0 116 0 0,0 0-76 0 0,0 0-206 0 0,0 0-325 0 0,0 0-319 0 0,0 0-262 0 0,0 0-183 0 0,0 0-145 0 0,0-10-94 0 0,0-22 76 0 0,-2 63 690 0 0,-4 378 956 0 0,-40-29-2037 0 0,15-215-346 0 0,64-195-4419 0 0,-13 3 1562 0 0,-4 5-4718 0 0,-6 13-3596 0 0</inkml:trace>
  <inkml:trace contextRef="#ctx0" brushRef="#br0" timeOffset="-92280.191">8666 920 3289 0 0,'0'0'2703'0'0,"0"0"-385"0"0,0 0-82 0 0,0 0-23 0 0,0 0-150 0 0,0 0-223 0 0,0 0-255 0 0,0 0-236 0 0,0 0-226 0 0,0 0-179 0 0,0 0-142 0 0,33 6-145 0 0,105 15-85 0 0,-135-20-538 0 0,0 0-1 0 0,-1-1 0 0 0,1 1 1 0 0,0-1-1 0 0,0 1 0 0 0,0-1 1 0 0,-1 0-1 0 0,1 0 0 0 0,0 0 1 0 0,0 0-1 0 0,0-1 0 0 0,0 1 1 0 0,-1-1-1 0 0,1 0 0 0 0,0 0 1 0 0,-1 1-1 0 0,1-2 0 0 0,0 1 1 0 0,-1 0-1 0 0,0-1 0 0 0,1 1 1 0 0,0-1-34 0 0,5-5 175 0 0,0 2-115 0 0,0-1 0 0 0,0 0 0 0 0,0 0 0 0 0,-1-1 0 0 0,0 0 0 0 0,-1-1 0 0 0,1 0 0 0 0,-1 1 0 0 0,-1-2 0 0 0,0 1 0 0 0,0-1 0 0 0,0 0 0 0 0,-1 0 1 0 0,0 0-1 0 0,-1 0 0 0 0,0-1 0 0 0,-1 0 0 0 0,0 1 0 0 0,0-1 0 0 0,-1 0 0 0 0,0 0 0 0 0,-1 0 0 0 0,0 0 0 0 0,-1 0 0 0 0,-1-6-60 0 0,1 13-3 0 0,0 0 0 0 0,0 0-1 0 0,-1-1 1 0 0,0 1 0 0 0,1 1-1 0 0,-1-1 1 0 0,0 0 0 0 0,0 0-1 0 0,-1 1 1 0 0,1-1 0 0 0,0 1 0 0 0,-1 0-1 0 0,0-1 1 0 0,1 1 0 0 0,-1 1-1 0 0,0-1 1 0 0,0 0 0 0 0,0 1-1 0 0,0-1 1 0 0,0 1 0 0 0,-1 0-1 0 0,1 0 1 0 0,0 0 0 0 0,-1 0 0 0 0,1 1-1 0 0,0-1 1 0 0,-1 1 0 0 0,1 0-1 0 0,-1 0 1 0 0,-2 1 3 0 0,-3-1-26 0 0,1 1 0 0 0,0 0-1 0 0,0 1 1 0 0,0 0 0 0 0,0 0 0 0 0,0 1 0 0 0,0 0 0 0 0,1 0-1 0 0,-1 1 1 0 0,1 0 0 0 0,0 0 0 0 0,-4 3 26 0 0,-2 2-12 0 0,0 1 0 0 0,1 0 0 0 0,0 0 0 0 0,0 2 0 0 0,2-1-1 0 0,-1 1 1 0 0,1 1 0 0 0,1 0 0 0 0,0 0 0 0 0,1 1 0 0 0,0 0 0 0 0,1 0 0 0 0,1 1 0 0 0,1 0 0 0 0,0 0 0 0 0,0 0 0 0 0,2 1 0 0 0,0 0 0 0 0,0-1 0 0 0,2 1-1 0 0,0 0 1 0 0,1 12 12 0 0,3-21-6 0 0,0-1 1 0 0,1 0-1 0 0,0 0 0 0 0,0 0 0 0 0,0 0 0 0 0,1-1 0 0 0,0 0 0 0 0,0 0 0 0 0,0 0 0 0 0,0 0 0 0 0,1-1 0 0 0,0 0 0 0 0,0 0 0 0 0,0-1 0 0 0,0 1 0 0 0,1-1 0 0 0,-1-1 0 0 0,1 1 0 0 0,0-1 0 0 0,0 0 1 0 0,0-1-1 0 0,0 0 0 0 0,0 0 0 0 0,0 0 0 0 0,0-1 0 0 0,6 0 6 0 0,136 0-636 0 0,-53-23-3520 0 0,-75 16-1154 0 0,-6 2-6026 0 0</inkml:trace>
  <inkml:trace contextRef="#ctx0" brushRef="#br0" timeOffset="-91744.876">9222 1097 9698 0 0,'0'0'1728'0'0,"0"0"-242"0"0,0 0-10 0 0,0 0 5 0 0,0 0-85 0 0,0 0-164 0 0,0 0-227 0 0,0 0-180 0 0,0 0-90 0 0,0 0-58 0 0,0 0-86 0 0,0 0-75 0 0,0 0-76 0 0,12-24-50 0 0,39-77-50 0 0,33-51 908 0 0,-77 143-1229 0 0,0-1 1 0 0,1 1-1 0 0,1 0 0 0 0,-1 1 0 0 0,1 0 1 0 0,0 0-1 0 0,1 1 0 0 0,0 0 1 0 0,0 1-1 0 0,1 0 0 0 0,-1 0 1 0 0,1 1-1 0 0,4-1-19 0 0,-14 7 0 0 0,1 0 0 0 0,-1 0 0 0 0,0 0 0 0 0,0 0 0 0 0,0 0 0 0 0,0 0 0 0 0,0 0-1 0 0,-1 0 1 0 0,1 0 0 0 0,0 1 0 0 0,0-1 0 0 0,-1 0 0 0 0,1 0 0 0 0,-1 1 0 0 0,1-1 0 0 0,-1 0 0 0 0,0 1 0 0 0,1-1 0 0 0,-1 1 0 0 0,0-1 0 0 0,0 0 0 0 0,0 1 0 0 0,0-1 0 0 0,0 1 0 0 0,0-1 0 0 0,0 0 0 0 0,-1 1 0 0 0,1-1 0 0 0,0 1 0 0 0,-1-1 0 0 0,1 0 0 0 0,-1 1 0 0 0,1-1 0 0 0,-1 0-1 0 0,0 0 1 0 0,0 1 0 0 0,-50 139 206 0 0,50-134-196 0 0,0-5-9 0 0,1-1 0 0 0,-1 0 0 0 0,1 1 0 0 0,-1-1 0 0 0,1 0 0 0 0,-1 1 0 0 0,1-1 0 0 0,0 1 0 0 0,0-1 0 0 0,0 0 0 0 0,0 1 0 0 0,0-1 0 0 0,0 1 0 0 0,0-1-1 0 0,0 1 1 0 0,0-1 0 0 0,1 1 0 0 0,-1-1 0 0 0,0 0 0 0 0,1 1 0 0 0,0-1 0 0 0,-1 0 0 0 0,1 1 0 0 0,0-1 0 0 0,-1 0 0 0 0,1 0 0 0 0,0 0 0 0 0,0 0 0 0 0,0 0 0 0 0,0 1 0 0 0,0-2-1 0 0,0 1 1 0 0,1 0 0 0 0,-1 0 0 0 0,0 0 0 0 0,0 0 0 0 0,1-1-1 0 0,9-2 18 0 0,0-1-1 0 0,0 0 0 0 0,0-1 1 0 0,-1 0-1 0 0,0-1 0 0 0,1 0 1 0 0,-2 0-1 0 0,1-1 0 0 0,-1-1 1 0 0,1 1-1 0 0,-2-2 1 0 0,1 1-1 0 0,0-2-17 0 0,19-14 28 0 0,-8 8-10 0 0,-8 5-9 0 0,0 0-1 0 0,0 1 1 0 0,0 1 0 0 0,1 0-1 0 0,0 1 1 0 0,1 0-1 0 0,0 1 1 0 0,0 1 0 0 0,2-1-9 0 0,-14 7 8 0 0,0 0 0 0 0,-1 0 0 0 0,1 0 0 0 0,0 0 0 0 0,0 0 0 0 0,-1 0 1 0 0,1 1-1 0 0,-1-1 0 0 0,1 0 0 0 0,-1 1 0 0 0,0 0 0 0 0,1-1 1 0 0,-1 1-1 0 0,0 0 0 0 0,0-1 0 0 0,0 1 0 0 0,0 0 0 0 0,-1 0 0 0 0,1 0 1 0 0,0 0-1 0 0,-1 0 0 0 0,1 0 0 0 0,-1 0 0 0 0,0 0 0 0 0,0 0 0 0 0,1 0 1 0 0,-1 0-1 0 0,0 0 0 0 0,-1 0 0 0 0,1 0 0 0 0,0 0 0 0 0,-1 0 0 0 0,1 0 1 0 0,-1 0-1 0 0,0 0 0 0 0,1 0 0 0 0,-2 1-8 0 0,1 8 79 0 0,-4 42 206 0 0,3-47-275 0 0,0 1 0 0 0,1 0 0 0 0,0 1 0 0 0,0-1 0 0 0,0 0 0 0 0,1 0 0 0 0,0 0 1 0 0,0 0-1 0 0,1 1 0 0 0,0-1 0 0 0,0 0 0 0 0,1 0 0 0 0,0 0 0 0 0,0-1 0 0 0,1 1 0 0 0,0 0 0 0 0,0-1 0 0 0,0 1 0 0 0,1-1 0 0 0,0 0 0 0 0,0 0 0 0 0,3 3-10 0 0,-4-8-58 0 0,0 1-1 0 0,1 0 1 0 0,-1-1-1 0 0,0 0 1 0 0,1 0-1 0 0,-1 0 0 0 0,0 0 1 0 0,1 0-1 0 0,-1-1 1 0 0,1 0-1 0 0,-1 1 0 0 0,1-1 1 0 0,0-1-1 0 0,-1 1 1 0 0,1 0-1 0 0,-1-1 1 0 0,3 0 58 0 0,15-1-7485 0 0,-19 2-4250 0 0</inkml:trace>
  <inkml:trace contextRef="#ctx0" brushRef="#br0" timeOffset="-90178.178">0 1664 6561 0 0,'0'0'862'0'0,"0"0"-165"0"0,0 0 2 0 0,0 0 97 0 0,0 0 109 0 0,0 0 36 0 0,38 0-26 0 0,120 0-55 0 0,-10 7 1355 0 0,145 0 1071 0 0,-1-12-1 0 0,4-13-3285 0 0,98-8 583 0 0,-254 25-370 0 0,432 13 702 0 0,-26-2-167 0 0,-348-12-618 0 0,893-29 268 0 0,-490 39-287 0 0,-27-16 125 0 0,824-77 3 0 0,-428 28-58 0 0,-184 10-46 0 0,14 1 10 0 0,-89 27 521 0 0,-700 26-6705 0 0,-10-6 4603 0 0,3 3-10441 0 0</inkml:trace>
  <inkml:trace contextRef="#ctx0" brushRef="#br0" timeOffset="-85961.785">10575 962 8802 0 0,'0'0'1297'0'0,"0"0"-323"0"0,0 0-68 0 0,0 0 223 0 0,0 0 230 0 0,0 0 80 0 0,0 0-139 0 0,0 0-285 0 0,0 0-277 0 0,0 0-213 0 0,0 0-110 0 0,-13 12-64 0 0,-37 38-51 0 0,24-22 745 0 0,40-34 1773 0 0,29-42-2160 0 0,-42 47-508 0 0,-1 1 46 0 0,0 0 31 0 0,0 0 32 0 0,0 0 4 0 0,-37 35 298 0 0,24-20-457 0 0,-16 34 99 0 0,29-48-233 0 0,27-5-487 0 0,-12-20-2231 0 0,-13 14-8547 0 0,-2 6-501 0 0</inkml:trace>
  <inkml:trace contextRef="#ctx0" brushRef="#br0" timeOffset="-85202.274">10496 531 5073 0 0,'0'0'3146'0'0,"0"0"-1195"0"0,0 0-451 0 0,0 0 75 0 0,0 0 49 0 0,0 0-123 0 0,0 0-250 0 0,0 0-344 0 0,0 0-300 0 0,0 0-182 0 0,0 0-82 0 0,0 0-39 0 0,0 0-21 0 0,-3 1 14 0 0,-2-2 2631 0 0,18-21-1772 0 0,-13 21-1070 0 0,0 1 8 0 0,0 0 20 0 0,0 0 1 0 0,0 0-19 0 0,0 0 1 0 0,0 0-10 0 0,0 0 8 0 0,0 0 8 0 0,0 0-2 0 0,0 0-9 0 0,0 0 0 0 0,0 0-11 0 0,0 0-7 0 0,-15 14 290 0 0,11-13 391 0 0,39-44-705 0 0,-14 21 92 0 0,-21 22-74 0 0,0 0 6 0 0,0 0-4 0 0,0 0 6 0 0,0 0-7 0 0,-21 22-748 0 0,28-33-7893 0 0,-3 7-3418 0 0</inkml:trace>
  <inkml:trace contextRef="#ctx0" brushRef="#br0" timeOffset="-68729.656">1125 4353 5145 0 0,'0'0'1343'0'0,"0"0"-552"0"0,0 0-536 0 0,0 0-185 0 0,0 0 141 0 0,0 0 352 0 0,0 0 406 0 0,0 0 186 0 0,0 0 21 0 0,0 0-103 0 0,11-3-152 0 0,96-13 1949 0 0,521 14 3452 0 0,-2 0-5173 0 0,221-10-90 0 0,-319-18-394 0 0,-247 29-3 0 0,-279 1-511 0 0,11-4 81 0 0,-8 8 3287 0 0,11 8-3490 0 0,-5 7 10 0 0,-10-19-36 0 0,0 0 15 0 0,-1 0-19 0 0,0 0 17 0 0,0 0-4 0 0,0 0-17 0 0,0 0 16 0 0,0 0-1 0 0,0 0-16 0 0,0 0 7 0 0,0 1-9 0 0,2 331 63 0 0,15-210-45 0 0,-13-97-11 0 0,-1 0-1 0 0,-2 0 1 0 0,0 0-1 0 0,-2 0 0 0 0,-1 0 1 0 0,-2 9 1 0 0,-9 75 73 0 0,12 49 18 0 0,-15 96-90 0 0,14-43-25 0 0,15-64 42 0 0,-13 250-8 0 0,17-254 13 0 0,-21 185-8 0 0,26-151 30 0 0,11 0-89 0 0,-17-53 41 0 0,-14-90 15 0 0,-9 61 46 0 0,6-93-158 0 0,0 0-160 0 0,1 0-3811 0 0,0 1-3513 0 0,0 1-4647 0 0</inkml:trace>
  <inkml:trace contextRef="#ctx0" brushRef="#br0" timeOffset="-66137.961">2009 3532 0 0 0,'-40'-58'0'0'0,"30"44"12"0"0,1 2 6225 0 0,0 16 5065 0 0,6 3-10852 0 0,-16 70 916 0 0,-23 274 1218 0 0,-10-9-1525 0 0,43-296-368 0 0,7-59-992 0 0,-2-29-1621 0 0,12 14-2539 0 0,-3 19-871 0 0,-2 2-5305 0 0</inkml:trace>
  <inkml:trace contextRef="#ctx0" brushRef="#br0" timeOffset="-61489.573">1963 3528 0 0 0,'0'0'693'0'0,"0"0"366"0"0,0 0 47 0 0,0 0-85 0 0,0 0-90 0 0,0 0-46 0 0,0 0-29 0 0,8-5-51 0 0,21-15-42 0 0,-20 15-69 0 0,-9 5-112 0 0,0 0-98 0 0,0 0-98 0 0,19-4 2017 0 0,97 0 1242 0 0,204-15-549 0 0,-155 19-2347 0 0,-50 0 144 0 0,-20-27-421 0 0,-90 24-329 0 0,1 0 1 0 0,0 0-1 0 0,-1 1 0 0 0,1 0 0 0 0,0 0 0 0 0,0 0 0 0 0,1 1 1 0 0,-1 0-1 0 0,0 0 0 0 0,0 1 0 0 0,1-1 0 0 0,-1 1 1 0 0,0 1-1 0 0,1-1-143 0 0,-6 27 272 0 0,16 23-123 0 0,-14-31 281 0 0,-1 11-318 0 0,0-5-56 0 0,6 346 761 0 0,-10-225-433 0 0,-5-55 7 0 0,-2-84-8249 0 0,2-2-1374 0 0,1-1 183 0 0</inkml:trace>
  <inkml:trace contextRef="#ctx0" brushRef="#br0" timeOffset="-60519.432">1973 4318 1136 0 0,'0'0'1547'0'0,"0"0"43"0"0,0 0 30 0 0,0 0 89 0 0,0 0 32 0 0,0 0-75 0 0,0 0-94 0 0,0 0-202 0 0,0 0-259 0 0,0 0-250 0 0,0 0-162 0 0,0 0-113 0 0,0 0-33 0 0,-3-13 14 0 0,-8-41-12 0 0,22-5 1000 0 0,-3 43-1162 0 0,3-11-62 0 0,0 0 0 0 0,2 1 1 0 0,1 1-1 0 0,1 0 0 0 0,2 1 0 0 0,1 0-331 0 0,3-3 150 0 0,-15 18-124 0 0,0 0-1 0 0,1 0 1 0 0,1 1 0 0 0,-1-1-1 0 0,1 2 1 0 0,1-1 0 0 0,-1 1 0 0 0,1 1-1 0 0,0-1 1 0 0,6-1-26 0 0,-6 56 69 0 0,10 52 101 0 0,-6-76 312 0 0,4-47-300 0 0,168-203-95 0 0,-122 156-70 0 0,-68 97-115 0 0,-31 99 313 0 0,32 82 47 0 0,19-186-1602 0 0,-10-21-3364 0 0,1 0-4154 0 0,-5-1-851 0 0</inkml:trace>
  <inkml:trace contextRef="#ctx0" brushRef="#br0" timeOffset="-59671.992">2668 4006 48 0 0,'0'0'1808'0'0,"0"0"-725"0"0,0 0-360 0 0,0 0 72 0 0,0 0 221 0 0,0 0 204 0 0,0 0 46 0 0,0 0-68 0 0,0 0-146 0 0,0 0-108 0 0,0 0-70 0 0,0 0-84 0 0,0 0-59 0 0,5 0-41 0 0,0-2-314 0 0,6 0-214 0 0,-1 2 4031 0 0,-10 31-1393 0 0,-9 69-1164 0 0,-5-50-1265 0 0,14-50-339 0 0,26-111 1151 0 0,-10 52-1225 0 0,-11 43-52 0 0,-8 22-76 0 0,-25 117 340 0 0,10-55-69 0 0,20-62-2304 0 0,5-12-6448 0 0,-2 3-3066 0 0</inkml:trace>
  <inkml:trace contextRef="#ctx0" brushRef="#br0" timeOffset="-55319.473">3075 3829 0 0 0,'-15'-8'5917'0'0,"14"8"-5461"0"0,-16 0 5757 0 0,-46 7-3132 0 0,47-6-1040 0 0,24-5-121 0 0,67-11-1305 0 0,62 7-124 0 0,49 15 26 0 0,-35-6-15 0 0,-10-13-182 0 0,39 1 100 0 0,-61-16-227 0 0,-51 20-87 0 0,-11 3-62 0 0,44-1 28 0 0,-69 5-966 0 0,-33 11-4698 0 0,1-10 2493 0 0,0 3-7912 0 0</inkml:trace>
  <inkml:trace contextRef="#ctx0" brushRef="#br0" timeOffset="-52553.263">4558 3756 0 0 0,'0'0'360'0'0,"0"0"427"0"0,0 0 148 0 0,0 0 6 0 0,0 0-47 0 0,0 0-75 0 0,0 0-92 0 0,0 0-70 0 0,-5-3 7280 0 0,-13-6-5117 0 0,-65 5-139 0 0,25 23-2181 0 0,-23 5 80 0 0,71-20-456 0 0,-33 7 368 0 0,19 8-115 0 0,9 1 233 0 0,12 18-413 0 0,0 0-108 0 0,13 10 141 0 0,34-3 34 0 0,-14-10-73 0 0,-2-15 6 0 0,10 13 35 0 0,-24-23-106 0 0,63 27 394 0 0,5-22-75 0 0,3-25 38 0 0,-44-2-297 0 0,-22 7-83 0 0,-1-14 161 0 0,9-42 254 0 0,-20-20-166 0 0,-30 11-159 0 0,8 48-162 0 0,-4-6 6 0 0,-45-25-24 0 0,-3 22-38 0 0,-37 19-38 0 0,-2 42-887 0 0,96-26 471 0 0,13-4-11981 0 0,2-3 1181 0 0</inkml:trace>
  <inkml:trace contextRef="#ctx0" brushRef="#br0" timeOffset="-50278.044">4379 4033 0 0 0,'0'0'1028'0'0,"0"0"-34"0"0,0 0-107 0 0,0 0-134 0 0,0 0-30 0 0,0 0 36 0 0,0 0 37 0 0,0-3 25 0 0,0-8-197 0 0,0 2 5321 0 0,-23 17-3294 0 0,-59 62-1476 0 0,-88 137-606 0 0,83-92-410 0 0,69-96-115 0 0,18-18-27 0 0,0-1-2 0 0,0 0 17 0 0,0 0 27 0 0,12-4 270 0 0,68-68 287 0 0,267-268-76 0 0,-293 279-422 0 0,-53 60-77 0 0,-1 1 16 0 0,0 0 19 0 0,0 0 3 0 0,0 0-12 0 0,-21 23-46 0 0,-89 81 180 0 0,78-73-135 0 0,-118 139 307 0 0,124-113-352 0 0,26-56-25 0 0,0-1 6 0 0,0 3 27 0 0,0-3-25 0 0,0 0 3 0 0,0 0 10 0 0,98-80 367 0 0,41-35-340 0 0,-20 22-48 0 0,-204 154 58 0 0,-101 82 94 0 0,85-35-8 0 0,91-92-164 0 0,19-18 33 0 0,211-186 191 0 0,-127 96-125 0 0,-135 146 27 0 0,1-14-56 0 0,-2 0 0 0 0,-1-3 0 0 0,-29 18-46 0 0,53-43 6 0 0,19-11 8 0 0,1-1 4 0 0,0 0 9 0 0,0 0-4 0 0,0 0 14 0 0,10-13 79 0 0,107-110-105 0 0,-36 47 27 0 0,-81 76-28 0 0,0 0-6 0 0,0 0-11 0 0,0 0 10 0 0,-17 16-178 0 0,-153 137-1057 0 0,166-145-1143 0 0,5-4-6671 0 0,1 0-403 0 0</inkml:trace>
  <inkml:trace contextRef="#ctx0" brushRef="#br0" timeOffset="-48738.962">4780 4002 0 0 0,'1'-10'-2615'0'0,"0"2"10259"0"0,-1 12 2467 0 0,0 6-8351 0 0,-11 91 1572 0 0,-7 18-2303 0 0,-18-3-104 0 0,32-28-510 0 0,38-23 36 0 0,-38 28 261 0 0,8 38-576 0 0,0-112-92 0 0,0 0 0 0 0,-2 1 0 0 0,0 0 0 0 0,-1-1 1 0 0,-1 1-1 0 0,-2 17-44 0 0,1 14 72 0 0,-7 41 26 0 0,15 23 63 0 0,-4-108-128 0 0,0 0-1 0 0,-1 0 1 0 0,0 0 0 0 0,0 0-1 0 0,-1 1 1 0 0,0-1 0 0 0,0 0 0 0 0,-1 1-1 0 0,0-1 1 0 0,0 1 0 0 0,-1-1 0 0 0,0 1-1 0 0,0-1 1 0 0,0 0 0 0 0,-1 1-33 0 0,1 33 109 0 0,1-40-76 0 0,0-1 18 0 0,7-47-4540 0 0,-2 25-6624 0 0,-5 17 1535 0 0</inkml:trace>
  <inkml:trace contextRef="#ctx0" brushRef="#br0" timeOffset="-45045.144">4362 5247 0 0 0,'0'0'232'0'0,"0"0"438"0"0,0 0 210 0 0,0 0 112 0 0,0 0-3293 0 0,1-1 4184 0 0,4-2 14220 0 0,-5 3-14227 0 0,-45 0-356 0 0,45 0-1478 0 0,0 0-16 0 0,0 0-4 0 0,0 0 6 0 0,0 0-26 0 0,0 0-2 0 0,0 0-17 0 0,0 0 0 0 0,0 0-1 0 0,0 0-4 0 0,31 0 124 0 0,119-15 1541 0 0,119 3-773 0 0,-201 12-717 0 0,-8-4 69 0 0,1-4-38 0 0,-43 5-156 0 0,-17 2-20 0 0,-1 1-1 0 0,1 0 1 0 0,-1-1-1 0 0,0 1 1 0 0,1-1 0 0 0,-1 1-1 0 0,1 0 1 0 0,-1 0 0 0 0,1-1-1 0 0,-1 1 1 0 0,1 0-1 0 0,-1 0 1 0 0,1 0 0 0 0,0-1-1 0 0,-1 1 1 0 0,1 0-1 0 0,-1 0 1 0 0,1 0 0 0 0,-1 0-1 0 0,1 0 1 0 0,-1 0 0 0 0,1 0-1 0 0,0 0 1 0 0,-1 0-1 0 0,1 1 1 0 0,-1-1 0 0 0,1 0-1 0 0,-1 0 1 0 0,1 0 0 0 0,-1 1-1 0 0,1-1 1 0 0,-1 0-1 0 0,1 1 1 0 0,-1-1 0 0 0,1 0-1 0 0,-1 1 1 0 0,0-1 0 0 0,1 0-1 0 0,-1 1 1 0 0,1-1-1 0 0,-1 1 1 0 0,0-1 0 0 0,1 1-1 0 0,-1-1 1 0 0,0 1-1 0 0,0-1 1 0 0,0 1 0 0 0,1-1-1 0 0,-1 1 1 0 0,0-1 0 0 0,0 1-1 0 0,0-1 1 0 0,0 1-8 0 0,-7 396 1273 0 0,18-293-1075 0 0,-3-34-44 0 0,-8 134 96 0 0,10-143-242 0 0,-7-34 20 0 0,-3-27-19 0 0,0 0 3 0 0,0 0 3 0 0,0 0 1 0 0,0 0-5 0 0,0 0-14 0 0,0 0 20 0 0,0 0-15 0 0,0 0 8 0 0,0 0 17 0 0,0 0-23 0 0,0 0 12 0 0,0 0 21 0 0,0 0 11 0 0,0 0 10 0 0,0 0 7 0 0,0 0-12 0 0,0 0 1 0 0,0 0 2 0 0,0 0 24 0 0,0 0-7 0 0,0 0-20 0 0,0 0 34 0 0,0 0-32 0 0,0 0 1 0 0,0 0 9 0 0,0 0-16 0 0,0 0-14 0 0,0 0 1 0 0,0 0-1 0 0,0 0-49 0 0,0 0 50 0 0,0 0 10 0 0,-20-4 46 0 0,-52-7-148 0 0,-12 3 22 0 0,1-3 9 0 0,-278 7 85 0 0,361 4-65 0 0,0 0 13 0 0,-2 0 8 0 0,-30-4 97 0 0,31 4-114 0 0,-22 0 78 0 0,-21-4-80 0 0,44 4-11 0 0,0 0-2 0 0,0 0 24 0 0,0 0-2 0 0,0 0-8 0 0,0 0 10 0 0,0 0 10 0 0,0 0-11 0 0,2-23-42 0 0,61-173 73 0 0,-55 45-39 0 0,-7 132 8 0 0,-1-1 0 0 0,0 1 1 0 0,-2-1-1 0 0,0 1 1 0 0,-1 0-1 0 0,-1 0 1 0 0,-3-8-8 0 0,5-134-86 0 0,4 61 1 0 0,1 107-6777 0 0,-6 0 565 0 0,1-2-5628 0 0</inkml:trace>
  <inkml:trace contextRef="#ctx0" brushRef="#br0" timeOffset="-43676.054">4506 5794 0 0 0,'0'0'251'0'0,"0"0"765"0"0,0 0 262 0 0,0 0 2 0 0,0 0-80 0 0,0 0-80 0 0,0 0-5 0 0,0 0 53 0 0,0 0 57 0 0,0 0 18 0 0,0 0-22 0 0,2 1 7250 0 0,-2-2-8600 0 0,33-142 2197 0 0,4 32-1801 0 0,-22 73-173 0 0,-14 37-108 0 0,0 1-20 0 0,-1 0-21 0 0,0 0 7 0 0,0 0-13 0 0,0 0-14 0 0,0 0-12 0 0,12 66 166 0 0,-5 17 24 0 0,-6-82-94 0 0,-1-1 1 0 0,1 1 0 0 0,0-1 0 0 0,0 1 0 0 0,0-1 0 0 0,-1 0 0 0 0,1 1 0 0 0,0-1 0 0 0,0 0 0 0 0,0 0 0 0 0,0 1 0 0 0,-1-1 0 0 0,1 0 0 0 0,0 0 0 0 0,0 0 0 0 0,0 0 0 0 0,0 0 0 0 0,0 0 0 0 0,0 0 0 0 0,0-1 0 0 0,-1 1 0 0 0,1 0 0 0 0,0 0 0 0 0,0-1 0 0 0,0 1-1 0 0,0 0 1 0 0,-1-1 0 0 0,1 1 0 0 0,0-1 0 0 0,0 1 0 0 0,-1-1 0 0 0,1 1 0 0 0,0-1 0 0 0,-1 0 0 0 0,1 1 0 0 0,-1-1 0 0 0,1 0 0 0 0,-1 0 0 0 0,1 1 0 0 0,-1-1 0 0 0,1 0 0 0 0,-1 0 0 0 0,0 0 0 0 0,1 1 0 0 0,-1-1 0 0 0,0 0 0 0 0,0 0 0 0 0,0 0 0 0 0,0-1-10 0 0,103-154 272 0 0,-89 133-242 0 0,0 157 58 0 0,-13-131-324 0 0,31 43 300 0 0,-7-49-6406 0 0,-18 0-804 0 0,-3 2-2768 0 0</inkml:trace>
  <inkml:trace contextRef="#ctx0" brushRef="#br0" timeOffset="-42990.081">4841 5663 0 0 0,'0'0'892'0'0,"0"0"330"0"0,0 0 177 0 0,0 0 21 0 0,0 0-32 0 0,0 0-103 0 0,0 0-216 0 0,0 0-278 0 0,0 0-150 0 0,0 0-4 0 0,0 0 77 0 0,0 0 119 0 0,0 0 44 0 0,27-1 5010 0 0,8-2-3059 0 0,-37 30-978 0 0,-48 85-686 0 0,42-78-808 0 0,8-33-322 0 0,0-1-1 0 0,19 11 1207 0 0,34-18-70 0 0,12 6-1736 0 0,-63 1 140 0 0,22 1-1201 0 0,-16 1-1663 0 0,-2 0-3376 0 0,-4 1-5304 0 0</inkml:trace>
  <inkml:trace contextRef="#ctx0" brushRef="#br0" timeOffset="-33391.652">3040 4989 0 0 0,'0'0'607'0'0,"0"0"400"0"0,0 0 340 0 0,0 0 248 0 0,0 0 174 0 0,0 0-14 0 0,0 0-173 0 0,0 0-228 0 0,0 0-283 0 0,0 0-255 0 0,0 3 2650 0 0,6 156 788 0 0,3 87-3183 0 0,-5-89-626 0 0,-17-75-134 0 0,13 91 853 0 0,0-173-1160 0 0,0 0-4 0 0,0 0 19 0 0,0 24 261 0 0,-1-12 145 0 0,2-13-2889 0 0,0-1-2552 0 0,1 0-3627 0 0,1 2 424 0 0</inkml:trace>
  <inkml:trace contextRef="#ctx0" brushRef="#br0" timeOffset="-28689.897">5460 4326 0 0 0,'0'0'927'0'0,"0"0"365"0"0,0 0 7 0 0,0 0-183 0 0,0 0-169 0 0,0 0-92 0 0,0 0-68 0 0,0 0-22 0 0,-2 4 7248 0 0,75 11-5805 0 0,173-30 1060 0 0,-11-23-1612 0 0,-169 37-1315 0 0,-66 1-313 0 0,0 0 6 0 0,0 0-10 0 0,0 0 33 0 0,0 0-4 0 0,0 0 2 0 0,0 0 4 0 0,0 0 9 0 0,0 0-6 0 0,0 0-4 0 0,0 0 16 0 0,0 0-18 0 0,0 0 1 0 0,0 0 3 0 0,0 0-12 0 0,0 0-14 0 0,0 0-2 0 0,0 0-4 0 0,0 0-12 0 0,0 0 10 0 0,0 0-9 0 0,0 0-10 0 0,0 0-19 0 0,0 0-36 0 0,-19 16-3081 0 0,13-10 1352 0 0,-2 3-1076 0 0,3-1-5567 0 0,1 0 232 0 0</inkml:trace>
  <inkml:trace contextRef="#ctx0" brushRef="#br0" timeOffset="-28063.128">5599 5158 0 0 0,'0'0'349'0'0,"0"0"1037"0"0,0 0 333 0 0,0 0-63 0 0,0 0-219 0 0,0 0-234 0 0,0 0-200 0 0,0 0-97 0 0,0 0 31 0 0,0 0 56 0 0,2 0 58 0 0,57-15 3384 0 0,67-11-315 0 0,231 14-1267 0 0,-332 11-2812 0 0,-22 1-3390 0 0,-15 0-6769 0 0,10 0-504 0 0</inkml:trace>
  <inkml:trace contextRef="#ctx0" brushRef="#br0" timeOffset="-27410.931">5855 4133 824 0 0,'0'0'1613'0'0,"0"0"-443"0"0,0 0-259 0 0,0 0 32 0 0,0 0 263 0 0,0 0 277 0 0,0 0 142 0 0,0 0-119 0 0,0 0-380 0 0,0 0-381 0 0,0 0-209 0 0,0 0-24 0 0,-4 12 782 0 0,25 46 1459 0 0,-3 6-1906 0 0,-4 1 0 0 0,-2 1 0 0 0,-3 0 0 0 0,-3 0 0 0 0,-3 16-847 0 0,3-2 302 0 0,13 301 270 0 0,-6-30-378 0 0,-27-301-788 0 0,13-84-16948 0 0,1 26 12128 0 0</inkml:trace>
  <inkml:trace contextRef="#ctx0" brushRef="#br0" timeOffset="-27164.844">6155 4846 6289 0 0,'0'0'1846'0'0,"0"0"-428"0"0,0 0-357 0 0,0 0-55 0 0,0 0 111 0 0,0 0 92 0 0,0 0 16 0 0,-24 33-134 0 0,-75 103-256 0 0,48-47 64 0 0,32-52-884 0 0,-2-1 1 0 0,-2-2 0 0 0,-1 0-1 0 0,-16 15-15 0 0,8-13-3783 0 0,-1-1-3747 0 0,27-30 785 0 0</inkml:trace>
  <inkml:trace contextRef="#ctx0" brushRef="#br0" timeOffset="-26744.851">6076 4022 0 0 0,'0'0'1623'0'0,"0"0"-151"0"0,0 0-77 0 0,0 0 126 0 0,0 0 224 0 0,0 0 185 0 0,0 0 20 0 0,0 0-180 0 0,0 0-330 0 0,0 0-317 0 0,0 0-252 0 0,0 0-174 0 0,-2-2-118 0 0,1 2-548 0 0,1 0 1 0 0,0-1-1 0 0,0 1 0 0 0,-1 0 1 0 0,1-1-1 0 0,0 1 1 0 0,-1 0-1 0 0,1 0 0 0 0,-1 0 1 0 0,1-1-1 0 0,0 1 0 0 0,-1 0 1 0 0,1 0-1 0 0,-1 0 1 0 0,1 0-1 0 0,-1 0 0 0 0,1 0 1 0 0,0 0-1 0 0,-1 0 0 0 0,1-1 1 0 0,-1 2-1 0 0,1-1 1 0 0,-1 0-1 0 0,1 0 0 0 0,0 0 1 0 0,-1 0-1 0 0,1 0 0 0 0,-1 0 1 0 0,1 0-1 0 0,0 0 1 0 0,-1 1-1 0 0,1-1 0 0 0,-1 0 1 0 0,1 0-1 0 0,0 1 0 0 0,-1-1 1 0 0,1 0-1 0 0,0 0 1 0 0,-1 1-1 0 0,1-1 0 0 0,0 0 1 0 0,0 1-1 0 0,-1-1 0 0 0,1 1 1 0 0,0-1-1 0 0,0 0 1 0 0,0 1-1 0 0,-1-1 0 0 0,1 1 1 0 0,0-1-1 0 0,0 0 0 0 0,0 1 1 0 0,0-1-1 0 0,0 1 1 0 0,0-1-1 0 0,0 1 0 0 0,0-1-31 0 0,-4 8 112 0 0,-72 145 1322 0 0,-95 104-1153 0 0,165-250-550 0 0,-34 57 15 0 0,28-19-5132 0 0,12-39 228 0 0,2-4-5242 0 0</inkml:trace>
  <inkml:trace contextRef="#ctx0" brushRef="#br0" timeOffset="-25947.1">6425 4557 0 0 0,'0'0'1212'0'0,"0"0"107"0"0,0 0 151 0 0,0 0 141 0 0,0 0 103 0 0,0 0 3 0 0,0 0-147 0 0,0 0-196 0 0,0 0-262 0 0,0 0-237 0 0,0 0-185 0 0,-6-7-143 0 0,-20-21-60 0 0,19 21-10 0 0,0 16 2601 0 0,-7 33-2073 0 0,10-24-689 0 0,2-12-251 0 0,0-1-1 0 0,0 0 1 0 0,1 1-1 0 0,0-1 1 0 0,0 1-1 0 0,1-1 1 0 0,-1 1-1 0 0,1 0 1 0 0,0-1-1 0 0,1 1 1 0 0,-1-1-1 0 0,1 1 1 0 0,0 0-1 0 0,1-1 1 0 0,-1 0-1 0 0,1 1 1 0 0,0-1-1 0 0,2 3-64 0 0,-1-5 58 0 0,-1-1 1 0 0,1 0-1 0 0,-1-1 0 0 0,1 1 0 0 0,0 0 0 0 0,0-1 0 0 0,0 1 0 0 0,0-1 0 0 0,0 0 0 0 0,0 0 0 0 0,0 0 1 0 0,0 0-1 0 0,0-1 0 0 0,0 0 0 0 0,0 1 0 0 0,1-1 0 0 0,-1 0 0 0 0,0 0 0 0 0,0-1 0 0 0,1 1 1 0 0,-1 0-1 0 0,0-1 0 0 0,0 0 0 0 0,0 0 0 0 0,0 0 0 0 0,0 0 0 0 0,0-1 0 0 0,0 1 0 0 0,0-1 1 0 0,-1 1-1 0 0,1-1 0 0 0,0 0 0 0 0,-1 0 0 0 0,0-1 0 0 0,2 0-58 0 0,81-97 571 0 0,8-30-328 0 0,-87 124-219 0 0,5 15-56 0 0,12 81 324 0 0,-4 0 0 0 0,6 85-292 0 0,-18-89 32 0 0,-3 0 0 0 0,-8 77-32 0 0,4-149 14 0 0,0 0 0 0 0,-1 0 1 0 0,-1 0-1 0 0,0 0 1 0 0,-1 0-1 0 0,0 0 0 0 0,-2 0 1 0 0,1-1-1 0 0,-2 1 0 0 0,1-1 1 0 0,-2-1-1 0 0,0 1 0 0 0,0-1 1 0 0,-1 0-1 0 0,-1-1 0 0 0,0 0 1 0 0,-9 8-15 0 0,16-17 14 0 0,1-1 1 0 0,-1 0-1 0 0,0 0 1 0 0,0 0 0 0 0,0 0-1 0 0,-1 0 1 0 0,1-1-1 0 0,0 1 1 0 0,0-1-1 0 0,0 1 1 0 0,0-1-1 0 0,-1 0 1 0 0,1 0-1 0 0,0 0 1 0 0,0 0 0 0 0,-1 0-1 0 0,1 0 1 0 0,0 0-1 0 0,0-1 1 0 0,0 1-1 0 0,-1-1 1 0 0,1 0-1 0 0,0 0 1 0 0,0 0-1 0 0,0 0 1 0 0,0 0 0 0 0,0 0-1 0 0,1 0 1 0 0,-1-1-1 0 0,0 1 1 0 0,0 0-1 0 0,1-1 1 0 0,-1 0-1 0 0,1 1 1 0 0,-1-1-1 0 0,1 0 1 0 0,0 0 0 0 0,0 0-1 0 0,0 0 1 0 0,0 0-1 0 0,0 0 1 0 0,0 0-1 0 0,0-1-14 0 0,-3-13 4 0 0,2 0 0 0 0,-1 1 0 0 0,2-1 0 0 0,0 0 0 0 0,1 0-1 0 0,0 0 1 0 0,2 0 0 0 0,0 0 0 0 0,0 0 0 0 0,2 1 0 0 0,0-1 0 0 0,0 1-1 0 0,2 0 1 0 0,0 0 0 0 0,0 0 0 0 0,2 1 0 0 0,-1 0 0 0 0,2 1 0 0 0,3-5-4 0 0,10-10-69 0 0,0 0 1 0 0,2 1 0 0 0,1 1-1 0 0,1 2 1 0 0,1 0-1 0 0,1 2 1 0 0,1 1 0 0 0,6-1 68 0 0,20-6-1023 0 0,-15 18-7011 0 0,-30 9-3511 0 0</inkml:trace>
  <inkml:trace contextRef="#ctx0" brushRef="#br0" timeOffset="-19146.169">3790 5324 0 0 0,'0'0'0'0'0,"0"0"0"0"0,0 0 0 0 0,0 0 0 0 0,0 0 0 0 0,0 0 0 0 0,0 0 0 0 0,0 0 0 0 0,0 0 0 0 0,0 0 0 0 0,0 0 0 0 0</inkml:trace>
  <inkml:trace contextRef="#ctx0" brushRef="#br0" timeOffset="-18255.409">3790 5324 0 0 0,'23'-34'0'0'0,"-21"30"1207"0"0,2 0-3521 0 0,0 1 5455 0 0,-3-2 9400 0 0,-1 5-12374 0 0,0 0-30 0 0,0 0-21 0 0,0 0-1 0 0,0 0 12 0 0,0-35 3155 0 0,39-73-3153 0 0,-7-3 1025 0 0,-32 111-952 0 0,0 0-8 0 0,0 0-38 0 0,0 0-52 0 0,0 0-28 0 0,0 0-34 0 0,0 0-20 0 0,0 0 0 0 0,0 0 2 0 0,-13 27 375 0 0,-1 9 17 0 0,-1-1-1 0 0,-2-1 1 0 0,-1-1-1 0 0,-1 0 1 0 0,-8 7-416 0 0,-50 41 496 0 0,70-75 657 0 0,3-3-5983 0 0,2-14-9055 0 0,2 9 7830 0 0</inkml:trace>
  <inkml:trace contextRef="#ctx0" brushRef="#br0" timeOffset="-17604.909">3587 5039 0 0 0,'0'0'487'0'0,"0"0"641"0"0,0 0 216 0 0,0 0 141 0 0,0 0 90 0 0,0 0 84 0 0,0 0 13 0 0,0 0-109 0 0,0 0-189 0 0,0 0-210 0 0,0 0-180 0 0,0 0-100 0 0,0 0-34 0 0,-2-1-22 0 0,7 13 7317 0 0,42 45-7731 0 0,-33-40 357 0 0,5 2-542 0 0,0 1 1 0 0,2-2-1 0 0,0-1 0 0 0,1-1 0 0 0,1 0 1 0 0,6 1-230 0 0,13 10 206 0 0,19 30 170 0 0,-41-40-1172 0 0,-20-18-497 0 0,3 1-5652 0 0,-2 0-4912 0 0</inkml:trace>
  <inkml:trace contextRef="#ctx0" brushRef="#br0" timeOffset="-16003.317">4055 5640 0 0 0,'0'0'341'0'0,"0"0"674"0"0,0 0 351 0 0,1 0-3075 0 0,0 1 3833 0 0,5 1 14490 0 0,-6-1-13548 0 0,-393 6-1398 0 0,279-3-1153 0 0,69-4-91 0 0,-183 0-235 0 0,155 0 1113 0 0,73 0-1249 0 0,0 0 7 0 0,0 0-9 0 0,0 0-27 0 0,0 0 3 0 0,0 0 15 0 0,0 0 2 0 0,0 0 6 0 0,0 0-17 0 0,0 0-15 0 0,0 0-6 0 0,0 0 8 0 0,0 0-7 0 0,0 0-21 0 0,0 0-11 0 0,0 0 35 0 0,0 0 14 0 0,0 0-5 0 0,0 0-4 0 0,0 0-10 0 0,0 0-3 0 0,0 0-3 0 0,0 0-10 0 0,0 0 1 0 0,0 0 11 0 0,0 0-18 0 0,0 0 0 0 0,0 0 17 0 0,6-7 164 0 0,41-90-184 0 0,8-29 70 0 0,-54 125-51 0 0,-1 1-18 0 0,0 0-7 0 0,0 0 12 0 0,0 0 14 0 0,0 0 8 0 0,0 0-10 0 0,0 0-22 0 0,0 0-2 0 0,0 0-14 0 0,0 0-22 0 0,0 0 1 0 0,0 0-10 0 0,1 19-3 0 0,16 101 118 0 0,0 38 53 0 0,1-54-98 0 0,15-5 17 0 0,-25-102 1051 0 0,-207-251-868 0 0,168 216-162 0 0,31 37-64 0 0,0 1-41 0 0,0 0-12 0 0,0 0-46 0 0,0 0-64 0 0,0 0-99 0 0,0 0-128 0 0,0 0-201 0 0,12 11-6869 0 0,-7-6-4407 0 0</inkml:trace>
  <inkml:trace contextRef="#ctx0" brushRef="#br0" timeOffset="-15173.779">3868 5335 0 0 0,'0'0'203'0'0,"0"0"441"0"0,0 0 25 0 0,0 0-119 0 0,0 0-117 0 0,0 0-30 0 0,0 0 68 0 0,0 0 116 0 0,0 0 126 0 0,0 0 93 0 0,0 0 31 0 0,0 0-19 0 0,0 0-26 0 0,0 0-27 0 0,13 5 7589 0 0,13 21-5808 0 0,14 21-456 0 0,-9-36-1544 0 0,-48-8 1068 0 0,2-6-2169 0 0,5 1-2485 0 0,4-3-4686 0 0,6 4-2185 0 0</inkml:trace>
  <inkml:trace contextRef="#ctx0" brushRef="#br0" timeOffset="-14438.987">3790 5216 0 0 0,'0'0'264'0'0,"0"0"476"0"0,0 0 252 0 0,0 0 159 0 0,0 0 64 0 0,0 0-187 0 0,0 0-289 0 0,0 0-261 0 0,-8 1 3484 0 0,8 6-3128 0 0,-15 35 4225 0 0,-5-26-4397 0 0,0 0 0 0 0,1 2 0 0 0,1 0 0 0 0,1 1 0 0 0,1 0 0 0 0,-11 18-662 0 0,2 5 373 0 0,10-25 1056 0 0,17-18-959 0 0,14-7-2868 0 0,-5 5-4338 0 0,-6 2-4572 0 0</inkml:trace>
  <inkml:trace contextRef="#ctx0" brushRef="#br0" timeOffset="-5968.99">11760 708 0 0 0,'0'0'324'0'0,"0"0"724"0"0,0 0 250 0 0,0 0 224 0 0,0 0 107 0 0,0 0 122 0 0,0 0 2 0 0,0 0-149 0 0,0 0-72 0 0,0 0-154 0 0,0 0-207 0 0,0 0-184 0 0,0 0-114 0 0,-15-1-103 0 0,-47-3-45 0 0,-18 24 1582 0 0,49-11-1584 0 0,19-6-562 0 0,1 0 1 0 0,-1 1-1 0 0,1 0 0 0 0,-1 0 0 0 0,1 1 1 0 0,1 1-1 0 0,-1 0 0 0 0,1 0 1 0 0,0 1-1 0 0,0 0 0 0 0,1 1 0 0 0,-6 5-161 0 0,14-9 9 0 0,0 0-1 0 0,-1 0 0 0 0,2 0 0 0 0,-1 1 0 0 0,0-1 1 0 0,1 0-1 0 0,0 0 0 0 0,-1 1 0 0 0,2-1 0 0 0,-1 0 1 0 0,0 0-1 0 0,1 1 0 0 0,0-1 0 0 0,0 0 0 0 0,0 0 1 0 0,1 0-1 0 0,-1 0 0 0 0,1 0 0 0 0,0 0 0 0 0,0-1 1 0 0,0 1-1 0 0,1 0 0 0 0,-1-1 0 0 0,1 0 0 0 0,0 0 1 0 0,2 2-9 0 0,224 145 720 0 0,-219-143-652 0 0,-1 0-1 0 0,0 1 1 0 0,-1 1 0 0 0,1 0 0 0 0,-2 0 0 0 0,1 0-1 0 0,-1 1 1 0 0,-1 0 0 0 0,0 0 0 0 0,0 1 0 0 0,-1-1 0 0 0,0 1-1 0 0,-1 1 1 0 0,0-1 0 0 0,-1 0 0 0 0,0 1 0 0 0,-1 0-1 0 0,-1 0 1 0 0,1 3-68 0 0,-1-6 81 0 0,-1 0 0 0 0,0 0-1 0 0,-1 1 1 0 0,0-1 0 0 0,0 0 0 0 0,-1 0-1 0 0,0 0 1 0 0,0 0 0 0 0,-1 0 0 0 0,0 0-1 0 0,-1-1 1 0 0,0 1 0 0 0,0-1-1 0 0,-1 0 1 0 0,0 0 0 0 0,0-1 0 0 0,-1 1-1 0 0,0-1 1 0 0,-1-1 0 0 0,1 1 0 0 0,-1-1-1 0 0,0 0 1 0 0,-1 0 0 0 0,-1 0-81 0 0,-9 5 30 0 0,-1 0 0 0 0,-1-1 0 0 0,0-1 0 0 0,0-1 0 0 0,-1-1 0 0 0,1-1 0 0 0,-2 0 0 0 0,1-2 0 0 0,0 0 1 0 0,-1-2-1 0 0,-19 1-30 0 0,40-3-71 0 0,0 1 0 0 0,0 0 0 0 0,-1-1 0 0 0,1 1 0 0 0,0-1 0 0 0,-1 1 0 0 0,1-1 1 0 0,-1 0-1 0 0,1 0 0 0 0,0 0 0 0 0,-1 0 0 0 0,1 0 0 0 0,-1 0 0 0 0,1 0 0 0 0,0 0 0 0 0,-1 0 1 0 0,1 0-1 0 0,0-1 0 0 0,-1 1 0 0 0,1-1 0 0 0,0 1 0 0 0,-1-1 0 0 0,1 0 0 0 0,0 1 0 0 0,0-1 1 0 0,-1 0-1 0 0,1 0 0 0 0,0 0 0 0 0,0 0 0 0 0,0 0 0 0 0,0 0 0 0 0,0 0 0 0 0,1 0 0 0 0,-1 0 1 0 0,0 0-1 0 0,0 0 0 0 0,1-1 0 0 0,-1 1 0 0 0,1 0 0 0 0,-1 0 0 0 0,1-1 0 0 0,-1 1 0 0 0,1-1 1 0 0,0 1-1 0 0,0 0 0 0 0,-1-1 0 0 0,1 1 0 0 0,0-1 0 0 0,0 1 0 0 0,1 0 0 0 0,-1-1 0 0 0,0 1 1 0 0,0 0-1 0 0,1-1 0 0 0,-1 1 0 0 0,1 0 0 0 0,-1-1 0 0 0,1 0 71 0 0,13-14-3407 0 0,-3 6-2373 0 0,1 2-6069 0 0</inkml:trace>
  <inkml:trace contextRef="#ctx0" brushRef="#br0" timeOffset="1416.795">8103 2889 0 0 0,'0'0'915'0'0,"0"0"721"0"0,0 0 219 0 0,0 0 58 0 0,0 0-5 0 0,0 0-58 0 0,0 0-163 0 0,0 0-227 0 0,0 0-244 0 0,0 0-199 0 0,0 0-129 0 0,-7 18-109 0 0,-20 59-97 0 0,10 40 971 0 0,-15 202 747 0 0,29-290-2209 0 0,3-24-128 0 0,0 0-1 0 0,0 0 1 0 0,0 1-1 0 0,-1-1 0 0 0,0 0 1 0 0,0 0-1 0 0,0 0 1 0 0,-1 0-1 0 0,1 0 1 0 0,-1 0-1 0 0,0-1 1 0 0,-1 1-1 0 0,1-1 0 0 0,-1 1 1 0 0,0-1-1 0 0,0 0 1 0 0,-1 0-1 0 0,0 1-62 0 0,3-4 40 0 0,0-1 1 0 0,1 0-1 0 0,-1 1 0 0 0,0-1 0 0 0,0 1 0 0 0,0-1 0 0 0,0 0 0 0 0,0 0 0 0 0,0 1 1 0 0,0-1-1 0 0,0 0 0 0 0,0 0 0 0 0,0 0 0 0 0,0 0 0 0 0,0 0 0 0 0,0 0 0 0 0,0 0 1 0 0,0-1-1 0 0,0 1 0 0 0,0 0 0 0 0,0 0 0 0 0,0-1 0 0 0,0 1 0 0 0,0-1 1 0 0,1 1-1 0 0,-1-1 0 0 0,0 1 0 0 0,0-1 0 0 0,0 0 0 0 0,1 1 0 0 0,-1-1 0 0 0,0 0 1 0 0,0 1-1 0 0,1-1 0 0 0,-1 0 0 0 0,1 0 0 0 0,-1 0 0 0 0,1 0 0 0 0,-1 1 0 0 0,1-1 1 0 0,0 0-1 0 0,-1 0 0 0 0,1 0 0 0 0,0 0 0 0 0,0 0 0 0 0,-1-1-40 0 0,-11-47 225 0 0,12 49-225 0 0,-1-36 33 0 0,2 0 0 0 0,1-1-1 0 0,1 1 1 0 0,3 1-1 0 0,1-1 1 0 0,1 1-1 0 0,2 0 1 0 0,1 1-1 0 0,2 0 1 0 0,2 1 0 0 0,0 0-1 0 0,13-16-32 0 0,-8 11 13 0 0,2 1 0 0 0,2 1 0 0 0,1 1-1 0 0,1 1 1 0 0,22-20-13 0 0,28-5-81 0 0,-74 60 64 0 0,0 1 0 0 0,0-1 0 0 0,0 1 0 0 0,-1-1 0 0 0,1 1 1 0 0,-1-1-1 0 0,1 1 0 0 0,-1 0 0 0 0,1 0 0 0 0,-1 0 0 0 0,0 0 0 0 0,0 0 0 0 0,0 0 1 0 0,0 0-1 0 0,0 0 0 0 0,0 0 0 0 0,-1 1 0 0 0,1-1 0 0 0,-1 0 0 0 0,1 0 0 0 0,-1 1 1 0 0,0-1-1 0 0,0 0 0 0 0,0 1 0 0 0,0-1 0 0 0,-1 2 17 0 0,2 2-49 0 0,19 90-1337 0 0,-9-65-1770 0 0,5-4-3841 0 0,-11-19-4002 0 0</inkml:trace>
  <inkml:trace contextRef="#ctx0" brushRef="#br0" timeOffset="2466.081">8696 3182 3633 0 0,'0'0'1890'0'0,"0"0"11"0"0,0 0 165 0 0,0 0 94 0 0,0 0-36 0 0,0 0-135 0 0,0 0-226 0 0,0 0-264 0 0,34-2-272 0 0,104-8-316 0 0,-135 11-872 0 0,0-1 0 0 0,-1 0-1 0 0,1 0 1 0 0,0 0 0 0 0,-1 0 0 0 0,1 0-1 0 0,0 0 1 0 0,0-1 0 0 0,-1 0 0 0 0,1 1-1 0 0,-1-1 1 0 0,1 0 0 0 0,0 0 0 0 0,-1 0-1 0 0,0 0 1 0 0,1-1 0 0 0,-1 1 0 0 0,0-1-1 0 0,0 0 1 0 0,1 1 0 0 0,-1-1 0 0 0,-1 0-1 0 0,1 0 1 0 0,0 0-39 0 0,4-6 162 0 0,-1 4-76 0 0,-1-1-1 0 0,1 0 0 0 0,-1 0 0 0 0,0 0 0 0 0,0 0 0 0 0,-1-1 0 0 0,0 1 0 0 0,0-1 0 0 0,0 0 0 0 0,0 0 1 0 0,-1 0-1 0 0,0 0 0 0 0,0 0 0 0 0,-1-1 0 0 0,0 1 0 0 0,0-1 0 0 0,0 1 0 0 0,-1 0 0 0 0,0-1 1 0 0,0 1-1 0 0,-1-1 0 0 0,0-1-85 0 0,-1 4-7 0 0,-1 0 0 0 0,0 0 1 0 0,0 0-1 0 0,0 1 0 0 0,-1-1 0 0 0,1 1 1 0 0,-1-1-1 0 0,0 1 0 0 0,0 0 0 0 0,0 1 1 0 0,0-1-1 0 0,0 1 0 0 0,0-1 0 0 0,-1 1 1 0 0,1 1-1 0 0,-1-1 0 0 0,0 1 1 0 0,1-1-1 0 0,-1 1 0 0 0,0 1 0 0 0,0-1 1 0 0,0 1-1 0 0,0-1 0 0 0,0 2 0 0 0,0-1 1 0 0,1 0-1 0 0,-1 1 0 0 0,0 0 0 0 0,0 0 1 0 0,0 0-1 0 0,1 1 0 0 0,-1 0 0 0 0,1 0 1 0 0,-1 0-1 0 0,1 0 0 0 0,0 1 1 0 0,0-1-1 0 0,-1 1 7 0 0,-3 3-15 0 0,0 1 1 0 0,0 0 0 0 0,1 0 0 0 0,-1 0-1 0 0,2 1 1 0 0,-1 0 0 0 0,1 0 0 0 0,0 1-1 0 0,1 0 1 0 0,0 0 0 0 0,0 0-1 0 0,1 0 1 0 0,0 1 0 0 0,1 0 0 0 0,0 0-1 0 0,0 0 1 0 0,1 0 0 0 0,0 0-1 0 0,1 0 1 0 0,1 0 0 0 0,-1 1 0 0 0,1-1-1 0 0,1 0 1 0 0,0 1 0 0 0,1-1-1 0 0,0 0 1 0 0,0 0 0 0 0,1 0 0 0 0,0 0-1 0 0,1-1 1 0 0,1 4 14 0 0,3-1 15 0 0,0 0 1 0 0,0-1-1 0 0,1 0 0 0 0,0 0 1 0 0,1-1-1 0 0,1 0 1 0 0,-1-1-1 0 0,1 0 0 0 0,1-1 1 0 0,0 0-1 0 0,0 0 0 0 0,0-2 1 0 0,1 1-1 0 0,0-2 1 0 0,0 0-1 0 0,1 0 0 0 0,-1-1 1 0 0,1-1-1 0 0,0 0 0 0 0,0-1 1 0 0,14 0-16 0 0,-8 0 71 0 0,-1-1 1 0 0,1 0 0 0 0,0-2 0 0 0,0-1-1 0 0,0 0 1 0 0,-1-1 0 0 0,1-1 0 0 0,-1-1-1 0 0,0-1 1 0 0,0 0 0 0 0,-1-2 0 0 0,0 0-1 0 0,0-1 1 0 0,-1-1 0 0 0,6-4-72 0 0,220-181 1063 0 0,94-101-400 0 0,-296 272-663 0 0,-39 56-43 0 0,-5 3 94 0 0,-1 1 0 0 0,-2-1 1 0 0,-1-1-1 0 0,-2 1 0 0 0,-10 25-51 0 0,-2 10 71 0 0,17-51-80 0 0,-1 0 1 0 0,-1-1-1 0 0,0 0 1 0 0,-1 0-1 0 0,-1 0 1 0 0,-1-1-1 0 0,0 0 1 0 0,-1-1-1 0 0,-1 0 1 0 0,-1-1-1 0 0,-4 4 9 0 0,13-14-31 0 0,-1 0-1 0 0,0-1 0 0 0,0 1 1 0 0,-1-1-1 0 0,1 0 0 0 0,-1 0 1 0 0,0-1-1 0 0,0 0 0 0 0,0 0 1 0 0,-1 0-1 0 0,1 0 0 0 0,-1-1 1 0 0,0 0-1 0 0,1 0 0 0 0,-1 0 1 0 0,0-1-1 0 0,0 0 1 0 0,0 0-1 0 0,0 0 0 0 0,0-1 1 0 0,0 0-1 0 0,0 0 0 0 0,-4-1 32 0 0,10 0-24 0 0,-1-1-1 0 0,1 1 0 0 0,-1 0 1 0 0,1 0-1 0 0,-1-1 1 0 0,1 1-1 0 0,0-1 1 0 0,-1 1-1 0 0,1 0 0 0 0,0-1 1 0 0,0 1-1 0 0,0-1 1 0 0,0 1-1 0 0,0 0 0 0 0,1-1 1 0 0,-1 1-1 0 0,0-1 1 0 0,1 1-1 0 0,-1 0 0 0 0,1-1 1 0 0,-1 1-1 0 0,1 0 1 0 0,-1 0-1 0 0,1-1 0 0 0,0 1 1 0 0,0 0-1 0 0,0 0 1 0 0,0 0-1 0 0,0 0 1 0 0,0 0-1 0 0,0 0 0 0 0,0 0 25 0 0,8-9-3 0 0,1 0-1 0 0,0 1 0 0 0,0 0 1 0 0,1 1-1 0 0,0 0 1 0 0,0 0-1 0 0,1 2 0 0 0,0-1 1 0 0,0 1-1 0 0,0 1 0 0 0,1 0 1 0 0,0 1-1 0 0,0 1 0 0 0,0 0 1 0 0,0 0-1 0 0,1 1 0 0 0,-1 1 1 0 0,1 0-1 0 0,-1 1 1 0 0,1 1-1 0 0,-1 0 0 0 0,1 0 1 0 0,-1 1-1 0 0,0 1 0 0 0,0 1 1 0 0,1 0 3 0 0,15 8 40 0 0,-18-7-13 0 0,0 0-1 0 0,0-1 1 0 0,0 0-1 0 0,1-1 1 0 0,-1 0-1 0 0,1-1 0 0 0,0 0 1 0 0,0-1-1 0 0,2 0-26 0 0,-1-1 40 0 0,-1-1-1 0 0,1-1 0 0 0,0 0 1 0 0,-1 0-1 0 0,0-1 0 0 0,1-1 1 0 0,-1 0-1 0 0,-1-1 1 0 0,1 0-1 0 0,-1-1 0 0 0,1 0 1 0 0,-2 0-1 0 0,1-2 0 0 0,0 1-39 0 0,22-16 64 0 0,-1 0 1 0 0,-1-2-1 0 0,-2-2 0 0 0,0 0 0 0 0,-2-2 1 0 0,0-1-1 0 0,-3-1 0 0 0,0-2 0 0 0,-2 0 1 0 0,-2-1-1 0 0,-1-1 0 0 0,-1-1-64 0 0,0-20-13 0 0,-2-1 1 0 0,-3 0-1 0 0,-3-1 0 0 0,-2-1 1 0 0,-2 1-1 0 0,-3-1 0 0 0,-3 0 1 0 0,-5-43 12 0 0,5 86 8 0 0,0 0 1 0 0,-1-1 0 0 0,-1 1 0 0 0,-1 0 0 0 0,0 0 0 0 0,-1 1-1 0 0,-1-1 1 0 0,0 1 0 0 0,-1 0 0 0 0,-5-9-9 0 0,11 23-2 0 0,-1 1 0 0 0,1-1 1 0 0,0 1-1 0 0,0-1 1 0 0,0 1-1 0 0,-1 0 0 0 0,1-1 1 0 0,0 1-1 0 0,-1 0 0 0 0,1-1 1 0 0,0 1-1 0 0,-1 0 1 0 0,1-1-1 0 0,-1 1 0 0 0,1 0 1 0 0,0-1-1 0 0,-1 1 0 0 0,1 0 1 0 0,-1 0-1 0 0,1 0 1 0 0,-1-1-1 0 0,1 1 0 0 0,-1 0 1 0 0,1 0-1 0 0,-1 0 0 0 0,1 0 1 0 0,-1 0-1 0 0,1 0 1 0 0,-1 0-1 0 0,1 0 0 0 0,-1 0 1 0 0,1 0-1 0 0,-1 0 0 0 0,1 0 1 0 0,-1 1-1 0 0,1-1 1 0 0,0 0-1 0 0,-1 0 0 0 0,1 0 1 0 0,-1 1-1 0 0,1-1 0 0 0,-1 0 1 0 0,1 1-1 0 0,0-1 0 0 0,-1 0 1 0 0,1 1-1 0 0,0-1 1 0 0,-1 0-1 0 0,1 1 0 0 0,0-1 1 0 0,-1 0-1 0 0,1 1 0 0 0,0-1 1 0 0,0 1-1 0 0,0-1 1 0 0,-1 1-1 0 0,1-1 0 0 0,0 1 1 0 0,0-1-1 0 0,0 1 0 0 0,0-1 2 0 0,-13 34-90 0 0,-14 113 478 0 0,6 1 0 0 0,6 1 0 0 0,7 0-1 0 0,8 85-387 0 0,1-179 57 0 0,1 0-1 0 0,4 0 0 0 0,1-1 0 0 0,3 0 1 0 0,2 0-1 0 0,10 23-56 0 0,13 3 34 0 0,-35-80-39 0 0,0-1 0 0 0,0 1-1 0 0,1 0 1 0 0,-1-1-1 0 0,0 1 1 0 0,0 0 0 0 0,1-1-1 0 0,-1 1 1 0 0,0 0-1 0 0,0 0 1 0 0,1-1 0 0 0,-1 1-1 0 0,0 0 1 0 0,1 0-1 0 0,-1 0 1 0 0,0-1 0 0 0,1 1-1 0 0,-1 0 1 0 0,0 0-1 0 0,1 0 1 0 0,-1 0 0 0 0,0 0-1 0 0,1 0 1 0 0,-1 0-1 0 0,1 0 1 0 0,-1 0 0 0 0,0 0-1 0 0,1 0 1 0 0,-1 0-1 0 0,1 0 1 0 0,-1 0 0 0 0,0 0-1 0 0,1 0 1 0 0,-1 0-1 0 0,0 0 1 0 0,1 1 0 0 0,-1-1-1 0 0,0 0 1 0 0,1 0-1 0 0,-1 0 1 0 0,0 1 0 0 0,1-1-1 0 0,-1 0 1 0 0,0 0-1 0 0,0 1 1 0 0,1-1 0 0 0,-1 0-1 0 0,0 0 1 0 0,0 1-1 0 0,0-1 1 0 0,1 0 0 0 0,-1 1-1 0 0,0-1 1 0 0,0 0 0 0 0,0 1 4 0 0,-1-41-686 0 0,1 34 471 0 0,-19-84-3971 0 0,6 54-2943 0 0,8 19-4463 0 0</inkml:trace>
  <inkml:trace contextRef="#ctx0" brushRef="#br0" timeOffset="2713.759">10105 2642 15147 0 0,'0'0'623'0'0,"0"0"-50"0"0,0 0 245 0 0,0 0 322 0 0,0 0 169 0 0,34-2 21 0 0,111-7-121 0 0,199-37 2682 0 0,-248 29-3586 0 0,0 4 1 0 0,1 4-1 0 0,2 5-305 0 0,-88 4-292 0 0,43 0-152 0 0,-20 0-4705 0 0,-21 0-6720 0 0</inkml:trace>
  <inkml:trace contextRef="#ctx0" brushRef="#br0" timeOffset="5670.37">11392 3575 0 0 0,'0'0'419'0'0,"0"0"1298"0"0,0 0 460 0 0,0 0-79 0 0,0 0-273 0 0,0 0-218 0 0,0 0-96 0 0,0 0-6 0 0,0-8 26 0 0,0-23-36 0 0,0 23-122 0 0,0 8-162 0 0,0 0-211 0 0,0 0-185 0 0,0 0-151 0 0,-8 9 670 0 0,-25 97 53 0 0,34-105-1375 0 0,-1-1-1 0 0,1 1 1 0 0,0-1-1 0 0,-1 0 1 0 0,1 0 0 0 0,0 1-1 0 0,-1-1 1 0 0,1 0-1 0 0,0 0 1 0 0,-1 0 0 0 0,1 0-1 0 0,0 1 1 0 0,-1-1-1 0 0,1 0 1 0 0,0 0 0 0 0,0-1-1 0 0,-1 1 1 0 0,1 0 0 0 0,0 0-1 0 0,-1 0 1 0 0,1 0-1 0 0,0-1 1 0 0,-1 1 0 0 0,1 0-1 0 0,0 0 1 0 0,-1-1-1 0 0,1 1 1 0 0,0-1 0 0 0,-1 1-1 0 0,1 0 1 0 0,-1-1-1 0 0,1 1 1 0 0,-1-1 0 0 0,1 0-1 0 0,-1 1 1 0 0,1-1-1 0 0,-1 1 1 0 0,0-1 0 0 0,1 0-1 0 0,-1 0-11 0 0,4-4 31 0 0,0-1-1 0 0,-1 0 1 0 0,0 1-1 0 0,0-1 1 0 0,-1-1-1 0 0,1 1 1 0 0,-1 0-1 0 0,-1-1 1 0 0,1 1-1 0 0,-1-1 1 0 0,0 1-1 0 0,-1-1 1 0 0,1 0-1 0 0,-1 1 1 0 0,-1-4-31 0 0,-19 2-2260 0 0,10 11-1558 0 0,4 1-3339 0 0,3 0-4039 0 0</inkml:trace>
  <inkml:trace contextRef="#ctx0" brushRef="#br0" timeOffset="-2999.836">16705 870 0 0 0,'0'0'926'0'0,"0"0"689"0"0,0 0 289 0 0,0 0 79 0 0,0 0 32 0 0,0 0-2 0 0,0 0-204 0 0,0 0-256 0 0,0 0-280 0 0,0 0-238 0 0,0 0-183 0 0,0 0-140 0 0,-24-9-77 0 0,-76-27-76 0 0,43 34 231 0 0,47 6-602 0 0,4-2-79 0 0,-10 2 162 0 0,1 0-1 0 0,-1 1 1 0 0,1 1-1 0 0,0 0 1 0 0,0 1-1 0 0,1 1 1 0 0,0 0 0 0 0,0 1-1 0 0,-5 6-270 0 0,18-14 6 0 0,1 0-1 0 0,-1 0 1 0 0,1 1 0 0 0,-1-1-1 0 0,1 0 1 0 0,0 0 0 0 0,0 1-1 0 0,-1-1 1 0 0,1 0-1 0 0,0 1 1 0 0,0-1 0 0 0,0 0-1 0 0,0 1 1 0 0,1-1 0 0 0,-1 0-1 0 0,0 1 1 0 0,1-1-1 0 0,-1 0 1 0 0,0 1 0 0 0,1-1-1 0 0,0 0 1 0 0,-1 0 0 0 0,1 0-1 0 0,0 1 1 0 0,-1-1 0 0 0,1 0-1 0 0,0 0 1 0 0,0 0-1 0 0,0 0 1 0 0,0-1 0 0 0,0 1-1 0 0,0 0 1 0 0,0 0 0 0 0,0 0-1 0 0,1-1 1 0 0,-1 1-6 0 0,106 44 614 0 0,-27-17-276 0 0,-72-24-308 0 0,-4-3 9 0 0,1 0-1 0 0,0 1 0 0 0,-1-1 0 0 0,1 1 0 0 0,-1 0 1 0 0,1 0-1 0 0,-1 1 0 0 0,0-1 0 0 0,0 1 0 0 0,0 0 1 0 0,0 0-1 0 0,-1 0 0 0 0,1 1 0 0 0,-1-1 1 0 0,0 1-1 0 0,0 0 0 0 0,0-1 0 0 0,0 2 0 0 0,-1-1 1 0 0,1 0-1 0 0,-1 0 0 0 0,0 1 0 0 0,-1-1 0 0 0,1 1 1 0 0,-1 0-1 0 0,0-1 0 0 0,0 1 0 0 0,0 0 1 0 0,-1 0-1 0 0,1 0 0 0 0,-1 0 0 0 0,0-1 0 0 0,-1 1 1 0 0,0 3-39 0 0,-6 4 74 0 0,0-1 1 0 0,-1 0-1 0 0,0 0 1 0 0,-1-1-1 0 0,0 0 1 0 0,0-1-1 0 0,-1 0 1 0 0,-1 0-1 0 0,1-1 1 0 0,-1 0-1 0 0,-1-1 1 0 0,1-1-1 0 0,-1 0 1 0 0,-1 0-1 0 0,1-1 1 0 0,-11 3-75 0 0,-6 3 26 0 0,-1-2-1 0 0,0 0 1 0 0,-1-2 0 0 0,0-2 0 0 0,0-1 0 0 0,-24 1-26 0 0,52-5-9 0 0,-4 1-29 0 0,1-1 0 0 0,-1 0 1 0 0,0 0-1 0 0,0 0 0 0 0,0-1 0 0 0,0 0 0 0 0,0 0 1 0 0,1-1-1 0 0,-1 1 0 0 0,0-2 0 0 0,1 1 1 0 0,0-1-1 0 0,-1 0 0 0 0,1 0 0 0 0,0 0 1 0 0,1-1-1 0 0,-3-2 38 0 0,7 5-150 0 0,0-1 1 0 0,0 1-1 0 0,1-1 1 0 0,-1 1-1 0 0,0-1 1 0 0,1 0-1 0 0,-1 1 1 0 0,1-1-1 0 0,0 0 1 0 0,-1 1-1 0 0,1-1 0 0 0,0 0 1 0 0,0 1-1 0 0,0-1 1 0 0,0 0-1 0 0,1 1 1 0 0,-1-1-1 0 0,0 0 1 0 0,1 1-1 0 0,-1-1 1 0 0,1 0-1 0 0,0 1 1 0 0,-1-1-1 0 0,1 1 1 0 0,0-1-1 0 0,0 1 1 0 0,0-1-1 0 0,0 1 1 0 0,0 0-1 0 0,0-1 0 0 0,0 1 1 0 0,1 0-1 0 0,0-1 150 0 0,27-24-10879 0 0,-15 17 1106 0 0</inkml:trace>
  <inkml:trace contextRef="#ctx0" brushRef="#br0" timeOffset="-2733.747">17185 450 12267 0 0,'0'0'1391'0'0,"0"0"-477"0"0,0 0-288 0 0,0 0 138 0 0,0 0 296 0 0,0 0 249 0 0,0 0 118 0 0,0 0-72 0 0,0 0-195 0 0,0 0-213 0 0,0 0-194 0 0,0 0-145 0 0,0 28-98 0 0,1 90-69 0 0,28 183 1251 0 0,27 18-1570 0 0,-57-318-383 0 0,1 0 1 0 0,-1 0-1 0 0,0 0 1 0 0,0 0 0 0 0,1 0-1 0 0,-1 0 1 0 0,0 0-1 0 0,0 0 1 0 0,0 0-1 0 0,0 0 1 0 0,0-1-1 0 0,0 1 1 0 0,-1 0 0 0 0,1-1-1 0 0,0 1 1 0 0,0-1-1 0 0,0 1 1 0 0,-1-1-1 0 0,1 1 1 0 0,0-1-1 0 0,0 0 1 0 0,-1 0 0 0 0,1 0-1 0 0,0 0 1 0 0,-1 0-1 0 0,1 0 1 0 0,0 0-1 0 0,0 0 1 0 0,-1 0-1 0 0,1-1 1 0 0,0 1-1 0 0,-1 0 1 0 0,1-1 0 0 0,0 1-1 0 0,-1-1 261 0 0,-7 0-5622 0 0,0 1-6194 0 0</inkml:trace>
  <inkml:trace contextRef="#ctx0" brushRef="#br0" timeOffset="-2485.269">16907 843 14491 0 0,'0'0'1186'0'0,"0"0"-483"0"0,0 0-242 0 0,0 0 108 0 0,0 0 165 0 0,0 0 75 0 0,0 0-16 0 0,34-14-97 0 0,109-44-108 0 0,-24 28 371 0 0,-87 27-810 0 0,147-6-211 0 0,-62 19-6917 0 0,-95-6-2037 0 0</inkml:trace>
  <inkml:trace contextRef="#ctx0" brushRef="#br0" timeOffset="-1588.034">18011 835 12595 0 0,'0'0'2117'0'0,"0"0"-534"0"0,0 0-289 0 0,0 0-24 0 0,-33 15-83 0 0,-109 48-136 0 0,-15 28 1225 0 0,65-22-1214 0 0,88-66-1044 0 0,0 1-1 0 0,1-1 1 0 0,-1 1-1 0 0,1 0 1 0 0,0 0-1 0 0,0 0 1 0 0,0 0 0 0 0,1 0-1 0 0,-1 1 1 0 0,1-1-1 0 0,0 1 1 0 0,1 0-1 0 0,-1 0 1 0 0,1-1 0 0 0,0 1-1 0 0,0 0 1 0 0,0 0-1 0 0,1 0 1 0 0,-1 0-1 0 0,1 0 1 0 0,1 0-18 0 0,0-2 1 0 0,1-1 1 0 0,0 0-1 0 0,0 0 0 0 0,0 0 0 0 0,0-1 1 0 0,0 1-1 0 0,0 0 0 0 0,0-1 1 0 0,1 1-1 0 0,-1-1 0 0 0,1 0 0 0 0,-1 0 1 0 0,1 0-1 0 0,-1 0 0 0 0,1 0 1 0 0,0 0-1 0 0,0-1 0 0 0,-1 1 0 0 0,1-1 1 0 0,0 0-1 0 0,0 0 0 0 0,-1 0 1 0 0,1 0-1 0 0,0 0 0 0 0,0-1 0 0 0,-1 1 1 0 0,1-1-1 0 0,1 0-1 0 0,9 0 35 0 0,-1 0-16 0 0,0-2 1 0 0,1 1-1 0 0,-1-2 0 0 0,-1 0 1 0 0,1 0-1 0 0,-1-1 1 0 0,1 0-1 0 0,-1-1 1 0 0,-1-1-1 0 0,1 1 0 0 0,1-3-19 0 0,22-12 8 0 0,213-144 3 0 0,-210 145-94 0 0,-37 40 7 0 0,-16 57 119 0 0,14-73-45 0 0,-1 1 1 0 0,1-1-1 0 0,0 1 1 0 0,0-1 0 0 0,0 1-1 0 0,1 0 1 0 0,0-1 0 0 0,0 1-1 0 0,0 0 1 0 0,0 0-1 0 0,1 0 1 0 0,0 0 0 0 0,0 0-1 0 0,0 0 1 0 0,0 0 0 0 0,1 0-1 0 0,0 0 1 0 0,0-1 0 0 0,0 1-1 0 0,1 0 1 0 0,0-1-1 0 0,0 1 1 0 0,0 0 0 0 0,0-1-1 0 0,0 0 1 0 0,1 0 0 0 0,0 0-1 0 0,0 0 1 0 0,0 0-1 0 0,1 0 1 0 0,-1-1 0 0 0,1 0-1 0 0,0 1 1 0 0,3 1 1 0 0,78 8 13 0 0,-67-14 2 0 0,-3-2-2 0 0,-1 0 0 0 0,1-1 1 0 0,-1-1-1 0 0,0 0 0 0 0,-1-1 0 0 0,1-1 1 0 0,-1 0-1 0 0,-1-1 0 0 0,1 0 0 0 0,-1-1 0 0 0,10-10-13 0 0,-5 8-7 0 0,0-1-1 0 0,-1-1 0 0 0,-1 0 1 0 0,0-1-1 0 0,-1-1 0 0 0,0 0 1 0 0,-1-1-1 0 0,-1 0 0 0 0,-1-1 1 0 0,0-1-1 0 0,-1 1 0 0 0,-1-2 0 0 0,-1 1 1 0 0,0-1-1 0 0,-2 0 0 0 0,0-1 1 0 0,-1 0-1 0 0,-1 0 0 0 0,-1 0 1 0 0,0 0-1 0 0,-2-5 8 0 0,-1 23-17 0 0,0 0 0 0 0,0 0 0 0 0,0 1 0 0 0,0-1 0 0 0,-1 0 0 0 0,1 0 0 0 0,-1 0 0 0 0,1 0 0 0 0,-1 0 0 0 0,0 1 0 0 0,1-1 0 0 0,-1 0 0 0 0,0 1 0 0 0,0-1 0 0 0,0 0 0 0 0,0 1 0 0 0,-1-1 0 0 0,1 1 0 0 0,0 0 0 0 0,-1-1 0 0 0,1 1 0 0 0,-1 0 0 0 0,1 0 0 0 0,-1 0 0 0 0,0 0 0 0 0,1 0 0 0 0,-1 0 0 0 0,0 0 0 0 0,0 1-1 0 0,1-1 1 0 0,-1 1 0 0 0,0-1 0 0 0,0 1 0 0 0,0 0 0 0 0,0 0 0 0 0,0-1 0 0 0,0 1 0 0 0,0 1 0 0 0,0-1 0 0 0,1 0 0 0 0,-1 0 0 0 0,-1 1 17 0 0,-74 32-575 0 0,72-30 565 0 0,0 1 0 0 0,0 0 0 0 0,0 0-1 0 0,0 0 1 0 0,0 1 0 0 0,1-1 0 0 0,0 1-1 0 0,0 0 1 0 0,0 0 0 0 0,1 1 0 0 0,0-1-1 0 0,0 1 1 0 0,0 0 0 0 0,0-1 0 0 0,1 1-1 0 0,0 0 1 0 0,0 1 0 0 0,1-1 0 0 0,-1 1 10 0 0,2-4 0 0 0,0-1 0 0 0,0 0 0 0 0,1 1 0 0 0,-1-1 0 0 0,0 1 0 0 0,1-1 0 0 0,-1 0 0 0 0,1 0 0 0 0,0 1 0 0 0,0-1 0 0 0,0 0 0 0 0,0 0 0 0 0,0 0 0 0 0,0 0 0 0 0,1 0 0 0 0,-1 0 0 0 0,1 0 0 0 0,-1-1 0 0 0,1 1 0 0 0,0 0 0 0 0,-1-1 0 0 0,1 1 0 0 0,0-1 0 0 0,0 0 0 0 0,0 1 0 0 0,0-1 0 0 0,0 0 0 0 0,1 0 0 0 0,-1-1 0 0 0,0 1 0 0 0,0 0 0 0 0,2 0 0 0 0,21 4 27 0 0,0 0 0 0 0,0-2 1 0 0,0 0-1 0 0,1-2 0 0 0,23-1-27 0 0,57 3-3 0 0,-103-3 4 0 0,1 0-1 0 0,-1 0 1 0 0,1 0 0 0 0,-1 0-1 0 0,1 1 1 0 0,-1-1 0 0 0,1 1-1 0 0,-1 0 1 0 0,0 0 0 0 0,1 0-1 0 0,-1 1 1 0 0,0-1-1 0 0,0 1 1 0 0,0-1 0 0 0,0 1-1 0 0,0 0 1 0 0,0 1 0 0 0,0-1-1 0 0,-1 0 1 0 0,1 1 0 0 0,-1-1-1 0 0,0 1 1 0 0,0 0 0 0 0,0 0-1 0 0,0 0 1 0 0,0 0 0 0 0,0 0-1 0 0,-1 0 1 0 0,0 0 0 0 0,1 1-1 0 0,-1-1 1 0 0,-1 0-1 0 0,1 1 1 0 0,0-1 0 0 0,-1 1-1 0 0,1-1 1 0 0,-1 3-1 0 0,-9 140-9 0 0,9-143 9 0 0,1-1 0 0 0,0 1 0 0 0,0 0 1 0 0,0-1-1 0 0,1 1 0 0 0,-1-1 0 0 0,1 1 1 0 0,-1-1-1 0 0,1 0 0 0 0,0 1 0 0 0,0-1 0 0 0,0 0 1 0 0,0 0-1 0 0,0 0 0 0 0,0-1 0 0 0,1 1 1 0 0,-1 0-1 0 0,0-1 0 0 0,1 0 0 0 0,-1 1 1 0 0,1-1-1 0 0,0 0 0 0 0,-1 0 0 0 0,1 0 0 0 0,0-1 1 0 0,0 1-1 0 0,0-1 0 0 0,1 1 0 0 0,83-3 80 0 0,-65-5 0 0 0,0-2 0 0 0,-1-1-1 0 0,-1 0 1 0 0,1-1 0 0 0,-2-2 0 0 0,1 0-1 0 0,-2-1 1 0 0,16-14-80 0 0,-4-3 128 0 0,-2 0 0 0 0,-1-2 0 0 0,-2-1 0 0 0,-1-1 1 0 0,-1-1-1 0 0,-3-1 0 0 0,0-1 0 0 0,-3 0 0 0 0,-1-2 0 0 0,-2 0 1 0 0,2-14-129 0 0,-1 4-6 0 0,-2 0 0 0 0,-2-1-1 0 0,-2 0 1 0 0,-3-1 0 0 0,-2 1 0 0 0,-2-40 6 0 0,-1 87-1 0 0,-1 0-1 0 0,1-1 0 0 0,-1 1 1 0 0,0-1-1 0 0,0 1 0 0 0,0 0 0 0 0,-1-1 1 0 0,0 1-1 0 0,0 0 0 0 0,0 0 1 0 0,0 0-1 0 0,0-1 0 0 0,-1 1 0 0 0,0 0 1 0 0,0 0-1 0 0,0 1 0 0 0,0-1 1 0 0,0 0-1 0 0,-1 1 0 0 0,0-1 0 0 0,0 1 1 0 0,0 0-1 0 0,0 0 0 0 0,0 0 1 0 0,-1 1-1 0 0,1-1 0 0 0,-1 1 0 0 0,0-1 2 0 0,-1 5-7 0 0,-1 1-1 0 0,1-1 0 0 0,0 1 1 0 0,0 0-1 0 0,0 0 0 0 0,0 0 0 0 0,0 1 1 0 0,1 0-1 0 0,-1 0 0 0 0,1 0 1 0 0,0 1-1 0 0,1-1 0 0 0,-1 1 0 0 0,1 0 1 0 0,0 0-1 0 0,0 0 0 0 0,0 0 1 0 0,0 0-1 0 0,-1 6 8 0 0,-7 16 73 0 0,1 1 1 0 0,1 0-1 0 0,1 0 0 0 0,2 1 1 0 0,1 0-1 0 0,-1 22-73 0 0,3-32 43 0 0,-3 31 23 0 0,2 1 1 0 0,3 0 0 0 0,1-1-1 0 0,3 1 1 0 0,2 0 0 0 0,2-1-1 0 0,2 0 1 0 0,3-1 0 0 0,4 9-67 0 0,-4-20 21 0 0,2-1 0 0 0,2-1 0 0 0,1 0 0 0 0,1-1 0 0 0,7 7-21 0 0,44 23-284 0 0,-68-66 209 0 0,1 1 1 0 0,-1-1-1 0 0,0 0 0 0 0,1 0 1 0 0,-1 0-1 0 0,0 0 0 0 0,0 0 1 0 0,1 0-1 0 0,-1 0 0 0 0,0 0 1 0 0,0-1-1 0 0,0 1 0 0 0,-1 0 1 0 0,1-1-1 0 0,0 1 0 0 0,0 0 1 0 0,-1-1-1 0 0,1 1 1 0 0,-1-1-1 0 0,1 1 0 0 0,-1-1 1 0 0,0 0-1 0 0,1 1 0 0 0,-1-1 1 0 0,0 1-1 0 0,0-1 0 0 0,0 0 1 0 0,0 1-1 0 0,0-1 0 0 0,-1 1 1 0 0,1-1-1 0 0,0 1 0 0 0,-1-1 1 0 0,1 1-1 0 0,-1-1 0 0 0,0 1 1 0 0,0-1 74 0 0,1-4-588 0 0,-6-31-3901 0 0,-3 15-2719 0 0,8 21 6358 0 0,-4-12-9680 0 0</inkml:trace>
  <inkml:trace contextRef="#ctx0" brushRef="#br0" timeOffset="-1338.851">18949 527 13483 0 0,'0'0'999'0'0,"0"0"-230"0"0,0 0-42 0 0,0 0 49 0 0,34-2-20 0 0,106-6 7 0 0,185 2 2203 0 0,-114 27-3818 0 0,-122-5-3052 0 0,-17-3-3864 0 0,-41-9-947 0 0</inkml:trace>
  <inkml:trace contextRef="#ctx0" brushRef="#br0" timeOffset="-1088.42">20234 631 12291 0 0,'0'0'2600'0'0,"0"0"-671"0"0,0 0-436 0 0,0 0-200 0 0,0 0-180 0 0,0 0-165 0 0,0 0-122 0 0,0 0-138 0 0,-32 11-133 0 0,-102 38-91 0 0,45-6 449 0 0,88-42-906 0 0,-1 0-1 0 0,0 0 0 0 0,1 1 0 0 0,-1-1 1 0 0,1 0-1 0 0,-1 1 0 0 0,1-1 0 0 0,0 1 1 0 0,0-1-1 0 0,-1 1 0 0 0,1-1 0 0 0,0 1 1 0 0,0 0-1 0 0,1 0 0 0 0,-1-1 0 0 0,0 1 1 0 0,1 0-1 0 0,-1 0 0 0 0,1 0 0 0 0,-1 0 1 0 0,1 0-1 0 0,0 0 0 0 0,0 0 0 0 0,0 0 1 0 0,0 0-1 0 0,0 0 0 0 0,0 0 0 0 0,1 0 1 0 0,-1 0-1 0 0,1 0 0 0 0,-1-1 0 0 0,1 1 1 0 0,0 0-1 0 0,-1 0 0 0 0,1 0 1 0 0,0-1-1 0 0,0 1 0 0 0,0 0 0 0 0,1-1 1 0 0,-1 1-1 0 0,0-1 0 0 0,1 1 0 0 0,-1-1 1 0 0,1 0-1 0 0,-1 0 0 0 0,1 0 0 0 0,-1 1 1 0 0,1-1-1 0 0,0-1 0 0 0,0 1 0 0 0,-1 0 1 0 0,1 0-1 0 0,0-1 0 0 0,0 1 0 0 0,0-1 1 0 0,0 1-1 0 0,0-1 0 0 0,0 0-6 0 0,23 7 67 0 0,78 32-68 0 0,-100-36 25 0 0,0-1 0 0 0,0 1 1 0 0,1 0-1 0 0,-1 0 0 0 0,-1 0 0 0 0,1 0 1 0 0,0 1-1 0 0,-1-1 0 0 0,0 1 1 0 0,0-1-1 0 0,0 1 0 0 0,0 0 1 0 0,0 0-1 0 0,-1 0 0 0 0,0 0 1 0 0,0 0-1 0 0,0 0 0 0 0,0 0 1 0 0,-1 0-1 0 0,1 0 0 0 0,-1 0 1 0 0,0 1-1 0 0,0-1 0 0 0,-1 0 1 0 0,0 3-25 0 0,-2 3 83 0 0,-1 0 0 0 0,-1 0 0 0 0,0-1 0 0 0,0 1 0 0 0,-1-1 1 0 0,0 0-1 0 0,0-1 0 0 0,-1 1 0 0 0,0-1 0 0 0,-1-1 0 0 0,0 1 1 0 0,0-1-1 0 0,0-1 0 0 0,-7 4-83 0 0,5-2-153 0 0,-96 55 657 0 0,27-58-5177 0 0,69-11-1567 0 0,3 2-5959 0 0</inkml:trace>
  <inkml:trace contextRef="#ctx0" brushRef="#br0" timeOffset="-6770.837">12179 789 1728 0 0,'0'0'2094'0'0,"0"0"-399"0"0,0 0-243 0 0,0 0-57 0 0,0 0 51 0 0,0 0 64 0 0,0 0-62 0 0,0 0-193 0 0,0 0-260 0 0,0 0-286 0 0,0 0-246 0 0,0-3-152 0 0,0 2-363 0 0,-3-10 510 0 0,6 16 738 0 0,3 102 1643 0 0,-18 139-1387 0 0,5-186-1332 0 0,2 1 0 0 0,3 0 0 0 0,3 0 0 0 0,3 15-120 0 0,-3-71 5 0 0,-1 0 0 0 0,1 0 0 0 0,0 0 0 0 0,1 0 0 0 0,-1 0 0 0 0,1 0 0 0 0,0 0 0 0 0,0-1-1 0 0,0 1 1 0 0,1-1 0 0 0,-1 0 0 0 0,1 1 0 0 0,0-1 0 0 0,1 0 0 0 0,-1-1 0 0 0,1 1 0 0 0,-1 0 0 0 0,1-1 0 0 0,2 2-5 0 0,-1-6 42 0 0,0 0 0 0 0,0 0 0 0 0,-1 0 0 0 0,1 0 1 0 0,-1-1-1 0 0,1 0 0 0 0,-1 1 0 0 0,1-2 0 0 0,-1 1 0 0 0,0 0 1 0 0,0-1-1 0 0,0 0 0 0 0,0 0 0 0 0,-1 0 0 0 0,1-1 1 0 0,-1 1-1 0 0,0-1 0 0 0,1 0 0 0 0,-2 1 0 0 0,1-2 0 0 0,0 1 1 0 0,-1 0-1 0 0,0 0 0 0 0,0-1 0 0 0,0 1 0 0 0,0-4-42 0 0,9-11 38 0 0,54-86 50 0 0,-4-4 0 0 0,-6-2 0 0 0,-4-2-1 0 0,5-30-87 0 0,19-30 144 0 0,-59 165-96 0 0,-11 37-19 0 0,-4-19 24 0 0,64 636 1187 0 0,-51-491-1123 0 0,-6 0-1 0 0,-8 32-116 0 0,-2-128 36 0 0,-4 1-1 0 0,-2-1 0 0 0,-2-1 1 0 0,-3 0-1 0 0,-2 0 1 0 0,-3-2-1 0 0,-3 0 0 0 0,-2-1 1 0 0,-2-1-1 0 0,-3-1 1 0 0,-2-2-1 0 0,-2-1 0 0 0,-6 5-35 0 0,27-40 30 0 0,0-1-1 0 0,-1 0 1 0 0,0 0-1 0 0,-1-1 1 0 0,0 0-1 0 0,-2-2 1 0 0,1 1-1 0 0,-1-2 1 0 0,-1 0-1 0 0,0-1 0 0 0,-3 1-29 0 0,18-9 9 0 0,0-1 0 0 0,-1 0-1 0 0,1 1 1 0 0,0-1-1 0 0,-1 0 1 0 0,1 0-1 0 0,-1 0 1 0 0,1 0 0 0 0,-1 0-1 0 0,1 0 1 0 0,0-1-1 0 0,-1 1 1 0 0,1 0 0 0 0,0-1-1 0 0,-1 1 1 0 0,1-1-1 0 0,0 1 1 0 0,-1-1-1 0 0,1 0 1 0 0,0 1 0 0 0,0-1-1 0 0,0 0 1 0 0,0 0-1 0 0,0 0 1 0 0,0 0-1 0 0,0 0 1 0 0,0 0 0 0 0,0 0-1 0 0,0 0 1 0 0,0-1-1 0 0,1 1 1 0 0,-1 0 0 0 0,1 0-1 0 0,-1-1 1 0 0,1 1-1 0 0,-1 0 1 0 0,1-1-1 0 0,-1 1 1 0 0,1 0 0 0 0,0-1-1 0 0,0 1 1 0 0,0-1-1 0 0,0 1-8 0 0,-5-72-46 0 0,5 62 56 0 0,5-44-55 0 0,2 0 0 0 0,3 1 0 0 0,2 0 0 0 0,2 1 0 0 0,3 1 0 0 0,1 0 1 0 0,8-9 44 0 0,25-79-636 0 0,-33 82-1698 0 0,-18 57 1449 0 0,0 1-356 0 0,-6-1-5432 0 0,0-2 4572 0 0,18-31-1486 0 0,-3 23-3729 0 0,-9 10 5086 0 0</inkml:trace>
  <inkml:trace contextRef="#ctx0" brushRef="#br0" timeOffset="-5066.962">13441 731 4281 0 0,'0'0'1551'0'0,"0"0"-375"0"0,0 0-1 0 0,0 0 203 0 0,0 0 198 0 0,0 0 44 0 0,0 0-121 0 0,0 0-229 0 0,0 0-224 0 0,0 0-184 0 0,0 0-117 0 0,0 0-108 0 0,0 0-105 0 0,-9-10-64 0 0,-33-28-64 0 0,40 36-357 0 0,-1 1 0 0 0,1-1 0 0 0,-1 1 0 0 0,0 0 0 0 0,1 0 0 0 0,-1 0-1 0 0,0 0 1 0 0,0 0 0 0 0,0 1 0 0 0,0-1 0 0 0,1 1 0 0 0,-1 0 0 0 0,0 0 0 0 0,0 0-1 0 0,0 0 1 0 0,0 0 0 0 0,0 0 0 0 0,0 1 0 0 0,0 0 0 0 0,0 0-47 0 0,-2 0 75 0 0,-15 4 157 0 0,-1 1 0 0 0,1 2 0 0 0,0 0 1 0 0,1 1-1 0 0,0 0 0 0 0,1 2 0 0 0,-1 1-232 0 0,-51 46 630 0 0,68-56-625 0 0,0 0 1 0 0,1 0-1 0 0,-1 0 1 0 0,1 1 0 0 0,-1-1-1 0 0,1 0 1 0 0,0 1 0 0 0,0-1-1 0 0,0 1 1 0 0,0-1-1 0 0,0 1 1 0 0,1-1 0 0 0,-1 1-1 0 0,1-1 1 0 0,0 1 0 0 0,0 0-1 0 0,0-1 1 0 0,0 1 0 0 0,0 0-1 0 0,0-1 1 0 0,1 1-1 0 0,-1-1 1 0 0,1 1 0 0 0,0-1-1 0 0,-1 1 1 0 0,1-1 0 0 0,0 1-1 0 0,1-1 1 0 0,-1 0-1 0 0,0 1 1 0 0,1-1 0 0 0,0 1-6 0 0,114 96 195 0 0,-22-25-117 0 0,-91-72-47 0 0,0 1 0 0 0,0 0-1 0 0,0 0 1 0 0,0 0 0 0 0,-1 0 0 0 0,1 1-1 0 0,-1-1 1 0 0,0 1 0 0 0,0 0 0 0 0,0-1-1 0 0,-1 1 1 0 0,1 0 0 0 0,-1 0 0 0 0,0 0-1 0 0,0 0 1 0 0,0 0 0 0 0,-1 0 0 0 0,1 0-1 0 0,-1 0 1 0 0,0 0 0 0 0,0 1 0 0 0,0-1-1 0 0,-1 0 1 0 0,0 0 0 0 0,0 0 0 0 0,0 0-1 0 0,0 0 1 0 0,0 0 0 0 0,-1 0 0 0 0,1-1-1 0 0,-1 1 1 0 0,0 0 0 0 0,-1-1 0 0 0,0 2-31 0 0,-13 11 125 0 0,-1-1 1 0 0,-1 0 0 0 0,0-2-1 0 0,0 0 1 0 0,-2-1 0 0 0,1-1 0 0 0,-6 2-126 0 0,11-6 27 0 0,-11 7-1 0 0,0-2 1 0 0,-2 0 0 0 0,1-2-1 0 0,-1-1 1 0 0,-1-1 0 0 0,-26 4-27 0 0,32-19-1300 0 0,46-17-1582 0 0,-10 12 1998 0 0,-5 3 19 0 0,20-19-5251 0 0,-13 16-4114 0 0</inkml:trace>
  <inkml:trace contextRef="#ctx0" brushRef="#br0" timeOffset="-4804.256">13834 396 14371 0 0,'0'0'1478'0'0,"0"0"-547"0"0,0 0-342 0 0,0 0-2 0 0,0 0 174 0 0,0 0 224 0 0,0 0 148 0 0,0 0 46 0 0,0 0-61 0 0,0 0-202 0 0,0 0-188 0 0,0 32-173 0 0,-3 105-144 0 0,-17-5 222 0 0,-58 306 354 0 0,23-180-1024 0 0,55-258-32 0 0,0 1 1 0 0,0-1 0 0 0,0 1 0 0 0,0-1 0 0 0,0 1 0 0 0,0 0 0 0 0,0-1 0 0 0,0 1 0 0 0,0-1 0 0 0,0 1 0 0 0,0 0 0 0 0,-1-1 0 0 0,1 1 0 0 0,0-1 0 0 0,0 1 0 0 0,-1-1 0 0 0,1 1 0 0 0,0-1 0 0 0,-1 1 0 0 0,1-1 0 0 0,-1 0 0 0 0,1 1 0 0 0,-1-1 0 0 0,1 1 0 0 0,-1-1 0 0 0,1 0 0 0 0,-1 1 0 0 0,1-1 0 0 0,-1 0 0 0 0,1 0-1 0 0,-1 1 1 0 0,1-1 0 0 0,-1 0 0 0 0,1 0 0 0 0,-1 0 0 0 0,0 0 0 0 0,1 0 0 0 0,-1 0 0 0 0,1 0 0 0 0,-1 0 0 0 0,0 0 0 0 0,1 0 0 0 0,-1 0 0 0 0,1 0 0 0 0,-1 0 0 0 0,0 0 0 0 0,1-1 0 0 0,-1 1 0 0 0,1 0 0 0 0,-1 0 0 0 0,1-1 0 0 0,-1 1 0 0 0,1 0 0 0 0,-1-1 0 0 0,1 1 0 0 0,-1 0 0 0 0,1-1 0 0 0,0 1 0 0 0,-1-1 0 0 0,1 1-1 0 0,-1-1 1 0 0,1 1 0 0 0,0-1 0 0 0,0 1 0 0 0,-1-1 0 0 0,1 1 0 0 0,0-1 0 0 0,0 1 0 0 0,0-1 0 0 0,-1 0 68 0 0,-19-20-7804 0 0,13 16-2345 0 0</inkml:trace>
  <inkml:trace contextRef="#ctx0" brushRef="#br0" timeOffset="-4266.939">13418 939 10642 0 0,'0'0'990'0'0,"0"0"-289"0"0,0 0-107 0 0,0 0 189 0 0,0 0 198 0 0,0 0 98 0 0,0 0-4 0 0,35-4-79 0 0,108-11-104 0 0,44 12 1560 0 0,-155 5-2469 0 0,-1 1 0 0 0,1 2 0 0 0,-1 1 0 0 0,0 2 0 0 0,-1 0 1 0 0,0 3-1 0 0,0 0 0 0 0,11 7 17 0 0,-1 13-1351 0 0,-38-28 672 0 0,0-1 0 0 0,0 1 0 0 0,0 0-1 0 0,0 1 1 0 0,-1-1 0 0 0,1 0-1 0 0,-1 0 1 0 0,0 1 0 0 0,0-1-1 0 0,0 1 1 0 0,0-1 0 0 0,-1 1 0 0 0,1-1-1 0 0,-1 1 1 0 0,0-1 0 0 0,0 1-1 0 0,0-1 1 0 0,-1 1 0 0 0,1-1 0 0 0,-1 1-1 0 0,0-1 1 0 0,0 1 0 0 0,0-1-1 0 0,0 0 1 0 0,-1 1 0 0 0,1-1 0 0 0,-1 0-1 0 0,0 0 1 0 0,-2 3 679 0 0,2 31 0 0 0,39-38 1172 0 0,48-17 8290 0 0,-55 6-6741 0 0,82-46 3027 0 0,-104 53-5528 0 0,0-1 1 0 0,0 1-1 0 0,-1-2 0 0 0,0 1 1 0 0,-1-1-1 0 0,1 0 0 0 0,-1 0 1 0 0,0-1-1 0 0,-1 0 1 0 0,0 0-1 0 0,0 0 0 0 0,-1 0 1 0 0,0-1-1 0 0,-1 0 0 0 0,1 0 1 0 0,-2 0-1 0 0,1 0 1 0 0,-1 0-1 0 0,-1-1 0 0 0,1-2-220 0 0,-2 9 29 0 0,-1 1 0 0 0,1-1 0 0 0,0 1 0 0 0,-1-1 0 0 0,0 1 0 0 0,0 0 0 0 0,1-1 0 0 0,-1 1 0 0 0,-1 0-1 0 0,1-1 1 0 0,0 1 0 0 0,0 0 0 0 0,-1 0 0 0 0,1 0 0 0 0,-1 0 0 0 0,0 0 0 0 0,0 1 0 0 0,0-1 0 0 0,0 0 0 0 0,0 1-1 0 0,0 0 1 0 0,0-1 0 0 0,0 1 0 0 0,0 0 0 0 0,-1 0 0 0 0,1 0 0 0 0,0 0 0 0 0,-1 0 0 0 0,1 1 0 0 0,-1-1-1 0 0,1 1 1 0 0,-1 0 0 0 0,1-1 0 0 0,-3 1-29 0 0,-87 15 140 0 0,75-5-147 0 0,1 1 0 0 0,1 0 0 0 0,-1 2 0 0 0,2 0 0 0 0,0 0 0 0 0,0 1 0 0 0,2 1 0 0 0,0 0 0 0 0,0 1 0 0 0,1 0 0 0 0,-5 13 7 0 0,11-22-8 0 0,1 0-1 0 0,1 0 1 0 0,-1 0-1 0 0,1 1 1 0 0,1-1 0 0 0,-1 1-1 0 0,1 0 1 0 0,1 0-1 0 0,-1-1 1 0 0,1 1 0 0 0,1 0-1 0 0,0 1 1 0 0,0-1-1 0 0,0 0 1 0 0,1 0 0 0 0,0 0-1 0 0,0 0 1 0 0,1-1-1 0 0,0 1 1 0 0,1 0 0 0 0,0-1-1 0 0,0 1 1 0 0,0-1 0 0 0,4 5 8 0 0,2-2-83 0 0,0-1 1 0 0,1 0-1 0 0,1 0 1 0 0,-1-1 0 0 0,2 0-1 0 0,-1-1 1 0 0,1 0 0 0 0,0-1-1 0 0,0 0 1 0 0,1-1 0 0 0,-1 0-1 0 0,1-1 1 0 0,0-1 0 0 0,1 0-1 0 0,-1-1 1 0 0,0 0-1 0 0,3-1 83 0 0,88-3-10418 0 0,-92 1-494 0 0</inkml:trace>
  <inkml:trace contextRef="#ctx0" brushRef="#br0" timeOffset="-3819.077">14647 1328 11026 0 0,'0'0'2424'0'0,"0"0"-771"0"0,0 0-246 0 0,0 0 164 0 0,0 0-20 0 0,0 0-163 0 0,0 0-247 0 0,0 0-325 0 0,0 0-244 0 0,0 0-83 0 0,0 0-43 0 0,0 0-54 0 0,0 0-63 0 0,11-22-82 0 0,36-73-63 0 0,23-18 122 0 0,10 28-336 0 0,-79 84 26 0 0,0 1 0 0 0,-1-1 0 0 0,1 1-1 0 0,-1-1 1 0 0,1 0 0 0 0,0 1 0 0 0,0 0-1 0 0,-1-1 1 0 0,1 1 0 0 0,0-1 0 0 0,0 1-1 0 0,-1 0 1 0 0,1 0 0 0 0,0-1 0 0 0,0 1 0 0 0,0 0-1 0 0,0 0 1 0 0,0 0 0 0 0,-1 0 0 0 0,1 0-1 0 0,0 0 1 0 0,0 0 0 0 0,0 0 0 0 0,0 0-1 0 0,-1 0 1 0 0,1 1 0 0 0,0-1 0 0 0,0 0 0 0 0,0 1-1 0 0,-1-1 1 0 0,1 0 0 0 0,0 1 0 0 0,0-1-1 0 0,-1 1 1 0 0,1-1 0 0 0,0 1 0 0 0,-1-1 0 0 0,1 1-1 0 0,0 0 1 0 0,-1-1 0 0 0,1 1 0 0 0,-1 0-1 0 0,1-1 1 0 0,-1 1 0 0 0,0 0 0 0 0,1 0-1 0 0,-1-1 1 0 0,0 1 0 0 0,1 0 0 0 0,-1 0 0 0 0,0 0-1 0 0,0 0 1 0 0,0-1 0 0 0,0 1 0 0 0,0 0-1 0 0,0 0 1 0 0,0 0 0 0 0,0 0 0 0 0,0 0 0 0 0,0-1-1 0 0,0 1 1 0 0,-1 0 4 0 0,-8 58 49 0 0,-4 13-20 0 0,15-71-21 0 0,-1 0-1 0 0,1 0 1 0 0,0 0-1 0 0,-1-1 0 0 0,1 1 1 0 0,0 0-1 0 0,0-1 1 0 0,0 1-1 0 0,0-1 1 0 0,-1 0-1 0 0,1 1 1 0 0,0-1-1 0 0,0 0 0 0 0,0 0 1 0 0,0-1-1 0 0,0 1 1 0 0,0 0-1 0 0,0 0 1 0 0,-1-1-1 0 0,1 0 1 0 0,0 1-1 0 0,0-1 1 0 0,0 0-1 0 0,-1 0 0 0 0,1 1 1 0 0,0-1-1 0 0,-1-1 1 0 0,1 1-1 0 0,0-1-7 0 0,77-52 124 0 0,-51 37-111 0 0,-21 11-15 0 0,0 1 1 0 0,1-1-1 0 0,0 1 0 0 0,1 1 0 0 0,-1 0 0 0 0,1 0 0 0 0,-1 0 0 0 0,1 1 0 0 0,0 1 0 0 0,1-1 0 0 0,-1 1 0 0 0,0 1 0 0 0,0 0 0 0 0,1 0 0 0 0,8 1 2 0 0,-15 2 14 0 0,0 1 0 0 0,-1 0 1 0 0,1-1-1 0 0,-1 1 0 0 0,1 0 0 0 0,-1 0 0 0 0,0 0 0 0 0,0 0 0 0 0,0 1 1 0 0,-1-1-1 0 0,1 0 0 0 0,-1 1 0 0 0,1 0 0 0 0,-1-1 0 0 0,-1 1 0 0 0,1-1 0 0 0,0 1 1 0 0,-1 0-1 0 0,0 0 0 0 0,0-1 0 0 0,0 1 0 0 0,0 0 0 0 0,-1 2-14 0 0,2 0 67 0 0,-1-5-62 0 0,-1 3-15 0 0,0 0 1 0 0,0-1-1 0 0,1 1 1 0 0,0 0-1 0 0,0 0 1 0 0,0 0-1 0 0,0 0 1 0 0,1 0-1 0 0,-1 0 1 0 0,1 0-1 0 0,0 0 1 0 0,0-1-1 0 0,0 1 1 0 0,1 0-1 0 0,-1-1 1 0 0,1 1-1 0 0,0-1 1 0 0,0 0-1 0 0,0 1 1 0 0,1-1-1 0 0,-1 0 1 0 0,1 0-1 0 0,0 0 1 0 0,-1-1-1 0 0,1 1 1 0 0,1-1-1 0 0,-1 1 1 0 0,0-1-1 0 0,0 0 1 0 0,1 0-1 0 0,-1-1 1 0 0,1 1-1 0 0,0-1 1 0 0,-1 1-1 0 0,1-1 1 0 0,1 0 9 0 0,15-1-2519 0 0,-8 0-4747 0 0,-7 0-5127 0 0</inkml:trace>
  <inkml:trace contextRef="#ctx0" brushRef="#br0" timeOffset="6348.11">12946 2650 1928 0 0,'0'0'2242'0'0,"0"0"-645"0"0,0 0-186 0 0,0 0 56 0 0,0 0 2 0 0,0 0-130 0 0,0 0-208 0 0,0 0-185 0 0,0 0-70 0 0,0 0 1 0 0,0 0-6 0 0,0 0-60 0 0,20-5-114 0 0,121-40 498 0 0,2-23 1025 0 0,-3-5 0 0 0,83-62-2220 0 0,-181 107 1218 0 0,-42 27-776 0 0,0 1-8 0 0,-18 9 311 0 0,-2 10-702 0 0,0 1-1 0 0,1 1 1 0 0,1 1-1 0 0,1 1 1 0 0,1 0-1 0 0,1 1 1 0 0,1 0-1 0 0,1 2 1 0 0,2-1-1 0 0,0 1 1 0 0,2 1-1 0 0,-3 12-42 0 0,-8 41 73 0 0,3 1 0 0 0,4 0-1 0 0,0 55-72 0 0,-3 114 111 0 0,13-134-90 0 0,-6 1 0 0 0,-5-1 0 0 0,-5-1 0 0 0,-7 9-21 0 0,23-111-8 0 0,-1 0-1 0 0,0 0 1 0 0,0-1-1 0 0,-2 0 0 0 0,1 0 1 0 0,-1 0-1 0 0,-1-1 1 0 0,0 1-1 0 0,-1-2 1 0 0,-8 10 8 0 0,-16-6-1116 0 0,12-40-4111 0 0,19 11 1300 0 0,0 4-2240 0 0,1 3-4370 0 0</inkml:trace>
  <inkml:trace contextRef="#ctx0" brushRef="#br0" timeOffset="6718.31">12937 3305 1800 0 0,'0'0'3032'0'0,"0"0"-1875"0"0,0 0-233 0 0,0 0 246 0 0,0 0 177 0 0,0 0 48 0 0,36-5-4 0 0,114-17-41 0 0,-93 13-112 0 0,-1-2 0 0 0,0-3 0 0 0,-1-2 0 0 0,18-10-1238 0 0,-37 13 282 0 0,200-79 944 0 0,-152 50-382 0 0,-111 65 2216 0 0,-13 66-2728 0 0,38-83-145 0 0,-3 16-114 0 0,0 0-1 0 0,2 0 1 0 0,1 1-1 0 0,0-1 1 0 0,2 0 0 0 0,0 1-1 0 0,2-1-72 0 0,-2-11 23 0 0,40 186 253 0 0,-37-155-1695 0 0,1-41-10194 0 0,-3 2-211 0 0</inkml:trace>
  <inkml:trace contextRef="#ctx0" brushRef="#br0" timeOffset="6951.902">14210 3571 16444 0 0,'0'0'2300'0'0,"0"0"-1516"0"0,0 0-480 0 0,0 0 8 0 0,0 0 102 0 0,0 0 74 0 0,0 0-57 0 0,0 0-106 0 0,0 0-145 0 0,0 0-132 0 0,0 0-93 0 0,4 29-83 0 0,12 86-124 0 0,-3-88-2700 0 0,-9-41-842 0 0,1 1-2290 0 0,-3 4-2691 0 0</inkml:trace>
  <inkml:trace contextRef="#ctx0" brushRef="#br0" timeOffset="7184.709">14225 2661 13555 0 0,'0'0'1608'0'0,"0"0"-480"0"0,0 0-495 0 0,0 0-401 0 0,0 0-272 0 0,0 0-160 0 0,0 0-104 0 0,0 0-185 0 0,0 0-311 0 0,0 0-1128 0 0,0 0-5266 0 0,0 0 993 0 0</inkml:trace>
  <inkml:trace contextRef="#ctx0" brushRef="#br0" timeOffset="7551.076">14480 3763 5577 0 0,'0'0'4845'0'0,"0"0"-3410"0"0,0 0-915 0 0,0 0 307 0 0,0 0 475 0 0,0 0 310 0 0,0 0-2 0 0,0 0-351 0 0,0 0-446 0 0,0 0-301 0 0,0 0-96 0 0,0 0 2 0 0,3-17-11 0 0,31-124 674 0 0,58-105 321 0 0,-88 235-1399 0 0,0-1-1 0 0,1 2 1 0 0,0-1 0 0 0,1 0 0 0 0,1 1-1 0 0,-1 0 1 0 0,2 1 0 0 0,-1 0 0 0 0,1 0-1 0 0,0 0 1 0 0,1 1 0 0 0,0 0 0 0 0,1 0-3 0 0,-9 8-7 0 0,0 0 1 0 0,0 0-1 0 0,0 0 0 0 0,0 0 1 0 0,0 1-1 0 0,0-1 0 0 0,0 0 1 0 0,0 1-1 0 0,0-1 0 0 0,0 0 1 0 0,0 1-1 0 0,0-1 1 0 0,0 1-1 0 0,-1 0 0 0 0,1-1 1 0 0,0 1-1 0 0,0-1 0 0 0,-1 1 1 0 0,1 0-1 0 0,0 0 0 0 0,-1-1 1 0 0,1 1-1 0 0,-1 0 0 0 0,1 0 1 0 0,-1 0-1 0 0,1 0 1 0 0,-1 0-1 0 0,0 0 0 0 0,1 0 1 0 0,-1 0-1 0 0,0 0 0 0 0,0 0 1 0 0,0-1-1 0 0,0 1 0 0 0,0 0 1 0 0,0 0-1 0 0,0 0 1 0 0,0 0-1 0 0,0 0 0 0 0,0 0 1 0 0,0 0-1 0 0,-1 0 0 0 0,1 1 7 0 0,3 51 47 0 0,-3-53-50 0 0,0 25 33 0 0,-2-10-4 0 0,1 0 0 0 0,0 0-1 0 0,1 0 1 0 0,1 0 0 0 0,0 0 0 0 0,1 0-1 0 0,1 0 1 0 0,0 0 0 0 0,1-1-1 0 0,0 1 1 0 0,1-1 0 0 0,1 0-1 0 0,0 0 1 0 0,1-1 0 0 0,1 0 0 0 0,0 0-1 0 0,3 3-25 0 0,-9-15 56 0 0,0 1 1 0 0,0-1-1 0 0,0 0 0 0 0,0 1 0 0 0,0-1 1 0 0,0 0-1 0 0,0-1 0 0 0,0 1 1 0 0,0 0-1 0 0,0 0 0 0 0,1-1 0 0 0,-1 1 1 0 0,0-1-1 0 0,0 0 0 0 0,1 0 0 0 0,-1 0 1 0 0,0 0-1 0 0,1 0 0 0 0,-1 0 0 0 0,0-1 1 0 0,0 1-1 0 0,0-1 0 0 0,1 1 0 0 0,-1-1 1 0 0,0 0-1 0 0,0 0 0 0 0,0 0 0 0 0,0 0 1 0 0,0 0-1 0 0,0-1 0 0 0,0 1 0 0 0,-1 0 1 0 0,1-1-1 0 0,0 0 0 0 0,-1 1 0 0 0,2-3-56 0 0,50-69 1033 0 0,5-86-595 0 0,-51 87-7413 0 0,-6 72-377 0 0,0 0-4810 0 0</inkml:trace>
  <inkml:trace contextRef="#ctx0" brushRef="#br0" timeOffset="8179.044">15636 3247 12963 0 0,'0'0'2850'0'0,"0"0"-495"0"0,0 0-365 0 0,0 0-298 0 0,0 0-322 0 0,0 0-275 0 0,0 0-297 0 0,0 0-284 0 0,0 0-174 0 0,0 0-97 0 0,0 0-73 0 0,0 0-50 0 0,0 0-18 0 0,-30 17-22 0 0,-93 55-15 0 0,50-8 34 0 0,60-47-89 0 0,3-6-17 0 0,1 0 0 0 0,0 0-1 0 0,1 2 1 0 0,0-1 0 0 0,1 1-1 0 0,0 0 1 0 0,1 0 0 0 0,0 1-1 0 0,1-1 1 0 0,1 1 0 0 0,0 1-1 0 0,1-1 1 0 0,1 0 0 0 0,0 1-1 0 0,0 0 1 0 0,2 12 7 0 0,0-22-3 0 0,1 0 0 0 0,0 1 0 0 0,0-1 1 0 0,1 0-1 0 0,0 0 0 0 0,-1 0 0 0 0,2 0 0 0 0,-1 0 0 0 0,0-1 0 0 0,1 1 1 0 0,0-1-1 0 0,0 1 0 0 0,1-1 0 0 0,-1 0 0 0 0,1 0 0 0 0,-1 0 0 0 0,1-1 1 0 0,1 0-1 0 0,-1 1 0 0 0,0-1 0 0 0,1-1 0 0 0,-1 1 0 0 0,1-1 0 0 0,0 1 1 0 0,0-2-1 0 0,0 1 0 0 0,0 0 0 0 0,1-1 3 0 0,4 2 19 0 0,1-1 0 0 0,-1 0 0 0 0,1 0 0 0 0,-1-1 0 0 0,1-1 0 0 0,0 0 1 0 0,-1 0-1 0 0,1-1 0 0 0,-1-1 0 0 0,1 1 0 0 0,-1-2 0 0 0,0 1 0 0 0,9-5-19 0 0,9-10 104 0 0,0-1 1 0 0,-1-2-1 0 0,-2 0 1 0 0,0-2-1 0 0,-1-1 0 0 0,-1-1 1 0 0,-1-1-1 0 0,-1 0 1 0 0,-2-2-1 0 0,0-1 0 0 0,8-19-104 0 0,-24 43 10 0 0,27-41-14 0 0,-1-1-1 0 0,-3-2 1 0 0,-2-1 0 0 0,-2-1 0 0 0,-2-1 0 0 0,-3 0 0 0 0,-1-2 0 0 0,-3 0 0 0 0,-3 0 0 0 0,-2-1 0 0 0,-2 0-1 0 0,-2-1 1 0 0,-3-24 4 0 0,-2 59-31 0 0,-1 0-1 0 0,0 0 1 0 0,-2 0 0 0 0,0 1-1 0 0,-1-1 1 0 0,-1 1-1 0 0,-1 0 1 0 0,-3-5 31 0 0,7 18-8 0 0,0 0-1 0 0,0 0 1 0 0,0 0 0 0 0,-1 1 0 0 0,1 0-1 0 0,-1 0 1 0 0,0 0 0 0 0,-1 0 0 0 0,1 1 0 0 0,-1-1-1 0 0,0 1 1 0 0,0 0 0 0 0,-1 1 0 0 0,1-1 0 0 0,-1 1-1 0 0,0 0 1 0 0,0 0 0 0 0,0 1 0 0 0,0 0-1 0 0,0 0 1 0 0,0 0 0 0 0,0 1 0 0 0,-1 0 0 0 0,1 0-1 0 0,-1 1 1 0 0,1-1 0 0 0,-3 1 8 0 0,1 1-5 0 0,1 0 0 0 0,-1 1 0 0 0,1 0 0 0 0,-1 0 0 0 0,1 0 0 0 0,0 1-1 0 0,0 0 1 0 0,0 0 0 0 0,0 1 0 0 0,1 0 0 0 0,0 0 0 0 0,-1 1 0 0 0,1-1 0 0 0,1 2 0 0 0,-1-1 0 0 0,1 0 0 0 0,0 1 0 0 0,0 0 0 0 0,0 0 0 0 0,1 0 0 0 0,0 1 0 0 0,0 0 0 0 0,-1 4 5 0 0,-4 8 8 0 0,1 0 0 0 0,1 1 0 0 0,1 0 0 0 0,1 1 0 0 0,0-1 0 0 0,2 1 0 0 0,0 0 0 0 0,1 2-8 0 0,0 37 120 0 0,3 1-1 0 0,3-1 1 0 0,2 0 0 0 0,3 0 0 0 0,2-1-1 0 0,3 0 1 0 0,3-1 0 0 0,2-1 0 0 0,2-1-1 0 0,14 24-119 0 0,-1-19 263 0 0,2-1 0 0 0,2-2 0 0 0,44 49-263 0 0,-34-43 61 0 0,21 21 38 0 0,-68-84-83 0 0,-1-1 9 0 0,0 0 12 0 0,0 0 2 0 0,0 0-4 0 0,0 0 1 0 0,0 0-7 0 0,-18-5-1235 0 0,18 1 344 0 0,1-7-2327 0 0,2 4-2874 0 0,-1 3-5577 0 0</inkml:trace>
  <inkml:trace contextRef="#ctx0" brushRef="#br0" timeOffset="11367.836">17134 3201 1352 0 0,'0'0'1411'0'0,"0"0"-264"0"0,0 0 11 0 0,0 0 134 0 0,0 0 94 0 0,0 0 22 0 0,0 0-118 0 0,0 0-161 0 0,0 0-97 0 0,0 0-67 0 0,0 0-28 0 0,5 1-45 0 0,3 1-576 0 0,0-1 0 0 0,0 1 0 0 0,0-2 0 0 0,0 1 0 0 0,0-1-1 0 0,0 0 1 0 0,0-1 0 0 0,0 0 0 0 0,0 0 0 0 0,0-1 0 0 0,-1 0-1 0 0,1-1 1 0 0,0 1 0 0 0,-1-1 0 0 0,0-1 0 0 0,1 1 0 0 0,-1-1 0 0 0,-1 0-1 0 0,1-1 1 0 0,-1 0 0 0 0,1 0 0 0 0,-1 0 0 0 0,-1-1 0 0 0,3-2-316 0 0,59-85 1112 0 0,-67 92-1096 0 0,0 0 1 0 0,0 0-1 0 0,0 0 1 0 0,0 0-1 0 0,0 1 1 0 0,0-1-1 0 0,0 0 1 0 0,0 0-1 0 0,1 0 1 0 0,-1 0-1 0 0,0 0 0 0 0,0 0 1 0 0,1 0-1 0 0,-1 0 1 0 0,1 0-1 0 0,-1 1 1 0 0,1-1-1 0 0,-1 0 1 0 0,1 0-1 0 0,-1 0 1 0 0,1 1-1 0 0,0-1 1 0 0,-1 0-1 0 0,1 1 1 0 0,0-1-1 0 0,0 1 1 0 0,-1-1-1 0 0,1 1 0 0 0,0-1 1 0 0,0 1-1 0 0,0-1 1 0 0,0 1-1 0 0,0 0 1 0 0,0 0-1 0 0,0-1 1 0 0,-1 1-1 0 0,1 0 1 0 0,0 0-1 0 0,0 0 1 0 0,1 0-17 0 0,73 553 1164 0 0,-36-337-1045 0 0,-21-135-78 0 0,-6-69 420 0 0,-12-12-338 0 0,0 0 21 0 0,5-17 363 0 0,124-302-334 0 0,63-176-187 0 0,-171 375-228 0 0,-21 119 53 0 0,-10 11-2045 0 0,-6 59-1576 0 0,13-23-6570 0 0,3-32-234 0 0</inkml:trace>
  <inkml:trace contextRef="#ctx0" brushRef="#br0" timeOffset="11800.229">17984 3586 10930 0 0,'0'0'1493'0'0,"0"0"-473"0"0,0 0-248 0 0,0 0 68 0 0,0 0 168 0 0,0 0 181 0 0,0 0 44 0 0,0 0-114 0 0,0 0-175 0 0,0 0-155 0 0,0 0-157 0 0,0 0-122 0 0,0 0-89 0 0,-2 25-81 0 0,-17 151 534 0 0,-6 4-237 0 0,8-95-580 0 0,-1-35-380 0 0,18-49 162 0 0,0-1-65 0 0,0 0-106 0 0,0 0-144 0 0,0 0-196 0 0,15-30-8193 0 0,-12 26 5209 0 0,2-1-6441 0 0</inkml:trace>
  <inkml:trace contextRef="#ctx0" brushRef="#br0" timeOffset="12064.926">17955 3559 4225 0 0,'0'0'1494'0'0,"0"0"-362"0"0,0 0 129 0 0,0 0 453 0 0,0 0 251 0 0,0 0-8 0 0,0 0-171 0 0,0 0-250 0 0,0 0-227 0 0,0 0-197 0 0,0 0-164 0 0,0 0-168 0 0,36-4-153 0 0,115-13-132 0 0,-54-7 185 0 0,38-11-288 0 0,-136 35-434 0 0,1 0-1 0 0,0 1 0 0 0,-1-1 1 0 0,1 0-1 0 0,0 0 1 0 0,-1 1-1 0 0,1-1 1 0 0,0 0-1 0 0,-1 1 1 0 0,1-1-1 0 0,0 0 1 0 0,-1 1-1 0 0,1-1 1 0 0,0 1-1 0 0,0-1 1 0 0,0 0-1 0 0,-1 1 1 0 0,1-1-1 0 0,0 1 1 0 0,0-1-1 0 0,0 1 1 0 0,0-1-1 0 0,0 1 1 0 0,0-1-1 0 0,0 1 1 0 0,0-1-1 0 0,0 0 1 0 0,0 1-1 0 0,0-1 1 0 0,0 1-1 0 0,0-1 1 0 0,0 1-1 0 0,0-1 1 0 0,1 1-1 0 0,-1-1 1 0 0,0 0-1 0 0,0 1 1 0 0,0-1-1 0 0,1 1 1 0 0,-1-1-1 0 0,0 0 1 0 0,0 1-1 0 0,1-1 1 0 0,-1 0-1 0 0,0 1 1 0 0,1-1-1 0 0,-1 0 1 0 0,1 0-1 0 0,-1 1 1 0 0,0-1-1 0 0,1 0 1 0 0,-1 0-1 0 0,1 1 1 0 0,-1-1-1 0 0,1 0 1 0 0,-1 0-1 0 0,0 0 1 0 0,1 0-1 0 0,-1 0 1 0 0,1 0-1 0 0,-1 0 1 0 0,1 0-1 0 0,-1 0 1 0 0,1 0-1 0 0,-1 0 1 0 0,1 0-1 0 0,-1 0 1 0 0,0 0-1 0 0,1 0 1 0 0,0-1 42 0 0,-15 20-7290 0 0,5-11-3594 0 0</inkml:trace>
  <inkml:trace contextRef="#ctx0" brushRef="#br0" timeOffset="12270.586">17955 3879 10266 0 0,'0'0'1160'0'0,"0"0"-319"0"0,0 0 183 0 0,0 0 128 0 0,0 0-48 0 0,0 0-151 0 0,0 0-161 0 0,0 0-216 0 0,0 0-208 0 0,0 0-184 0 0,199-23-112 0 0,-180 23-120 0 0,6-4-168 0 0,-4 0-232 0 0,-2 0-640 0 0,-3 4-3169 0 0,-9 0-7370 0 0</inkml:trace>
  <inkml:trace contextRef="#ctx0" brushRef="#br0" timeOffset="18486.843">19961 3343 5369 0 0,'0'0'1693'0'0,"0"0"-295"0"0,0 0 9 0 0,0 0 191 0 0,0 0 90 0 0,0 0-65 0 0,0 0-233 0 0,0 0-292 0 0,0 0-235 0 0,0 0-201 0 0,0 0-114 0 0,-31 1-94 0 0,-98 5-50 0 0,125-6-374 0 0,0 0 0 0 0,0 0 0 0 0,0 1 0 0 0,0-1 0 0 0,0 1 0 0 0,0 0 0 0 0,0 0 0 0 0,0 1 0 0 0,0-1 0 0 0,1 1 0 0 0,-1 0 0 0 0,0 0 0 0 0,1 0 0 0 0,0 0 0 0 0,-1 0 0 0 0,1 1 0 0 0,0 0 0 0 0,-2 2-30 0 0,-6 5 116 0 0,-22 17 33 0 0,1 1-1 0 0,1 1 1 0 0,2 1 0 0 0,1 2-1 0 0,2 1 1 0 0,1 1 0 0 0,1 1-1 0 0,2 1 1 0 0,-15 34-149 0 0,32-58-6 0 0,1-1 1 0 0,0 1-1 0 0,1 0 0 0 0,1 0 1 0 0,-1 0-1 0 0,2 0 1 0 0,0 1-1 0 0,0-1 1 0 0,1 0-1 0 0,1 1 0 0 0,0 1 6 0 0,0-11 24 0 0,1 1-1 0 0,0-1 1 0 0,1 1-1 0 0,-1-1 1 0 0,0 0-1 0 0,1 0 1 0 0,0 0-1 0 0,-1 0 0 0 0,1 0 1 0 0,1-1-1 0 0,-1 1 1 0 0,0-1-1 0 0,0 0 1 0 0,1 0-1 0 0,0 0 1 0 0,-1 0-1 0 0,1-1 0 0 0,0 0 1 0 0,0 1-1 0 0,-1-1 1 0 0,1-1-1 0 0,0 1 1 0 0,0 0-1 0 0,0-1 1 0 0,0 0-1 0 0,0 0 0 0 0,0 0 1 0 0,0-1-1 0 0,0 1 1 0 0,0-1-1 0 0,0 0 1 0 0,0 0-1 0 0,0 0 1 0 0,0 0-1 0 0,-1-1 0 0 0,1 0 1 0 0,0 1-1 0 0,0-2-23 0 0,28-15 191 0 0,-1-1-1 0 0,0-2 1 0 0,-2-1-1 0 0,0-2 1 0 0,-2 0 0 0 0,0-2-1 0 0,-2-1 1 0 0,15-21-191 0 0,-3 7 123 0 0,-3-1 1 0 0,-1-1-1 0 0,-3-2 1 0 0,-1-1-1 0 0,14-34-123 0 0,-28 35 219 0 0,-15 44-202 0 0,0 1-38 0 0,0 0-17 0 0,-8 27-340 0 0,-6 8 373 0 0,5-15 6 0 0,1 2-1 0 0,1-1 1 0 0,1 1-1 0 0,1 0 1 0 0,0 0-1 0 0,0 23 0 0 0,3-29 0 0 0,2 0 0 0 0,0-1-1 0 0,1 1 1 0 0,0 0 0 0 0,1-1 0 0 0,1 1-1 0 0,1-1 1 0 0,0 0 0 0 0,1 3 0 0 0,0-7-2 0 0,-4-5-1 0 0,0-1 0 0 0,1 1-1 0 0,-1 0 1 0 0,1-1 0 0 0,1 0 0 0 0,-1 1-1 0 0,1-1 1 0 0,0 0 0 0 0,0 0 0 0 0,0 0-1 0 0,1-1 1 0 0,-1 1 0 0 0,1-1 0 0 0,0 0-1 0 0,1 0 1 0 0,-1 0 0 0 0,1-1 0 0 0,-1 1-1 0 0,1-1 1 0 0,0 0 0 0 0,0-1 0 0 0,1 1-1 0 0,-1-1 1 0 0,0 0 0 0 0,1 0 0 0 0,0-1-1 0 0,2 1 4 0 0,5-4 15 0 0,-1-1 0 0 0,1-1 1 0 0,-1 0-1 0 0,0 0 0 0 0,0-1 0 0 0,0-1 0 0 0,-1 0 0 0 0,0 0 0 0 0,0-1 0 0 0,-1-1 0 0 0,1 0 0 0 0,-2 0 0 0 0,1-1 1 0 0,-1 0-1 0 0,-1-1 0 0 0,1 0 0 0 0,-2 0 0 0 0,1-2-15 0 0,21-19 36 0 0,32-42-16 0 0,-2-2-1 0 0,-4-2 0 0 0,-4-3 0 0 0,-2-2 0 0 0,-5-2 0 0 0,16-46-19 0 0,-42 91-8 0 0,-3 0 0 0 0,0-2 1 0 0,-3 1-1 0 0,-1-1 0 0 0,-3-1 0 0 0,-1 0 0 0 0,-2 0 0 0 0,-1 0 0 0 0,-3-4 8 0 0,0 41 0 0 0,-1 0 0 0 0,0 0 1 0 0,0 0-1 0 0,0 0 0 0 0,-1 0 0 0 0,0 0 0 0 0,0 1 0 0 0,0-1 0 0 0,0 0 0 0 0,-1 0 0 0 0,0 1 0 0 0,0-1 0 0 0,0 1 0 0 0,0-1 0 0 0,-1 1 0 0 0,1 0 0 0 0,-1 0 0 0 0,-1 0 0 0 0,1 0 0 0 0,0 1 0 0 0,-1-1 0 0 0,0 1 0 0 0,1 0 0 0 0,-1 0 0 0 0,-1 0 0 0 0,1 1 0 0 0,0-1 1 0 0,-1 1-1 0 0,1 0 0 0 0,-1 0 0 0 0,1 1 0 0 0,-4-1 0 0 0,4 2-5 0 0,-1 0 1 0 0,0 0-1 0 0,1 0 1 0 0,-1 1-1 0 0,1 0 1 0 0,-1 0-1 0 0,1 0 1 0 0,0 0 0 0 0,-1 1-1 0 0,1 0 1 0 0,0 0-1 0 0,0 0 1 0 0,0 0-1 0 0,0 0 1 0 0,0 1-1 0 0,1 0 1 0 0,-1 0-1 0 0,1 0 1 0 0,-1 0-1 0 0,1 1 1 0 0,0-1-1 0 0,1 1 1 0 0,-1 0 4 0 0,-10 18 7 0 0,2 0 0 0 0,0 1-1 0 0,2 0 1 0 0,0 1 0 0 0,2 0 0 0 0,0 0 0 0 0,2 1-1 0 0,1 0 1 0 0,0 0 0 0 0,2 15-7 0 0,-1 175 144 0 0,40 74 173 0 0,-27-152-200 0 0,-5 1 0 0 0,-8 49-117 0 0,-5-103 12 0 0,-4-1 1 0 0,-3 0-1 0 0,-5 6-12 0 0,2-29 24 0 0,-2-2-1 0 0,-3 0 1 0 0,-16 27-24 0 0,37-79 1 0 0,-44 69 11 0 0,40-70 301 0 0,5-18-219 0 0,6-20-105 0 0,30-74 17 0 0,4 1 0 0 0,5 2 1 0 0,5 2-1 0 0,4 2 0 0 0,56-78-6 0 0,55-104 19 0 0,-130 210-20 0 0,-2-2 1 0 0,-4-1 0 0 0,-3-1 0 0 0,-3-1 0 0 0,-4-1-1 0 0,5-55 1 0 0,-17-90 171 0 0,-23 169-122 0 0,17 54-49 0 0,-1 0-1 0 0,1-1 0 0 0,-1 1 0 0 0,1 0 0 0 0,-1 0 1 0 0,1-1-1 0 0,-1 1 0 0 0,1 0 0 0 0,-1 0 1 0 0,1 0-1 0 0,-1 0 0 0 0,1 0 0 0 0,-1 0 0 0 0,1 0 1 0 0,-1 0-1 0 0,1 0 0 0 0,-1 0 0 0 0,0 0 0 0 0,1 0 1 0 0,-1 0-1 0 0,1 0 0 0 0,-1 0 0 0 0,1 1 1 0 0,-1-1-1 0 0,1 0 0 0 0,0 0 0 0 0,-1 1 0 0 0,1-1 1 0 0,-1 0-1 0 0,1 0 0 0 0,-1 1 0 0 0,1-1 1 0 0,0 1-1 0 0,-1-1 0 0 0,1 0 0 0 0,0 1 0 0 0,-1-1 1 0 0,1 1-1 0 0,0-1 0 0 0,0 1 0 0 0,-1-1 0 0 0,1 1 1 0 0,0-1-1 0 0,0 1 0 0 0,0-1 0 0 0,0 1 1 0 0,0-1-1 0 0,0 1 0 0 0,0-1 0 0 0,0 1 0 0 0,0-1 1 0 0,0 1-1 0 0,0-1 0 0 0,0 1 0 0 0,0-1 1 0 0,0 1-1 0 0,0-1 0 0 0,0 1 0 0 0,0-1 0 0 0,1 1 1 0 0,-1-1-1 0 0,0 1 1 0 0,0-1 0 0 0,-19 103 200 0 0,4 0 0 0 0,5 1 0 0 0,3 82-200 0 0,5-124 71 0 0,-23 388 148 0 0,-4-146-239 0 0,29-303-15 0 0,0-1-7 0 0,0 0 7 0 0,0 0-1 0 0,0 0-15 0 0,0 0-2 0 0,0 0-21 0 0,9-27-626 0 0,20-71-2968 0 0,-24 65-423 0 0,-2-1-3668 0 0,-3 22-3183 0 0</inkml:trace>
  <inkml:trace contextRef="#ctx0" brushRef="#br0" timeOffset="18684.106">20675 3351 8402 0 0,'0'0'3170'0'0,"0"0"-1482"0"0,0 0-633 0 0,0 0 96 0 0,0 0 235 0 0,0 0 90 0 0,0 0-93 0 0,0 0-175 0 0,0 0-209 0 0,0 0-181 0 0,34-2-136 0 0,109-6-119 0 0,171-31 488 0 0,-223 30-2219 0 0,-34-1-4132 0 0,-43 9-1303 0 0,-6 1-4846 0 0</inkml:trace>
  <inkml:trace contextRef="#ctx0" brushRef="#br0" timeOffset="19449.945">21300 3582 928 0 0,'0'0'2677'0'0,"0"0"-387"0"0,0 0-171 0 0,0 0-47 0 0,0 0-73 0 0,0 0-125 0 0,0 0-175 0 0,0 0-240 0 0,0 0-256 0 0,0 0-195 0 0,0 0-193 0 0,0 0-142 0 0,33-9-116 0 0,105-30-91 0 0,-135 39-438 0 0,-1 0 0 0 0,1-1-1 0 0,0 1 1 0 0,0-1 0 0 0,-1 0-1 0 0,1 0 1 0 0,0 0 0 0 0,-1 0-1 0 0,1 0 1 0 0,-1-1 0 0 0,0 1-1 0 0,1-1 1 0 0,-1 0 0 0 0,0 1-1 0 0,0-1 1 0 0,0 0 0 0 0,0 0-1 0 0,0 0 1 0 0,0-1 0 0 0,-1 1-1 0 0,1 0 1 0 0,0-2-28 0 0,3-5 151 0 0,-1 1-69 0 0,0 1 0 0 0,0 0-1 0 0,0-1 1 0 0,-1 0 0 0 0,0 0-1 0 0,-1 0 1 0 0,0 0 0 0 0,0 0-1 0 0,-1 0 1 0 0,0 0-1 0 0,0-1 1 0 0,-1 1 0 0 0,0 0-1 0 0,-1-5-81 0 0,1 10-5 0 0,0 1 0 0 0,-1 0 0 0 0,1 0 0 0 0,-1 0 0 0 0,1 0 0 0 0,-1 0 0 0 0,0 0 0 0 0,0 0 0 0 0,0 1 0 0 0,0-1 0 0 0,0 0 1 0 0,0 0-1 0 0,-1 1 0 0 0,1-1 0 0 0,0 1 0 0 0,-1-1 0 0 0,1 1 0 0 0,-1-1 0 0 0,0 1 0 0 0,0 0 0 0 0,1 0 0 0 0,-1 0 0 0 0,0 0 0 0 0,0 0 0 0 0,0 0 0 0 0,0 1 0 0 0,0-1 0 0 0,0 1 0 0 0,0-1 0 0 0,0 1 0 0 0,0 0 0 0 0,0-1 0 0 0,0 1 0 0 0,0 0 0 0 0,-1 0 0 0 0,1 1 0 0 0,-1-1 5 0 0,-78 20-477 0 0,63-9 413 0 0,0 0 0 0 0,0 2 0 0 0,1-1 0 0 0,1 2-1 0 0,0 0 1 0 0,1 1 0 0 0,1 1 0 0 0,0 0 0 0 0,1 1 0 0 0,1 0 0 0 0,0 1 0 0 0,2 1 0 0 0,0-1 0 0 0,1 2 0 0 0,0-1 0 0 0,2 1-1 0 0,1 1 1 0 0,-4 15 64 0 0,9-30 6 0 0,0 0-1 0 0,1 0 1 0 0,-1-1-1 0 0,1 1 1 0 0,0 0-1 0 0,1 0 1 0 0,-1 0-1 0 0,1 0 0 0 0,1-1 1 0 0,-1 1-1 0 0,1 0 1 0 0,0-1-1 0 0,0 1 1 0 0,0-1-1 0 0,1 0 1 0 0,-1 0-1 0 0,2 0 1 0 0,-1 0-1 0 0,0 0 0 0 0,1-1 1 0 0,0 1-1 0 0,0-1 1 0 0,0 0-1 0 0,1 0 1 0 0,-1-1-1 0 0,1 1 1 0 0,0-1-1 0 0,0 0 1 0 0,0 0-1 0 0,0-1 0 0 0,0 1 1 0 0,1-1-1 0 0,3 1-5 0 0,15 3 177 0 0,0-2 0 0 0,0 0-1 0 0,1-1 1 0 0,0-2-1 0 0,0 0 1 0 0,-1-2 0 0 0,1 0-1 0 0,0-2 1 0 0,-1-1-1 0 0,0-1 1 0 0,0-1 0 0 0,0 0-1 0 0,0-2 1 0 0,-1-1-1 0 0,-1-1 1 0 0,0-1 0 0 0,0-1-1 0 0,-1-1 1 0 0,1-1-177 0 0,18-10 147 0 0,-1-2 0 0 0,-1-1 0 0 0,-2-2 1 0 0,0-2-1 0 0,-2-1 0 0 0,-2-1 0 0 0,-1-2 0 0 0,-1-1 0 0 0,-2-1 1 0 0,-2-2-1 0 0,3-9-147 0 0,-22 35 8 0 0,-1-1 0 0 0,0 1 1 0 0,-1-1-1 0 0,-1-1 0 0 0,0 1 0 0 0,-1-1 1 0 0,0 1-1 0 0,-1-1 0 0 0,-1 0 0 0 0,-1-15-8 0 0,0 28 0 0 0,0 0-1 0 0,0 0 0 0 0,-1-1 0 0 0,1 1 0 0 0,-1 0 0 0 0,0 0 0 0 0,1 0 0 0 0,-1 0 0 0 0,0 0 0 0 0,0 0 0 0 0,-1 0 0 0 0,1 0 1 0 0,0 1-1 0 0,-1-1 0 0 0,1 0 0 0 0,-1 1 0 0 0,1-1 0 0 0,-1 1 0 0 0,0-1 0 0 0,1 1 0 0 0,-1 0 0 0 0,0 0 0 0 0,0 0 0 0 0,0 0 1 0 0,0 0-1 0 0,0 0 0 0 0,0 0 0 0 0,0 1 0 0 0,-1-1 0 0 0,1 1 0 0 0,0 0 0 0 0,0-1 0 0 0,0 1 0 0 0,-2 0 1 0 0,-76 14-139 0 0,71-11 130 0 0,1 0 0 0 0,0 1 1 0 0,0 0-1 0 0,0 0 0 0 0,0 1 0 0 0,1 0 1 0 0,0 1-1 0 0,0 0 0 0 0,0 0 1 0 0,0 0-1 0 0,1 1 0 0 0,0 0 0 0 0,1 0 1 0 0,0 0-1 0 0,0 1 0 0 0,0 0 1 0 0,1 0-1 0 0,0 0 0 0 0,1 0 0 0 0,-1 1 1 0 0,2-1-1 0 0,-1 1 0 0 0,1 0 0 0 0,1 0 1 0 0,0 0-1 0 0,-1 8 9 0 0,4-12 1 0 0,0-1 0 0 0,1 1 0 0 0,-1-1 0 0 0,1 0 0 0 0,0 0 0 0 0,0 0 0 0 0,0 0 0 0 0,0 0 0 0 0,1-1 0 0 0,0 1 0 0 0,0-1 0 0 0,0 0 0 0 0,0 0 0 0 0,0-1 0 0 0,0 1-1 0 0,1-1 1 0 0,-1 0 0 0 0,1 0 0 0 0,0 0 0 0 0,-1-1 0 0 0,2 1-1 0 0,12 6 28 0 0,14 7 21 0 0,-23-13-17 0 0,0 1-1 0 0,0 0 1 0 0,0 0 0 0 0,0 1-1 0 0,-1 0 1 0 0,0 1 0 0 0,0-1-1 0 0,0 2 1 0 0,0-1 0 0 0,-1 1 0 0 0,0 0-1 0 0,0 1 1 0 0,-1 0 0 0 0,0 0-1 0 0,0 0 1 0 0,0 1 0 0 0,-1-1-1 0 0,0 1 1 0 0,-1 1 0 0 0,0-1-1 0 0,0 1 1 0 0,-1-1 0 0 0,0 1 0 0 0,1 6-32 0 0,-3 5 128 0 0,0-1 1 0 0,-2 0 0 0 0,-1 0 0 0 0,0 1 0 0 0,-1-1-1 0 0,-1-1 1 0 0,-5 15-129 0 0,-11 99 297 0 0,52-90-350 0 0,-32-42-16 0 0,2 0 7 0 0,-2 0-8434 0 0,0 0-3557 0 0</inkml:trace>
  <inkml:trace contextRef="#ctx0" brushRef="#br0" timeOffset="23246.607">7862 4584 0 0 0,'0'0'685'0'0,"0"0"988"0"0,0 0 403 0 0,0 0 91 0 0,0 0-65 0 0,0 0-129 0 0,0 0-209 0 0,0 0-206 0 0,0 0-182 0 0,0 0-170 0 0,-9 0-146 0 0,-38 0 693 0 0,51-20 1069 0 0,5 8-2744 0 0,0 0 0 0 0,1 1 0 0 0,0 0 0 0 0,0 0 0 0 0,1 1 0 0 0,1 0 0 0 0,0 1 0 0 0,0 0 0 0 0,0 1 0 0 0,1 1 0 0 0,1 0 0 0 0,-1 0 0 0 0,14-3-78 0 0,-20 7 25 0 0,1 0 0 0 0,0 1 0 0 0,-1-1-1 0 0,1 2 1 0 0,1-1 0 0 0,-1 1 0 0 0,0 0 0 0 0,0 1 0 0 0,0 0 0 0 0,0 0-1 0 0,5 1-24 0 0,-9 2 35 0 0,0 0 0 0 0,0 0 0 0 0,-1 0 0 0 0,1 1 0 0 0,-1-1 0 0 0,0 1 0 0 0,0 0 0 0 0,0 0 0 0 0,0 0 0 0 0,-1 0 0 0 0,1 0 0 0 0,-1 1 0 0 0,0-1 0 0 0,-1 1 0 0 0,1 0 0 0 0,-1-1 0 0 0,0 1-1 0 0,0 0 1 0 0,0 0 0 0 0,-1-1 0 0 0,1 1 0 0 0,-1 0 0 0 0,0 0 0 0 0,-1 1-35 0 0,6 52 214 0 0,-3 2 0 0 0,-3-1 0 0 0,-2 0 0 0 0,-9 46-214 0 0,4-53 62 0 0,3-9-15 0 0,-3-1 0 0 0,-1 0 1 0 0,-1 0-1 0 0,-3-1 0 0 0,-16 35-47 0 0,18-61 226 0 0,9-26 533 0 0,7-28-297 0 0,14-26-473 0 0,3 0 1 0 0,2 2 0 0 0,4 1 0 0 0,2 1-1 0 0,2 2 1 0 0,4 1 0 0 0,11-12 10 0 0,-29 41 1 0 0,1 1 0 0 0,1 1 1 0 0,1 0-1 0 0,1 2 0 0 0,1 1 1 0 0,14-11-2 0 0,-36 34-4 0 0,0-1-1 0 0,0 1 1 0 0,0 0 0 0 0,0-1 0 0 0,0 1 0 0 0,0 0 0 0 0,0 0 0 0 0,0 0-1 0 0,0 0 1 0 0,1 0 0 0 0,-1 0 0 0 0,0 0 0 0 0,1 0 0 0 0,-1 0 0 0 0,1 0-1 0 0,-1 1 1 0 0,1-1 0 0 0,-1 1 0 0 0,1-1 0 0 0,-1 1 0 0 0,1 0-1 0 0,-1-1 1 0 0,1 1 0 0 0,0 0 0 0 0,-1 0 0 0 0,1 0 0 0 0,0 0 0 0 0,-1 0-1 0 0,1 1 1 0 0,-1-1 0 0 0,1 0 0 0 0,-1 1 0 0 0,1-1 0 0 0,0 1 0 0 0,-1 0-1 0 0,0-1 1 0 0,1 1 0 0 0,-1 0 0 0 0,1 0 0 0 0,-1 0 0 0 0,0 0 0 0 0,0 0-1 0 0,1 0 1 0 0,-1 0 0 0 0,0 1 0 0 0,0-1 0 0 0,0 0 0 0 0,0 0-1 0 0,-1 1 1 0 0,1-1 0 0 0,0 1 0 0 0,0-1 0 0 0,-1 1 0 0 0,1 1 4 0 0,4 19 24 0 0,-2 0 1 0 0,0 0-1 0 0,-1 1 0 0 0,-1-1 1 0 0,-2 1-1 0 0,-1 10-24 0 0,1 7 27 0 0,-43 332 78 0 0,36-302-126 0 0,8-69-6 0 0,0-1-13 0 0,24-35-22 0 0,140-235 31 0 0,-162 266 32 0 0,41-70-5 0 0,4 1 0 0 0,2 2 0 0 0,59-63 4 0 0,-71 101-136 0 0,-35 58 86 0 0,-33 200 344 0 0,6-85-204 0 0,12 74 66 0 0,46-101-223 0 0,-21-111-2850 0 0,-6-8-4708 0 0,-3 2-3875 0 0</inkml:trace>
  <inkml:trace contextRef="#ctx0" brushRef="#br0" timeOffset="23673.066">9103 5000 11466 0 0,'0'0'1802'0'0,"0"0"-463"0"0,0 0-300 0 0,0 0-20 0 0,0 0-31 0 0,0 0-12 0 0,0 0-47 0 0,0 0-121 0 0,0 0-127 0 0,0 0-87 0 0,0 0-74 0 0,0 0-72 0 0,19-9-63 0 0,63-31-29 0 0,3 13 557 0 0,-80 25-869 0 0,0 0 0 0 0,0 0 0 0 0,0 1 0 0 0,0 0 0 0 0,0 0 0 0 0,0 0 1 0 0,0 1-1 0 0,0-1 0 0 0,0 1 0 0 0,0 1 0 0 0,1-1 0 0 0,-1 1 0 0 0,0 0 1 0 0,0 0-1 0 0,0 0 0 0 0,0 0 0 0 0,0 1 0 0 0,-1 0 0 0 0,5 2-44 0 0,-8 1 37 0 0,1 0 0 0 0,-1 0 0 0 0,0 1 0 0 0,0-1 0 0 0,-1 0 0 0 0,0 0 0 0 0,0 1 0 0 0,0-1 0 0 0,0 0 0 0 0,-1 0 0 0 0,0 1 0 0 0,0-1 0 0 0,0 0 0 0 0,-2 4-37 0 0,-12 22 77 0 0,-1 0 1 0 0,-1-2 0 0 0,-1 0-1 0 0,-2-1 1 0 0,-1-1 0 0 0,-12 12-78 0 0,8-9 65 0 0,4-4-7 0 0,11-16 3 0 0,1 0 0 0 0,1 1 0 0 0,0 0 0 0 0,0 0 0 0 0,1 1 0 0 0,1 0 0 0 0,0 0 1 0 0,1 0-1 0 0,-1 4-61 0 0,6-14 19 0 0,0 0 1 0 0,0 0-1 0 0,0 1 0 0 0,1-1 1 0 0,-1 0-1 0 0,1 0 1 0 0,-1 0-1 0 0,1 0 1 0 0,0 0-1 0 0,0 0 0 0 0,0 0 1 0 0,0 0-1 0 0,0 0 1 0 0,1 0-1 0 0,-1 0 0 0 0,0-1 1 0 0,1 1-1 0 0,0-1 1 0 0,-1 1-1 0 0,1-1 1 0 0,0 1-1 0 0,-1-1 0 0 0,1 0 1 0 0,0 0-1 0 0,0 0 1 0 0,0 0-1 0 0,0 0 1 0 0,0 0-1 0 0,1-1 0 0 0,-1 1 1 0 0,0-1-1 0 0,0 1 1 0 0,0-1-1 0 0,0 0 0 0 0,1 0 1 0 0,-1 0-1 0 0,0 0 1 0 0,0 0-1 0 0,0 0 1 0 0,1-1-1 0 0,-1 1 0 0 0,0-1 1 0 0,0 1-1 0 0,0-1 1 0 0,0 0-1 0 0,0 0 1 0 0,1-1-20 0 0,15 2 192 0 0,139-40 528 0 0,-104 33-1442 0 0,-39 5-130 0 0,-2 0-4707 0 0,-4 2-6489 0 0</inkml:trace>
  <inkml:trace contextRef="#ctx0" brushRef="#br0" timeOffset="27203.685">10313 4889 0 0 0,'0'0'459'0'0,"0"0"788"0"0,0 0 265 0 0,0 0 147 0 0,0 0 35 0 0,0 0-57 0 0,0 0-60 0 0,0 0-186 0 0,0 0-122 0 0,-7-3-52 0 0,-22-7-81 0 0,22 7-116 0 0,10-13 2574 0 0,62-41-2002 0 0,-52 45-1375 0 0,1 2 0 0 0,-1-1 0 0 0,2 2 0 0 0,0 0 0 0 0,0 0 0 0 0,0 1 0 0 0,1 1 0 0 0,0 1 0 0 0,6-1-217 0 0,-19 7 23 0 0,0 0 0 0 0,0 0 0 0 0,0 0-1 0 0,0 0 1 0 0,0 1 0 0 0,0 0 0 0 0,0-1 0 0 0,1 1 0 0 0,-2 0 0 0 0,1 0 0 0 0,0 1 0 0 0,0-1-1 0 0,0 1 1 0 0,0-1 0 0 0,-1 1 0 0 0,1 0 0 0 0,-1 0 0 0 0,0 0 0 0 0,1 0 0 0 0,-1 0 0 0 0,0 1-1 0 0,0-1 1 0 0,0 1 0 0 0,0-1 0 0 0,-1 1 0 0 0,1 0 0 0 0,-1 0 0 0 0,0 0 0 0 0,0 0 0 0 0,0 0-1 0 0,0 0 1 0 0,0 0 0 0 0,0 0 0 0 0,-1 0 0 0 0,0 0 0 0 0,1 0 0 0 0,-1 2-23 0 0,7 31 146 0 0,-1 0 1 0 0,-2 1-1 0 0,-1 0 1 0 0,-2-1-1 0 0,-2 1 1 0 0,-1 5-147 0 0,-3 11 71 0 0,-2 0 1 0 0,-3-1 0 0 0,-1 0 0 0 0,-3-1 0 0 0,-2 0 0 0 0,-3-2-1 0 0,-9 17-71 0 0,19-44 39 0 0,-2 1-1 0 0,0-2 1 0 0,-2 1-1 0 0,0-2 1 0 0,-1 0-1 0 0,-1 0 1 0 0,-4 2-39 0 0,19-68 855 0 0,11 6-850 0 0,2 2 0 0 0,1 0 0 0 0,2 0 1 0 0,2 2-1 0 0,1 0 0 0 0,22-30-5 0 0,-33 53 1 0 0,33-58-34 0 0,-14 21 26 0 0,3 0 0 0 0,1 3 0 0 0,3 0 1 0 0,1 2-1 0 0,2 2 0 0 0,16-12 7 0 0,-40 43-7 0 0,-9 8 2 0 0,0-1 1 0 0,1 1-1 0 0,-1-1 1 0 0,1 1-1 0 0,0 1 1 0 0,0-1-1 0 0,1 1 1 0 0,-1 0-1 0 0,1 0 1 0 0,0 0-1 0 0,-1 1 1 0 0,1 0 0 0 0,0 0-1 0 0,0 1 1 0 0,4-1 4 0 0,-9 3-1 0 0,1 1 1 0 0,-1-1 0 0 0,1 1 0 0 0,-1-1 0 0 0,1 1 0 0 0,-1-1-1 0 0,0 1 1 0 0,0 0 0 0 0,1 0 0 0 0,-1-1 0 0 0,-1 1 0 0 0,1 0-1 0 0,0 0 1 0 0,0 0 0 0 0,-1 0 0 0 0,1 0 0 0 0,-1 0 0 0 0,0 0-1 0 0,1 1 1 0 0,-1-1 0 0 0,0 0 0 0 0,0 0 0 0 0,0 0 0 0 0,-1 1 0 0 0,0 32 44 0 0,-1 1 0 0 0,-2-1 0 0 0,-1 0 0 0 0,-2 0 0 0 0,-10 29-44 0 0,-8 38 88 0 0,19 17-46 0 0,7-118-42 0 0,-1 0 0 0 0,1-1-1 0 0,0 1 1 0 0,-1 0 0 0 0,1-1 0 0 0,0 1-1 0 0,-1 0 1 0 0,1-1 0 0 0,0 1-1 0 0,0-1 1 0 0,0 0 0 0 0,0 1-1 0 0,0-1 1 0 0,-1 1 0 0 0,1-1 0 0 0,0 0-1 0 0,0 0 1 0 0,0 0 0 0 0,0 1-1 0 0,0-1 1 0 0,0 0 0 0 0,0 0-1 0 0,0 0 1 0 0,0 0 0 0 0,0-1 0 0 0,0 1-1 0 0,0 0 1 0 0,0 0 0 0 0,0-1-1 0 0,0 1 1 0 0,0 0 0 0 0,-1-1-1 0 0,1 1 1 0 0,0-1 0 0 0,0 1 0 0 0,0-1-1 0 0,0 1 1 0 0,-1-1 0 0 0,1 0-1 0 0,0 1 1 0 0,69-88 154 0 0,227-338-176 0 0,-190 311 42 0 0,-104 114-32 0 0,-4 26-46 0 0,-62 162 224 0 0,50-150-133 0 0,2 1-1 0 0,2 0 0 0 0,1 1 0 0 0,2 0 0 0 0,2 0 0 0 0,1 0 1 0 0,2 1-1 0 0,3 20-32 0 0,-2-57-16 0 0,0 0 1 0 0,0 0-1 0 0,0 0 1 0 0,0 0 0 0 0,1 0-1 0 0,-1 0 1 0 0,1 0-1 0 0,0 0 1 0 0,0-1-1 0 0,0 1 1 0 0,0 0 0 0 0,0-1-1 0 0,1 1 1 0 0,-1 0-1 0 0,1-1 1 0 0,-1 0-1 0 0,1 1 1 0 0,0-1-1 0 0,0 0 1 0 0,0 0 0 0 0,0 0-1 0 0,1 0 1 0 0,-1 0-1 0 0,0-1 1 0 0,1 1-1 0 0,-1-1 1 0 0,1 1 0 0 0,0-1-1 0 0,-1 0 1 0 0,1 0-1 0 0,0 0 1 0 0,0 0-1 0 0,2 0 16 0 0,1-3-372 0 0,-1 0-1 0 0,0 0 1 0 0,0 0-1 0 0,0 0 1 0 0,0-1-1 0 0,-1 0 1 0 0,1 0-1 0 0,-1 0 1 0 0,0-1-1 0 0,0 1 1 0 0,0-1-1 0 0,0 0 1 0 0,0 0-1 0 0,-1-1 373 0 0,9-7-2642 0 0,4-3-4217 0 0,-4 3-4717 0 0</inkml:trace>
  <inkml:trace contextRef="#ctx0" brushRef="#br0" timeOffset="27494.648">11690 4935 10482 0 0,'0'0'1242'0'0,"0"0"-330"0"0,0 0-96 0 0,0 0 191 0 0,0 0 219 0 0,0 0 102 0 0,0 0-45 0 0,-23 38-198 0 0,-72 119-259 0 0,66-76 50 0 0,28-68-666 0 0,1-8-145 0 0,0 0 0 0 0,0 0 0 0 0,0 0 0 0 0,1 1 0 0 0,-1-1 0 0 0,1 0 0 0 0,0 0 0 0 0,1 0 0 0 0,-1 0 0 0 0,1 0 0 0 0,0 0 0 0 0,0-1 1 0 0,1 1-1 0 0,-1-1 0 0 0,1 1 0 0 0,0-1 0 0 0,0 0 0 0 0,1 0 0 0 0,-1 0 0 0 0,1-1 0 0 0,0 1 0 0 0,0-1 0 0 0,0 0 0 0 0,0 0 0 0 0,0 0 0 0 0,1 0 1 0 0,-1-1-1 0 0,1 0 0 0 0,0 0 0 0 0,0 0 0 0 0,0 0 0 0 0,0-1 0 0 0,0 0 0 0 0,0 0 0 0 0,0 0 0 0 0,0-1 0 0 0,1 0 0 0 0,-1 0 0 0 0,2 0-65 0 0,3-1 88 0 0,0 0 0 0 0,0-1 0 0 0,0 0 0 0 0,0 0 0 0 0,0-1 0 0 0,0 0 0 0 0,-1-1 0 0 0,0 0 0 0 0,1-1 0 0 0,-1 1-1 0 0,-1-2 1 0 0,1 1 0 0 0,-1-1 0 0 0,0-1 0 0 0,0 0 0 0 0,-1 0 0 0 0,0 0 0 0 0,0-1 0 0 0,2-4-88 0 0,2-2 58 0 0,0-1 1 0 0,-2 0-1 0 0,1-1 1 0 0,-2 0-1 0 0,0-1 1 0 0,-1 0-1 0 0,-1 0 1 0 0,0-1-1 0 0,-1 1 1 0 0,0-10-59 0 0,-3 17-33 0 0,0 1 0 0 0,-1-1 0 0 0,0 0 0 0 0,-1 1 0 0 0,0-1 0 0 0,-1 0 0 0 0,0 1 1 0 0,0-1-1 0 0,-1 1 0 0 0,-1-1 0 0 0,1 1 0 0 0,-1 0 0 0 0,-1 0 0 0 0,0 0 0 0 0,0 0 0 0 0,0 1 1 0 0,-1-1-1 0 0,-1 1 0 0 0,0 1 0 0 0,0-1 0 0 0,0 1 0 0 0,-1 0 0 0 0,0 0 0 0 0,0 1 0 0 0,0 0 1 0 0,-1 0-1 0 0,0 0 0 0 0,0 1 0 0 0,-1 1 0 0 0,0-1 0 0 0,1 1 0 0 0,-1 1 0 0 0,0 0 1 0 0,-1 0-1 0 0,-1 0 33 0 0,-1 2-228 0 0,0-1 1 0 0,1 1-1 0 0,-1 1 1 0 0,0 0 0 0 0,0 1-1 0 0,0 0 1 0 0,0 1-1 0 0,0 0 1 0 0,0 1-1 0 0,-7 3 228 0 0,-22 14-3505 0 0,3 10-4040 0 0,25-18-3361 0 0</inkml:trace>
  <inkml:trace contextRef="#ctx0" brushRef="#br0" timeOffset="27874.518">12033 4835 15659 0 0,'0'0'1621'0'0,"0"0"-508"0"0,0 0-301 0 0,0 0-105 0 0,0 0-21 0 0,0 0 21 0 0,0 0-53 0 0,0 0-83 0 0,0 0-103 0 0,0 0-84 0 0,-6 35-56 0 0,-18 111-72 0 0,21-138-219 0 0,1 0 0 0 0,1 0-1 0 0,0 1 1 0 0,0-1 0 0 0,1 0-1 0 0,-1 0 1 0 0,2 1-1 0 0,-1-1 1 0 0,1 0 0 0 0,1 0-1 0 0,-1 0 1 0 0,2 2-37 0 0,2 8 69 0 0,-1-1-5 0 0,0-1 0 0 0,1 0 0 0 0,0 0 0 0 0,2 0 1 0 0,0-1-1 0 0,0 1 0 0 0,2-2 0 0 0,0 1 1 0 0,0-1-1 0 0,1-1 0 0 0,1 0 0 0 0,7 7-64 0 0,-16-17 33 0 0,1-1 0 0 0,-1 1 0 0 0,1-1 0 0 0,-1 1 0 0 0,1-1 0 0 0,0 0 0 0 0,0 0 0 0 0,0-1 0 0 0,0 1 0 0 0,0 0 0 0 0,1-1 0 0 0,-1 0 0 0 0,0 0 0 0 0,1 0 0 0 0,-1 0 0 0 0,0 0 0 0 0,1-1 0 0 0,-1 0 0 0 0,1 1 0 0 0,-1-1 0 0 0,1-1 0 0 0,-1 1 0 0 0,1 0 0 0 0,-1-1 0 0 0,1 0 0 0 0,-1 0 0 0 0,1 0 0 0 0,-1 0 0 0 0,0 0 0 0 0,0-1 0 0 0,3-1-33 0 0,5-9 116 0 0,0 0 0 0 0,-1-2 0 0 0,0 1 1 0 0,-1-1-1 0 0,-1-1 0 0 0,0 1 0 0 0,-1-1 0 0 0,0-1 0 0 0,-1 1 0 0 0,-1-1 0 0 0,3-15-116 0 0,-2 10 68 0 0,107-302 416 0 0,-89 258-522 0 0,-17 94-5283 0 0,-1-13-1375 0 0,-6-8-5049 0 0</inkml:trace>
  <inkml:trace contextRef="#ctx0" brushRef="#br0" timeOffset="28651.686">12669 5073 8418 0 0,'0'0'2290'0'0,"0"0"-337"0"0,0 0-154 0 0,0 0-2 0 0,0 0-95 0 0,0 0-168 0 0,0 0-196 0 0,0 0-256 0 0,0 0-249 0 0,0 0-170 0 0,32-11-126 0 0,101-39-110 0 0,-75 10 79 0 0,-53 30-400 0 0,1 2-40 0 0,-1 0 0 0 0,0-1 0 0 0,0 0 0 0 0,-1 0 0 0 0,0-1-1 0 0,-1 1 1 0 0,0-1 0 0 0,0 0 0 0 0,-1 1 0 0 0,-1-1 0 0 0,0 0 0 0 0,0 0 0 0 0,-1-7-66 0 0,1 15-3 0 0,-1 0 1 0 0,-1 0 0 0 0,1 0 0 0 0,0 0-1 0 0,0 0 1 0 0,-1 0 0 0 0,1 0 0 0 0,-1 0 0 0 0,1 0-1 0 0,-1 0 1 0 0,0 1 0 0 0,0-1 0 0 0,0 0-1 0 0,0 1 1 0 0,0-1 0 0 0,0 0 0 0 0,-1 1 0 0 0,1-1-1 0 0,0 1 1 0 0,-1 0 0 0 0,1-1 0 0 0,-1 1-1 0 0,1 0 1 0 0,-1 0 0 0 0,0 0 0 0 0,1 0 0 0 0,-1 0-1 0 0,0 0 1 0 0,0 1 0 0 0,0-1 0 0 0,0 1-1 0 0,0-1 1 0 0,0 1 0 0 0,0 0 0 0 0,0-1 0 0 0,0 1-1 0 0,1 0 1 0 0,-3 0 2 0 0,-75 22-712 0 0,64-10 631 0 0,0 1 0 0 0,1 0 0 0 0,0 0-1 0 0,1 1 1 0 0,0 1 0 0 0,2 1 0 0 0,-1-1 0 0 0,2 2-1 0 0,0 0 1 0 0,1 0 0 0 0,1 0 0 0 0,1 1-1 0 0,0 0 1 0 0,1 1 0 0 0,1-1 0 0 0,1 1 0 0 0,0 0-1 0 0,2 1 1 0 0,0-1 0 0 0,1 0 0 0 0,1 10 81 0 0,1-21 16 0 0,0 0 0 0 0,1 0 0 0 0,0 0 1 0 0,0 0-1 0 0,1 0 0 0 0,0 0 1 0 0,0-1-1 0 0,0 1 0 0 0,1-1 0 0 0,1 0 1 0 0,-1 0-1 0 0,1 0 0 0 0,0 0 0 0 0,1-1 1 0 0,-1 0-1 0 0,1 0 0 0 0,0-1 1 0 0,1 0-1 0 0,-1 0 0 0 0,1 0 0 0 0,0-1 1 0 0,1 0-1 0 0,-1 0 0 0 0,1-1 0 0 0,-1 0 1 0 0,1 0-1 0 0,0 0 0 0 0,0-1 1 0 0,0-1-1 0 0,0 1 0 0 0,1-1 0 0 0,-1-1 1 0 0,0 0-1 0 0,0 0 0 0 0,9-1-16 0 0,-4 1 59 0 0,5 1 62 0 0,0-1 0 0 0,-1 0 0 0 0,1-2-1 0 0,-1 0 1 0 0,1-1 0 0 0,-1 0 0 0 0,0-2 0 0 0,0 0 0 0 0,7-4-121 0 0,7-6 124 0 0,-2-1 0 0 0,0-2-1 0 0,-1-1 1 0 0,-1-1 0 0 0,-1-1 0 0 0,0-2 0 0 0,-2 0-1 0 0,-1-2 1 0 0,8-11-124 0 0,28-41 483 0 0,-3-3 0 0 0,27-54-483 0 0,-32 65-16 0 0,-50 69 13 0 0,-1 0-1 0 0,1-1 1 0 0,-1 1-1 0 0,0 0 1 0 0,1 0-1 0 0,-1-1 1 0 0,1 1-1 0 0,-1 0 1 0 0,1 0-1 0 0,-1 0 1 0 0,0 0-1 0 0,1-1 0 0 0,-1 1 1 0 0,1 0-1 0 0,-1 0 1 0 0,1 0-1 0 0,-1 0 1 0 0,1 0-1 0 0,-1 0 1 0 0,1 0-1 0 0,-1 0 1 0 0,1 0-1 0 0,-1 1 1 0 0,1-1-1 0 0,-1 0 1 0 0,1 0-1 0 0,-1 0 0 0 0,0 0 1 0 0,1 1-1 0 0,-1-1 1 0 0,1 0-1 0 0,-1 0 1 0 0,0 1-1 0 0,1-1 1 0 0,-1 0-1 0 0,0 1 1 0 0,1-1-1 0 0,-1 1 1 0 0,0-1-1 0 0,1 0 0 0 0,-1 1 1 0 0,0-1-1 0 0,0 1 1 0 0,1-1-1 0 0,-1 1 1 0 0,0-1-1 0 0,0 0 1 0 0,0 1-1 0 0,0-1 1 0 0,0 1-1 0 0,0-1 1 0 0,0 1-1 0 0,0-1 0 0 0,0 1 1 0 0,0-1-1 0 0,0 1 1 0 0,0-1-1 0 0,0 1 1 0 0,0-1-1 0 0,0 1 1 0 0,0-1-1 0 0,0 1 1 0 0,-1-1 3 0 0,7 50 24 0 0,-4-37-27 0 0,18 164-8 0 0,-4 35 109 0 0,-16-205-113 0 0,0 0 0 0 0,-1 0 0 0 0,-1 1 0 0 0,1-1 0 0 0,-1 0 0 0 0,0 0 0 0 0,-1 0 0 0 0,1-1 0 0 0,-1 1 0 0 0,-1-1 1 0 0,1 1-1 0 0,-1-1 0 0 0,0 0 0 0 0,-1 0 0 0 0,1-1 0 0 0,-1 1 0 0 0,0-1 0 0 0,-1 0 0 0 0,1 0 0 0 0,-1-1 0 0 0,0 0 0 0 0,0 0 0 0 0,0 0 1 0 0,-1-1-1 0 0,0 0 0 0 0,1 0 0 0 0,-1 0 0 0 0,0-1 0 0 0,0 0 0 0 0,0-1 0 0 0,-3 1 15 0 0,-22 2-131 0 0,61 8 67 0 0,14-5 378 0 0,0-1-1 0 0,1-2 1 0 0,-1-2 0 0 0,27-2-314 0 0,-52 0 150 0 0,-2 1-79 0 0,1-1 1 0 0,-1 0 0 0 0,1-1 0 0 0,-1-1 0 0 0,0 0 0 0 0,0-1-1 0 0,0-1 1 0 0,0 0 0 0 0,-1-2 0 0 0,1 1 0 0 0,-1-2-1 0 0,0 0 1 0 0,-1-1 0 0 0,0 0 0 0 0,0-1 0 0 0,-1-1 0 0 0,0 0-1 0 0,-1-1 1 0 0,0 0 0 0 0,-1-1 0 0 0,7-8-72 0 0,-3-28-2325 0 0,-14 37-1705 0 0,-1 1-3370 0 0,0 2-5529 0 0</inkml:trace>
  <inkml:trace contextRef="#ctx0" brushRef="#br0" timeOffset="31489.905">15220 5035 200 0 0,'0'0'1994'0'0,"0"0"-626"0"0,0 0-341 0 0,0 0 39 0 0,0 0 112 0 0,0 0 200 0 0,0 0 120 0 0,0 0-83 0 0,0 0-151 0 0,0 0-213 0 0,0 0-207 0 0,0 0-150 0 0,-36 1-105 0 0,-109 3-36 0 0,81 11 323 0 0,54-7-605 0 0,-2-2-93 0 0,1 1 0 0 0,1 1-1 0 0,-1 0 1 0 0,1 0 0 0 0,1 1-1 0 0,-1 0 1 0 0,2 1-1 0 0,-1 0 1 0 0,1 1 0 0 0,1-1-1 0 0,0 2 1 0 0,0-1 0 0 0,1 1-1 0 0,1-1 1 0 0,0 2 0 0 0,1-1-1 0 0,0 0 1 0 0,0 1-1 0 0,2 0 1 0 0,-1 0 0 0 0,2 0-1 0 0,0 0 1 0 0,0 0 0 0 0,1 0-1 0 0,2 13-177 0 0,0-22 46 0 0,-1 0 0 0 0,1 1-1 0 0,0-1 1 0 0,1 0 0 0 0,-1 0 0 0 0,1 0-1 0 0,-1-1 1 0 0,1 1 0 0 0,0 0-1 0 0,1-1 1 0 0,-1 0 0 0 0,1 0 0 0 0,-1 0-1 0 0,1 0 1 0 0,0-1 0 0 0,0 1-1 0 0,0-1 1 0 0,0 0 0 0 0,1 0 0 0 0,-1-1-1 0 0,0 1 1 0 0,1-1 0 0 0,-1 0-1 0 0,1 0 1 0 0,0 0 0 0 0,-1-1 0 0 0,1 1-1 0 0,0-1 1 0 0,-1 0 0 0 0,1-1-1 0 0,0 1 1 0 0,-1-1 0 0 0,1 0 0 0 0,-1 0-1 0 0,1 0 1 0 0,-1-1 0 0 0,0 0-1 0 0,1 0 1 0 0,-1 0 0 0 0,0 0 0 0 0,0 0-1 0 0,0-1 1 0 0,3-3-46 0 0,34-22 282 0 0,-2-2-1 0 0,0-2 1 0 0,-2-2-1 0 0,25-29-281 0 0,66-60 316 0 0,-80 96-210 0 0,-31 71 170 0 0,-7 31 21 0 0,-11-68-310 0 0,1 1-1 0 0,0-1 0 0 0,0 0 0 0 0,0 1 1 0 0,1-1-1 0 0,0 0 0 0 0,1 1 1 0 0,0-1-1 0 0,0 0 0 0 0,0 0 0 0 0,1 0 1 0 0,0-1-1 0 0,0 1 0 0 0,1-1 1 0 0,0 1-1 0 0,0-1 0 0 0,0 0 0 0 0,1-1 1 0 0,0 1-1 0 0,0-1 0 0 0,1 0 1 0 0,-1 0-1 0 0,3 1 14 0 0,44 1-1525 0 0,-19-13-5755 0 0,-22 2-3121 0 0</inkml:trace>
  <inkml:trace contextRef="#ctx0" brushRef="#br0" timeOffset="32426.673">16564 5139 5609 0 0,'0'0'1806'0'0,"0"0"-287"0"0,0 0-124 0 0,0 0 75 0 0,0 0 35 0 0,0 0-30 0 0,0 0-129 0 0,0 0-177 0 0,0 0-168 0 0,0 0-140 0 0,0 0-143 0 0,0 0-146 0 0,0 0-102 0 0,-27-5-89 0 0,-84-9-71 0 0,108 13-292 0 0,1 1 0 0 0,-1 0 0 0 0,0 0 0 0 0,1 0 0 0 0,-1 0-1 0 0,0 0 1 0 0,1 0 0 0 0,-1 1 0 0 0,1-1 0 0 0,-1 1 0 0 0,1 0 0 0 0,-1 0-1 0 0,1 0 1 0 0,-1 0 0 0 0,1 0 0 0 0,0 0 0 0 0,-1 1 0 0 0,1-1 0 0 0,0 1-1 0 0,0-1 1 0 0,0 1 0 0 0,0 0 0 0 0,1 0-18 0 0,-8 6 113 0 0,-3 1-58 0 0,1 1 0 0 0,1 0 0 0 0,0 0-1 0 0,0 1 1 0 0,1 0 0 0 0,0 1 0 0 0,1 0-1 0 0,0 0 1 0 0,1 1 0 0 0,1 0-1 0 0,0 0 1 0 0,0 1 0 0 0,2 0 0 0 0,-1 0-1 0 0,2 0 1 0 0,0 0 0 0 0,1 0 0 0 0,0 1-1 0 0,1-1 1 0 0,0 1 0 0 0,2-1 0 0 0,-1 1-1 0 0,2-1-54 0 0,-1-10 9 0 0,0-1 0 0 0,0 0-1 0 0,0 0 1 0 0,0 0 0 0 0,0 0-1 0 0,1 0 1 0 0,0 0 0 0 0,-1 0 0 0 0,1-1-1 0 0,0 1 1 0 0,0 0 0 0 0,1-1-1 0 0,-1 0 1 0 0,0 1 0 0 0,1-1-1 0 0,0 0 1 0 0,-1 0 0 0 0,1-1 0 0 0,0 1-1 0 0,0 0 1 0 0,0-1 0 0 0,0 0-1 0 0,3 1-8 0 0,0 0 53 0 0,1-1 0 0 0,0 0 0 0 0,0 0 0 0 0,0-1 0 0 0,0 1 0 0 0,-1-2 0 0 0,1 1 0 0 0,0-1 0 0 0,0 0 0 0 0,0 0 0 0 0,-1-1 0 0 0,1 0 0 0 0,-1 0 0 0 0,1 0 0 0 0,-1-1 0 0 0,0 0 0 0 0,1-1-53 0 0,31-22 187 0 0,-1-1 0 0 0,-1-2 1 0 0,-2-1-1 0 0,-1-2 0 0 0,-2-2 1 0 0,18-23-188 0 0,-8 4 61 0 0,-3-1 1 0 0,-1-2 0 0 0,-4-2 0 0 0,-2-1-1 0 0,-2-1 1 0 0,-3-2 0 0 0,-3 0-1 0 0,12-55-61 0 0,-26 83-18 0 0,-1 1 0 0 0,-2-1 0 0 0,-2-1 0 0 0,-1 1 0 0 0,-1-1 0 0 0,-2 1 0 0 0,-2-1 0 0 0,-5-31 18 0 0,6 60-3 0 0,0-1 0 0 0,0 1 0 0 0,0 0 0 0 0,-1-1 0 0 0,0 1 0 0 0,-1 0 0 0 0,1 0 0 0 0,-1 0 0 0 0,0 1 0 0 0,0-1 0 0 0,-1 1 0 0 0,0-1 0 0 0,0 1 0 0 0,0 0 0 0 0,0 1 0 0 0,-1-1 0 0 0,0 1 0 0 0,0 0 0 0 0,0 0 0 0 0,0 0 0 0 0,-1 1 0 0 0,0 0 0 0 0,1 0 0 0 0,-1 0 0 0 0,0 1 0 0 0,0 0 0 0 0,-1 0 0 0 0,1 0 0 0 0,0 1 0 0 0,-1 0 0 0 0,1 0 0 0 0,-1 1 0 0 0,1-1 0 0 0,0 1 0 0 0,-1 1 0 0 0,-5 0 3 0 0,0 5 5 0 0,1 0-1 0 0,0 1 1 0 0,0 1-1 0 0,0-1 1 0 0,1 2-1 0 0,0-1 1 0 0,1 1-1 0 0,0 1 1 0 0,0 0-1 0 0,1 0 1 0 0,0 1-1 0 0,-4 8-4 0 0,11-17 2 0 0,-15 21 51 0 0,1 1 0 0 0,1 1 0 0 0,1 0 1 0 0,2 1-1 0 0,0 0 0 0 0,2 1 0 0 0,1 0 0 0 0,1 1 0 0 0,1-1 0 0 0,1 1 0 0 0,2 0 0 0 0,1 1 0 0 0,1-1 1 0 0,1 0-1 0 0,2 1 0 0 0,3 15-53 0 0,3-12 113 0 0,1 0 0 0 0,1-1 0 0 0,2 0 0 0 0,1-1 0 0 0,2 0 0 0 0,0-1 1 0 0,7 7-114 0 0,-17-29 24 0 0,22 39 159 0 0,2-2 0 0 0,2-1 0 0 0,2-2 0 0 0,1-1 0 0 0,3-1 0 0 0,1-3 0 0 0,15 11-183 0 0,-25-25 37 0 0,-27-17-1567 0 0,0 4-365 0 0,2-6-7339 0 0,0-3-826 0 0</inkml:trace>
  <inkml:trace contextRef="#ctx0" brushRef="#br0" timeOffset="32677.628">17265 5239 8938 0 0,'0'0'1728'0'0,"0"0"-455"0"0,0 0-233 0 0,0 0-72 0 0,0 0-216 0 0,0 0-200 0 0,0 0-232 0 0,0 0-216 0 0,0 0-144 0 0,0 0-80 0 0,-34 193-56 0 0,40-182-184 0 0,1-3-360 0 0,-1-4-1544 0 0,-2-4-8643 0 0</inkml:trace>
  <inkml:trace contextRef="#ctx0" brushRef="#br0" timeOffset="32921.68">17296 4808 14363 0 0,'0'0'4493'0'0,"0"0"-2650"0"0,0 0-965 0 0,0 0-216 0 0,0 0-165 0 0,0 0-136 0 0,0 0-126 0 0,0 0-150 0 0,0 0-144 0 0,0 0-61 0 0,0 0-33 0 0,0 0-6 0 0,0 0-17 0 0,-8 3-123 0 0,4-1 164 0 0,3-2 99 0 0,0 0 0 0 0,0 0 0 0 0,0 0 0 0 0,0 0 0 0 0,0 0-1 0 0,0 1 1 0 0,0-1 0 0 0,-1 0 0 0 0,1 1 0 0 0,0-1 0 0 0,0 0 0 0 0,0 1 0 0 0,0 0 0 0 0,1-1-1 0 0,-1 1 1 0 0,0-1 0 0 0,0 1 0 0 0,0 0 0 0 0,0 0 0 0 0,1 0 0 0 0,-1-1 0 0 0,0 1-1 0 0,0 0 1 0 0,1 0 0 0 0,-1 0 0 0 0,1 0 0 0 0,-1 0 0 0 0,1 0 0 0 0,0 0 0 0 0,-1 0 0 0 0,1 0-1 0 0,0 0 1 0 0,-1 0 0 0 0,1 1 0 0 0,0-1 0 0 0,0 0 0 0 0,0 0 0 0 0,0 0 0 0 0,0 0-1 0 0,0 0 1 0 0,1 0 0 0 0,-1 0 0 0 0,0 1 36 0 0,23 20-5906 0 0,-18-17 2299 0 0,7 7-7643 0 0</inkml:trace>
  <inkml:trace contextRef="#ctx0" brushRef="#br0" timeOffset="33154.189">17707 5027 8658 0 0,'0'0'4115'0'0,"0"0"-1978"0"0,0 0-766 0 0,0 0-140 0 0,0 0-152 0 0,0 0-166 0 0,0 0-134 0 0,0 0-140 0 0,0 0-119 0 0,0 0-108 0 0,0 0-91 0 0,0 0-77 0 0,0 0-60 0 0,-31 14-53 0 0,-95 45-37 0 0,74-26 26 0 0,46-23-106 0 0,5-9-15 0 0,0 0 0 0 0,0-1 0 0 0,0 1-1 0 0,0 0 1 0 0,1 0 0 0 0,-1 0 0 0 0,0 0-1 0 0,1 0 1 0 0,-1 1 0 0 0,1-1 0 0 0,-1 0 0 0 0,1 0-1 0 0,-1 0 1 0 0,1 1 0 0 0,0-1 0 0 0,0 0-1 0 0,-1 0 1 0 0,1 0 0 0 0,0 1 0 0 0,0-1 0 0 0,0 0-1 0 0,0 0 1 0 0,1 1 0 0 0,-1-1 0 0 0,0 0-1 0 0,1 0 1 0 0,-1 1 0 0 0,0-1 0 0 0,1 0 0 0 0,-1 0-1 0 0,1 0 1 0 0,0 0 0 0 0,-1 0 0 0 0,1 0-1 0 0,0 0 1 0 0,0 0 0 0 0,-1 0 0 0 0,1 0 0 0 0,0 0-1 0 0,0 0 1 0 0,0-1 0 0 0,0 1 0 0 0,0 0-1 0 0,0-1 1 0 0,1 1 0 0 0,-1-1 0 0 0,1 1 1 0 0,57 19-9 0 0,-47-17 18 0 0,1 0 1 0 0,-1 1-1 0 0,0 0 1 0 0,0 1 0 0 0,0 0-1 0 0,-1 1 1 0 0,1 0-1 0 0,-2 1 1 0 0,1 1 0 0 0,9 7-10 0 0,-18-11 47 0 0,0-1 0 0 0,0 1 1 0 0,-1 0-1 0 0,1-1 0 0 0,-1 1 1 0 0,0 0-1 0 0,0 0 0 0 0,0 0 1 0 0,-1 0-1 0 0,1 0 0 0 0,-1 0 1 0 0,0 0-1 0 0,0 0 0 0 0,0 0 0 0 0,-1 0 1 0 0,1-1-1 0 0,-1 1 0 0 0,0 0 1 0 0,0 0-1 0 0,-1 0 0 0 0,1 0 1 0 0,-1-1-1 0 0,0 1 0 0 0,1-1 1 0 0,-2 1-1 0 0,1-1 0 0 0,0 0 1 0 0,-1 0-1 0 0,1 0 0 0 0,-1 0 1 0 0,0 0-1 0 0,0-1 0 0 0,0 1 1 0 0,0-1-1 0 0,-1 1 0 0 0,1-1 1 0 0,-1-1-1 0 0,1 1 0 0 0,-3 1-47 0 0,3-2 25 0 0,-10 9 16 0 0,0-2-1 0 0,-1 0 1 0 0,0 0-1 0 0,-1-2 1 0 0,1 1 0 0 0,-1-2-1 0 0,0 0 1 0 0,-1-1 0 0 0,1 0-1 0 0,-1-1 1 0 0,0-1-1 0 0,-6 0-40 0 0,13-2-401 0 0,-16-1-1208 0 0,16-9-8380 0 0,9 9-1865 0 0</inkml:trace>
  <inkml:trace contextRef="#ctx0" brushRef="#br0" timeOffset="33540.341">18175 4465 15755 0 0,'0'0'1502'0'0,"0"0"-231"0"0,0 0-171 0 0,0 0-76 0 0,0 0-81 0 0,0 0-73 0 0,0 0-103 0 0,0 0-93 0 0,0 0-96 0 0,0 0-65 0 0,0 0-50 0 0,0 0-53 0 0,-12 36-50 0 0,-37 113-36 0 0,37-49 289 0 0,29 150 253 0 0,-17-236-858 0 0,1 51 38 0 0,-3-1 0 0 0,-2 0 0 0 0,-3 1 0 0 0,-8 21-46 0 0,-2 91-838 0 0,38-185-2615 0 0,-14-9 1009 0 0,-5 4-5043 0 0,-2 6-3963 0 0</inkml:trace>
  <inkml:trace contextRef="#ctx0" brushRef="#br0" timeOffset="34089.792">17842 5089 9866 0 0,'0'0'2105'0'0,"0"0"-864"0"0,0 0-422 0 0,0 0 84 0 0,0 0 188 0 0,0 0 114 0 0,0 0-35 0 0,0 0-189 0 0,0 0-219 0 0,0 0-178 0 0,0 0-129 0 0,0 0-99 0 0,33-1-101 0 0,109-2-79 0 0,19-16-8 0 0,165-22-1215 0 0,-217 31-2085 0 0,1 2-3814 0 0,-35 3-2907 0 0,-38 3 6822 0 0,-6 0 5971 0 0,-14 1 4114 0 0,-5 0 5318 0 0,-25 3-11841 0 0,0 1 0 0 0,1 0 0 0 0,0 1 0 0 0,-1 0 1 0 0,1 0-1 0 0,1 2 0 0 0,-1-1 0 0 0,-7 7-531 0 0,9-8 144 0 0,-15 7-65 0 0,0 1 1 0 0,1 2 0 0 0,0 0-1 0 0,1 1 1 0 0,1 1 0 0 0,1 2-1 0 0,0 0 1 0 0,1 1-1 0 0,1 1 1 0 0,0 0 0 0 0,2 2-1 0 0,1 0 1 0 0,0 1 0 0 0,2 0-1 0 0,0 1 1 0 0,2 1 0 0 0,1 0-1 0 0,-1 7-79 0 0,11-30 0 0 0,0 0-1 0 0,0 0 0 0 0,1 1 0 0 0,-1-1 1 0 0,1 0-1 0 0,-1 1 0 0 0,1-1 0 0 0,0 0 1 0 0,0 1-1 0 0,0-1 0 0 0,0 0 1 0 0,1 1-1 0 0,-1-1 0 0 0,0 0 0 0 0,1 0 1 0 0,0 1-1 0 0,0-1 0 0 0,-1 0 0 0 0,1 0 1 0 0,0 0-1 0 0,1 0 0 0 0,-1 0 0 0 0,0 0 1 0 0,1 0-1 0 0,-1 0 0 0 0,1 0 1 0 0,-1-1-1 0 0,1 1 0 0 0,0-1 0 0 0,0 1 1 0 0,0-1-1 0 0,-1 0 0 0 0,1 1 0 0 0,1-1 1 0 0,-1 0-1 0 0,0 0 0 0 0,0-1 0 0 0,0 1 1 0 0,1 0-1 0 0,-1-1 0 0 0,0 1 1 0 0,0-1-1 0 0,1 0 0 0 0,-1 0 0 0 0,0 0 1 0 0,1 0-1 0 0,-1 0 0 0 0,0 0 0 0 0,1-1 1 0 0,-1 1-1 0 0,2-1 1 0 0,10-3 24 0 0,0 0-1 0 0,-1-1 1 0 0,1 0 0 0 0,-1-1-1 0 0,0-1 1 0 0,0 0 0 0 0,0 0-1 0 0,-1-2 1 0 0,-1 1 0 0 0,1-2-1 0 0,-2 1 1 0 0,5-5-24 0 0,4-3 39 0 0,60-55 408 0 0,-3-4 1 0 0,38-51-448 0 0,-105 176-87 0 0,-11 44-64 0 0,0-48-2299 0 0,2 0-6130 0 0,0-36-3220 0 0</inkml:trace>
  <inkml:trace contextRef="#ctx0" brushRef="#br0" timeOffset="34494.949">19150 5505 13747 0 0,'0'0'2156'0'0,"0"0"-455"0"0,0 0-236 0 0,0 0-179 0 0,0 0-192 0 0,0 0-162 0 0,0 0-111 0 0,0 0-113 0 0,15-33-118 0 0,47-102-77 0 0,37-82 885 0 0,-85 187-1353 0 0,-14 29-71 0 0,0 1-45 0 0,-26 135-438 0 0,25-129 516 0 0,1 0 0 0 0,0-1 1 0 0,1 1-1 0 0,-1 0 1 0 0,1 0-1 0 0,1 0 1 0 0,-1-1-1 0 0,1 1 1 0 0,0 0-1 0 0,0-1 1 0 0,0 0-1 0 0,1 1 0 0 0,0-1 1 0 0,0 0-1 0 0,0 0 1 0 0,0 0-1 0 0,1-1 1 0 0,0 1-1 0 0,0-1 1 0 0,0 0-1 0 0,1 0 1 0 0,-1-1-1 0 0,1 1 0 0 0,0-1 1 0 0,0 0-1 0 0,0 0 1 0 0,1-1-1 0 0,-1 1 1 0 0,1-1-1 0 0,-1 0 1 0 0,1-1-1 0 0,-1 1 1 0 0,1-1-1 0 0,0 0 1 0 0,0-1-1 0 0,0 1 0 0 0,0-1 1 0 0,0 0-1 0 0,-1-1 1 0 0,1 1-1 0 0,0-1 1 0 0,0 0-1 0 0,0-1 1 0 0,-1 0-1 0 0,1 1 1 0 0,-1-2-1 0 0,1 1 0 0 0,-1-1 1 0 0,2-1-8 0 0,9-5 116 0 0,0-1 0 0 0,-1-1 0 0 0,0-1 0 0 0,-1 0 0 0 0,0-1 0 0 0,-1 0 0 0 0,-1-1 0 0 0,0 0 0 0 0,-1-1 0 0 0,0-1 0 0 0,-1 1 0 0 0,-1-2 0 0 0,1-3-116 0 0,-2-16-867 0 0,-8 22-7310 0 0,0 13-3821 0 0</inkml:trace>
  <inkml:trace contextRef="#ctx0" brushRef="#br0" timeOffset="34799.784">20038 5016 16363 0 0,'0'0'2216'0'0,"0"0"-417"0"0,0 0-244 0 0,0 0-250 0 0,0 0-328 0 0,0 0-249 0 0,0 0-192 0 0,0 0-168 0 0,0 0-99 0 0,0 0-55 0 0,0 0-40 0 0,-36 18-58 0 0,-112 62-26 0 0,143-78-85 0 0,0 1 0 0 0,0 0 1 0 0,0 0-1 0 0,0 0 1 0 0,0 0-1 0 0,0 1 0 0 0,1 0 1 0 0,0 0-1 0 0,0 0 1 0 0,0 1-1 0 0,0-1 0 0 0,1 1 1 0 0,-1 0-1 0 0,-1 3-5 0 0,-1 4 13 0 0,2-7-11 0 0,0-1-1 0 0,1 1 1 0 0,0 1 0 0 0,0-1 0 0 0,0 0 0 0 0,1 1-1 0 0,-1-1 1 0 0,1 1 0 0 0,0 0 0 0 0,1 0 0 0 0,0 0-1 0 0,0 0 1 0 0,0 0 0 0 0,1 0 0 0 0,-1 0 0 0 0,1 0-1 0 0,1 0 1 0 0,-1 0 0 0 0,1 0 0 0 0,0 0 0 0 0,1 0-1 0 0,-1 0 1 0 0,1-1 0 0 0,0 1 0 0 0,1 0 0 0 0,-1-1-1 0 0,1 0 1 0 0,0 1 0 0 0,0-1 0 0 0,1 0 0 0 0,0-1-1 0 0,0 1 1 0 0,0-1 0 0 0,0 1 0 0 0,1-1 0 0 0,-1 0-1 0 0,1-1 1 0 0,0 1 0 0 0,0-1 0 0 0,5 2-2 0 0,1-1-72 0 0,1 0 0 0 0,-1-1 0 0 0,1-1 0 0 0,0 0 0 0 0,0-1 0 0 0,0 0 0 0 0,0 0 0 0 0,0-1 0 0 0,0-1 0 0 0,0 0 0 0 0,0-1 0 0 0,0 0 0 0 0,0-1 0 0 0,0 0 0 0 0,-1-1 0 0 0,0 0 0 0 0,0-1 1 0 0,0 0-1 0 0,0-1 0 0 0,-1 0 0 0 0,0 0 0 0 0,0-1 0 0 0,1-2 72 0 0,4-3-1522 0 0,-1 2-2000 0 0,-5 1-3708 0 0,-4 1-4903 0 0</inkml:trace>
  <inkml:trace contextRef="#ctx0" brushRef="#br0" timeOffset="35163.514">20136 5401 3401 0 0,'0'0'3717'0'0,"0"0"-473"0"0,0 0-459 0 0,0 0-425 0 0,0 0-370 0 0,0 0-272 0 0,0 0-235 0 0,0 0-240 0 0,35-8-204 0 0,108-25-199 0 0,-62-4 336 0 0,-69 31-1081 0 0,-1-1 1 0 0,-1 0-1 0 0,1 0 0 0 0,-1-1 0 0 0,0-1 1 0 0,-1 0-1 0 0,0 0 0 0 0,-1-1 1 0 0,0 0-1 0 0,0 0 0 0 0,-1-1 0 0 0,0 0 1 0 0,-1 0-1 0 0,0 0 0 0 0,-1-1 1 0 0,0 0-1 0 0,-1 0 0 0 0,0-1 0 0 0,-1 1 1 0 0,1-13-96 0 0,-4 23-2 0 0,0 0 1 0 0,0 0 0 0 0,-1 0 0 0 0,1 1-1 0 0,0-1 1 0 0,-1 0 0 0 0,0 0 0 0 0,1 0-1 0 0,-1 1 1 0 0,0-1 0 0 0,0 0-1 0 0,0 0 1 0 0,0 1 0 0 0,0-1 0 0 0,0 1-1 0 0,-1-1 1 0 0,1 1 0 0 0,0 0-1 0 0,-1-1 1 0 0,1 1 0 0 0,-1 0 0 0 0,1 0-1 0 0,-1 0 1 0 0,0 0 0 0 0,0 0-1 0 0,1 1 1 0 0,-1-1 0 0 0,0 0 0 0 0,0 1-1 0 0,0-1 1 0 0,1 1 0 0 0,-1 0 0 0 0,0-1-1 0 0,0 1 1 0 0,0 0 0 0 0,0 0-1 0 0,0 1 1 0 0,0-1 1 0 0,-74 15-154 0 0,61-8 135 0 0,0 1-1 0 0,1 0 1 0 0,0 1-1 0 0,0 1 1 0 0,1 0-1 0 0,0 0 1 0 0,1 2-1 0 0,0-1 0 0 0,1 1 1 0 0,0 1-1 0 0,1 0 1 0 0,1 1-1 0 0,0 0 1 0 0,0 0-1 0 0,2 1 1 0 0,0 0-1 0 0,0 0 1 0 0,2 1-1 0 0,0 0 1 0 0,0 0-1 0 0,2 0 1 0 0,0 0-1 0 0,0 1 1 0 0,1 11 19 0 0,3-21 11 0 0,0-1 0 0 0,0 1 0 0 0,1 0-1 0 0,0-1 1 0 0,0 1 0 0 0,1-1 0 0 0,-1 0 0 0 0,1 0 0 0 0,1 0 0 0 0,-1 0-1 0 0,1-1 1 0 0,0 1 0 0 0,0-1 0 0 0,1 0 0 0 0,0 0 0 0 0,-1 0 0 0 0,2-1 0 0 0,-1 0-1 0 0,0 0 1 0 0,1 0 0 0 0,0-1 0 0 0,0 1 0 0 0,0-1 0 0 0,0-1 0 0 0,0 1-1 0 0,7 1-10 0 0,1 0-301 0 0,1 0 0 0 0,-1-1-1 0 0,1-1 1 0 0,0 0 0 0 0,0-1-1 0 0,0 0 1 0 0,0-2-1 0 0,-1 1 1 0 0,1-2 0 0 0,0 0-1 0 0,11-3 302 0 0,-6-2-5516 0 0,-4-1-6525 0 0</inkml:trace>
  <inkml:trace contextRef="#ctx0" brushRef="#br0" timeOffset="35989.782">21434 4719 7602 0 0,'0'0'2299'0'0,"0"0"-269"0"0,0 0-178 0 0,0 0-126 0 0,0 0-133 0 0,0 0-142 0 0,0 0-204 0 0,0 0-259 0 0,0 0-267 0 0,0 0-188 0 0,0 0-70 0 0,0 0 9 0 0,0 0 25 0 0,1 7 22 0 0,-10 130 1335 0 0,-59 53-1229 0 0,48-143-598 0 0,1 1 0 0 0,2 0 0 0 0,3 1 0 0 0,2 1 0 0 0,2 0 0 0 0,2 1 0 0 0,2-1 0 0 0,2 32-27 0 0,4-77 9 0 0,1 1-1 0 0,0 0 0 0 0,0-1 1 0 0,1 1-1 0 0,-1-1 0 0 0,1 1 0 0 0,0-1 1 0 0,1 0-1 0 0,-1 0 0 0 0,1 0 0 0 0,0 0 1 0 0,0 0-1 0 0,1 0 0 0 0,-1-1 1 0 0,1 0-1 0 0,0 0 0 0 0,0 0 0 0 0,1 0 1 0 0,2 2-9 0 0,89-13 1913 0 0,525-28-744 0 0,-577 35-1152 0 0,-24 0-7733 0 0,-20 0-4655 0 0</inkml:trace>
  <inkml:trace contextRef="#ctx0" brushRef="#br0" timeOffset="38788.55">22561 5682 5377 0 0,'0'0'1583'0'0,"0"0"-193"0"0,0 0 109 0 0,0 0 129 0 0,0 0 6 0 0,0 0-154 0 0,0 0-268 0 0,0 0-335 0 0,0 0-227 0 0,0 0-104 0 0,0 0-6 0 0,9 5 616 0 0,-43 29 826 0 0,47-38-1063 0 0,62-46 44 0 0,-71 48-920 0 0,-1 1 1907 0 0,-16 12-1167 0 0,-9 23-792 0 0,22-34-194 0 0,4 0-910 0 0,4 0-360 0 0,-2-4-3616 0 0,1 1-6651 0 0</inkml:trace>
  <inkml:trace contextRef="#ctx0" brushRef="#br0" timeOffset="39993.581">6957 7189 2312 0 0,'0'0'1565'0'0,"0"0"-126"0"0,0 0 96 0 0,0 0 285 0 0,0 0 197 0 0,0 0-54 0 0,0 0-264 0 0,0 0-336 0 0,0 0-270 0 0,0 0-198 0 0,0 0-79 0 0,21-30-76 0 0,67-94-59 0 0,210-262 2741 0 0,76-115-2241 0 0,-344 451-681 0 0,-30 79-612 0 0,6 369 734 0 0,22-98 205 0 0,-27-298-798 0 0,-1-1 0 0 0,0 0-1 0 0,1 0 1 0 0,-1 1 0 0 0,0-1 0 0 0,0 0 0 0 0,0 0 0 0 0,0 1 0 0 0,-1-1 0 0 0,1 0 0 0 0,0 0 0 0 0,0 1 0 0 0,-1-1 0 0 0,1 0 0 0 0,-1 0 0 0 0,1 0 0 0 0,-1 0 0 0 0,1 0 0 0 0,-1 1 0 0 0,0-1 0 0 0,1 0 0 0 0,-1 0-1 0 0,0 0 1 0 0,0-1 0 0 0,0 1 0 0 0,0 0 0 0 0,0 0 0 0 0,0 0 0 0 0,0-1 0 0 0,0 1 0 0 0,0 0 0 0 0,0-1 0 0 0,0 1 0 0 0,0-1 0 0 0,-1 0 0 0 0,1 1 0 0 0,0-1 0 0 0,0 0 0 0 0,-1 1 0 0 0,1-1 0 0 0,0 0-1 0 0,0 0 1 0 0,-1 0 0 0 0,1 0 0 0 0,0 0 0 0 0,0-1 0 0 0,-1 1 0 0 0,1 0 0 0 0,-1-1-29 0 0,-56-30 427 0 0,-54-59-350 0 0,63 47-137 0 0,-2 3 0 0 0,-2 2-1 0 0,-39-20 61 0 0,11 31-2109 0 0,100 42-4307 0 0,-7-8-823 0 0,1-2-4620 0 0</inkml:trace>
  <inkml:trace contextRef="#ctx0" brushRef="#br0" timeOffset="40446.598">8614 6418 9674 0 0,'0'0'2982'0'0,"0"0"-1335"0"0,0 0-500 0 0,0 0-59 0 0,0 0-56 0 0,0 0-86 0 0,0 0-66 0 0,0 0-93 0 0,0 0-108 0 0,-35 12-68 0 0,-106 36-106 0 0,13 8 603 0 0,121-53-1049 0 0,1 0 1 0 0,0 0-1 0 0,0 0 0 0 0,0 0 0 0 0,0 1 0 0 0,0 0 1 0 0,1 0-1 0 0,-1 1 0 0 0,1 0 0 0 0,0 0 0 0 0,1 0 1 0 0,-1 0-1 0 0,-2 4-59 0 0,9-6-3 0 0,-1 0 1 0 0,0-1-1 0 0,1 1 1 0 0,0-1-1 0 0,0 0 1 0 0,-1 1-1 0 0,1-1 1 0 0,0 0-1 0 0,1 0 1 0 0,-1 0-1 0 0,0 0 1 0 0,1-1-1 0 0,-1 1 1 0 0,1-1-1 0 0,-1 1 1 0 0,1-1-1 0 0,0 0 1 0 0,-1 0-1 0 0,1 0 1 0 0,0 0-1 0 0,0-1 1 0 0,0 1-1 0 0,0-1 1 0 0,0 1 0 0 0,-1-1-1 0 0,1 0 1 0 0,0 0-1 0 0,0-1 1 0 0,0 1-1 0 0,2-1 3 0 0,139 20 129 0 0,-141-16-98 0 0,-1 0-1 0 0,0 0 0 0 0,1 0 0 0 0,-1 0 0 0 0,0 0 1 0 0,0 0-1 0 0,-1 0 0 0 0,1 1 0 0 0,-1-1 0 0 0,0 1 0 0 0,0-1 1 0 0,0 1-1 0 0,0 0 0 0 0,0-1 0 0 0,-1 1 0 0 0,0 0 0 0 0,0 0 1 0 0,0-1-1 0 0,0 1 0 0 0,0 0 0 0 0,-1-1 0 0 0,0 1 1 0 0,1 0-1 0 0,-1-1 0 0 0,-1 1 0 0 0,1-1 0 0 0,0 1 0 0 0,-1-1 1 0 0,0 0-1 0 0,0 1 0 0 0,0-1 0 0 0,0 0 0 0 0,0 0 1 0 0,-1-1-1 0 0,-2 4-30 0 0,-15 18 76 0 0,-2-1 1 0 0,0 0-1 0 0,-1-1 1 0 0,-2-2-1 0 0,0-1 1 0 0,-27 16-77 0 0,26-17-21 0 0,-20 2-537 0 0,49-32-1117 0 0,57-57-2997 0 0,-12 31-5238 0 0,-32 26 1320 0 0</inkml:trace>
  <inkml:trace contextRef="#ctx0" brushRef="#br0" timeOffset="40857.981">9172 6380 6401 0 0,'0'0'1850'0'0,"0"0"103"0"0,0 0 151 0 0,0 0 15 0 0,0 0-138 0 0,0 0-252 0 0,0 0-288 0 0,0 0-264 0 0,0 0-234 0 0,0 0-187 0 0,0 0-204 0 0,0 0-146 0 0,-28 16-109 0 0,-87 52-85 0 0,-23 2 439 0 0,38-19-298 0 0,99-51-355 0 0,0 1 0 0 0,0 0 0 0 0,0 0 1 0 0,1 0-1 0 0,-1 0 0 0 0,0 0 0 0 0,1 0 0 0 0,-1 0 0 0 0,1 0 0 0 0,-1 0 0 0 0,1 0 0 0 0,-1 0 0 0 0,1 0 0 0 0,0 0 0 0 0,-1 0 0 0 0,1 0 0 0 0,0 1 0 0 0,0-1 0 0 0,0 0 0 0 0,0 0 0 0 0,0 0 0 0 0,0 0 0 0 0,0 1 1 0 0,1-1-1 0 0,-1 0 0 0 0,0 0 0 0 0,0 0 0 0 0,1 0 0 0 0,-1 0 0 0 0,1 0 0 0 0,-1 0 0 0 0,1 0 0 0 0,0 0 0 0 0,-1 0 0 0 0,1 0 0 0 0,0 0 0 0 0,0 0 0 0 0,-1 0 0 0 0,1 0 0 0 0,0-1 0 0 0,0 1 0 0 0,0 0 0 0 0,0-1 0 0 0,0 1 1 0 0,0-1-1 0 0,0 1 0 0 0,1-1 2 0 0,57 27-16 0 0,-51-24 13 0 0,-4-2 16 0 0,-1 0 1 0 0,1 0 0 0 0,0 0 0 0 0,0 1-1 0 0,-1-1 1 0 0,1 1 0 0 0,-1 0 0 0 0,0 0-1 0 0,1 0 1 0 0,-1 1 0 0 0,0-1 0 0 0,0 1-1 0 0,-1-1 1 0 0,1 1 0 0 0,0 0 0 0 0,-1 0-1 0 0,0 0 1 0 0,1 1 0 0 0,-1-1 0 0 0,-1 0-1 0 0,1 1 1 0 0,0-1 0 0 0,-1 1 0 0 0,0 0-1 0 0,0 0 1 0 0,0-1 0 0 0,0 1 0 0 0,0 0-1 0 0,-1 0 1 0 0,0 0 0 0 0,0 0 0 0 0,0 0-14 0 0,-3 7 56 0 0,-1-1 0 0 0,0-1 0 0 0,0 1 0 0 0,-1-1 0 0 0,-1 0 0 0 0,1 0 0 0 0,-1 0 0 0 0,-1 0 0 0 0,0-1 0 0 0,0-1 0 0 0,0 1 0 0 0,-1-1 0 0 0,0 0 0 0 0,-1-1 0 0 0,0 0 0 0 0,0 0 0 0 0,0-1 0 0 0,0 0 0 0 0,-1 0 0 0 0,0-1 0 0 0,-10 2-56 0 0,-63 16-331 0 0,47-20-3155 0 0,40-13-9073 0 0,0 7 2504 0 0</inkml:trace>
  <inkml:trace contextRef="#ctx0" brushRef="#br0" timeOffset="41157.787">9211 6642 9810 0 0,'0'0'2966'0'0,"0"0"-1510"0"0,0 0-443 0 0,0 0 144 0 0,0 0 197 0 0,0 0 41 0 0,0 0-152 0 0,0 0-254 0 0,0 0-286 0 0,0 0-188 0 0,0 0-86 0 0,0 0-45 0 0,5 34-48 0 0,19 104-61 0 0,-1-84 125 0 0,-17-49-300 0 0,-2-1-13 0 0,0-1-1 0 0,0 1 1 0 0,0-1-1 0 0,0 0 1 0 0,0 0-1 0 0,1-1 1 0 0,-1 1-1 0 0,1-1 1 0 0,0 0-1 0 0,0 0 1 0 0,0 0-1 0 0,0-1 1 0 0,0 0-1 0 0,0 0 1 0 0,0 0-1 0 0,1-1 1 0 0,-1 1-1 0 0,0-1 1 0 0,0 0-1 0 0,0-1 0 0 0,1 1 1 0 0,-1-1-1 0 0,0 0 1 0 0,0-1-1 0 0,0 1 1 0 0,0-1-1 0 0,3-1-86 0 0,7-5 88 0 0,-1-1 0 0 0,1-1 0 0 0,-2 0 0 0 0,1-1-1 0 0,-2-1 1 0 0,1 1 0 0 0,-2-2 0 0 0,0 0-1 0 0,0 0 1 0 0,-1-1 0 0 0,-1 0 0 0 0,0-1 0 0 0,-1 0-1 0 0,0-1 1 0 0,-1 1 0 0 0,-1-1 0 0 0,-1-1 0 0 0,0 1-1 0 0,-1-1 1 0 0,-1 1 0 0 0,-1-1 0 0 0,0 0-1 0 0,-1-15-86 0 0,-6 1-2605 0 0,5 31-50 0 0,0 0-3911 0 0,0 0-5867 0 0</inkml:trace>
  <inkml:trace contextRef="#ctx0" brushRef="#br0" timeOffset="41703.59">9848 6850 15955 0 0,'0'0'1461'0'0,"0"0"-553"0"0,0 0-215 0 0,0 0 42 0 0,0 0 76 0 0,0 0 67 0 0,0 0-28 0 0,0 0-127 0 0,0 0-127 0 0,0 0-78 0 0,0 0-78 0 0,15-34-76 0 0,46-106-68 0 0,-9 47 254 0 0,-48 86-532 0 0,1 0 0 0 0,0 0 0 0 0,0 1 0 0 0,0 0 0 0 0,1 0 0 0 0,0 0 0 0 0,0 0 0 0 0,1 1 0 0 0,-1 0 0 0 0,1 0 0 0 0,0 1 0 0 0,1 0 0 0 0,-1 0 0 0 0,1 1 0 0 0,-1 0 0 0 0,1 0 0 0 0,0 1 0 0 0,0-1 0 0 0,0 2 0 0 0,9-1-18 0 0,-16 2 0 0 0,0 0 0 0 0,1 0 1 0 0,-1 0-1 0 0,1 0 1 0 0,-1 1-1 0 0,0-1 1 0 0,1 0-1 0 0,-1 1 1 0 0,0-1-1 0 0,0 1 0 0 0,1 0 1 0 0,-1-1-1 0 0,0 1 1 0 0,0 0-1 0 0,0 0 1 0 0,0 0-1 0 0,0 0 0 0 0,0 0 1 0 0,0 0-1 0 0,0 0 1 0 0,0 0-1 0 0,0 0 1 0 0,-1 0-1 0 0,1 1 1 0 0,0-1-1 0 0,-1 0 0 0 0,1 0 1 0 0,-1 1-1 0 0,1-1 1 0 0,-1 0-1 0 0,0 1 1 0 0,0-1-1 0 0,1 1 1 0 0,-1-1-1 0 0,0 0 0 0 0,0 1 1 0 0,0-1-1 0 0,0 1 1 0 0,-1-1-1 0 0,1 0 1 0 0,0 1-1 0 0,-1-1 0 0 0,1 0 4 0 0,-1 180 202 0 0,1-179-204 0 0,0-1 1 0 0,1 1 0 0 0,-1 0-1 0 0,0-1 1 0 0,1 1 0 0 0,0-1-1 0 0,-1 1 1 0 0,1-1 0 0 0,0 1 0 0 0,0-1-1 0 0,0 1 1 0 0,0-1 0 0 0,0 0-1 0 0,0 1 1 0 0,0-1 0 0 0,0 0-1 0 0,0 0 1 0 0,1 0 0 0 0,-1 0-1 0 0,0 0 1 0 0,1 0 0 0 0,-1 0 0 0 0,1-1-1 0 0,-1 1 1 0 0,1 0 0 0 0,-1-1-1 0 0,1 1 1 0 0,0-1 0 0 0,-1 0-1 0 0,1 1 1 0 0,0-1 0 0 0,-1 0-1 0 0,1 0 1 0 0,0 0 0 0 0,-1 0 0 0 0,1 0-1 0 0,0 0 1 0 0,-1-1 0 0 0,1 1-1 0 0,-1-1 1 0 0,1 1 0 0 0,0-1-1 0 0,-1 1 1 0 0,1-1 0 0 0,-1 0-1 0 0,0 0 1 0 0,1 0 0 0 0,-1 0 0 0 0,0 0-1 0 0,1 0 1 0 0,-1 0 0 0 0,0 0-1 0 0,0-1 1 0 0,0 1 0 0 0,0 0-1 0 0,0-1 1 0 0,1 0-3 0 0,149-133 136 0 0,-33 48-93 0 0,-116 88-41 0 0,0-1 1 0 0,-1 0 0 0 0,1 1-1 0 0,-1-1 1 0 0,1 1 0 0 0,-1 0-1 0 0,1 0 1 0 0,-1-1 0 0 0,1 1 0 0 0,-1 0-1 0 0,0 0 1 0 0,1 0 0 0 0,-1 0-1 0 0,0 1 1 0 0,0-1 0 0 0,0 0-1 0 0,0 0 1 0 0,0 1 0 0 0,0-1-1 0 0,0 1 1 0 0,0-1 0 0 0,-1 1-1 0 0,1-1 1 0 0,-1 1 0 0 0,1-1-1 0 0,-1 1 1 0 0,1-1 0 0 0,-1 1-1 0 0,0 0 1 0 0,0-1 0 0 0,0 1 0 0 0,0 0-1 0 0,0-1 1 0 0,0 1 0 0 0,0-1-1 0 0,0 1 1 0 0,-1 0 0 0 0,1-1-1 0 0,-1 1 1 0 0,1-1 0 0 0,-1 1-1 0 0,0-1 1 0 0,1 1 0 0 0,-1-1-1 0 0,0 1-2 0 0,0 11 46 0 0,0-5-64 0 0,1 1 0 0 0,0-1 0 0 0,1 0 0 0 0,0 0 0 0 0,0 0 0 0 0,1 0 0 0 0,0 0 0 0 0,0 0 0 0 0,1 0 0 0 0,0 0 0 0 0,0-1 0 0 0,1 1 0 0 0,0-1 0 0 0,2 2 18 0 0,18-5-3872 0 0,-18-5 249 0 0,-2 1-8180 0 0</inkml:trace>
  <inkml:trace contextRef="#ctx0" brushRef="#br0" timeOffset="44713.407">12168 7108 0 0 0,'0'0'1603'0'0,"0"0"65"0"0,0 0 2 0 0,0 0 101 0 0,0 0 154 0 0,0 0 56 0 0,0 0-106 0 0,0 0-294 0 0,0 0-357 0 0,0 0-260 0 0,0 0-168 0 0,0 0-66 0 0,-5 6 523 0 0,4-4 2235 0 0,18-34-1040 0 0,94-263-858 0 0,-48 152-1461 0 0,-57 254-367 0 0,-5-96 243 0 0,1 1 0 0 0,1-1 1 0 0,0-1-1 0 0,1 1 0 0 0,0 0 1 0 0,1-1-1 0 0,1 0 0 0 0,0 0 1 0 0,1 0-1 0 0,1-1 0 0 0,0 0 1 0 0,0-1-1 0 0,1 0 0 0 0,1 0 1 0 0,0 0-1 0 0,1-1-5 0 0,-8-9 33 0 0,1-1 0 0 0,-1 1 0 0 0,0-1 0 0 0,0 0 0 0 0,1 0 0 0 0,-1 0 1 0 0,1 0-1 0 0,-1 0 0 0 0,1-1 0 0 0,-1 0 0 0 0,1 1 0 0 0,-1-1 0 0 0,1-1 0 0 0,0 1 0 0 0,-1 0 0 0 0,1-1 0 0 0,-1 0 0 0 0,0 0 1 0 0,1 0-1 0 0,-1 0 0 0 0,1 0 0 0 0,-1-1 0 0 0,0 1 0 0 0,0-1 0 0 0,0 0 0 0 0,0 0 0 0 0,0 0 0 0 0,-1-1 0 0 0,1 1 0 0 0,0-1 1 0 0,-1 1-1 0 0,0-1 0 0 0,0 0 0 0 0,0 0 0 0 0,0 0 0 0 0,1-1-33 0 0,19-25 193 0 0,-1-2 0 0 0,-2 0 0 0 0,0-2 0 0 0,-3 0 0 0 0,2-5-193 0 0,32-127 146 0 0,-48 137 122 0 0,-2 19-781 0 0,-4 20-2352 0 0,-1 4 766 0 0,1-5-2306 0 0,0 2-7312 0 0</inkml:trace>
  <inkml:trace contextRef="#ctx0" brushRef="#br0" timeOffset="45011.816">13270 6665 13555 0 0,'0'0'1358'0'0,"0"0"-258"0"0,0 0-136 0 0,0 0 27 0 0,0 0-3 0 0,0 0-17 0 0,0 0-86 0 0,0 0-174 0 0,-21 33-192 0 0,-63 105-154 0 0,57-67 22 0 0,28-60-319 0 0,-1-7-18 0 0,1 0-1 0 0,0 0 1 0 0,0 1-1 0 0,1-1 1 0 0,-1 0-1 0 0,1 0 1 0 0,0-1-1 0 0,0 1 1 0 0,0 0-1 0 0,0-1 1 0 0,1 1-1 0 0,-1-1 1 0 0,1 1-1 0 0,0-1 1 0 0,0 0-1 0 0,0 0 1 0 0,0-1-1 0 0,1 1 1 0 0,-1-1-1 0 0,1 1 1 0 0,0-1-1 0 0,-1 0 1 0 0,1-1-1 0 0,0 1 1 0 0,0 0-1 0 0,0-1 1 0 0,0 0 0 0 0,1 0-1 0 0,-1-1 1 0 0,0 1-1 0 0,0-1 1 0 0,1 1-1 0 0,-1-2 1 0 0,0 1-1 0 0,0 0 1 0 0,1-1-1 0 0,-1 1 1 0 0,0-1-1 0 0,0-1 1 0 0,0 1-1 0 0,0 0 1 0 0,0-1-1 0 0,0 0 1 0 0,0 0-1 0 0,-1 0 1 0 0,1 0-1 0 0,-1-1 1 0 0,3-1-50 0 0,2 0 87 0 0,-1-1 1 0 0,1 1 0 0 0,-1-1-1 0 0,0-1 1 0 0,-1 1-1 0 0,1-1 1 0 0,-1 0-1 0 0,0-1 1 0 0,-1 1 0 0 0,1-1-1 0 0,-1 0 1 0 0,-1-1-1 0 0,1 1 1 0 0,-1-1 0 0 0,-1 0-1 0 0,1 0 1 0 0,-2 0-1 0 0,1 0 1 0 0,-1 0 0 0 0,0-1-1 0 0,0 1 1 0 0,0-9-88 0 0,-2 12-1 0 0,0-1 0 0 0,0 0 0 0 0,0 1 0 0 0,0-1 0 0 0,-1 0 0 0 0,0 1 0 0 0,0-1 0 0 0,0 0 0 0 0,-1 1 1 0 0,0 0-1 0 0,0-1 0 0 0,0 1 0 0 0,-1 0 0 0 0,0 0 0 0 0,0 0 0 0 0,0 0 0 0 0,0 1 0 0 0,-1 0 0 0 0,0-1 0 0 0,0 1 0 0 0,0 0 0 0 0,0 1 1 0 0,-1-1-1 0 0,0 1 0 0 0,1 0 0 0 0,-5-2 1 0 0,-50-9-1225 0 0,21 19-4830 0 0,29-1-3957 0 0</inkml:trace>
  <inkml:trace contextRef="#ctx0" brushRef="#br0" timeOffset="46346.075">14085 6376 4001 0 0,'0'0'1819'0'0,"0"0"-323"0"0,0 0-122 0 0,0 0 17 0 0,0 0-14 0 0,0 0-82 0 0,0 0-109 0 0,0 0-139 0 0,0 0-128 0 0,0 0-38 0 0,0 0-23 0 0,0 0-79 0 0,0 0-75 0 0,24-12-43 0 0,76-37-38 0 0,-72 34-66 0 0,0-1 1 0 0,-2-1-1 0 0,0-2 0 0 0,0 0 1 0 0,16-19-558 0 0,-15 15 308 0 0,89-104 1061 0 0,-110 115-1111 0 0,-3 11 165 0 0,-4 26-355 0 0,4 333 302 0 0,-13 66-216 0 0,9-350-154 0 0,-3-1 0 0 0,-4 0-1 0 0,-3 0 1 0 0,-3 0 0 0 0,-3-2-1 0 0,-3 0 1 0 0,-3-1 0 0 0,-4-1 0 0 0,-6 6 0 0 0,22-55 3 0 0,-1 0 1 0 0,-1-2-1 0 0,-1 1 0 0 0,-1-2 1 0 0,0 0-1 0 0,-1-1 1 0 0,-1 0-1 0 0,-16 11-3 0 0,24-20 3 0 0,-1 0 0 0 0,0-1 0 0 0,0 0 0 0 0,-1 0 0 0 0,1-1 0 0 0,-1-1 0 0 0,0 0 0 0 0,-1 0 0 0 0,1-1 0 0 0,-1 0 0 0 0,1-1 0 0 0,-1-1 0 0 0,0 0 0 0 0,1 0 0 0 0,-1-1 0 0 0,0-1 0 0 0,-10-1-3 0 0,16 1-2 0 0,0-1-1 0 0,0 0 1 0 0,0-1-1 0 0,0 1 0 0 0,0-1 1 0 0,1 0-1 0 0,-1-1 1 0 0,1 1-1 0 0,0-1 0 0 0,0 0 1 0 0,0 0-1 0 0,0-1 1 0 0,1 0-1 0 0,0 1 1 0 0,0-1-1 0 0,0-1 0 0 0,0 1 1 0 0,1-1-1 0 0,0 1 1 0 0,0-1-1 0 0,1 0 1 0 0,0 0-1 0 0,0 0 0 0 0,0 0 1 0 0,-1-7 2 0 0,-2-8 15 0 0,2-1 1 0 0,0-1 0 0 0,1 1-1 0 0,1 0 1 0 0,2-1 0 0 0,2-20-16 0 0,3 17 27 0 0,1 0 0 0 0,1 1 0 0 0,1 0 0 0 0,2 0 1 0 0,0 1-1 0 0,2 0 0 0 0,0 1 0 0 0,2 1 0 0 0,0 0 0 0 0,2 1 1 0 0,0 0-1 0 0,1 2 0 0 0,20-17-27 0 0,9-8 36 0 0,2 1 0 0 0,2 3-1 0 0,1 2 1 0 0,3 2 0 0 0,0 3 0 0 0,17-6-36 0 0,-56 31-36 0 0,1 0 1 0 0,0 0-1 0 0,0 2 1 0 0,0 0-1 0 0,1 1 1 0 0,0 1-1 0 0,0 1 1 0 0,0 0-1 0 0,0 1 1 0 0,8 1 35 0 0,16 27-1911 0 0,-19-7-2714 0 0,-14-13-1012 0 0,-5 1-5768 0 0</inkml:trace>
  <inkml:trace contextRef="#ctx0" brushRef="#br0" timeOffset="46709.613">14888 7193 8882 0 0,'0'0'1854'0'0,"0"0"-291"0"0,0 0-180 0 0,0 0-98 0 0,0 0-55 0 0,0 0-119 0 0,0 0-144 0 0,0 0-161 0 0,0 0-187 0 0,0 0-141 0 0,0 0-69 0 0,0 0-10 0 0,-16 19 49 0 0,-47 58 149 0 0,93-155 3655 0 0,115-295-2369 0 0,-54 208-1800 0 0,-91 165-96 0 0,0 1 1 0 0,0-1-1 0 0,1 0 1 0 0,-1 1-1 0 0,0-1 1 0 0,0 0-1 0 0,0 0 1 0 0,1 0-1 0 0,-1 1 1 0 0,0-1-1 0 0,0 0 1 0 0,1 0-1 0 0,-1 0 1 0 0,0 1-1 0 0,1-1 1 0 0,-1 0-1 0 0,0 0 1 0 0,0 0-1 0 0,1 0 1 0 0,-1 0-1 0 0,0 0 1 0 0,1 0-1 0 0,-1 0 1 0 0,0 0-1 0 0,1 0 1 0 0,-1 0-1 0 0,0 0 1 0 0,1 0-1 0 0,-1 0 1 0 0,0 0-1 0 0,0 0 1 0 0,1 0-1 0 0,-1 0 1 0 0,0 0-1 0 0,1 0 1 0 0,-1 0-1 0 0,0-1 1 0 0,0 1-1 0 0,1 0 1 0 0,-1 0-1 0 0,0 0 1 0 0,0 0-1 0 0,1-1 1 0 0,-1 1-1 0 0,0 0 1 0 0,0 0-1 0 0,1-1 1 0 0,-1 1-1 0 0,0 0 1 0 0,0 0-1 0 0,0-1 1 0 0,0 1-1 0 0,0 0 1 0 0,1-1-1 0 0,-1 1 1 0 0,0 0-1 0 0,0-1 13 0 0,0 39-1280 0 0,0-24 816 0 0,7 31-2428 0 0,-1-31-1181 0 0,1-1-4374 0 0,-4-8-1933 0 0</inkml:trace>
  <inkml:trace contextRef="#ctx0" brushRef="#br0" timeOffset="46963.653">15412 7046 11995 0 0,'0'0'1799'0'0,"0"0"-554"0"0,0 0-414 0 0,0 0-183 0 0,0 0-162 0 0,0 0-138 0 0,0 0-91 0 0,0 0-100 0 0,0 0-78 0 0,-2 34-47 0 0,-4 99-39 0 0,12-96-102 0 0,14-47-2089 0 0,-15-6-5659 0 0,-5 8 151 0 0</inkml:trace>
  <inkml:trace contextRef="#ctx0" brushRef="#br0" timeOffset="47207.708">15376 6850 4697 0 0,'0'0'4137'0'0,"0"0"-960"0"0,0 0-689 0 0,0 0-664 0 0,0 0-407 0 0,-54-201-281 0 0,50 182-224 0 0,2 8-232 0 0,2-1-312 0 0,0 4-200 0 0,8 4-184 0 0,3 1-72 0 0,6 3-104 0 0,5 0-128 0 0,1 0-208 0 0,4 3-440 0 0,-6 1-1456 0 0,-6 0-9195 0 0</inkml:trace>
  <inkml:trace contextRef="#ctx0" brushRef="#br0" timeOffset="47461.879">15948 6807 12747 0 0,'0'0'2126'0'0,"0"0"-668"0"0,0 0-339 0 0,0 0-26 0 0,0 0-21 0 0,0 0-25 0 0,0 0-20 0 0,0 0-113 0 0,0 0-181 0 0,0 0-172 0 0,0 0-131 0 0,-33 18-129 0 0,-101 57-101 0 0,70-21 8 0 0,56-43-194 0 0,0 0-1 0 0,2 1 1 0 0,-1 0 0 0 0,1 0 0 0 0,1 0-1 0 0,0 0 1 0 0,1 1 0 0 0,1 0-1 0 0,0 0 1 0 0,0 0 0 0 0,1 0 0 0 0,1 1-1 0 0,0-1 1 0 0,1 2-14 0 0,0-12 5 0 0,1 0 1 0 0,-1 0-1 0 0,1 0 0 0 0,0 0 0 0 0,0 0 0 0 0,0 0 1 0 0,1 0-1 0 0,-1 0 0 0 0,0 0 0 0 0,1 0 1 0 0,0 0-1 0 0,0-1 0 0 0,0 1 0 0 0,0-1 1 0 0,0 0-1 0 0,1 1 0 0 0,-1-1 0 0 0,0 0 1 0 0,1 0-1 0 0,0-1 0 0 0,-1 1 0 0 0,1 0 0 0 0,0-1 1 0 0,0 0-1 0 0,0 1 0 0 0,0-1 0 0 0,2 0-5 0 0,87 18 251 0 0,-73-20-216 0 0,0 0 0 0 0,0-1 1 0 0,0-1-1 0 0,-1 0 0 0 0,1-2 0 0 0,-1 0 0 0 0,0-1 0 0 0,0-1 1 0 0,0-1-1 0 0,-1 0 0 0 0,0-1 0 0 0,-1-1 0 0 0,6-5-35 0 0,-19 14-3 0 0,39-36-1600 0 0,-20 8-7698 0 0,-18 21-2092 0 0</inkml:trace>
  <inkml:trace contextRef="#ctx0" brushRef="#br0" timeOffset="47698.564">16662 6125 17380 0 0,'0'0'1109'0'0,"0"0"-309"0"0,0 0-97 0 0,0 0 104 0 0,0 0 187 0 0,0 0 125 0 0,0 0-97 0 0,0 0-204 0 0,0 0-174 0 0,-7 37-104 0 0,-23 116-56 0 0,15-79-35 0 0,-2-3-223 0 0,4 1 1 0 0,3 1 0 0 0,3 0-1 0 0,2 22-226 0 0,4-29 39 0 0,10 121-8 0 0,18-59-123 0 0,-27-128 50 0 0,1 0 0 0 0,-1-1 0 0 0,0 1 0 0 0,0 0 0 0 0,1 0 0 0 0,-1 0 1 0 0,0 0-1 0 0,1-1 0 0 0,-1 1 0 0 0,0 0 0 0 0,1 0 0 0 0,-1 0 0 0 0,0 0 0 0 0,1 0 1 0 0,-1 0-1 0 0,0 0 0 0 0,1 0 0 0 0,-1 0 0 0 0,0 0 0 0 0,1 0 0 0 0,-1 0 0 0 0,0 0 1 0 0,1 0-1 0 0,-1 0 0 0 0,0 0 0 0 0,1 0 0 0 0,-1 0 0 0 0,0 1 0 0 0,1-1 1 0 0,-1 0-1 0 0,0 0 0 0 0,1 0 0 0 0,-1 0 0 0 0,0 1 0 0 0,0-1 0 0 0,1 0 0 0 0,-1 0 1 0 0,0 1-1 0 0,0-1 0 0 0,0 0 0 0 0,1 1 0 0 0,-1-1 0 0 0,0 0 0 0 0,0 0 0 0 0,0 1 1 0 0,0-1-1 0 0,0 0 0 0 0,1 1 42 0 0,-16-74-9753 0 0,10 59 3272 0 0,1 5-3028 0 0</inkml:trace>
  <inkml:trace contextRef="#ctx0" brushRef="#br0" timeOffset="47953.185">16329 6761 8938 0 0,'0'0'2983'0'0,"0"0"-806"0"0,0 0-624 0 0,0 0-336 0 0,0 0-101 0 0,0 0 69 0 0,0 0 22 0 0,0 0-90 0 0,0 0-124 0 0,0 0-197 0 0,0 0-153 0 0,0 0-77 0 0,22-3-86 0 0,146-21 701 0 0,268-18-26 0 0,-357 41-3088 0 0,-47 2-8328 0 0,-23-1-2139 0 0</inkml:trace>
  <inkml:trace contextRef="#ctx0" brushRef="#br0" timeOffset="48198.356">17237 6877 17764 0 0,'0'0'1619'0'0,"0"0"-334"0"0,0 0-164 0 0,0 0-9 0 0,0 0-108 0 0,0 0-258 0 0,0 0-224 0 0,0 0-200 0 0,0 0-188 0 0,0 0-44 0 0,0 0-35 0 0,4 32-41 0 0,16 97-18 0 0,-12-91-185 0 0,5-53-6569 0 0,-9 1-2230 0 0,-3 6-861 0 0</inkml:trace>
  <inkml:trace contextRef="#ctx0" brushRef="#br0" timeOffset="48445.947">17271 6488 13931 0 0,'0'0'2336'0'0,"0"0"-735"0"0,0 0-321 0 0,0 0-360 0 0,0 0-248 0 0,0 0-151 0 0,0 0-161 0 0,0 0-184 0 0,0 0-104 0 0,0 0-88 0 0,0 0-56 0 0,0 0 16 0 0,0 0-96 0 0,0 0-176 0 0,-19 0-361 0 0,29 19-911 0 0,-1-4-4249 0 0,-5-7-6498 0 0</inkml:trace>
  <inkml:trace contextRef="#ctx0" brushRef="#br0" timeOffset="48676.608">17676 6699 8730 0 0,'0'0'3481'0'0,"0"0"-1698"0"0,0 0-660 0 0,0 0-23 0 0,0 0 12 0 0,0 0-85 0 0,0 0-115 0 0,0 0-174 0 0,0 0-184 0 0,0 0-159 0 0,0 0-107 0 0,-16 36-76 0 0,-49 113-98 0 0,45-77-26 0 0,21-59-82 0 0,-2-8 7 0 0,0 0-1 0 0,0 0 0 0 0,1 0 1 0 0,0 0-1 0 0,0 0 0 0 0,1 0 1 0 0,-1 0-1 0 0,1 0 0 0 0,0-1 1 0 0,0 1-1 0 0,0 0 1 0 0,1 0-1 0 0,0-1 0 0 0,0 1 1 0 0,0-1-1 0 0,1 1 0 0 0,-1-1 1 0 0,1 0-1 0 0,0 0 0 0 0,0 0 1 0 0,0 0-1 0 0,1-1 0 0 0,-1 1 1 0 0,1-1-1 0 0,0 0 1 0 0,0 0-1 0 0,0 0 0 0 0,0-1 1 0 0,1 1-1 0 0,-1-1 0 0 0,1 0 1 0 0,-1 0-1 0 0,1-1 0 0 0,2 1-12 0 0,5-1 182 0 0,-1 0 0 0 0,1 0 0 0 0,-1-1 0 0 0,1-1 0 0 0,-1 0 0 0 0,0-1 0 0 0,1 0-1 0 0,-1 0 1 0 0,0-1 0 0 0,0-1 0 0 0,0 0 0 0 0,-1-1 0 0 0,1 0 0 0 0,-1 0 0 0 0,0-1 0 0 0,-1 0-1 0 0,1-1 1 0 0,-1 0 0 0 0,0 0 0 0 0,-1-1 0 0 0,0 0 0 0 0,0-1 0 0 0,-1 0 0 0 0,0 0 0 0 0,0-1-1 0 0,-1 1 1 0 0,-1-1 0 0 0,0-1 0 0 0,0 1 0 0 0,0-1 0 0 0,0-6-182 0 0,-2 10 15 0 0,-1 0 0 0 0,-1 0-1 0 0,1-1 1 0 0,-1 1 0 0 0,0-1 0 0 0,-1 1 0 0 0,0-1 0 0 0,0 1-1 0 0,-1-1 1 0 0,0 1 0 0 0,0 0 0 0 0,0-1 0 0 0,-1 1 0 0 0,0 0 0 0 0,-1 0-1 0 0,0 0 1 0 0,0 0 0 0 0,0 0 0 0 0,-1 1 0 0 0,0 0 0 0 0,0-1-1 0 0,0 1 1 0 0,-1 1 0 0 0,0-1 0 0 0,0 1 0 0 0,-1 0 0 0 0,0 0-1 0 0,1 0 1 0 0,-1 1 0 0 0,-1 0 0 0 0,-1-1-15 0 0,-1 0-83 0 0,1 0 1 0 0,-1 1-1 0 0,0 0 1 0 0,0 1-1 0 0,-1 0 1 0 0,1 0-1 0 0,-1 1 1 0 0,1 0-1 0 0,-1 1 0 0 0,0 0 1 0 0,0 0-1 0 0,1 1 1 0 0,-1 1-1 0 0,-3 0 83 0 0,-43 22-7749 0 0,47-15-4166 0 0</inkml:trace>
  <inkml:trace contextRef="#ctx0" brushRef="#br0" timeOffset="49061.433">18173 7019 8986 0 0,'0'0'3846'0'0,"0"0"-2064"0"0,0 0-593 0 0,0 0 245 0 0,0 0 164 0 0,0 0-1 0 0,0 0-146 0 0,0 0-336 0 0,0 0-312 0 0,0 0-180 0 0,0 0-95 0 0,0 0-73 0 0,0 0-42 0 0,18-19-29 0 0,58-61-76 0 0,-1-6 363 0 0,-41 40-417 0 0,-22 33-226 0 0,27-9-395 0 0,-19 65-97 0 0,-15-34 482 0 0,0 0 0 0 0,0 0 0 0 0,1-1 0 0 0,0 0-1 0 0,1 0 1 0 0,0 0 0 0 0,0-1 0 0 0,0 1 0 0 0,1-2 0 0 0,0 1 0 0 0,1-1 0 0 0,-1-1 0 0 0,1 0 0 0 0,0 0 0 0 0,1 0 0 0 0,-1-1 0 0 0,1-1 0 0 0,0 1 0 0 0,0-2 0 0 0,0 1 0 0 0,0-1 0 0 0,0-1 0 0 0,0 0 0 0 0,1 0 0 0 0,-1-1 0 0 0,0-1 0 0 0,1 1-1 0 0,2-2-17 0 0,0 2 155 0 0,0 0 0 0 0,0 0-1 0 0,-1-2 1 0 0,1 1-1 0 0,0-2 1 0 0,-1 0-1 0 0,1 0 1 0 0,9-4-155 0 0,-12 4 32 0 0,0 0-1 0 0,1 0 1 0 0,-1-1 0 0 0,0 0 0 0 0,-1-1 0 0 0,1 0-1 0 0,-1-1 1 0 0,0 1 0 0 0,0-2 0 0 0,0 1 0 0 0,-1-1 0 0 0,0-1-1 0 0,-1 0 1 0 0,0 0 0 0 0,0 0 0 0 0,0-1 0 0 0,-1 0-1 0 0,0 0 1 0 0,-1 0 0 0 0,0-1 0 0 0,-1 0 0 0 0,0 0-1 0 0,0 0 1 0 0,-1 0 0 0 0,0-1 0 0 0,-1 1 0 0 0,0-1 0 0 0,-1-6-32 0 0,-11-5-1452 0 0,-3 10-6270 0 0,10 9-4710 0 0</inkml:trace>
  <inkml:trace contextRef="#ctx0" brushRef="#br0" timeOffset="54880.547">10875 6696 0 0 0,'0'0'824'0'0,"0"0"175"0"0,0 0 132 0 0,0 0 173 0 0,0 0 134 0 0,0 0 6 0 0,0 0-72 0 0,-7 0-103 0 0,-19 0-110 0 0,12-4 3724 0 0,13 4-4037 0 0,1 0-39 0 0,0 0-51 0 0,7 1 4933 0 0,25 2-4982 0 0,0-3-200 0 0,-22 1-403 0 0,1 0-1 0 0,0-1 0 0 0,-1 0 1 0 0,1-1-1 0 0,-1 0 1 0 0,0-1-1 0 0,1 0 1 0 0,-1-1-1 0 0,0 0 1 0 0,8-3-104 0 0,-11 2 29 0 0,1 1 31 0 0,0-1 1 0 0,0 0-1 0 0,0 0 1 0 0,-1 0-1 0 0,1-1 1 0 0,-1-1 0 0 0,0 1-1 0 0,-1-1 1 0 0,1 0-1 0 0,-1-1 1 0 0,0 1-1 0 0,-1-1 1 0 0,5-7-61 0 0,7-66 605 0 0,-19 75-608 0 0,0 1 0 0 0,0 1 0 0 0,0-1 0 0 0,0 0-1 0 0,0 0 1 0 0,-1 1 0 0 0,1-1 0 0 0,-1 1 0 0 0,0 0-1 0 0,0 0 1 0 0,-1 0 0 0 0,1 0 0 0 0,0 1 0 0 0,-1-1 0 0 0,0 1-1 0 0,1 0 1 0 0,-1 0 0 0 0,0 0 0 0 0,0 1 0 0 0,0-1 0 0 0,-1 1-1 0 0,1 0 1 0 0,0 0 0 0 0,0 0 0 0 0,-1 1 0 0 0,1-1 0 0 0,0 1-1 0 0,-1 0 1 0 0,-3 1 3 0 0,-4 1-7 0 0,0 0 0 0 0,0 1-1 0 0,0 1 1 0 0,0-1 0 0 0,1 2-1 0 0,0 0 1 0 0,0 0 0 0 0,0 1-1 0 0,0 0 1 0 0,1 1 0 0 0,0 0-1 0 0,1 1 1 0 0,-1 0 0 0 0,1 1-1 0 0,1-1 1 0 0,0 2 0 0 0,0-1-1 0 0,-1 3 8 0 0,-45 82 67 0 0,48-82-36 0 0,1 0 1 0 0,0 0-1 0 0,0 1 0 0 0,2 0 1 0 0,-1 0-1 0 0,2 0 0 0 0,0 0 1 0 0,0 0-1 0 0,1 1 0 0 0,1-1 1 0 0,0 0-1 0 0,2 13-31 0 0,1-19 51 0 0,-1 1 0 0 0,1-1 0 0 0,1 0 1 0 0,0-1-1 0 0,0 1 0 0 0,0-1 0 0 0,0 1 0 0 0,1-1 0 0 0,0 0 1 0 0,1-1-1 0 0,-1 0 0 0 0,1 1 0 0 0,0-2 0 0 0,0 1 0 0 0,1-1 0 0 0,-1 0 1 0 0,1 0-1 0 0,0 0 0 0 0,0-1 0 0 0,0-1 0 0 0,1 1 0 0 0,-1-1 1 0 0,1 0-1 0 0,-1-1 0 0 0,7 1-51 0 0,115 6 933 0 0,-26-39-456 0 0,-102 30-887 0 0,10-5 750 0 0,-11 4-3845 0 0,-1 0-3449 0 0,1 2-5030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2.8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9250 0 0,'0'0'2727'0'0,"0"0"-682"0"0,0 0-462 0 0,0 0-198 0 0,0 0-60 0 0,0 0-61 0 0,0 0-113 0 0,0 0-170 0 0,0 0-91 0 0,0 0-30 0 0,0 0-4 0 0,0 0-37 0 0,0 0-161 0 0,16-2-102 0 0,118-12 641 0 0,37-13 25 0 0,-99 23-1176 0 0,-41 1-4469 0 0,-38 13-7312 0 0,4-9 22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13451 0 0,'0'0'2078'0'0,"0"0"-569"0"0,0 0-298 0 0,0 0 24 0 0,0 0 71 0 0,0 0-23 0 0,0 0-86 0 0,0 0-172 0 0,0 0-215 0 0,0 0-168 0 0,0 0-122 0 0,0 0-109 0 0,0 0-98 0 0,39 3-88 0 0,122 10-76 0 0,-59-17 9 0 0,22-4-774 0 0,-98 8-3628 0 0,1 0-4063 0 0,-17 0-4537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3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374 293 0 0 0,'0'0'2103'0'0,"0"0"387"0"0,0 0 116 0 0,0 0-74 0 0,0 0-200 0 0,0 0-223 0 0,0 0-232 0 0,0 0-248 0 0,0 0-219 0 0,0 0-184 0 0,0 0-194 0 0,0 0-159 0 0,0 0-111 0 0,-30-7-97 0 0,-96-19-94 0 0,124 26-542 0 0,-1-1-1 0 0,1 0 0 0 0,-1 1 1 0 0,0-1-1 0 0,1 1 1 0 0,-1 0-1 0 0,0 0 0 0 0,1 0 1 0 0,-1 0-1 0 0,0 0 1 0 0,1 1-1 0 0,-1-1 0 0 0,0 1 1 0 0,1 0-1 0 0,-1 0 1 0 0,1 0-1 0 0,-1 0 0 0 0,1 0 1 0 0,-1 0-1 0 0,1 1 1 0 0,0-1-1 0 0,0 1 0 0 0,0-1 1 0 0,0 1-1 0 0,-1 0-28 0 0,-4 5 126 0 0,-6 4-72 0 0,1-1 1 0 0,0 2-1 0 0,1 0 0 0 0,0 0 0 0 0,1 1 0 0 0,0 0 0 0 0,1 1 1 0 0,1 0-1 0 0,0 0 0 0 0,1 1 0 0 0,0 0 0 0 0,2 0 0 0 0,-1 1 0 0 0,2 0 1 0 0,0-1-1 0 0,1 2 0 0 0,0-1 0 0 0,2 0 0 0 0,0 0 0 0 0,1 9-54 0 0,-1-18-18 0 0,1-1 0 0 0,1 0 0 0 0,-1 1 0 0 0,1-1 0 0 0,0 0 0 0 0,1 1 0 0 0,0-1 0 0 0,0 0 0 0 0,0 0 0 0 0,0 0 0 0 0,1 0 0 0 0,0-1 0 0 0,0 1 0 0 0,1-1 0 0 0,-1 0 1 0 0,1 0-1 0 0,1 0 0 0 0,-1 0 0 0 0,0-1 0 0 0,1 1 0 0 0,0-1 0 0 0,0 0 0 0 0,0-1 0 0 0,1 1 0 0 0,-1-1 0 0 0,1 0 0 0 0,0-1 0 0 0,0 1 0 0 0,0-1 0 0 0,0 0 0 0 0,0 0 0 0 0,1-1 0 0 0,2 0 18 0 0,7 0-346 0 0,0-1 1 0 0,0-1 0 0 0,-1-1 0 0 0,1 0-1 0 0,0-1 1 0 0,-1-1 0 0 0,1 0-1 0 0,9-5 346 0 0,70-30-7978 0 0,-87 35 6720 0 0,16-5-9725 0 0</inkml:trace>
  <inkml:trace contextRef="#ctx0" brushRef="#br0" timeOffset="281.65">920 347 4481 0 0,'0'0'1904'0'0,"0"0"-265"0"0,0 0-94 0 0,0 0 11 0 0,0 0-25 0 0,-37 30-73 0 0,-112 94-143 0 0,79-49 411 0 0,63-61-1379 0 0,4-11-244 0 0,0 1 0 0 0,0 0 0 0 0,1 0 0 0 0,-1 0 0 0 0,1 0 0 0 0,0 0 0 0 0,0 0 0 0 0,0 1 0 0 0,1-1 0 0 0,0 1 0 0 0,0-1 0 0 0,0 1 0 0 0,0-1 0 0 0,1 1 0 0 0,0 0 0 0 0,-1-1 0 0 0,2 1 0 0 0,-1-1 0 0 0,1 1 0 0 0,-1 0 0 0 0,1-1 0 0 0,0 1 0 0 0,1-1 0 0 0,-1 1-1 0 0,1-1 1 0 0,0 0 0 0 0,0 0 0 0 0,0 0 0 0 0,1 0 0 0 0,-1 0 0 0 0,1 0 0 0 0,0-1 0 0 0,0 1 0 0 0,3 1-103 0 0,9 0 258 0 0,-1-2-1 0 0,1 0 1 0 0,0-1-1 0 0,0-1 0 0 0,0 0 1 0 0,0 0-1 0 0,0-2 1 0 0,0 0-1 0 0,0-1 1 0 0,0 0-1 0 0,0-1 1 0 0,-1-1-1 0 0,1 0 1 0 0,-1-1-1 0 0,0-1 0 0 0,0 0 1 0 0,-1-1-1 0 0,0 0 1 0 0,3-3-258 0 0,-4 5 96 0 0,0-1-1 0 0,0-1 1 0 0,0 0 0 0 0,-1 0-1 0 0,0-1 1 0 0,-1 0 0 0 0,0-1-1 0 0,0-1 1 0 0,0 1 0 0 0,-1-1-1 0 0,-1-1 1 0 0,0 0 0 0 0,0 0-1 0 0,-1 0 1 0 0,-1-1 0 0 0,0 0-1 0 0,0-1 1 0 0,-1 1 0 0 0,-1-1-1 0 0,0 0 1 0 0,-1 0 0 0 0,0 0-1 0 0,-1-2-95 0 0,-1 9-21 0 0,-1 0-1 0 0,0-1 1 0 0,-1 1-1 0 0,1 0 1 0 0,-1 0-1 0 0,0 0 1 0 0,-1 0-1 0 0,1 0 0 0 0,-1 0 1 0 0,0 0-1 0 0,-1 0 1 0 0,0 1-1 0 0,1-1 1 0 0,-2 1-1 0 0,1-1 1 0 0,-1 1-1 0 0,1 0 1 0 0,-1 1-1 0 0,-1-1 0 0 0,1 1 1 0 0,-1 0-1 0 0,0 0 1 0 0,0 0-1 0 0,0 0 1 0 0,0 1-1 0 0,-4-2 22 0 0,5 3-167 0 0,0 1 0 0 0,0-1-1 0 0,-1 1 1 0 0,1 0 0 0 0,-1 0 0 0 0,1 1-1 0 0,-1-1 1 0 0,1 1 0 0 0,-1 0 0 0 0,0 0-1 0 0,1 0 1 0 0,-1 1 0 0 0,1-1 0 0 0,-1 1-1 0 0,1 0 1 0 0,-1 1 0 0 0,1-1 0 0 0,-1 1 167 0 0,-26 18-11045 0 0,21-9-1291 0 0</inkml:trace>
  <inkml:trace contextRef="#ctx0" brushRef="#br0" timeOffset="729.144">1249 725 16740 0 0,'0'0'1993'0'0,"0"0"-872"0"0,0 0-375 0 0,0 0 65 0 0,0 0 153 0 0,0 0 67 0 0,0 0-50 0 0,0 0-180 0 0,0 0-193 0 0,0 0-148 0 0,19-36-86 0 0,61-110-57 0 0,20-25 538 0 0,-34 88-563 0 0,-65 172-989 0 0,3 62 599 0 0,-3-148 102 0 0,0 1 0 0 0,0-1 0 0 0,1 1 0 0 0,-1-1-1 0 0,1 0 1 0 0,0 1 0 0 0,0-1 0 0 0,0 0 0 0 0,0 0 0 0 0,1 0-1 0 0,-1-1 1 0 0,1 1 0 0 0,0-1 0 0 0,-1 1 0 0 0,1-1 0 0 0,0 0-1 0 0,1 0 1 0 0,-1 0 0 0 0,0 0 0 0 0,0-1 0 0 0,1 1 0 0 0,-1-1-1 0 0,1 0 1 0 0,-1 0 0 0 0,1 0 0 0 0,0-1 0 0 0,-1 1 0 0 0,1-1 0 0 0,0 0-1 0 0,-1 0 1 0 0,1 0 0 0 0,1 0-4 0 0,3-1 65 0 0,-1 0 0 0 0,1 0 0 0 0,0-1 0 0 0,-1 0 0 0 0,1 0 0 0 0,-1-1 0 0 0,1 0 0 0 0,-1 0 0 0 0,0-1 0 0 0,-1 0 0 0 0,1 0 0 0 0,0 0 0 0 0,-1-1 0 0 0,0 0 0 0 0,0 0-65 0 0,3-3 79 0 0,-1 0 1 0 0,0-1 0 0 0,-1 0 0 0 0,0 0-1 0 0,0-1 1 0 0,-1 1 0 0 0,0-1-1 0 0,-1-1 1 0 0,2-3-80 0 0,16-90-1356 0 0,-17 94-3349 0 0,1 5-4276 0 0,-1 5-3507 0 0</inkml:trace>
  <inkml:trace contextRef="#ctx0" brushRef="#br0" timeOffset="1133.46">2459 139 17708 0 0,'0'0'1828'0'0,"0"0"-342"0"0,0 0-129 0 0,0 0-102 0 0,0 0-152 0 0,0 0-187 0 0,0 0-245 0 0,0 0-184 0 0,0 0-179 0 0,0 0-101 0 0,0 0-60 0 0,0 0-59 0 0,0 0-14 0 0,-31 5-42 0 0,-95 19-21 0 0,58 6 2 0 0,57-20-5 0 0,2-4-13 0 0,-1 1 0 0 0,2 0-1 0 0,-1 1 1 0 0,1 0 0 0 0,0 1-1 0 0,1-1 1 0 0,0 1 0 0 0,0 1-1 0 0,1-1 1 0 0,-2 6 5 0 0,7-13-7 0 0,0 1 1 0 0,0-1-1 0 0,1 0 1 0 0,-1 1-1 0 0,1-1 1 0 0,-1 1-1 0 0,1-1 1 0 0,0 1-1 0 0,0-1 1 0 0,0 1-1 0 0,0-1 1 0 0,0 1-1 0 0,1-1 1 0 0,-1 0-1 0 0,1 1 1 0 0,0-1-1 0 0,-1 1 1 0 0,1-1-1 0 0,0 0 1 0 0,0 0-1 0 0,1 0 1 0 0,-1 1-1 0 0,0-1 1 0 0,1 0-1 0 0,-1 0 1 0 0,1-1-1 0 0,0 1 0 0 0,0 0 1 0 0,-1-1-1 0 0,1 1 1 0 0,0-1-1 0 0,2 2 7 0 0,79 38-59 0 0,-57-31 34 0 0,-21-9 27 0 0,0 0 0 0 0,0 1 1 0 0,-1 0-1 0 0,1 0 1 0 0,-1 0-1 0 0,1 0 1 0 0,-1 0-1 0 0,0 1 1 0 0,0 0-1 0 0,0 0 1 0 0,0 0-1 0 0,0 1 0 0 0,-1-1 1 0 0,1 1-1 0 0,-1 0 1 0 0,0 0-1 0 0,0 0 1 0 0,-1 0-1 0 0,1 0 1 0 0,-1 1-1 0 0,0-1 1 0 0,0 1-1 0 0,0-1 0 0 0,-1 1 1 0 0,1 0-1 0 0,-1 0 1 0 0,0 0-1 0 0,-1 0 1 0 0,1 0-1 0 0,-1 0 1 0 0,0 0-1 0 0,0 0 1 0 0,-1-1-1 0 0,1 1 1 0 0,-1 0-1 0 0,0 0 0 0 0,-1 0 1 0 0,0 1-3 0 0,-8 7 17 0 0,-1-1 0 0 0,0 0 1 0 0,-1-1-1 0 0,-1 0 0 0 0,0-1 1 0 0,0-1-1 0 0,-1 0 0 0 0,0 0 0 0 0,0-1 1 0 0,-1-1-1 0 0,0-1 0 0 0,-1 0-17 0 0,0 2 14 0 0,6-3-235 0 0,-2 0 0 0 0,1-1 0 0 0,0 0 0 0 0,-1 0 0 0 0,0-1 0 0 0,0-1 0 0 0,0 0 0 0 0,0-1-1 0 0,-7 0 222 0 0,19-21-6574 0 0,3 13 11 0 0,0-1-5097 0 0</inkml:trace>
  <inkml:trace contextRef="#ctx0" brushRef="#br0" timeOffset="1379.97">2890 0 7970 0 0,'0'0'6705'0'0,"0"0"-3524"0"0,0 0-1183 0 0,0 0-305 0 0,0 0-286 0 0,0 0-236 0 0,0 0-131 0 0,0 0-143 0 0,0 0-187 0 0,0 0-176 0 0,10 34-90 0 0,24 106-64 0 0,-32-134-354 0 0,-1-1-1 0 0,0 0 1 0 0,-1 1-1 0 0,1-1 1 0 0,-1 0 0 0 0,0 1-1 0 0,-1-1 1 0 0,1 1-1 0 0,-1-1 1 0 0,0 0-1 0 0,0 0 1 0 0,-1 1 0 0 0,1-1-1 0 0,-1 0 1 0 0,-1 0-1 0 0,1 0-25 0 0,-6 13 100 0 0,-9 29-37 0 0,2 0-1 0 0,1 1 0 0 0,3 0 1 0 0,2 4-63 0 0,8 56-1741 0 0,1-108 1075 0 0,0 0-225 0 0,-17 0-11025 0 0,13-4 393 0 0</inkml:trace>
  <inkml:trace contextRef="#ctx0" brushRef="#br0" timeOffset="1564.15">2517 305 11490 0 0,'0'0'4055'0'0,"0"0"-1970"0"0,0 0-748 0 0,0 0-65 0 0,0 0-41 0 0,0 0-112 0 0,0 0-106 0 0,0 0-122 0 0,33 2-179 0 0,105 7-173 0 0,4 11 524 0 0,77 4-614 0 0,-125-21-7761 0 0,-85-3-4790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0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0 6441 0 0,'0'0'2454'0'0,"0"0"-565"0"0,0 0-294 0 0,0 0-7 0 0,0 0 27 0 0,0 0-19 0 0,0 0-163 0 0,0 0-210 0 0,0 0-242 0 0,0 0-215 0 0,0 0-156 0 0,-7 3-117 0 0,-44 29 588 0 0,-158 188 925 0 0,-32 10-1579 0 0,178-171-451 0 0,61-58 934 0 0,1 1-3545 0 0,1-2-8000 0 0,0 0-258 0 0</inkml:trace>
  <inkml:trace contextRef="#ctx0" brushRef="#br0" timeOffset="366.074">1 73 10602 0 0,'0'0'1893'0'0,"0"0"-393"0"0,0 0-294 0 0,0 0 6 0 0,0 0 51 0 0,0 0-34 0 0,0 0-219 0 0,0 0-263 0 0,0 0-152 0 0,0 0-57 0 0,0 0 48 0 0,0 0 6 0 0,0 0-35 0 0,9 15-26 0 0,73 93 969 0 0,189 119 944 0 0,-132-130-2248 0 0,-76-70-136 0 0,-47-34-1295 0 0,-16-9-4454 0 0,0 9-932 0 0,0 3-5238 0 0</inkml:trace>
  <inkml:trace contextRef="#ctx0" brushRef="#br0" timeOffset="666.669">812 362 10834 0 0,'0'0'1834'0'0,"0"0"-507"0"0,0 0-213 0 0,0 0 130 0 0,0 0 171 0 0,0 0 94 0 0,0 0-79 0 0,0 0-212 0 0,0 0-205 0 0,0 0-186 0 0,0 0-120 0 0,0 0-115 0 0,0 0-83 0 0,26-2-55 0 0,128-15 267 0 0,35-10 193 0 0,-169 23 230 0 0,-10 2-3607 0 0,-6 1-2510 0 0,1 1-3614 0 0,-8 0-3492 0 0</inkml:trace>
  <inkml:trace contextRef="#ctx0" brushRef="#br0" timeOffset="953.094">937 116 6585 0 0,'0'0'3899'0'0,"0"0"-1516"0"0,0 0-703 0 0,0 0-184 0 0,0 0-55 0 0,0 0-26 0 0,0 0-103 0 0,0 0-192 0 0,0 0-229 0 0,0 0-185 0 0,0 0-125 0 0,0 0-62 0 0,0 0-58 0 0,-2 17-53 0 0,-5 112 613 0 0,3 95-329 0 0,-4-132-1128 0 0,8-85-134 0 0,3 41-961 0 0,4-36-2936 0 0,5-2-4726 0 0,-9-10-1220 0 0</inkml:trace>
  <inkml:trace contextRef="#ctx0" brushRef="#br0" timeOffset="1568.038">1378 212 8842 0 0,'0'0'1775'0'0,"0"0"-305"0"0,0 0-117 0 0,0 0 10 0 0,0 0 4 0 0,0 0-32 0 0,0 0-151 0 0,0 0-238 0 0,0 0-233 0 0,0 0-161 0 0,0 0-139 0 0,0 0-108 0 0,0 0-49 0 0,-9 36-83 0 0,-28 108-42 0 0,27-74 46 0 0,10-67-151 0 0,0 0 0 0 0,0-1 0 0 0,1 1 0 0 0,-1 0-1 0 0,0 0 1 0 0,1 0 0 0 0,0-1 0 0 0,0 1-1 0 0,-1 0 1 0 0,2-1 0 0 0,-1 1 0 0 0,0-1 0 0 0,0 1-1 0 0,1-1 1 0 0,-1 0 0 0 0,1 1 0 0 0,0-1 0 0 0,0 0-1 0 0,0 0 1 0 0,0 0 0 0 0,0 0 0 0 0,0-1-1 0 0,0 1 1 0 0,1 0 0 0 0,-1-1 0 0 0,1 0 0 0 0,-1 1-1 0 0,1-1 1 0 0,-1 0 0 0 0,1 0 0 0 0,0-1 0 0 0,0 1-1 0 0,-1-1 1 0 0,1 1 0 0 0,0-1 0 0 0,0 0-1 0 0,0 0 1 0 0,-1 0 0 0 0,1 0 0 0 0,0 0 0 0 0,0-1-1 0 0,-1 1 1 0 0,1-1 0 0 0,0 0 0 0 0,-1 0 0 0 0,1 0-1 0 0,0 0 1 0 0,-1 0 0 0 0,1-1 0 0 0,-1 1-1 0 0,0-1 1 0 0,1 1 0 0 0,-1-1 0 0 0,2-2-26 0 0,28-24 272 0 0,0-1 0 0 0,-2-2 0 0 0,-1-1 1 0 0,-2-1-1 0 0,19-29-272 0 0,0 1 219 0 0,0 11 2 0 0,-46 49-202 0 0,0 1 2 0 0,6 28 37 0 0,17 407 361 0 0,2-150-455 0 0,-43-120 82 0 0,16-156-38 0 0,0 0 0 0 0,0 0 0 0 0,-1 0 0 0 0,0 0 0 0 0,0 0-1 0 0,-1-1 1 0 0,-1 1 0 0 0,1-1 0 0 0,-1 0 0 0 0,0-1 0 0 0,-1 1 0 0 0,0-1-1 0 0,0 0 1 0 0,-1 0 0 0 0,0-1 0 0 0,0 0 0 0 0,0 0 0 0 0,-1-1 0 0 0,1 1-1 0 0,-1-2 1 0 0,-1 1 0 0 0,1-1 0 0 0,-1-1 0 0 0,0 1 0 0 0,1-1 0 0 0,-1-1-1 0 0,-1 0 1 0 0,-2 0-8 0 0,10-2 6 0 0,-1 0 0 0 0,0-1 0 0 0,0 1 0 0 0,0-1 0 0 0,0 0 0 0 0,0 0 0 0 0,1 0 0 0 0,-1 0 0 0 0,0-1 0 0 0,1 1 0 0 0,-1-1 0 0 0,1 0 0 0 0,0 1 0 0 0,-1-1 0 0 0,1 0 0 0 0,0 0 0 0 0,0-1 0 0 0,0 1 0 0 0,0 0 0 0 0,1-1 0 0 0,-1 1 0 0 0,1-1 0 0 0,-1 1 0 0 0,1-1 0 0 0,0 0 0 0 0,0 0 0 0 0,0 1 0 0 0,0-1 0 0 0,1 0 0 0 0,-1 0 0 0 0,1 0 0 0 0,-1-2-6 0 0,-2-99 24 0 0,10 75-85 0 0,1 1-1 0 0,1 0 1 0 0,1 0 0 0 0,1 1-1 0 0,2 0 1 0 0,1 1-1 0 0,1 1 1 0 0,1 0-1 0 0,1 1 1 0 0,1 0-1 0 0,1 2 1 0 0,5-4 61 0 0,24-29-1432 0 0,-15 23-5502 0 0,-24 23-4690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17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3209 0 0,'0'0'2391'0'0,"0"0"-547"0"0,0 0-213 0 0,0 0 116 0 0,0 0 70 0 0,0 0-74 0 0,0 0-228 0 0,0 0-351 0 0,0 0-292 0 0,0 0-197 0 0,0 0-23 0 0,4-1 11 0 0,287 10 6009 0 0,-14-36-5140 0 0,-160 19-2177 0 0,-137 17 10 0 0,-21 9-1521 0 0,12-10-2092 0 0,21-5-1057 0 0,1-2-6032 0 0</inkml:trace>
  <inkml:trace contextRef="#ctx0" brushRef="#br0" timeOffset="277.007">60 463 10914 0 0,'0'0'2058'0'0,"0"0"-606"0"0,0 0-413 0 0,0 0-102 0 0,0 0 81 0 0,0 0 219 0 0,0 0 108 0 0,0 0-40 0 0,0 0-112 0 0,0 0-249 0 0,0 0-206 0 0,0 0-121 0 0,25 4-89 0 0,80 11-59 0 0,52-12 843 0 0,111-36-1097 0 0,-251 31-736 0 0,5-2-1292 0 0,-6-2-5916 0 0,-13 6-3904 0 0</inkml:trace>
  <inkml:trace contextRef="#ctx0" brushRef="#br0" timeOffset="867.435">384 1 5209 0 0,'0'0'2438'0'0,"0"0"-503"0"0,0 0-283 0 0,0 0-14 0 0,0 0-18 0 0,0 0-81 0 0,0 0-138 0 0,0 0-236 0 0,0 0-238 0 0,0 0-227 0 0,0 0-168 0 0,0 0-95 0 0,0 0-28 0 0,-15 5 18 0 0,-43 17 7 0 0,57-21-409 0 0,0-1-1 0 0,1 0 1 0 0,-1 1-1 0 0,0-1 1 0 0,0 1-1 0 0,0 0 1 0 0,0-1-1 0 0,1 1 1 0 0,-1 0-1 0 0,0-1 1 0 0,0 1-1 0 0,1 0 1 0 0,-1 0-1 0 0,1 0 1 0 0,-1-1-1 0 0,1 1 1 0 0,-1 0-1 0 0,1 0 1 0 0,-1 0-1 0 0,1 0 1 0 0,0 0-1 0 0,0 0 1 0 0,-1 0-1 0 0,1 0 1 0 0,0 0-1 0 0,0 0 0 0 0,0 0 1 0 0,0 0-1 0 0,0 0 1 0 0,0 0-1 0 0,0 0 1 0 0,1 0-1 0 0,-1 0 1 0 0,0 0-1 0 0,0 0 1 0 0,1 0-1 0 0,-1 0 1 0 0,1 0-1 0 0,-1 0 1 0 0,1-1-1 0 0,-1 1 1 0 0,1 0-1 0 0,0 0 1 0 0,-1 0-1 0 0,1-1 1 0 0,0 1-1 0 0,-1 0 1 0 0,1-1-1 0 0,0 1-24 0 0,0 1 69 0 0,17 16 277 0 0,1 1 0 0 0,1-2 1 0 0,0-1-1 0 0,1 0 0 0 0,1-2 0 0 0,0 0 1 0 0,1-2-1 0 0,0 0 0 0 0,15 4-346 0 0,38 22 394 0 0,-35-18-263 0 0,-28-15-114 0 0,0 1 0 0 0,-1 0 0 0 0,0 0 0 0 0,0 1 0 0 0,-1 1 0 0 0,1 0 0 0 0,-2 0 1 0 0,1 1-1 0 0,-1 1 0 0 0,-1 0 0 0 0,1 0 0 0 0,-2 1 0 0 0,6 7-17 0 0,-13-15 13 0 0,1 0-1 0 0,-1 0 1 0 0,1-1-1 0 0,-1 1 1 0 0,0 1-1 0 0,0-1 1 0 0,0 0-1 0 0,-1 0 1 0 0,1 0-1 0 0,-1 0 1 0 0,1 0-1 0 0,-1 1 1 0 0,0-1 0 0 0,0 0-1 0 0,-1 0 1 0 0,1 0-1 0 0,-1 1 1 0 0,0-1-1 0 0,1 0 1 0 0,-1 0-1 0 0,-1 0 1 0 0,1 0-1 0 0,0 0 1 0 0,-1 0-1 0 0,1-1 1 0 0,-1 1-1 0 0,0 0 1 0 0,0-1-1 0 0,0 1 1 0 0,0-1-1 0 0,-1 0 1 0 0,1 0-1 0 0,0 0 1 0 0,-1 0-1 0 0,0 0 1 0 0,0 0-13 0 0,-50 35 114 0 0,-1-2 0 0 0,-2-3 0 0 0,-1-2-1 0 0,-14 3-113 0 0,-14 8 16 0 0,-14 28 57 0 0,87-30-582 0 0,12-39 362 0 0,0 0-48 0 0,0 0-61 0 0,0 0-69 0 0,0 0-103 0 0,0 0-168 0 0,0 0-255 0 0,0 0-410 0 0,0 0-628 0 0,0 0-3050 0 0,0-3-452 0 0,0 2-6244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1.6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487 174 0 0 0,'0'0'1232'0'0,"0"0"594"0"0,0 0 194 0 0,0 0-83 0 0,0 0-157 0 0,0 0-178 0 0,0 0-166 0 0,0 0-113 0 0,0 0-88 0 0,10-8-72 0 0,1-1-704 0 0,7-5-47 0 0,3 2 4318 0 0,-45 37-1730 0 0,11-11-2788 0 0,-45 46 323 0 0,5-6-120 0 0,-2-2 0 0 0,-1-2 0 0 0,-11 3-415 0 0,-118 62 724 0 0,149-99-222 0 0,103-12 34 0 0,212 0-242 0 0,-246 1-282 0 0,-1 1 0 0 0,-1 2 0 0 0,1 0-1 0 0,-2 3 1 0 0,21 9-12 0 0,-25-12 61 0 0,-25-8-77 0 0,-1 0 22 0 0,0 0 14 0 0,0 0-2 0 0,0 0 9 0 0,0 0 20 0 0,0 0 13 0 0,0 0-3 0 0,0 0 4 0 0,0 0 21 0 0,0 0 0 0 0,0 0 10 0 0,0 0 17 0 0,0 0-17 0 0,0 0 16 0 0,-12-15 136 0 0,-38-56-132 0 0,-69-147-79 0 0,72 98 26 0 0,44 108-2393 0 0,17 24-5497 0 0,-7-5-3978 0 0</inkml:trace>
  <inkml:trace contextRef="#ctx0" brushRef="#br0" timeOffset="816.066">805 77 4393 0 0,'0'0'3233'0'0,"0"0"-1290"0"0,0 0-610 0 0,0 0-90 0 0,0 0 143 0 0,0 0 161 0 0,0 0 4 0 0,0 0-215 0 0,0 0-349 0 0,0 0-329 0 0,0 0-182 0 0,0 0-98 0 0,0 0-43 0 0,7-8 541 0 0,-13 51 522 0 0,6 207 41 0 0,0-245-1422 0 0,0 1-1 0 0,1-1 1 0 0,0 1 0 0 0,0-1 0 0 0,0 0-1 0 0,0 0 1 0 0,1 1 0 0 0,0-1 0 0 0,0 0-1 0 0,1 0 1 0 0,-1 0 0 0 0,1-1-1 0 0,0 1 1 0 0,1-1 0 0 0,-1 1 0 0 0,1-1-1 0 0,-1 0 1 0 0,1-1 0 0 0,0 1 0 0 0,1 0-17 0 0,1-5 84 0 0,0 1 0 0 0,-1-1 0 0 0,1 0 0 0 0,0-1 0 0 0,-1 1 1 0 0,1-1-1 0 0,-1 0 0 0 0,0-1 0 0 0,1 1 0 0 0,-1-1 0 0 0,0 0 1 0 0,-1 0-1 0 0,1-1 0 0 0,0 1 0 0 0,-1-1 0 0 0,0 0 0 0 0,0 0 0 0 0,0-1 1 0 0,0 1-1 0 0,-1-1 0 0 0,0 0 0 0 0,0 0 0 0 0,0 0 0 0 0,-1 0 1 0 0,1-2-85 0 0,1 2 45 0 0,187-318 578 0 0,-161 274-595 0 0,-19 103-82 0 0,4 385 283 0 0,-7-116-50 0 0,-10-303-165 0 0,0 1 1 0 0,-1-1 0 0 0,-1 0 0 0 0,-1 0 0 0 0,0 0-1 0 0,-2-1 1 0 0,0 0 0 0 0,-1 0 0 0 0,-1-1-1 0 0,-1 0 1 0 0,-1 0 0 0 0,-9 11-15 0 0,14-23 16 0 0,1-1-1 0 0,-1 1 1 0 0,0-2-1 0 0,0 1 1 0 0,-1-1-1 0 0,1 1 1 0 0,-1-2-1 0 0,0 1 1 0 0,0-1-1 0 0,0 0 1 0 0,-1-1-1 0 0,1 1 1 0 0,-1-1 0 0 0,1-1-1 0 0,-1 0 1 0 0,0 0-1 0 0,1 0 1 0 0,-1-1-1 0 0,0 0 1 0 0,-3-1-16 0 0,7-1 3 0 0,-1-1 0 0 0,1 1 1 0 0,0-1-1 0 0,-1 0 0 0 0,1-1 0 0 0,1 1 1 0 0,-1-1-1 0 0,0 1 0 0 0,1-1 0 0 0,0 0 1 0 0,0 0-1 0 0,0-1 0 0 0,0 1 1 0 0,1-1-1 0 0,-1 1 0 0 0,1-1 0 0 0,0 0 1 0 0,1 0-1 0 0,-1 0 0 0 0,1 0 0 0 0,0 0 1 0 0,0 0-1 0 0,1 0 0 0 0,-1 0 1 0 0,1 0-1 0 0,0-1 0 0 0,1 1 0 0 0,-1 0 1 0 0,1 0-1 0 0,0 0 0 0 0,0 0 1 0 0,1 0-1 0 0,0-2-3 0 0,10-25-7 0 0,1 0 1 0 0,1 1-1 0 0,2 0 1 0 0,1 1 0 0 0,2 1-1 0 0,2-1 7 0 0,158-189-1843 0 0,-155 199-248 0 0,-16 17-2005 0 0,2 2-4886 0 0,-7 1-2564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33.8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3233 0 0,'0'0'2103'0'0,"0"0"-272"0"0,0 0-96 0 0,0 0 44 0 0,0 0 32 0 0,0 0-64 0 0,0 0-244 0 0,0 0-347 0 0,0 0-344 0 0,0 0-277 0 0,0 0-69 0 0,0 0 56 0 0,0 0 123 0 0,4 1 129 0 0,208 2 3999 0 0,-157-7-3354 0 0,-18 1-4068 0 0,-12 2-8366 0 0,-25 1-909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1144 0 0,'0'0'1978'0'0,"0"0"-63"0"0,0 0-36 0 0,0 0-40 0 0,0 0-90 0 0,0 0-164 0 0,0 0-228 0 0,0 0-217 0 0,0 0-149 0 0,0 0-72 0 0,0 0-22 0 0,4 0 5428 0 0,13 0-4240 0 0,282-15 1093 0 0,-169 30-2979 0 0,-120-15-163 0 0,-9 0-40 0 0,-1 1 13 0 0,0 1-5 0 0,0-1-27 0 0,0-1-17 0 0,0 0 8 0 0,-16 0-3015 0 0,5 0-4245 0 0,7 0-4538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2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5057 0 0,'0'0'2801'0'0,"0"0"-427"0"0,0 0-265 0 0,0 0-62 0 0,0 0-162 0 0,0 0-248 0 0,0 0-271 0 0,0 0-278 0 0,0 0-231 0 0,0 0-151 0 0,0 0-92 0 0,0 0-86 0 0,0 0-53 0 0,30 9 2080 0 0,26-4-1786 0 0,0-2 0 0 0,0-2 0 0 0,55-8-769 0 0,25-15 133 0 0,-53-1-337 0 0,-83 23 72 0 0,0 0-52 0 0,0 0-73 0 0,0 0-115 0 0,-16 0-4220 0 0,4 4 912 0 0,3-1-3744 0 0,0 1-4270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5.4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14075 0 0,'0'0'1572'0'0,"0"0"-509"0"0,0 0-129 0 0,0 0 223 0 0,0 0 232 0 0,0 0 22 0 0,0 0-155 0 0,0 0-241 0 0,0 0-222 0 0,0 0-170 0 0,0 0-135 0 0,0 0-121 0 0,34 4-86 0 0,106 11-51 0 0,-117-13-211 0 0,0 0 0 0 0,1-2 1 0 0,-1 0-1 0 0,0-2 0 0 0,0-1 1 0 0,11-2-20 0 0,22-4-835 0 0,-28 4-1434 0 0,-16 2-3346 0 0,-4 3-6179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6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 8442 0 0,'0'0'2448'0'0,"0"0"-343"0"0,0 0-177 0 0,0 0-37 0 0,0 0-86 0 0,0 0-201 0 0,0 0-297 0 0,0 0-304 0 0,0 0-270 0 0,0 0-167 0 0,0 0-101 0 0,0 0-109 0 0,0 0-94 0 0,20 57 1434 0 0,-14-35-1573 0 0,-1-1-1 0 0,-1 1 1 0 0,-1 0-1 0 0,-1 0 1 0 0,-1 0 0 0 0,-1 0-1 0 0,-1 0 1 0 0,-1 0-1 0 0,-1 0 1 0 0,0-1 0 0 0,-2 1-1 0 0,0-1 1 0 0,-2 0-1 0 0,-6 14-122 0 0,-68 170 186 0 0,73-176-166 0 0,4 19 341 0 0,30-48-63 0 0,249-7 864 0 0,42 6-572 0 0,-261 9-489 0 0,-56-8-91 0 0,-23 1-3894 0 0,14-2-1542 0 0,5 1-6909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2:53.1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0 410 10378 0 0,'0'0'2113'0'0,"0"0"-466"0"0,0 0-59 0 0,0 0 23 0 0,0 0-15 0 0,0 0-86 0 0,0 0-292 0 0,0 0-321 0 0,0 0-241 0 0,0 0-161 0 0,0 0-36 0 0,0 0-26 0 0,0 0-11 0 0,2 2 39 0 0,7 2-199 0 0,0 0-1 0 0,0 0 1 0 0,1 0-1 0 0,-1-1 0 0 0,1-1 1 0 0,-1 0-1 0 0,1 0 1 0 0,0-1-1 0 0,0 0 1 0 0,0 0-1 0 0,8-2-261 0 0,10 3 249 0 0,205 5 403 0 0,-165-21-1909 0 0,-45 6-2631 0 0,-3-1-4882 0 0,-12 6-3359 0 0</inkml:trace>
  <inkml:trace contextRef="#ctx0" brushRef="#br0" timeOffset="799.421">1139 13 7346 0 0,'0'0'2625'0'0,"0"0"-829"0"0,0 0-462 0 0,0 0-57 0 0,0 0-13 0 0,0 0-52 0 0,0 0-95 0 0,0 0-180 0 0,0 0-183 0 0,0 0-129 0 0,0 0-60 0 0,0 0-76 0 0,0 0-48 0 0,-19 27-17 0 0,-58 87-59 0 0,60-87-72 0 0,-2-1-1 0 0,-1-1 1 0 0,-1-1-1 0 0,-1 0 1 0 0,-2-2-1 0 0,-7 5-292 0 0,0 0 177 0 0,-193 154 643 0 0,223-180-813 0 0,0 0 1 0 0,0 0 0 0 0,0 0-1 0 0,0-1 1 0 0,0 1 0 0 0,0 0-1 0 0,0 0 1 0 0,0 0-1 0 0,0 1 1 0 0,0-1 0 0 0,1 0-1 0 0,-1 0 1 0 0,1 0 0 0 0,-1 0-1 0 0,1 1 1 0 0,-1-1 0 0 0,1 0-1 0 0,-1 1 1 0 0,1-1-1 0 0,0 0 1 0 0,0 1 0 0 0,0-1-1 0 0,0 0 1 0 0,0 1 0 0 0,0-1-1 0 0,0 0 1 0 0,0 1 0 0 0,0-1-1 0 0,1 0 1 0 0,-1 1-1 0 0,1-1 1 0 0,-1 0 0 0 0,1 0-1 0 0,-1 1 1 0 0,1-1 0 0 0,0 0-1 0 0,-1 0 1 0 0,1 0 0 0 0,0 0-1 0 0,0 0 1 0 0,0 0-1 0 0,0 0 1 0 0,0 0 0 0 0,0 0-1 0 0,0 0 1 0 0,0-1 0 0 0,0 1-1 0 0,0 0 1 0 0,1-1 0 0 0,-1 1-1 0 0,0-1 1 0 0,0 1-1 0 0,1-1 1 0 0,-1 0 0 0 0,0 1-1 0 0,1-1 1 0 0,-1 0 0 0 0,0 0-1 0 0,1 0 1 0 0,-1 0 0 0 0,0 0-1 0 0,2 0-7 0 0,48 11 161 0 0,1-1 0 0 0,0-3 0 0 0,0-3 1 0 0,1-1-1 0 0,31-4-161 0 0,20 5 50 0 0,-70 0 1004 0 0,-37-24-551 0 0,-29-88-319 0 0,-50-245 220 0 0,45 210-428 0 0,38 144-28 0 0,-1-1 0 0 0,0 0-1 0 0,1 0 1 0 0,-1 0 0 0 0,0 0 0 0 0,1 0 0 0 0,-1 0 0 0 0,0 0 0 0 0,1 0 0 0 0,-1 0-1 0 0,0 0 1 0 0,1 0 0 0 0,-1 0 0 0 0,0 0 0 0 0,1-1 0 0 0,-1 1 0 0 0,0 0 0 0 0,1 0-1 0 0,-1 0 1 0 0,0 0 0 0 0,1-1 0 0 0,-1 1 0 0 0,0 0 0 0 0,0 0 0 0 0,1 0 0 0 0,-1-1-1 0 0,0 1 1 0 0,0 0 0 0 0,0 0 0 0 0,1-1 0 0 0,-1 1 0 0 0,0 0 0 0 0,0-1 0 0 0,0 1-1 0 0,0 0 1 0 0,0-1 0 0 0,1 1 0 0 0,-1 0 0 0 0,0-1 0 0 0,0 1 0 0 0,0 0 0 0 0,0-1 0 0 0,0 1-1 0 0,0 0 1 0 0,0-1 0 0 0,0 1 0 0 0,0 0 0 0 0,0-1 0 0 0,0 1 0 0 0,-1 0 0 0 0,1-1-1 0 0,0 1 1 0 0,0 0 0 0 0,0-1 0 0 0,0 1 0 0 0,0 0 0 0 0,-1 0 0 0 0,1-1 0 0 0,0 1 51 0 0,23 25-4597 0 0,-18-20 1261 0 0,4 4-8328 0 0</inkml:trace>
  <inkml:trace contextRef="#ctx0" brushRef="#br0" timeOffset="1145.099">1832 225 11755 0 0,'0'0'2365'0'0,"0"0"-512"0"0,0 0-345 0 0,0 0-98 0 0,0 0-31 0 0,0 0-92 0 0,0 0-188 0 0,0 0-255 0 0,0 0-231 0 0,0 0-133 0 0,0 0-80 0 0,0 0-72 0 0,0 0-65 0 0,-5 4-39 0 0,-27 22 115 0 0,1 3-1 0 0,1 0 1 0 0,1 2-1 0 0,2 1 1 0 0,-17 27-339 0 0,-37 42 54 0 0,-37-8-247 0 0,102-86-1284 0 0,10-9-4183 0 0,3-7-4504 0 0,3 6 103 0 0</inkml:trace>
  <inkml:trace contextRef="#ctx0" brushRef="#br0" timeOffset="1514.953">1434 94 7394 0 0,'0'0'2900'0'0,"0"0"-417"0"0,0 0-442 0 0,0 0-237 0 0,0 0-142 0 0,0 0-163 0 0,0 0-255 0 0,0 0-286 0 0,0 0-271 0 0,0 0-254 0 0,0 0-160 0 0,0 0-54 0 0,0 0-50 0 0,-3-2 71 0 0,-11 8 564 0 0,16 29 197 0 0,4-21-782 0 0,1 0 0 0 0,0 0 0 0 0,1-1 0 0 0,0 0 0 0 0,1 0 0 0 0,1-1 0 0 0,0 0 0 0 0,0-1 0 0 0,1 0 0 0 0,1 0 0 0 0,0-1 0 0 0,8 5-219 0 0,-4-1 124 0 0,13 12-42 0 0,-1 2 0 0 0,-1 1 0 0 0,-2 2 0 0 0,-1 0 0 0 0,-1 1 0 0 0,-2 2 0 0 0,11 24-82 0 0,3 34 40 0 0,-23-88-2357 0 0,-4-19-3434 0 0,-5 7 808 0 0,1 1-7038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15.0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1505 578 5505 0 0,'0'0'3185'0'0,"0"0"-921"0"0,0 0-439 0 0,0 0-58 0 0,0 0-14 0 0,0 0-76 0 0,0 0-242 0 0,0 0-327 0 0,0 0-304 0 0,0 0-212 0 0,0 0-142 0 0,6 1 1993 0 0,2 360-1396 0 0,-12-26-799 0 0,-27-193-104 0 0,30-115-4 0 0,2-38-3779 0 0,-1 6 2619 0 0,0-3-1895 0 0,0 3-1890 0 0,2 0-6674 0 0</inkml:trace>
  <inkml:trace contextRef="#ctx0" brushRef="#br0" timeOffset="1914.606">1498 593 0 0 0,'0'0'1342'0'0,"0"0"487"0"0,0 0 184 0 0,0 0-33 0 0,0 0-73 0 0,0 0-81 0 0,0 0-155 0 0,0 0-240 0 0,0 0-253 0 0,0 0-216 0 0,0 0-179 0 0,0 0-105 0 0,-3-1-39 0 0,-5-4 2227 0 0,19 9-1386 0 0,21 9-105 0 0,25-9-755 0 0,-1-2 0 0 0,1-3 1 0 0,-1-3-1 0 0,1-1 0 0 0,32-10-620 0 0,84-7 336 0 0,-5 18-138 0 0,-168 4-198 0 0,0 0 20 0 0,28 0 330 0 0,108 0-346 0 0,-124-2-93 0 0,-3 20 774 0 0,-42 379-525 0 0,42-218-122 0 0,9-70 20 0 0,1-40-22 0 0,-9 16 153 0 0,-9-85-171 0 0,-1 1 0 0 0,0-1-1 0 0,0 0 1 0 0,1 1 0 0 0,-1-1-1 0 0,0 0 1 0 0,0 1 0 0 0,1-1-1 0 0,-1 1 1 0 0,0-1 0 0 0,0 0 0 0 0,0 1-1 0 0,0-1 1 0 0,1 1 0 0 0,-1-1-1 0 0,0 1 1 0 0,0-1 0 0 0,0 0-1 0 0,0 1 1 0 0,0-1 0 0 0,0 1 0 0 0,0-1-1 0 0,0 1 1 0 0,0-1 0 0 0,-1 1-1 0 0,1-1 1 0 0,0 0 0 0 0,0 1-1 0 0,0-1 1 0 0,0 1 0 0 0,-1-1 0 0 0,1 0-1 0 0,0 1 1 0 0,0-1 0 0 0,-1 0-1 0 0,1 1 1 0 0,0-1 0 0 0,-1 0-1 0 0,1 1 1 0 0,0-1 0 0 0,-1 0 0 0 0,1 0-1 0 0,0 1 1 0 0,-1-1 0 0 0,1 0-1 0 0,-1 0 1 0 0,1 0 0 0 0,0 0-1 0 0,-1 1 1 0 0,1-1 0 0 0,-1 0 0 0 0,1 0-1 0 0,-1 0 1 0 0,1 0 0 0 0,0 0-1 0 0,-1 0 1 0 0,1 0 0 0 0,-1 0-1 0 0,1 0 1 0 0,-1 0 0 0 0,1 0 0 0 0,-1-1-1 0 0,1 1 1 0 0,0 0 0 0 0,-1 0-1 0 0,1 0 1 0 0,-1-1 0 0 0,1 1-1 0 0,0 0 1 0 0,-1-1-18 0 0,-41-10 36 0 0,-20 3-7 0 0,-235 22-30 0 0,-115 7 140 0 0,271-6 6 0 0,120-14 82 0 0,21-2-248 0 0,0 1-1 0 0,-2-16-1238 0 0,2-9-2503 0 0,0 18-1576 0 0,0 5-6914 0 0</inkml:trace>
  <inkml:trace contextRef="#ctx0" brushRef="#br0" timeOffset="9064.799">1658 1272 0 0 0,'0'0'1216'0'0,"0"0"494"0"0,0 0 149 0 0,0 0-105 0 0,0 0-119 0 0,0 0-50 0 0,0 0-64 0 0,0 3-109 0 0,0 13-133 0 0,0-12-139 0 0,0-4-117 0 0,0 0-81 0 0,0 0-47 0 0,0 0-19 0 0,0 0-25 0 0,0 0-18 0 0,0 0-13 0 0,0 0-29 0 0,0 0-41 0 0,0-29 1730 0 0,1 9-2296 0 0,1 0 0 0 0,0 1 1 0 0,2-1-1 0 0,1 0 0 0 0,0 1 0 0 0,1 0 0 0 0,1 0 1 0 0,1 1-1 0 0,2-2-184 0 0,82-127 273 0 0,-89 144-274 0 0,1 0-1 0 0,-1-1 0 0 0,1 1 0 0 0,0 0 1 0 0,0 1-1 0 0,1-1 0 0 0,-1 1 1 0 0,0 0-1 0 0,1 0 0 0 0,-1 0 1 0 0,1 1-1 0 0,0-1 0 0 0,0 1 1 0 0,-1 0-1 0 0,1 1 0 0 0,0-1 2 0 0,1 33-78 0 0,-4-16 87 0 0,-1 1 1 0 0,-1-1-1 0 0,0 1 1 0 0,-1-1-1 0 0,-1 1 1 0 0,0-1-1 0 0,-2 1 1 0 0,0-1-1 0 0,-3 8-9 0 0,-20 42-13 0 0,68-204 33 0 0,-38 128-24 0 0,0 0-1 0 0,2 0 1 0 0,-1 0 0 0 0,1 1-1 0 0,0 0 1 0 0,1 0 0 0 0,0 0 0 0 0,1 1-1 0 0,-1-1 1 0 0,2 2 0 0 0,-1-1-1 0 0,1 1 1 0 0,0 0 0 0 0,6-3 4 0 0,-13 9-4 0 0,-1 1 1 0 0,1-1-1 0 0,0 0 1 0 0,0 1-1 0 0,0-1 1 0 0,0 0 0 0 0,0 1-1 0 0,0-1 1 0 0,0 1-1 0 0,0 0 1 0 0,0-1-1 0 0,0 1 1 0 0,0 0-1 0 0,0-1 1 0 0,0 1-1 0 0,0 0 1 0 0,0 0-1 0 0,0 0 1 0 0,0 0-1 0 0,0 0 1 0 0,0 0 0 0 0,0 0-1 0 0,1 1 1 0 0,-1-1-1 0 0,0 0 1 0 0,0 1-1 0 0,0-1 1 0 0,0 0-1 0 0,0 1 1 0 0,0-1-1 0 0,-1 1 1 0 0,1 0-1 0 0,0-1 1 0 0,0 1-1 0 0,0 0 1 0 0,0-1 0 0 0,-1 1-1 0 0,1 0 1 0 0,0 0-1 0 0,-1 0 1 0 0,1 0-1 0 0,0 0 1 0 0,-1-1-1 0 0,1 1 1 0 0,-1 1 3 0 0,4 10 6 0 0,-1 1 1 0 0,0-1-1 0 0,-1 1 0 0 0,-1-1 1 0 0,0 1-1 0 0,0-1 1 0 0,-1 1-1 0 0,-1 0 0 0 0,0-1 1 0 0,-1 1-1 0 0,0-1 1 0 0,-1 0-1 0 0,-1 0 0 0 0,1 1 1 0 0,-6 8-7 0 0,-4 25-18 0 0,3-4-660 0 0,29-45-4940 0 0,-15 1 3912 0 0,5-4-8449 0 0,-6 2 1160 0 0</inkml:trace>
  <inkml:trace contextRef="#ctx0" brushRef="#br0" timeOffset="9833.61">2209 1040 2345 0 0,'0'0'3244'0'0,"0"0"-603"0"0,0 0-327 0 0,0 0-119 0 0,0 0-190 0 0,0 0-285 0 0,0 0-319 0 0,0 0-323 0 0,0 0-222 0 0,0 0-96 0 0,0 0-37 0 0,0 0-26 0 0,0 0-51 0 0,1-3 1505 0 0,3 250 699 0 0,-15-210-2815 0 0,11-36-45 0 0,0-1 21 0 0,0 0 5 0 0,0 0-5 0 0,0 0-13 0 0,0 0 24 0 0,0 0-21 0 0,0 0 14 0 0,0 0-25 0 0,0 0 14 0 0,0 0 6 0 0,0 0-16 0 0,0 0 12 0 0,0 0-10 0 0,0 0 16 0 0,0 0-10 0 0,0 0 18 0 0,0 0 4 0 0,0 0-28 0 0,0 0-10 0 0,0 0 24 0 0,0 0 4 0 0,0 0-26 0 0,0 0 29 0 0,0 0-5 0 0,0 0 7 0 0,0 0 34 0 0,0 0-22 0 0,0 0-19 0 0,0 0-15 0 0,0 0 24 0 0,0 0-2 0 0,0 0-3 0 0,0 0 0 0 0,0 0 1 0 0,0 0 3 0 0,0 0-13 0 0,0 0-24 0 0,0 0-26 0 0,0 0-13 0 0,0 0-49 0 0,9-27-4589 0 0,-5 19-895 0 0,0 0-6468 0 0</inkml:trace>
  <inkml:trace contextRef="#ctx0" brushRef="#br0" timeOffset="13365.042">2345 1044 3393 0 0,'0'0'1821'0'0,"0"0"-114"0"0,0 0 101 0 0,0 0 195 0 0,0 0 89 0 0,0 0-121 0 0,0 0-325 0 0,0 0-317 0 0,0 0-268 0 0,0 0-145 0 0,0 0-79 0 0,14-2-91 0 0,107-23 1192 0 0,-78 15-1378 0 0,1 3 0 0 0,-1 2 0 0 0,1 1 0 0 0,0 3 0 0 0,13 2-560 0 0,68 30 308 0 0,74-1 275 0 0,-64-42-172 0 0,40-22 70 0 0,-119 30-337 0 0,-56 4-137 0 0,0 0-8 0 0,0 0 11 0 0,0 0 14 0 0,0 0-34 0 0,0 0 4 0 0,0 0 18 0 0,0 0-16 0 0,0 0 16 0 0,0 0 2 0 0,0 0-28 0 0,0 0 26 0 0,0 0-5 0 0,0 0-8 0 0,0 0 34 0 0,0 0-4 0 0,0 0-1 0 0,0 0-10 0 0,0 0-9 0 0,0 0-1 0 0,0 0 0 0 0,0 0 1 0 0,0 0 7 0 0,-24 0 500 0 0,10 0-506 0 0,-1-1 0 0 0,1 0-1 0 0,0-1 1 0 0,0-1 0 0 0,0 0-1 0 0,0-1 1 0 0,1 0 0 0 0,-1-1-1 0 0,1-1 1 0 0,0 0 0 0 0,1 0 0 0 0,-8-7-11 0 0,-64-44 166 0 0,80 141-139 0 0,42 190-10 0 0,-30-129-14 0 0,-8-144 11 0 0,0-1-4 0 0,9-16 73 0 0,101-111 104 0 0,-84 100-207 0 0,-1-1 0 0 0,-1-2-1 0 0,-1 0 1 0 0,-2-2 0 0 0,8-17 21 0 0,-28 49-118 0 0,-1 0-39 0 0,0 0-91 0 0,0 0-108 0 0,0 0-140 0 0,-2 0-905 0 0,2 0-6154 0 0,0 0-4377 0 0</inkml:trace>
  <inkml:trace contextRef="#ctx0" brushRef="#br0" timeOffset="13716.668">3892 659 11562 0 0,'0'0'4081'0'0,"0"0"-2200"0"0,0 0-896 0 0,0 0-145 0 0,0 0 9 0 0,0 0 83 0 0,0 0 60 0 0,0 0-54 0 0,0 0-136 0 0,0 0-133 0 0,0 0-107 0 0,0 0-55 0 0,0 0-37 0 0,-5 27-46 0 0,-23 138 244 0 0,15 170 273 0 0,5-312-1205 0 0,-3-35-2359 0 0,7-56-5463 0 0,4 49 1654 0 0,0 7-4266 0 0</inkml:trace>
  <inkml:trace contextRef="#ctx0" brushRef="#br0" timeOffset="14038.551">3576 659 7466 0 0,'0'0'2774'0'0,"0"0"-358"0"0,0 0-336 0 0,0 0-184 0 0,0 0-145 0 0,0 0-202 0 0,0 0-208 0 0,0 0-241 0 0,0 0-200 0 0,0 0-159 0 0,0 0-95 0 0,0 0-63 0 0,-4-2-59 0 0,4 2-421 0 0,0-1 1 0 0,0 1 0 0 0,0 0-1 0 0,1-1 1 0 0,-1 1-1 0 0,0 0 1 0 0,0-1-1 0 0,0 1 1 0 0,0-1-1 0 0,0 1 1 0 0,1 0 0 0 0,-1-1-1 0 0,0 1 1 0 0,0 0-1 0 0,0-1 1 0 0,0 1-1 0 0,0-1 1 0 0,0 1-1 0 0,0 0 1 0 0,-1-1 0 0 0,1 1-1 0 0,0-1 1 0 0,0 1-104 0 0,171 19 1637 0 0,261-12-672 0 0,-409-10-292 0 0,-8-1-3076 0 0,-5 4-5368 0 0,-10 0-4565 0 0</inkml:trace>
  <inkml:trace contextRef="#ctx0" brushRef="#br0" timeOffset="17397.937">1580 1607 0 0 0,'0'0'1440'0'0,"0"0"450"0"0,0 0 259 0 0,0 0 100 0 0,0 0-94 0 0,0 0-274 0 0,0 0-385 0 0,0 0-326 0 0,0 0-230 0 0,0 0-168 0 0,0-7 695 0 0,0 140 2289 0 0,7 260-1703 0 0,17-219-2615 0 0,-34-182-3529 0 0,-11-25-9318 0 0,16 28 8053 0 0</inkml:trace>
  <inkml:trace contextRef="#ctx0" brushRef="#br0" timeOffset="17971.597">1580 1622 856 0 0,'0'0'2173'0'0,"0"0"-568"0"0,0 0-422 0 0,0 0-117 0 0,0 0 82 0 0,0 0 147 0 0,0 0 65 0 0,0 0-63 0 0,0 0-159 0 0,0 0-187 0 0,0 0-162 0 0,0 0-132 0 0,0 0-89 0 0,-18 16-74 0 0,-86 77 362 0 0,87-76-483 0 0,-1 0 0 0 0,-2-2 0 0 0,1 0 0 0 0,-2 0 0 0 0,0-2 0 0 0,-21 10-373 0 0,39-22 36 0 0,-3 7 2797 0 0,22-6-2822 0 0,255 13 1898 0 0,-139-7-1619 0 0,-85-8-183 0 0,-46 0-35 0 0,-1 0 43 0 0,0 0 50 0 0,0 0 39 0 0,-22-23 539 0 0,-46-97-390 0 0,-21-88-1968 0 0,88 207 808 0 0,3 3-11834 0 0,0 2 1496 0 0</inkml:trace>
  <inkml:trace contextRef="#ctx0" brushRef="#br0" timeOffset="24069.917">933 1892 4521 0 0,'0'0'2260'0'0,"0"0"-495"0"0,0 0-245 0 0,0 0-29 0 0,0 0-7 0 0,0 0-106 0 0,0 0-227 0 0,0 0-277 0 0,0 0-240 0 0,0 0-179 0 0,0 0-112 0 0,0 2 16 0 0,-12 239 3056 0 0,-9-49-2960 0 0,21-192-425 0 0,0 0 17 0 0,0 0 21 0 0,0 0 65 0 0,0 0 71 0 0,0 0 81 0 0,43-169 2105 0 0,-13 72-2053 0 0,0-33 311 0 0,-30 129-623 0 0,0 1 9 0 0,0 0-14 0 0,0 0 0 0 0,0 0 13 0 0,0 0-6 0 0,0 0-5 0 0,0 0-8 0 0,0 0-16 0 0,6 24-52 0 0,67 152 146 0 0,-29-103-22 0 0,-43-71-43 0 0,-1 0 0 0 0,1 0 0 0 0,0 0 0 0 0,0 0-1 0 0,0 0 1 0 0,0-1 0 0 0,0 1 0 0 0,0 0 0 0 0,0-1 0 0 0,1 1-1 0 0,-1-1 1 0 0,0 1 0 0 0,1-1 0 0 0,-1 1 0 0 0,1-1 0 0 0,0 0-1 0 0,-1 0 1 0 0,1 0 0 0 0,0 0 0 0 0,0 0 0 0 0,0 0 0 0 0,0-1-1 0 0,0 1 1 0 0,0-1 0 0 0,0 1 0 0 0,0-1 0 0 0,0 0-1 0 0,0 1 1 0 0,0-1 0 0 0,0 0 0 0 0,0 0 0 0 0,0-1 0 0 0,0 1-1 0 0,0 0 1 0 0,0-1 0 0 0,0 1 0 0 0,0-1 0 0 0,0 0 0 0 0,0 1-1 0 0,-1-1 1 0 0,1 0 0 0 0,0 0 0 0 0,0-1-27 0 0,7-12 192 0 0,0-1 0 0 0,-1 0 0 0 0,-1 0 0 0 0,-1-1-1 0 0,0 1 1 0 0,-1-2 0 0 0,3-11-192 0 0,-4 14 95 0 0,3-16-51 0 0,-2 0 1 0 0,-1-1-1 0 0,-1 1 1 0 0,-1-1-1 0 0,-2 1 1 0 0,-1-1 0 0 0,-2-2-45 0 0,-13-37-1066 0 0,16 70 398 0 0,0 0-358 0 0,4 0-4978 0 0,1 3 2239 0 0,-4-2 1397 0 0,4 2-9995 0 0</inkml:trace>
  <inkml:trace contextRef="#ctx0" brushRef="#br0" timeOffset="25276.142">2182 1572 0 0 0,'0'0'1668'0'0,"0"0"289"0"0,0 0 18 0 0,0 0 0 0 0,0 0-56 0 0,0 0-112 0 0,0 0-139 0 0,0 0-181 0 0,0 0-166 0 0,0 0-164 0 0,0 0-159 0 0,0 0-117 0 0,-3-7-115 0 0,-7-21-77 0 0,7 21-89 0 0,3 7-93 0 0,0 23 1110 0 0,28 144 311 0 0,-8-80-1616 0 0,15 217 81 0 0,-33-181-236 0 0,8-131 1607 0 0,-11 2-1736 0 0,0 0 0 0 0,-1-1 0 0 0,1 1 0 0 0,-1 0-1 0 0,0-1 1 0 0,-1 1 0 0 0,1 0 0 0 0,-1 1 0 0 0,0-1 0 0 0,-1 0 0 0 0,1 1 0 0 0,-1 0 0 0 0,0 0 0 0 0,-1 0 0 0 0,1 0 0 0 0,-1 1-1 0 0,0-1 1 0 0,0 1 0 0 0,0 1 0 0 0,-5-3-28 0 0,-119-64-89 0 0,35 32 124 0 0,94 38-36 0 0,0-1 1 0 0,0 1-1 0 0,0 0 0 0 0,0-1 0 0 0,-1 1 1 0 0,1-1-1 0 0,1 1 0 0 0,-1 0 0 0 0,0-1 1 0 0,0 1-1 0 0,0-1 0 0 0,0 1 0 0 0,0 0 1 0 0,0-1-1 0 0,0 1 0 0 0,0-1 1 0 0,1 1-1 0 0,-1 0 0 0 0,0-1 0 0 0,0 1 1 0 0,1 0-1 0 0,-1-1 0 0 0,0 1 0 0 0,0 0 1 0 0,1 0-1 0 0,-1-1 0 0 0,0 1 0 0 0,1 0 1 0 0,-1 0-1 0 0,0-1 0 0 0,1 1 1 0 0,-1 0-1 0 0,1 0 0 0 0,-1 0 0 0 0,0 0 1 0 0,1 0-1 0 0,-1 0 0 0 0,0-1 0 0 0,1 1 1 0 0,-1 0-1 0 0,1 0 0 0 0,-1 0 1 0 0,1 0-1 0 0,-1 0 0 0 0,0 0 0 0 0,1 1 1 0 0,-1-1-1 0 0,1 0 0 0 0,-1 0 0 0 0,0 0 1 0 0,1 0-1 0 0,-1 0 0 0 0,0 1 0 0 0,1-1 1 0 0,-1 0-1 0 0,0 0 0 0 0,1 0 1 0 0,-1 1-1 0 0,0-1 0 0 0,1 0 0 0 0,-1 1 1 0 0,2-1 12 0 0,146-19 66 0 0,120 8-51 0 0,-264 10-28 0 0,1 1 0 0 0,-1 1 0 0 0,0-1-1 0 0,0 0 1 0 0,0 1 0 0 0,0 0 0 0 0,0 0 0 0 0,0 0 0 0 0,0 0-1 0 0,0 1 1 0 0,0 0 0 0 0,-1 0 0 0 0,1 0 0 0 0,-1 0 0 0 0,1 0 0 0 0,-1 1-1 0 0,0-1 1 0 0,0 1 0 0 0,0 0 0 0 0,0 0 0 0 0,0 0 0 0 0,0 1 1 0 0,-4 0 10 0 0,0 1 0 0 0,0 0 1 0 0,-1 0-1 0 0,0-1 0 0 0,1 1 1 0 0,-1-1-1 0 0,-1 1 0 0 0,1-1 1 0 0,-1 0-1 0 0,0 0 1 0 0,0 0-1 0 0,0 0 0 0 0,0-1 1 0 0,0 1-1 0 0,-1-1 0 0 0,0 0 1 0 0,0 0-1 0 0,0 0 0 0 0,0 0 1 0 0,0-1-1 0 0,-1 1-10 0 0,-131 71 129 0 0,124-69-2623 0 0,23-3-6679 0 0,-8-2-2354 0 0</inkml:trace>
  <inkml:trace contextRef="#ctx0" brushRef="#br0" timeOffset="25907.575">2550 2231 10434 0 0,'0'0'2259'0'0,"0"0"-449"0"0,0 0-151 0 0,0 0 13 0 0,0 0-19 0 0,0 0-130 0 0,0 0-243 0 0,0 0-292 0 0,0 0-262 0 0,0 0-155 0 0,0 0-59 0 0,0 0-40 0 0,0 0-39 0 0,4-12-38 0 0,43-92 669 0 0,-24 61-585 0 0,-14 25-419 0 0,0 1 1 0 0,0 0-1 0 0,2 0 1 0 0,0 1-1 0 0,1 0 1 0 0,0 1-1 0 0,1 0 1 0 0,1 1-1 0 0,4-2-60 0 0,38-7-111 0 0,-39 70 65 0 0,-12 122 82 0 0,-5-168-35 0 0,1 1 0 0 0,0 0 1 0 0,0-1-1 0 0,1 1 0 0 0,-1-1 1 0 0,0 0-1 0 0,0 1 0 0 0,1-1 1 0 0,-1 0-1 0 0,1 0 0 0 0,-1 0 0 0 0,1 0 1 0 0,-1 0-1 0 0,1 0 0 0 0,0 0 1 0 0,-1-1-1 0 0,1 1 0 0 0,0 0 1 0 0,0-1-1 0 0,-1 0 0 0 0,1 1 1 0 0,0-1-1 0 0,0 0 0 0 0,0 0 0 0 0,-1 0 1 0 0,1 0-1 0 0,0 0 0 0 0,0 0 1 0 0,0-1-1 0 0,0 1 0 0 0,-1-1 1 0 0,1 1-1 0 0,0-1 0 0 0,0 1 1 0 0,-1-1-1 0 0,1 0 0 0 0,-1 0 0 0 0,1 0 1 0 0,0 0-1 0 0,-1 0 0 0 0,0 0 1 0 0,1-1-1 0 0,-1 1 0 0 0,0 0 1 0 0,0-1-1 0 0,1 1 0 0 0,-1-1 1 0 0,0 1-1 0 0,0-1 0 0 0,-1 0 0 0 0,1 1 1 0 0,0-1-2 0 0,120-109 42 0 0,-87 99-98 0 0,-18 123 55 0 0,-8-38-848 0 0,5-72-4144 0 0,-5-2-3113 0 0,-5-2-3223 0 0</inkml:trace>
  <inkml:trace contextRef="#ctx0" brushRef="#br0" timeOffset="26536.541">3443 1950 6065 0 0,'0'0'6607'0'0,"0"0"-3534"0"0,0 0-1277 0 0,0 0-232 0 0,0 0-217 0 0,0 0-168 0 0,0 0-178 0 0,0 0-213 0 0,0 0-195 0 0,0 0-139 0 0,0 0-76 0 0,0 0-46 0 0,0 0-30 0 0,-17 7-37 0 0,-53 26-31 0 0,65-30-194 0 0,0-1 0 0 0,0 1 1 0 0,0 0-1 0 0,0 1 1 0 0,0-1-1 0 0,1 1 1 0 0,-1 0-1 0 0,1 0 0 0 0,0 0 1 0 0,0 1-1 0 0,1 0 1 0 0,-1-1-1 0 0,1 1 0 0 0,-2 5-40 0 0,-5 6 25 0 0,6-10-24 0 0,0 0 0 0 0,1 0 0 0 0,0 0 0 0 0,1 0 0 0 0,-1 1 0 0 0,1-1 0 0 0,0 1-1 0 0,1-1 1 0 0,0 1 0 0 0,0 0 0 0 0,0-1 0 0 0,1 1 0 0 0,0 0 0 0 0,0 0 0 0 0,0 0-1 0 0,2-5 9 0 0,-1 0 1 0 0,0-1 0 0 0,1 1-1 0 0,-1-1 1 0 0,1 1-1 0 0,-1-1 1 0 0,1 1 0 0 0,0-1-1 0 0,-1 0 1 0 0,1 0 0 0 0,0 0-1 0 0,0 0 1 0 0,0 0-1 0 0,0 0 1 0 0,0 0 0 0 0,0-1-1 0 0,0 1 1 0 0,0-1-1 0 0,0 0 1 0 0,1 1 0 0 0,-1-1-1 0 0,0 0 1 0 0,0 0 0 0 0,0 0-1 0 0,0-1 1 0 0,0 1-1 0 0,1 0 1 0 0,-1-1 0 0 0,0 1-1 0 0,0-1 1 0 0,0 0 0 0 0,0 0-1 0 0,0 0 1 0 0,-1 0-1 0 0,1 0 1 0 0,0 0 0 0 0,0 0-1 0 0,-1-1 1 0 0,1 1 0 0 0,0-1-1 0 0,-1 1 1 0 0,2-2-10 0 0,155-151 1523 0 0,-156 151-1518 0 0,1 1 0 0 0,-1-1-1 0 0,1 1 1 0 0,-1 0 0 0 0,1 0 0 0 0,0 0 0 0 0,0 0 0 0 0,0 0 0 0 0,0 1 0 0 0,0 0 0 0 0,0-1 0 0 0,1 1-1 0 0,-1 0 1 0 0,0 0 0 0 0,1 1 0 0 0,-1-1 0 0 0,0 1 0 0 0,1 0 0 0 0,-1-1 0 0 0,1 2 0 0 0,-1-1 0 0 0,1 0 0 0 0,-1 1-1 0 0,0-1 1 0 0,1 1 0 0 0,-1 0 0 0 0,0 0 0 0 0,1 0 0 0 0,-1 1 0 0 0,0-1 0 0 0,0 1 0 0 0,0 0 0 0 0,0 0-1 0 0,2 2-4 0 0,6 15 8 0 0,0 2-1 0 0,-1 0 0 0 0,-1 0 0 0 0,-2 0 0 0 0,0 1 0 0 0,-1 0 0 0 0,-1 1 0 0 0,-1-1 0 0 0,1 19-7 0 0,4 16 15 0 0,-3 94 42 0 0,-8-137-56 0 0,-1 1 0 0 0,0-1-1 0 0,-1 0 1 0 0,-1 0-1 0 0,0 0 1 0 0,-1-1 0 0 0,0 1-1 0 0,-1-1 1 0 0,-3 4-1 0 0,5-10 6 0 0,1 0 0 0 0,-1 0-1 0 0,-1-1 1 0 0,1 0 0 0 0,-1 0 0 0 0,0 0 0 0 0,0-1 0 0 0,-1 1-1 0 0,1-2 1 0 0,-1 1 0 0 0,0-1 0 0 0,-1 0 0 0 0,1 0 0 0 0,-1-1-1 0 0,1 0 1 0 0,-1-1 0 0 0,0 1 0 0 0,0-1 0 0 0,0-1 0 0 0,-1 0-1 0 0,-2 0-4 0 0,8-1 1 0 0,0 0 0 0 0,0 0 0 0 0,0-1 0 0 0,1 1 0 0 0,-1-1 0 0 0,0 0 0 0 0,1 0 0 0 0,-1 0 0 0 0,1 0 0 0 0,-1 0 0 0 0,1 0 0 0 0,-1-1 0 0 0,1 1 0 0 0,0-1 0 0 0,-1 0 0 0 0,1 0 0 0 0,0 0 0 0 0,0 0 0 0 0,1 0 0 0 0,-1 0 0 0 0,0 0 0 0 0,1 0 0 0 0,-1-1 0 0 0,1 1 0 0 0,0-1 0 0 0,-1 1 0 0 0,1-1 0 0 0,1 0 0 0 0,-1 1 0 0 0,0-1 0 0 0,1 0 0 0 0,-1 0 0 0 0,1 0-2 0 0,-1-4 2 0 0,0 0 0 0 0,1 0-1 0 0,-1 0 1 0 0,2 0 0 0 0,-1 0 0 0 0,1 0-1 0 0,0 0 1 0 0,0 1 0 0 0,1-1 0 0 0,0 0-1 0 0,0 1 1 0 0,1-1 0 0 0,1-3-2 0 0,8-10-65 0 0,2 0-1 0 0,0 1 1 0 0,1 1 0 0 0,1 0 0 0 0,1 1 0 0 0,0 1-1 0 0,2 0 1 0 0,-1 1 0 0 0,13-6 65 0 0,29-12-1148 0 0,-33 21-3137 0 0,-7 4-3982 0 0,-13 6-4147 0 0</inkml:trace>
  <inkml:trace contextRef="#ctx0" brushRef="#br0" timeOffset="31757.536">1101 0 0 0 0,'0'0'1179'0'0,"0"0"633"0"0,0 0 210 0 0,0 0-28 0 0,0 0-150 0 0,0 0-210 0 0,0 0-187 0 0,0 0-187 0 0,0 0-196 0 0,-10 3 1114 0 0,-5 56 1232 0 0,26 80-776 0 0,37 160-1112 0 0,-46-183 1124 0 0,-41-132-2424 0 0,-6 9-209 0 0,0 1 0 0 0,0 2 0 0 0,0 2 0 0 0,-1 3 0 0 0,-3 1-13 0 0,-40 0 146 0 0,25 5-59 0 0,-58 24 117 0 0,72-31 664 0 0,50 0-841 0 0,0 0 14 0 0,0 0 15 0 0,0 0-16 0 0,0 0-25 0 0,0 0-21 0 0,0 0 16 0 0,0 0 3 0 0,0 0 7 0 0,0 0-23 0 0,0 0 13 0 0,0 0-1 0 0,0 0-1 0 0,0 0 0 0 0,0 0 1 0 0,0 0 5 0 0,0 0-4 0 0,0 0 4 0 0,0 0-5 0 0,0 0-5 0 0,0 0-15 0 0,0 0 7 0 0,0 0 24 0 0,0 0 11 0 0,0 0 0 0 0,0 0-6 0 0,0 0-1 0 0,0 0 1 0 0,0 0-1 0 0,0 0-25 0 0,0 0-2 0 0,0 0 21 0 0,0 0-2 0 0,0 0-11 0 0,0 0-12 0 0,0 0 18 0 0,0 0-2 0 0,0 0-21 0 0,0 0 15 0 0,0 0 9 0 0,0 0 13 0 0,0 0-11 0 0,0 0-25 0 0,0 0 0 0 0,0 0 18 0 0,0 0-8 0 0,0 0-2 0 0,0 0-21 0 0,0 0 21 0 0,0 0 1 0 0,0 0 7 0 0,0 0-2 0 0,0 0-13 0 0,0 0 22 0 0,0 0-25 0 0,0 0 16 0 0,0 0-13 0 0,0 0-2 0 0,0 0-1 0 0,0 0 26 0 0,0 0-1 0 0,0 0 3 0 0,0 0 1 0 0,0 0-5 0 0,0 0-15 0 0,0 0 14 0 0,0 0-20 0 0,0 0-8 0 0,0 0 17 0 0,0 0-10 0 0,0 0 7 0 0,0 0 14 0 0,0 0-26 0 0,0 0 18 0 0,0 0 9 0 0,0 0-10 0 0,0 0 17 0 0,0 0-5 0 0,0 0-18 0 0,0 0-3 0 0,0 0 18 0 0,0 0-19 0 0,0 0-3 0 0,0 0 7 0 0,0 0-22 0 0,0 0 36 0 0,0 0 5 0 0,34-223 35 0 0,-30 139-45 0 0,-4 83 13 0 0,0 1-41 0 0,0 0 16 0 0,0 0-17 0 0,0 0-4 0 0,0 0 5 0 0,0 0-23 0 0,0 0-13 0 0,0 0 21 0 0,0 0-15 0 0,12 16-48 0 0,27 95 121 0 0,50 135-2 0 0,-36-135-39 0 0,-24-33 46 0 0,-29-74-25 0 0,0-4 11 0 0,0 0 1 0 0,-1 0-1 0 0,1-1 0 0 0,0 1 0 0 0,-1 0 1 0 0,1 0-1 0 0,-1 0 0 0 0,1 0 0 0 0,0 0 1 0 0,-1-1-1 0 0,1 1 0 0 0,0 0 0 0 0,-1 0 0 0 0,1 0 1 0 0,-1 0-1 0 0,1 0 0 0 0,0 0 0 0 0,-1 0 1 0 0,1 1-1 0 0,-1-1 0 0 0,1 0 0 0 0,0 0 1 0 0,-1 0-1 0 0,1 0 0 0 0,0 0 0 0 0,-1 1 1 0 0,1-1-1 0 0,0 0 0 0 0,-1 0 0 0 0,1 0 0 0 0,0 1 1 0 0,-1-1-1 0 0,1 0 0 0 0,0 1 0 0 0,0-1 1 0 0,-1 0-1 0 0,1 1 0 0 0,0-1 0 0 0,0 0 1 0 0,0 1-1 0 0,-1-1 0 0 0,1 0 0 0 0,0 1 1 0 0,0-1-1 0 0,0 0 0 0 0,0 1 0 0 0,0-1 0 0 0,0 1 1 0 0,0-1-1 0 0,0 0 0 0 0,0 1-10 0 0,-36-27 19 0 0,2-1 0 0 0,1-2-1 0 0,1-1 1 0 0,-11-16-19 0 0,-29-35-452 0 0,69 79-231 0 0,-4-3 188 0 0,7 1-7517 0 0,0 4-3837 0 0</inkml:trace>
  <inkml:trace contextRef="#ctx0" brushRef="#br0" timeOffset="32721.076">243 636 0 0 0,'0'0'848'0'0,"0"0"1073"0"0,0 0 314 0 0,0 0-60 0 0,0 0-121 0 0,0 0-119 0 0,0 0-160 0 0,0 0-203 0 0,0 0-190 0 0,0 0-161 0 0,0 0-136 0 0,1-3-135 0 0,-1 2-334 0 0,2-7-844 0 0,3 4 6144 0 0,-5 28-5130 0 0,-3-1-637 0 0,0-1 1 0 0,-2 1-1 0 0,-1-1 0 0 0,-1 0 1 0 0,0-1-1 0 0,-2 1 0 0 0,-1-2 1 0 0,0 1-1 0 0,-1-1 1 0 0,-3 2-150 0 0,-62 97 161 0 0,73-126-6496 0 0,3-11 2005 0 0,0 10-383 0 0,0 3-2894 0 0</inkml:trace>
  <inkml:trace contextRef="#ctx0" brushRef="#br0" timeOffset="33339.052">14 670 1560 0 0,'0'0'2047'0'0,"0"0"-214"0"0,0 0-115 0 0,0 0 14 0 0,0 0 63 0 0,0 0-25 0 0,0 0-126 0 0,0 0-209 0 0,0 0-187 0 0,0 0-164 0 0,0 0-114 0 0,0 0-103 0 0,0 0-112 0 0,-3 0-79 0 0,-8 0 402 0 0,18 0 1618 0 0,62 20-286 0 0,-59-14-2275 0 0,-1 1-1 0 0,0 0 1 0 0,-1 0 0 0 0,0 1 0 0 0,0 0-1 0 0,0 0 1 0 0,-1 1 0 0 0,-1 0 0 0 0,1 0-1 0 0,-1 1 1 0 0,-1 0 0 0 0,0 0 0 0 0,0 0-1 0 0,-1 1 1 0 0,0-1-135 0 0,20 40 178 0 0,74 99 317 0 0,-81-128-851 0 0,-17-22 13 0 0,1-5-3164 0 0,0 4-1552 0 0,1-2-7030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3:59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753 1 4609 0 0,'0'0'3234'0'0,"0"0"-1392"0"0,0 0-550 0 0,0 0-36 0 0,0 0 99 0 0,0 0 55 0 0,0 0-37 0 0,0 0-135 0 0,0 0-186 0 0,-35 1-146 0 0,-109 9-134 0 0,51 14 434 0 0,-80 57 498 0 0,11 22-533 0 0,160-100-1158 0 0,1-1 1 0 0,0 1-1 0 0,0 0 0 0 0,0-1 1 0 0,1 1-1 0 0,-1 0 0 0 0,1 0 1 0 0,-1-1-1 0 0,1 1 1 0 0,0 0-1 0 0,0 0 0 0 0,0 0 1 0 0,1-1-1 0 0,-1 1 0 0 0,1 0 1 0 0,-1 0-1 0 0,1-1 1 0 0,0 1-1 0 0,0 0 0 0 0,0-1 1 0 0,0 1-1 0 0,1-1 0 0 0,-1 1 1 0 0,1-1-1 0 0,-1 0 0 0 0,1 1 1 0 0,0-1-1 0 0,0 0 1 0 0,0 0-1 0 0,0 0 0 0 0,0-1 1 0 0,1 1-1 0 0,-1 0 0 0 0,0-1 1 0 0,1 0-1 0 0,-1 1 1 0 0,1-1-1 0 0,0 0 0 0 0,-1 0 1 0 0,4 0-14 0 0,75 44 352 0 0,-64-37-298 0 0,0 0 1 0 0,-1 1-1 0 0,-1 0 1 0 0,1 1-1 0 0,-1 1 1 0 0,-1 1-1 0 0,0 0 1 0 0,1 2-55 0 0,-11-9 42 0 0,-1-1 0 0 0,1 1 0 0 0,-1 0 0 0 0,0 0 0 0 0,0 0 0 0 0,-1 0 1 0 0,0 1-1 0 0,0-1 0 0 0,0 0 0 0 0,0 1 0 0 0,-1 0 0 0 0,0-1 0 0 0,0 1 0 0 0,0 0 0 0 0,-1 0 0 0 0,0-1 1 0 0,0 1-1 0 0,0 0 0 0 0,-1 0 0 0 0,0 0 0 0 0,0-1 0 0 0,-1 1 0 0 0,1-1 0 0 0,-1 1 0 0 0,0-1 0 0 0,-1 1 0 0 0,1-1 1 0 0,-1 0-1 0 0,0 0 0 0 0,0 0 0 0 0,-1-1 0 0 0,0 1 0 0 0,1-1 0 0 0,-2 0 0 0 0,1 0 0 0 0,0 0 0 0 0,-1 0-41 0 0,-14 10 51 0 0,0 0 0 0 0,-1-2 0 0 0,-1 0 0 0 0,1-1 0 0 0,-2-2 0 0 0,1 0 0 0 0,-1-1 0 0 0,-1-1 0 0 0,1-1 0 0 0,-1-1 0 0 0,-6 0-52 0 0,-85-1-182 0 0,113-4 137 0 0,1 0-1 0 0,-1 0 1 0 0,0 0 0 0 0,1 0-1 0 0,-1-1 1 0 0,0 1-1 0 0,1 0 1 0 0,-1-1 0 0 0,0 1-1 0 0,1 0 1 0 0,-1-1-1 0 0,1 1 1 0 0,-1-1 0 0 0,1 1-1 0 0,-1-1 1 0 0,1 1-1 0 0,-1-1 1 0 0,1 1 0 0 0,-1-1-1 0 0,1 1 1 0 0,0-1-1 0 0,-1 0 1 0 0,1 1-1 0 0,0-1 1 0 0,0 0 0 0 0,-1 1-1 0 0,1-1 1 0 0,0 0-1 0 0,0 1 1 0 0,0-1 0 0 0,0 0-1 0 0,0 0 1 0 0,0 1-1 0 0,0-1 1 0 0,0 0 0 0 0,0 1-1 0 0,0-1 1 0 0,0 0-1 0 0,0 1 1 0 0,1-1 0 0 0,-1 0-1 0 0,0 1 1 0 0,0-1-1 0 0,1 0 1 0 0,-1 1 0 0 0,1-1-1 0 0,-1 0 1 0 0,0 1-1 0 0,1-1 1 0 0,-1 1 0 0 0,1-1-1 0 0,-1 1 1 0 0,1-1-1 0 0,0 1 1 0 0,-1 0-1 0 0,1-1 1 0 0,-1 1 0 0 0,1 0-1 0 0,0-1 1 0 0,-1 1-1 0 0,1 0 1 0 0,0-1 45 0 0,105-67-6757 0 0,-57 42-1537 0 0,-25 14-1531 0 0</inkml:trace>
  <inkml:trace contextRef="#ctx0" brushRef="#br0" timeOffset="282.558">1042 324 2128 0 0,'0'0'4095'0'0,"0"0"-1340"0"0,0 0-537 0 0,0 0-144 0 0,0 0-67 0 0,0 0-134 0 0,0 0-222 0 0,0 0-284 0 0,-20 34-260 0 0,-60 105-201 0 0,43-45 483 0 0,35-89-1327 0 0,1 0 0 0 0,-1 0 0 0 0,1 0 0 0 0,0 0 0 0 0,0 0 0 0 0,1 0 0 0 0,0 0 0 0 0,0 0 0 0 0,0 1 0 0 0,0-1 0 0 0,1 0 0 0 0,0 0 0 0 0,0 0 0 0 0,0 0 0 0 0,0 0 0 0 0,1 0 0 0 0,0 0 0 0 0,0 0 0 0 0,1-1 0 0 0,-1 1 0 0 0,1-1 0 0 0,0 0 0 0 0,0 1 0 0 0,0-1 0 0 0,1 0-62 0 0,8 2 110 0 0,0 0 0 0 0,0-1-1 0 0,0-1 1 0 0,1 0 0 0 0,-1 0 0 0 0,1-1-1 0 0,0-1 1 0 0,0 0 0 0 0,0-1 0 0 0,0-1-1 0 0,0 0 1 0 0,0 0 0 0 0,1-1 0 0 0,-1-1-1 0 0,-1 0 1 0 0,1-1 0 0 0,0-1 0 0 0,-1 0-1 0 0,1 0 1 0 0,-1-1 0 0 0,0-1 0 0 0,-1 0-1 0 0,1 0 1 0 0,-1-1 0 0 0,0-1 0 0 0,-1 0-1 0 0,0 0 1 0 0,0-1 0 0 0,-1 0 0 0 0,3-5-110 0 0,-7 9 29 0 0,0-1 0 0 0,-1 0 0 0 0,0 1 0 0 0,0-2 0 0 0,0 1 1 0 0,-1 0-1 0 0,0-1 0 0 0,0 1 0 0 0,0-1 0 0 0,-1 0 0 0 0,0 0 0 0 0,-1 0 0 0 0,1 0 1 0 0,-1 0-1 0 0,-1 0 0 0 0,1 0 0 0 0,-1-1 0 0 0,-1 1 0 0 0,1 0 0 0 0,-1 0 1 0 0,0 0-1 0 0,-1 0 0 0 0,0 0 0 0 0,0 0 0 0 0,0 0 0 0 0,-1 0 0 0 0,0 1 0 0 0,0-1 1 0 0,-1 1-1 0 0,0 0 0 0 0,0 0 0 0 0,-2-2-29 0 0,-4-1-107 0 0,-1 0 0 0 0,0 1 0 0 0,0 1 0 0 0,0-1 0 0 0,-1 2 0 0 0,0-1 0 0 0,-1 2 0 0 0,0 0 0 0 0,1 0 0 0 0,-1 1 0 0 0,-1 1 0 0 0,1 0 0 0 0,0 1 0 0 0,-1 0 0 0 0,0 1 0 0 0,1 1 0 0 0,-8 0 107 0 0,-28 14-2658 0 0,21 6-6095 0 0,16-8-3913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4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1006 20 0 0 0,'0'0'1690'0'0,"0"0"295"0"0,0 0 91 0 0,0 0 7 0 0,0 0-91 0 0,0 0-181 0 0,0 0-228 0 0,0 0-267 0 0,0 0-251 0 0,0 0-206 0 0,0 0-145 0 0,8-4-82 0 0,24-11-37 0 0,-35 17 5092 0 0,-36 16-4648 0 0,-335 32-23 0 0,-15 14-689 0 0,295-41-102 0 0,94-23-224 0 0,-1 0-1 0 0,1 0 1 0 0,-1 0-1 0 0,1 0 1 0 0,-1 1 0 0 0,1-1-1 0 0,-1 0 1 0 0,1 0-1 0 0,-1 0 1 0 0,1 0 0 0 0,-1 1-1 0 0,1-1 1 0 0,-1 0-1 0 0,1 1 1 0 0,-1-1-1 0 0,1 0 1 0 0,0 1 0 0 0,-1-1-1 0 0,1 0 1 0 0,-1 1-1 0 0,1-1 1 0 0,0 1 0 0 0,0-1-1 0 0,-1 1 1 0 0,1-1-1 0 0,0 1 1 0 0,0-1 0 0 0,-1 1-1 0 0,1-1 1 0 0,0 1-1 0 0,0-1 1 0 0,0 1 0 0 0,0-1-1 0 0,0 1 1 0 0,0-1-1 0 0,0 1 1 0 0,0-1-1 0 0,0 1 1 0 0,0 0 0 0 0,0-1-1 0 0,0 1 1 0 0,0-1-1 0 0,0 1 1 0 0,1-1 0 0 0,-1 1-1 0 0,0-1 1 0 0,0 1-1 0 0,1-1 1 0 0,-1 1 0 0 0,0-1-1 0 0,1 0 1 0 0,-1 1-1 0 0,0-1 1 0 0,1 1-1 0 0,-1-1 1 0 0,1 0 0 0 0,-1 1-1 0 0,0-1 1 0 0,1 0-1 0 0,-1 0 1 0 0,1 1-1 0 0,14 12 44 0 0,0 0 0 0 0,0-1 0 0 0,1-1 0 0 0,1 0 0 0 0,0-2-1 0 0,0 1 1 0 0,1-2 0 0 0,0-1 0 0 0,1 0 0 0 0,0-1 0 0 0,0-1 0 0 0,0-1 0 0 0,0 0 0 0 0,6-1-44 0 0,-6 1 43 0 0,375 47 663 0 0,-269-17-423 0 0,-124-33-275 0 0,1 0 1 0 0,-1 0-1 0 0,1 0 0 0 0,-1 1 0 0 0,0-1 1 0 0,1 1-1 0 0,-1-1 0 0 0,0 1 1 0 0,0-1-1 0 0,0 1 0 0 0,0-1 0 0 0,-1 1 1 0 0,1 0-1 0 0,0 0 0 0 0,-1-1 0 0 0,1 1 1 0 0,-1 0-1 0 0,1 0 0 0 0,-1 0 1 0 0,0-1-1 0 0,0 1 0 0 0,0 0 0 0 0,0 0 1 0 0,0 0-1 0 0,0 0 0 0 0,0 0 0 0 0,-1 0 1 0 0,1-1-1 0 0,-1 1 0 0 0,1 0 1 0 0,-1 0-1 0 0,0-1 0 0 0,0 1 0 0 0,0 0 1 0 0,0-1-1 0 0,0 1 0 0 0,0-1 0 0 0,0 1 1 0 0,0-1-1 0 0,-1 0 0 0 0,1 1 1 0 0,0-1-1 0 0,-1 0 0 0 0,1 0 0 0 0,-1 0 1 0 0,0 0-1 0 0,1 0 0 0 0,-1 0 0 0 0,-1 0-8 0 0,-28 18 89 0 0,-1-2 0 0 0,-1-1-1 0 0,0-2 1 0 0,-1-1 0 0 0,-34 8-89 0 0,54-16 10 0 0,-344 115 59 0 0,280-89-33 0 0,1 4-1 0 0,-66 40-35 0 0,141-75-1 0 0,0 1 0 0 0,0 0 0 0 0,0 0 0 0 0,0 1 0 0 0,0-1 1 0 0,0 0-1 0 0,0 1 0 0 0,0-1 0 0 0,0 1 0 0 0,0-1 0 0 0,1 1 0 0 0,-1 0 0 0 0,1 0 0 0 0,-1 0 0 0 0,1 0 0 0 0,0 0 1 0 0,0 0-1 0 0,0 0 0 0 0,0 0 0 0 0,0 1 0 0 0,0-1 0 0 0,0 0 0 0 0,1 1 0 0 0,-1-1 0 0 0,1 0 0 0 0,0 1 0 0 0,0-1 1 0 0,0 0-1 0 0,0 1 0 0 0,0-1 0 0 0,0 1 0 0 0,1-1 0 0 0,-1 0 0 0 0,1 1 0 0 0,-1-1 0 0 0,1 0 0 0 0,0 0 1 0 0,0 1-1 0 0,0-1 0 0 0,0 0 0 0 0,1 0 0 0 0,-1 0 0 0 0,0 0 0 0 0,1 0 0 0 0,0-1 0 0 0,-1 1 0 0 0,1 0 0 0 0,0-1 1 0 0,0 1-1 0 0,0-1 1 0 0,9 5 43 0 0,1-2 1 0 0,-1 1-1 0 0,1-2 0 0 0,0 1 1 0 0,0-2-1 0 0,1 1 1 0 0,-1-2-1 0 0,0 0 1 0 0,1 0-1 0 0,-1-1 1 0 0,1-1-1 0 0,5 0-43 0 0,10 0 80 0 0,316-30 652 0 0,-185 11-525 0 0,-117 13-246 0 0,-42 6 42 0 0,7-5-6275 0 0,-2 6 1356 0 0,3 0-7058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5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4465 0 0,'0'0'3974'0'0,"0"0"-913"0"0,0 0-533 0 0,0 0-279 0 0,0 0-315 0 0,0 0-333 0 0,0 0-303 0 0,0 0-311 0 0,0 0-256 0 0,0 0-155 0 0,0 0-59 0 0,0 0 3 0 0,0 0-13 0 0,0 0-15 0 0,18 0 1358 0 0,363 0 818 0 0,-368-5-3217 0 0,-13 5 266 0 0,-4 5-1716 0 0,-13 12-1892 0 0,5-7-6350 0 0,7-7-2090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6.8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12203 0 0,'0'0'2167'0'0,"0"0"-439"0"0,0 0 4 0 0,0 0 245 0 0,0 0 6 0 0,0 0-187 0 0,0 0-323 0 0,0 0-338 0 0,0 0-271 0 0,0 0-203 0 0,0 0-110 0 0,35 4-88 0 0,107 14-63 0 0,-56-24 219 0 0,83-22 17 0 0,-174 27-1487 0 0,-13-2-7180 0 0,12 3-4329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5.1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58 15843 0 0,'0'0'1694'0'0,"0"0"-332"0"0,0 0-347 0 0,0 0-130 0 0,0 0 37 0 0,0 0 42 0 0,0 0-93 0 0,0 0-224 0 0,0 0-225 0 0,0 0-86 0 0,0 0 11 0 0,0 0 48 0 0,0 0 54 0 0,5 15-77 0 0,17 90 232 0 0,-25-40-323 0 0,-3 0-1 0 0,-3-1 0 0 0,-3 0 0 0 0,-6 13-280 0 0,-32 234 86 0 0,37-268-262 0 0,13-43 59 0 0,0 0 4 0 0,0 0-26 0 0,-4-16-1397 0 0,-7-52-4741 0 0,10 38-1737 0 0,1 17-3213 0 0</inkml:trace>
  <inkml:trace contextRef="#ctx0" brushRef="#br0" timeOffset="249.477">50 89 6665 0 0,'0'0'3221'0'0,"0"0"-1052"0"0,0 0-706 0 0,0 0-271 0 0,0 0-60 0 0,0 0 118 0 0,0 0 42 0 0,0 0-104 0 0,0 0-178 0 0,0 0-171 0 0,0 0-113 0 0,35-10-85 0 0,108-32-32 0 0,-40 24 486 0 0,126 0 419 0 0,-228 18-1632 0 0,-1 0-90 0 0,-1 3-149 0 0,0 0 0 0 0,0 0 1 0 0,-1 0-1 0 0,1 0 0 0 0,-1 0 0 0 0,0-1 0 0 0,1 1 0 0 0,-1 0 0 0 0,0-1 0 0 0,-1 1 1 0 0,1-1-1 0 0,0 0 0 0 0,-1 0 0 0 0,1 0 0 0 0,-1 0 0 0 0,0 0 0 0 0,0 0 0 0 0,1-1 1 0 0,-4 2 356 0 0,-1 1-2981 0 0,-2 4-8233 0 0</inkml:trace>
  <inkml:trace contextRef="#ctx0" brushRef="#br0" timeOffset="486.573">16 494 8250 0 0,'0'0'2928'0'0,"0"0"-538"0"0,0 0-157 0 0,0 0-210 0 0,0 0-259 0 0,0 0-243 0 0,0 0-251 0 0,37-1-284 0 0,116-2-282 0 0,63-21 148 0 0,-205 23-1388 0 0,31-2 21 0 0,-17 7-8284 0 0,-20-3-2615 0 0</inkml:trace>
  <inkml:trace contextRef="#ctx0" brushRef="#br0" timeOffset="732.63">800 578 11210 0 0,'0'0'1511'0'0,"0"0"-146"0"0,0 0 51 0 0,0 0 78 0 0,0 0-82 0 0,0 0-205 0 0,0 0-274 0 0,0 0-306 0 0,0 0-227 0 0,-23 35-133 0 0,-73 108-78 0 0,20-47 61 0 0,43-51-538 0 0,-28 30 156 0 0,10-45-7979 0 0,46-30-2150 0 0</inkml:trace>
  <inkml:trace contextRef="#ctx0" brushRef="#br0" timeOffset="934.076">409 617 10946 0 0,'0'0'3242'0'0,"0"0"-892"0"0,0 0-761 0 0,0 0-377 0 0,0 0-213 0 0,0 0-130 0 0,0 0-3 0 0,0 0-86 0 0,0 0-88 0 0,0 0-63 0 0,0 0-128 0 0,0 0-47 0 0,0 0-15 0 0,24 14 0 0 0,77 43-30 0 0,-39-5 265 0 0,71 92 197 0 0,-90-37-1394 0 0,-42-88-2203 0 0,-1-12-4872 0 0,0-6-4715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08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31 725 4297 0 0,'0'0'3714'0'0,"0"0"-1029"0"0,0 0-433 0 0,0 0-119 0 0,0 0-118 0 0,0 0-178 0 0,0 0-272 0 0,0 0-336 0 0,0 0-300 0 0,0 0-192 0 0,0 0-117 0 0,-5-2-57 0 0,3 2-516 0 0,1-1 1 0 0,0 1-1 0 0,-1-1 1 0 0,1 0-1 0 0,0 1 1 0 0,-1-1-1 0 0,1 0 1 0 0,0 0-1 0 0,0 1 1 0 0,0-1-1 0 0,0 0 1 0 0,0 0-1 0 0,0 0 1 0 0,0-1-1 0 0,0 1 1 0 0,0 0-1 0 0,0 0 1 0 0,1 0-1 0 0,-1-1 0 0 0,0 1 1 0 0,1 0-1 0 0,-1-1 1 0 0,1 1-1 0 0,-1 0 1 0 0,1-1-1 0 0,0 1 1 0 0,0-1-1 0 0,0 1 1 0 0,-1-1-1 0 0,1 1 1 0 0,1 0-1 0 0,-1-1 1 0 0,0 1-1 0 0,0-1 1 0 0,1 0-48 0 0,-1-13 151 0 0,1 1 0 0 0,1 0 1 0 0,1 0-1 0 0,0 0 1 0 0,0 0-1 0 0,2 0 1 0 0,0 0-1 0 0,0 1 0 0 0,1 0 1 0 0,1 0-1 0 0,3-4-151 0 0,16-28 164 0 0,1 1-1 0 0,3 2 1 0 0,2 1-1 0 0,1 1 1 0 0,25-22-164 0 0,-29 34 29 0 0,1 2 0 0 0,1 1 1 0 0,1 1-1 0 0,33-18-29 0 0,-64 40-1 0 0,1 0-1 0 0,-1 1 0 0 0,1 0 1 0 0,-1-1-1 0 0,1 1 1 0 0,-1 0-1 0 0,1 0 0 0 0,0 0 1 0 0,0 0-1 0 0,0 0 1 0 0,0 0-1 0 0,0 0 0 0 0,0 1 1 0 0,0-1-1 0 0,0 1 1 0 0,0-1-1 0 0,0 1 0 0 0,0 0 1 0 0,0 0-1 0 0,0 0 1 0 0,0 0-1 0 0,0 0 0 0 0,0 0 1 0 0,0 1-1 0 0,0-1 1 0 0,0 1-1 0 0,0-1 0 0 0,0 1 1 0 0,0 0-1 0 0,0 0 1 0 0,0 0-1 0 0,0 0 1 0 0,-1 0-1 0 0,1 0 0 0 0,0 0 1 0 0,-1 1-1 0 0,1-1 1 0 0,-1 1-1 0 0,1-1 0 0 0,-1 1 1 0 0,0 0-1 0 0,1-1 1 0 0,-1 1-1 0 0,0 0 0 0 0,0 0 1 0 0,-1 0-1 0 0,1-1 1 0 0,0 1-1 0 0,0 0 0 0 0,-1 0 1 0 0,1 2 1 0 0,0 202 34 0 0,-1-199-34 0 0,-1 0 0 0 0,0 1-1 0 0,1-1 1 0 0,1 0 0 0 0,-1 1 0 0 0,1-1-1 0 0,0 0 1 0 0,1 0 0 0 0,0 0 0 0 0,0 0-1 0 0,0 0 1 0 0,1 0 0 0 0,0 0 0 0 0,0-1-1 0 0,4 5 1 0 0,-7-9 1 0 0,1-1 0 0 0,-1 1-1 0 0,1-1 1 0 0,0 0-1 0 0,0 1 1 0 0,-1-1-1 0 0,1 0 1 0 0,0 1-1 0 0,0-1 1 0 0,0 0-1 0 0,1 0 1 0 0,-1 0-1 0 0,0 0 1 0 0,0 0-1 0 0,1 0 1 0 0,-1 0-1 0 0,0 0 1 0 0,1-1-1 0 0,-1 1 1 0 0,1 0-1 0 0,-1-1 1 0 0,1 1-1 0 0,-1-1 1 0 0,1 0-1 0 0,-1 0 1 0 0,1 1-1 0 0,-1-1 1 0 0,1 0-1 0 0,0 0 1 0 0,-1 0-1 0 0,1 0 1 0 0,-1-1-1 0 0,1 1 1 0 0,0 0-1 0 0,-1-1 1 0 0,1 1-1 0 0,-1-1 1 0 0,0 1-1 0 0,1-1 1 0 0,-1 0-1 0 0,1 0 1 0 0,-1 0-1 0 0,139-175 122 0 0,-97 117-126 0 0,3 3-1 0 0,2 1 1 0 0,33-28 4 0 0,-44 54 30 0 0,-37 29-42 0 0,0 0-24 0 0,0 0 8 0 0,0 0-23 0 0,2 12-48 0 0,2 26 111 0 0,-2 1-1 0 0,-1-1 1 0 0,-3 1 0 0 0,-5 32-12 0 0,0 28 41 0 0,1 57-1154 0 0,16-141-2078 0 0,-1-10-6721 0 0,-3-4-2530 0 0</inkml:trace>
  <inkml:trace contextRef="#ctx0" brushRef="#br0" timeOffset="254.954">1321 370 14563 0 0,'0'0'2085'0'0,"0"0"-544"0"0,0 0-163 0 0,0 0 93 0 0,0 0 20 0 0,0 0-92 0 0,0 0-260 0 0,0 0-359 0 0,0 0-285 0 0,0 0-189 0 0,0 0-91 0 0,-11 34-51 0 0,-37 103-49 0 0,17-45 23 0 0,23-45-716 0 0,8-37-4212 0 0,2-3-4759 0 0,0-6-2510 0 0</inkml:trace>
  <inkml:trace contextRef="#ctx0" brushRef="#br0" timeOffset="902.009">2042 74 1792 0 0,'0'0'4073'0'0,"0"0"-915"0"0,0 0-466 0 0,0 0-284 0 0,0 0-261 0 0,0 0-305 0 0,0 0-303 0 0,0 0-267 0 0,0 0-274 0 0,0 0-221 0 0,0 0-153 0 0,0 0-84 0 0,0 0-73 0 0,-16-4-36 0 0,-49-10-43 0 0,60 13-346 0 0,0 1-1 0 0,0 0 1 0 0,0 0 0 0 0,0 0-1 0 0,0 1 1 0 0,0-1 0 0 0,0 1-1 0 0,1 1 1 0 0,-1-1 0 0 0,0 1-1 0 0,1-1 1 0 0,-1 1 0 0 0,1 1-1 0 0,-1-1 1 0 0,1 0 0 0 0,-4 4-42 0 0,-5 2 111 0 0,-15 6-48 0 0,0 1 0 0 0,1 2 1 0 0,1 0-1 0 0,0 2 1 0 0,2 1-1 0 0,0 1 1 0 0,1 1-1 0 0,1 1 1 0 0,2 0-1 0 0,0 2 1 0 0,1 1-1 0 0,-11 21-63 0 0,28-44 1 0 0,-1 0 0 0 0,1 0 1 0 0,0 0-1 0 0,0 0 0 0 0,0 0 0 0 0,0 1 0 0 0,1-1 1 0 0,-1 1-1 0 0,1-1 0 0 0,0 1 0 0 0,0 0 0 0 0,0-1 1 0 0,1 1-1 0 0,-1 0 0 0 0,1 0 0 0 0,0 0 0 0 0,0-1 1 0 0,0 1-1 0 0,1 0 0 0 0,-1 0 0 0 0,1-1 0 0 0,0 1 1 0 0,0 0-1 0 0,0-1 0 0 0,0 1 0 0 0,1-1 0 0 0,0 1 1 0 0,-1-1-1 0 0,1 0 0 0 0,0 0 0 0 0,1 1 0 0 0,-1-1 1 0 0,0-1-1 0 0,1 1 0 0 0,0 0 0 0 0,0-1 0 0 0,0 1 1 0 0,0-1-1 0 0,0 0 0 0 0,0 0 0 0 0,0 0 0 0 0,1 0 1 0 0,-1-1-1 0 0,1 1 0 0 0,-1-1 0 0 0,1 0 0 0 0,0 0 1 0 0,-1-1-1 0 0,1 1 0 0 0,1 0-1 0 0,11-2 66 0 0,0 0 1 0 0,-1-1-1 0 0,1 0 1 0 0,-1-1-1 0 0,0-1 1 0 0,0 0-1 0 0,0-2 0 0 0,0 1 1 0 0,-1-2-1 0 0,5-2-66 0 0,26-17 174 0 0,0-2-1 0 0,-2-2 1 0 0,-1-2 0 0 0,-1-2-1 0 0,-2-2 1 0 0,16-19-174 0 0,21-38 354 0 0,-74 90-316 0 0,-2 2-5 0 0,0 1-10 0 0,-34 108 21 0 0,29-89-48 0 0,0 0 0 0 0,1 0 0 0 0,2 0 0 0 0,0 0 0 0 0,0 0 0 0 0,2 1 0 0 0,0-1 0 0 0,3 9 4 0 0,-2-22-59 0 0,1-1 1 0 0,-1 1-1 0 0,2 0 1 0 0,-1 0-1 0 0,1-1 0 0 0,0 1 1 0 0,0-1-1 0 0,0 0 1 0 0,1 0-1 0 0,0 0 1 0 0,0 0-1 0 0,0-1 1 0 0,0 1-1 0 0,1-1 0 0 0,0 0 1 0 0,2 1 58 0 0,33 8-4903 0 0,-33-12-264 0 0,1 2-6674 0 0</inkml:trace>
  <inkml:trace contextRef="#ctx0" brushRef="#br0" timeOffset="1151.328">2643 313 12387 0 0,'0'0'2405'0'0,"0"0"-595"0"0,0 0-177 0 0,0 0 12 0 0,0 0-18 0 0,0 0-90 0 0,0 0-257 0 0,0 0-284 0 0,0 0-221 0 0,0 0-146 0 0,0 0-113 0 0,0 0-118 0 0,-24 32-103 0 0,-76 104-97 0 0,-1-19 84 0 0,31-36-562 0 0,57-77-1910 0 0,3-5-6640 0 0,6-2-137 0 0</inkml:trace>
  <inkml:trace contextRef="#ctx0" brushRef="#br0" timeOffset="1385.993">2392 255 12163 0 0,'0'0'3399'0'0,"0"0"-778"0"0,0 0-652 0 0,0 0-466 0 0,0 0-370 0 0,0 0-284 0 0,0 0-158 0 0,0 0-94 0 0,0 0-69 0 0,0 0 7 0 0,0 0-36 0 0,0 0-38 0 0,0 0-12 0 0,8 28-19 0 0,22 89-54 0 0,0-43 202 0 0,-19-52-433 0 0,1-1 0 0 0,1 0 0 0 0,1 0 0 0 0,1-2 0 0 0,1 0 0 0 0,15 15-145 0 0,-14-17 6 0 0,8 20-61 0 0,-22-28-4709 0 0,-4-2-5013 0 0,-1-6-2964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26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0 313 3441 0 0,'0'0'3271'0'0,"0"0"-632"0"0,0 0-354 0 0,0 0-111 0 0,0 0-174 0 0,0 0-229 0 0,0 0-341 0 0,0 0-345 0 0,0 0-294 0 0,0 0-189 0 0,0 0-114 0 0,4 0-27 0 0,219 27 4916 0 0,-26-45-4166 0 0,-84 5-960 0 0,1 6 33 0 0,-71 7-3450 0 0,-39 0 2497 0 0,-16 6-2616 0 0,4-1-2933 0 0,1-1-5484 0 0</inkml:trace>
  <inkml:trace contextRef="#ctx0" brushRef="#br0" timeOffset="486.074">85 514 8650 0 0,'0'0'2316'0'0,"0"0"-349"0"0,0 0-150 0 0,0 0-90 0 0,0 0-144 0 0,0 0-239 0 0,0 0-324 0 0,0 0-331 0 0,0 0-221 0 0,0 0-99 0 0,0 0-4 0 0,0 0 32 0 0,0 0 17 0 0,-6 11 1764 0 0,21-5-1872 0 0,-1-1 0 0 0,1 0-1 0 0,0-1 1 0 0,1 0 0 0 0,-1-1 0 0 0,1-1-1 0 0,-1-1 1 0 0,1 0 0 0 0,0-1 0 0 0,0 0-1 0 0,-1-1 1 0 0,5-2-306 0 0,-13 3 77 0 0,254-31 823 0 0,-153 31-784 0 0,-108 0-137 0 0,0 0-7 0 0,0 0 7 0 0,0 0-9 0 0,0 0-7 0 0,0 0-22 0 0,0 0-5 0 0,0 0 3 0 0,0 0 10 0 0,0 0-3 0 0,0 0-33 0 0,0 0-34 0 0,0 0-42 0 0,0 0-49 0 0,0 0-43 0 0,4-11-6725 0 0,-2 8 1846 0 0,-2 2-6257 0 0</inkml:trace>
  <inkml:trace contextRef="#ctx0" brushRef="#br0" timeOffset="1314.72">409 17 4737 0 0,'0'0'2679'0'0,"0"0"-425"0"0,0 0-239 0 0,0 0-49 0 0,0 0-130 0 0,0 0-211 0 0,0 0-278 0 0,0 0-353 0 0,0 0-284 0 0,0 0-195 0 0,0 0-98 0 0,0 0-41 0 0,-3-5-33 0 0,-2-1-376 0 0,5 6 92 0 0,1 0 0 0 0,-1 0 0 0 0,0 0 0 0 0,1 0 0 0 0,-1 0 0 0 0,0 0 0 0 0,1 0 0 0 0,-1 0 0 0 0,0 0 0 0 0,1 0 0 0 0,-1-1 1 0 0,0 1-1 0 0,0 0 0 0 0,1 0 0 0 0,-1 0 0 0 0,0 0 0 0 0,0-1 0 0 0,1 1 0 0 0,-1 0 0 0 0,0 0 0 0 0,0 0 0 0 0,1-1 0 0 0,-1 1 0 0 0,0 0 0 0 0,0 0 0 0 0,0-1 0 0 0,0 1 1 0 0,1 0-1 0 0,-1-1 0 0 0,0 1 0 0 0,0 0-59 0 0,128 73 3648 0 0,122 139-2355 0 0,-183-131-1160 0 0,-62-72-168 0 0,-4-9 44 0 0,-1 1 0 0 0,1-1 0 0 0,0 1 0 0 0,-1-1 0 0 0,0 0 0 0 0,1 1 0 0 0,-1-1 0 0 0,1 1 1 0 0,-1 0-1 0 0,0-1 0 0 0,1 1 0 0 0,-1-1 0 0 0,0 1 0 0 0,1-1 0 0 0,-1 1 0 0 0,0 0 0 0 0,0-1 0 0 0,0 1 0 0 0,0 0 0 0 0,1-1 0 0 0,-1 1 0 0 0,0 0 1 0 0,0-1-1 0 0,0 1 0 0 0,0 0 0 0 0,-1-1 0 0 0,1 1 0 0 0,0 0 0 0 0,0-1 0 0 0,0 1 0 0 0,0-1 0 0 0,-1 1 0 0 0,1 0 0 0 0,0-1 0 0 0,-1 1 0 0 0,1-1 0 0 0,0 1 1 0 0,-1-1-1 0 0,1 1 0 0 0,-1-1 0 0 0,1 1 0 0 0,-1-1 0 0 0,1 1 0 0 0,-1-1 0 0 0,1 1 0 0 0,-1-1 0 0 0,1 0 0 0 0,-1 1-9 0 0,-35 26 207 0 0,-136 100 65 0 0,-15 8-25 0 0,35-13-14 0 0,115-86-1268 0 0,37-37 419 0 0,0-5-2583 0 0,0 4-6135 0 0,0-2-3142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0.7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0 2841 0 0,'0'0'2728'0'0,"0"0"-465"0"0,0 0-285 0 0,0 0 9 0 0,0 0-29 0 0,0 0-150 0 0,0 0-266 0 0,0 0-300 0 0,0 0-289 0 0,0 0-229 0 0,-2 1 3089 0 0,52 7-1267 0 0,340 6-64 0 0,-360-7-2363 0 0,-30-6-113 0 0,0-1-22 0 0,0 0 20 0 0,0 0-8 0 0,0 0 0 0 0,0 0 16 0 0,0 0 3 0 0,0 0-4 0 0,0 0 3 0 0,0 0-2 0 0,0 0-16 0 0,0 0-8 0 0,0 0-14 0 0,0 0-5 0 0,0 0-24 0 0,0 0-28 0 0,0 0-43 0 0,0 0-70 0 0,0 0-71 0 0,0 0-94 0 0,1 9-3264 0 0,0-3-4646 0 0,1-6-3577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2.8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8 0 0 0,'0'0'529'0'0,"0"0"1313"0"0,0 0 280 0 0,0 0-151 0 0,0 0-184 0 0,0 0-147 0 0,0 0-130 0 0,0 0-99 0 0,0 0-68 0 0,0 0-112 0 0,0 0-76 0 0,0 0-78 0 0,0 0-64 0 0,-13 7 2189 0 0,13-6-2582 0 0,0-1-85 0 0,0 0-69 0 0,0 0-76 0 0,0 0-60 0 0,0 0-31 0 0,0 0-3 0 0,0 0-45 0 0,0 0-10 0 0,0 0 17 0 0,0 0-44 0 0,0 0 19 0 0,0 0-1 0 0,11 7 3145 0 0,25-4-3447 0 0,-23-2 390 0 0,287-12 422 0 0,-239 7-508 0 0,-61 4-238 0 0,0 0-10 0 0,0 0 3 0 0,0 0 22 0 0,0 0-1 0 0,0 0-12 0 0,0 0 22 0 0,0 0-11 0 0,0 0-17 0 0,0 0-4 0 0,0 0 24 0 0,0 0-29 0 0,0 0 11 0 0,-21-12-4759 0 0,5 12 598 0 0,9 0-2700 0 0,3 0-4418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35 9794 0 0,'0'0'2422'0'0,"0"0"-456"0"0,0 0-235 0 0,0 0-79 0 0,0 0-61 0 0,0 0-147 0 0,0 0-247 0 0,0 0-277 0 0,0 0-224 0 0,0 0-116 0 0,0 0-58 0 0,0 0 16 0 0,3 2 40 0 0,5 1-313 0 0,1 0 0 0 0,0 0 0 0 0,0 0 0 0 0,1-2 0 0 0,-1 1 0 0 0,0-1 0 0 0,1 0 0 0 0,-1-1 0 0 0,0 0 0 0 0,1 0 0 0 0,-1-1 1 0 0,8-2-266 0 0,-9 3 77 0 0,165-15 966 0 0,-149 4-1361 0 0,-24 10 164 0 0,0 1-60 0 0,0 0-58 0 0,0-17-8038 0 0,0 15 3695 0 0,0-2-6809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1.3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19 14675 0 0,'0'0'1504'0'0,"0"0"-447"0"0,0 0-328 0 0,0 0 70 0 0,0 0 184 0 0,0 0 144 0 0,0 0-50 0 0,0 0-216 0 0,0 0-292 0 0,0 0-164 0 0,0 0-74 0 0,0 0-27 0 0,0 0 51 0 0,6 20 2803 0 0,-15 212-1860 0 0,-24 17-965 0 0,27-64-225 0 0,6-185-101 0 0,0 0-26 0 0,0 0 20 0 0,0 0 7 0 0,0 0-2 0 0,0 0-6 0 0,0 0 12 0 0,0 0-23 0 0,0 0-10 0 0,0 0-3 0 0,0 0-24 0 0,0-27-1605 0 0,10-39-2814 0 0,-2 46 442 0 0,2 0-3669 0 0,-4 11-3915 0 0</inkml:trace>
  <inkml:trace contextRef="#ctx0" brushRef="#br0" timeOffset="591.119">0 0 3881 0 0,'0'0'2315'0'0,"0"0"-380"0"0,0 0-115 0 0,0 0 24 0 0,0 0 24 0 0,0 0-77 0 0,0 0-217 0 0,0 0-301 0 0,0 0-235 0 0,0 0-162 0 0,0 0-112 0 0,0 0-40 0 0,0 0-65 0 0,0 0-61 0 0,0 0-49 0 0,0 0-76 0 0,4 8 2956 0 0,112 11-2079 0 0,260-15-90 0 0,-144-8-920 0 0,-231 4-329 0 0,-1 0 15 0 0,0 0-20 0 0,0 0 11 0 0,0 0 1 0 0,0 0-2 0 0,0 0 1 0 0,0 0 4 0 0,0 0-1 0 0,0 0 3 0 0,0 0-19 0 0,0 0 13 0 0,0 0-1 0 0,0 0-5 0 0,0 0 0 0 0,0 0-11 0 0,0 0 16 0 0,-3 0 216 0 0,2 0-5178 0 0,1 0-5326 0 0,0 0-2248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34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6 743 6369 0 0,'0'0'1849'0'0,"0"0"-378"0"0,0 0-39 0 0,0 0 147 0 0,0 0 103 0 0,0 0-10 0 0,0 0-196 0 0,0 0-278 0 0,0 0-254 0 0,0 0-168 0 0,0 0-78 0 0,-6 6 2737 0 0,72-164-481 0 0,-32 91-2737 0 0,4 2-1 0 0,2 1 1 0 0,2 2 0 0 0,4 2-1 0 0,9-6-216 0 0,67-79 108 0 0,-109 133-84 0 0,-12 11-44 0 0,-1 1 1 0 0,0 0-26 0 0,0 32-240 0 0,-33 264 438 0 0,33-274-158 0 0,-2-15 0 0 0,1 0-1 0 0,1 0 1 0 0,-1-1 0 0 0,1 1 0 0 0,1 0 0 0 0,-1 0 0 0 0,1 0 0 0 0,0-1-1 0 0,0 1 1 0 0,1 0 0 0 0,0-1 0 0 0,0 1 0 0 0,1-1 0 0 0,0 0 0 0 0,0 0-1 0 0,0 0 1 0 0,1 0 0 0 0,0 0 0 0 0,0-1 0 0 0,0 0 0 0 0,4 4 5 0 0,-4-9 5 0 0,1 1 0 0 0,-1-1 0 0 0,0 0 1 0 0,1-1-1 0 0,-1 1 0 0 0,0-1 0 0 0,1 1 0 0 0,-1-1 1 0 0,0-1-1 0 0,0 1 0 0 0,0-1 0 0 0,0 1 1 0 0,0-1-1 0 0,0 0 0 0 0,0-1 0 0 0,0 1 0 0 0,-1-1 1 0 0,1 1-1 0 0,-1-1 0 0 0,0 0 0 0 0,0 0 0 0 0,0 0 1 0 0,0-1-1 0 0,0 1 0 0 0,-1-1 0 0 0,0 0 1 0 0,2-3-6 0 0,2 0 7 0 0,54-63 21 0 0,-3-3 0 0 0,33-59-28 0 0,48-72 8 0 0,-136 208-16 0 0,0-1 0 0 0,0 0 1 0 0,0 0-1 0 0,-1 1 0 0 0,0-1 1 0 0,1 1-1 0 0,-1-1 0 0 0,-1 1 1 0 0,1 0-1 0 0,0-1 0 0 0,-1 1 1 0 0,0 0-1 0 0,0 0 0 0 0,0-1 1 0 0,0 1-1 0 0,0 0 0 0 0,-1-1 1 0 0,0 1-1 0 0,0 0 0 0 0,0 0 8 0 0,-33 254 55 0 0,36-50-23 0 0,3-193-1788 0 0,1-7-6737 0 0,-4-7-3047 0 0</inkml:trace>
  <inkml:trace contextRef="#ctx0" brushRef="#br0" timeOffset="303.95">1206 423 15363 0 0,'0'0'1494'0'0,"0"0"-534"0"0,0 0-245 0 0,0 0 197 0 0,0 0 264 0 0,0 0 114 0 0,0 0-150 0 0,0 0-277 0 0,0 0-253 0 0,0 0-170 0 0,0 0-115 0 0,0 0-81 0 0,0 0-60 0 0,0 35-52 0 0,0 109-34 0 0,-8-57 99 0 0,0-59-75 0 0,3-21-3164 0 0,3-18-6569 0 0,2 6-1632 0 0</inkml:trace>
  <inkml:trace contextRef="#ctx0" brushRef="#br0" timeOffset="964.91">1998 84 0 0 0,'0'0'1015'0'0,"0"0"404"0"0,0 0 71 0 0,0 0-10 0 0,0 0 79 0 0,0 0 59 0 0,0 0-5 0 0,0 0-117 0 0,1-3-133 0 0,0 2-1218 0 0,-1 1-1 0 0,0-1 0 0 0,1 0 0 0 0,-1 0 1 0 0,0 0-1 0 0,1 0 0 0 0,-1 0 0 0 0,0 0 0 0 0,0 0 1 0 0,0 0-1 0 0,0 0 0 0 0,0 0 0 0 0,0 0 1 0 0,0 0-1 0 0,0 0 0 0 0,-1 0 0 0 0,1 0 1 0 0,0 0-1 0 0,-1 0 0 0 0,1 0 0 0 0,0 0 0 0 0,-1 0 1 0 0,1 1-1 0 0,-1-1 0 0 0,1 0 0 0 0,-1 0 1 0 0,0 0-1 0 0,1 1 0 0 0,-1-1 0 0 0,0 0 0 0 0,1 1 1 0 0,-1-1-1 0 0,0 0 0 0 0,0 1 0 0 0,0-1 1 0 0,0 1-1 0 0,0 0 0 0 0,1-1 0 0 0,-1 1 0 0 0,0 0 1 0 0,0-1-1 0 0,0 1 0 0 0,0 0 0 0 0,0 0 1 0 0,0 0-1 0 0,0 0 0 0 0,0 0 0 0 0,0 0 0 0 0,0 0 1 0 0,0 0-1 0 0,0 0 0 0 0,0 0 0 0 0,0 0 1 0 0,0 1-1 0 0,0-1-144 0 0,-15 0 815 0 0,-129 16 2440 0 0,121-8-3176 0 0,1 1 1 0 0,0 0-1 0 0,0 2 1 0 0,1 1-1 0 0,1 0 1 0 0,0 2-1 0 0,1 0 1 0 0,0 2-1 0 0,1 0 1 0 0,1 1-1 0 0,0 0 1 0 0,2 2-1 0 0,0 0 1 0 0,1 1-1 0 0,1 1 1 0 0,0 0-1 0 0,2 0-79 0 0,9-13-1 0 0,0-1 0 0 0,0 1 1 0 0,1-1-1 0 0,0 1 0 0 0,0 0 0 0 0,1 0 1 0 0,0 0-1 0 0,1 0 0 0 0,-1 0 0 0 0,1 0 1 0 0,1 0-1 0 0,0 3 1 0 0,0-7 2 0 0,0-1 0 0 0,0 0 0 0 0,0 0 0 0 0,0 0 0 0 0,0 0 0 0 0,1 0 0 0 0,0 0 0 0 0,-1 0 0 0 0,1-1 0 0 0,0 1 0 0 0,0-1 0 0 0,0 1 0 0 0,1-1 0 0 0,-1 0 0 0 0,1 0 0 0 0,-1 0 0 0 0,1 0 0 0 0,0 0 0 0 0,-1 0 0 0 0,1-1 0 0 0,0 1 0 0 0,0-1 0 0 0,0 0 0 0 0,0 0 0 0 0,1 0 0 0 0,-1 0 0 0 0,0-1 0 0 0,0 1 0 0 0,1-1 0 0 0,-1 0 0 0 0,1 0-2 0 0,17-2 45 0 0,-1 0-1 0 0,1-1 1 0 0,-1-2 0 0 0,0 0-1 0 0,0-1 1 0 0,0-1-1 0 0,-1-1 1 0 0,0 0 0 0 0,-1-1-1 0 0,0-2 1 0 0,0 0-1 0 0,-1 0 1 0 0,-1-2-1 0 0,2-2-44 0 0,24-15 124 0 0,-2-3 0 0 0,-1-1 0 0 0,-1-2-1 0 0,22-29-123 0 0,-23 3 212 0 0,-94 200 40 0 0,48 12-289 0 0,9-143 16 0 0,1-1 1 0 0,0 0-1 0 0,0 1 1 0 0,0-1-1 0 0,1 0 1 0 0,0 0-1 0 0,0 0 1 0 0,1 0-1 0 0,0 0 1 0 0,0 0-1 0 0,0-1 1 0 0,1 1-1 0 0,-1-1 1 0 0,2 0-1 0 0,-1 0 1 0 0,0 0-1 0 0,1-1 1 0 0,0 1-1 0 0,0-1 0 0 0,0 0 1 0 0,0-1-1 0 0,1 1 1 0 0,1 0 20 0 0,36-6-3014 0 0,-17-7-6523 0 0,-19 5-2405 0 0</inkml:trace>
  <inkml:trace contextRef="#ctx0" brushRef="#br0" timeOffset="1218.799">2643 292 14299 0 0,'0'0'1768'0'0,"0"0"-254"0"0,0 0 66 0 0,0 0 38 0 0,0 0-103 0 0,0 0-232 0 0,0 0-325 0 0,-27 37-285 0 0,-84 113-216 0 0,32-41 217 0 0,27-9-586 0 0,50-93 411 0 0,-1 7-1933 0 0,-10-19-5657 0 0,2-25-6258 0 0,9 22 8297 0 0</inkml:trace>
  <inkml:trace contextRef="#ctx0" brushRef="#br0" timeOffset="1464.835">2354 284 3201 0 0,'0'0'4379'0'0,"0"0"-805"0"0,0 0-574 0 0,0 0-454 0 0,0 0-481 0 0,0 0-498 0 0,0 0-422 0 0,0 0-293 0 0,0 0-164 0 0,0 0-48 0 0,0 0-29 0 0,0 0-54 0 0,0 0-66 0 0,0 14-55 0 0,12 99 754 0 0,2-81-856 0 0,1-1-1 0 0,1 0 1 0 0,2-1 0 0 0,1-1 0 0 0,1-1 0 0 0,1-1-1 0 0,17 16-333 0 0,-38-43 0 0 0,72 58-225 0 0,-71-57-426 0 0,2 4 1051 0 0,-1-4-9067 0 0,-2-1-3450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4:51.8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378 802 0 0 0,'0'0'860'0'0,"0"0"-102"0"0,0 0-126 0 0,0 0-93 0 0,0 0-62 0 0,0 0 0 0 0,6-4 40 0 0,14-8 60 0 0,-15 8 78 0 0,-5 4 100 0 0,0 0 86 0 0,0 0 90 0 0,0 0 89 0 0,0 0 50 0 0,2 3 8443 0 0,-5-1-5142 0 0,-17 4-5602 0 0,14-5 2241 0 0,-215 49-285 0 0,167-42 113 0 0,54-8-702 0 0,0 0-31 0 0,0 0-32 0 0,0 0-25 0 0,0 0-18 0 0,0 0-2 0 0,0 0-7 0 0,0 0 5 0 0,0 0-13 0 0,0 0 7 0 0,0 0 20 0 0,0 0-1 0 0,0 0 13 0 0,0 0 8 0 0,0 0 17 0 0,0 0 10 0 0,0 0 3 0 0,0 0 6 0 0,0 0-14 0 0,0 0 7 0 0,0 0-9 0 0,0 0-13 0 0,0 0-9 0 0,0 0-20 0 0,0 0-6 0 0,0 0-4 0 0,0 0-16 0 0,0 0-3 0 0,20 0-1 0 0,225-11 359 0 0,31-5 134 0 0,-55 20-286 0 0,-155-16 789 0 0,-68 39-1033 0 0,-9 112 48 0 0,-5 153 38 0 0,11-10 87 0 0,3-135-51 0 0,-15-32 26 0 0,9-37 70 0 0,5-51 485 0 0,-3-30-660 0 0,1 0 1 0 0,-1 1 0 0 0,0 0 0 0 0,0 0-1 0 0,0 0 1 0 0,0 1 0 0 0,0 0-1 0 0,0 0 1 0 0,-1 1 0 0 0,1 0-1 0 0,0 0 1 0 0,0 0 0 0 0,-1 1-15 0 0,2-1 13 0 0,-210 0-52 0 0,125 11 39 0 0,-60 1 44 0 0,-12-16-32 0 0,60 8 35 0 0,80 3 0 0 0,21-7-59 0 0,1 0 2 0 0,0 0 0 0 0,0 0 10 0 0,0 0-8 0 0,0 0 13 0 0,0 0 6 0 0,0 0 5 0 0,0 0 60 0 0,0 0-60 0 0,0 0-70 0 0,0 0 32 0 0,0 0 26 0 0,0 0 4 0 0,0 0 1 0 0,0 0 4 0 0,0 0-2 0 0,0 0 6 0 0,0 0 13 0 0,0 0 2 0 0,0 0-4 0 0,0 0-16 0 0,0 0-4 0 0,-2-258 190 0 0,2 130-184 0 0,-17 56-12 0 0,13-125-3 0 0,-9 66 4 0 0,11-115-78 0 0,2 246 60 0 0,0 0-5 0 0,0 0 15 0 0,0 0 22 0 0,0 0-1 0 0,0 0-9 0 0,0 0-12 0 0,0 0-6 0 0,0 0-8 0 0,0 0 9 0 0,0 0 7 0 0,0 0 19 0 0,0 0-13 0 0,0 0-30 0 0,0 0 10 0 0,0 0-9 0 0,0 0 16 0 0,0 0 23 0 0,0 0-26 0 0,0 0 17 0 0,0 0-3 0 0,22-12-165 0 0,45 1 116 0 0,50 11 19 0 0,-112-2 919 0 0,-2 0-3536 0 0,1 2-7056 0 0,-3 0-2129 0 0</inkml:trace>
  <inkml:trace contextRef="#ctx0" brushRef="#br0" timeOffset="3717.925">103 1611 0 0 0,'0'0'839'0'0,"0"0"193"0"0,0 0 92 0 0,0 0 73 0 0,0 0-29 0 0,0 0-63 0 0,0 9-92 0 0,0 36 742 0 0,1-41 7572 0 0,2-7-5032 0 0,4-17-3022 0 0,13-150 521 0 0,-15 151-1767 0 0,-2 8 6 0 0,0-1-1 0 0,0 0 0 0 0,1 1 0 0 0,1 0 1 0 0,0 0-1 0 0,0 0 0 0 0,1 1 0 0 0,0 0 1 0 0,1 0-1 0 0,0 0 0 0 0,1 1 0 0 0,4-5-32 0 0,-7 11-4 0 0,0-1-1 0 0,1 1 1 0 0,-1 0-1 0 0,1 1 1 0 0,-1-1-1 0 0,1 1 1 0 0,0 0-1 0 0,0 1 1 0 0,0-1 0 0 0,0 1-1 0 0,0 0 1 0 0,0 1-1 0 0,1-1 1 0 0,1 1 4 0 0,3 50 33 0 0,-9 173-6 0 0,-2-222-35 0 0,0-1 0 0 0,0 0 2 0 0,1 0 6 0 0,1 0-14 0 0,2-1 19 0 0,-1 0 0 0 0,0 0 0 0 0,0-1 0 0 0,-1 1 0 0 0,1-1 0 0 0,0 1 0 0 0,0-1 0 0 0,-1 0 0 0 0,1 0 0 0 0,-1 0 0 0 0,1 0 0 0 0,-1-1 0 0 0,0 1 0 0 0,0-1 0 0 0,0 1 0 0 0,0-1 0 0 0,-1 0 0 0 0,1 0 0 0 0,-1 0 0 0 0,1 0 0 0 0,-1 0 0 0 0,0 0 1 0 0,0-1-6 0 0,7-12 6 0 0,104-161 53 0 0,-110 175-62 0 0,-1 0 0 0 0,1 0 1 0 0,0 0-1 0 0,-1 0 0 0 0,1 0 0 0 0,0 0 0 0 0,0 1 1 0 0,0-1-1 0 0,0 1 0 0 0,1-1 0 0 0,-1 1 0 0 0,0 0 0 0 0,0 0 1 0 0,1 0-1 0 0,-1 0 0 0 0,1 0 0 0 0,-1 0 0 0 0,1 1 1 0 0,-1-1-1 0 0,1 1 0 0 0,-1 0 0 0 0,1 0 0 0 0,0 0 1 0 0,-1 0-1 0 0,1 0 0 0 0,-1 0 0 0 0,1 1 0 0 0,1 0 3 0 0,-1 2 2 0 0,1 0-1 0 0,-1 1 1 0 0,1 0 0 0 0,-1 0-1 0 0,0 0 1 0 0,0 0-1 0 0,-1 0 1 0 0,1 0-1 0 0,-1 1 1 0 0,0-1 0 0 0,0 1-1 0 0,0-1 1 0 0,-1 1-1 0 0,0 0 1 0 0,0 0-1 0 0,0 0 1 0 0,0 0 0 0 0,-1 0-1 0 0,0 0 1 0 0,0 0-1 0 0,0 0 1 0 0,-1-1-1 0 0,1 1 1 0 0,-2 2-2 0 0,2 2-7 0 0,-9 119-488 0 0,9-109-1637 0 0,2-16-2326 0 0,1-2-3786 0 0,-1-1-2858 0 0</inkml:trace>
  <inkml:trace contextRef="#ctx0" brushRef="#br0" timeOffset="4531.625">704 1503 0 0 0,'0'0'1046'0'0,"0"0"477"0"0,0 0 156 0 0,0 0 36 0 0,0 0-10 0 0,0 0-108 0 0,0 0-148 0 0,0 0-132 0 0,0 0-80 0 0,0 0-50 0 0,0 0-67 0 0,0 0-77 0 0,0 0-95 0 0,4-3 7320 0 0,0 1-8842 0 0,72-23 1522 0 0,-76 24-941 0 0,0 1 0 0 0,1-1 0 0 0,-1 1 0 0 0,1 0 0 0 0,0-1 0 0 0,-1 1 0 0 0,1-1 0 0 0,-1 1 1 0 0,1 0-1 0 0,0 0 0 0 0,-1-1 0 0 0,1 1 0 0 0,-1 0 0 0 0,1 0 0 0 0,0 0 0 0 0,-1 0 0 0 0,1 0 0 0 0,0 0 0 0 0,-1 0 0 0 0,1 0 0 0 0,0 0 0 0 0,-1 0 0 0 0,1 0 0 0 0,0 0 0 0 0,-1 0 0 0 0,1 0 0 0 0,0 1 0 0 0,-1-1 0 0 0,1 0 0 0 0,-1 1 0 0 0,1-1 0 0 0,0 0 0 0 0,-1 1 0 0 0,1-1 0 0 0,-1 1 0 0 0,1-1 0 0 0,-1 0 0 0 0,1 1 0 0 0,-1-1 0 0 0,0 1 0 0 0,1 0 0 0 0,-1-1 0 0 0,0 1 0 0 0,1-1 0 0 0,-1 1 1 0 0,0 0-1 0 0,0-1 0 0 0,1 1 0 0 0,-1-1 0 0 0,0 1 0 0 0,0 0 0 0 0,0-1 0 0 0,0 1 0 0 0,0 0 0 0 0,0-1 0 0 0,0 1 0 0 0,0 0 0 0 0,0-1 0 0 0,0 1 0 0 0,0 0 0 0 0,0-1 0 0 0,-1 1 0 0 0,1 0 0 0 0,0-1 0 0 0,0 1 0 0 0,-1 0-7 0 0,-20 41 391 0 0,2-16-330 0 0,-43 84 214 0 0,62-109-263 0 0,-1 1-1 0 0,1 0 1 0 0,0-1-1 0 0,-1 1 1 0 0,1 0 0 0 0,0 0-1 0 0,0-1 1 0 0,0 1-1 0 0,1 0 1 0 0,-1 0-1 0 0,0-1 1 0 0,1 1-1 0 0,-1 0 1 0 0,1-1 0 0 0,-1 1-1 0 0,1-1 1 0 0,0 1-1 0 0,0 0 1 0 0,0-1-1 0 0,0 1 1 0 0,0-1 0 0 0,0 0-1 0 0,0 1 1 0 0,0-1-1 0 0,0 0 1 0 0,1 0-1 0 0,-1 0 1 0 0,0 0-1 0 0,1 0 1 0 0,-1 0 0 0 0,1 0-1 0 0,0 0 1 0 0,-1-1-1 0 0,1 1 1 0 0,-1 0-1 0 0,1-1 1 0 0,0 0-1 0 0,-1 1 1 0 0,2-1-12 0 0,75 7 553 0 0,-67-8-453 0 0,49-14 443 0 0,-60 15-528 0 0,0 0-4 0 0,0 0-2 0 0,0 0-16 0 0,0 0 11 0 0,0 0-4 0 0,0 0-41 0 0,-2-6-3813 0 0,0 4-4137 0 0,2-2-4576 0 0</inkml:trace>
  <inkml:trace contextRef="#ctx0" brushRef="#br0" timeOffset="7832.296">357 73 0 0 0,'-15'-24'0'0'0,"14"23"0"0"0,4-12 0 0 0,-3 2-724 0 0,0-4 14585 0 0,0 14-13142 0 0,-6-6 8938 0 0,-23 57-8245 0 0,4 65-877 0 0,31 300 679 0 0,-4-364-1017 0 0,-2-51-182 0 0,-9 19-395 0 0,-9-28-5717 0 0,14 0-129 0 0,2 5 1072 0 0,0 3-3875 0 0</inkml:trace>
  <inkml:trace contextRef="#ctx0" brushRef="#br0" timeOffset="8655.562">257 43 2256 0 0,'0'0'1311'0'0,"0"0"-446"0"0,0 0-167 0 0,0 0 217 0 0,0 0 396 0 0,0 0 284 0 0,0 0 23 0 0,0 0-260 0 0,0 0-362 0 0,0 0-237 0 0,0 0-74 0 0,0 0 31 0 0,0 0 114 0 0,4 7 3259 0 0,-27 17-2634 0 0,-104 95 769 0 0,61-77-1381 0 0,113-28 381 0 0,66-8-760 0 0,212-14 419 0 0,-324 8-859 0 0,-1 0 4 0 0,0 0-7 0 0,0 0 6 0 0,0 0-8 0 0,0 0-2 0 0,0 0 10 0 0,0 0 11 0 0,-58-27 1373 0 0,-46-39-1343 0 0,7-15-72 0 0,69 58-1541 0 0,40 23-3154 0 0,-5 0-2425 0 0,-1 0-4918 0 0</inkml:trace>
  <inkml:trace contextRef="#ctx0" brushRef="#br0" timeOffset="9766.814">1147 193 0 0 0,'0'0'416'0'0,"-1"-3"252"0"0,1 2-442 0 0,-5-13 295 0 0,3 2 7238 0 0,2 11-5996 0 0,0 1-53 0 0,0 0-118 0 0,-1-3 8202 0 0,1 7-9268 0 0,-1 461 1699 0 0,-12-376-2110 0 0,12-89-221 0 0,0 0 1 0 0,0 0-1 0 0,-1 0 0 0 0,1 0 0 0 0,0-1 1 0 0,-1 1-1 0 0,1 0 0 0 0,0-1 1 0 0,0 1-1 0 0,0-1 0 0 0,0 1 0 0 0,-1-1 1 0 0,1 1-1 0 0,0-1 0 0 0,0 0 0 0 0,0 0 1 0 0,0 1-1 0 0,0-1 0 0 0,0 0 0 0 0,1 0 1 0 0,-1 0-1 0 0,0 0 0 0 0,0 0 0 0 0,1 0 1 0 0,-1 0-1 0 0,0-1 0 0 0,1 1 1 0 0,-1 0-1 0 0,1 0 0 0 0,0 0 0 0 0,-1-1 1 0 0,1 1-1 0 0,0 0 0 0 0,0 0 0 0 0,0-1 106 0 0,-5-31-5400 0 0,4 18-2220 0 0,0 10-2974 0 0</inkml:trace>
  <inkml:trace contextRef="#ctx0" brushRef="#br0" timeOffset="10156.693">835 216 3673 0 0,'0'0'2276'0'0,"0"0"-359"0"0,0 0-176 0 0,0 0 8 0 0,0 0 39 0 0,0 0-26 0 0,0 0-150 0 0,0 0-257 0 0,0 0-288 0 0,0 0-244 0 0,0 0-196 0 0,0 0-135 0 0,0 0-72 0 0,-5-1-45 0 0,-7-1-254 0 0,4 0 347 0 0,24-1 444 0 0,101-9 1235 0 0,0 5 0 0 0,66 7-2147 0 0,-102 0 250 0 0,40 28-62 0 0,-85-10-1039 0 0,-32-16-401 0 0,2 0-5614 0 0,-5-2-4937 0 0</inkml:trace>
  <inkml:trace contextRef="#ctx0" brushRef="#br0" timeOffset="13970.451">377 2015 0 0 0,'0'0'1454'0'0,"0"0"325"0"0,0 0 137 0 0,0 0-14 0 0,0 0-92 0 0,0 0-162 0 0,0 0-173 0 0,0 0-167 0 0,-2-1-950 0 0,-2-2 10471 0 0,4 3-9522 0 0,0 1-1177 0 0,0-1-11 0 0,-10 238 1117 0 0,10-22-996 0 0,-21-66-28 0 0,19-126-90 0 0,2-24-112 0 0,0 0 9 0 0,0 0 13 0 0,0 0-11 0 0,0 0 2 0 0,0 0-4 0 0,0 0-17 0 0,0 0 16 0 0,0 0 0 0 0,0 0 6 0 0,0 0 7 0 0,0 0 2 0 0,0 0 2 0 0,0 0-12 0 0,0 0 7 0 0,0 0 13 0 0,0 0 20 0 0,0 0 18 0 0,0 0 11 0 0,-11-20 40 0 0,-2 3-148 0 0,-1 0 1 0 0,-1 1-1 0 0,0 1 0 0 0,-1 0 0 0 0,-1 2 1 0 0,0 0-1 0 0,-1 0 0 0 0,-1 2 0 0 0,-12-7 16 0 0,2 1-6 0 0,-23-30-35 0 0,51 45 38 0 0,1 0 0 0 0,1 0-1 0 0,-1 0 1 0 0,0 0 0 0 0,0 0 0 0 0,1 0 0 0 0,-1 0 0 0 0,1 0 0 0 0,0 0 0 0 0,-1 0-1 0 0,1 1 1 0 0,0-1 0 0 0,0 0 0 0 0,0 0 0 0 0,1 1 0 0 0,-1-1 0 0 0,0 1 0 0 0,0-1 0 0 0,1 1-1 0 0,-1 0 1 0 0,1-1 0 0 0,-1 1 0 0 0,1 0 0 0 0,0 0 0 0 0,0 0 0 0 0,-1 0 0 0 0,1 0 0 0 0,0 0-1 0 0,0 1 1 0 0,0-1 0 0 0,0 1 0 0 0,0-1 0 0 0,0 1 0 0 0,0 0 0 0 0,0 0 0 0 0,0-1-1 0 0,0 1 1 0 0,0 1 0 0 0,0-1 0 0 0,-1 0 0 0 0,3 1 3 0 0,10-4-7 0 0,23-6 7 0 0,1 3 0 0 0,0 1 1 0 0,0 1-1 0 0,0 3 0 0 0,1 1 0 0 0,-1 1 0 0 0,18 5 0 0 0,15 8-24 0 0,-70-14 38 0 0,-1 0-4 0 0,0 0 1 0 0,-47 46 186 0 0,-136 77-278 0 0,147-96-87 0 0,35-27 51 0 0,1 1 0 0 0,0-1-1 0 0,0 1 1 0 0,0-1 0 0 0,0 1 0 0 0,0-1 0 0 0,0 1 0 0 0,0-1-1 0 0,0 1 1 0 0,0-1 0 0 0,0 1 0 0 0,0-1 0 0 0,0 1 0 0 0,0-1-1 0 0,0 1 1 0 0,0-1 0 0 0,1 1 0 0 0,-1-1 0 0 0,0 1-1 0 0,0-1 1 0 0,1 0 0 0 0,-1 1 0 0 0,0-1 0 0 0,0 1 0 0 0,1-1-1 0 0,-1 0 1 0 0,1 1 0 0 0,-1-1 0 0 0,0 0 0 0 0,1 1-1 0 0,-1-1 1 0 0,1 0 0 0 0,-1 1 0 0 0,0-1 0 0 0,1 0 0 0 0,-1 0-1 0 0,1 0 1 0 0,-1 0 0 0 0,1 1 0 0 0,-1-1 0 0 0,1 0-1 0 0,-1 0 1 0 0,1 0 0 0 0,-1 0 0 0 0,1 0 0 0 0,-1 0 0 0 0,1 0-1 0 0,-1 0 1 0 0,1 0 0 0 0,-1-1 0 0 0,1 1 0 0 0,-1 0-1 0 0,1 0 1 0 0,-1 0 0 0 0,1 0 0 0 0,-1-1 0 0 0,1 1 0 0 0,-1 0-1 0 0,1-1 1 0 0,-1 1 0 0 0,0 0 0 0 0,1-1 0 0 0,-1 1 0 0 0,0 0-1 0 0,1-1 1 0 0,-1 1 0 0 0,0-1 0 0 0,1 1 0 0 0,-1 0-1 0 0,0-1 118 0 0,6 1-4481 0 0,3 0-7368 0 0</inkml:trace>
  <inkml:trace contextRef="#ctx0" brushRef="#br0" timeOffset="15322.707">598 2597 0 0 0,'0'0'951'0'0,"0"0"781"0"0,0 0 250 0 0,0 0-63 0 0,0 0-107 0 0,0 0-127 0 0,0 0-160 0 0,0 0-190 0 0,0 0-149 0 0,0 0-147 0 0,0 0-79 0 0,0 0-13 0 0,-3 2-43 0 0,1-1-491 0 0,-5 6-351 0 0,0-5 3309 0 0,9-30-1485 0 0,4 8-1713 0 0,1 1-1 0 0,1 0 0 0 0,1 0 1 0 0,1 1-1 0 0,0 0 1 0 0,2 0-1 0 0,0 1 1 0 0,0 1-1 0 0,13-12-172 0 0,11-18 196 0 0,-12 19 0 0 0,-6 62-148 0 0,16 76 159 0 0,-26-100-183 0 0,12-29-10 0 0,-4-5 12 0 0,6-8-17 0 0,1 0 0 0 0,2 2 0 0 0,1 0 1 0 0,1 2-1 0 0,1 1 0 0 0,18-13-9 0 0,-19 34 22 0 0,-23 38 64 0 0,-8 122 298 0 0,4-154-396 0 0,0-1 0 0 0,-1 1-1 0 0,1 0 1 0 0,0-1 0 0 0,0 1 0 0 0,0-1 0 0 0,0 1-1 0 0,0-1 1 0 0,0 1 0 0 0,0 0 0 0 0,0-1 0 0 0,0 1-1 0 0,0-1 1 0 0,1 1 0 0 0,-1-1 0 0 0,0 1 0 0 0,0 0-1 0 0,0-1 1 0 0,1 1 0 0 0,-1-1 0 0 0,0 1 0 0 0,1-1-1 0 0,-1 1 1 0 0,0-1 0 0 0,1 0 0 0 0,-1 1 0 0 0,1-1-1 0 0,-1 1 1 0 0,1-1 0 0 0,-1 0 0 0 0,1 1 0 0 0,-1-1 0 0 0,1 0-1 0 0,-1 0 1 0 0,1 1 0 0 0,-1-1 0 0 0,1 0 0 0 0,-1 0-1 0 0,1 0 1 0 0,-1 0 0 0 0,1 0 0 0 0,0 1 0 0 0,-1-1-1 0 0,1 0 1 0 0,-1 0 0 0 0,1-1 0 0 0,0 1 0 0 0,-1 0-1 0 0,1 0 1 0 0,-1 0 0 0 0,1 0 0 0 0,-1 0 0 0 0,1-1-1 0 0,-1 1 1 0 0,1 0 0 0 0,-1 0 0 0 0,1-1 0 0 0,-1 1-1 0 0,1 0 1 0 0,-1-1 0 0 0,1 1 0 0 0,-1-1 0 0 0,1 1-1 0 0,-1 0 1 0 0,0-1 0 0 0,1 0 12 0 0,17-15-2619 0 0,-6 2-4369 0 0,-8 7-4726 0 0</inkml:trace>
  <inkml:trace contextRef="#ctx0" brushRef="#br0" timeOffset="15835.201">1234 2420 6073 0 0,'0'0'3329'0'0,"0"0"-1157"0"0,0 0-549 0 0,0 0-104 0 0,0 0-84 0 0,0 0-121 0 0,0 0-175 0 0,0 0-276 0 0,0 0-314 0 0,0 0-214 0 0,0 0-83 0 0,0 0 25 0 0,0 0 73 0 0,12 8 1084 0 0,98-35 1298 0 0,-109 27-2718 0 0,0 0 0 0 0,0-1-1 0 0,0 1 1 0 0,-1 1 0 0 0,1-1-1 0 0,0 0 1 0 0,0 0 0 0 0,-1 0 0 0 0,1 0-1 0 0,0 0 1 0 0,0 1 0 0 0,-1-1-1 0 0,1 0 1 0 0,0 1 0 0 0,-1-1 0 0 0,1 0-1 0 0,0 1 1 0 0,-1-1 0 0 0,1 1-1 0 0,-1-1 1 0 0,1 1 0 0 0,-1-1 0 0 0,1 1-1 0 0,-1 0 1 0 0,1-1 0 0 0,-1 1-1 0 0,1-1 1 0 0,-1 1 0 0 0,0 0 0 0 0,1 0-1 0 0,-1-1 1 0 0,0 1 0 0 0,0 0-1 0 0,1-1 1 0 0,-1 1 0 0 0,0 0 0 0 0,0 0-1 0 0,0-1 1 0 0,0 1 0 0 0,0 0-1 0 0,0 0 1 0 0,0 0 0 0 0,0-1 0 0 0,0 1-1 0 0,-1 0 1 0 0,1 0 0 0 0,0-1-1 0 0,0 1 1 0 0,-1 0 0 0 0,1-1 0 0 0,0 1-1 0 0,-1 0 1 0 0,1-1 0 0 0,-1 1-1 0 0,1 0 1 0 0,-1-1 0 0 0,1 1 0 0 0,-1-1-1 0 0,1 1 1 0 0,-1-1 0 0 0,0 1 0 0 0,1-1-1 0 0,-1 0 1 0 0,0 1 0 0 0,1-1-1 0 0,-1 0 1 0 0,0 1 0 0 0,0-1 0 0 0,1 0-1 0 0,-1 0-13 0 0,-112 134 496 0 0,95-83-292 0 0,20-49-198 0 0,0 0-1 0 0,1 0 0 0 0,-1 0 0 0 0,0 0 0 0 0,1-1 0 0 0,-1 1 0 0 0,1-1 0 0 0,-1 0 0 0 0,1 0 0 0 0,0 0 0 0 0,0 0 0 0 0,-1 0 0 0 0,1 0 1 0 0,0-1-1 0 0,0 1 0 0 0,0-1 0 0 0,0 0 0 0 0,0 0 0 0 0,0 0 0 0 0,0 0 0 0 0,-1-1 0 0 0,1 1 0 0 0,0-1 0 0 0,0 0 0 0 0,0 1 0 0 0,1-2-5 0 0,75-44-2149 0 0,-55 28-2029 0 0,-2-2-4274 0 0,-15 11-3309 0 0</inkml:trace>
  <inkml:trace contextRef="#ctx0" brushRef="#br0" timeOffset="16489.204">1781 2200 6985 0 0,'0'0'2364'0'0,"0"0"-372"0"0,0 0-197 0 0,0 0-32 0 0,0 0-114 0 0,0 0-150 0 0,0 0-186 0 0,0 0-246 0 0,0 0-241 0 0,0 0-190 0 0,0 0-130 0 0,0 0-104 0 0,0 0-89 0 0,-26 21-49 0 0,-80 64-38 0 0,60-40 103 0 0,42-39-308 0 0,0 0 0 0 0,1 0 0 0 0,-1 1 0 0 0,2-1 0 0 0,-1 1 0 0 0,1 0 0 0 0,0-1 0 0 0,0 1 0 0 0,0 0 0 0 0,1 0 0 0 0,1 0 0 0 0,-1 0 1 0 0,1 2-22 0 0,1-7 12 0 0,0 0 0 0 0,0 0 1 0 0,1-1-1 0 0,-1 1 0 0 0,1-1 1 0 0,-1 1-1 0 0,1-1 0 0 0,0 1 1 0 0,-1-1-1 0 0,1 0 0 0 0,0 0 1 0 0,0 0-1 0 0,0 0 0 0 0,0 0 1 0 0,0 0-1 0 0,0 0 0 0 0,0-1 1 0 0,0 1-1 0 0,0-1 1 0 0,0 0-1 0 0,0 1 0 0 0,0-1 1 0 0,0 0-1 0 0,1 0 0 0 0,-1 0 1 0 0,0-1-1 0 0,0 1 0 0 0,0 0 1 0 0,0-1-1 0 0,0 0 0 0 0,0 1 1 0 0,0-1-1 0 0,0 0 0 0 0,0 0 1 0 0,0 0-1 0 0,0 0 0 0 0,0 0 1 0 0,-1 0-1 0 0,1-1 1 0 0,0 1-1 0 0,-1-1 0 0 0,1 0-12 0 0,35-29 416 0 0,-1-2-1 0 0,-2-1 0 0 0,-1-2 1 0 0,-2-1-1 0 0,2-7-415 0 0,-6 10 400 0 0,-2 14 49 0 0,-10 48-414 0 0,26 260 1 0 0,-30-102-53 0 0,-14-176 1 0 0,-1-1 0 0 0,0 1 1 0 0,-1-1-1 0 0,0 0 0 0 0,0 0 1 0 0,-1 0-1 0 0,0-1 0 0 0,-1 0 1 0 0,1 0-1 0 0,-2-1 0 0 0,1 0 1 0 0,-1 0-1 0 0,0-1 0 0 0,0 0 1 0 0,-1 0-1 0 0,0-1 0 0 0,0 0 0 0 0,0 0 1 0 0,-1-1-1 0 0,1 0 0 0 0,-1-1 1 0 0,-10 2 15 0 0,18-4-9 0 0,-125 30-363 0 0,139-50 145 0 0,148-119 257 0 0,-118 102-297 0 0,38-34 533 0 0,-35 18-6057 0 0,-39 44-1800 0 0,0 4-4724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12.2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1776 0 0,'0'0'1939'0'0,"0"0"-689"0"0,0 0-394 0 0,0 0-12 0 0,0 0 183 0 0,0 0 268 0 0,0 0 170 0 0,0 0-84 0 0,0 0-310 0 0,0 0-372 0 0,0 0-278 0 0,46 12 4050 0 0,82 7-1569 0 0,47-4-1438 0 0,-23 11-804 0 0,-144 49 1875 0 0,5 395-1896 0 0,-20-270-396 0 0,-3 46 334 0 0,11-233 343 0 0,-1-46-554 0 0,-4 21-366 0 0,-1 1 0 0 0,0-1 0 0 0,-1 1 0 0 0,0 0 1 0 0,0 0-1 0 0,-1 1 0 0 0,-1 0 0 0 0,0 0 0 0 0,-7-7 0 0 0,2 5-13 0 0,-1 0 1 0 0,0 1-1 0 0,-1 0 0 0 0,0 1 0 0 0,0 0 0 0 0,-1 2 0 0 0,0 0 1 0 0,-1 0-1 0 0,0 2 0 0 0,0 0 0 0 0,0 1 0 0 0,-1 1 0 0 0,-5-1 13 0 0,1-5-14 0 0,22 9-22 0 0,10-6-107 0 0,150-27 127 0 0,-14 19 5 0 0,60-1 62 0 0,-39 15-48 0 0,-166 1 19 0 0,-1 0-3 0 0,0 0-4 0 0,-66 42 281 0 0,-114 59-248 0 0,136-73-44 0 0,30-19-14 0 0,-1 0 0 0 0,2 0 0 0 0,-1 1 0 0 0,1 1 0 0 0,1 1 0 0 0,0 0 1 0 0,-6 7 9 0 0,9-12-66 0 0,2-1-3171 0 0,6 4-5684 0 0,1-6-3194 0 0</inkml:trace>
  <inkml:trace contextRef="#ctx0" brushRef="#br0" timeOffset="948.974">39 1203 888 0 0,'0'0'1399'0'0,"0"0"-121"0"0,0 0 46 0 0,0 0 190 0 0,0 0 255 0 0,0 0 136 0 0,0 0-91 0 0,0 0-199 0 0,0 0-262 0 0,0 0-203 0 0,0 0-157 0 0,0 0-109 0 0,-1-5-86 0 0,0-17 558 0 0,1 22-774 0 0,0 0-45 0 0,0 0-31 0 0,0 0-32 0 0,0 0-55 0 0,0 16 467 0 0,9 127 431 0 0,9 6-863 0 0,-18-148-443 0 0,-1 0 0 0 0,1 0 0 0 0,0 0 1 0 0,0 0-1 0 0,-1 0 0 0 0,1 0 0 0 0,0 0 1 0 0,0 1-1 0 0,0-1 0 0 0,0 0 0 0 0,0 0 1 0 0,0 0-1 0 0,1 0 0 0 0,-1 0 0 0 0,0 0 1 0 0,0 0-1 0 0,1 0 0 0 0,-1 0 0 0 0,1 0 1 0 0,-1 0-1 0 0,1 0 0 0 0,-1 0 0 0 0,1 0 0 0 0,0-1 1 0 0,-1 1-1 0 0,1 0 0 0 0,0 0 0 0 0,0-1 1 0 0,-1 1-1 0 0,1 0 0 0 0,0-1 0 0 0,0 1 1 0 0,0-1-1 0 0,0 1 0 0 0,0-1 0 0 0,0 1 1 0 0,0-1-1 0 0,0 0 0 0 0,0 1 0 0 0,0-1 1 0 0,0 0-1 0 0,0 0 0 0 0,0 0 0 0 0,0 0 1 0 0,0 0-1 0 0,0 0 0 0 0,0 0 0 0 0,0 0 0 0 0,0 0 1 0 0,1 0-1 0 0,-1-1 0 0 0,0 1 0 0 0,0 0 1 0 0,0-1-1 0 0,-1 1 0 0 0,2-1-11 0 0,78-168 836 0 0,-41 92-770 0 0,-24 93-109 0 0,45 107 152 0 0,-36-65-74 0 0,-4 0 0 0 0,-2 2-1 0 0,-2 0 1 0 0,0 20-35 0 0,-6-16 17 0 0,-2 0 0 0 0,-4 0 0 0 0,-2 1 0 0 0,-3 15-17 0 0,0-65 1 0 0,-1-1 0 0 0,-1 0-1 0 0,0 1 1 0 0,-1-1 0 0 0,0 0 0 0 0,-2 0-1 0 0,1-1 1 0 0,-1 0 0 0 0,-1 0 0 0 0,-1 0-1 0 0,0 0 0 0 0,5-8 1 0 0,0 0 0 0 0,-1 0-1 0 0,0 0 1 0 0,0-1-1 0 0,0 1 1 0 0,0-1 0 0 0,-1 0-1 0 0,0 0 1 0 0,1-1-1 0 0,-1 0 1 0 0,-1 1-1 0 0,1-2 1 0 0,0 1 0 0 0,-1 0-1 0 0,0-1 1 0 0,1 0-1 0 0,-1-1 1 0 0,0 1-1 0 0,0-1 1 0 0,0 0 0 0 0,0 0-1 0 0,0-1 1 0 0,0 0-1 0 0,0 0 1 0 0,0 0 0 0 0,0-1-1 0 0,-4-1 0 0 0,5-1 2 0 0,-1 0 0 0 0,1-1 0 0 0,1 1-1 0 0,-1-1 1 0 0,1 0 0 0 0,-1-1 0 0 0,1 1 0 0 0,0-1-1 0 0,1 0 1 0 0,-1 1 0 0 0,1-2 0 0 0,0 1 0 0 0,0 0-1 0 0,1-1 1 0 0,-1 1 0 0 0,1-1 0 0 0,0 0 0 0 0,1 0 0 0 0,0 1-1 0 0,-1-1 1 0 0,2 0 0 0 0,-1 0 0 0 0,1 0 0 0 0,0-1-1 0 0,0-2-1 0 0,1-7 5 0 0,0-1 0 0 0,0 1 0 0 0,1 0 0 0 0,1 0 0 0 0,1 0 0 0 0,0 0 0 0 0,2 1 0 0 0,-1 0 0 0 0,2 0 0 0 0,0 0 0 0 0,0 1 0 0 0,2 0-1 0 0,5-8-4 0 0,10-12-69 0 0,1 0 0 0 0,2 2 0 0 0,0 1 0 0 0,3 1 0 0 0,0 2 0 0 0,29-21 69 0 0,-27 33-1376 0 0,-14 8-5742 0 0,-10 4-4901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3.9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669 12 0 0 0,'0'0'1188'0'0,"0"0"902"0"0,0 0 157 0 0,0 0-144 0 0,0 0-132 0 0,0 0-125 0 0,0 0-198 0 0,0 0-321 0 0,0 0-294 0 0,-8-11 1028 0 0,-8 11-1674 0 0,0 2 0 0 0,0 0 0 0 0,0 1-1 0 0,0 1 1 0 0,1 0 0 0 0,-1 1 0 0 0,1 1-1 0 0,1 0 1 0 0,-8 5-387 0 0,-330 161 1347 0 0,310-145-847 0 0,61-3-400 0 0,126 38 302 0 0,-88-43-317 0 0,-11-3-2 0 0,-27-11-49 0 0,-1 1 1 0 0,0 0 0 0 0,-1 2-1 0 0,0 0 1 0 0,0 1 0 0 0,-1 0-1 0 0,0 1 1 0 0,0 1 0 0 0,4 5-35 0 0,-18-14 39 0 0,0 1 1 0 0,0-1 0 0 0,0 0 0 0 0,0 1-1 0 0,-1 0 1 0 0,1-1 0 0 0,-1 1-1 0 0,1 0 1 0 0,-1 0 0 0 0,0 0 0 0 0,0 0-1 0 0,-1 0 1 0 0,1 0 0 0 0,-1 0-1 0 0,1 0 1 0 0,-1 0 0 0 0,0 0 0 0 0,0 0-1 0 0,0 0 1 0 0,0 0 0 0 0,-1 0-1 0 0,1 0 1 0 0,-1 0 0 0 0,0 0-1 0 0,0 0 1 0 0,0 0 0 0 0,0 0 0 0 0,-1 0-1 0 0,1 0 1 0 0,-1-1 0 0 0,1 1-1 0 0,-1-1 1 0 0,0 1 0 0 0,0-1 0 0 0,0 1-40 0 0,-85 73 773 0 0,35-49-678 0 0,0-2-1 0 0,-2-2 1 0 0,0-2 0 0 0,-2-3-1 0 0,-49 9-94 0 0,19-18-350 0 0,85-9 42 0 0,7-6-770 0 0,137-88-5345 0 0,-109 72 167 0 0,-9 5-5053 0 0</inkml:trace>
  <inkml:trace contextRef="#ctx0" brushRef="#br0" timeOffset="269.65">1212 97 9250 0 0,'0'0'1996'0'0,"0"0"-805"0"0,0 0-392 0 0,0 0 33 0 0,0 0 254 0 0,0 0 257 0 0,-37 36 128 0 0,-115 116-39 0 0,74-48 358 0 0,68-85-1458 0 0,5-11-248 0 0,0 1 0 0 0,0-1 1 0 0,1 1-1 0 0,0 0 0 0 0,1 0 0 0 0,0 0 0 0 0,0 1 1 0 0,1-1-1 0 0,0 1 0 0 0,1 0 0 0 0,0-1 0 0 0,1 1 1 0 0,-1 0-1 0 0,2-1 0 0 0,0 1 0 0 0,0 0 0 0 0,0-1 1 0 0,1 1-1 0 0,1-1 0 0 0,0 0 0 0 0,0 1 0 0 0,2 2-84 0 0,0-4 44 0 0,1-1 0 0 0,0-1 0 0 0,0 1 0 0 0,0-1 0 0 0,1 0 0 0 0,0 0 0 0 0,0-1-1 0 0,0 0 1 0 0,1 0 0 0 0,-1-1 0 0 0,1 0 0 0 0,0 0 0 0 0,1-1 0 0 0,-1 0 0 0 0,1 0 0 0 0,-1-1 0 0 0,1 0-1 0 0,0-1 1 0 0,-1 0 0 0 0,1 0 0 0 0,0-1 0 0 0,0 0 0 0 0,4-1-44 0 0,-1 1 93 0 0,0 0 1 0 0,0-1 0 0 0,0 0-1 0 0,-1-1 1 0 0,1-1-1 0 0,0 0 1 0 0,-1 0-1 0 0,0-1 1 0 0,0-1 0 0 0,0 0-1 0 0,0 0 1 0 0,-1-1-1 0 0,0-1 1 0 0,0 1-1 0 0,0-2 1 0 0,-1 1-1 0 0,0-1 1 0 0,-1-1 0 0 0,5-5-94 0 0,-1 0 107 0 0,0-1 0 0 0,-1 0 1 0 0,0-1-1 0 0,-2 0 1 0 0,0-1-1 0 0,0 0 0 0 0,-2 0 1 0 0,0-1-1 0 0,2-11-107 0 0,-7 22 9 0 0,0 0-1 0 0,0 0 1 0 0,-1-1-1 0 0,0 1 1 0 0,-1 0 0 0 0,0-1-1 0 0,0 1 1 0 0,0 0-1 0 0,-1-1 1 0 0,0 1-1 0 0,-1 0 1 0 0,0 0-1 0 0,0 0 1 0 0,0 0-1 0 0,-1 0 1 0 0,0 0 0 0 0,0 1-1 0 0,0-1 1 0 0,-1 1-1 0 0,0 0 1 0 0,0 0-1 0 0,-1 0 1 0 0,0 1-1 0 0,0 0 1 0 0,-5-5-9 0 0,3 5-149 0 0,0-1-1 0 0,-1 1 1 0 0,0 0 0 0 0,0 1 0 0 0,0 0 0 0 0,0 0 0 0 0,0 1-1 0 0,-1 0 1 0 0,0 1 0 0 0,1 0 0 0 0,-1 0 0 0 0,0 0-1 0 0,0 1 1 0 0,0 1 0 0 0,0 0 0 0 0,0 0 0 0 0,0 0-1 0 0,0 1 1 0 0,0 1 0 0 0,0 0 0 0 0,0 0 0 0 0,0 0-1 0 0,-5 3 150 0 0,-11 9-2287 0 0,9-3-3139 0 0,7-2-6242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29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933 21 80 0 0,'0'0'2027'0'0,"0"0"-388"0"0,0 0-287 0 0,0 0-90 0 0,0 0 65 0 0,0 0 101 0 0,0 0 13 0 0,0 0-90 0 0,0 0-177 0 0,0 0-188 0 0,0 0-136 0 0,0 0-53 0 0,0 0-10 0 0,0 0 2 0 0,0 0-7 0 0,0 0-26 0 0,0 0-49 0 0,0 0-67 0 0,0 0-45 0 0,0 0-51 0 0,0 0-20 0 0,0 0 0 0 0,0 0-9 0 0,0 0-20 0 0,-17-1 744 0 0,3-4-1138 0 0,1 1 1 0 0,-1 1 0 0 0,0 0 0 0 0,0 1 0 0 0,0 1-1 0 0,-1 0 1 0 0,1 1 0 0 0,-11 1-102 0 0,13-1 55 0 0,-63-2 200 0 0,1 4 1 0 0,0 3-1 0 0,0 3 0 0 0,0 3 0 0 0,-47 15-255 0 0,24 0 260 0 0,84-18-188 0 0,13-7-72 0 0,0-1 8 0 0,0 0 8 0 0,0 0-16 0 0,0 0 6 0 0,0 3 2 0 0,0-3 0 0 0,0 0 1 0 0,0 0 6 0 0,0 0-1 0 0,33 28 404 0 0,-15-19-310 0 0,0-2 1 0 0,1 0-1 0 0,0 0 1 0 0,1-2-1 0 0,-1-1 0 0 0,1 0 1 0 0,-1-1-109 0 0,313 28 492 0 0,-160 4-371 0 0,-171-35-119 0 0,1 0 0 0 0,-1 0 0 0 0,0 0 1 0 0,1 0-1 0 0,-1 0 0 0 0,1 0 0 0 0,-1 0 0 0 0,1 1 0 0 0,-1-1 0 0 0,0 0 0 0 0,1 1 0 0 0,-1-1 0 0 0,0 1 1 0 0,1 0-1 0 0,-1-1 0 0 0,0 1 0 0 0,0 0 0 0 0,1 0 0 0 0,-1 0 0 0 0,0 0 0 0 0,0 0 0 0 0,0 0 0 0 0,0 0 1 0 0,0 0-1 0 0,-1 1 0 0 0,1-1 0 0 0,0 0 0 0 0,0 0 0 0 0,-1 1 0 0 0,1-1 0 0 0,-1 0 0 0 0,1 1 0 0 0,-1-1 1 0 0,0 1-1 0 0,1-1 0 0 0,-1 1 0 0 0,0-1 0 0 0,0 0 0 0 0,0 1 0 0 0,0-1 0 0 0,0 1 0 0 0,-1-1 0 0 0,1 1 1 0 0,0-1-1 0 0,-1 0 0 0 0,1 1 0 0 0,0-1 0 0 0,-1 1 0 0 0,0-1 0 0 0,1 0 0 0 0,-1 0 0 0 0,0 1 0 0 0,0-1 1 0 0,0 0-1 0 0,0 0 0 0 0,0 0 0 0 0,0 0 0 0 0,0 0 0 0 0,0 0 0 0 0,0 0 0 0 0,0 0-2 0 0,-142 49 304 0 0,-142 35-181 0 0,49 7-86 0 0,50-18-43 0 0,160-62-69 0 0,97 18 62 0 0,15-11 65 0 0,-33-11-54 0 0,26-1 84 0 0,480-7 196 0 0,-493 12-230 0 0,-77-6-2047 0 0,-12 16-968 0 0,14-11-977 0 0,4-8-1042 0 0,0-3-6347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0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276 23 7642 0 0,'0'0'2275'0'0,"0"0"-287"0"0,0 0-385 0 0,0 0-220 0 0,0 0 1 0 0,0 0 43 0 0,0 0-12 0 0,0 0-162 0 0,0 0-244 0 0,0 0-250 0 0,0 0-232 0 0,0 0-143 0 0,0 0-105 0 0,-10 2-43 0 0,-34 5-18 0 0,16 29 353 0 0,26-30-515 0 0,-13 46 245 0 0,3 0 0 0 0,1 0-1 0 0,3 2 1 0 0,3-1 0 0 0,1 8-301 0 0,-7 61 186 0 0,-4 70-47 0 0,14-145-162 0 0,-23-55-4253 0 0,20-5 128 0 0,4 3-3265 0 0,0 3-2965 0 0</inkml:trace>
  <inkml:trace contextRef="#ctx0" brushRef="#br0" timeOffset="299.629">12 70 9458 0 0,'0'0'1823'0'0,"0"0"-309"0"0,0 0-406 0 0,0 0-196 0 0,0 0-29 0 0,0 0 83 0 0,0 0 132 0 0,0 0 47 0 0,0 0-37 0 0,0 0-56 0 0,0 0-140 0 0,0 0-177 0 0,35-3-125 0 0,111-8-98 0 0,156-18 1584 0 0,-109 3-1578 0 0,-166 25-461 0 0,-27 1-109 0 0,0 0-9 0 0,0 0-35 0 0,-15 5-751 0 0,-4 5-359 0 0,-34 19-2380 0 0,18-8-6433 0 0,21-13-621 0 0</inkml:trace>
  <inkml:trace contextRef="#ctx0" brushRef="#br0" timeOffset="548.487">1 540 10514 0 0,'0'0'2075'0'0,"0"0"-825"0"0,0 0-447 0 0,0 0 49 0 0,0 0 288 0 0,0 0 222 0 0,0 0 53 0 0,0 0-104 0 0,0 0-230 0 0,0 0-242 0 0,0 0-205 0 0,32 0-157 0 0,103 3-120 0 0,-104-2-226 0 0,0 0-1 0 0,-1-3 0 0 0,1 0 0 0 0,0-2 0 0 0,18-5-130 0 0,33-1-1307 0 0,-65 9-2554 0 0,0 1-3412 0 0,-12 0-4399 0 0</inkml:trace>
  <inkml:trace contextRef="#ctx0" brushRef="#br0" timeOffset="1205.27">629 567 7658 0 0,'0'0'3279'0'0,"0"0"-1127"0"0,0 0-557 0 0,0 0-182 0 0,0 0-14 0 0,0 0-27 0 0,0 0-106 0 0,0 0-242 0 0,0 0-373 0 0,0 0-309 0 0,0 0-178 0 0,0 0-64 0 0,0 0 2 0 0,-3 7 3 0 0,-23 113 279 0 0,25-99-354 0 0,11 57 94 0 0,-6-73-81 0 0,-4-4-13 0 0,0 0 0 0 0,1 0 1 0 0,-1-1-1 0 0,1 1 0 0 0,-1 0 0 0 0,1 0 1 0 0,0 0-1 0 0,-1 0 0 0 0,1 0 0 0 0,0-1 0 0 0,-1 1 1 0 0,1 0-1 0 0,0-1 0 0 0,0 1 0 0 0,0-1 1 0 0,-1 1-1 0 0,1-1 0 0 0,0 1 0 0 0,0-1 1 0 0,0 1-1 0 0,0-1 0 0 0,0 0 0 0 0,0 1 1 0 0,0-1-1 0 0,0 0 0 0 0,0 0 0 0 0,0 0 0 0 0,0 0 1 0 0,0 0-1 0 0,0 0 0 0 0,0 0 0 0 0,0 0 1 0 0,0 0-1 0 0,0-1 0 0 0,0 1 0 0 0,0 0 1 0 0,0-1-1 0 0,0 1 0 0 0,0-1 0 0 0,0 1 1 0 0,0-1-1 0 0,0 1 0 0 0,0-1 0 0 0,0 0-30 0 0,184-206 2174 0 0,-142 173-1897 0 0,-37 50-341 0 0,1 121 114 0 0,-8-87-53 0 0,-2 2-13 0 0,-3-1 0 0 0,-1 0 0 0 0,-3-1 0 0 0,-12 37 16 0 0,16-61 0 0 0,5-22 0 0 0,0 1 1 0 0,0 0-1 0 0,0-1 0 0 0,-1 1 0 0 0,1-1 0 0 0,-1 1 1 0 0,0-1-1 0 0,-1 0 0 0 0,1 0 0 0 0,-1 0 1 0 0,1 0-1 0 0,-1 0 0 0 0,0-1 0 0 0,-1 1 1 0 0,1-1-1 0 0,-1 0 0 0 0,1 0 0 0 0,-1 0 1 0 0,0 0-1 0 0,0-1 0 0 0,0 1 0 0 0,0-1 0 0 0,-1 0 1 0 0,1 0-1 0 0,-1-1 0 0 0,1 1 0 0 0,-1-1 1 0 0,1 0-1 0 0,-1 0 0 0 0,0-1 0 0 0,1 1 1 0 0,-1-1-1 0 0,0 0 0 0 0,0-1 0 0 0,2-1 3 0 0,0-1 1 0 0,0-1-1 0 0,0 1 1 0 0,0 0-1 0 0,1-1 0 0 0,-1 1 1 0 0,1-1-1 0 0,0 0 0 0 0,0 0 1 0 0,0 0-1 0 0,1 0 0 0 0,-1 0 1 0 0,1 0-1 0 0,0 0 1 0 0,0-1-1 0 0,0 1 0 0 0,1 0 1 0 0,0-1-1 0 0,0 1 0 0 0,0 0 1 0 0,0-1-1 0 0,0 1 0 0 0,2-3-3 0 0,-3-8-52 0 0,2-1-1 0 0,0 0 0 0 0,0 1 1 0 0,2-1-1 0 0,0 1 0 0 0,0 0 1 0 0,2 0-1 0 0,0 0 0 0 0,1 1 1 0 0,0-1-1 0 0,1 1 0 0 0,0 1 1 0 0,1-1-1 0 0,2 0 53 0 0,29-34-2245 0 0,-12 19-5782 0 0,-20 21-3527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2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0 251 10026 0 0,'0'0'2289'0'0,"0"0"-517"0"0,0 0-410 0 0,0 0-175 0 0,0 0-21 0 0,0 0 44 0 0,0 0 48 0 0,0 0-95 0 0,0 0-119 0 0,0 0-116 0 0,0 0-165 0 0,0 0-132 0 0,0 0-87 0 0,23 3-53 0 0,72 10-63 0 0,73-10 1057 0 0,-22-19-1115 0 0,-91 1-529 0 0,-58 8-3435 0 0,-13 7-3679 0 0,9 0 57 0 0,1 0-2659 0 0</inkml:trace>
  <inkml:trace contextRef="#ctx0" brushRef="#br0" timeOffset="245.64">37 463 3593 0 0,'0'0'5857'0'0,"0"0"-3068"0"0,0 0-1152 0 0,0 0-223 0 0,0 0 61 0 0,0 0 52 0 0,0 0-31 0 0,0 0-78 0 0,0 0-198 0 0,0 0-201 0 0,0 0-153 0 0,0 0-136 0 0,0 0-120 0 0,34 8-110 0 0,105 25-92 0 0,-132-30-350 0 0,1-2 1 0 0,-1 1-1 0 0,0-1 0 0 0,0 0 1 0 0,1 0-1 0 0,-1-1 0 0 0,0 0 1 0 0,1 0-1 0 0,-1-1 1 0 0,1 0-1 0 0,-1 0 0 0 0,0-1 1 0 0,0 0-1 0 0,1-1-58 0 0,28-6 231 0 0,19 1-404 0 0,-55 7 799 0 0,0-1-4739 0 0,-3 1-6258 0 0,0 1-1949 0 0</inkml:trace>
  <inkml:trace contextRef="#ctx0" brushRef="#br0" timeOffset="2966.632">648 663 0 0 0,'0'0'1548'0'0,"0"0"150"0"0,0 0 45 0 0,0 0-71 0 0,0 0-159 0 0,0 0-181 0 0,0 0-82 0 0,0 0-77 0 0,2 0 7309 0 0,31-122-5215 0 0,-22 87-3013 0 0,1 1 0 0 0,1 0 0 0 0,2 1 0 0 0,1 0 0 0 0,2 1 0 0 0,1 1 0 0 0,3 0-254 0 0,30-31 403 0 0,-9 31-247 0 0,-43 31-172 0 0,0 0-19 0 0,0 0 19 0 0,28 1 64 0 0,-23 2-39 0 0,-1 1-1 0 0,1 0 1 0 0,-1 0 0 0 0,0 1-1 0 0,0-1 1 0 0,0 1-1 0 0,-1-1 1 0 0,0 1-1 0 0,0 0 1 0 0,0 1 0 0 0,0-1-1 0 0,-1 0 1 0 0,0 1-1 0 0,0-1 1 0 0,-1 1-1 0 0,1 0 1 0 0,-1 0 0 0 0,0-1-1 0 0,-1 1 1 0 0,1 0-1 0 0,-1 4-8 0 0,4 229 340 0 0,11-259-214 0 0,202-260 368 0 0,-45 87-438 0 0,-116 147-1 0 0,-53 45-35 0 0,-2 1-15 0 0,-1 0-15 0 0,2 17 75 0 0,23 155 553 0 0,4 94-56 0 0,-27-220-526 0 0,-2-46-44 0 0,0 0 2 0 0,0 0 4 0 0,-2 30-1998 0 0,2-24-996 0 0,0-3-4450 0 0,0-3-4278 0 0</inkml:trace>
  <inkml:trace contextRef="#ctx0" brushRef="#br0" timeOffset="3465.927">1757 447 9442 0 0,'0'0'2138'0'0,"0"0"-482"0"0,0 0-277 0 0,0 0-89 0 0,0 0-23 0 0,0 0-11 0 0,0 0-82 0 0,0 0-270 0 0,0 0-324 0 0,0 0-231 0 0,0 0-87 0 0,0 0 75 0 0,4 0 95 0 0,156-30 2941 0 0,-106 29-2958 0 0,-54 1-390 0 0,0 0 7 0 0,-1 6 108 0 0,-4 8-53 0 0,-1-1 1 0 0,-1 1-1 0 0,-1-1 0 0 0,0 0 1 0 0,0-1-1 0 0,-1 0 0 0 0,-1 0 0 0 0,-2 1-87 0 0,-5 8 61 0 0,2-2-15 0 0,2-5-28 0 0,2 1 0 0 0,-1 0 0 0 0,2 0 0 0 0,0 2 0 0 0,1-1 0 0 0,1 1 0 0 0,-5 12-18 0 0,12-27 4 0 0,0-1-1 0 0,0 1 1 0 0,1 0 0 0 0,-1-1-1 0 0,0 1 1 0 0,1 0 0 0 0,0-1-1 0 0,-1 1 1 0 0,1 0 0 0 0,0 0-1 0 0,0-1 1 0 0,-1 1 0 0 0,1 0-1 0 0,1 0 1 0 0,-1-1 0 0 0,0 1 0 0 0,0 0-1 0 0,1 0 1 0 0,-1-1 0 0 0,1 1-1 0 0,-1 0 1 0 0,1-1 0 0 0,0 1-1 0 0,0-1 1 0 0,0 1 0 0 0,0-1-1 0 0,0 1 1 0 0,0-1 0 0 0,0 1-1 0 0,0-1 1 0 0,0 0 0 0 0,1 0 0 0 0,-1 0-1 0 0,0 1 1 0 0,1-1 0 0 0,-1-1-1 0 0,1 1 1 0 0,0 0 0 0 0,-1 0-1 0 0,1 0 1 0 0,0-1 0 0 0,-1 1-1 0 0,1-1 1 0 0,0 0 0 0 0,-1 1-1 0 0,1-1 1 0 0,0 0 0 0 0,0 0 0 0 0,-1 0-1 0 0,1 0 1 0 0,1 0-4 0 0,8-1-19 0 0,-1 0 0 0 0,1-1 0 0 0,-1 0 0 0 0,1-1 0 0 0,-1 0 0 0 0,0 0 0 0 0,0-1 0 0 0,0-1 0 0 0,0 1 0 0 0,-1-2 0 0 0,0 1 0 0 0,7-6 19 0 0,23-19-4123 0 0,-2-1-5772 0 0,-29 22-1965 0 0</inkml:trace>
  <inkml:trace contextRef="#ctx0" brushRef="#br0" timeOffset="4202.001">2724 139 10154 0 0,'0'0'2325'0'0,"0"0"-384"0"0,0 0-267 0 0,0 0-48 0 0,0 0-81 0 0,0 0-170 0 0,0 0-164 0 0,0 0-261 0 0,0 0-255 0 0,0 0-183 0 0,0 0-125 0 0,0 0-74 0 0,-17-8-53 0 0,-54-26-32 0 0,67 33-196 0 0,1-1 0 0 0,-1 0 0 0 0,0 1 0 0 0,0 0 0 0 0,0 0 0 0 0,0 0 0 0 0,1 0 0 0 0,-1 1 0 0 0,0-1 0 0 0,0 1 0 0 0,0 0 1 0 0,0 1-1 0 0,0-1 0 0 0,0 1 0 0 0,0-1 0 0 0,0 1 0 0 0,-3 1-32 0 0,-2 0 79 0 0,-13 5 35 0 0,-1 1-1 0 0,2 1 0 0 0,-1 1 1 0 0,1 1-1 0 0,1 0 0 0 0,0 2 1 0 0,-9 7-114 0 0,18-11 3 0 0,0 0 0 0 0,1 1 1 0 0,0 0-1 0 0,0 0 0 0 0,1 1 1 0 0,1 1-1 0 0,0-1 0 0 0,0 1 0 0 0,2 1 1 0 0,-1-1-1 0 0,1 1 0 0 0,1 0 1 0 0,0 1-1 0 0,1-1 0 0 0,1 1 1 0 0,0 0-1 0 0,1 0 0 0 0,0 0 0 0 0,1 0 1 0 0,1 0-1 0 0,0 6-3 0 0,0-15 4 0 0,1-1 1 0 0,-1 0-1 0 0,1 1 1 0 0,0-1-1 0 0,0 0 0 0 0,1 0 1 0 0,-1 0-1 0 0,1 0 0 0 0,0 0 1 0 0,0 0-1 0 0,0 0 1 0 0,1-1-1 0 0,-1 1 0 0 0,1-1 1 0 0,0 1-1 0 0,0-1 0 0 0,0 0 1 0 0,0 0-1 0 0,1 0 1 0 0,-1-1-1 0 0,1 1 0 0 0,-1-1 1 0 0,1 0-1 0 0,0 0 0 0 0,0 0 1 0 0,0 0-1 0 0,0-1 1 0 0,1 0-1 0 0,-1 0 0 0 0,0 0 1 0 0,1 0-5 0 0,6 1 19 0 0,0-1 0 0 0,0 1 0 0 0,0-2 0 0 0,0 0 0 0 0,0 0 0 0 0,1-1 0 0 0,-1 0 0 0 0,0-1 0 0 0,0-1 0 0 0,-1 1 0 0 0,10-5-19 0 0,22-15 236 0 0,-1-1-1 0 0,-2-2 1 0 0,0-2-1 0 0,-2-1 1 0 0,-1-2-1 0 0,-1-2 1 0 0,-2-1-1 0 0,-1-1 1 0 0,9-15-236 0 0,-35 42 45 0 0,16-17 338 0 0,-21 23-271 0 0,-1 1 2 0 0,0 0-19 0 0,0 16 2 0 0,-4 89 36 0 0,8 111 138 0 0,28-129-97 0 0,-28-110-2581 0 0,-3 1-7197 0 0,2 17-2380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38.2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46 0 0 0,'0'0'1559'0'0,"0"0"155"0"0,0 0 46 0 0,0 0 31 0 0,0 0-6 0 0,0 0-68 0 0,0 0-171 0 0,0 0-261 0 0,0 0-200 0 0,0 0-188 0 0,0 0-142 0 0,0 0-85 0 0,3 1-53 0 0,-2-1-567 0 0,-1 0-1 0 0,1 1 1 0 0,0-1-1 0 0,-1 0 1 0 0,1 1 0 0 0,0-1-1 0 0,-1 0 1 0 0,1 1-1 0 0,-1-1 1 0 0,1 1 0 0 0,0-1-1 0 0,-1 1 1 0 0,0-1 0 0 0,1 1-1 0 0,-1-1 1 0 0,1 1-1 0 0,-1-1 1 0 0,1 1 0 0 0,-1 0-1 0 0,0-1 1 0 0,0 1-1 0 0,1 0 1 0 0,-1-1 0 0 0,0 1-1 0 0,0 0 1 0 0,0-1-1 0 0,1 1 1 0 0,-1 0 0 0 0,0 0-1 0 0,0-1 1 0 0,0 1-1 0 0,0 0 1 0 0,-1-1 0 0 0,1 1-1 0 0,0 0 1 0 0,0 0-1 0 0,0-1 1 0 0,0 1 0 0 0,-1 0-1 0 0,1-1 1 0 0,0 1 0 0 0,-1 0-1 0 0,1-1 1 0 0,-1 1-1 0 0,1 0-49 0 0,-4 18 687 0 0,2 7 67 0 0,0-16-607 0 0,0 0 0 0 0,1 0 0 0 0,0 0-1 0 0,1 1 1 0 0,0-1 0 0 0,1 0 0 0 0,0 0-1 0 0,0 1 1 0 0,1-1 0 0 0,1 0 0 0 0,-1 0-1 0 0,2-1 1 0 0,-1 1 0 0 0,5 7-147 0 0,-6-16 44 0 0,0 1-1 0 0,0-1 1 0 0,0 1 0 0 0,0-1-1 0 0,0 0 1 0 0,1 0 0 0 0,-1 0 0 0 0,0-1-1 0 0,1 1 1 0 0,-1 0 0 0 0,0-1-1 0 0,1 1 1 0 0,-1-1 0 0 0,1 0-1 0 0,-1 0 1 0 0,0 0 0 0 0,1 0 0 0 0,-1 0-1 0 0,1-1 1 0 0,-1 1 0 0 0,0-1-1 0 0,1 0 1 0 0,-1 1 0 0 0,0-1-1 0 0,1 0 1 0 0,-1 0 0 0 0,0 0 0 0 0,0-1-1 0 0,0 1 1 0 0,0 0 0 0 0,0-1-1 0 0,0 0 1 0 0,-1 1 0 0 0,1-1 0 0 0,0-1-44 0 0,137-169 1030 0 0,-76 76-842 0 0,-61 97-180 0 0,0 0-1 0 0,0 0 0 0 0,-1 1 1 0 0,1-1-1 0 0,0 1 0 0 0,-1-1 1 0 0,1 1-1 0 0,0 0 0 0 0,-1-1 1 0 0,0 1-1 0 0,0 0 0 0 0,1 0 0 0 0,-1 0 1 0 0,0 0-1 0 0,0 0 0 0 0,-1 0 1 0 0,1 0-1 0 0,0 0 0 0 0,-1 1 1 0 0,1-1-1 0 0,-1 0 0 0 0,0 0 0 0 0,0 1-7 0 0,1-1 11 0 0,11 45 85 0 0,-1 0 0 0 0,-3 0-1 0 0,-2 1 1 0 0,-2 0 0 0 0,-2 34-96 0 0,1-39 9 0 0,-3 1 1 0 0,-1-1-1 0 0,-2 1 0 0 0,-2-1 1 0 0,-2 0-1 0 0,-2-1 0 0 0,-2 0 1 0 0,-4 7-10 0 0,4-20 1 0 0,-1 0 0 0 0,-2 0 1 0 0,0-1-1 0 0,-2-1 0 0 0,-1-1 1 0 0,-3 2-2 0 0,19-26 1 0 0,1-1 1 0 0,-1 1 0 0 0,0-1-1 0 0,0 0 1 0 0,0 1 0 0 0,0-1 0 0 0,0 0-1 0 0,0 1 1 0 0,0-1 0 0 0,-1 0-1 0 0,1 0 1 0 0,0 0 0 0 0,0 0 0 0 0,-1 0-1 0 0,1 0 1 0 0,-1-1 0 0 0,1 1-1 0 0,-1 0 1 0 0,1-1 0 0 0,-1 1-1 0 0,0-1 1 0 0,1 1 0 0 0,-1-1 0 0 0,0 0-1 0 0,1 0 1 0 0,-1 0 0 0 0,1 0-1 0 0,-1 0 1 0 0,0 0 0 0 0,1 0 0 0 0,-1-1-1 0 0,0 1 1 0 0,1 0 0 0 0,-1-1-1 0 0,1 1 1 0 0,-1-1 0 0 0,1 0 0 0 0,-1 0-1 0 0,1 1 1 0 0,-1-1 0 0 0,1 0-1 0 0,0 0 1 0 0,-1 0 0 0 0,1 0-1 0 0,0-1 1 0 0,0 1 0 0 0,0 0 0 0 0,0 0-1 0 0,0-1 1 0 0,-1 0-2 0 0,-1-17 0 0 0,1 0 0 0 0,1 0 0 0 0,0 0 0 0 0,2 0 0 0 0,0 0 0 0 0,1 1 0 0 0,1-1 0 0 0,0 0 0 0 0,2 1 0 0 0,0 0 0 0 0,1 0 0 0 0,1 0 0 0 0,0 1 0 0 0,9-13 0 0 0,19-47-819 0 0,3 2-1 0 0,4 1 1 0 0,12-12 819 0 0,-36 63-4930 0 0,-16 19 2555 0 0,5-4-9304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1 263 2937 0 0,'0'0'3022'0'0,"0"0"-897"0"0,0 0-436 0 0,0 0-96 0 0,0 0 36 0 0,0 0-10 0 0,0 0-135 0 0,0 0-273 0 0,0 0-311 0 0,0 0-252 0 0,0 0-158 0 0,2 5 2910 0 0,6 5-2485 0 0,18 0-489 0 0,1-2-1 0 0,1-1 1 0 0,0-1 0 0 0,0-1-1 0 0,0-1 1 0 0,0-2-1 0 0,0-1 1 0 0,1-1-1 0 0,20-3-425 0 0,13 2 302 0 0,24-1-83 0 0,149 11 261 0 0,-203-5-370 0 0,-32-4-148 0 0,0 0 42 0 0,0 0 4 0 0,0 0 29 0 0,0 0-20 0 0,0 0 1 0 0,0 0 12 0 0,0 0 6 0 0,0 0-10 0 0,0 0-6 0 0,0 0 5 0 0,0 0-9 0 0,0 0 13 0 0,0 0 7 0 0,0 0-5 0 0,0 0 8 0 0,0 0-19 0 0,0 0-16 0 0,0 0-21 0 0,0 0 3 0 0,0 0 22 0 0,0 0 14 0 0,0 0-24 0 0,11 0-235 0 0,28 0 202 0 0,-39 0 19 0 0,10 0 44 0 0,-70 13-6646 0 0,36-3-2371 0 0,15-6-2078 0 0</inkml:trace>
  <inkml:trace contextRef="#ctx0" brushRef="#br0" timeOffset="545.15">30 552 7146 0 0,'0'0'2360'0'0,"0"0"-565"0"0,0 0-359 0 0,0 0-122 0 0,0 0-18 0 0,0 0-13 0 0,0 0-85 0 0,0 0-179 0 0,0 0-208 0 0,0 0-163 0 0,0 0-107 0 0,0 0-49 0 0,0 2-33 0 0,1 1-246 0 0,1 0-1 0 0,0 0 1 0 0,0 0 0 0 0,1 0-1 0 0,-1 0 1 0 0,0-1 0 0 0,1 1-1 0 0,0-1 1 0 0,-1 0 0 0 0,1 0-1 0 0,0 0 1 0 0,0 0 0 0 0,0 0-1 0 0,0-1 1 0 0,1 1 0 0 0,-1-1-1 0 0,0 0 1 0 0,1 0 0 0 0,-1 0-1 0 0,1-1 1 0 0,0 1-213 0 0,8 3 316 0 0,18 4 32 0 0,1-1 0 0 0,0-1-1 0 0,1-2 1 0 0,-1-2 0 0 0,1 0 0 0 0,0-2-1 0 0,21-3-347 0 0,22 1 251 0 0,151 6 153 0 0,-188 0-357 0 0,-37-4-49 0 0,-1 0 10 0 0,0 0-12 0 0,0 0 0 0 0,0 0 16 0 0,0 0 7 0 0,0 0 6 0 0,0 0-13 0 0,0 0-1 0 0,0 0-4 0 0,0 0-45 0 0,0 0 34 0 0,0 0 15 0 0,0 0 8 0 0,0 0-13 0 0,0 0-16 0 0,0 0 6 0 0,0 0 17 0 0,0 0-17 0 0,0 0-19 0 0,0 0-33 0 0,0 0-13 0 0,0 0-26 0 0,0 0-21 0 0,-16-9-6580 0 0,12 3 3969 0 0,1 1-2725 0 0,1 2-5846 0 0</inkml:trace>
  <inkml:trace contextRef="#ctx0" brushRef="#br0" timeOffset="1444.101">496 1 3881 0 0,'0'0'2727'0'0,"0"0"-960"0"0,0 0-311 0 0,0 0 143 0 0,0 0 243 0 0,0 0 57 0 0,0 0-113 0 0,0 0-304 0 0,0 0-378 0 0,0 0-279 0 0,0 0-173 0 0,0 0-101 0 0,0 0-55 0 0,-6 4-26 0 0,-28 26 342 0 0,32-26-630 0 0,1 0-1 0 0,0 1 1 0 0,0-1-1 0 0,0 1 1 0 0,1-1-1 0 0,0 0 1 0 0,0 1-1 0 0,0-1 1 0 0,0 1-1 0 0,1-1 1 0 0,-1 1-1 0 0,1-1 1 0 0,0 0-1 0 0,1 1 1 0 0,-1-1-1 0 0,1 0 1 0 0,0 0-1 0 0,2 4-181 0 0,8 9 190 0 0,0 0 1 0 0,1 0-1 0 0,1-2 0 0 0,1 0 0 0 0,0 0 0 0 0,1-1 0 0 0,0-1 0 0 0,1-1 0 0 0,13 8-190 0 0,140 90 384 0 0,-162-106-374 0 0,0 1 0 0 0,-1-1-1 0 0,0 1 1 0 0,0 1 0 0 0,0 0-1 0 0,-1 0 1 0 0,0 0 0 0 0,0 0-1 0 0,0 1 1 0 0,-1 0 0 0 0,0 0-1 0 0,0 1 1 0 0,0 0-10 0 0,-43 34 933 0 0,-10-6-807 0 0,2 2-1 0 0,1 3 0 0 0,-35 41-125 0 0,-19 45 71 0 0,69-86-10 0 0,30-40-46 0 0,0-1-2 0 0,0 1 13 0 0,0 2-9 0 0,0-3-18 0 0,0 0-31 0 0,0 0 40 0 0,0 0 12 0 0,0 0 25 0 0,0 0-28 0 0,0 0-6 0 0,0 0 8 0 0,0 0-8 0 0,0 0-3 0 0,0 0-4 0 0,0 0-10 0 0,0 0 22 0 0,0 0 2 0 0,0 0-1 0 0,0 0 4 0 0,0 0-9 0 0,-34 31 103 0 0,-1 7 41 0 0,35-37-168 0 0,0-1 11 0 0,0 0-7 0 0,0 0 9 0 0,0 0-8 0 0,0 0-6 0 0,0 0 6 0 0,0 0 9 0 0,0 0-17 0 0,0 0-16 0 0,0 0-13 0 0,0 0-22 0 0,0 0-9 0 0,0 0-16 0 0,8-24-3211 0 0,-1 13 688 0 0,-3 3-3366 0 0,2 0-6508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5:4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44 805 0 0 0,'0'0'1479'0'0,"0"0"336"0"0,0 0 44 0 0,0 0-27 0 0,0 0-64 0 0,0 0-48 0 0,0 0-141 0 0,0 0-219 0 0,0 0-226 0 0,0 0-197 0 0,0 0-142 0 0,-5 3-77 0 0,-17 10-17 0 0,5-3 4315 0 0,17-9-4596 0 0,0-1-44 0 0,0 0-44 0 0,0 0-29 0 0,0 0-28 0 0,0 0-21 0 0,0 0-18 0 0,0 0-8 0 0,0 0-14 0 0,0 0 0 0 0,0 0 3 0 0,0 0-5 0 0,0 0-16 0 0,0 0-3 0 0,0 0 3 0 0,0 0-8 0 0,0 0-1 0 0,0 0-17 0 0,0 0-10 0 0,0 0-2 0 0,0 0 15 0 0,0 0 3 0 0,0 0-21 0 0,2-17 636 0 0,-2-14-683 0 0,-1 8-78 0 0,1 0 1 0 0,1 0-1 0 0,1 0 1 0 0,1 0-1 0 0,1 0 1 0 0,3-9-31 0 0,93-187 24 0 0,-61 144 29 0 0,-27 54-43 0 0,1 2 0 0 0,1 0 0 0 0,1 0 0 0 0,1 2 0 0 0,0 0 0 0 0,3-1-10 0 0,-18 17 0 0 0,5-5-3 0 0,0 1 0 0 0,0 0 1 0 0,1 1-1 0 0,0-1 0 0 0,-1 1 0 0 0,1 0 1 0 0,1 1-1 0 0,-1 0 0 0 0,0 0 1 0 0,1 1-1 0 0,0 0 0 0 0,-1 0 0 0 0,1 0 1 0 0,0 1-1 0 0,0 1 0 0 0,0-1 0 0 0,0 1 1 0 0,0 0-1 0 0,0 1 0 0 0,0 0 3 0 0,-3 1-1 0 0,-1 1 0 0 0,0 0 0 0 0,0 0 0 0 0,0 0 0 0 0,0 0 0 0 0,-1 0 0 0 0,1 1-1 0 0,-1-1 1 0 0,0 1 0 0 0,0 0 0 0 0,0 0 0 0 0,-1 0 0 0 0,1 1 0 0 0,-1-1 0 0 0,0 0 0 0 0,0 1 0 0 0,-1 0 1 0 0,7 28-5 0 0,-1 0 0 0 0,-2 0 0 0 0,-2 1 0 0 0,-1 0 1 0 0,-1 0-1 0 0,-2-1 0 0 0,-1 1 0 0 0,-2 0 1 0 0,-1-1-1 0 0,-2 1 0 0 0,-1-2 0 0 0,-5 13 5 0 0,1 4-212 0 0,12-48 180 0 0,0-1 11 0 0,0 0 33 0 0,0 0-24 0 0,0 0 4 0 0,0 0 13 0 0,11-19-30 0 0,188-247 23 0 0,-30 63 30 0 0,-159 191-33 0 0,0 1-1 0 0,1 0 0 0 0,0 0 1 0 0,0 1-1 0 0,2 1 0 0 0,-1 0 0 0 0,1 1 1 0 0,0 0-1 0 0,1 1 0 0 0,13-6 6 0 0,-24 14 1 0 0,0 1 0 0 0,0-1 0 0 0,0 0 0 0 0,0 1 0 0 0,0-1 0 0 0,0 1 0 0 0,-1 0 0 0 0,1 0 0 0 0,-1 0 0 0 0,1 0 0 0 0,-1 0 0 0 0,0 1 0 0 0,0-1 0 0 0,0 1 0 0 0,0-1 0 0 0,0 1 0 0 0,0 0 0 0 0,-1 0 0 0 0,1 0-1 0 0,-1 0 1 0 0,0 0 0 0 0,0 0 0 0 0,0 0 0 0 0,0 0 0 0 0,-1 0 0 0 0,1 0 0 0 0,-1 1 0 0 0,0-1 0 0 0,0 0 0 0 0,0 0 0 0 0,0 1 0 0 0,-1-1 0 0 0,1 1-1 0 0,1 6 5 0 0,3 35 53 0 0,-3 0-1 0 0,-1 0 0 0 0,-2 0 0 0 0,-7 34-57 0 0,3-20 38 0 0,-3 84-188 0 0,9-142 104 0 0,0-1-21 0 0,0 0-39 0 0,0 0-68 0 0,0 0-124 0 0,0 0-153 0 0,15-9-5198 0 0,-4 2-3048 0 0,-5 3-3327 0 0</inkml:trace>
  <inkml:trace contextRef="#ctx0" brushRef="#br0" timeOffset="682.931">1254 616 3241 0 0,'0'0'2843'0'0,"0"0"-932"0"0,0 0-392 0 0,0 0 28 0 0,0 0 61 0 0,0 0-2 0 0,0 0-142 0 0,0 0-270 0 0,0 0-310 0 0,0 0-242 0 0,0 0-120 0 0,0 0-51 0 0,0 0-27 0 0,-1 4 1426 0 0,195-4 2586 0 0,-192 2-4412 0 0,-1-1 0 0 0,0 1 0 0 0,0 0-1 0 0,0-1 1 0 0,1 1 0 0 0,-2 0 0 0 0,1 0 0 0 0,0 0 0 0 0,0 0 0 0 0,0 0 0 0 0,-1 0 0 0 0,0 0 0 0 0,1 0 0 0 0,-1 0 0 0 0,0 0 0 0 0,0 0 0 0 0,0 0 0 0 0,0 0 0 0 0,0 1 0 0 0,0-1 0 0 0,-1 0 0 0 0,1 0 0 0 0,-1 0 0 0 0,1 0 0 0 0,-1 0 0 0 0,0 0 0 0 0,0 0 0 0 0,0-1 0 0 0,0 1 0 0 0,0 0 0 0 0,0 0 0 0 0,0-1 0 0 0,-1 1 0 0 0,1-1 0 0 0,-1 2-44 0 0,-163 179 669 0 0,151-132-502 0 0,68-32 174 0 0,-39-17-288 0 0,0 0-1 0 0,1-2 0 0 0,-1 0 1 0 0,0 0-1 0 0,0-2 0 0 0,0 1 1 0 0,0-2-1 0 0,14-5-52 0 0,-8-14-867 0 0,-19 12-1921 0 0,-2-1-3314 0 0,0 9-5880 0 0</inkml:trace>
  <inkml:trace contextRef="#ctx0" brushRef="#br0" timeOffset="2066.937">2092 165 0 0 0,'0'0'456'0'0,"0"0"991"0"0,0 0 320 0 0,0 0-161 0 0,0 0-135 0 0,0 0-67 0 0,0 0-86 0 0,0 0-57 0 0,0 0-79 0 0,0 0-70 0 0,0 0-56 0 0,-6-1-21 0 0,-26-12 960 0 0,-21 12 4816 0 0,-42 40-4866 0 0,40 4-1400 0 0,42-34-497 0 0,0 0-1 0 0,1 1 1 0 0,0 1-1 0 0,1 0 1 0 0,0 0-1 0 0,1 1 1 0 0,0 1-1 0 0,1 0 1 0 0,1 0-1 0 0,-1 1 1 0 0,-1 5-48 0 0,4 73 106 0 0,8-88-95 0 0,-1 0 0 0 0,2 0-1 0 0,-1 0 1 0 0,0-1-1 0 0,1 1 1 0 0,-1-1-1 0 0,1 1 1 0 0,0-1-1 0 0,0 0 1 0 0,1 0-1 0 0,-1-1 1 0 0,1 1 0 0 0,-1 0-1 0 0,1-1 1 0 0,0 0-1 0 0,0 0 1 0 0,-1 0-1 0 0,2-1 1 0 0,-1 1-1 0 0,0-1 1 0 0,0 0-1 0 0,0 0 1 0 0,1 0 0 0 0,-1-1-1 0 0,0 0 1 0 0,1 1-1 0 0,-1-2 1 0 0,0 1-1 0 0,1 0 1 0 0,-1-1-1 0 0,0 0 1 0 0,3 0-11 0 0,6-2 68 0 0,0-1-1 0 0,-1 0 1 0 0,0 0 0 0 0,1-1-1 0 0,-1-1 1 0 0,-1 0 0 0 0,1-1 0 0 0,-1 0-1 0 0,-1 0 1 0 0,1-1 0 0 0,-1-1 0 0 0,0 0-1 0 0,-1 0 1 0 0,2-4-68 0 0,1 2 80 0 0,0 0 0 0 0,-1-1 0 0 0,0-1-1 0 0,-1 0 1 0 0,-1 0 0 0 0,0-1 0 0 0,0 0 0 0 0,-2-1 0 0 0,0 0 0 0 0,0 0-1 0 0,-2 0 1 0 0,0-1 0 0 0,0 0 0 0 0,-2 0 0 0 0,0 0 0 0 0,0-1-80 0 0,-21 87-60 0 0,6-11 63 0 0,3 2 0 0 0,2-1 0 0 0,3 1 0 0 0,2 0 0 0 0,4 13-3 0 0,-8 150-9 0 0,-8-62-40 0 0,5-84 44 0 0,7-49 2 0 0,-1-1 0 0 0,-1-1-1 0 0,-2 1 1 0 0,-1-1 0 0 0,-1 1 0 0 0,-3 4 3 0 0,8-26-5 0 0,0 1-1 0 0,-1-1 1 0 0,1 0 0 0 0,-2 0 0 0 0,1 0-1 0 0,0 0 1 0 0,-1-1 0 0 0,0 0-1 0 0,-1 0 1 0 0,1 0 0 0 0,-1-1 0 0 0,0 1-1 0 0,0-1 1 0 0,0-1 0 0 0,0 1 0 0 0,-1-1-1 0 0,0 0 1 0 0,1-1 0 0 0,-1 1-1 0 0,0-1 1 0 0,0-1 0 0 0,0 1 0 0 0,-1-1-1 0 0,-2 0 6 0 0,7-3-3 0 0,1 1 0 0 0,-1-1 0 0 0,1 1 0 0 0,0-1-1 0 0,0 0 1 0 0,0 1 0 0 0,0-1 0 0 0,0 0 0 0 0,0-1-1 0 0,0 1 1 0 0,1 0 0 0 0,-1 0 0 0 0,1-1 0 0 0,-1 1 0 0 0,1-1-1 0 0,0 1 1 0 0,0-1 0 0 0,0 0 0 0 0,1 1 0 0 0,-1-1 0 0 0,1 0-1 0 0,-1 0 1 0 0,1 1 0 0 0,0-1 0 0 0,0 0 0 0 0,0 0-1 0 0,0 1 1 0 0,0-1 0 0 0,1 0 0 0 0,0 0 0 0 0,-1 1 0 0 0,2-3 3 0 0,-2-5 0 0 0,2-9 0 0 0,2 0 0 0 0,0 0 1 0 0,1 0-1 0 0,1 1 0 0 0,0-1 1 0 0,2 1-1 0 0,0 1 0 0 0,1-1 0 0 0,1 2 1 0 0,7-11-1 0 0,2-6 0 0 0,-5 11-1 0 0,1 0 1 0 0,1 0-1 0 0,1 2 1 0 0,1 0-1 0 0,1 1 1 0 0,1 0-1 0 0,0 2 1 0 0,20-13 0 0 0,2 17 26 0 0,-41 13-18 0 0,-1 0-8 0 0,0 0 11 0 0,0 0 0 0 0,0 0-2 0 0,0 0-16 0 0,0 0 9 0 0,0 0-2 0 0,0 0 18 0 0,0 0 5 0 0,0 0-3 0 0,0 0 7 0 0,0 0-13 0 0,0 0-15 0 0,0 0 8 0 0,0 0 7 0 0,0 0 2 0 0,0 0 0 0 0,0 0 3 0 0,0 0 6 0 0,0 0-15 0 0,0 0-13 0 0,0 0 10 0 0,0 0 1 0 0,0 0-23 0 0,0 0 10 0 0,0 0 21 0 0,0 0-3 0 0,0 0 7 0 0,0 0-7 0 0,0 0-13 0 0,0 0 11 0 0,0 0 4 0 0,0 0 14 0 0,0 0-20 0 0,0 0-17 0 0,0 0 8 0 0,0 0-8 0 0,0 0 14 0 0,0 0 8 0 0,0 0-2 0 0,0 0-12 0 0,0 0 8 0 0,0 0-12 0 0,0 0-1 0 0,0 0 6 0 0,0 0-11 0 0,0 0 3 0 0,0 0 6 0 0,0 0-18 0 0,0 0 20 0 0,0 0 14 0 0,0 0 16 0 0,0 0-42 0 0,0 0-17 0 0,0 0 45 0 0,0 0-17 0 0,0 0-8 0 0,0 0 0 0 0,0 0 0 0 0,0 0-5 0 0,0 0-18 0 0,0 0 5 0 0,0 0-29 0 0,0 0-29 0 0,0 0-24 0 0,-1-4-1631 0 0,-1-2-1685 0 0,5 1-3845 0 0,0 5-4771 0 0</inkml:trace>
  <inkml:trace contextRef="#ctx0" brushRef="#br0" timeOffset="3835.658">2483 427 1400 0 0,'0'0'2117'0'0,"0"0"-242"0"0,0 0-177 0 0,0 0 7 0 0,0 0 40 0 0,0 0-40 0 0,0 0-122 0 0,0 0-186 0 0,0 0-232 0 0,0 0-189 0 0,0 0-170 0 0,-6 0-137 0 0,-2-1-422 0 0,-16-1 2798 0 0,39 14-1800 0 0,-6-8-1037 0 0,0-1-1 0 0,1 1 1 0 0,0-2-1 0 0,-1 1 1 0 0,1-1-1 0 0,0-1 1 0 0,0 0-1 0 0,0 0 1 0 0,0-1-1 0 0,0 0 1 0 0,9-2-208 0 0,7 1 270 0 0,113-2 317 0 0,-139 3-602 0 0,0 0 3 0 0,0 0-11 0 0,0 0-11 0 0,0 0-18 0 0,36-4-1421 0 0,-22 0-1996 0 0,1-1-5014 0 0,-11 2-3010 0 0</inkml:trace>
  <inkml:trace contextRef="#ctx0" brushRef="#br0" timeOffset="4301.964">3196 4 8074 0 0,'0'0'2391'0'0,"0"0"-837"0"0,0 0-433 0 0,0 0 39 0 0,0 0 191 0 0,0 0 187 0 0,0 0-31 0 0,0 0-249 0 0,0 0-372 0 0,0 0-331 0 0,0 0-173 0 0,0 0-74 0 0,0 0-11 0 0,0-4 1299 0 0,19 154 1013 0 0,-33 46-2089 0 0,-28 90-432 0 0,39-210-461 0 0,3-75 258 0 0,0-1-21 0 0,0 0-21 0 0,0 0-47 0 0,0 0-72 0 0,0 0-97 0 0,0-27-3839 0 0,2 7-172 0 0,-1 10-932 0 0,-1 1-5413 0 0</inkml:trace>
  <inkml:trace contextRef="#ctx0" brushRef="#br0" timeOffset="5182.947">2859 27 552 0 0,'0'0'1947'0'0,"0"0"-120"0"0,0 0-18 0 0,0 0 79 0 0,0 0 19 0 0,0 0 3 0 0,0 0-135 0 0,0 0-212 0 0,0 0-237 0 0,0 0-206 0 0,0 0-135 0 0,0 0-100 0 0,0 0-59 0 0,-1-4 4294 0 0,434-8-2029 0 0,-243 8-2772 0 0,-167 8-252 0 0,-23-4-55 0 0,0 0-15 0 0,0 0-2 0 0,0 0 12 0 0,0 0 3 0 0,0 0-11 0 0,0 0 8 0 0,0 0 3 0 0,0 0-11 0 0,0 0 6 0 0,0 0 3 0 0,0 0 0 0 0,0 0-2 0 0,0 0-12 0 0,0 0 2 0 0,0 0 19 0 0,0 0 10 0 0,0 0-15 0 0,0 0-17 0 0,0 0-2 0 0,0 0 15 0 0,0 0-7 0 0,0 0 4 0 0,0 0-5 0 0,0 0 10 0 0,0 0-8 0 0,0 0 6 0 0,0 0-21 0 0,0 0 8 0 0,0 0 19 0 0,0 0 4 0 0,0 0 0 0 0,0 0-4 0 0,0 0-16 0 0,0 0-1 0 0,0 0 8 0 0,0 0-6 0 0,0 0 4 0 0,0 0-9 0 0,0 0 10 0 0,0 0-8 0 0,0 0 1 0 0,0 0 10 0 0,0 0-1 0 0,0 0-16 0 0,0 0-2 0 0,0 0 7 0 0,0 0 14 0 0,0 0 3 0 0,0 0-8 0 0,0 0 14 0 0,0 0-11 0 0,0 0-18 0 0,0 0 17 0 0,0 0 6 0 0,0 0-15 0 0,0 0-11 0 0,0 0-1 0 0,0 0 17 0 0,0 0-3 0 0,0 0 4 0 0,0 0-13 0 0,0 0-8 0 0,0 0-17 0 0,0 0-10 0 0,0 0-9 0 0,-3 0-756 0 0,0 0-2206 0 0,2 0-6027 0 0,1 0-2589 0 0</inkml:trace>
  <inkml:trace contextRef="#ctx0" brushRef="#br0" timeOffset="8634.199">3784 270 40 0 0,'0'0'1747'0'0,"0"0"-317"0"0,0 0-103 0 0,0 0 33 0 0,0 0 96 0 0,0 0 142 0 0,0 0 9 0 0,0 0-180 0 0,0 0-218 0 0,0 0-243 0 0,0 0-232 0 0,-13 5-122 0 0,-37 15-103 0 0,38-11 307 0 0,12-9-461 0 0,0 0-19 0 0,0 0-13 0 0,0 0-11 0 0,0 0-37 0 0,0 0-30 0 0,0 0-12 0 0,0 0-5 0 0,21 9 2038 0 0,172 2 1237 0 0,-136-12-3188 0 0,105 1 554 0 0,-160-3-604 0 0,-3 3-4509 0 0,0 0-4601 0 0,1 0-2076 0 0</inkml:trace>
  <inkml:trace contextRef="#ctx0" brushRef="#br0" timeOffset="9083.545">3703 555 0 0 0,'0'0'1650'0'0,"0"0"-179"0"0,0 0-114 0 0,0 0 106 0 0,0 0 219 0 0,0 0 120 0 0,0 0-58 0 0,0 0-224 0 0,0 0-270 0 0,0 0-199 0 0,0 0-139 0 0,0 0-118 0 0,0 0-85 0 0,25 7 3323 0 0,205-7-92 0 0,-79-7-3350 0 0,-151 7-574 0 0,0 0 27 0 0,0 0-39 0 0,0 0-15 0 0,0 0-12 0 0,0 0-7 0 0,0 0-1 0 0,0 0 3 0 0,0 0-15 0 0,0 0-22 0 0,0 0-2 0 0,0 0-5 0 0,0 0-19 0 0,0 0-69 0 0,2 2-2706 0 0,0-1-7425 0 0,0-1-1417 0 0</inkml:trace>
  <inkml:trace contextRef="#ctx0" brushRef="#br0" timeOffset="10623.554">4229 693 0 0 0,'0'0'980'0'0,"0"0"659"0"0,0 0 179 0 0,0 0 5 0 0,0 0-53 0 0,0 0-59 0 0,0 0-167 0 0,0 0-258 0 0,0 0-281 0 0,0 0-243 0 0,0 0-159 0 0,0 0-90 0 0,-8 6 165 0 0,6-5 7139 0 0,24-76-5731 0 0,42-88-1011 0 0,55-29-647 0 0,-43 100-269 0 0,-33 61-147 0 0,-42 30-14 0 0,1 1 0 0 0,0-1 1 0 0,0 1-1 0 0,0-1 1 0 0,-1 1-1 0 0,1 0 0 0 0,0-1 1 0 0,0 1-1 0 0,0 0 0 0 0,0 1 1 0 0,-1-1-1 0 0,1 0 1 0 0,0 0-1 0 0,0 1 0 0 0,0-1 1 0 0,-1 1-1 0 0,1-1 0 0 0,0 1 1 0 0,-1 0-1 0 0,1 0 1 0 0,0 0-1 0 0,-1 0 0 0 0,1 0 1 0 0,-1 0-1 0 0,1 0 1 0 0,-1 0-1 0 0,0 1 0 0 0,1-1 1 0 0,-1 0-1 0 0,0 1 0 0 0,0-1 1 0 0,0 1-1 0 0,0 0 2 0 0,7 21 4 0 0,-1 0-1 0 0,-1 0 0 0 0,-1 0 0 0 0,-1 1 1 0 0,-1 0-1 0 0,-1 0 0 0 0,-1-1 1 0 0,-1 1-1 0 0,-3 20-3 0 0,2 13-30 0 0,-1 34-63 0 0,2-90 77 0 0,0-1-8 0 0,0 0 11 0 0,0 0-1 0 0,0 0 5 0 0,5-16-20 0 0,70-94 26 0 0,120-156 35 0 0,-188 258-33 0 0,1-1 0 0 0,-1 1 0 0 0,1 0 0 0 0,1 1 0 0 0,-1 0 0 0 0,1 0 0 0 0,1 1 0 0 0,-1 0 0 0 0,1 1 0 0 0,0 0 0 0 0,2 0 1 0 0,-10 5 1 0 0,0 1-1 0 0,1 0 0 0 0,-1 0 0 0 0,0 0 1 0 0,0 0-1 0 0,1 0 0 0 0,-1 1 1 0 0,0-1-1 0 0,0 1 0 0 0,0-1 1 0 0,-1 1-1 0 0,1 0 0 0 0,0-1 1 0 0,0 1-1 0 0,-1 0 0 0 0,0 0 1 0 0,1 0-1 0 0,-1 1 0 0 0,0-1 1 0 0,0 0-1 0 0,0 0 0 0 0,0 1 1 0 0,0-1-1 0 0,-1 0 0 0 0,1 1 1 0 0,-1-1-1 0 0,1 1 0 0 0,-1-1 0 0 0,0 1 1 0 0,0-1-1 0 0,0 1 0 0 0,3 10 1 0 0,7 22 262 0 0,-3 1 1 0 0,-1-1 0 0 0,-1 1-1 0 0,-2 0 1 0 0,-1 17-264 0 0,-2-4-2513 0 0,0 1-3638 0 0,0-10-2068 0 0,0-40-3414 0 0</inkml:trace>
  <inkml:trace contextRef="#ctx0" brushRef="#br0" timeOffset="11133.068">5167 489 7850 0 0,'0'0'1988'0'0,"0"0"-533"0"0,0 0-265 0 0,0 0 5 0 0,0 0 54 0 0,0 0-2 0 0,0 0-179 0 0,0 0-333 0 0,0 0-233 0 0,0 0-22 0 0,0 0 58 0 0,0 0 71 0 0,0 0 13 0 0,7 0-93 0 0,140-4 2098 0 0,-146 5-2604 0 0,0 0 0 0 0,1 1 0 0 0,-1-1 0 0 0,0 0 0 0 0,0 0 0 0 0,0 1 0 0 0,1-1 0 0 0,-2 0 0 0 0,1 1 0 0 0,0-1 0 0 0,0 1 0 0 0,0 0 0 0 0,-1-1 0 0 0,1 1 0 0 0,-1-1 0 0 0,1 1 0 0 0,-1 0 0 0 0,0-1 0 0 0,1 1 0 0 0,-1 0 0 0 0,0 0 0 0 0,0-1 0 0 0,0 1 0 0 0,0 0 0 0 0,-1 0 0 0 0,1-1 0 0 0,0 1 0 0 0,-1 0 0 0 0,1-1 0 0 0,-1 1 0 0 0,0-1 0 0 0,0 1 0 0 0,1 0 0 0 0,-1-1 0 0 0,0 0 0 0 0,0 1 0 0 0,0-1 0 0 0,0 1 0 0 0,-2 0-23 0 0,-29 39 301 0 0,19-26-219 0 0,0 0 0 0 0,2 0 0 0 0,0 1 0 0 0,1 1 0 0 0,0 0 0 0 0,2 0 0 0 0,-1 3-82 0 0,8-17 20 0 0,0-1-1 0 0,0 0 1 0 0,0 1-1 0 0,1-1 1 0 0,-1 1-1 0 0,1-1 1 0 0,-1 1-1 0 0,1-1 1 0 0,0 1-1 0 0,0 0 1 0 0,0-1-1 0 0,0 1 1 0 0,0-1-1 0 0,1 1 1 0 0,-1-1-1 0 0,1 1 1 0 0,0-1-1 0 0,0 1 1 0 0,0-1-1 0 0,0 0 1 0 0,0 1-1 0 0,0-1 1 0 0,1 0-1 0 0,-1 0 1 0 0,1 0-1 0 0,-1 0 1 0 0,1 0-1 0 0,0 0 1 0 0,0 0-1 0 0,0-1 1 0 0,0 1 0 0 0,0-1-1 0 0,0 1 1 0 0,0-1-1 0 0,0 0 1 0 0,1 0-1 0 0,-1 0 1 0 0,0 0-1 0 0,1 0 1 0 0,-1 0-1 0 0,1-1 1 0 0,-1 1-1 0 0,1-1 1 0 0,1 0-20 0 0,7 2 117 0 0,0-1 0 0 0,0 0-1 0 0,0-1 1 0 0,0 0 0 0 0,0-1 0 0 0,0 0 0 0 0,0-1 0 0 0,0 0 0 0 0,10-4-117 0 0,-18 5-58 0 0,43-20 60 0 0,-24-7-3006 0 0,-20 24 2130 0 0,1 0-846 0 0,-1 1-2242 0 0,-2-1-7604 0 0</inkml:trace>
  <inkml:trace contextRef="#ctx0" brushRef="#br0" timeOffset="14119.944">5972 262 0 0 0,'0'0'1074'0'0,"0"0"120"0"0,0 0 135 0 0,0 0 163 0 0,0 0 168 0 0,0 0 70 0 0,0 0-65 0 0,0 0-192 0 0,0 0-234 0 0,0 0-211 0 0,0 0-168 0 0,-4-7-87 0 0,-11-19-83 0 0,12 24-469 0 0,1-1 0 0 0,-1 1 0 0 0,1 0 0 0 0,-1 0 0 0 0,0 0 0 0 0,0 0 0 0 0,1 0 0 0 0,-2 0 0 0 0,1 1 0 0 0,0 0 0 0 0,0 0 0 0 0,0-1 0 0 0,0 2 0 0 0,-1-1 0 0 0,1 0 0 0 0,-1 1 0 0 0,1 0 0 0 0,0-1 0 0 0,-1 1 0 0 0,1 0 0 0 0,-1 1 0 0 0,1-1 0 0 0,-1 1-221 0 0,-4-1 169 0 0,-6 3-105 0 0,1 0-1 0 0,0 1 0 0 0,0 1 1 0 0,0 0-1 0 0,0 0 0 0 0,1 2 0 0 0,0-1 1 0 0,0 2-1 0 0,1-1 0 0 0,0 1 1 0 0,0 1-1 0 0,1 0 0 0 0,0 1 1 0 0,-2 3-64 0 0,9-10 5 0 0,-7 5 7 0 0,-1 1 0 0 0,2 0-1 0 0,-1 0 1 0 0,1 1-1 0 0,1 1 1 0 0,0 0-1 0 0,0 0 1 0 0,1 0 0 0 0,0 1-1 0 0,1 0 1 0 0,1 0-1 0 0,0 0 1 0 0,0 1 0 0 0,1 0-1 0 0,1 0 1 0 0,0 0-1 0 0,1 0 1 0 0,0 0-1 0 0,1 1 1 0 0,1-1 0 0 0,0 1-1 0 0,1 2-11 0 0,1-11 35 0 0,-1 1-1 0 0,1-1 1 0 0,0 0-1 0 0,1 0 1 0 0,-1 0-1 0 0,1 0 1 0 0,0 0-1 0 0,0-1 1 0 0,1 1 0 0 0,-1-1-1 0 0,1 0 1 0 0,0 0-1 0 0,0 0 1 0 0,1-1-1 0 0,-1 1 1 0 0,1-1-1 0 0,0 0 1 0 0,-1 0-1 0 0,1-1 1 0 0,0 0 0 0 0,1 1-1 0 0,-1-2 1 0 0,0 1-1 0 0,1 0 1 0 0,-1-1-1 0 0,1 0 1 0 0,-1-1-1 0 0,1 1 1 0 0,-1-1-1 0 0,3 0-34 0 0,1 0 80 0 0,-1 0-1 0 0,0 0 0 0 0,1-1 1 0 0,-1 0-1 0 0,0-1 0 0 0,0 1 1 0 0,1-2-1 0 0,-1 1 0 0 0,-1-1 0 0 0,1 0 1 0 0,0-1-1 0 0,-1 0 0 0 0,1 0 1 0 0,-1-1-1 0 0,6-4-79 0 0,7-11 122 0 0,0 0 0 0 0,-1-1 0 0 0,-1-1 0 0 0,-1-1 0 0 0,-1 0 0 0 0,3-9-122 0 0,11-14 133 0 0,22-63 168 0 0,-52 117 2169 0 0,-5 19-2633 0 0,-34 170 174 0 0,36-171 0 0 0,1 107 25 0 0,2-127-37 0 0,1 0 0 0 0,0-1 0 0 0,0 1-1 0 0,0 0 1 0 0,1-1 0 0 0,0 1 0 0 0,0-1-1 0 0,0 0 1 0 0,1 0 0 0 0,0 0 0 0 0,0 0-1 0 0,0 0 1 0 0,1 0 0 0 0,-1-1 0 0 0,1 0-1 0 0,0 1 1 0 0,3 0 1 0 0,-2-2 4 0 0,0-2 1 0 0,1 1-1 0 0,-1 0 1 0 0,1-1-1 0 0,-1 0 1 0 0,1 0-1 0 0,-1-1 0 0 0,1 0 1 0 0,-1 0-1 0 0,1 0 1 0 0,0-1-1 0 0,-1 1 0 0 0,1-1 1 0 0,-1 0-1 0 0,1-1 1 0 0,-1 0-5 0 0,23-15-206 0 0,-34 0-3464 0 0,5 17 3509 0 0,-5-4-2380 0 0,2 1-3448 0 0,2 3-5976 0 0</inkml:trace>
  <inkml:trace contextRef="#ctx0" brushRef="#br0" timeOffset="14882.892">6242 639 6345 0 0,'0'0'2170'0'0,"0"0"-850"0"0,0 0-405 0 0,0 0 27 0 0,0 0 177 0 0,0 0 169 0 0,0 0 26 0 0,0 0-201 0 0,0 0-290 0 0,0 0-235 0 0,0 0-157 0 0,0 0-80 0 0,0 11-35 0 0,0 97 1039 0 0,0-92-1046 0 0,-1-14-265 0 0,0 0 0 0 0,0 0 0 0 0,1 1 0 0 0,-1-1-1 0 0,1 0 1 0 0,-1 0 0 0 0,1 1 0 0 0,0-1 0 0 0,0 0-1 0 0,0 1 1 0 0,0-1 0 0 0,1 0 0 0 0,-1 1-1 0 0,0-1 1 0 0,1 0 0 0 0,0 1 0 0 0,0-1 0 0 0,0 0-1 0 0,0 0 1 0 0,0 0 0 0 0,0 0 0 0 0,0 0 0 0 0,0 0-1 0 0,1 0 1 0 0,-1 0 0 0 0,1 0 0 0 0,0-1 0 0 0,-1 1-1 0 0,1-1 1 0 0,0 1 0 0 0,0-1 0 0 0,0 0-1 0 0,0 0 1 0 0,0 1 0 0 0,0-1 0 0 0,0-1 0 0 0,0 1-1 0 0,3 0-43 0 0,-1-2 120 0 0,1-1 0 0 0,-1 1-1 0 0,1-1 1 0 0,-1-1 0 0 0,1 1-1 0 0,-1-1 1 0 0,0 1 0 0 0,0-1-1 0 0,0 0 1 0 0,-1-1-1 0 0,1 1 1 0 0,-1-1 0 0 0,0 1-1 0 0,0-1 1 0 0,0 0 0 0 0,2-3-120 0 0,10-12 233 0 0,52-84 644 0 0,-66 102-851 0 0,-1 1-25 0 0,0 0 0 0 0,0 1 1 0 0,0-1-1 0 0,0 1 0 0 0,0-1 1 0 0,-1 0-1 0 0,1 1 0 0 0,0-1 1 0 0,0 1-1 0 0,0-1 0 0 0,0 0 1 0 0,0 1-1 0 0,1-1 0 0 0,-1 1 1 0 0,0-1-1 0 0,0 0 0 0 0,0 1 1 0 0,0-1-1 0 0,0 1 0 0 0,0-1 1 0 0,1 0-1 0 0,-1 1 0 0 0,0-1 1 0 0,0 0-1 0 0,1 1 0 0 0,-1-1 1 0 0,0 0-1 0 0,0 0 0 0 0,1 1 1 0 0,-1-1-1 0 0,0 0 0 0 0,1 0 1 0 0,-1 1-1 0 0,0-1 0 0 0,1 0 1 0 0,-1 0-1 0 0,0 0 0 0 0,1 1 0 0 0,-1-1 1 0 0,1 0-1 0 0,-1 0 0 0 0,0 0 1 0 0,1 0-1 0 0,-1 0 0 0 0,1 0 1 0 0,-1 0-1 0 0,0 0 0 0 0,1 0 1 0 0,-1 0-1 0 0,1 0 0 0 0,-1 0 1 0 0,0 0-1 0 0,1-1 0 0 0,-1 1 1 0 0,1 0-1 0 0,-1 0 0 0 0,0 0 1 0 0,1 0-1 0 0,-1-1 0 0 0,0 1 1 0 0,1 0-1 0 0,-1 0 0 0 0,0-1 1 0 0,1 1-1 0 0,-1 0 0 0 0,0-1 1 0 0,1 1-2 0 0,14 44 29 0 0,-1 1 1 0 0,-2 1 0 0 0,-3 0-1 0 0,-1 1 1 0 0,-2 0 0 0 0,-3 0-1 0 0,-1 0 1 0 0,-3 6-30 0 0,-1-35 6 0 0,-1-1 0 0 0,0 0-1 0 0,-1 0 1 0 0,-1-1 0 0 0,-1 1 0 0 0,-1-1-1 0 0,0 0 1 0 0,-1 0 0 0 0,0-1 0 0 0,-3 3-6 0 0,7-12 8 0 0,0 0 0 0 0,0 0 0 0 0,0-1 0 0 0,-1 1 0 0 0,1-1 0 0 0,-1 0 0 0 0,-1 0 0 0 0,1-1 0 0 0,-1 1 0 0 0,0-1 0 0 0,0 0 0 0 0,0-1 0 0 0,0 0 0 0 0,0 0 0 0 0,-1 0 0 0 0,0 0 0 0 0,1-1 0 0 0,-1 0 0 0 0,0-1 0 0 0,0 0 0 0 0,0 0 0 0 0,0 0 0 0 0,0-1 0 0 0,-1 0 0 0 0,1 0-8 0 0,5-2 6 0 0,-1 0 1 0 0,1 0 0 0 0,0 0-1 0 0,0 0 1 0 0,1 0 0 0 0,-1-1-1 0 0,0 1 1 0 0,1-1 0 0 0,-1 1-1 0 0,1-1 1 0 0,0 1 0 0 0,0-1-1 0 0,0 0 1 0 0,0 1 0 0 0,1-1-1 0 0,-1 0 1 0 0,0 0 0 0 0,1 0-1 0 0,0 0 1 0 0,0 0 0 0 0,0 1-1 0 0,0-1 1 0 0,0 0 0 0 0,1 0-1 0 0,-1 0 1 0 0,1 0 0 0 0,0 1-1 0 0,0-3-6 0 0,4-7 7 0 0,0 0 0 0 0,1 0-1 0 0,0 0 1 0 0,1 0 0 0 0,0 1-1 0 0,0 0 1 0 0,1 1 0 0 0,1 0-1 0 0,0 0 1 0 0,0 0 0 0 0,6-3-7 0 0,7-10 22 0 0,192-168 98 0 0,-116 129-372 0 0,-69 60-2738 0 0,-19 3-5918 0 0,-4-1-3150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7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0 272 0 0,'0'0'1908'0'0,"0"0"-213"0"0,0 0-182 0 0,0 0 42 0 0,0 0 192 0 0,0 0 156 0 0,0 0-40 0 0,0 0-203 0 0,0 0-298 0 0,0 0-260 0 0,0 0-157 0 0,8 1 1429 0 0,-35 62-442 0 0,-112 233-994 0 0,-84 126-702 0 0,212-403-229 0 0,10-18-30 0 0,1-1 0 0 0,2-5 47 0 0,79-146 620 0 0,25-24-403 0 0,-46 80-78 0 0,-4-3 1 0 0,-4-2-1 0 0,0-15-163 0 0,-29 61 338 0 0,-26 81 440 0 0,-10 155-267 0 0,14-145-453 0 0,-1-14-43 0 0,2 1 0 0 0,0-1 0 0 0,2-1 0 0 0,0 1 0 0 0,2 0 0 0 0,0-1 0 0 0,2 0 0 0 0,0 0 0 0 0,1-1 0 0 0,2 0 0 0 0,6 10-15 0 0,-16-29 25 0 0,1 1-1 0 0,-1-1 1 0 0,1 1 0 0 0,-1-1-1 0 0,1 0 1 0 0,0 0 0 0 0,-1 0 0 0 0,1 0-1 0 0,0 0 1 0 0,0 0 0 0 0,1-1-1 0 0,-1 1 1 0 0,0-1 0 0 0,1 1 0 0 0,-1-1-1 0 0,0 0 1 0 0,1 0 0 0 0,0 0-1 0 0,-1 0 1 0 0,1 0 0 0 0,0-1 0 0 0,-1 1-1 0 0,1-1 1 0 0,0 0 0 0 0,-1 1-1 0 0,1-1 1 0 0,0-1 0 0 0,0 1 0 0 0,-1 0-1 0 0,1-1 1 0 0,0 1 0 0 0,-1-1-1 0 0,1 0 1 0 0,0 0 0 0 0,-1 0 0 0 0,1 0-1 0 0,-1 0 1 0 0,0-1 0 0 0,1 1-1 0 0,-1-1 1 0 0,0 1 0 0 0,0-1 0 0 0,0 0-1 0 0,0 0 1 0 0,0 0 0 0 0,0 0-1 0 0,-1 0 1 0 0,1 0 0 0 0,0-1-25 0 0,18-29 173 0 0,-2 0 0 0 0,-1-2 0 0 0,-1 0 0 0 0,-2 0-1 0 0,-2-1 1 0 0,-1-1 0 0 0,-1 0 0 0 0,-2-1 0 0 0,-1-10-173 0 0,-6-7 12 0 0,-1 53-86 0 0,0 1-61 0 0,0 0-153 0 0,0 0-202 0 0,0 0-295 0 0,0 2-342 0 0,0 3 246 0 0,1 13-2848 0 0,0-5-4145 0 0,1-4-4273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7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69 264 5929 0 0,'0'0'2621'0'0,"0"0"-286"0"0,0 0-288 0 0,0 0-249 0 0,0 0-155 0 0,0 0-212 0 0,0 0-226 0 0,0 0-187 0 0,0 0-223 0 0,0 0-176 0 0,0 0-95 0 0,0 0-83 0 0,0 0-54 0 0,-11 18-68 0 0,-34 58-75 0 0,32-10 116 0 0,15-49-283 0 0,-2-11-34 0 0,1 1 0 0 0,1 0 1 0 0,-1 0-1 0 0,1-1 0 0 0,0 1 0 0 0,0-1 0 0 0,1 0 1 0 0,0 0-1 0 0,0 0 0 0 0,0 0 0 0 0,1 0 0 0 0,0 0 0 0 0,0-1 1 0 0,1 0-1 0 0,-1 0 0 0 0,1 0 0 0 0,0-1 0 0 0,0 1 1 0 0,1-1-1 0 0,-1 0 0 0 0,1-1 0 0 0,0 1 0 0 0,0-1 0 0 0,0 0 1 0 0,0-1-1 0 0,1 1 0 0 0,-1-1 0 0 0,1-1 0 0 0,0 1 1 0 0,-1-1-1 0 0,1 0 0 0 0,0-1 0 0 0,0 1 0 0 0,-1-1 0 0 0,1-1 1 0 0,0 1-1 0 0,6-2-43 0 0,-8 0 95 0 0,-1 1 0 0 0,0-1 0 0 0,1 0 0 0 0,-1 0 0 0 0,0 0 0 0 0,0 0 0 0 0,0-1 0 0 0,0 0 1 0 0,-1 0-1 0 0,1 0 0 0 0,-1 0 0 0 0,1 0 0 0 0,-1-1 0 0 0,0 1 0 0 0,-1-1 0 0 0,1 0 0 0 0,0 0 0 0 0,-1 0 0 0 0,0 0 0 0 0,0-1 1 0 0,0 1-1 0 0,-1 0 0 0 0,0-1 0 0 0,1 1 0 0 0,-1-5-95 0 0,1-1 60 0 0,0 0 1 0 0,-1 0 0 0 0,0 0-1 0 0,-1-1 1 0 0,0 1-1 0 0,0 0 1 0 0,-1 0-1 0 0,-1 0 1 0 0,0 0 0 0 0,0 0-1 0 0,-2-4-60 0 0,1 7-63 0 0,0 0 0 0 0,0 0-1 0 0,0 1 1 0 0,-1-1 0 0 0,0 1 0 0 0,-1 0 0 0 0,1 0 0 0 0,-1 1-1 0 0,0 0 1 0 0,-1-1 0 0 0,1 1 0 0 0,-1 1 0 0 0,0-1-1 0 0,-1 1 64 0 0,-36 4-9907 0 0,36 4-1886 0 0</inkml:trace>
  <inkml:trace contextRef="#ctx0" brushRef="#br0" timeOffset="1">393 387 6785 0 0,'0'0'3925'0'0,"0"0"-1454"0"0,0 0-723 0 0,0 0-151 0 0,0 0-66 0 0,0 0-42 0 0,0 0-144 0 0,0 0-325 0 0,0 0-277 0 0,0 0-191 0 0,0 0-126 0 0,0 0-57 0 0,-4 17-63 0 0,-13 52-66 0 0,16-66-209 0 0,0 0 0 0 0,0 0 0 0 0,1 0 0 0 0,-1 0-1 0 0,1 0 1 0 0,-1-1 0 0 0,1 1 0 0 0,0 0 0 0 0,0 0 0 0 0,1 0 0 0 0,-1 0 0 0 0,0 0 0 0 0,1 0 0 0 0,0 0 0 0 0,0 0 0 0 0,-1-1 0 0 0,2 1 0 0 0,-1 0 0 0 0,0-1 0 0 0,1 1 0 0 0,-1 0 0 0 0,1-1 0 0 0,0 0 0 0 0,-1 1 0 0 0,1-1 0 0 0,0 0 0 0 0,1 0 0 0 0,-1 0 0 0 0,0 0 0 0 0,1-1 0 0 0,-1 1 0 0 0,1 0 0 0 0,-1-1 0 0 0,1 0 0 0 0,0 0 0 0 0,-1 0 0 0 0,1 0 0 0 0,0 0 0 0 0,0 0 0 0 0,0-1 0 0 0,0 1 0 0 0,0-1 0 0 0,-1 0 0 0 0,1 0 0 0 0,0 0 0 0 0,0 0 0 0 0,0 0 0 0 0,0-1 0 0 0,0 1 0 0 0,0-1 0 0 0,0 0 0 0 0,-1 0 0 0 0,1 0-31 0 0,3 1 73 0 0,8-2 54 0 0,0 0 1 0 0,0-1 0 0 0,0 0 0 0 0,-1-1 0 0 0,1 0 0 0 0,-1-1 0 0 0,0-1-1 0 0,-1 0 1 0 0,1-1 0 0 0,-1 0 0 0 0,0-1 0 0 0,-1 0 0 0 0,0-1-1 0 0,3-4-127 0 0,37-23 235 0 0,-51 35-236 0 0,1 1 0 0 0,0-1 0 0 0,-1 0 0 0 0,1 1 0 0 0,0-1 0 0 0,-1 1 0 0 0,1-1 0 0 0,0 0 0 0 0,0 1 0 0 0,-1 0 1 0 0,1-1-1 0 0,0 1 0 0 0,0-1 0 0 0,0 1 0 0 0,0 0 0 0 0,0 0 0 0 0,-1 0 0 0 0,1-1 0 0 0,0 1 0 0 0,0 0 0 0 0,0 0 0 0 0,0 0 0 0 0,0 0 0 0 0,0 0 0 0 0,0 1 0 0 0,0-1 0 0 0,0 0 0 0 0,-1 0 0 0 0,1 1 0 0 0,0-1 0 0 0,0 0 0 0 0,0 1 1 0 0,0-1-1 0 0,-1 1 0 0 0,1-1 0 0 0,0 1 0 0 0,0-1 0 0 0,-1 1 0 0 0,1-1 0 0 0,0 1 0 0 0,-1 0 0 0 0,1 0 0 0 0,-1-1 0 0 0,1 1 0 0 0,-1 0 0 0 0,1 0 0 0 0,-1-1 0 0 0,0 1 0 0 0,1 0 0 0 0,-1 0 0 0 0,0 0 0 0 0,1 0 0 0 0,-1 0 0 0 0,0 0 1 0 0,0 0-1 0 0,0-1 0 0 0,0 1 0 0 0,0 0 0 0 0,0 0 0 0 0,0 0 0 0 0,0 0 0 0 0,-1 0 1 0 0,4 8-4 0 0,-1-3 10 0 0,-1-1 0 0 0,1 0 0 0 0,0 0 0 0 0,1 0 0 0 0,-1 0 0 0 0,1 0 0 0 0,0-1 0 0 0,0 1 0 0 0,0-1 0 0 0,1 0 0 0 0,-1 0-1 0 0,1 0 1 0 0,0 0 0 0 0,0-1 0 0 0,1 1 0 0 0,-1-1 0 0 0,1 0 0 0 0,-1-1 0 0 0,1 1 0 0 0,0-1 0 0 0,0 0 0 0 0,0 0 0 0 0,1 0 0 0 0,-1-1-1 0 0,0 0 1 0 0,1 0 0 0 0,-1 0 0 0 0,0 0 0 0 0,1-1 0 0 0,-1 0 0 0 0,1 0 0 0 0,-1-1 0 0 0,1 0 0 0 0,4-1-6 0 0,-4-2 101 0 0,-1 0 1 0 0,1-1 0 0 0,-1 1 0 0 0,0-1-1 0 0,0 0 1 0 0,-1-1 0 0 0,0 1-1 0 0,0-1 1 0 0,0 0 0 0 0,0 0-1 0 0,-1 0 1 0 0,0-1 0 0 0,0 1 0 0 0,-1-1-1 0 0,1-3-101 0 0,10-20 319 0 0,3-58-478 0 0,-20 87-1921 0 0,2 1-3677 0 0,2 0-6658 0 0</inkml:trace>
  <inkml:trace contextRef="#ctx0" brushRef="#br0" timeOffset="2">1930 118 0 0 0,'0'0'1392'0'0,"0"0"327"0"0,0 0 402 0 0,0 0 295 0 0,0 0 29 0 0,0 0-299 0 0,0 0-490 0 0,0 0-404 0 0,0 0-248 0 0,0 0-130 0 0,0 0-75 0 0,0 0-70 0 0,8-4 2344 0 0,-25 124-1634 0 0,-10 271-559 0 0,26-385-876 0 0,1 0 0 0 0,-1-1-1 0 0,2 1 1 0 0,-1 0 0 0 0,0 0 0 0 0,1 0-1 0 0,0 0 1 0 0,1-1 0 0 0,-1 1-1 0 0,1-1 1 0 0,0 1 0 0 0,1-1 0 0 0,-1 1-1 0 0,1-1 1 0 0,0 0 0 0 0,0 0 0 0 0,1-1-1 0 0,-1 1 1 0 0,1-1 0 0 0,0 1 0 0 0,0-1-1 0 0,1 0 1 0 0,-1-1 0 0 0,1 1-1 0 0,1 0-3 0 0,-1-4 41 0 0,0-1-1 0 0,1 1 0 0 0,-1-1 1 0 0,0 0-1 0 0,0-1 0 0 0,0 1 1 0 0,1-1-1 0 0,-2 0 0 0 0,1 0 1 0 0,0 0-1 0 0,0-1 0 0 0,-1 0 1 0 0,1 0-1 0 0,-1 0 0 0 0,0 0 0 0 0,0-1 1 0 0,0 0-1 0 0,0 1 0 0 0,-1-2 1 0 0,0 1-1 0 0,1 0 0 0 0,-1 0 1 0 0,-1-1-1 0 0,1 0 0 0 0,-1 0 1 0 0,1 0-41 0 0,8-11 78 0 0,32-48 122 0 0,-3-3 0 0 0,-3-1 1 0 0,-3-1-1 0 0,16-51-200 0 0,-38 94 59 0 0,-2 0 1 0 0,-1-1 0 0 0,-1 0-1 0 0,-1-1 1 0 0,-1 1 0 0 0,-2-1-1 0 0,-1-1 1 0 0,0-8-60 0 0,-5 16 255 0 0,-5 28 67 0 0,-31 138-286 0 0,15 168 435 0 0,23-255-410 0 0,2-1-1 0 0,3 1 0 0 0,2-1 1 0 0,12 40-61 0 0,12 33 33 0 0,-27-121 163 0 0,-4-9-336 0 0,0 0 0 0 0,0 0 0 0 0,1 0 0 0 0,-1-1 0 0 0,0 1 0 0 0,0 0 0 0 0,0 0 0 0 0,1 0 0 0 0,-1 0 0 0 0,0 0 0 0 0,0-1 0 0 0,1 1 0 0 0,-1 0 0 0 0,0 0 0 0 0,0 0 0 0 0,1 0 0 0 0,-1 0 0 0 0,0 0 0 0 0,1 0 0 0 0,-1 0-1 0 0,0 0 1 0 0,0 0 0 0 0,1 0 0 0 0,-1 0 0 0 0,0 0 0 0 0,0 0 0 0 0,1 1 0 0 0,-1-1 0 0 0,0 0 0 0 0,1 0 140 0 0,0-11-2154 0 0,1 3-2621 0 0,2 1-6604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7:58.0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18 9026 0 0,'0'0'2172'0'0,"0"0"-351"0"0,0 0-150 0 0,0 0-14 0 0,0 0 24 0 0,0 0-67 0 0,0 0-250 0 0,0 0-383 0 0,0 0-331 0 0,0 0-203 0 0,0 0-101 0 0,0 0-10 0 0,0 0 2 0 0,0 5-21 0 0,-19 243 1288 0 0,4-97-1893 0 0,15-151 83 0 0,0 0-95 0 0,0 0-136 0 0,0 0-216 0 0,4-15-3078 0 0,2 2 846 0 0,-1 4-2604 0 0,-1 4-5467 0 0</inkml:trace>
  <inkml:trace contextRef="#ctx0" brushRef="#br0" timeOffset="676.607">197 164 6481 0 0,'0'0'2362'0'0,"0"0"-548"0"0,0 0-306 0 0,0 0-90 0 0,0 0-10 0 0,0 0-73 0 0,0 0-149 0 0,0 0-123 0 0,0 0-76 0 0,0 0-29 0 0,0 0-44 0 0,0 0-131 0 0,0 0-119 0 0,13 1-83 0 0,132-2 1289 0 0,48-33-975 0 0,-163 33-832 0 0,-30 1-65 0 0,0 0 10 0 0,0 0 18 0 0,0 0 24 0 0,0 0 38 0 0,0 0 42 0 0,0 0 38 0 0,0 0 13 0 0,0 0 22 0 0,-17-7 332 0 0,-63-39-457 0 0,23-5-12 0 0,57 52-70 0 0,0-1 1 0 0,0 0 0 0 0,-1 1-1 0 0,1-1 1 0 0,0 0 0 0 0,-1 1-1 0 0,1-1 1 0 0,0 0 0 0 0,-1 1-1 0 0,1-1 1 0 0,-1 0 0 0 0,1 0-1 0 0,0 1 1 0 0,-1-1 0 0 0,1 0-1 0 0,-1 0 1 0 0,1 0 0 0 0,-1 0-1 0 0,1 0 1 0 0,-1 0 0 0 0,1 0-1 0 0,0 0 1 0 0,-1 0 0 0 0,1 0-1 0 0,-1 0 1 0 0,1 0 0 0 0,-1 0-1 0 0,1 0 1 0 0,-1 0 0 0 0,1 0-1 0 0,-1 0 1 0 0,1 0 0 0 0,0-1-1 0 0,-1 1 1 0 0,1 0 0 0 0,-1 0-1 0 0,1-1 1 0 0,0 1 0 0 0,-1 0-1 0 0,1 0 1 0 0,0-1 0 0 0,-1 1 3 0 0,5 100 2 0 0,-1-67 6 0 0,-1 0-1 0 0,-2-1 0 0 0,-2 1 1 0 0,0 0-1 0 0,-3 0 0 0 0,0 0-7 0 0,59-102 167 0 0,20-39-214 0 0,-73 104-276 0 0,2-2 178 0 0,-1 4-9250 0 0,-2 2-1315 0 0</inkml:trace>
  <inkml:trace contextRef="#ctx0" brushRef="#br0" timeOffset="1180.669">746 29 11594 0 0,'0'0'2298'0'0,"0"0"-379"0"0,0 0-234 0 0,0 0-144 0 0,0 0-164 0 0,0 0-169 0 0,0 0-267 0 0,0 0-318 0 0,0 0-244 0 0,0 0-112 0 0,0 0-35 0 0,0 0 13 0 0,0 0 37 0 0,4-3 12 0 0,3-1-197 0 0,0 0 0 0 0,0 1-1 0 0,1 0 1 0 0,0 0 0 0 0,-1 1-1 0 0,1 0 1 0 0,0 0-1 0 0,0 1 1 0 0,0 0 0 0 0,1 1-1 0 0,-1-1 1 0 0,0 2 0 0 0,0-1-1 0 0,2 1-96 0 0,3-1 86 0 0,-11 1-65 0 0,1 1 0 0 0,-1-1 0 0 0,1 0 0 0 0,-1 1 0 0 0,0 0 0 0 0,1-1 0 0 0,-1 1 0 0 0,0 0 0 0 0,0 0 0 0 0,-1 0 0 0 0,1 1 0 0 0,0-1 0 0 0,-1 0-1 0 0,1 0 1 0 0,-1 1 0 0 0,0-1 0 0 0,0 1 0 0 0,0 0 0 0 0,0-1 0 0 0,0 1 0 0 0,0 0 0 0 0,-1-1 0 0 0,1 1 0 0 0,-1 0 0 0 0,0 0 0 0 0,0 0 0 0 0,0-1 0 0 0,0 1 0 0 0,0 0 0 0 0,-1 0 0 0 0,1-1 0 0 0,-1 1-1 0 0,0 2-20 0 0,1 3 75 0 0,-2 2-27 0 0,0 0 0 0 0,0 0 1 0 0,-1 0-1 0 0,0-1 1 0 0,-1 1-1 0 0,0-1 0 0 0,0 0 1 0 0,-1 0-1 0 0,0 0 0 0 0,-1 0 1 0 0,-2 2-49 0 0,-20 36 184 0 0,25-41-149 0 0,0 0 0 0 0,0 0 0 0 0,0 0-1 0 0,1 1 1 0 0,0-1 0 0 0,0 1 0 0 0,0-1 0 0 0,1 1 0 0 0,0 0 0 0 0,1-1 0 0 0,-1 1-1 0 0,1 0 1 0 0,1 1-35 0 0,0-6 44 0 0,1 1-1 0 0,0-1 1 0 0,0 0-1 0 0,0 0 1 0 0,0 0-1 0 0,1 0 0 0 0,-1 0 1 0 0,0-1-1 0 0,1 1 1 0 0,0-1-1 0 0,-1 0 1 0 0,1 1-1 0 0,0-1 1 0 0,-1 0-1 0 0,1-1 1 0 0,0 1-1 0 0,0 0 0 0 0,0-1 1 0 0,0 1-1 0 0,0-1 1 0 0,0 0-1 0 0,-1 0 1 0 0,1 0-1 0 0,0-1 1 0 0,0 1-1 0 0,1-1-43 0 0,3 1 50 0 0,0 0 0 0 0,1 0 0 0 0,-1 0 0 0 0,0-1 1 0 0,1-1-1 0 0,-1 1 0 0 0,0-1 0 0 0,0 0 0 0 0,0-1 0 0 0,0 0 0 0 0,0 0 0 0 0,3-2-50 0 0,-9 4-33 0 0,-1-1-1795 0 0,0 0-2873 0 0,-2-1-3492 0 0,0 2-4521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2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493 190 7706 0 0,'0'0'2184'0'0,"0"0"-294"0"0,0 0-231 0 0,0 0-99 0 0,0 0-82 0 0,0 0-139 0 0,0 0-204 0 0,0 0-223 0 0,0 0-209 0 0,0 0-147 0 0,0 0-109 0 0,0 0-69 0 0,0 0-22 0 0,-21-22-19 0 0,-66-67-1 0 0,18 35 582 0 0,59 50-795 0 0,-1-1 0 0 0,1 2 0 0 0,-1 0 0 0 0,0 0 0 0 0,0 1 0 0 0,0 0 0 0 0,0 0 0 0 0,0 2 0 0 0,0-1 0 0 0,0 1 0 0 0,-4 1-123 0 0,1-1 100 0 0,11 1-92 0 0,1-1 1 0 0,-1 0 0 0 0,1 1 0 0 0,-1-1-1 0 0,0 1 1 0 0,1 0 0 0 0,-1 0-1 0 0,1 0 1 0 0,0 0 0 0 0,-1 0-1 0 0,1 1 1 0 0,0-1 0 0 0,0 1-1 0 0,0-1 1 0 0,0 1 0 0 0,0 0 0 0 0,0 0-1 0 0,0 0 1 0 0,0 0 0 0 0,1 0-1 0 0,-1 0 1 0 0,1 1 0 0 0,0-1-1 0 0,-1 0 1 0 0,1 1 0 0 0,0-1-1 0 0,0 1 1 0 0,1-1 0 0 0,-1 1 0 0 0,1-1-1 0 0,-1 2-8 0 0,-7 86 101 0 0,8-83-83 0 0,2 21 34 0 0,2-1 0 0 0,1 1 0 0 0,1-1 0 0 0,1 0 0 0 0,2-1 0 0 0,6 16-52 0 0,1 4 99 0 0,57 169 319 0 0,-2 23-90 0 0,-31-86-181 0 0,-24-100-19 0 0,-3 0 0 0 0,-1 1 0 0 0,-3 1 0 0 0,-2 0 0 0 0,-2 19-128 0 0,-5-67 20 0 0,0 0-1 0 0,-1 0 0 0 0,0 0 1 0 0,0 0-1 0 0,-1 0 0 0 0,0-1 1 0 0,0 1-1 0 0,0 0 1 0 0,0-1-1 0 0,-1 0 0 0 0,0 1 1 0 0,0-1-1 0 0,0 0 0 0 0,-1-1 1 0 0,0 1-1 0 0,0-1 0 0 0,0 1 1 0 0,0-1-1 0 0,-1 0 0 0 0,1-1 1 0 0,-1 1-1 0 0,0-1 1 0 0,0 0-1 0 0,-1 0 0 0 0,1 0 1 0 0,-1-1-1 0 0,1 0 0 0 0,-4 1-19 0 0,-12 3 1 0 0,0 0 0 0 0,0-1 1 0 0,-1-1-1 0 0,0-1 0 0 0,0-1 0 0 0,0-1 0 0 0,-4-1-1 0 0,22 1-49 0 0,-1 0 1 0 0,1 0-1 0 0,-1-1 0 0 0,0 1 1 0 0,1-1-1 0 0,-1 0 1 0 0,0-1-1 0 0,1 1 1 0 0,-1-1-1 0 0,0 0 1 0 0,1 0-1 0 0,-1 0 0 0 0,1-1 1 0 0,0 1-1 0 0,-1-1 1 0 0,1 0-1 0 0,0 0 1 0 0,0-1-1 0 0,0 1 1 0 0,0-1-1 0 0,1 0 0 0 0,-1 0 1 0 0,1 0-1 0 0,0-1 1 0 0,0 1-1 0 0,0-1 1 0 0,0 0-1 0 0,0 0 1 0 0,1 0-1 0 0,0 0 0 0 0,0 0 1 0 0,0 0-1 0 0,0 0 1 0 0,0-1-1 0 0,1 1 1 0 0,0-1-1 0 0,0 1 1 0 0,0-1-1 0 0,1 0 0 0 0,0 1 1 0 0,-1-1-1 0 0,2 0 1 0 0,-1 1-1 0 0,1-4 49 0 0,47-64-3067 0 0,-20 46-1402 0 0,-22 21 2965 0 0,12-11-9939 0 0</inkml:trace>
  <inkml:trace contextRef="#ctx0" brushRef="#br0" timeOffset="769.221">1092 468 4801 0 0,'0'0'1330'0'0,"0"0"-135"0"0,0 0 249 0 0,0 0 467 0 0,0 0 348 0 0,0 0 32 0 0,0 0-354 0 0,0 0-493 0 0,0 0-350 0 0,0 0-220 0 0,0 0-147 0 0,0 0-113 0 0,0 0-105 0 0,-3 0-49 0 0,-90 11 2142 0 0,-25 13-1458 0 0,3 18-624 0 0,90-24-293 0 0,25-17-221 0 0,8 23-33 0 0,-1-20 33 0 0,0 0-1 0 0,0 0 1 0 0,0 0 0 0 0,0-1 0 0 0,1 0-1 0 0,-1 0 1 0 0,1-1 0 0 0,0 0 0 0 0,0-1-1 0 0,0 1 1 0 0,0-1 0 0 0,0-1-1 0 0,3 0-5 0 0,0 1 22 0 0,82 14 94 0 0,-93-14-98 0 0,1 0 1 0 0,0 0-1 0 0,-1 1 1 0 0,1-1-1 0 0,-1 0 1 0 0,1 0-1 0 0,-1 1 1 0 0,1-1-1 0 0,-1 1 1 0 0,0-1-1 0 0,0 0 1 0 0,0 1-1 0 0,0-1 1 0 0,0 1-1 0 0,0-1 1 0 0,0 0-1 0 0,0 1 1 0 0,-1-1-1 0 0,1 1 1 0 0,0-1-1 0 0,-1 0 1 0 0,1 1-1 0 0,-1-1 1 0 0,0 0-1 0 0,1 0 1 0 0,-1 1-1 0 0,0-1 1 0 0,0 0-1 0 0,0 0 1 0 0,0 0-1 0 0,0 0 1 0 0,0 0-1 0 0,0 0 1 0 0,0 0-1 0 0,0 0 1 0 0,0-1-1 0 0,-1 1-18 0 0,-252 199 476 0 0,208-161-468 0 0,40-36-7 0 0,-1 1-1 0 0,1 1 1 0 0,0-1 0 0 0,0 1 0 0 0,1 0-1 0 0,-1 1 1 0 0,1-1 0 0 0,0 1 0 0 0,0 0 0 0 0,1 0-1 0 0,0 0 1 0 0,0 1 0 0 0,1 0 0 0 0,-1 0-1 0 0,1 0 1 0 0,1 0 0 0 0,-1 0 0 0 0,1 0 0 0 0,1 1-1 0 0,-1-1 1 0 0,1 7-1 0 0,1-12 5 0 0,0 0 0 0 0,0 0 0 0 0,1-1 1 0 0,-1 1-1 0 0,1 0 0 0 0,0 0 0 0 0,-1 0 0 0 0,1-1 0 0 0,0 1 0 0 0,0 0 0 0 0,0-1 1 0 0,0 1-1 0 0,0-1 0 0 0,1 1 0 0 0,-1-1 0 0 0,0 0 0 0 0,1 0 0 0 0,-1 1 0 0 0,1-1 0 0 0,-1 0 1 0 0,1 0-1 0 0,0 0 0 0 0,-1 0 0 0 0,1-1 0 0 0,0 1 0 0 0,-1 0 0 0 0,1-1 0 0 0,0 1 0 0 0,0-1 1 0 0,0 0-1 0 0,0 1 0 0 0,1-1-5 0 0,72 3 321 0 0,-58-4-204 0 0,21 1 102 0 0,0-2 1 0 0,0-2 0 0 0,0-2 0 0 0,-1-1 0 0 0,24-8-220 0 0,-34 7 108 0 0,-26 8-120 0 0,-1 0-23 0 0,0 0-36 0 0,0-6-2665 0 0,0 4-4369 0 0,0 2-4861 0 0</inkml:trace>
  <inkml:trace contextRef="#ctx0" brushRef="#br0" timeOffset="1087.62">1379 545 13323 0 0,'0'0'2331'0'0,"0"0"-868"0"0,0 0-391 0 0,0 0-21 0 0,0 0 108 0 0,0 0 119 0 0,0 0-43 0 0,0 0-202 0 0,0 0-245 0 0,0 0-189 0 0,-13 32-113 0 0,-41 105-78 0 0,27-23 437 0 0,25-81-648 0 0,-10 200 152 0 0,11-212-876 0 0,0-26-4036 0 0,2-15 620 0 0,0 7-2414 0 0,-1 5-4510 0 0</inkml:trace>
  <inkml:trace contextRef="#ctx0" brushRef="#br0" timeOffset="1335.158">1260 556 7914 0 0,'0'0'2883'0'0,"0"0"-1097"0"0,0 0-606 0 0,0 0-117 0 0,0 0 140 0 0,0 0 174 0 0,0 0 52 0 0,0 0-148 0 0,0 0-284 0 0,0 0-224 0 0,0 0-138 0 0,0 0-76 0 0,33-7-39 0 0,101-25-31 0 0,-33 14 613 0 0,8 10-1230 0 0,-109 8-202 0 0,-23 25-7134 0 0,22-25 6260 0 0,-7 6-10324 0 0</inkml:trace>
  <inkml:trace contextRef="#ctx0" brushRef="#br0" timeOffset="1585.825">1229 834 5721 0 0,'0'0'3710'0'0,"0"0"-1330"0"0,0 0-273 0 0,0 0-138 0 0,0 0-238 0 0,0 0-212 0 0,0 0-206 0 0,0 0-218 0 0,0 0-247 0 0,36-4-217 0 0,110-12-190 0 0,-48-5 6 0 0,-79 12-454 0 0,8-5-24 0 0,0 0-2363 0 0,-10 8-6179 0 0,-11 5-3006 0 0</inkml:trace>
  <inkml:trace contextRef="#ctx0" brushRef="#br0" timeOffset="2157.388">1266 294 8554 0 0,'0'0'2624'0'0,"0"0"-547"0"0,0 0-425 0 0,0 0-209 0 0,0 0-87 0 0,0 0-46 0 0,0 0-174 0 0,0 0-318 0 0,0 0-295 0 0,0 0-191 0 0,0 0-80 0 0,0 0 5 0 0,0 0 93 0 0,11 4 658 0 0,99 3 1674 0 0,25 5-1777 0 0,-53-12-701 0 0,-81 0-154 0 0,-1 0 38 0 0,0 0 40 0 0,0 0 38 0 0,0 0 32 0 0,0 0 18 0 0,0 0 5 0 0,-13-19 186 0 0,-134-111-150 0 0,139 121-640 0 0,7 8 212 0 0,0 1 0 0 0,0 0 0 0 0,0-1 0 0 0,0 1 0 0 0,0-1 0 0 0,1 1 0 0 0,-1-1 0 0 0,0 0 0 0 0,0 1-1 0 0,1-1 1 0 0,-1 0 0 0 0,0 1 0 0 0,1-1 0 0 0,-1 0 0 0 0,0 0 0 0 0,1 0 0 0 0,0 1 0 0 0,-1-1 0 0 0,1 0 0 0 0,-1 0 0 0 0,1 0 0 0 0,0 0 0 0 0,0 0-1 0 0,-1 0 1 0 0,1 0 0 0 0,0 0 0 0 0,0 0 0 0 0,0 0 0 0 0,0 0 0 0 0,0 0 0 0 0,0 0 0 0 0,0 0 0 0 0,1 0 0 0 0,-1 0 0 0 0,0 0 0 0 0,0 1-1 0 0,1-1 1 0 0,-1 0 0 0 0,1 0 0 0 0,-1 0 0 0 0,1 0 0 0 0,-1 0 0 0 0,1 1 0 0 0,-1-1 0 0 0,1 0 0 0 0,0 0 171 0 0,6-3-11952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1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58 8666 0 0,'0'0'2114'0'0,"0"0"-350"0"0,0 0-370 0 0,0 0-193 0 0,0 0 9 0 0,0 0 31 0 0,0 0-74 0 0,0 0-193 0 0,0 0-302 0 0,0 0-248 0 0,0 0-137 0 0,16-5 844 0 0,359-40 3899 0 0,-269 38-4565 0 0,-83 6-5506 0 0,0 1-5514 0 0,-23 0-893 0 0</inkml:trace>
  <inkml:trace contextRef="#ctx0" brushRef="#br0" timeOffset="216.397">86 274 8978 0 0,'0'0'2975'0'0,"0"0"-960"0"0,0 0-742 0 0,0 0-308 0 0,0 0-91 0 0,0 0 2 0 0,0 0 12 0 0,0 0 19 0 0,0 0-55 0 0,0 0-46 0 0,0 0-21 0 0,0 0-131 0 0,20-1-166 0 0,65-3-138 0 0,26-22 70 0 0,4-16-714 0 0,-45 14-4870 0 0,-51 21-1811 0 0,-6-1-4650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9.0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6001 0 0,'0'0'2788'0'0,"0"0"-297"0"0,0 0-216 0 0,0 0-357 0 0,0 0-323 0 0,0 0-299 0 0,0 0-317 0 0,0 0-263 0 0,0 0-157 0 0,0 0-71 0 0,0 0-17 0 0,0 0 10 0 0,0 0-9 0 0,-2 7 1771 0 0,189 1 1950 0 0,-129-8-3768 0 0,-19 0-582 0 0,-41-1-1053 0 0,-3-1-3604 0 0,2 1-3589 0 0,1 1-3347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10890 0 0,'0'0'2270'0'0,"0"0"-551"0"0,0 0-232 0 0,0 0 31 0 0,0 0 85 0 0,0 0 23 0 0,0 0-181 0 0,0 0-257 0 0,0 0-209 0 0,0 0-151 0 0,0 0-123 0 0,0 0-115 0 0,25 3-84 0 0,74 6-77 0 0,-14-17 566 0 0,-57 3-791 0 0,-24-1-2626 0 0,-4 5-1832 0 0,0 1-7866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05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37 367 5433 0 0,'0'0'3196'0'0,"0"0"-1263"0"0,0 0-368 0 0,0 0 155 0 0,0 0 191 0 0,0 0 41 0 0,0 0-210 0 0,0 0-394 0 0,0 0-378 0 0,0 0-217 0 0,0 0-70 0 0,0 0-11 0 0,0 0-31 0 0,7 15 908 0 0,-50 31-486 0 0,75-84-579 0 0,-25 35 583 0 0,-46 44-835 0 0,61-32-3648 0 0,-10-11-6609 0 0,-6-1-2671 0 0</inkml:trace>
  <inkml:trace contextRef="#ctx0" brushRef="#br0" timeOffset="2146.121">290 509 7138 0 0,'0'0'1896'0'0,"0"0"-240"0"0,0 0-123 0 0,0 0-42 0 0,0 0-80 0 0,0 0-185 0 0,0 0-171 0 0,0 0-277 0 0,0 0-255 0 0,0 0-166 0 0,0 0-109 0 0,-15 1-42 0 0,-45 3-34 0 0,58-4-155 0 0,0 0 0 0 0,0 1 0 0 0,0-1 1 0 0,0 1-1 0 0,-1-1 0 0 0,1 1 0 0 0,0 0 1 0 0,0 0-1 0 0,0 0 0 0 0,0 0 0 0 0,1 0 1 0 0,-1 0-1 0 0,0 1 0 0 0,0-1 0 0 0,1 1 1 0 0,-1-1-1 0 0,1 1 0 0 0,-1-1 0 0 0,1 1 0 0 0,0 0 1 0 0,-1 0-1 0 0,1 0 0 0 0,0 0 0 0 0,0 0 1 0 0,1 0-1 0 0,-1 1-17 0 0,-5 7 96 0 0,0 0-74 0 0,0 1 0 0 0,0 0 0 0 0,1 0 0 0 0,0 0 0 0 0,1 1 0 0 0,0-1 0 0 0,1 1 0 0 0,0 0 1 0 0,1 0-1 0 0,0 0 0 0 0,1 1 0 0 0,1-1 0 0 0,0 0 0 0 0,1 7-22 0 0,-1-16 9 0 0,1 1-1 0 0,0 0 1 0 0,0-1 0 0 0,1 1-1 0 0,-1-1 1 0 0,1 1 0 0 0,0-1-1 0 0,0 0 1 0 0,0 0 0 0 0,0 1-1 0 0,0-1 1 0 0,1-1 0 0 0,-1 1-1 0 0,1 0 1 0 0,0-1 0 0 0,-1 1-1 0 0,2-1 1 0 0,-1 0 0 0 0,0 0-1 0 0,0 0 1 0 0,0 0 0 0 0,1-1-1 0 0,-1 1 1 0 0,1-1 0 0 0,-1 0-1 0 0,1 0 1 0 0,0 0 0 0 0,0-1-1 0 0,1 1-8 0 0,4 0 130 0 0,0 1 0 0 0,0-2-1 0 0,0 1 1 0 0,1-1 0 0 0,-1-1-1 0 0,0 0 1 0 0,0 0 0 0 0,0 0-1 0 0,0-1 1 0 0,0-1 0 0 0,5-2-130 0 0,9-7 195 0 0,-1-1 0 0 0,-1-1 1 0 0,0 0-1 0 0,-1-2 0 0 0,-1-1 0 0 0,0 0 1 0 0,-1-1-1 0 0,-1-1 0 0 0,-1-1 0 0 0,-1 0 1 0 0,0-1-1 0 0,-2-1 0 0 0,0 0 1 0 0,-2 0-1 0 0,0-1 0 0 0,-2-1 0 0 0,0 0 1 0 0,-2 0-1 0 0,4-18-195 0 0,-7 23 46 0 0,-1 1 0 0 0,0-1 0 0 0,-2 0 0 0 0,0 0-1 0 0,0 0 1 0 0,-2 1 0 0 0,-2-13-46 0 0,3 27 1 0 0,-1 0 1 0 0,0 0-1 0 0,1 1 0 0 0,-1-1 0 0 0,-1 0 0 0 0,1 0 1 0 0,0 0-1 0 0,-1 1 0 0 0,0-1 0 0 0,0 1 0 0 0,0-1 1 0 0,0 1-1 0 0,-1 0 0 0 0,1 0 0 0 0,-1 0 0 0 0,0 0 1 0 0,0 0-1 0 0,0 1 0 0 0,0-1 0 0 0,0 1 0 0 0,0 0 0 0 0,-1 0 1 0 0,1 0-1 0 0,-1 0 0 0 0,0 1 0 0 0,1-1 0 0 0,-1 1 1 0 0,0 0-1 0 0,0 0 0 0 0,0 0 0 0 0,0 1 0 0 0,0 0 1 0 0,0-1-1 0 0,0 1 0 0 0,0 0 0 0 0,0 1 0 0 0,0-1 1 0 0,1 1-1 0 0,-1 0 0 0 0,0 0 0 0 0,0 0 0 0 0,0 0 1 0 0,1 1-1 0 0,-1-1 0 0 0,0 1 0 0 0,1 0 0 0 0,-3 2-1 0 0,-3 5-10 0 0,0 0 0 0 0,0 1-1 0 0,1 0 1 0 0,1 1-1 0 0,0 0 1 0 0,0 0 0 0 0,1 0-1 0 0,0 1 1 0 0,1 0 0 0 0,1 0-1 0 0,-1 0 1 0 0,2 1-1 0 0,0 0 1 0 0,1-1 0 0 0,0 1-1 0 0,0 0 1 0 0,2 0 0 0 0,0 10 10 0 0,1-8 4 0 0,0 1 0 0 0,2-1 0 0 0,-1 0 0 0 0,2 0 0 0 0,0 0 0 0 0,1-1 0 0 0,1 1 0 0 0,0-1 0 0 0,1 0 0 0 0,0-1 0 0 0,1 1 0 0 0,0-2 0 0 0,2 1 0 0 0,-1-1 0 0 0,1 0 0 0 0,1-1 0 0 0,0 0 0 0 0,0-1 0 0 0,1-1 0 0 0,1 1 0 0 0,10 4-4 0 0,-18-11-182 0 0,0 0 0 0 0,0 0 0 0 0,0-1 0 0 0,1 0 1 0 0,-1 0-1 0 0,1-1 0 0 0,-1 0 0 0 0,1 0 0 0 0,-1 0 0 0 0,1 0 1 0 0,0-1-1 0 0,0 0 0 0 0,-1 0 0 0 0,1 0 0 0 0,0-1 1 0 0,-1 0-1 0 0,1 0 0 0 0,-1-1 0 0 0,1 1 0 0 0,-1-1 0 0 0,1 0 1 0 0,-1-1-1 0 0,0 1 0 0 0,2-3 182 0 0,6-2-3248 0 0,-4 3-1957 0 0,-9 4 5044 0 0,7-4-11083 0 0</inkml:trace>
  <inkml:trace contextRef="#ctx0" brushRef="#br0" timeOffset="2600.785">885 532 5489 0 0,'0'0'2778'0'0,"0"0"-759"0"0,0 0-297 0 0,0 0-47 0 0,0 0-51 0 0,0 0-110 0 0,0 0-218 0 0,0 0-269 0 0,0 0-249 0 0,0 0-173 0 0,0 0-124 0 0,0 0-84 0 0,-9 35-88 0 0,-25 106-68 0 0,25-81 122 0 0,11 11 211 0 0,7-89 2049 0 0,72-244-1695 0 0,-2 74-677 0 0,-70 177-233 0 0,-8 10-38 0 0,-1 21 16 0 0,0 153 23 0 0,0-172-60 0 0,0 0 0 0 0,1 0 1 0 0,-1 0-1 0 0,0 0 0 0 0,1 0 0 0 0,-1 0 0 0 0,1 0 1 0 0,-1 0-1 0 0,1 0 0 0 0,-1 0 0 0 0,1 0 0 0 0,0 0 1 0 0,-1-1-1 0 0,1 1 0 0 0,0 0 0 0 0,0 0 0 0 0,0-1 1 0 0,0 1-1 0 0,0 0 0 0 0,0-1 0 0 0,0 1 0 0 0,0-1 1 0 0,0 1-1 0 0,0-1 0 0 0,0 0 0 0 0,0 1 0 0 0,0-1 0 0 0,0 0 1 0 0,0 0-1 0 0,0 0 0 0 0,0 0 0 0 0,0 0 0 0 0,0 0 1 0 0,0 0-1 0 0,1 0 0 0 0,-1 0 0 0 0,0 0 0 0 0,0 0 1 0 0,0-1-1 0 0,0 1 41 0 0,27-13-5285 0 0,-21 6 87 0 0,-3 3-5921 0 0</inkml:trace>
  <inkml:trace contextRef="#ctx0" brushRef="#br0" timeOffset="2978.374">854 247 5737 0 0,'0'0'3848'0'0,"0"0"-1361"0"0,0 0-544 0 0,0 0-265 0 0,0 0-257 0 0,0 0-178 0 0,0 0-199 0 0,0 0-251 0 0,0 0-124 0 0,0 0 2 0 0,0 0 53 0 0,0 0 47 0 0,0 0-68 0 0,13-4-100 0 0,84-30 743 0 0,52 11 1282 0 0,-154 23-2607 0 0,0 0 1 0 0,-1-1-1 0 0,1 1 0 0 0,-1-1 1 0 0,1 0-1 0 0,0-1 1 0 0,0 1-1 0 0,-1-1 1 0 0,1 0-1 0 0,0 0 1 0 0,1-1-1 0 0,-1 1 0 0 0,0-1 1 0 0,1 0-1 0 0,-1 0 1 0 0,1-1-1 0 0,0 1 1 0 0,0-1-1 0 0,0 0 1 0 0,1 0-1 0 0,-1 0 0 0 0,1-1 1 0 0,0 1-1 0 0,0-1 1 0 0,-1-2-22 0 0,2 4-93 0 0,1 0 0 0 0,-1 0-1 0 0,1 0 1 0 0,0-1 0 0 0,0 1 0 0 0,0 0 0 0 0,0 0 0 0 0,0-1 0 0 0,1 1-1 0 0,-1-1 1 0 0,1 1 0 0 0,0 0 0 0 0,0-1 0 0 0,0 1 0 0 0,1-1-1 0 0,-1 1 1 0 0,1 0 0 0 0,0-1 0 0 0,0 1 0 0 0,0 0 0 0 0,0 0 0 0 0,0-1-1 0 0,1 1 1 0 0,-1 0 0 0 0,1 1 0 0 0,0-1 0 0 0,0 0 0 0 0,0 0 0 0 0,0 1-1 0 0,1-1 1 0 0,-1 1 0 0 0,2-1 93 0 0,5-1-1013 0 0,6-3-4275 0 0,-3 6-6481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0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335 229 0 0 0,'0'0'978'0'0,"0"0"911"0"0,0 0 236 0 0,0 0-154 0 0,0 0-196 0 0,0 0-193 0 0,0 0-61 0 0,0 0-72 0 0,0 0-160 0 0,-3-15-125 0 0,-11-49-151 0 0,-20 8 1906 0 0,28 48-2664 0 0,-2-1 1 0 0,1 2-1 0 0,-1-1 1 0 0,0 1-1 0 0,-1 0 1 0 0,1 0-1 0 0,-2 1 1 0 0,1 0-1 0 0,0 1 1 0 0,-1 0-1 0 0,0 1 1 0 0,-11-4-256 0 0,15 6 72 0 0,-1 1-1 0 0,1-1 1 0 0,-1 1 0 0 0,1 1-1 0 0,-1-1 1 0 0,0 1 0 0 0,0 1-1 0 0,1-1 1 0 0,-1 1 0 0 0,1 0 0 0 0,-1 0-1 0 0,1 1 1 0 0,-1 0 0 0 0,1 0-1 0 0,0 1 1 0 0,-1-1 0 0 0,-1 3-72 0 0,5-3 26 0 0,0 0 1 0 0,0 0-1 0 0,0 0 0 0 0,0 0 1 0 0,1 1-1 0 0,-1-1 1 0 0,1 1-1 0 0,0 0 1 0 0,0-1-1 0 0,-1 1 0 0 0,2 0 1 0 0,-1 1-1 0 0,0-1 1 0 0,1 0-1 0 0,-1 0 0 0 0,1 1 1 0 0,0-1-1 0 0,0 1 1 0 0,1-1-1 0 0,-1 1 1 0 0,0 2-27 0 0,1 14 68 0 0,1-1 0 0 0,0 1 0 0 0,2 0 0 0 0,0-1 1 0 0,1 1-1 0 0,1-1 0 0 0,1 0 0 0 0,0-1 0 0 0,2 1 1 0 0,0-1-1 0 0,1-1 0 0 0,0 0 0 0 0,9 10-68 0 0,0 7 107 0 0,120 200 572 0 0,-119-196-595 0 0,-2 1 1 0 0,-2 1-1 0 0,-1 1 0 0 0,-2 0 1 0 0,-1 0-1 0 0,-3 1 0 0 0,-1 0 0 0 0,-3 1 1 0 0,0 33-85 0 0,-3-63 36 0 0,-1 1 0 0 0,0-1 1 0 0,-1 1-1 0 0,-1-1 0 0 0,0 1 1 0 0,-1-1-1 0 0,0 0 0 0 0,-1 0 1 0 0,0 0-1 0 0,-1 0 0 0 0,-1-1 1 0 0,0 0-1 0 0,-1 0 0 0 0,0 0 1 0 0,-1-1-1 0 0,0 0 0 0 0,0 0 1 0 0,-1-1-1 0 0,-1-1 0 0 0,0 1 1 0 0,-2 0-37 0 0,7-5 11 0 0,-1-1 0 0 0,0 0 0 0 0,0 0 1 0 0,0-1-1 0 0,-1 1 0 0 0,0-1 1 0 0,1-1-1 0 0,-1 1 0 0 0,0-1 1 0 0,0 0-1 0 0,0-1 0 0 0,0 0 0 0 0,0 0 1 0 0,-1 0-1 0 0,1-1 0 0 0,0 0 1 0 0,0-1-1 0 0,0 1 0 0 0,-2-2-11 0 0,6 0-53 0 0,0 0 0 0 0,0 0-1 0 0,1-1 1 0 0,-1 1 0 0 0,1-1-1 0 0,-1 1 1 0 0,1-1 0 0 0,0 0 0 0 0,0 0-1 0 0,1 0 1 0 0,-1 0 0 0 0,1-1-1 0 0,-1 1 1 0 0,1 0 0 0 0,0-1-1 0 0,0 1 1 0 0,0 0 0 0 0,1-1-1 0 0,-1 1 1 0 0,1-1 0 0 0,0 0 0 0 0,0 1-1 0 0,0-1 1 0 0,0 1 0 0 0,1-1-1 0 0,0 1 1 0 0,-1-1 0 0 0,1 1-1 0 0,0 0 1 0 0,1-1 0 0 0,-1 1-1 0 0,0 0 1 0 0,1 0 0 0 0,0 0 0 0 0,1-2 53 0 0,40-49-4593 0 0,-27 35-2617 0 0,-4 7-4709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2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173 466 12043 0 0,'0'0'2257'0'0,"0"0"-462"0"0,0 0-353 0 0,0 0-250 0 0,0 0-179 0 0,0 0-183 0 0,0 0-192 0 0,0 0-195 0 0,0 0-149 0 0,0 0-100 0 0,0 0-57 0 0,0 0-40 0 0,0 0-33 0 0,-25 30-25 0 0,-76 95-7 0 0,64-63-30 0 0,35-52-7 0 0,1-5 0 0 0,-1 0 0 0 0,1 1-1 0 0,0-1 1 0 0,0 1-1 0 0,0-1 1 0 0,1 1-1 0 0,0-1 1 0 0,0 1-1 0 0,0-1 1 0 0,1 1-1 0 0,0-1 1 0 0,0 1-1 0 0,0-1 1 0 0,1 0-1 0 0,0 1 1 0 0,0-1 0 0 0,0 0-1 0 0,0 0 1 0 0,1 0-1 0 0,0 0 1 0 0,0-1-1 0 0,0 1 1 0 0,1-1-1 0 0,0 0 1 0 0,-1 0-1 0 0,1 0 1 0 0,1 0-1 0 0,-1-1 1 0 0,0 0-1 0 0,1 1 1 0 0,0-2-1 0 0,0 1 1 0 0,0 0 0 0 0,0-1-1 0 0,0 0 1 0 0,0 0-1 0 0,1-1 1 0 0,-1 0-1 0 0,0 0 1 0 0,5 1 5 0 0,-4-2 106 0 0,1 0 1 0 0,-1-1-1 0 0,1 0 0 0 0,0 0 1 0 0,-1 0-1 0 0,0-1 0 0 0,1 0 1 0 0,-1 0-1 0 0,0-1 0 0 0,0 1 1 0 0,0-1-1 0 0,0-1 1 0 0,-1 1-1 0 0,1-1 0 0 0,-1 0 1 0 0,0 0-1 0 0,0 0 0 0 0,0-1 1 0 0,-1 0-1 0 0,0 0 1 0 0,2-2-107 0 0,6-9 218 0 0,-1-1 1 0 0,0 0-1 0 0,-1-1 1 0 0,0 0 0 0 0,-2-1-1 0 0,0 0 1 0 0,-1 0-1 0 0,-2-1 1 0 0,1 1 0 0 0,-2-1-1 0 0,-1-1-218 0 0,12-60 28 0 0,-4 0-1 0 0,-4 0 1 0 0,-3-29-28 0 0,-4 95-27 0 0,-1 1 0 0 0,0-1 1 0 0,-2 1-1 0 0,1 0 0 0 0,-2 0 0 0 0,0 0 1 0 0,-1 0-1 0 0,-5-12 27 0 0,8 21-4 0 0,-1-1 1 0 0,0 1-1 0 0,0 0 0 0 0,0 0 0 0 0,0 0 1 0 0,-1 1-1 0 0,0-1 0 0 0,0 1 0 0 0,0 0 1 0 0,0 0-1 0 0,-1 0 0 0 0,1 1 0 0 0,-1-1 0 0 0,0 1 1 0 0,0 0-1 0 0,0 1 0 0 0,-1-1 0 0 0,1 1 1 0 0,-1 0-1 0 0,1 0 0 0 0,-1 1 0 0 0,0-1 1 0 0,-1 1 3 0 0,0 3-7 0 0,0 0 0 0 0,0 0 0 0 0,0 0 1 0 0,1 1-1 0 0,-1 0 0 0 0,1 1 0 0 0,-1-1 1 0 0,1 1-1 0 0,0 0 0 0 0,0 1 0 0 0,1-1 0 0 0,0 1 1 0 0,-1 0-1 0 0,1 1 0 0 0,1-1 0 0 0,-1 1 1 0 0,1 0-1 0 0,0 0 0 0 0,1 0 0 0 0,-1 1 1 0 0,1-1-1 0 0,0 1 0 0 0,1 0 0 0 0,0 0 1 0 0,0 0-1 0 0,0 0 0 0 0,1 0 7 0 0,-9 22 10 0 0,2-1 0 0 0,1 1 1 0 0,2 0-1 0 0,1 1 0 0 0,1-1 0 0 0,1 1 0 0 0,1 0 0 0 0,3 5-10 0 0,1-8 3 0 0,2-1 0 0 0,1 1 0 0 0,1-2-1 0 0,2 1 1 0 0,0-1 0 0 0,1 0 0 0 0,2-1-1 0 0,1 0 1 0 0,0-1 0 0 0,2-1 0 0 0,0 0-1 0 0,2-1 1 0 0,0 0 0 0 0,2-2 0 0 0,0 0-1 0 0,14 11-2 0 0,-15-13-65 0 0,-13-11 13 0 0,0 1 0 0 0,1-2 1 0 0,0 1-1 0 0,0 0 0 0 0,0-1 0 0 0,0-1 1 0 0,1 1-1 0 0,0-1 0 0 0,0 0 0 0 0,0 0 1 0 0,1-1-1 0 0,-1 0 0 0 0,1 0 0 0 0,-1-1 1 0 0,1 0-1 0 0,3 0 52 0 0,6-12-3193 0 0,-13 1-1202 0 0,-3 5 1210 0 0,3-4-8528 0 0</inkml:trace>
  <inkml:trace contextRef="#ctx0" brushRef="#br0" timeOffset="250.697">805 551 14867 0 0,'0'0'1697'0'0,"0"0"-262"0"0,0 0 59 0 0,0 0 115 0 0,0 0-82 0 0,0 0-264 0 0,0 0-346 0 0,0 0-362 0 0,0 0-219 0 0,0 0-117 0 0,0 0-78 0 0,-10 36-27 0 0,-31 111-37 0 0,5-53-18 0 0,-10 6-1664 0 0,38-93-4226 0 0,7-7 3593 0 0,-1 1-9029 0 0</inkml:trace>
  <inkml:trace contextRef="#ctx0" brushRef="#br0" timeOffset="520.466">514 516 13131 0 0,'0'0'1601'0'0,"0"0"-346"0"0,0 0 64 0 0,0 0 176 0 0,0 0 94 0 0,0 0-118 0 0,0 0-259 0 0,0 0-249 0 0,0 0-163 0 0,0 0-108 0 0,0 0-80 0 0,0 0-70 0 0,28 35-106 0 0,85 110-96 0 0,-57-67 111 0 0,26 42-109 0 0,-55-75-1817 0 0,-26-44-109 0 0,-1-1-3049 0 0,1 0-7412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1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36 12979 0 0,'0'0'1419'0'0,"0"0"-354"0"0,0 0-98 0 0,0 0 169 0 0,0 0 217 0 0,0 0 51 0 0,0 0-170 0 0,0 0-270 0 0,0 0-249 0 0,0 0-159 0 0,2 35-92 0 0,8 115-79 0 0,10 103 691 0 0,-17-64-861 0 0,-18-120-831 0 0,14-68 324 0 0,1-1-115 0 0,0 0-134 0 0,-3-23-7345 0 0,3 19 3377 0 0,-1-4-6380 0 0</inkml:trace>
  <inkml:trace contextRef="#ctx0" brushRef="#br0" timeOffset="251.186">1 16 3065 0 0,'0'0'2207'0'0,"0"0"-209"0"0,0 0 123 0 0,0 0-60 0 0,0 0-206 0 0,0 0-208 0 0,0 0-235 0 0,0 0-225 0 0,0 0-207 0 0,36-2-193 0 0,110-9-208 0 0,26 9 185 0 0,-121 8-1578 0 0,-38 3-8697 0 0,-11-9-827 0 0</inkml:trace>
  <inkml:trace contextRef="#ctx0" brushRef="#br0" timeOffset="495.894">65 336 2889 0 0,'0'0'2774'0'0,"0"0"-829"0"0,0 0-250 0 0,0 0 58 0 0,0 0-53 0 0,0 0-170 0 0,0 0-237 0 0,0 0-306 0 0,0 0-268 0 0,0 0-200 0 0,0 0-179 0 0,0 0-128 0 0,33 5-97 0 0,102 16-78 0 0,-64-22-166 0 0,-55-5-87 0 0,21-4-1609 0 0,-22 5-2610 0 0,-5 1-5764 0 0</inkml:trace>
  <inkml:trace contextRef="#ctx0" brushRef="#br0" timeOffset="662.853">606 471 7266 0 0,'0'0'2025'0'0,"0"0"-188"0"0,0 0-73 0 0,0 0-92 0 0,0 0-186 0 0,0 0-287 0 0,0 0-339 0 0,0 0-314 0 0,0 0-226 0 0,-20 34-135 0 0,-63 104-78 0 0,34-56-491 0 0,47-79 119 0 0,-2 1-1763 0 0,0-3-3009 0 0,2-1-5092 0 0</inkml:trace>
  <inkml:trace contextRef="#ctx0" brushRef="#br0" timeOffset="911.576">321 386 10082 0 0,'0'0'1819'0'0,"0"0"-731"0"0,0 0-282 0 0,0 0 161 0 0,0 0 232 0 0,0 0 180 0 0,0 0-56 0 0,0 0-296 0 0,0 0-258 0 0,0 0-159 0 0,0 0-101 0 0,0 0-68 0 0,0 0-66 0 0,20 28-93 0 0,64 85-70 0 0,-19-43 53 0 0,11-13-494 0 0,-39-43-7072 0 0,-30-11-3753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4.1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1 174 3665 0 0,'0'0'2990'0'0,"0"0"-438"0"0,0 0-314 0 0,0 0-268 0 0,0 0-263 0 0,0 0-259 0 0,0 0-290 0 0,0 0-309 0 0,0 0-287 0 0,0 0-185 0 0,0 0-15 0 0,0 0 87 0 0,0 0 116 0 0,3 0 117 0 0,30 3 235 0 0,0-1 0 0 0,-1-2-1 0 0,1-1 1 0 0,0-2 0 0 0,22-5-917 0 0,32-1 509 0 0,11-5-389 0 0,-88 12-447 0 0,10-6-528 0 0,-16-9-8096 0 0,-4 16-2598 0 0</inkml:trace>
  <inkml:trace contextRef="#ctx0" brushRef="#br0" timeOffset="220.425">172 0 9514 0 0,'0'0'1422'0'0,"0"0"-229"0"0,0 0-4 0 0,0 0 139 0 0,0 0 127 0 0,0 0-26 0 0,-3 36-150 0 0,-8 111-252 0 0,14 33 638 0 0,12-81-2564 0 0,-6-86-1149 0 0,-4-10-2410 0 0,-2-2 1400 0 0,-1 2-7980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5.8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411 212 1296 0 0,'0'0'1551'0'0,"0"0"56"0"0,0 0 286 0 0,0 0 234 0 0,0 0 39 0 0,0 0-203 0 0,0 0-371 0 0,0 0-310 0 0,0 0-257 0 0,0 0-150 0 0,0 0-108 0 0,0 0-70 0 0,-13-29-27 0 0,-39-91-35 0 0,20 79 247 0 0,25 38-656 0 0,3 1-124 0 0,0-1 0 0 0,-1 1 0 0 0,1 0 0 0 0,-1 0-1 0 0,1 0 1 0 0,-1 1 0 0 0,0-1 0 0 0,1 1 0 0 0,-1 0 0 0 0,0 1 0 0 0,0-1 0 0 0,0 1 0 0 0,0 0 0 0 0,1 0 0 0 0,-1 1-1 0 0,0-1 1 0 0,0 1 0 0 0,0 0 0 0 0,0 0 0 0 0,1 1 0 0 0,-1-1 0 0 0,1 1 0 0 0,-1 0 0 0 0,-2 2-102 0 0,3 0 42 0 0,0 1-1 0 0,0 0 1 0 0,0 0 0 0 0,1 0 0 0 0,0 1 0 0 0,0-1 0 0 0,0 1 0 0 0,1-1-1 0 0,0 1 1 0 0,0 0 0 0 0,0 0 0 0 0,1 0 0 0 0,0 0 0 0 0,0 0-1 0 0,0 0 1 0 0,1 0 0 0 0,0 0 0 0 0,0 1 0 0 0,0-1 0 0 0,1 0 0 0 0,2 6-42 0 0,-2 19 146 0 0,31 186 648 0 0,21 83 109 0 0,-45-225-722 0 0,2 6 3 0 0,-4-1 1 0 0,-3 1-1 0 0,-5 37-184 0 0,0-99 31 0 0,-1 0-1 0 0,0 0 1 0 0,-2-1-1 0 0,0 0 1 0 0,-1 0-1 0 0,-1 0 0 0 0,-1 0 1 0 0,0-1-1 0 0,-1-1 1 0 0,-1 1-1 0 0,-1-2 0 0 0,0 1 1 0 0,-1-1-1 0 0,0-1 1 0 0,-12 10-31 0 0,23-22 1 0 0,-1 0 1 0 0,0 0 0 0 0,0 0 0 0 0,0-1 0 0 0,0 1 0 0 0,0 0-1 0 0,0-1 1 0 0,-1 1 0 0 0,1-1 0 0 0,0 0 0 0 0,-1 0-1 0 0,1 0 1 0 0,-1 0 0 0 0,1 0 0 0 0,-1-1 0 0 0,1 1 0 0 0,-1-1-1 0 0,0 1 1 0 0,1-1 0 0 0,-1 0 0 0 0,1 0 0 0 0,-1 0-1 0 0,0-1 1 0 0,1 1 0 0 0,-1 0 0 0 0,0-1 0 0 0,1 0 0 0 0,-1 0-1 0 0,1 0 1 0 0,-1 0 0 0 0,1 0 0 0 0,0 0 0 0 0,-1 0 0 0 0,1-1-1 0 0,0 1 1 0 0,0-1 0 0 0,0 0 0 0 0,0 0 0 0 0,0 1-1 0 0,0-1 1 0 0,0-1-2 0 0,-3-9-200 0 0,0 0-1 0 0,1-1 1 0 0,0 1-1 0 0,1-1 1 0 0,0 0-1 0 0,1 0 0 0 0,0 0 1 0 0,1 0-1 0 0,1-13 201 0 0,12-67-8557 0 0,-7 76-2831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8:16.2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91 164 9322 0 0,'0'0'3471'0'0,"0"0"-1534"0"0,0 0-741 0 0,0 0-162 0 0,0 0 61 0 0,0 0 170 0 0,0 0 101 0 0,0 0-94 0 0,0 0-273 0 0,0 0-243 0 0,0 0-168 0 0,0 0-101 0 0,0 0-68 0 0,2 34-75 0 0,7 108-52 0 0,-7-2 287 0 0,-5-113-533 0 0,-1-1 0 0 0,-1 0 0 0 0,-1 0 0 0 0,-1 0 0 0 0,-2-1 0 0 0,-9 20-46 0 0,-14 47-20 0 0,12-35-496 0 0,20-56 256 0 0,0-1-107 0 0,0 0-192 0 0,0 0-271 0 0,17-31-6384 0 0,-11 20 918 0 0,-2 3-4340 0 0</inkml:trace>
  <inkml:trace contextRef="#ctx0" brushRef="#br0" timeOffset="246.01">48 87 8082 0 0,'0'0'1436'0'0,"0"0"-290"0"0,0 0 149 0 0,0 0 245 0 0,0 0-5 0 0,0 0-155 0 0,0 0-252 0 0,0 0-249 0 0,33-1-159 0 0,104-4-127 0 0,127 4 397 0 0,-240 6-1958 0 0,-19 5-4618 0 0,-5-6-4511 0 0</inkml:trace>
  <inkml:trace contextRef="#ctx0" brushRef="#br0" timeOffset="478.989">0 492 3497 0 0,'0'0'1792'0'0,"0"0"-224"0"0,0 0 249 0 0,0 0-81 0 0,0 0-151 0 0,0 0-289 0 0,0 0-344 0 0,0 0-336 0 0,0 0-264 0 0,0 0-176 0 0,0 0-160 0 0,0 0-160 0 0,0 0-320 0 0,0 0-680 0 0,208-12-3137 0 0,-198 12-5089 0 0</inkml:trace>
  <inkml:trace contextRef="#ctx0" brushRef="#br0" timeOffset="912.198">280 627 3129 0 0,'0'0'1896'0'0,"0"0"-410"0"0,0 0-59 0 0,0 0 113 0 0,0 0 59 0 0,0 0-88 0 0,0 0-255 0 0,0 0-306 0 0,0 0-242 0 0,0 0-133 0 0,0 0-48 0 0,0 0 1 0 0,7 18 38 0 0,26 57 41 0 0,-33-74-568 0 0,1 0 1 0 0,-1 0-1 0 0,0 0 0 0 0,1 0 0 0 0,-1 0 0 0 0,1 0 0 0 0,-1 0 0 0 0,1 0 0 0 0,0 0 1 0 0,-1 0-1 0 0,1 0 0 0 0,0 0 0 0 0,-1-1 0 0 0,1 1 0 0 0,0 0 0 0 0,0 0 0 0 0,0-1 1 0 0,0 1-1 0 0,0-1 0 0 0,0 1 0 0 0,0-1 0 0 0,0 1 0 0 0,0-1 0 0 0,0 1 0 0 0,0-1 1 0 0,0 0-1 0 0,0 0 0 0 0,1 0 0 0 0,-1 1 0 0 0,0-1 0 0 0,0 0 0 0 0,0 0 1 0 0,0-1-1 0 0,0 1 0 0 0,0 0 0 0 0,0 0 0 0 0,1 0 0 0 0,-1-1 0 0 0,0 1 0 0 0,0-1 1 0 0,0 1-1 0 0,0-1 0 0 0,0 0-39 0 0,4 0 235 0 0,8-5 172 0 0,0 0 1 0 0,-1 0-1 0 0,0-1 1 0 0,0 0-1 0 0,-1-1 1 0 0,0-1-1 0 0,0 0 1 0 0,-1 0-1 0 0,1-2-407 0 0,43-53 1218 0 0,-37 64-1102 0 0,-8 18-86 0 0,0 1 0 0 0,-2-1 0 0 0,0 1 0 0 0,-1 1 0 0 0,-1-1 0 0 0,0 1 0 0 0,-2 0 0 0 0,0 0 0 0 0,-2 0-1 0 0,0 1 1 0 0,-1-1 0 0 0,-1 0 0 0 0,-3 18-30 0 0,3-18 18 0 0,1-4-18 0 0,-1 0 1 0 0,-1 0-1 0 0,-1 0 1 0 0,0 0-1 0 0,-1 0 1 0 0,0-1-1 0 0,-2 1 1 0 0,0-1-1 0 0,0 0 1 0 0,-1-1-1 0 0,-1 0 0 0 0,-1 0 1 0 0,0 0-1 0 0,0-1 1 0 0,-1-1-1 0 0,-1 1 1 0 0,-10 8-1 0 0,-51-5 139 0 0,64-16-137 0 0,6-1 1 0 0,0-1 1 0 0,1 1-1 0 0,-1 0 0 0 0,0-1 1 0 0,1 0-1 0 0,-1 1 0 0 0,1-1 1 0 0,0 0-1 0 0,0 0 0 0 0,0 0 0 0 0,-1 0 1 0 0,2 0-1 0 0,-1 0 0 0 0,0 0 1 0 0,0 0-1 0 0,1 0 0 0 0,-1 0 0 0 0,1 0 1 0 0,-1 0-1 0 0,1-1 0 0 0,0 1 1 0 0,0 0-1 0 0,0 0 0 0 0,0 0 1 0 0,1-1-1 0 0,-1 0-3 0 0,0-1-12 0 0,0-18-213 0 0,1 0 1 0 0,0 0-1 0 0,2 0 1 0 0,1 0-1 0 0,0 0 1 0 0,2 1-1 0 0,0-1 1 0 0,2 2 0 0 0,0-1-1 0 0,11-18 225 0 0,9-10-4416 0 0,3 3-3540 0 0,-17 29-3281 0 0</inkml:trace>
  <inkml:trace contextRef="#ctx0" brushRef="#br0" timeOffset="1497.521">921 526 520 0 0,'0'0'2707'0'0,"0"0"-489"0"0,0 0-195 0 0,0 0 12 0 0,0 0 100 0 0,0 0 30 0 0,0 0-217 0 0,0 0-362 0 0,0 0-304 0 0,0 0-193 0 0,0 0-73 0 0,0 0-69 0 0,0 0-160 0 0,-4-11 473 0 0,-2 11-1182 0 0,1 0-1 0 0,0 1 0 0 0,0-1 0 0 0,0 1 0 0 0,-1 0 1 0 0,1 1-1 0 0,0-1 0 0 0,0 1 0 0 0,1 0 0 0 0,-1 1 1 0 0,0-1-1 0 0,1 1 0 0 0,-1-1 0 0 0,1 1 0 0 0,0 1 0 0 0,0-1 1 0 0,-1 2-78 0 0,-59 68 164 0 0,60-64-170 0 0,-1 1 0 0 0,2 0-1 0 0,-1 0 1 0 0,1 0 0 0 0,1 1 0 0 0,0-1 0 0 0,0 1 0 0 0,1-1 0 0 0,1 1 0 0 0,-1 0 0 0 0,2 4 6 0 0,-1-11-2 0 0,1 0 0 0 0,-1 0 0 0 0,1 0 0 0 0,0 0 0 0 0,0 0 0 0 0,0-1 0 0 0,1 1 0 0 0,0 0 0 0 0,-1 0 0 0 0,1-1 1 0 0,0 1-1 0 0,1-1 0 0 0,-1 0 0 0 0,1 0 0 0 0,-1 0 0 0 0,1 0 0 0 0,0 0 0 0 0,0 0 0 0 0,0-1 0 0 0,0 1 0 0 0,1-1 0 0 0,-1 0 0 0 0,1 0 0 0 0,-1 0 1 0 0,1-1-1 0 0,0 1 0 0 0,0-1 0 0 0,-1 0 0 0 0,1 0 0 0 0,0 0 0 0 0,1 0 2 0 0,6 0 72 0 0,0 0 0 0 0,0 0 1 0 0,0-1-1 0 0,0-1 0 0 0,0 1 0 0 0,0-2 1 0 0,0 0-1 0 0,0 0 0 0 0,0-1 0 0 0,-1 0 0 0 0,0-1 1 0 0,1 0-1 0 0,-1 0 0 0 0,0-1 0 0 0,-1-1 1 0 0,1 1-1 0 0,-1-2 0 0 0,-1 1 0 0 0,1-1 0 0 0,-1-1 1 0 0,0 1-1 0 0,0-2 0 0 0,-1 1 0 0 0,-1-1 1 0 0,1 0-1 0 0,1-4-72 0 0,68-87 636 0 0,-53 73-598 0 0,-1 0 0 0 0,-2-2 0 0 0,0 0 0 0 0,-2-1 0 0 0,-2-1 0 0 0,0 0 0 0 0,-2-1 0 0 0,9-32-38 0 0,-19 51-10 0 0,1 0 0 0 0,-2-1-1 0 0,0 1 1 0 0,0-1 0 0 0,-1 0 0 0 0,-1 0 0 0 0,-1 0-1 0 0,0 0 1 0 0,0 1 0 0 0,-1-1 0 0 0,-1 0 0 0 0,-1 0-1 0 0,0 0 1 0 0,0 1 0 0 0,-1 0 0 0 0,-1-1 0 0 0,-1 2-1 0 0,1-1 1 0 0,-2 1 0 0 0,-1-3 10 0 0,2 11 0 0 0,1 0-1 0 0,-1 1 1 0 0,0-1 0 0 0,0 1-1 0 0,0 0 1 0 0,0 1 0 0 0,0 0-1 0 0,-1 0 1 0 0,1 0 0 0 0,-1 1-1 0 0,1 0 1 0 0,-1 0 0 0 0,1 0-1 0 0,-1 1 1 0 0,0 0 0 0 0,0 0 0 0 0,1 1-1 0 0,-1 0 1 0 0,1 0 0 0 0,-1 1-1 0 0,1-1 1 0 0,-1 1 0 0 0,1 1-1 0 0,0-1 1 0 0,0 1 0 0 0,0 0-1 0 0,0 1 1 0 0,1-1 0 0 0,-1 1-1 0 0,1 0 1 0 0,0 1 0 0 0,0-1-1 0 0,0 1 1 0 0,1 0 0 0 0,-1 0 0 0 0,1 0-1 0 0,1 1 1 0 0,-1 0 0 0 0,-5 7 1 0 0,0 0-1 0 0,1 0 1 0 0,1 0-1 0 0,0 1 1 0 0,1 0 0 0 0,1 1-1 0 0,0-1 1 0 0,1 1-1 0 0,0 0 1 0 0,1 0 0 0 0,1 0-1 0 0,0 0 1 0 0,1 1-1 0 0,1-1 1 0 0,1 1 0 0 0,0-1-1 0 0,1 0 1 0 0,0 0-1 0 0,1 0 1 0 0,1 0 0 0 0,0 0-1 0 0,2 2 0 0 0,45 90-213 0 0,-39-86 110 0 0,2 0 0 0 0,0 0 0 0 0,1-2-1 0 0,1 0 1 0 0,1 0 0 0 0,2 0 103 0 0,26 7-3131 0 0,-29-21-1109 0 0,-1-4-3995 0 0,-8-1-3010 0 0</inkml:trace>
  <inkml:trace contextRef="#ctx0" brushRef="#br0" timeOffset="2048.077">1432 534 6801 0 0,'0'0'2730'0'0,"0"0"-571"0"0,0 0-302 0 0,0 0-235 0 0,0 0-249 0 0,0 0-226 0 0,0 0-213 0 0,0 0-214 0 0,0 0-171 0 0,0 0-103 0 0,0 0-61 0 0,0 0-10 0 0,0 0 20 0 0,-9 31 7 0 0,-23 94 14 0 0,29-88 11 0 0,7-33-299 0 0,-1-1-1 0 0,1 0 1 0 0,-1 0 0 0 0,1-1-1 0 0,0 1 1 0 0,0-1-1 0 0,0 0 1 0 0,0 0 0 0 0,0 0-1 0 0,1-1 1 0 0,-1 1-1 0 0,1-1 1 0 0,-1 0-1 0 0,1 0 1 0 0,-1-1 0 0 0,1 1-1 0 0,-1-1 1 0 0,1 0-1 0 0,0 0 1 0 0,-1-1 0 0 0,1 1-1 0 0,-1-1 1 0 0,1 0-1 0 0,-1 0 1 0 0,1-1 0 0 0,-1 1-1 0 0,0-1 1 0 0,0 0-1 0 0,1 0 1 0 0,-1-1-1 0 0,-1 1 1 0 0,4-3-128 0 0,8-5 145 0 0,0 0 1 0 0,-1-1-1 0 0,0-1 1 0 0,-1 0-1 0 0,0-1 1 0 0,-1 0-1 0 0,-1-1 1 0 0,0-1-146 0 0,36-50 458 0 0,-43 87-522 0 0,24 190 107 0 0,-19-175-41 0 0,-2-1-1 0 0,-2 1 1 0 0,-1 1-1 0 0,-2-1 1 0 0,-1 0 0 0 0,-2 1-1 0 0,-2-1 1 0 0,-1 0-1 0 0,-2 0 1 0 0,-3 4-2 0 0,7-34 2 0 0,0 0-1 0 0,0-1 1 0 0,-1 1-1 0 0,0-1 1 0 0,-1 0-1 0 0,1 0 1 0 0,-1 0-1 0 0,0 0 1 0 0,-1-1-1 0 0,1 1 1 0 0,-1-1 0 0 0,0 0-1 0 0,-1-1 1 0 0,1 1-1 0 0,-1-1 1 0 0,0 0-1 0 0,0 0 1 0 0,0-1-1 0 0,0 0 1 0 0,0 0-1 0 0,-1 0 1 0 0,0-1 0 0 0,1 0-1 0 0,-1 0 1 0 0,0-1-1 0 0,0 0 1 0 0,0 0-1 0 0,0-1 1 0 0,0 1-1 0 0,0-2 1 0 0,0 1-1 0 0,0-1-1 0 0,4-1 4 0 0,0 0 0 0 0,0 0 0 0 0,0-1 0 0 0,0 0 0 0 0,1 1 0 0 0,-1-1 0 0 0,1 0 0 0 0,-1 0 0 0 0,1 0 0 0 0,0-1 0 0 0,0 1 0 0 0,1 0 0 0 0,-1-1 0 0 0,1 1 0 0 0,0-1 0 0 0,0 0 0 0 0,0 1 0 0 0,0-1 0 0 0,0 0 0 0 0,1 0 0 0 0,0 1 0 0 0,0-1-1 0 0,0 0 1 0 0,0 0 0 0 0,0 0 0 0 0,1 1 0 0 0,0-1 0 0 0,0 0 0 0 0,0 1 0 0 0,0-1 0 0 0,0 1 0 0 0,1-1-4 0 0,4-11 5 0 0,1 0 0 0 0,0 1-1 0 0,1 0 1 0 0,1 0 0 0 0,0 1 0 0 0,1 0 0 0 0,0 1-1 0 0,1 0 1 0 0,5-4-5 0 0,1-2 2 0 0,182-185-1581 0 0,-185 191 538 0 0,-5 4-1036 0 0,-3 1-2186 0 0,1-1-7562 0 0</inkml:trace>
  <inkml:trace contextRef="#ctx0" brushRef="#br0" timeOffset="2861.079">228 519 0 0 0,'0'0'986'0'0,"0"0"551"0"0,0 0 293 0 0,0 0 157 0 0,0 0 141 0 0,0 0 25 0 0,0 0-231 0 0,0 0-343 0 0,0 0-336 0 0,0 0-251 0 0,-4 3-83 0 0,1 0-617 0 0,-1-1-1 0 0,0 0 1 0 0,-1 1-1 0 0,1-1 1 0 0,0-1-1 0 0,0 1 1 0 0,-1-1-1 0 0,1 1 1 0 0,-1-1-1 0 0,1-1 1 0 0,-1 1-1 0 0,0 0 1 0 0,1-1-1 0 0,-1 0 1 0 0,0 0-1 0 0,-2-1-291 0 0,-50 1 1448 0 0,36 0-1280 0 0,28 0-1068 0 0,23-1-570 0 0,-11-1-3161 0 0,-5 1-6465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37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 8074 0 0,'0'0'2920'0'0,"0"0"-722"0"0,0 0-559 0 0,0 0-384 0 0,0 0-181 0 0,0 0-27 0 0,0 0-42 0 0,0 0 9 0 0,0 0-30 0 0,0 0 28 0 0,0 0 40 0 0,0 0-134 0 0,12 2-110 0 0,92 11 984 0 0,57-26 334 0 0,-55-9-1700 0 0,-39 7-570 0 0,-66 15 33 0 0,-1 0-45 0 0,0 0-91 0 0,0 0-104 0 0,0 0-146 0 0,-20 4-5944 0 0,14 0 301 0 0,-1 0-5708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37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6721 0 0,'0'0'5000'0'0,"0"0"-2353"0"0,0 0-714 0 0,0 0 75 0 0,0 0-67 0 0,0 0-233 0 0,0 0-276 0 0,0 0-274 0 0,0 0-237 0 0,37-2-164 0 0,118-4-156 0 0,-29-17 442 0 0,-46 3-60 0 0,-40 11-2651 0 0,-1-1-7356 0 0,-33 6-3416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35.9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187 160 1032 0 0,'0'0'4136'0'0,"0"0"-1372"0"0,0 0-536 0 0,0 0-44 0 0,0 0-48 0 0,0 0-88 0 0,0 0-228 0 0,0 0-398 0 0,0 0-438 0 0,0 0-375 0 0,0 0-210 0 0,0 0-76 0 0,-12 23-3 0 0,-37 76 27 0 0,28-52-58 0 0,1 1 0 0 0,3 1 0 0 0,2 1 0 0 0,2 0 0 0 0,2 0 1 0 0,-1 26-290 0 0,4-9 90 0 0,2-1 1 0 0,3 1 0 0 0,6 53-91 0 0,-4-114 1 0 0,2-1 0 0 0,-1 1 0 0 0,1-1 0 0 0,-1 1 0 0 0,1-1 0 0 0,1 0 0 0 0,-1 1 0 0 0,1-1 0 0 0,0 0 0 0 0,0 0 0 0 0,1 0 0 0 0,-1 0 0 0 0,1 0 0 0 0,0-1 0 0 0,0 1 0 0 0,1-1 0 0 0,-1 0 0 0 0,1 0 0 0 0,0 0 0 0 0,0 0 0 0 0,1-1 0 0 0,-1 0 0 0 0,1 0 0 0 0,-1 0 0 0 0,1 0 0 0 0,0-1 0 0 0,0 1 0 0 0,0-1 0 0 0,1 0 0 0 0,-1-1 0 0 0,0 0 0 0 0,1 1 0 0 0,3-1-1 0 0,5-4 36 0 0,1 0 0 0 0,-1-1 0 0 0,0-1-1 0 0,0 0 1 0 0,-1-1 0 0 0,0 0 0 0 0,0-1 0 0 0,0-1 0 0 0,-1 0 0 0 0,0 0-1 0 0,0-1 1 0 0,-1-1 0 0 0,0 0 0 0 0,-1 0 0 0 0,0-1 0 0 0,-1-1 0 0 0,0 1-1 0 0,3-8-35 0 0,31-37 43 0 0,-3-1 0 0 0,-2-2-1 0 0,-3-2 1 0 0,-3-1-1 0 0,-2-2 1 0 0,-3-1-1 0 0,-3-1 1 0 0,-3 0-1 0 0,-3-2 1 0 0,5-37-43 0 0,-15-108 387 0 0,-13 206-9 0 0,-2 29-331 0 0,-37 205 446 0 0,10 2 1 0 0,9 15-494 0 0,19 56 207 0 0,25-204-301 0 0,3-65-1102 0 0,-10-33-8219 0 0,-10 1-2316 0 0</inkml:trace>
  <inkml:trace contextRef="#ctx0" brushRef="#br0" timeOffset="265.417">969 738 13867 0 0,'0'0'1666'0'0,"0"0"-299"0"0,0 0-124 0 0,0 0 55 0 0,0 0 115 0 0,0 0-73 0 0,0 0-238 0 0,0 0-316 0 0,0 0-307 0 0,-5 35-163 0 0,-16 112-121 0 0,12-87-101 0 0,-35 148-345 0 0,28-173-1946 0 0,7-23-5946 0 0,5-8-3247 0 0</inkml:trace>
  <inkml:trace contextRef="#ctx0" brushRef="#br0" timeOffset="818.313">1110 938 5649 0 0,'0'0'2553'0'0,"0"0"-1177"0"0,0 0-492 0 0,0 0 34 0 0,0 0 231 0 0,0 0 262 0 0,0 0 28 0 0,0 0-166 0 0,0 0-225 0 0,0 0-195 0 0,0 0-159 0 0,0 0-131 0 0,33 0-117 0 0,106 0-111 0 0,-37-4 265 0 0,26 4-232 0 0,-138-18 1185 0 0,-62-22-1496 0 0,59 31-24 0 0,0 1 1 0 0,0-2-1 0 0,1 0 1 0 0,1-1-1 0 0,0 0 1 0 0,0 0 0 0 0,1-1-1 0 0,-6-10-33 0 0,10 13 119 0 0,5 14 393 0 0,2 0-535 0 0,20 99 317 0 0,-15 180-216 0 0,-6-283-72 0 0,0-1 7 0 0,3-12 68 0 0,83-122 111 0 0,-35 65-156 0 0,30-43-1920 0 0,-74 107-680 0 0,0 2-7308 0 0,-1 2-553 0 0</inkml:trace>
  <inkml:trace contextRef="#ctx0" brushRef="#br0" timeOffset="1187.64">1720 842 12459 0 0,'0'0'2616'0'0,"0"0"-769"0"0,0 0-466 0 0,0 0-208 0 0,0 0-103 0 0,0 0 53 0 0,0 0-48 0 0,0 0-189 0 0,0 0-183 0 0,0 0-147 0 0,0 0-120 0 0,0 0-98 0 0,0 0-87 0 0,34-10-74 0 0,103-28-57 0 0,-85 29 57 0 0,-51 10-167 0 0,1 0-1 0 0,-1 1 0 0 0,1-1 1 0 0,-1 1-1 0 0,0 0 1 0 0,0-1-1 0 0,0 1 0 0 0,0 0 1 0 0,0 0-1 0 0,0 0 0 0 0,0-1 1 0 0,-1 1-1 0 0,1 0 0 0 0,-1 0 1 0 0,1 0-1 0 0,-1 0 1 0 0,0 0-1 0 0,1 0 0 0 0,-1 0 1 0 0,-1 0-1 0 0,1 0 0 0 0,0 0 1 0 0,0 0-1 0 0,-1 0 1 0 0,1 0-1 0 0,-1 0 0 0 0,1 0 1 0 0,-1 0-1 0 0,0 0 0 0 0,0 0 1 0 0,0 0-1 0 0,0-1 0 0 0,0 1 1 0 0,0 0-1 0 0,0-1 1 0 0,-1 1-1 0 0,1-1 0 0 0,-1 1 1 0 0,-1 0-10 0 0,-94 102 184 0 0,71-79-167 0 0,1 0-1 0 0,2 2 0 0 0,1 1 0 0 0,-19 28-16 0 0,39-54 0 0 0,1 0 1 0 0,-1 1-1 0 0,1-1 0 0 0,-1 0 1 0 0,1 0-1 0 0,0 1 0 0 0,-1-1 0 0 0,1 1 1 0 0,0-1-1 0 0,1 1 0 0 0,-1-1 1 0 0,0 1-1 0 0,1 0 0 0 0,-1-1 0 0 0,1 1 1 0 0,0 0-1 0 0,0-1 0 0 0,0 1 1 0 0,0 0-1 0 0,1-1 0 0 0,-1 1 0 0 0,1 0 1 0 0,-1-1-1 0 0,1 1 0 0 0,0-1 1 0 0,0 1-1 0 0,0-1 0 0 0,1 0 0 0 0,-1 1 1 0 0,0-1-1 0 0,1 0 0 0 0,-1 0 1 0 0,1 0-1 0 0,0 0 0 0 0,0 0 0 0 0,0 0 1 0 0,0 0-1 0 0,0 0 0 0 0,0-1 1 0 0,0 1-1 0 0,1-1 0 0 0,-1 0 0 0 0,1 0 1 0 0,-1 0-1 0 0,1 0 0 0 0,-1 0 1 0 0,1 0-1 0 0,-1-1 0 0 0,1 1 0 0 0,0-1 1 0 0,1 0-1 0 0,14 2 5 0 0,1-2 0 0 0,-1 0 0 0 0,0-2 0 0 0,0 0 0 0 0,0 0 0 0 0,-1-2 1 0 0,1 0-1 0 0,-1-1 0 0 0,0-1 0 0 0,0-1 0 0 0,0 0 0 0 0,6-5-5 0 0,17-22-1324 0 0,-26 15-5924 0 0,-12 14-4618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34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1 416 12499 0 0,'0'0'1337'0'0,"0"0"-414"0"0,0 0-201 0 0,0 0 176 0 0,0 0 352 0 0,0 0 310 0 0,0 0 98 0 0,0 0-147 0 0,0 0-261 0 0,0 0-258 0 0,0 0-191 0 0,38 7-155 0 0,126 18-101 0 0,-21-19 310 0 0,438-51 603 0 0,-579 45-1459 0 0,0-1-21 0 0,0 0 1 0 0,0 1-1 0 0,1-1 1 0 0,-1 1-1 0 0,0 0 1 0 0,1 0-1 0 0,-1 0 1 0 0,0 0 0 0 0,0 0-1 0 0,1 0 1 0 0,-1 1-1 0 0,0-1 1 0 0,0 1-1 0 0,1-1 1 0 0,-1 1-1 0 0,0 0 1 0 0,0 0-1 0 0,0 0 1 0 0,0 0 0 0 0,0 0-1 0 0,0 0 1 0 0,0 1-1 0 0,-1-1 1 0 0,1 1-1 0 0,0-1 1 0 0,-1 1-1 0 0,1 0 1 0 0,-1 0-1 0 0,1-1 1 0 0,-1 1 0 0 0,0 0-1 0 0,0 0 1 0 0,0 0-1 0 0,0 0 1 0 0,0 1-1 0 0,0-1 22 0 0,-10 34-4229 0 0,-13-22-6468 0 0,16-10-1060 0 0</inkml:trace>
  <inkml:trace contextRef="#ctx0" brushRef="#br0" timeOffset="249.993">159 620 5369 0 0,'0'0'4368'0'0,"0"0"-2198"0"0,0 0-711 0 0,0 0 58 0 0,0 0 134 0 0,0 0-77 0 0,0 0-286 0 0,0 0-293 0 0,0 0-239 0 0,0 0-61 0 0,0 0 65 0 0,0 0-24 0 0,0 0-36 0 0,18 12-66 0 0,-8-5-528 0 0,-1-1-29 0 0,0 0-1 0 0,0 0 1 0 0,0-1 0 0 0,1 0 0 0 0,-1-1-1 0 0,1 0 1 0 0,0-1 0 0 0,0 0-1 0 0,1 0 1 0 0,-1-1 0 0 0,1 0-1 0 0,-1-1 1 0 0,4 0-77 0 0,471-31 1189 0 0,-379 26-4180 0 0,-106 4 2895 0 0,4-2-2977 0 0,-4 0-4013 0 0,0 1-5112 0 0</inkml:trace>
  <inkml:trace contextRef="#ctx0" brushRef="#br0" timeOffset="652.391">613 0 11642 0 0,'0'0'1776'0'0,"0"0"-245"0"0,0 0-247 0 0,0 0-101 0 0,0 0-59 0 0,0 0-44 0 0,0 0-185 0 0,0 0-303 0 0,0 0-230 0 0,0 0-56 0 0,0 0 85 0 0,0 0 100 0 0,0 0 56 0 0,15 12-35 0 0,49 37-55 0 0,73 24 732 0 0,-79-49-932 0 0,-6 1-122 0 0,-1 2-1 0 0,-2 2 1 0 0,38 29-135 0 0,-80-53 10 0 0,-1 0 1 0 0,1 1 0 0 0,-1-1-1 0 0,-1 1 1 0 0,1 1-1 0 0,-1-1 1 0 0,0 1 0 0 0,-1 0-1 0 0,1 0 1 0 0,-1 0-1 0 0,-1 1 1 0 0,1 0 0 0 0,-2-1-1 0 0,1 1 1 0 0,-1 0-1 0 0,0 0 1 0 0,0 0-1 0 0,-1 1 1 0 0,0-1 0 0 0,-1 0-1 0 0,1 1 1 0 0,-2-1-1 0 0,1 0 1 0 0,-1 0 0 0 0,-1 1-1 0 0,1-1 1 0 0,-1 0-1 0 0,-1 0 1 0 0,1 0-1 0 0,-1-1 1 0 0,-1 1 0 0 0,-3 5-11 0 0,-13 18 63 0 0,-1-1 0 0 0,-2-1 0 0 0,-1-1 0 0 0,-1-1 0 0 0,-2-1 0 0 0,0-1 0 0 0,-2-2 0 0 0,-23 15-63 0 0,14-12 43 0 0,-1-1 1 0 0,-1-3 0 0 0,-2-1-1 0 0,-14 4-43 0 0,53-24 2 0 0,-73 27-402 0 0,75-28 60 0 0,1 0-337 0 0,0 0-589 0 0,0 0-1343 0 0,0 0-3767 0 0,0 0-5661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43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1 925 0 0 0,'0'0'1224'0'0,"0"0"542"0"0,0 0 130 0 0,0 0 54 0 0,0 0 164 0 0,0 0 97 0 0,0 0-109 0 0,0 0-320 0 0,0 0-363 0 0,0 0-285 0 0,0 0-112 0 0,0 8 6914 0 0,139-12-5476 0 0,-76-12-2121 0 0,-21 4-192 0 0,0 3-1 0 0,0 1 0 0 0,1 2 0 0 0,0 2 0 0 0,3 1-146 0 0,-45 3-4 0 0,-1 0 7 0 0,-2 9-54 0 0,-39 33-410 0 0,16-20-2600 0 0,27-21-11706 0 0,2-1 3022 0 0</inkml:trace>
  <inkml:trace contextRef="#ctx0" brushRef="#br0" timeOffset="284.316">774 675 8202 0 0,'0'0'2075'0'0,"0"0"-301"0"0,0 0-6 0 0,0 0 195 0 0,0 0 155 0 0,0 0 14 0 0,0 0-234 0 0,0 0-364 0 0,0 0-334 0 0,0 0-289 0 0,0 0-164 0 0,0 0-123 0 0,0 0-112 0 0,5 33-87 0 0,16 103-94 0 0,-6-8 368 0 0,13 152-356 0 0,-29-253-1728 0 0,-4-28-3379 0 0,-4-13-3313 0 0,7 7-448 0 0</inkml:trace>
  <inkml:trace contextRef="#ctx0" brushRef="#br0" timeOffset="533.374">419 633 8154 0 0,'0'0'3467'0'0,"0"0"-1137"0"0,0 0-687 0 0,0 0-344 0 0,0 0-156 0 0,0 0-60 0 0,0 0-22 0 0,0 0 17 0 0,0 0-43 0 0,0 0-44 0 0,0 0-39 0 0,0 0-131 0 0,21 3-149 0 0,122 13 447 0 0,109-27 504 0 0,-53-4-1348 0 0,-114 14-3680 0 0,-80 2-1397 0 0,-3 2-7383 0 0</inkml:trace>
  <inkml:trace contextRef="#ctx0" brushRef="#br0" timeOffset="2853.251">1749 567 0 0 0,'0'0'613'0'0,"0"0"289"0"0,0 0 30 0 0,0 0 196 0 0,0 0 342 0 0,0 0 293 0 0,0 0 116 0 0,0 0-116 0 0,0 0-186 0 0,0 0-172 0 0,0 0-86 0 0,0 0-64 0 0,0 0-36 0 0,7-8 2786 0 0,-8-3-3833 0 0,-1 0-1 0 0,0 1 1 0 0,-1 0 0 0 0,0-1 0 0 0,0 1 0 0 0,-1 0 0 0 0,-1 0-1 0 0,0 1 1 0 0,0-1 0 0 0,0 1 0 0 0,-2 0 0 0 0,1 1-1 0 0,-1-1 1 0 0,0 1 0 0 0,-1 1 0 0 0,1-1 0 0 0,-2 1 0 0 0,1 1-1 0 0,-1 0 1 0 0,0 0 0 0 0,0 0 0 0 0,0 1 0 0 0,-1 0-1 0 0,-6-1-171 0 0,-60-2 810 0 0,54 43-701 0 0,-6 91 119 0 0,25-82-137 0 0,1-1 0 0 0,3 1 1 0 0,1 0-1 0 0,2-1 0 0 0,2 0 0 0 0,2 0 0 0 0,11 31-91 0 0,116 331 681 0 0,-127-371-562 0 0,-1 1-1 0 0,-2-1 1 0 0,-2 2-1 0 0,-1-1 1 0 0,-2 0-1 0 0,-3 28-118 0 0,2-55 24 0 0,-1 0 0 0 0,0 0-1 0 0,0 0 1 0 0,-1-1 0 0 0,0 1 0 0 0,-1-1 0 0 0,0 1-1 0 0,0-1 1 0 0,0 0 0 0 0,-1-1 0 0 0,0 1 0 0 0,0-1-1 0 0,0 0 1 0 0,-1 0 0 0 0,0-1 0 0 0,-1 1 0 0 0,1-1-1 0 0,-1-1 1 0 0,0 1 0 0 0,0-1 0 0 0,0 0-1 0 0,0-1 1 0 0,-1 0 0 0 0,0 0 0 0 0,1 0 0 0 0,-1-1-1 0 0,0 0 1 0 0,0-1 0 0 0,0 0 0 0 0,-1 0 0 0 0,-6-1-24 0 0,14 0-12 0 0,-98-16-76 0 0,97 15 23 0 0,0-1 0 0 0,0 1 1 0 0,0-1-1 0 0,0 0 0 0 0,0 0 1 0 0,0 0-1 0 0,0 0 1 0 0,1 0-1 0 0,-1 0 0 0 0,1 0 1 0 0,-1-1-1 0 0,1 1 0 0 0,0 0 1 0 0,0-1-1 0 0,0 1 1 0 0,0-1-1 0 0,1 0 0 0 0,-1 1 1 0 0,1-1-1 0 0,-1 1 0 0 0,1-1 1 0 0,0 0-1 0 0,0 1 1 0 0,0-2 64 0 0,9-28-2700 0 0,4 15-2249 0 0,-6 8-5073 0 0</inkml:trace>
  <inkml:trace contextRef="#ctx0" brushRef="#br0" timeOffset="3188.243">1993 1430 6273 0 0,'0'0'4048'0'0,"0"0"-1897"0"0,0 0-705 0 0,0 0 45 0 0,0 0 178 0 0,0 0 72 0 0,0 0-60 0 0,0 0-184 0 0,0 0-281 0 0,0 0-299 0 0,0 0-182 0 0,0 0-139 0 0,0 0-157 0 0,-4 12-85 0 0,-36 62 154 0 0,-44 64 213 0 0,35-26-1069 0 0,44-105-3 0 0,-12 11-1911 0 0,3-13-6458 0 0,13-5 2644 0 0,0-4-3650 0 0</inkml:trace>
  <inkml:trace contextRef="#ctx0" brushRef="#br0" timeOffset="3453.621">1745 1334 7690 0 0,'0'0'2618'0'0,"0"0"-629"0"0,0 0-430 0 0,0 0-310 0 0,0 0-145 0 0,0 0-45 0 0,0 0 34 0 0,0 0-74 0 0,0 0-83 0 0,0 0-51 0 0,0 0-159 0 0,0 0-98 0 0,0 0-54 0 0,8 18-39 0 0,53 114 728 0 0,-37-68-594 0 0,-17-43-593 0 0,0 0-1 0 0,2 0 1 0 0,0-1-1 0 0,2 0 1 0 0,0-1 0 0 0,13 18-76 0 0,10-13-992 0 0,-21-21-2555 0 0,1-2-4509 0 0,-9-1-3399 0 0</inkml:trace>
  <inkml:trace contextRef="#ctx0" brushRef="#br0" timeOffset="3820.312">2178 1642 5401 0 0,'0'0'3940'0'0,"0"0"-1369"0"0,0 0-733 0 0,0 0-214 0 0,0 0-150 0 0,0 0-94 0 0,0 0-123 0 0,0 0-240 0 0,0 0-228 0 0,0 0-154 0 0,0 0-106 0 0,0 0-111 0 0,0 0-90 0 0,-6 25-109 0 0,-20 74-93 0 0,26-39 77 0 0,5-40-1010 0 0,-3-25-5032 0 0,-1 3 757 0 0,0 2-6211 0 0</inkml:trace>
  <inkml:trace contextRef="#ctx0" brushRef="#br0" timeOffset="4295.593">2153 1 6505 0 0,'0'0'2027'0'0,"0"0"-642"0"0,0 0-316 0 0,0 0 29 0 0,0 0 76 0 0,0 0 98 0 0,0 0-4 0 0,0 0-105 0 0,0 0-103 0 0,0 0-42 0 0,0 0-21 0 0,0 0-133 0 0,0 0-215 0 0,-5 20-192 0 0,-15 66-142 0 0,13-60-224 0 0,-1-1 1 0 0,-2 0 0 0 0,0-1-1 0 0,-2 0 1 0 0,0-1 0 0 0,-2 0-1 0 0,0-1 1 0 0,-4 3-92 0 0,10-13-1 0 0,6-10-23 0 0,-80 106-129 0 0,11-53-2917 0 0,55-51-181 0 0,4-4-4105 0 0,10 0 4684 0 0,0 0-3855 0 0</inkml:trace>
  <inkml:trace contextRef="#ctx0" brushRef="#br0" timeOffset="4555.171">1849 116 1608 0 0,'0'0'2886'0'0,"0"0"-393"0"0,0 0-255 0 0,0 0-245 0 0,0 0-279 0 0,0 0-295 0 0,0 0-349 0 0,0 0-329 0 0,0 0-142 0 0,0 0-47 0 0,0 0 59 0 0,0 0 58 0 0,9-2-62 0 0,29-7-44 0 0,-36 9-509 0 0,0 0 0 0 0,0 0 0 0 0,0 1 0 0 0,1-1 0 0 0,-1 1 0 0 0,0-1 0 0 0,0 1 0 0 0,0 0 0 0 0,-1 0 0 0 0,1 0 0 0 0,0 0 0 0 0,0 0 0 0 0,0 0 0 0 0,-1 1 0 0 0,1-1 1 0 0,0 1-1 0 0,-1-1 0 0 0,0 1 0 0 0,1-1 0 0 0,-1 1 0 0 0,0 0 0 0 0,0 0 0 0 0,0-1 0 0 0,0 1 0 0 0,0 0 0 0 0,1 1-54 0 0,7 11 294 0 0,114 152 319 0 0,-65-118-1971 0 0,-35-38-2994 0 0,1-3-5538 0 0,-16-7 3415 0 0</inkml:trace>
  <inkml:trace contextRef="#ctx0" brushRef="#br0" timeOffset="4834.117">2203 355 8010 0 0,'0'0'2524'0'0,"0"0"-759"0"0,0 0-492 0 0,0 0-206 0 0,0 0-65 0 0,0 0 55 0 0,0 0 26 0 0,0 0-207 0 0,0 0-209 0 0,0 0-151 0 0,0 0-109 0 0,0 0-54 0 0,0 0-59 0 0,30-6-47 0 0,93-21-51 0 0,-27 18 141 0 0,-95 10-316 0 0,0 1 0 0 0,0-1 1 0 0,0 1-1 0 0,-1 0 0 0 0,1-1 0 0 0,0 1 1 0 0,-1 0-1 0 0,1 0 0 0 0,-1-1 0 0 0,1 1 1 0 0,-1 0-1 0 0,0 0 0 0 0,0 0 0 0 0,0 0 1 0 0,0 0-1 0 0,0-1 0 0 0,0 1 0 0 0,0 0 1 0 0,-1 0-1 0 0,1 0 0 0 0,-1-1 0 0 0,1 1 1 0 0,-1 0-1 0 0,0 0 0 0 0,1-1 0 0 0,-1 1 1 0 0,0 0-1 0 0,-1 0-21 0 0,-63 79 565 0 0,55-72-514 0 0,0 1 1 0 0,1 0-1 0 0,1 1 0 0 0,-1-1 1 0 0,2 2-1 0 0,-1-1 1 0 0,2 1-1 0 0,-6 13-51 0 0,11-23 10 0 0,0 1 0 0 0,0 0 0 0 0,0-1 0 0 0,0 1 0 0 0,0 0 0 0 0,1-1 0 0 0,-1 1 0 0 0,1 0 0 0 0,0 0 0 0 0,0-1-1 0 0,0 1 1 0 0,0 0 0 0 0,0 0 0 0 0,1-1 0 0 0,-1 1 0 0 0,1 0 0 0 0,0-1 0 0 0,0 1 0 0 0,0 0 0 0 0,0-1 0 0 0,0 1 0 0 0,1-1 0 0 0,-1 1 0 0 0,1-1 0 0 0,-1 0 0 0 0,1 0 0 0 0,0 0 0 0 0,0 0 0 0 0,0 0 0 0 0,0 0 0 0 0,0 0 0 0 0,0-1 0 0 0,1 1-1 0 0,-1-1 1 0 0,0 1 0 0 0,1-1 0 0 0,-1 0 0 0 0,1 0 0 0 0,0 0 0 0 0,-1 0 0 0 0,1-1 0 0 0,0 1 0 0 0,0-1-10 0 0,116-5-27 0 0,-68-8-7277 0 0,-45 13-3869 0 0</inkml:trace>
  <inkml:trace contextRef="#ctx0" brushRef="#br0" timeOffset="5470.061">2589 1053 3009 0 0,'0'0'2902'0'0,"0"0"-459"0"0,0 0-135 0 0,0 0-121 0 0,0 0-220 0 0,0 0-237 0 0,0 0-316 0 0,0 0-299 0 0,0 0-218 0 0,0 0-186 0 0,0 0-152 0 0,0 0-122 0 0,0 0-114 0 0,-9-7-67 0 0,4 3-201 0 0,4 2-43 0 0,0 1-1 0 0,0 0 0 0 0,0-1 0 0 0,0 1 1 0 0,-1 0-1 0 0,1 0 0 0 0,0 0 0 0 0,-1 0 0 0 0,1 0 1 0 0,-1 0-1 0 0,1 0 0 0 0,-1 0 0 0 0,0 1 0 0 0,1-1 1 0 0,-1 0-1 0 0,0 1 0 0 0,1 0 0 0 0,-1-1 1 0 0,0 1-1 0 0,0 0 0 0 0,1 0 0 0 0,-1 0 0 0 0,0 0 1 0 0,0 0-1 0 0,1 0 0 0 0,-1 1 0 0 0,0-1 0 0 0,0 0 1 0 0,1 1-1 0 0,-1-1 0 0 0,0 1 0 0 0,1 0 0 0 0,-2 0-10 0 0,-8 7 37 0 0,1 0 1 0 0,0 1-1 0 0,0 0 1 0 0,1 0-1 0 0,0 1 1 0 0,1 0-1 0 0,0 0 1 0 0,1 1-1 0 0,0 0 1 0 0,0 1-1 0 0,1 0 1 0 0,1-1-1 0 0,0 2 1 0 0,0-1-1 0 0,2 1 1 0 0,-1-1-1 0 0,2 1 1 0 0,-1 3-39 0 0,3-13-2 0 0,-1 0 0 0 0,1 1 0 0 0,0-1-1 0 0,0 1 1 0 0,0-1 0 0 0,0 1 0 0 0,1-1 0 0 0,-1 1 0 0 0,1-1 0 0 0,0 1-1 0 0,0-1 1 0 0,0 0 0 0 0,0 0 0 0 0,1 1 0 0 0,-1-1 0 0 0,1 0-1 0 0,0 0 1 0 0,0 0 0 0 0,0-1 0 0 0,0 1 0 0 0,1 0 0 0 0,-1-1 0 0 0,1 0-1 0 0,0 1 1 0 0,-1-1 0 0 0,1 0 0 0 0,0 0 0 0 0,0-1 0 0 0,0 1 0 0 0,0-1-1 0 0,1 1 1 0 0,-1-1 0 0 0,0 0 0 0 0,1 0 0 0 0,-1 0 0 0 0,3 0 2 0 0,5 0 52 0 0,0-1 1 0 0,1 1-1 0 0,-1-2 0 0 0,0 0 1 0 0,1 0-1 0 0,-1-1 1 0 0,0 0-1 0 0,0-1 0 0 0,0 0 1 0 0,0-1-1 0 0,0 0 1 0 0,-1-1-1 0 0,0 0 1 0 0,0 0-1 0 0,0-1 0 0 0,-1-1 1 0 0,1 1-1 0 0,0-3-52 0 0,15-12 363 0 0,0-2 0 0 0,-1-1 0 0 0,-2 0 0 0 0,0-2 0 0 0,11-18-363 0 0,-16 18 55 0 0,0-1 0 0 0,-1-1 0 0 0,-2 0 0 0 0,-1-1 0 0 0,-2-1 0 0 0,0 0 0 0 0,-2 0 0 0 0,-1-1 0 0 0,-2 0 0 0 0,-1 0 0 0 0,-1-1 0 0 0,-2 1 0 0 0,-1-1 0 0 0,-2 0 0 0 0,-4-30-55 0 0,3 48-12 0 0,-1-1-1 0 0,0 1 0 0 0,-1 0 1 0 0,-1 0-1 0 0,0 0 1 0 0,-1 0-1 0 0,-1 1 1 0 0,0 0-1 0 0,-5-6 13 0 0,10 15-3 0 0,0 1 1 0 0,-1-1-1 0 0,1 1 0 0 0,-1 0 1 0 0,0 0-1 0 0,0 0 0 0 0,0 0 1 0 0,0 0-1 0 0,-1 1 0 0 0,1 0 1 0 0,-1-1-1 0 0,1 1 0 0 0,-1 0 1 0 0,0 1-1 0 0,0-1 0 0 0,0 1 1 0 0,0-1-1 0 0,0 1 0 0 0,0 1 1 0 0,0-1-1 0 0,0 0 0 0 0,-1 1 1 0 0,1 0-1 0 0,0 0 0 0 0,0 0 0 0 0,0 1 1 0 0,-1-1-1 0 0,1 1 0 0 0,0 0 1 0 0,0 0-1 0 0,0 0 0 0 0,0 1 1 0 0,0 0-1 0 0,-3 1 3 0 0,1 1-2 0 0,-1 0 1 0 0,1 0-1 0 0,0 1 0 0 0,1-1 1 0 0,-1 1-1 0 0,1 1 0 0 0,0-1 1 0 0,0 1-1 0 0,0 0 0 0 0,1 0 1 0 0,0 0-1 0 0,0 0 1 0 0,1 1-1 0 0,0 0 0 0 0,0 0 1 0 0,0 0-1 0 0,1 0 0 0 0,0 0 1 0 0,0 0-1 0 0,1 2 2 0 0,-8 152 46 0 0,9-148-46 0 0,4 20 29 0 0,1-1 0 0 0,1 1 0 0 0,2-1 0 0 0,1 0 0 0 0,2-1-1 0 0,1 0 1 0 0,1 0 0 0 0,2-2 0 0 0,1 0 0 0 0,1 0 0 0 0,4 2-29 0 0,-2-2 33 0 0,1-1 0 0 0,2 0 1 0 0,1-2-1 0 0,1 0 0 0 0,1-2 1 0 0,15 11-34 0 0,-32-47-3382 0 0,-8-5-2315 0 0,0 14 1765 0 0,0-6-8211 0 0</inkml:trace>
  <inkml:trace contextRef="#ctx0" brushRef="#br0" timeOffset="5789.028">3361 914 14131 0 0,'0'0'1782'0'0,"0"0"-403"0"0,0 0-106 0 0,0 0 98 0 0,0 0 38 0 0,0 0-53 0 0,0 0-228 0 0,0 0-336 0 0,0 0-242 0 0,0 0-112 0 0,0 0-11 0 0,0 0-43 0 0,0 0-65 0 0,-3 5-88 0 0,-93 140 712 0 0,25 36-939 0 0,44-149-782 0 0,13-30-3145 0 0,-2-1-5237 0 0,10-1-2479 0 0</inkml:trace>
  <inkml:trace contextRef="#ctx0" brushRef="#br0" timeOffset="6151.407">3038 848 11018 0 0,'0'0'3610'0'0,"0"0"-1608"0"0,0 0-699 0 0,0 0-99 0 0,0 0 49 0 0,0 0 123 0 0,0 0-62 0 0,0 0-203 0 0,0 0-221 0 0,0 0-163 0 0,0 0-99 0 0,0 0-90 0 0,0 0-58 0 0,24 35-52 0 0,76 109-61 0 0,-26-30 441 0 0,38 79-59 0 0,-102-182-4839 0 0,-13-34-4443 0 0,2 16 5854 0 0,0 3-9264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51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21 259 752 0 0,'0'0'996'0'0,"0"0"-13"0"0,0 0 295 0 0,0 0 289 0 0,0 0 172 0 0,0 0-21 0 0,0 0-290 0 0,0 0-357 0 0,0 0-302 0 0,0 0-154 0 0,0 0-48 0 0,-5 4 141 0 0,-11 14 158 0 0,52-6 5179 0 0,-15-10-5364 0 0,-1-1 1 0 0,1-2 0 0 0,0 1-1 0 0,0-2 1 0 0,0-1-1 0 0,0-1 1 0 0,7-3-682 0 0,2 2 358 0 0,173-33 415 0 0,-194 37-1982 0 0,8 0 3814 0 0,-9-1-4908 0 0,-10 2-2990 0 0,-5 0-4051 0 0,5 0-2116 0 0</inkml:trace>
  <inkml:trace contextRef="#ctx0" brushRef="#br0" timeOffset="248.469">273 1 9962 0 0,'0'0'840'0'0,"0"0"-389"0"0,0 0-39 0 0,0 0 404 0 0,0 0 509 0 0,0 0 299 0 0,0 0-5 0 0,0 0-349 0 0,0 0-438 0 0,0 0-224 0 0,0 0-124 0 0,0 0-61 0 0,0 0-31 0 0,-2 37-53 0 0,-6 117-53 0 0,-5 106 202 0 0,13-254-873 0 0,6 47-118 0 0,3-38-2846 0 0,6-5-4117 0 0,-12-10-3002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1 2160 0 0,'0'0'1788'0'0,"0"0"-236"0"0,0 0 24 0 0,0 0 199 0 0,0 0 111 0 0,0 0-28 0 0,0 0-215 0 0,0 0-283 0 0,0 0-192 0 0,0 0-124 0 0,0 0-78 0 0,0 0-110 0 0,0 0-122 0 0,-34 29-125 0 0,-103 91-90 0 0,92-65-86 0 0,34-28-247 0 0,2 0 0 0 0,0 0-1 0 0,2 1 1 0 0,2 0 0 0 0,0 1-1 0 0,2-1 1 0 0,1 1-1 0 0,1-1 1 0 0,1 1 0 0 0,2 6-186 0 0,1-14 28 0 0,0 1 1 0 0,2-1 0 0 0,0 0-1 0 0,1 0 1 0 0,1-1 0 0 0,1 0-1 0 0,1 0 1 0 0,1 0 0 0 0,0-1-1 0 0,13 16-28 0 0,-19-30-42 0 0,0 0 0 0 0,0 0 0 0 0,0-1 0 0 0,1 1 0 0 0,-1-1 0 0 0,1 0 0 0 0,1 0 0 0 0,-1-1 0 0 0,0 1 0 0 0,1-1 0 0 0,-1 0 0 0 0,1-1 0 0 0,0 1 0 0 0,0-1 0 0 0,0 0 0 0 0,0-1 0 0 0,4 1 42 0 0,42-2-4648 0 0,-42-3-617 0 0,-4-1-5785 0 0</inkml:trace>
  <inkml:trace contextRef="#ctx0" brushRef="#br0" timeOffset="648.673">207 825 2913 0 0,'0'0'1280'0'0,"0"0"-211"0"0,0 0 201 0 0,0 0 444 0 0,0 0 378 0 0,0 0 145 0 0,0 0-97 0 0,0 0-233 0 0,0 0-289 0 0,0 0-243 0 0,0 0-276 0 0,0 0-310 0 0,0 0-191 0 0,14-22-101 0 0,45-69-47 0 0,37-99 1278 0 0,-78 148-1537 0 0,-14 29-169 0 0,0 0 0 0 0,1 1 0 0 0,0 0 0 0 0,1 0 1 0 0,0 0-1 0 0,1 1 0 0 0,0 0 0 0 0,1 0 0 0 0,0 1 1 0 0,1 0-1 0 0,0 0 0 0 0,0 1 0 0 0,1 0 0 0 0,1 1 1 0 0,-1 0-1 0 0,1 0 0 0 0,8-3-22 0 0,-18 11-5 0 0,0 0 0 0 0,0 0 0 0 0,0 0 0 0 0,0 0 1 0 0,0-1-1 0 0,1 2 0 0 0,-1-1 0 0 0,0 0 0 0 0,0 0 0 0 0,0 0 0 0 0,0 0 0 0 0,0 1 0 0 0,1-1 1 0 0,-1 1-1 0 0,0-1 0 0 0,0 1 0 0 0,0-1 0 0 0,0 1 0 0 0,0-1 0 0 0,0 1 0 0 0,0 0 0 0 0,-1 0 1 0 0,1-1-1 0 0,0 1 0 0 0,0 0 0 0 0,0 0 0 0 0,-1 0 0 0 0,1 0 0 0 0,-1 0 0 0 0,1 0 0 0 0,0 0 0 0 0,-1 0 1 0 0,0 0-1 0 0,1 0 0 0 0,-1 0 0 0 0,0 1 0 0 0,1-1 0 0 0,-1 0 0 0 0,0 0 0 0 0,0 0 0 0 0,0 0 1 0 0,0 1 4 0 0,4 59 72 0 0,-4-53-52 0 0,11 173 104 0 0,-7-164-123 0 0,-4-13-2 0 0,0 1 1 0 0,1-1-1 0 0,-1 1 1 0 0,1-1 0 0 0,0 1-1 0 0,1-1 1 0 0,-1 1 0 0 0,1-1-1 0 0,0 0 1 0 0,0 0 0 0 0,0 0-1 0 0,1 0 1 0 0,-1 0 0 0 0,1-1-1 0 0,0 1 1 0 0,0-1 0 0 0,0 0-1 0 0,0 1 1 0 0,1-1-1 0 0,0-1 1 0 0,0 2 0 0 0,2-5 22 0 0,0 0 1 0 0,0 0-1 0 0,1-1 0 0 0,-2 0 1 0 0,1 0-1 0 0,0 0 0 0 0,0-1 0 0 0,-1 0 1 0 0,1 0-1 0 0,-1 0 0 0 0,0 0 1 0 0,0-1-1 0 0,0 0 0 0 0,0 0 0 0 0,-1-1 1 0 0,0 1-1 0 0,0-1 0 0 0,0 0 1 0 0,0 0-1 0 0,-1 0 0 0 0,0 0 0 0 0,0-1 1 0 0,0 1-1 0 0,0-4-22 0 0,6-3 39 0 0,125-195 29 0 0,-83 130-55 0 0,-41 61 6 0 0,-9 16-11 0 0,-30 188 148 0 0,27-161-151 0 0,2 1 1 0 0,1 0 0 0 0,0 0 0 0 0,2-1 0 0 0,2 1 0 0 0,0-1 0 0 0,5 11-6 0 0,-10-36-37 0 0,1-1 1 0 0,0 1-1 0 0,-1 0 1 0 0,1-1-1 0 0,0 1 0 0 0,0-1 1 0 0,-1 1-1 0 0,1-1 0 0 0,1 0 1 0 0,-1 1-1 0 0,0-1 1 0 0,0 0-1 0 0,0 1 0 0 0,1-1 1 0 0,-1 0-1 0 0,0 0 1 0 0,1 0-1 0 0,-1 0 0 0 0,1-1 1 0 0,-1 1-1 0 0,1 0 1 0 0,0-1-1 0 0,-1 1 0 0 0,1-1 1 0 0,0 1-1 0 0,-1-1 1 0 0,1 0 36 0 0,15 1-3727 0 0,0-4-4821 0 0,-8 3-3296 0 0</inkml:trace>
  <inkml:trace contextRef="#ctx0" brushRef="#br0" timeOffset="2054.127">1174 660 0 0 0,'0'0'729'0'0,"0"0"598"0"0,0 0-41 0 0,0 0-79 0 0,0 0 49 0 0,0 0 73 0 0,0 0 51 0 0,0 0-33 0 0,0 0-84 0 0,0 0-130 0 0,0 0-138 0 0,8 3 11544 0 0,-5-3-12544 0 0,-2 0 9 0 0,-1 0 6 0 0,92-10 618 0 0,-26 5-474 0 0,-73 28 60 0 0,-90 88 312 0 0,84-98-511 0 0,10-11-14 0 0,0 0 1 0 0,1 0-1 0 0,-1 0 0 0 0,1 1 1 0 0,0-1-1 0 0,-1 1 0 0 0,1-1 1 0 0,0 1-1 0 0,1 0 1 0 0,-1 0-1 0 0,0-1 0 0 0,1 1 1 0 0,-1 1-1 0 0,1-1 0 0 0,0 0 1 0 0,0 0-1 0 0,0 0 1 0 0,1 0-1 0 0,-1 1 0 0 0,1-1 1 0 0,0 0-1 0 0,0 1 1 0 0,0 0-2 0 0,54 11 157 0 0,41-15-92 0 0,-45-37-4261 0 0,-39 25-1527 0 0,-4 7-5988 0 0</inkml:trace>
  <inkml:trace contextRef="#ctx0" brushRef="#br0" timeOffset="2799.567">1873 332 7898 0 0,'0'0'1731'0'0,"0"0"-135"0"0,0 0 147 0 0,0 0 40 0 0,0 0-144 0 0,0 0-244 0 0,0 0-344 0 0,0 0-255 0 0,0 0-165 0 0,0 0-84 0 0,0 0-35 0 0,0 0-52 0 0,-8-9-47 0 0,-27-27-50 0 0,33 33-308 0 0,-1 1-1 0 0,0 0 1 0 0,1 0-1 0 0,-1 0 1 0 0,0 1-1 0 0,0-1 1 0 0,0 1-1 0 0,0 0 1 0 0,-1-1-1 0 0,1 2 1 0 0,0-1-1 0 0,0 0 1 0 0,-1 0-1 0 0,1 1 1 0 0,0 0-1 0 0,-1 0 1 0 0,1 0-1 0 0,0 0 1 0 0,-3 0-55 0 0,-2 1 104 0 0,-72 13 502 0 0,74-11-601 0 0,1 1 0 0 0,-1-1 0 0 0,1 1 0 0 0,-1 0 0 0 0,1 1-1 0 0,0-1 1 0 0,1 1 0 0 0,-1 0 0 0 0,1 0 0 0 0,0 0 0 0 0,0 1 0 0 0,1-1 0 0 0,0 1 0 0 0,0 0 0 0 0,0 0 0 0 0,0 0 0 0 0,1 0 0 0 0,0 1 0 0 0,1-1 0 0 0,-1 1 0 0 0,1-1 0 0 0,0 1-1 0 0,1-1 1 0 0,-1 1 0 0 0,1 0 0 0 0,1-1 0 0 0,0 5-5 0 0,-1-7 30 0 0,0 1 1 0 0,0 0-1 0 0,1 0 0 0 0,-1-1 0 0 0,1 1 0 0 0,0 0 0 0 0,0-1 0 0 0,1 1 1 0 0,0-1-1 0 0,-1 1 0 0 0,1-1 0 0 0,1 0 0 0 0,-1 0 0 0 0,1 0 0 0 0,-1 0 1 0 0,1 0-1 0 0,0 0 0 0 0,1-1 0 0 0,-1 0 0 0 0,1 1 0 0 0,-1-1 0 0 0,1-1 1 0 0,0 1-1 0 0,0 0 0 0 0,0-1 0 0 0,0 0 0 0 0,1 0 0 0 0,-1 0 0 0 0,1 0 1 0 0,-1-1-1 0 0,1 0 0 0 0,-1 0 0 0 0,1 0 0 0 0,0 0 0 0 0,0-1 0 0 0,-1 0 1 0 0,1 0-1 0 0,0 0 0 0 0,0-1 0 0 0,-1 1 0 0 0,1-1 0 0 0,0 0 0 0 0,-1-1 1 0 0,1 1-1 0 0,-1-1 0 0 0,1 1 0 0 0,-1-2 0 0 0,2 0-30 0 0,24-22 266 0 0,-2 0 0 0 0,-1-2 0 0 0,-1-2 0 0 0,16-23-266 0 0,48-50 254 0 0,-35 41-185 0 0,-53 84 14 0 0,-37 191 148 0 0,-12 179-166 0 0,-6-27-90 0 0,50-346 29 0 0,0 0 1 0 0,-1-1 0 0 0,-2 1-1 0 0,0-1 1 0 0,-1-1 0 0 0,0 1-1 0 0,-2-1 1 0 0,-3 5-5 0 0,11-20 2 0 0,-1-1 1 0 0,1 0-1 0 0,0 0 0 0 0,0 0 1 0 0,-1 0-1 0 0,1 0 1 0 0,-1 0-1 0 0,0-1 0 0 0,0 1 1 0 0,1 0-1 0 0,-1-1 0 0 0,0 0 1 0 0,0 1-1 0 0,-1-1 1 0 0,1 0-1 0 0,0 0 0 0 0,0 0 1 0 0,0 0-1 0 0,-1 0 0 0 0,1-1 1 0 0,-1 1-1 0 0,1-1 1 0 0,0 1-1 0 0,-1-1 0 0 0,1 0 1 0 0,-1 0-1 0 0,1 0 1 0 0,0 0-1 0 0,-1-1 0 0 0,1 1 1 0 0,-1-1-1 0 0,1 1 0 0 0,0-1 1 0 0,-1 0-1 0 0,1 0 1 0 0,0 0-1 0 0,0 0 0 0 0,0 0 1 0 0,0 0-1 0 0,0-1 0 0 0,0 1 1 0 0,0-1-1 0 0,0 1 1 0 0,0-1-1 0 0,1 0 0 0 0,-1 0 1 0 0,0 0-1 0 0,1 0 0 0 0,0 0 1 0 0,0 0-1 0 0,-2-2-2 0 0,-2-13-1 0 0,-1 0 0 0 0,2 0-1 0 0,0-1 1 0 0,1 0 0 0 0,1 0-1 0 0,1 0 1 0 0,0 0 0 0 0,2 1-1 0 0,0-1 1 0 0,0 0 0 0 0,2 0-1 0 0,0 0 1 0 0,1 1 0 0 0,1-1-1 0 0,1 1 1 0 0,0 1 0 0 0,1-1-1 0 0,1 1 1 0 0,1-2 1 0 0,9-17-75 0 0,2 0 0 0 0,1 2 0 0 0,1 0 0 0 0,2 1 0 0 0,1 1 1 0 0,24-21 74 0 0,-45 48-43 0 0,5-4-2961 0 0,-3 16-9521 0 0,-6-4 788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55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0 678 11298 0 0,'0'0'2518'0'0,"0"0"-864"0"0,0 0-248 0 0,0 0 189 0 0,0 0 93 0 0,0 0-150 0 0,0 0-305 0 0,0 0-354 0 0,0 0-247 0 0,0 0-204 0 0,0 0-146 0 0,34-4-98 0 0,105-15-83 0 0,-23-4-680 0 0,-96 15-3452 0 0,-14 5-934 0 0,-3 3-6423 0 0</inkml:trace>
  <inkml:trace contextRef="#ctx0" brushRef="#br0" timeOffset="332.669">540 297 6681 0 0,'0'0'4729'0'0,"0"0"-2135"0"0,0 0-856 0 0,0 0-92 0 0,0 0-79 0 0,0 0-116 0 0,0 0-198 0 0,0 0-302 0 0,0 0-255 0 0,0 0-144 0 0,0 0 2 0 0,0 0 33 0 0,0 0 7 0 0,1 6-31 0 0,4 34-33 0 0,-1 1 0 0 0,-3 0 0 0 0,-1 0 1 0 0,-4 30-531 0 0,0 1 56 0 0,-11 149-38 0 0,13-188-508 0 0,2-33 247 0 0,0 0-116 0 0,0 0-156 0 0,-2-20-3651 0 0,-2-9-1456 0 0,-1 10-3514 0 0,3 10 1316 0 0</inkml:trace>
  <inkml:trace contextRef="#ctx0" brushRef="#br0" timeOffset="578.826">268 320 9738 0 0,'0'0'2530'0'0,"0"0"-367"0"0,0 0-359 0 0,0 0-370 0 0,0 0-211 0 0,0 0-107 0 0,0 0-82 0 0,0 0-105 0 0,0 0-94 0 0,0 0-63 0 0,0 0-95 0 0,0 0-88 0 0,0 0-61 0 0,23-4-64 0 0,146-30 468 0 0,42 14-1020 0 0,-196 27-1117 0 0,-7 1-6876 0 0,-8-7-3672 0 0</inkml:trace>
  <inkml:trace contextRef="#ctx0" brushRef="#br0" timeOffset="934.786">671 0 11146 0 0,'0'0'2408'0'0,"0"0"-297"0"0,0 0-239 0 0,0 0-218 0 0,0 0-266 0 0,0 0-306 0 0,0 0-360 0 0,0 0-289 0 0,0 0-97 0 0,0 0 45 0 0,0 0 94 0 0,0 0 86 0 0,12 4-6 0 0,95 48 832 0 0,-83-34-1272 0 0,-1 2 1 0 0,-1 1-1 0 0,-1 1 1 0 0,0 0-1 0 0,-2 2 0 0 0,-1 0 1 0 0,-1 1-1 0 0,-1 1 1 0 0,-1 1-1 0 0,-1 0 0 0 0,-2 0 1 0 0,0 2-1 0 0,-2-1 1 0 0,-2 1-1 0 0,0 1 0 0 0,-2 0 1 0 0,-1 0-1 0 0,-2 0 0 0 0,1 30-115 0 0,-5-36 3 0 0,-1 0 0 0 0,-1 0 0 0 0,-1 0 0 0 0,-1 0 0 0 0,-1-1 0 0 0,-1 0 0 0 0,-1 0 0 0 0,-1-1-1 0 0,-1 0 1 0 0,-1 0 0 0 0,-1-1 0 0 0,-1 0 0 0 0,-1-1 0 0 0,0-1 0 0 0,-2 0 0 0 0,0-1 0 0 0,-1-1-1 0 0,-13 10-2 0 0,14-12-891 0 0,-56 41 1351 0 0,45-44-4301 0 0,-1-7-4769 0 0,24-5-3550 0 0</inkml:trace>
  <inkml:trace contextRef="#ctx0" brushRef="#br0" timeOffset="1705.949">586 278 0 0 0,'0'0'924'0'0,"0"0"376"0"0,0 0-5 0 0,0 0-53 0 0,0 0 30 0 0,0 0 29 0 0,0 0-61 0 0,0 0-115 0 0,0 0-126 0 0,0 0-89 0 0,0 0-31 0 0,0 0-24 0 0,0 0-33 0 0,0 0-41 0 0,0 0-68 0 0,0 0-90 0 0,0 0-78 0 0,0 0-82 0 0,32 7 4485 0 0,87-6-3000 0 0,-82-2-1820 0 0,-36 1-141 0 0,-1 0 21 0 0,0 0-4 0 0,0 0-24 0 0,0 0-19 0 0,0 0-40 0 0,0 0-49 0 0,0 0-93 0 0,-7 3-2380 0 0,5-1-2921 0 0,1 1-5803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39:59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402 401 288 0 0,'0'0'2173'0'0,"0"0"-325"0"0,0 0 3 0 0,0 0 171 0 0,0 0 29 0 0,0 0-140 0 0,0 0-263 0 0,0 0-357 0 0,0 0-277 0 0,0 0-141 0 0,0 0-93 0 0,-14 0-47 0 0,-80 0 1606 0 0,25-23-241 0 0,55 15-1896 0 0,0 1 0 0 0,-1 0 0 0 0,0 1 0 0 0,0 1 0 0 0,-1 0 1 0 0,0 2-1 0 0,0-1 0 0 0,0 2 0 0 0,0 0 0 0 0,-8 1-202 0 0,24 1 72 0 0,-9 13 128 0 0,3 6-143 0 0,1 1-1 0 0,1 1 1 0 0,1-1-1 0 0,1 1 1 0 0,0-1-1 0 0,2 1 1 0 0,2 19-57 0 0,-2-4 116 0 0,4 1-16 0 0,1-1 0 0 0,3 1-1 0 0,0-1 1 0 0,3-1-1 0 0,0 0 1 0 0,3 0 0 0 0,0-1-1 0 0,3-1 1 0 0,0 0-1 0 0,3-1 1 0 0,15 20-100 0 0,74 145 466 0 0,-100-178-421 0 0,-1 0-1 0 0,0 1 1 0 0,-2-1-1 0 0,0 1 1 0 0,-2 1-1 0 0,0-1 1 0 0,-1 1-1 0 0,-1 5-44 0 0,-1-19 23 0 0,0 0 0 0 0,-1 0-1 0 0,0 0 1 0 0,0 0 0 0 0,-1 0-1 0 0,0 0 1 0 0,0 0 0 0 0,0 0-1 0 0,-1-1 1 0 0,0 1 0 0 0,-1 0-1 0 0,1-1 1 0 0,-1 1 0 0 0,0-1-1 0 0,-1 0 1 0 0,0 0 0 0 0,0 0-1 0 0,0-1 1 0 0,0 1 0 0 0,-1-1-1 0 0,0 0 1 0 0,0 0 0 0 0,-1-1-1 0 0,1 0 1 0 0,-1 0 0 0 0,0 0-1 0 0,0 0 1 0 0,0-1 0 0 0,-3 1-23 0 0,1 0-27 0 0,1-1 1 0 0,0 0-1 0 0,-1-1 1 0 0,0 0-1 0 0,0 0 1 0 0,0-1-1 0 0,0 1 1 0 0,0-2-1 0 0,0 1 1 0 0,0-1-1 0 0,0 0 1 0 0,0-1 0 0 0,0 0-1 0 0,1 0 1 0 0,-1-1-1 0 0,0 0 1 0 0,0 0-1 0 0,1-1 1 0 0,-1 0-1 0 0,1 0 1 0 0,0-1-1 0 0,0 0 1 0 0,0 0-1 0 0,0-1 1 0 0,1 0-1 0 0,0 0 1 0 0,0 0-1 0 0,0-1 1 0 0,0 0-1 0 0,1 0 1 0 0,0 0-1 0 0,1-1 1 0 0,-1 1 0 0 0,0-4 26 0 0,10-51-3325 0 0,18 27-7243 0 0,-16 25-1356 0 0</inkml:trace>
  <inkml:trace contextRef="#ctx0" brushRef="#br0" timeOffset="669.544">512 1245 9114 0 0,'0'0'2420'0'0,"0"0"-362"0"0,0 0-220 0 0,0 0-186 0 0,0 0-234 0 0,0 0-258 0 0,0 0-325 0 0,0 0-340 0 0,0 0-218 0 0,0 0-41 0 0,0 0 12 0 0,0 0 14 0 0,0 0-2 0 0,-3 16-22 0 0,-11 122 427 0 0,29-15-268 0 0,-15-122-387 0 0,1 0 0 0 0,-1 0 0 0 0,0 0 0 0 0,0 0-1 0 0,1 0 1 0 0,-1 0 0 0 0,0 0 0 0 0,1-1 0 0 0,-1 1 0 0 0,1 0 0 0 0,-1 0 0 0 0,1 0 0 0 0,-1-1-1 0 0,1 1 1 0 0,0 0 0 0 0,-1-1 0 0 0,1 1 0 0 0,0 0 0 0 0,0-1 0 0 0,0 1 0 0 0,-1-1-1 0 0,1 1 1 0 0,0-1 0 0 0,0 0 0 0 0,0 1 0 0 0,0-1 0 0 0,0 0 0 0 0,0 1 0 0 0,0-1 0 0 0,-1 0-1 0 0,1 0 1 0 0,0 0 0 0 0,0 0 0 0 0,0 0 0 0 0,0 0 0 0 0,0 0 0 0 0,0 0 0 0 0,0-1 0 0 0,0 1-1 0 0,0 0 1 0 0,0 0 0 0 0,0-1 0 0 0,0 1 0 0 0,-1-1 0 0 0,1 1 0 0 0,0-1 0 0 0,0 1-1 0 0,0-1 1 0 0,-1 1 0 0 0,1-1-10 0 0,42-33 622 0 0,-40 31-615 0 0,140-174 961 0 0,-130 165-889 0 0,-11 35-39 0 0,22 175 191 0 0,-15 44-57 0 0,-9-229-160 0 0,0 0 0 0 0,-1 0 0 0 0,-1 1-1 0 0,0-1 1 0 0,0 0 0 0 0,-1 0 0 0 0,-1-1 0 0 0,0 1-1 0 0,-1-1 1 0 0,-1 0 0 0 0,1 0 0 0 0,-6 7-14 0 0,8-15-6 0 0,-1 0 0 0 0,0 0-1 0 0,0-1 1 0 0,0 1 0 0 0,0-1 0 0 0,-1 0 0 0 0,1 0 0 0 0,-1 0 0 0 0,0-1 0 0 0,0 0 0 0 0,0 0 0 0 0,0 0 0 0 0,0 0 0 0 0,0-1 0 0 0,0 0 0 0 0,-1 0 0 0 0,1 0 0 0 0,0-1 0 0 0,-1 1 0 0 0,1-1 0 0 0,0-1 0 0 0,-1 1 0 0 0,1-1-1 0 0,0 0 1 0 0,-1 0 0 0 0,1 0 0 0 0,0-1 0 0 0,-5-2 6 0 0,8 3-22 0 0,1 0 0 0 0,-1 0 0 0 0,0 0 0 0 0,1 0 0 0 0,-1 0 0 0 0,0 0 0 0 0,1 0 0 0 0,0-1 0 0 0,-1 1 0 0 0,1 0 0 0 0,0-1 0 0 0,-1 0-1 0 0,1 1 1 0 0,0-1 0 0 0,0 0 0 0 0,1 1 0 0 0,-1-1 0 0 0,0 0 0 0 0,0 0 0 0 0,1 0 0 0 0,-1 0 0 0 0,1 1 0 0 0,0-1 0 0 0,-1 0 0 0 0,1 0 0 0 0,0 0 0 0 0,0 0 0 0 0,0 0-1 0 0,1 0 1 0 0,-1 0 0 0 0,0 0 0 0 0,1 0 0 0 0,-1 0 0 0 0,1 0 0 0 0,0 1 0 0 0,0-3 22 0 0,41-57-5460 0 0,-32 50-578 0 0,-2 3-5501 0 0</inkml:trace>
  <inkml:trace contextRef="#ctx0" brushRef="#br0" timeOffset="916.551">919 1657 11106 0 0,'0'0'2250'0'0,"0"0"-449"0"0,0 0-126 0 0,0 0 22 0 0,0 0-91 0 0,0 0-192 0 0,0 0-306 0 0,0 0-312 0 0,0 0-269 0 0,0 0-171 0 0,0 0-119 0 0,0 0-65 0 0,0 0-68 0 0,6 32-57 0 0,20 98-10 0 0,-20-91-251 0 0,-9-39-3037 0 0,0-1-2444 0 0,2 1-6277 0 0</inkml:trace>
  <inkml:trace contextRef="#ctx0" brushRef="#br0" timeOffset="2133.565">560 73 0 0 0,'0'0'476'0'0,"0"0"1008"0"0,0 0 359 0 0,0 0-14 0 0,0 0-13 0 0,0 0-134 0 0,0 0-222 0 0,0 0-217 0 0,0 0-187 0 0,0 0-111 0 0,0 0-64 0 0,0 0-57 0 0,-5 6-81 0 0,-16 19-61 0 0,1 33 2078 0 0,14-36-2551 0 0,1 1-1 0 0,0-1 0 0 0,2 1 1 0 0,1 0-1 0 0,0 0 1 0 0,2 0-1 0 0,2 22-208 0 0,-2-43 31 0 0,0 0 0 0 0,0 0 0 0 0,0 0 0 0 0,1 0 0 0 0,-1 1 0 0 0,0-1 0 0 0,1 0 0 0 0,0 0 0 0 0,-1 0 0 0 0,1 0 0 0 0,0 0 0 0 0,0 0 0 0 0,0 0 0 0 0,0 0 0 0 0,1-1 0 0 0,-1 1 0 0 0,0 0 0 0 0,1-1 0 0 0,-1 1 0 0 0,1-1 0 0 0,-1 1 0 0 0,1-1 0 0 0,0 0 0 0 0,0 0 0 0 0,0 1 0 0 0,0-1 0 0 0,0 0 0 0 0,0-1 0 0 0,0 1 0 0 0,0 0 0 0 0,0-1 0 0 0,0 1 0 0 0,0-1 0 0 0,0 0 0 0 0,0 1 0 0 0,0-1 0 0 0,1 0 0 0 0,-1 0 0 0 0,0 0 0 0 0,0-1 0 0 0,0 1 0 0 0,0-1 0 0 0,0 1 0 0 0,1-1 0 0 0,-1 1 1 0 0,0-1-1 0 0,0 0 0 0 0,0-1-31 0 0,75-72 1064 0 0,-52 39-1002 0 0,-1-1 1 0 0,-2 0 0 0 0,-2-2-1 0 0,-1-1 1 0 0,-1 0 0 0 0,9-37-63 0 0,-17 38 227 0 0,-10 37-115 0 0,0 1-6 0 0,0 0-12 0 0,-31 109-114 0 0,23-58 52 0 0,1 1 1 0 0,3 0 0 0 0,2 0 0 0 0,3 0 0 0 0,5 38-33 0 0,12 211-54 0 0,-17-297 59 0 0,-1 0-1 0 0,1 0 0 0 0,-1-1 0 0 0,0 1 0 0 0,0 0 1 0 0,-1 0-1 0 0,1 0 0 0 0,-1-1 0 0 0,1 1 1 0 0,-1 0-1 0 0,-1-1 0 0 0,1 1 0 0 0,0 0 1 0 0,-1-1-1 0 0,0 0 0 0 0,1 1 0 0 0,-1-1 0 0 0,-1 0 1 0 0,1 0-1 0 0,0 0 0 0 0,-1 0 0 0 0,1 0 1 0 0,-1-1-1 0 0,0 1 0 0 0,0-1 0 0 0,0 0 1 0 0,0 1-1 0 0,-1-2 0 0 0,1 1 0 0 0,-1 0 0 0 0,1-1 1 0 0,-1 1-1 0 0,1-1 0 0 0,-1 0 0 0 0,-2 0-4 0 0,4 0-3 0 0,-1-1 0 0 0,0 0-1 0 0,0 0 1 0 0,1 0 0 0 0,-1-1-1 0 0,0 1 1 0 0,1-1-1 0 0,-1 1 1 0 0,0-1 0 0 0,1 0-1 0 0,-1 0 1 0 0,1 0 0 0 0,-1 0-1 0 0,1-1 1 0 0,-1 1 0 0 0,1 0-1 0 0,0-1 1 0 0,0 0 0 0 0,0 0-1 0 0,0 1 1 0 0,0-1 0 0 0,0 0-1 0 0,0-1 1 0 0,1 1-1 0 0,-1 0 1 0 0,1 0 0 0 0,-1-1-1 0 0,1 1 1 0 0,0-1 0 0 0,0 1-1 0 0,0-1 1 0 0,1 0 0 0 0,-1 1-1 0 0,0-1 1 0 0,1 0 3 0 0,-2-11-7 0 0,0-1 0 0 0,1 1 1 0 0,0-1-1 0 0,2 0 0 0 0,0 1 1 0 0,0-1-1 0 0,1 0 0 0 0,1 1 0 0 0,0 0 1 0 0,1 0-1 0 0,1 0 0 0 0,0 0 0 0 0,1 0 1 0 0,1 1-1 0 0,0 0 0 0 0,0 1 0 0 0,8-10 7 0 0,56-71-9520 0 0,-65 85-1664 0 0</inkml:trace>
  <inkml:trace contextRef="#ctx0" brushRef="#br0" timeOffset="2550.17">996 351 8250 0 0,'0'0'2552'0'0,"0"0"-355"0"0,0 0-285 0 0,0 0-318 0 0,0 0-270 0 0,0 0-252 0 0,0 0-285 0 0,0 0-172 0 0,0 0-42 0 0,0 0 36 0 0,0 0 16 0 0,0 0-99 0 0,0 0-116 0 0,14-2-120 0 0,114-8 358 0 0,-127 10-643 0 0,-1 0 1 0 0,1 0-1 0 0,0 0 1 0 0,0 0-1 0 0,-1 0 0 0 0,1 1 1 0 0,0-1-1 0 0,-1 0 1 0 0,1 0-1 0 0,0 0 1 0 0,-1 1-1 0 0,1-1 1 0 0,-1 0-1 0 0,1 1 0 0 0,0-1 1 0 0,-1 1-1 0 0,1-1 1 0 0,-1 1-1 0 0,1-1 1 0 0,-1 1-1 0 0,1-1 1 0 0,-1 1-1 0 0,1-1 0 0 0,-1 1 1 0 0,0-1-1 0 0,1 1 1 0 0,-1 0-1 0 0,0-1 1 0 0,1 1-1 0 0,-1 0 1 0 0,0-1-1 0 0,0 1 0 0 0,0 0 1 0 0,0-1-1 0 0,0 1 1 0 0,1 0-1 0 0,-1-1 1 0 0,-1 1-1 0 0,1 0 1 0 0,0 0-1 0 0,0-1 0 0 0,0 1 1 0 0,0 0-1 0 0,0-1 1 0 0,0 1-1 0 0,-1 0 1 0 0,1-1-1 0 0,0 1 1 0 0,-1 0-1 0 0,1-1 0 0 0,0 1 1 0 0,-1-1-1 0 0,1 1 1 0 0,-1-1-1 0 0,1 1 1 0 0,-1-1-1 0 0,1 1 0 0 0,-1-1 1 0 0,1 1-1 0 0,-1-1 1 0 0,0 0-6 0 0,-50 54 345 0 0,32-33-240 0 0,15-19-91 0 0,1 1 0 0 0,0 0 0 0 0,0 0 0 0 0,0 0 0 0 0,0 1 0 0 0,1-1 0 0 0,-1 1 0 0 0,1-1 0 0 0,0 1 0 0 0,0 0 0 0 0,0 0-1 0 0,1 0 1 0 0,-1 0 0 0 0,1 0 0 0 0,0 0 0 0 0,0 1 0 0 0,1-1 0 0 0,-1 0-14 0 0,1-2 15 0 0,0 0-1 0 0,0 0 1 0 0,1 0-1 0 0,-1 0 1 0 0,1 0-1 0 0,-1 0 1 0 0,1 0-1 0 0,-1 0 0 0 0,1-1 1 0 0,0 1-1 0 0,0 0 1 0 0,0 0-1 0 0,0-1 1 0 0,0 1-1 0 0,0-1 1 0 0,1 1-1 0 0,-1-1 1 0 0,1 1-1 0 0,-1-1 0 0 0,1 0 1 0 0,-1 1-1 0 0,1-1 1 0 0,-1 0-1 0 0,1 0 1 0 0,0 0-1 0 0,0-1 1 0 0,0 1-1 0 0,-1 0 1 0 0,1-1-1 0 0,0 1 0 0 0,1-1-14 0 0,111 5 1146 0 0,-110-5-1167 0 0,-1 0 0 0 0,1 1 0 0 0,0-1 0 0 0,-1-1-1 0 0,1 1 1 0 0,-1-1 0 0 0,1 1 0 0 0,0-1 0 0 0,-1 0 0 0 0,0 0 0 0 0,1-1-1 0 0,-1 1 1 0 0,0-1 0 0 0,1 1 0 0 0,-1-1 0 0 0,0 0 0 0 0,0 0 0 0 0,0-1 0 0 0,1-1 21 0 0,-3 4-607 0 0,-1 0-643 0 0,0 0-1682 0 0,0 0-4342 0 0,0 0-5025 0 0</inkml:trace>
  <inkml:trace contextRef="#ctx0" brushRef="#br0" timeOffset="3169.525">1549 840 2457 0 0,'0'0'4758'0'0,"0"0"-1737"0"0,0 0-846 0 0,0 0-378 0 0,0 0-342 0 0,0 0-284 0 0,0 0-135 0 0,0 0-98 0 0,0 0-138 0 0,0 0-93 0 0,0 0-98 0 0,0 0-90 0 0,-35 21-71 0 0,-108 64-89 0 0,24 5 325 0 0,100-70-602 0 0,13-14-74 0 0,1 1 0 0 0,0 0 1 0 0,0 0-1 0 0,0 0 0 0 0,1 1 1 0 0,0-1-1 0 0,0 1 0 0 0,1 0 0 0 0,0 0 1 0 0,1 0-1 0 0,-2 7-8 0 0,3-12-1 0 0,1 0 0 0 0,-1 0 0 0 0,1 0 0 0 0,0 0 1 0 0,0 0-1 0 0,0 0 0 0 0,0 0 0 0 0,0 0 0 0 0,1 0 0 0 0,-1 0 0 0 0,1 0 0 0 0,0 0 0 0 0,0 0 0 0 0,0 0 0 0 0,0 0 0 0 0,1 0 1 0 0,-1-1-1 0 0,1 1 0 0 0,0-1 0 0 0,-1 1 0 0 0,1-1 0 0 0,0 1 0 0 0,1-1 0 0 0,-1 0 0 0 0,0 0 0 0 0,1 0 0 0 0,-1 0 1 0 0,1-1-1 0 0,-1 1 0 0 0,1 0 0 0 0,0-1 0 0 0,0 0 0 0 0,2 1 1 0 0,7 1 114 0 0,-1-1 0 0 0,1 0 0 0 0,1 0 0 0 0,-1-2 0 0 0,0 1 0 0 0,0-1 0 0 0,0-1 0 0 0,0-1 0 0 0,0 1 0 0 0,0-2 0 0 0,0 0 0 0 0,-1 0 0 0 0,1-1 0 0 0,-1 0 0 0 0,0-1 0 0 0,4-2-114 0 0,12-8 169 0 0,0 0 0 0 0,-1-2-1 0 0,0-1 1 0 0,-1-2-1 0 0,-2 0 1 0 0,0-1 0 0 0,-1-1-1 0 0,-1-1 1 0 0,-1-1-1 0 0,-1-1 1 0 0,-1-1 0 0 0,-2 0-1 0 0,0-1 1 0 0,-2-2-169 0 0,11-22-15 0 0,-3-1 1 0 0,-3-1-1 0 0,-1-1 1 0 0,-3 0-1 0 0,-2-1 1 0 0,-3-1-1 0 0,-2 0 1 0 0,-3 0-1 0 0,-2-40 15 0 0,-2 91-7 0 0,0 1 0 0 0,-1-1 1 0 0,1 0-1 0 0,-1 0 0 0 0,0 0 0 0 0,-1 0 0 0 0,1 0 0 0 0,-1 0 0 0 0,0 0 0 0 0,-1 1 1 0 0,1-1-1 0 0,-1 0 0 0 0,1 1 0 0 0,-2-1 0 0 0,1 1 0 0 0,0 0 0 0 0,-1-1 0 0 0,0 1 1 0 0,0 0-1 0 0,0 1 0 0 0,0-1 0 0 0,-1 0 0 0 0,1 1 0 0 0,-1 0 0 0 0,0 0 0 0 0,0 0 1 0 0,0 0-1 0 0,0 1 0 0 0,-1 0 0 0 0,1-1 0 0 0,-1 1 0 0 0,1 1 0 0 0,-3-1 7 0 0,-2 1-13 0 0,-1 0 0 0 0,1 1-1 0 0,-1 0 1 0 0,1 1-1 0 0,0 0 1 0 0,-1 0 0 0 0,1 1-1 0 0,0 0 1 0 0,0 1-1 0 0,0 0 1 0 0,0 0-1 0 0,0 1 1 0 0,1 0 0 0 0,0 1-1 0 0,0 0 1 0 0,0 0-1 0 0,0 1 1 0 0,1 0 0 0 0,-1 1 13 0 0,-8 6-2 0 0,1 1 1 0 0,0 1 0 0 0,2 1 0 0 0,0 0 0 0 0,0 0 0 0 0,1 2 0 0 0,2-1-1 0 0,-4 8 2 0 0,5-6 13 0 0,0 0 1 0 0,2 0-1 0 0,0 1 0 0 0,2 0 0 0 0,0 0 0 0 0,1 0 0 0 0,1 0 0 0 0,1 1 0 0 0,0 0 1 0 0,2-1-1 0 0,1 1 0 0 0,0 0 0 0 0,1-1 0 0 0,1 1 0 0 0,2-1 0 0 0,0 0 1 0 0,0 0-1 0 0,2-1 0 0 0,2 4-13 0 0,2 2 34 0 0,1-1 0 0 0,1 0 0 0 0,1-1 0 0 0,1-1 0 0 0,1-1 0 0 0,0 0 0 0 0,2 0 0 0 0,1-2 1 0 0,0 0-1 0 0,1-2 0 0 0,1 0 0 0 0,1-1 0 0 0,0-1 0 0 0,1-1 0 0 0,0-1 0 0 0,13 4-34 0 0,-5-15-911 0 0,-24-8-3055 0 0,-3-5-4674 0 0,-3 7-3694 0 0</inkml:trace>
  <inkml:trace contextRef="#ctx0" brushRef="#br0" timeOffset="3804.951">2046 859 14419 0 0,'0'0'2207'0'0,"0"0"-568"0"0,0 0-357 0 0,0 0-203 0 0,0 0-254 0 0,0 0-175 0 0,0 0-150 0 0,0 0-157 0 0,0 0-126 0 0,0 0-68 0 0,0 0-17 0 0,0 0-44 0 0,0 0-21 0 0,-10 28-14 0 0,-28 85-35 0 0,28-57 22 0 0,10-54-36 0 0,-1 0 0 0 0,1 1 0 0 0,0-1 1 0 0,0 0-1 0 0,0 0 0 0 0,1 0 0 0 0,-1 1 1 0 0,0-1-1 0 0,1 0 0 0 0,0 0 0 0 0,-1 0 1 0 0,1 0-1 0 0,0 0 0 0 0,0 0 0 0 0,0 0 1 0 0,0 0-1 0 0,0 0 0 0 0,1 0 0 0 0,-1-1 1 0 0,1 1-1 0 0,-1 0 0 0 0,1-1 0 0 0,-1 0 1 0 0,1 1-1 0 0,0-1 0 0 0,0 0 0 0 0,0 1 1 0 0,0-1-1 0 0,0 0 0 0 0,0-1 0 0 0,0 1 1 0 0,0 0-1 0 0,0 0 0 0 0,0-1 0 0 0,0 0 1 0 0,1 1-1 0 0,-1-1 0 0 0,0 0 0 0 0,0 0 0 0 0,0 0 1 0 0,1 0-1 0 0,-1 0 0 0 0,0-1 0 0 0,1 1-4 0 0,9-3 80 0 0,-1-1 0 0 0,1 0 0 0 0,-1 0 0 0 0,0-1 0 0 0,0-1 0 0 0,0 0 0 0 0,-1 0 0 0 0,0-1 0 0 0,0-1 0 0 0,-1 1 0 0 0,0-1 0 0 0,0-1 0 0 0,-1 0 0 0 0,0 0 0 0 0,0-1 0 0 0,-1 0 0 0 0,2-5-80 0 0,5-2 161 0 0,91-108 656 0 0,-73 96-451 0 0,-32 46-313 0 0,-37 131 326 0 0,-109 519-345 0 0,145-661-28 0 0,1 0-1 0 0,-1 0 0 0 0,0-1 0 0 0,0 1 1 0 0,-1 0-1 0 0,1-1 0 0 0,-1 1 0 0 0,0-1 1 0 0,-1 0-1 0 0,0 0 0 0 0,1 0 0 0 0,-2 0 1 0 0,1 0-1 0 0,0-1 0 0 0,-1 1 0 0 0,0-1 1 0 0,0 0-1 0 0,0 0 0 0 0,-1 0 0 0 0,1-1 1 0 0,-1 1-1 0 0,0-1 0 0 0,0 0 0 0 0,0-1 1 0 0,0 1-1 0 0,-1-1 0 0 0,1 0 0 0 0,-1 0 1 0 0,1-1-1 0 0,-2 1-5 0 0,4-3 4 0 0,1 1 0 0 0,-1 0 0 0 0,0-1 0 0 0,1 1 0 0 0,-1-1 0 0 0,1 0 0 0 0,-1 0 0 0 0,1 0 0 0 0,0 0 0 0 0,-1 0 0 0 0,1-1 0 0 0,0 1 0 0 0,0-1 0 0 0,0 1 0 0 0,0-1 0 0 0,0 0 0 0 0,0 0-1 0 0,0 0 1 0 0,0 0 0 0 0,1 0 0 0 0,-1 0 0 0 0,1-1 0 0 0,0 1 0 0 0,0 0 0 0 0,0-1 0 0 0,0 1 0 0 0,0-1 0 0 0,0 1 0 0 0,0-1 0 0 0,1 1 0 0 0,-1-1 0 0 0,1 0 0 0 0,0 1 0 0 0,0-3-4 0 0,6-95 124 0 0,3 75-135 0 0,0-1 1 0 0,2 2 0 0 0,1-1 0 0 0,1 2-1 0 0,1 0 1 0 0,0 0 0 0 0,2 1-1 0 0,1 1 1 0 0,1 1 0 0 0,0 0 0 0 0,2 1-1 0 0,0 1 1 0 0,19-12 10 0 0,40-2-640 0 0,-41 29-9414 0 0,-34 3-1694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01:40:0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7106 0 0,'0'0'1947'0'0,"0"0"-795"0"0,0 0-485 0 0,0 0-191 0 0,0 0-37 0 0,0 0 246 0 0,0 0 373 0 0,0 0 286 0 0,0 0 135 0 0,0 0-146 0 0,0 0-212 0 0,34 2-186 0 0,113 6-169 0 0,254-3 1748 0 0,616-44-825 0 0,-768 37-1716 0 0,-183 17-142 0 0,-93 23 391 0 0,-235 170 120 0 0,50-38-346 0 0,182-128-211 0 0,78-23 187 0 0,236-32 457 0 0,-140-1-343 0 0,410 7 671 0 0,-391 15-429 0 0,-130-1 448 0 0,-33-6-784 0 0,0 1 3 0 0,0-1-7 0 0,0-1 8 0 0,0 0 21 0 0,0 0-5 0 0,0 0-21 0 0,0 0-2 0 0,0 0 6 0 0,0 0 25 0 0,0 0-31 0 0,0 0 3 0 0,0 0 19 0 0,0 0 16 0 0,0 0-22 0 0,0 0-1 0 0,0 0-47 0 0,0 0 18 0 0,0 0 25 0 0,0 0 0 0 0,0 0 17 0 0,0 0 1 0 0,0 0-8 0 0,0 0-14 0 0,-7-1 650 0 0,-98-63-541 0 0,10-13-143 0 0,87 66 58 0 0,8 11-27 0 0,0 0-1 0 0,0 1 0 0 0,0-1 1 0 0,0 0-1 0 0,0 0 1 0 0,0 0-1 0 0,0 0 1 0 0,-1 1-1 0 0,1-1 0 0 0,0 0 1 0 0,0 0-1 0 0,0 0 1 0 0,0 0-1 0 0,0 1 1 0 0,-1-1-1 0 0,1 0 1 0 0,0 0-1 0 0,0 0 0 0 0,0 0 1 0 0,-1 0-1 0 0,1 0 1 0 0,0 0-1 0 0,0 0 1 0 0,0 1-1 0 0,-1-1 0 0 0,1 0 1 0 0,0 0-1 0 0,0 0 1 0 0,-1 0-1 0 0,1 0 1 0 0,0 0-1 0 0,0 0 0 0 0,0 0 1 0 0,-1-1-1 0 0,1 1 1 0 0,0 0-1 0 0,0 0 1 0 0,0 0-1 0 0,-1 0 0 0 0,1 0 1 0 0,0 0-1 0 0,0 0 8 0 0,-10 49 37 0 0,-1 0 0 0 0,-2 0 0 0 0,-3-1 0 0 0,-2 1-37 0 0,8-24-20 0 0,-85 171 80 0 0,78-175-38 0 0,24-35 194 0 0,26-22-196 0 0,0 0 0 0 0,3 2 0 0 0,1 2 0 0 0,1 1 0 0 0,1 2 0 0 0,11-4-20 0 0,65-50-47 0 0,-54 33-1436 0 0,-58 50 934 0 0,-3 0-6168 0 0,0 0 6689 0 0,0 0-11471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9:43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85 531 0 0 0,'0'0'527'0'0,"0"0"313"0"0,0 0 97 0 0,0 0 100 0 0,0 0 43 0 0,-6 0 26 0 0,-32 4 1174 0 0,21-3 3026 0 0,3 1-1933 0 0,5-1 1659 0 0,11-25-2957 0 0,8 7-1969 0 0,0 1 0 0 0,1 1 0 0 0,0 0 0 0 0,2 0 0 0 0,-1 2 0 0 0,2-1-1 0 0,0 1 1 0 0,0 1 0 0 0,1 1 0 0 0,1 0 0 0 0,0 1 0 0 0,7-3-106 0 0,-9 3 60 0 0,11-5 42 0 0,1 1 1 0 0,1 0-1 0 0,0 2 1 0 0,0 1-1 0 0,1 2 1 0 0,1 0-1 0 0,23-3-102 0 0,-49 11 8 0 0,0-1-1 0 0,1 1 0 0 0,-1 0 0 0 0,0 0 0 0 0,1 0 0 0 0,-1 1 0 0 0,0-1 0 0 0,1 1 0 0 0,-1-1 0 0 0,1 1 0 0 0,-1 1 0 0 0,1-1 0 0 0,-1 0 0 0 0,1 1 1 0 0,-1-1-1 0 0,0 1 0 0 0,1 0 0 0 0,-1 0 0 0 0,0 1 0 0 0,0-1 0 0 0,0 1 0 0 0,0-1 0 0 0,0 1 0 0 0,0 0 0 0 0,0 0 0 0 0,0 0 0 0 0,-1 1 0 0 0,1-1 0 0 0,-1 1 1 0 0,0-1-1 0 0,0 1 0 0 0,0 0 0 0 0,0 0 0 0 0,0 0 0 0 0,0 0 0 0 0,-1 0 0 0 0,1 0 0 0 0,-1 0 0 0 0,0 1 0 0 0,0-1-7 0 0,2 14 28 0 0,0 0 1 0 0,-1-1-1 0 0,-1 1 0 0 0,-1 0 1 0 0,0 0-1 0 0,-2-1 0 0 0,1 1 0 0 0,-2 0 1 0 0,0-1-1 0 0,-1 1 0 0 0,-1-1 1 0 0,-1 0-1 0 0,0-1 0 0 0,-1 1 0 0 0,0-1 1 0 0,-3 3-29 0 0,-16 25 3 0 0,-2-2 0 0 0,-2 0 0 0 0,-1-2 1 0 0,-30 28-4 0 0,37-43-35 0 0,44-28-154 0 0,66-21 199 0 0,-63 17-6 0 0,0 0 0 0 0,1 2 0 0 0,0 0 0 0 0,0 2-1 0 0,0 0 1 0 0,1 2 0 0 0,-1 1 0 0 0,1 0 0 0 0,-1 2 0 0 0,7 2-4 0 0,-24-1 3 0 0,1 0-1 0 0,-1 0 1 0 0,0 1 0 0 0,0 0-1 0 0,0 1 1 0 0,0-1 0 0 0,0 1-1 0 0,-1 1 1 0 0,0-1 0 0 0,0 1-1 0 0,0 0 1 0 0,-1 0 0 0 0,1 1-1 0 0,-1 0 1 0 0,0 0 0 0 0,-1 0-1 0 0,0 0 1 0 0,0 1 0 0 0,0 0-1 0 0,-1 0 1 0 0,1 0 0 0 0,0 4-3 0 0,1 2 34 0 0,-1 1 0 0 0,0 0 0 0 0,-1 0 0 0 0,-1 0 1 0 0,0 0-1 0 0,0 0 0 0 0,-2 1 0 0 0,0-1 0 0 0,0 0 1 0 0,-2 0-1 0 0,-1 11-34 0 0,-3-7 90 0 0,0 0 0 0 0,-1-1 1 0 0,-1 0-1 0 0,0-1 0 0 0,-2 0 1 0 0,1 0-1 0 0,-13 14-90 0 0,10-15 59 0 0,0 0 0 0 0,0 0 0 0 0,-1-2 1 0 0,-1 1-1 0 0,0-2 0 0 0,-1 0 0 0 0,-16 10-59 0 0,14-12 29 0 0,0 0 0 0 0,-1-2 0 0 0,0 0-1 0 0,0-1 1 0 0,-1 0 0 0 0,0-2 0 0 0,0 0 0 0 0,0-2 0 0 0,0 0-1 0 0,-1 0 1 0 0,1-2 0 0 0,-2-1-29 0 0,-91-12 8 0 0,108 11-40 0 0,1 0 1 0 0,-1 0-1 0 0,1-1 1 0 0,-1 1-1 0 0,1-1 1 0 0,-1 0-1 0 0,1 0 0 0 0,0 0 1 0 0,0 0-1 0 0,0-1 1 0 0,0 1-1 0 0,1-1 0 0 0,-1 0 1 0 0,1 1-1 0 0,-1-1 1 0 0,1 0-1 0 0,0-1 1 0 0,0 1-1 0 0,0 0 0 0 0,1 0 1 0 0,-1-1-1 0 0,1 1 1 0 0,0-1-1 0 0,0 0 1 0 0,0 1-1 0 0,0-1 0 0 0,1 0 1 0 0,-1-3 31 0 0,1 2-296 0 0,-1 1 0 0 0,1-1 0 0 0,0 0 0 0 0,0 0-1 0 0,1 1 1 0 0,-1-1 0 0 0,1 0 0 0 0,0 1 0 0 0,0-1 0 0 0,1 1 0 0 0,-1-1 0 0 0,1 1 0 0 0,0-1 0 0 0,0 1 0 0 0,1 0 0 0 0,-1 0 0 0 0,1 0 0 0 0,0 1 0 0 0,0-1 0 0 0,3-2 296 0 0,7-7-6566 0 0,-2 1-5344 0 0</inkml:trace>
  <inkml:trace contextRef="#ctx0" brushRef="#br0" timeOffset="2506.886">1511 970 3201 0 0,'0'0'1775'0'0,"0"0"-174"0"0,0 0-56 0 0,0 0 70 0 0,0 0 72 0 0,0 0-16 0 0,0 0-134 0 0,0 0-266 0 0,0 0-262 0 0,0 0-221 0 0,0 0-184 0 0,0 0-127 0 0,0 0-86 0 0,-21 2-53 0 0,-68 8-29 0 0,33 17 319 0 0,52-25-573 0 0,-154 140 1246 0 0,151-134-1286 0 0,0 1 0 0 0,0-1 0 0 0,1 1-1 0 0,1 1 1 0 0,0-1 0 0 0,0 1 0 0 0,0 0-1 0 0,2 0 1 0 0,-1 0 0 0 0,1 0 0 0 0,0 1-1 0 0,1-1 1 0 0,1 1 0 0 0,0 0 0 0 0,0-1-1 0 0,1 1 1 0 0,0 0 0 0 0,1 5-15 0 0,0-12 11 0 0,0 0 1 0 0,0 0-1 0 0,0 0 0 0 0,0 0 1 0 0,1-1-1 0 0,0 1 1 0 0,-1 0-1 0 0,2-1 0 0 0,-1 1 1 0 0,0-1-1 0 0,1 0 1 0 0,-1 0-1 0 0,1 0 1 0 0,0 0-1 0 0,0 0 0 0 0,0 0 1 0 0,0-1-1 0 0,1 1 1 0 0,-1-1-1 0 0,0 0 0 0 0,1 0 1 0 0,0-1-1 0 0,0 1 1 0 0,-1-1-1 0 0,1 1 1 0 0,0-1-1 0 0,0-1 0 0 0,3 2-11 0 0,4-1 80 0 0,0 1 0 0 0,0-1 0 0 0,0-1 0 0 0,-1 0-1 0 0,1 0 1 0 0,0-1 0 0 0,0-1 0 0 0,0 0-1 0 0,-1 0 1 0 0,4-2-80 0 0,29-13 165 0 0,-1-3-1 0 0,0-1 0 0 0,-2-2 1 0 0,0-1-1 0 0,-2-2 0 0 0,-1-2 1 0 0,-1-2-1 0 0,-2-1 0 0 0,-1-1 1 0 0,-1-2-1 0 0,-2-1 0 0 0,-1-2 1 0 0,0-4-165 0 0,-9 11 32 0 0,-1-1 0 0 0,-2 0 0 0 0,-1-1 1 0 0,-2 0-1 0 0,0-2 0 0 0,-3 1 0 0 0,-1-2 1 0 0,-1 1-1 0 0,-2-1 0 0 0,-1-1 0 0 0,-2 1 0 0 0,-2-1 1 0 0,-1 1-1 0 0,-1-1 0 0 0,-2 0 0 0 0,-2 1 1 0 0,-1-1-1 0 0,-10-30-32 0 0,10 41-22 0 0,0-2 3 0 0,0-1-1 0 0,-3 1 1 0 0,0 0 0 0 0,-1 0 0 0 0,-2 1-1 0 0,0 0 1 0 0,-2 1 0 0 0,-7-9 19 0 0,16 28-8 0 0,0 1 1 0 0,-1-1 0 0 0,0 1-1 0 0,0 0 1 0 0,0 1 0 0 0,0-1-1 0 0,-1 1 1 0 0,0 0-1 0 0,0 1 1 0 0,0-1 0 0 0,0 1-1 0 0,-1 0 1 0 0,1 1 0 0 0,-1-1-1 0 0,1 1 1 0 0,-1 1 0 0 0,0-1-1 0 0,0 1 1 0 0,0 0-1 0 0,0 1 1 0 0,0 0 0 0 0,0 0-1 0 0,0 0 1 0 0,0 1 0 0 0,0 0-1 0 0,0 0 1 0 0,1 1-1 0 0,-1 0 1 0 0,0 0 0 0 0,1 1-1 0 0,-1 0 1 0 0,1 0 0 0 0,0 0-1 0 0,0 1 1 0 0,0-1-1 0 0,-2 3 8 0 0,-6 8 13 0 0,0 1 1 0 0,1 0-1 0 0,1 1 0 0 0,0 0 0 0 0,1 1 0 0 0,1 0 0 0 0,0 1 0 0 0,2 0 0 0 0,0 1 0 0 0,1 0 0 0 0,0 0 0 0 0,2 0 0 0 0,0 1 0 0 0,2-1 0 0 0,0 1 0 0 0,1 0 0 0 0,0 14-13 0 0,2 3 31 0 0,1 0 1 0 0,2 0-1 0 0,1 0 0 0 0,2 0 0 0 0,2-1 1 0 0,1 0-1 0 0,2 0 0 0 0,1-1 0 0 0,5 5-31 0 0,24 46 253 0 0,5-3 0 0 0,3-1 0 0 0,3-3 0 0 0,54 62-253 0 0,47 55 1415 0 0,-153-196-1409 0 0,0-1 0 0 0,0 1 0 0 0,1 0-1 0 0,-1-1 1 0 0,0 1 0 0 0,0 0-1 0 0,0 0 1 0 0,1-1 0 0 0,-1 1 0 0 0,0 0-1 0 0,1 0 1 0 0,-1 0 0 0 0,0-1-1 0 0,0 1 1 0 0,1 0 0 0 0,-1 0 0 0 0,0 0-1 0 0,1 0 1 0 0,-1 0 0 0 0,0 0-1 0 0,1-1 1 0 0,-1 1 0 0 0,0 0 0 0 0,1 0-1 0 0,-1 0 1 0 0,0 0 0 0 0,1 0-1 0 0,-1 0 1 0 0,0 1 0 0 0,1-1 0 0 0,-1 0-1 0 0,0 0 1 0 0,1 0 0 0 0,-1 0-1 0 0,0 0 1 0 0,1 0 0 0 0,-1 0 0 0 0,0 1-1 0 0,0-1 1 0 0,1 0 0 0 0,-1 0-1 0 0,0 0 1 0 0,1 1 0 0 0,-1-1 0 0 0,0 0-1 0 0,0 1 1 0 0,0-1 0 0 0,1 0 0 0 0,-1 0-1 0 0,0 1 1 0 0,0-1 0 0 0,0 0-1 0 0,0 1 1 0 0,0-1 0 0 0,0 0 0 0 0,1 1-6 0 0,-1-15-8047 0 0,0 12 6086 0 0,0 1-10198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9:53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1 147 4553 0 0,'0'0'1635'0'0,"0"0"-427"0"0,0 0-300 0 0,0 0-1 0 0,0 0 127 0 0,0 0 101 0 0,0 0 1 0 0,0 0-126 0 0,0 0-178 0 0,0 0-65 0 0,0 0-18 0 0,8 0 70 0 0,180-11 3850 0 0,77-13-2183 0 0,962-57 921 0 0,-90 73-2680 0 0,18 24 153 0 0,1158-28 126 0 0,-1131 12-676 0 0,-664-16-164 0 0,-453 13-192 0 0,-65 3 61 0 0,0 0-2 0 0,0 0 2 0 0,0 0 12 0 0,0 0 2 0 0,0 0-15 0 0,0 0 7 0 0,0 0-6 0 0,0 0-6 0 0,0 0-12 0 0,0 0-7 0 0,0 0-2 0 0,0 0-3 0 0,0 0-14 0 0,0 0-19 0 0,-9-5-2136 0 0,6 2-5588 0 0,2 3-4681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39:47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470 60 0 0 0,'0'0'399'0'0,"0"0"305"0"0,0 0 351 0 0,0 0 390 0 0,0 0 332 0 0,0 0 163 0 0,0 0-18 0 0,0 0-208 0 0,0 0-263 0 0,0 0-216 0 0,3-8-154 0 0,8-23-93 0 0,-11 30-856 0 0,0 0 0 0 0,0 0 0 0 0,-1 0 0 0 0,1 0 0 0 0,0 0 0 0 0,-1 0 0 0 0,1 0 0 0 0,0 0 0 0 0,-1 0 0 0 0,0 0 0 0 0,1 1 0 0 0,-1-1 0 0 0,1 0 0 0 0,-1 0 0 0 0,0 1 0 0 0,1-1 0 0 0,-1 0 0 0 0,0 1 0 0 0,0-1-1 0 0,0 0 1 0 0,0 1 0 0 0,0 0 0 0 0,1-1 0 0 0,-1 1 0 0 0,0-1 0 0 0,0 1 0 0 0,0 0 0 0 0,0 0 0 0 0,0-1 0 0 0,0 1 0 0 0,0 0 0 0 0,0 0 0 0 0,0 0 0 0 0,0 0 0 0 0,0 0 0 0 0,0 1 0 0 0,0-1 0 0 0,0 0 0 0 0,0 0 0 0 0,0 0 0 0 0,0 1-132 0 0,0-1 108 0 0,-19 1 350 0 0,1 0 0 0 0,-1 2 0 0 0,1 0 0 0 0,0 1 0 0 0,0 1 0 0 0,-17 7-458 0 0,3 1 327 0 0,1 2-1 0 0,1 1 1 0 0,1 1-1 0 0,0 2 1 0 0,-19 15-327 0 0,41-26 50 0 0,-1 0 1 0 0,1 0-1 0 0,1 1 0 0 0,-1 0 1 0 0,2 0-1 0 0,-1 1 1 0 0,1 0-1 0 0,1 0 0 0 0,-1 0 1 0 0,2 1-1 0 0,0 0 1 0 0,0 0-1 0 0,1 0 0 0 0,0 0 1 0 0,1 1-1 0 0,0-1 1 0 0,1 1-1 0 0,0-1 0 0 0,0 1 1 0 0,2-1-1 0 0,-1 1 1 0 0,2-1-1 0 0,0 1 0 0 0,0 0-50 0 0,0-4 30 0 0,1 0-1 0 0,0 0 0 0 0,0 0 0 0 0,0 0 1 0 0,1-1-1 0 0,1 1 0 0 0,-1-1 0 0 0,1 0 1 0 0,0 0-1 0 0,1-1 0 0 0,0 1 0 0 0,0-1 1 0 0,0 0-1 0 0,0-1 0 0 0,1 0 0 0 0,0 0 1 0 0,0 0-1 0 0,1-1 0 0 0,-1 0 0 0 0,1 0 1 0 0,6 1-30 0 0,6 3 69 0 0,1-2 1 0 0,0 0 0 0 0,1-1 0 0 0,-1-1 0 0 0,1-1-1 0 0,0-1 1 0 0,20-1-70 0 0,-30 0 16 0 0,-1-1 0 0 0,1 0 0 0 0,-1-1 0 0 0,1 0 0 0 0,-1-1 0 0 0,0 0 0 0 0,0 0 0 0 0,0-2 0 0 0,0 1 0 0 0,0-1 0 0 0,0-1 0 0 0,-1 0 0 0 0,9-6-16 0 0,39-32-526 0 0,-20 7-1755 0 0,-10 14-3278 0 0,-10 8-2805 0 0,-10 6-3013 0 0</inkml:trace>
  <inkml:trace contextRef="#ctx0" brushRef="#br0" timeOffset="5470.687">1381 171 0 0 0,'0'0'524'0'0,"0"0"88"0"0,0 0 363 0 0,0 0 423 0 0,0 0 361 0 0,0 0 115 0 0,0 0-129 0 0,0 0-211 0 0,0 0-231 0 0,0 0-124 0 0,-2-10-107 0 0,-6-35-74 0 0,7 43-850 0 0,0 1 1 0 0,0-1 0 0 0,0 0 0 0 0,0 1 0 0 0,0-1 0 0 0,0 1 0 0 0,0-1 0 0 0,0 1 0 0 0,-1-1 0 0 0,1 1 0 0 0,-1 0 0 0 0,1-1 0 0 0,-1 1 0 0 0,1 0 0 0 0,-1 0 0 0 0,0 0 0 0 0,1 1 0 0 0,-1-1 0 0 0,0 0-1 0 0,0 1 1 0 0,0-1 0 0 0,1 1 0 0 0,-1-1 0 0 0,0 1 0 0 0,0 0 0 0 0,0 0 0 0 0,0 0 0 0 0,0 0 0 0 0,0 0-149 0 0,-3-1 243 0 0,-6 1-59 0 0,0 0-1 0 0,0 0 1 0 0,0 1 0 0 0,0 0 0 0 0,0 1 0 0 0,0 0 0 0 0,1 1-1 0 0,-1 0 1 0 0,1 0 0 0 0,0 1 0 0 0,0 1 0 0 0,0 0-1 0 0,0 0 1 0 0,1 1 0 0 0,0 0 0 0 0,0 1 0 0 0,0 0 0 0 0,-2 3-184 0 0,2-1 41 0 0,0 0 1 0 0,1 1 0 0 0,-1 0 0 0 0,2 1 0 0 0,0-1 0 0 0,0 2 0 0 0,1-1-1 0 0,0 1 1 0 0,1 0 0 0 0,1 0 0 0 0,-1 0 0 0 0,2 0 0 0 0,0 1 0 0 0,0 0-1 0 0,2 0 1 0 0,-1 0 0 0 0,2-1 0 0 0,-1 8-42 0 0,2-16 13 0 0,-1 1 0 0 0,1-1 0 0 0,0 0 0 0 0,0 0 0 0 0,0-1 0 0 0,0 1 0 0 0,0 0 0 0 0,1 0 0 0 0,0-1 0 0 0,0 1 0 0 0,0 0 0 0 0,0-1 0 0 0,1 0 0 0 0,-1 0 0 0 0,1 0 0 0 0,0 0 0 0 0,0 0 0 0 0,0 0 0 0 0,0 0-1 0 0,0-1 1 0 0,1 0 0 0 0,-1 0 0 0 0,1 0 0 0 0,-1 0 0 0 0,1 0 0 0 0,0-1 0 0 0,0 1 0 0 0,0-1 0 0 0,3 0-13 0 0,0 1 75 0 0,1 0 1 0 0,-1-1-1 0 0,0 0 0 0 0,0 0 0 0 0,0-1 0 0 0,1 1 0 0 0,-1-2 1 0 0,0 1-1 0 0,1-1 0 0 0,-1 0 0 0 0,0-1 0 0 0,0 0 1 0 0,0 0-1 0 0,0 0 0 0 0,-1-1 0 0 0,5-2-75 0 0,17-14 200 0 0,-2 0 0 0 0,-1-2 0 0 0,0-1 0 0 0,-2-1 0 0 0,0-1 0 0 0,-2-1 0 0 0,3-5-200 0 0,81-116 355 0 0,-96 133-324 0 0,15-29 117 0 0,-61 129 75 0 0,33-77-221 0 0,0 0 1 0 0,1 0 0 0 0,0 0 0 0 0,1 0 0 0 0,0 1 0 0 0,0-1-1 0 0,1 1 1 0 0,0-1 0 0 0,1 1 0 0 0,1-1 0 0 0,-1 1 0 0 0,2-1-1 0 0,-1 1 1 0 0,2-1 0 0 0,-1 0 0 0 0,1 0 0 0 0,1 0 0 0 0,0 0-1 0 0,0 0 1 0 0,1-1 0 0 0,0 0 0 0 0,0 0 0 0 0,1 0 0 0 0,1 0 0 0 0,-1-1-1 0 0,1 0 1 0 0,1-1 0 0 0,-1 1 0 0 0,1-2 0 0 0,1 1 0 0 0,8 5-3 0 0,-8-7 5 0 0,1 0 1 0 0,0-1 0 0 0,0 0-1 0 0,0 0 1 0 0,0-1 0 0 0,1 0-1 0 0,-1-1 1 0 0,1 0 0 0 0,0-1-1 0 0,-1 0 1 0 0,1-1 0 0 0,0 0-1 0 0,0 0 1 0 0,-1-1 0 0 0,1-1-1 0 0,0 0 1 0 0,-1 0 0 0 0,0-1-1 0 0,1 0 1 0 0,3-3-6 0 0,19-12 47 0 0,-1-1 0 0 0,0-2 0 0 0,-1-1 0 0 0,-2-2 0 0 0,0-1 0 0 0,-2-1 0 0 0,0-1 0 0 0,-2-2 0 0 0,-1 0 0 0 0,-2-1 0 0 0,13-24-47 0 0,44-49 75 0 0,-78 101-78 0 0,0 1 0 0 0,0-1 0 0 0,0 1 0 0 0,0 0 0 0 0,0 0 0 0 0,0 0 0 0 0,1 0 0 0 0,-1 0 0 0 0,1 0 0 0 0,-1 0 0 0 0,0 0 0 0 0,1 0 0 0 0,0 0 0 0 0,-1 1 0 0 0,1-1 0 0 0,-1 1 0 0 0,1-1 0 0 0,0 1 0 0 0,-1 0 0 0 0,1 0 0 0 0,0 0 0 0 0,-1-1 0 0 0,1 2 0 0 0,0-1 0 0 0,-1 0 0 0 0,1 0 0 0 0,0 0 0 0 0,-1 1 0 0 0,1-1 0 0 0,0 1 0 0 0,0 0 3 0 0,5 3-1 0 0,0 0 1 0 0,-1 0 0 0 0,1 1 0 0 0,-1 0-1 0 0,0 1 1 0 0,-1-1 0 0 0,1 1 0 0 0,-1 0-1 0 0,0 0 1 0 0,0 1 0 0 0,-1-1-1 0 0,0 1 1 0 0,0 0 0 0 0,-1 1 0 0 0,0-1-1 0 0,0 0 1 0 0,-1 1 0 0 0,1 0 0 0 0,-2-1-1 0 0,1 1 1 0 0,14 164 187 0 0,-15-166-173 0 0,-2 0 1 0 0,1 0-1 0 0,0 0 0 0 0,-1 0 1 0 0,0 0-1 0 0,-1 0 0 0 0,1 0 1 0 0,-1 0-1 0 0,0 0 0 0 0,-1-1 1 0 0,1 1-1 0 0,-1-1 0 0 0,0 0 1 0 0,0 0-1 0 0,-1 0 0 0 0,0 0 1 0 0,1 0-1 0 0,-2-1 0 0 0,1 1 1 0 0,0-1-1 0 0,-1 0 0 0 0,0-1 1 0 0,0 1-1 0 0,-4 1-14 0 0,2 0 11 0 0,1-1-1 0 0,-1 0 1 0 0,-1 0-1 0 0,1 0 1 0 0,0-1-1 0 0,-1 0 1 0 0,0-1-1 0 0,0 0 1 0 0,1 0-1 0 0,-1 0 1 0 0,0-1-1 0 0,0-1 1 0 0,-1 1-1 0 0,1-1 1 0 0,0 0-1 0 0,-3-1-10 0 0,22-15-331 0 0,-4 12 321 0 0,0 0-1 0 0,0 1 1 0 0,0 1-1 0 0,0-1 1 0 0,0 1-1 0 0,1 0 1 0 0,-1 1-1 0 0,0-1 0 0 0,1 1 1 0 0,0 1-1 0 0,-1 0 1 0 0,1 0-1 0 0,-1 0 1 0 0,1 1-1 0 0,-1 0 1 0 0,1 1-1 0 0,-1-1 1 0 0,1 2-1 0 0,-1-1 0 0 0,0 1 1 0 0,0 0-1 0 0,2 1 11 0 0,14 7 10 0 0,1-2-1 0 0,0-1 0 0 0,0 0 0 0 0,1-2 0 0 0,-1-1 1 0 0,1-1-1 0 0,1-1 0 0 0,-1-1 0 0 0,0-1 1 0 0,1-2-1 0 0,-1 0 0 0 0,18-4-9 0 0,-19-1 50 0 0,0-1-1 0 0,0-1 0 0 0,-1-1 1 0 0,0-1-1 0 0,-1-1 1 0 0,0-1-1 0 0,-1-1 1 0 0,0-1-1 0 0,-1-1 1 0 0,11-11-50 0 0,-16 13 52 0 0,-1-2-1 0 0,-1 1 1 0 0,0-2 0 0 0,-1 0-1 0 0,-1 0 1 0 0,-1-1 0 0 0,0-1 0 0 0,-1 0-1 0 0,4-12-51 0 0,-11 26 7 0 0,0 0 0 0 0,0 1-1 0 0,0-1 1 0 0,0-1-1 0 0,-1 1 1 0 0,1 0 0 0 0,-1 0-1 0 0,0 0 1 0 0,0-1 0 0 0,-1 1-1 0 0,1-1 1 0 0,-1 1 0 0 0,0 0-1 0 0,-1-1 1 0 0,1 1-1 0 0,-1-1 1 0 0,1 1 0 0 0,-1 0-1 0 0,0 0 1 0 0,-1-1 0 0 0,1 1-1 0 0,-1 0 1 0 0,0 0 0 0 0,0 0-1 0 0,0 0 1 0 0,-1 1-1 0 0,1-1 1 0 0,-1 1 0 0 0,0-1-1 0 0,0 1 1 0 0,0 0 0 0 0,0 0-1 0 0,0 0 1 0 0,-1 1 0 0 0,0-1-1 0 0,1 1 1 0 0,-1-1-1 0 0,0 1 1 0 0,0 1 0 0 0,0-1-1 0 0,0 0 1 0 0,0 1 0 0 0,-1 0-7 0 0,-3 1-11 0 0,1 0 1 0 0,0 1-1 0 0,0-1 1 0 0,0 2-1 0 0,-1-1 1 0 0,1 1-1 0 0,0 0 1 0 0,1 0-1 0 0,-1 1 1 0 0,0 0 0 0 0,1 0-1 0 0,-1 1 1 0 0,-5 4 10 0 0,-4 1-3 0 0,0 1 0 0 0,1 1 0 0 0,0 0 0 0 0,1 1 0 0 0,0 1 0 0 0,1 0 0 0 0,0 1 0 0 0,1 0 0 0 0,1 1 0 0 0,0 1 0 0 0,1-1 1 0 0,1 2-1 0 0,0-1 0 0 0,1 1 0 0 0,1 1 0 0 0,1-1 0 0 0,0 1 0 0 0,1 0 0 0 0,1 0 0 0 0,1 1 0 0 0,0 9 3 0 0,3-22-1 0 0,1 1 0 0 0,-1 0 0 0 0,2-1-1 0 0,-1 0 1 0 0,1 1 0 0 0,0-1 0 0 0,0 0-1 0 0,1 0 1 0 0,0 0 0 0 0,0 0 0 0 0,0 0 0 0 0,1-1-1 0 0,0 1 1 0 0,0-1 0 0 0,0 0 0 0 0,1 0-1 0 0,-1 0 1 0 0,1-1 0 0 0,0 0 0 0 0,1 0 0 0 0,-1 0-1 0 0,1-1 1 0 0,-1 1 0 0 0,1-1 0 0 0,2 0 1 0 0,14 7 7 0 0,1-1 0 0 0,0-1 1 0 0,0-1-1 0 0,0-1 0 0 0,1-1 1 0 0,9 0-8 0 0,39 1 19 0 0,-1-2 1 0 0,1-3-1 0 0,18-5-19 0 0,38-19-1095 0 0,-102 14-2753 0 0,-2-1-3485 0 0,-18 6-5312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03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1 243 2921 0 0,'0'0'1421'0'0,"0"0"49"0"0,0 0 133 0 0,0 0 132 0 0,0 0 81 0 0,0 0-102 0 0,0 0-255 0 0,0 0-359 0 0,0 0-346 0 0,0 0-254 0 0,0 0-141 0 0,16-3 2372 0 0,141 14 792 0 0,39-3-1969 0 0,-195-9 1231 0 0,-60-79-2143 0 0,34 45-567 0 0,-30-60 49 0 0,40 56-147 0 0,15 38-14 0 0,6-6-2249 0 0,22 9-782 0 0,-8 3-5122 0 0,-11-1-3467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00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886 66 3153 0 0,'0'0'1892'0'0,"0"0"-318"0"0,0 0-251 0 0,0 0 6 0 0,0 0 180 0 0,0 0 140 0 0,0 0 9 0 0,0 0-156 0 0,0 0-262 0 0,0 0-277 0 0,0 0-258 0 0,16 4 2208 0 0,156-4 1009 0 0,-171 0-3837 0 0,-1 0 21 0 0,0 0 23 0 0,0 0 5 0 0,0 0 15 0 0,0 0 16 0 0,-43 20 1730 0 0,-182 45-1513 0 0,-190 78-30 0 0,215-66 5 0 0,158-51-250 0 0,47-17-108 0 0,15 6 3 0 0,5-5 25 0 0,1-1 0 0 0,0-1 1 0 0,0-2-1 0 0,0 0 0 0 0,1-2 0 0 0,0 0 0 0 0,-1-2 0 0 0,1-1 0 0 0,4-2-27 0 0,2 3 8 0 0,-26-2-7 0 0,77 3 47 0 0,-1 4 0 0 0,0 3-1 0 0,19 7-47 0 0,-62 7 70 0 0,-73-1 19 0 0,-66 37 17 0 0,-2-6 0 0 0,-64 24-106 0 0,-74 38 73 0 0,59-24-35 0 0,123-50-69 0 0,89-19 48 0 0,85-13 222 0 0,-81-11-163 0 0,206-26 282 0 0,-151 13-96 0 0,0 4 1 0 0,68 3-263 0 0,-159 7-11 0 0,0 0 17 0 0,0 0-8 0 0,29-25-9042 0 0,-21 20 1375 0 0,2 0-4939 0 0</inkml:trace>
  <inkml:trace contextRef="#ctx0" brushRef="#br0" timeOffset="449.433">1605 140 14547 0 0,'0'0'1620'0'0,"0"0"-409"0"0,0 0-385 0 0,0 0-67 0 0,0 0 181 0 0,0 0 184 0 0,0 0 34 0 0,0 0-149 0 0,0 0-235 0 0,0 0-217 0 0,0 0-141 0 0,0 0-58 0 0,0 0-21 0 0,-8 26-7 0 0,-24 84-2 0 0,16 0 581 0 0,-12 179 454 0 0,-12-117-1067 0 0,8-98-276 0 0,28-105-2859 0 0,42-85-3628 0 0,-23 83 267 0 0,-9 13-4904 0 0</inkml:trace>
  <inkml:trace contextRef="#ctx0" brushRef="#br0" timeOffset="752.028">1541 47 6057 0 0,'0'0'2529'0'0,"0"0"-823"0"0,0 0-548 0 0,0 0-124 0 0,0 0 114 0 0,0 0 146 0 0,0 0 10 0 0,0 0-156 0 0,0 0-214 0 0,0 0-126 0 0,0 0-28 0 0,0 0 31 0 0,0 0 4 0 0,14 0-70 0 0,204-11 2335 0 0,-78-4-1804 0 0,-29 14-1020 0 0,-110 1-313 0 0,-1 0-91 0 0,0 0-112 0 0,0 0-162 0 0,-30 24-3828 0 0,13-11 1473 0 0,-7 4-6850 0 0,16-13 285 0 0</inkml:trace>
  <inkml:trace contextRef="#ctx0" brushRef="#br0" timeOffset="1001.333">1449 486 11394 0 0,'0'0'1759'0'0,"0"0"-358"0"0,0 0-77 0 0,0 0 92 0 0,0 0 101 0 0,0 0 23 0 0,0 0-112 0 0,0 0-194 0 0,0 0-222 0 0,32 6-174 0 0,103 17-142 0 0,-35-21 337 0 0,74-29 286 0 0,-153 19-581 0 0,-17 6-3418 0 0,-1 1-4862 0 0,-8 1-4580 0 0</inkml:trace>
  <inkml:trace contextRef="#ctx0" brushRef="#br0" timeOffset="3724.476">2267 352 5049 0 0,'0'0'1819'0'0,"0"0"-384"0"0,0 0-223 0 0,0 0 147 0 0,0 0 279 0 0,0 0 128 0 0,0 0-98 0 0,0 0-341 0 0,0 0-383 0 0,0 0-300 0 0,0 0-169 0 0,0 0-8 0 0,0 0 52 0 0,6 0 101 0 0,210-23 5074 0 0,-100 19-4904 0 0,-98 4-6078 0 0,-28 4 2629 0 0,3-1-3260 0 0,-2 1-5329 0 0</inkml:trace>
  <inkml:trace contextRef="#ctx0" brushRef="#br0" timeOffset="3967.364">2315 556 13275 0 0,'0'0'1477'0'0,"0"0"-612"0"0,0 0-209 0 0,0 0 216 0 0,0 0 307 0 0,0 0 116 0 0,0 0-62 0 0,0 0-218 0 0,0 0-260 0 0,0 0-168 0 0,0 0-160 0 0,33-6-142 0 0,100-18-90 0 0,-52 8-67 0 0,-20 6-383 0 0,-17 8-6148 0 0,-39 2-4878 0 0</inkml:trace>
  <inkml:trace contextRef="#ctx0" brushRef="#br0" timeOffset="4651.173">2872 941 14539 0 0,'0'0'1583'0'0,"0"0"-424"0"0,0 0-236 0 0,0 0-32 0 0,0 0 21 0 0,0 0 36 0 0,0 0-54 0 0,0 0-134 0 0,0 0-99 0 0,0 0-122 0 0,0 0-113 0 0,0 0-70 0 0,0 0-35 0 0,11-29 2 0 0,37-94-11 0 0,13 17 516 0 0,-37 69-620 0 0,1 0-1 0 0,2 2 1 0 0,1 1-1 0 0,2 2 1 0 0,1 0-1 0 0,2 2 1 0 0,1 2-1 0 0,1 0-207 0 0,-6 17 52 0 0,-23 27 8 0 0,1-4-17 0 0,-2 0 0 0 0,0 0 0 0 0,0 1 0 0 0,-1 0 0 0 0,-1 0-1 0 0,0 0 1 0 0,-1 0 0 0 0,0 0 0 0 0,-1 7-43 0 0,6 30 76 0 0,15 15-59 0 0,-9-53-54 0 0,-13-12 27 0 0,0 0 17 0 0,60-39 216 0 0,0-15-124 0 0,-45 38-95 0 0,2 0-1 0 0,0 2 1 0 0,1 0-1 0 0,0 1 1 0 0,1 0-1 0 0,0 2 1 0 0,9-4-4 0 0,-20 12 32 0 0,-7 2-34 0 0,-1 0-1 0 0,1 1 1 0 0,0-1-1 0 0,0 0 0 0 0,0 1 1 0 0,0-1-1 0 0,0 0 1 0 0,0 1-1 0 0,0-1 1 0 0,0 1-1 0 0,0-1 0 0 0,0 1 1 0 0,0 0-1 0 0,0 0 1 0 0,0-1-1 0 0,0 1 1 0 0,0 0-1 0 0,1 0 0 0 0,-1 0 1 0 0,0 0-1 0 0,0 0 1 0 0,0 0-1 0 0,0 0 1 0 0,0 1-1 0 0,0-1 0 0 0,0 0 1 0 0,0 1-1 0 0,1-1 1 0 0,-1 0-1 0 0,0 1 1 0 0,0 0-1 0 0,-1-1 0 0 0,1 1 1 0 0,0-1-1 0 0,0 1 1 0 0,0 0-1 0 0,0 0 1 0 0,0 0-1 0 0,-1-1 0 0 0,1 1 1 0 0,0 0-1 0 0,-1 0 1 0 0,1 0-1 0 0,-1 0 1 0 0,1 0-1 0 0,-1 0 1 0 0,1 0-1 0 0,-1 0 0 0 0,0 0 1 0 0,1 1 2 0 0,7 52-15 0 0,-3 0 1 0 0,-2 1-1 0 0,-4 39 15 0 0,1-44-375 0 0,8-38-2236 0 0,1-12-3055 0 0,-7 0 4234 0 0,0 0-10460 0 0</inkml:trace>
  <inkml:trace contextRef="#ctx0" brushRef="#br0" timeOffset="5158.683">4361 467 16388 0 0,'0'0'1643'0'0,"0"0"-278"0"0,0 0-181 0 0,0 0-7 0 0,0 0-45 0 0,0 0-108 0 0,0 0-136 0 0,0 0-197 0 0,0 0-199 0 0,0 0-161 0 0,0 0-82 0 0,0 0-54 0 0,0 0-36 0 0,-28 6-13 0 0,-88 20-24 0 0,59 0 14 0 0,48-18-107 0 0,-2 0-23 0 0,-1 1 0 0 0,1 0 1 0 0,0 1-1 0 0,1 0 0 0 0,1 0 0 0 0,-1 1 0 0 0,1 0 0 0 0,1 1 1 0 0,0 0-1 0 0,1 0 0 0 0,0 1 0 0 0,1 0 0 0 0,0 0 0 0 0,1 0 0 0 0,1 1 1 0 0,0 0-1 0 0,1 0 0 0 0,0 1-6 0 0,3-13-2 0 0,0 0 0 0 0,1 0 0 0 0,-1 0 0 0 0,1 0 0 0 0,-1 0 0 0 0,1-1 0 0 0,0 1 0 0 0,0 0 0 0 0,-1 0 1 0 0,1-1-1 0 0,1 1 0 0 0,-1-1 0 0 0,0 1 0 0 0,0-1 0 0 0,0 1 0 0 0,1-1 0 0 0,-1 1 0 0 0,1-1 0 0 0,-1 0 0 0 0,1 0 0 0 0,-1 0 0 0 0,1 0 0 0 0,0 0 0 0 0,0 0 1 0 0,-1-1-1 0 0,1 1 0 0 0,0 0 0 0 0,0-1 0 0 0,0 1 0 0 0,0-1 0 0 0,0 0 0 0 0,0 0 0 0 0,0 0 0 0 0,0 0 0 0 0,-1 0 0 0 0,1 0 0 0 0,0 0 0 0 0,0-1 2 0 0,76-12 71 0 0,-37-4-21 0 0,0-2-1 0 0,-1-1 1 0 0,-1-2-1 0 0,-1-2 1 0 0,-1-2-1 0 0,-1-1 1 0 0,21-22-50 0 0,-11 18 23 0 0,-45 31-43 0 0,32 63 171 0 0,-25-37-72 0 0,4 10-69 0 0,-11-30-31 0 0,0-1 0 0 0,0 0-1 0 0,0 0 1 0 0,1 0 0 0 0,0 0 0 0 0,-1 0 0 0 0,2 0 0 0 0,-1 0 0 0 0,1-1 0 0 0,-1 1 0 0 0,1-1 0 0 0,0 0-1 0 0,1 0 1 0 0,-1 0 0 0 0,1 0 0 0 0,0 0 0 0 0,0-1 0 0 0,0 0 0 0 0,0 0 0 0 0,1 0 0 0 0,-1 0 0 0 0,4 1 21 0 0,28-7-3847 0 0,-28-5-1059 0 0,-1-3-4020 0 0,-5 7-980 0 0</inkml:trace>
  <inkml:trace contextRef="#ctx0" brushRef="#br0" timeOffset="5623.844">4175 197 14571 0 0,'0'0'2018'0'0,"0"0"-286"0"0,0 0-203 0 0,0 0-58 0 0,0 0-83 0 0,0 0-177 0 0,0 0-232 0 0,0 0-282 0 0,0 0-233 0 0,0 0-129 0 0,0 0-92 0 0,0 0-23 0 0,0 0-20 0 0,-4 0-23 0 0,-4-1 282 0 0,27-2-16 0 0,33-3 63 0 0,193 5 435 0 0,-245 1-915 0 0,0 0 28 0 0,0 0 47 0 0,0 0 47 0 0,0 0 47 0 0,0 0 5 0 0,-15-12 437 0 0,-118-130-347 0 0,116 119-357 0 0,15 18-3324 0 0,2 3-3539 0 0,3 1-5627 0 0</inkml:trace>
  <inkml:trace contextRef="#ctx0" brushRef="#br0" timeOffset="7887.745">5263 433 5745 0 0,'0'0'2182'0'0,"0"0"-310"0"0,0 0-221 0 0,0 0 31 0 0,0 0 36 0 0,0 0-100 0 0,0 0-240 0 0,0 0-345 0 0,0 0-352 0 0,0 0-263 0 0,0 0-160 0 0,0 0-47 0 0,18 3 1431 0 0,188 7 3210 0 0,-134-12-4235 0 0,125 10 274 0 0,-109-5-1153 0 0,-131-7-6864 0 0,29 5-776 0 0,4-1-3529 0 0</inkml:trace>
  <inkml:trace contextRef="#ctx0" brushRef="#br0" timeOffset="8196.699">5298 675 9842 0 0,'0'0'2083'0'0,"0"0"-686"0"0,0 0-508 0 0,0 0-62 0 0,0 0 141 0 0,0 0 188 0 0,0 0 122 0 0,0 0-7 0 0,0 0-94 0 0,0 0-182 0 0,0 0-158 0 0,0 0-125 0 0,0 0-82 0 0,33-1-47 0 0,108-5-49 0 0,105-17 1393 0 0,-74 15-2350 0 0,-160 2-2130 0 0,-7 0-3394 0 0,-4 2-2570 0 0</inkml:trace>
  <inkml:trace contextRef="#ctx0" brushRef="#br0" timeOffset="8753.359">5631 120 5617 0 0,'0'0'2265'0'0,"0"0"-448"0"0,0 0-211 0 0,0 0 49 0 0,0 0 99 0 0,0 0-16 0 0,0 0-187 0 0,0 0-315 0 0,0 0-321 0 0,0 0-285 0 0,0 0-176 0 0,0 0-87 0 0,-10 7-13 0 0,-28 23 10 0 0,37-29-337 0 0,0-1 0 0 0,0 1 0 0 0,1 0 0 0 0,-1 0 0 0 0,0 0 0 0 0,1-1 0 0 0,-1 1-1 0 0,1 0 1 0 0,-1 0 0 0 0,1 0 0 0 0,-1 0 0 0 0,1 0 0 0 0,-1 0 0 0 0,1 0 0 0 0,0 0-1 0 0,0 0 1 0 0,0 0 0 0 0,-1 0 0 0 0,1 0 0 0 0,0 1 0 0 0,0-1 0 0 0,0 0 0 0 0,1 0-1 0 0,-1 0 1 0 0,0 0 0 0 0,0 0 0 0 0,0 0 0 0 0,1 0 0 0 0,-1 0 0 0 0,1 0-1 0 0,-1 0 1 0 0,1 0 0 0 0,-1 0 0 0 0,1 0 0 0 0,-1-1 0 0 0,1 1 0 0 0,0 0 0 0 0,0 0-27 0 0,1 2 164 0 0,6 6 40 0 0,1 0-1 0 0,-1-1 1 0 0,2 0-1 0 0,-1-1 1 0 0,1 0-1 0 0,0-1 1 0 0,0 0 0 0 0,1 0-1 0 0,0-1 1 0 0,0 0-1 0 0,0-1 1 0 0,0-1-1 0 0,1 1 1 0 0,3-1-204 0 0,102 28 796 0 0,102 38-200 0 0,-118 0-522 0 0,-99-67-58 0 0,-1-1 1 0 0,1 2 0 0 0,0-1 0 0 0,0 0 0 0 0,-1 0 0 0 0,1 0-1 0 0,-1 1 1 0 0,0-1 0 0 0,0 1 0 0 0,0-1 0 0 0,0 1-1 0 0,0 0 1 0 0,0-1 0 0 0,-1 1 0 0 0,1 0 0 0 0,-1-1-1 0 0,0 1 1 0 0,0 0 0 0 0,0 0 0 0 0,0-1 0 0 0,0 1 0 0 0,0 0-1 0 0,-1 0 1 0 0,0-1 0 0 0,1 1 0 0 0,-1 0 0 0 0,0-1-1 0 0,0 1 1 0 0,0-1 0 0 0,-1 1 0 0 0,1-1 0 0 0,-1 0 0 0 0,1 0-1 0 0,-1 1 1 0 0,0-1 0 0 0,0 0 0 0 0,0 0 0 0 0,0-1-1 0 0,0 1 1 0 0,0 0 0 0 0,-2 0-17 0 0,-259 198 542 0 0,176-131-453 0 0,-2 16 50 0 0,65-41-174 0 0,26-26-2323 0 0,7-15 609 0 0,-1-2-5789 0 0,-5 3-4457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1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646 420 0 0 0,'0'0'400'0'0,"0"0"619"0"0,0 0 373 0 0,0 0 326 0 0,0 0 256 0 0,0 0 55 0 0,0 0-80 0 0,0 0-183 0 0,0 0-210 0 0,0 0-193 0 0,0 0-168 0 0,0 0-138 0 0,0 0-159 0 0,-5-2-87 0 0,-11-9-108 0 0,12 9-82 0 0,4 2-30 0 0,0 0-47 0 0,0 0-25 0 0,0 0-19 0 0,0 0-15 0 0,0 0-49 0 0,0 0-45 0 0,0 0-51 0 0,0 0-61 0 0,0 0-39 0 0,0 0-32 0 0,0 0-32 0 0,0 0-27 0 0,17 0 870 0 0,175 4 484 0 0,-140 7-1281 0 0,-51-11-185 0 0,-6 8 785 0 0,-52 19-513 0 0,-209 65-18 0 0,-1-11-254 0 0,165-46 90 0 0,84-24-23 0 0,18-11-116 0 0,1 0 14 0 0,52 27 69 0 0,98-6 135 0 0,-107-19-157 0 0,165 15 24 0 0,-159 1-60 0 0,-50-18-5 0 0,0 0 2 0 0,0 1 2 0 0,0 1-7 0 0,-18 19 70 0 0,4-6-42 0 0,-1 0-1 0 0,0-1 1 0 0,-1-1 0 0 0,-1 0 0 0 0,0-2 0 0 0,0 0 0 0 0,-1 0 0 0 0,-6 1-33 0 0,-22 15-14 0 0,-63 41 14 0 0,-1-10 39 0 0,66-35-23 0 0,15-10-16 0 0,1 2 1 0 0,0 0 0 0 0,1 2-1 0 0,1 2 1 0 0,1 0 0 0 0,-8 8-1 0 0,33-26-2 0 0,1 1 0 0 0,-1-1 0 0 0,0 1 0 0 0,1-1 0 0 0,-1 0 0 0 0,1 1 0 0 0,-1-1 0 0 0,1 0 0 0 0,-1 0 0 0 0,1 0 0 0 0,0 1 0 0 0,0-1 0 0 0,0 0 0 0 0,-1 0 0 0 0,1 0-1 0 0,0 0 1 0 0,0 0 0 0 0,1 0 0 0 0,-1 0 0 0 0,0-1 0 0 0,0 1 0 0 0,0 0 0 0 0,0-1 0 0 0,1 1 0 0 0,-1-1 0 0 0,0 1 0 0 0,1-1 0 0 0,-1 1 0 0 0,0-1 0 0 0,1 0 0 0 0,-1 0 0 0 0,0 0 0 0 0,2 0 2 0 0,-3 1-1 0 0,21 4 54 0 0,1-1 0 0 0,-1 0 0 0 0,1-2 0 0 0,0 0 1 0 0,-1-2-1 0 0,16-1-53 0 0,-7 1 52 0 0,311-31 513 0 0,-226 12-449 0 0,-89-17-4440 0 0,-23 33 3791 0 0,8-8-1721 0 0,-2 3-3142 0 0,1 0-6960 0 0</inkml:trace>
  <inkml:trace contextRef="#ctx0" brushRef="#br0" timeOffset="385.522">1256 466 12043 0 0,'0'0'3514'0'0,"0"0"-1830"0"0,0 0-750 0 0,0 0-82 0 0,0 0 208 0 0,0 0 183 0 0,0 0-15 0 0,0 0-209 0 0,0 0-284 0 0,0 0-224 0 0,0 0-123 0 0,0 0-12 0 0,0 0-39 0 0,-12 25-6 0 0,-37 79 18 0 0,19-8 368 0 0,25-66-528 0 0,-12 170 458 0 0,-11-63-503 0 0,12-106-154 0 0,15-29-22 0 0,-5-10-1961 0 0,16-93-5162 0 0,3 59-720 0 0,-6 23-2897 0 0</inkml:trace>
  <inkml:trace contextRef="#ctx0" brushRef="#br0" timeOffset="682.548">1135 397 5729 0 0,'0'0'2187'0'0,"0"0"-417"0"0,0 0-268 0 0,0 0-15 0 0,0 0 96 0 0,0 0-16 0 0,0 0-179 0 0,0 0-222 0 0,0 0-185 0 0,0 0-85 0 0,0 0-31 0 0,0 0-44 0 0,0 0-107 0 0,21 0-88 0 0,138 0 833 0 0,189 0 515 0 0,-348 0-2147 0 0,0 0-103 0 0,-18 15-4768 0 0,-6-4-4165 0 0,18-6-1972 0 0</inkml:trace>
  <inkml:trace contextRef="#ctx0" brushRef="#br0" timeOffset="925.011">1114 705 11987 0 0,'0'0'1767'0'0,"0"0"-547"0"0,0 0-197 0 0,0 0 217 0 0,0 0 235 0 0,0 0-27 0 0,0 0-167 0 0,0 0-249 0 0,0 0-245 0 0,0 0-165 0 0,34 1-115 0 0,108 1-97 0 0,45-23 658 0 0,-173 19-1789 0 0,25-6 468 0 0,-30 1-4217 0 0,-4-3-4697 0 0,-4 9-2089 0 0</inkml:trace>
  <inkml:trace contextRef="#ctx0" brushRef="#br0" timeOffset="1419.855">1220 139 9578 0 0,'0'0'2207'0'0,"0"0"-434"0"0,0 0-282 0 0,0 0-60 0 0,0 0-41 0 0,0 0-128 0 0,0 0-231 0 0,0 0-284 0 0,0 0-251 0 0,0 0-100 0 0,0 0 19 0 0,0 0 56 0 0,0 0 25 0 0,12 1 9 0 0,205 9 2078 0 0,12-13-1273 0 0,-247-10-529 0 0,-146-109-390 0 0,158 110-2238 0 0,22 16-5210 0 0,-9 0-4927 0 0</inkml:trace>
  <inkml:trace contextRef="#ctx0" brushRef="#br0" timeOffset="1934.704">1969 709 8162 0 0,'0'0'2615'0'0,"0"0"-692"0"0,0 0-321 0 0,0 0 69 0 0,0 0 45 0 0,0 0-100 0 0,0 0-221 0 0,0 0-334 0 0,0 0-273 0 0,0 0-204 0 0,0 0-171 0 0,0 0-83 0 0,0 0-50 0 0,-10 5-15 0 0,-36 20 70 0 0,8-2 416 0 0,155-98 381 0 0,-151 86-418 0 0,34-11-853 0 0,0 0-96 0 0,0 0-118 0 0,0 0-194 0 0,11 0-7528 0 0,-7 0-3768 0 0</inkml:trace>
  <inkml:trace contextRef="#ctx0" brushRef="#br0" timeOffset="2464.702">2412 682 11386 0 0,'0'0'3927'0'0,"0"0"-1790"0"0,0 0-756 0 0,0 0-118 0 0,0 0-96 0 0,0 0-175 0 0,0 0-196 0 0,0 0-201 0 0,0 0-154 0 0,0 0-102 0 0,0 0-79 0 0,0 0-59 0 0,-22 6-49 0 0,-68 20-48 0 0,36 9-8 0 0,45-25-76 0 0,2-4-17 0 0,0 0 0 0 0,1 1 0 0 0,0-1 0 0 0,0 1-1 0 0,1 0 1 0 0,-1 1 0 0 0,2-1 0 0 0,-1 1 0 0 0,1 0 0 0 0,0 1-1 0 0,1-1 1 0 0,-1 0 0 0 0,2 1 0 0 0,-1 0 0 0 0,2 0-1 0 0,-1 0 1 0 0,1 0 0 0 0,0 1-3 0 0,1-5-4 0 0,0 0 0 0 0,0 0 0 0 0,0-1 0 0 0,1 1 0 0 0,0 0 0 0 0,0-1 0 0 0,0 1 0 0 0,1 0 0 0 0,-1-1 0 0 0,1 0 0 0 0,0 1 0 0 0,0-1 0 0 0,1 0 0 0 0,-1 0 0 0 0,1 0 0 0 0,0 0 0 0 0,0-1 0 0 0,0 1 0 0 0,1-1 0 0 0,-1 0 0 0 0,1 0 0 0 0,0 0 0 0 0,0 0 0 0 0,0-1 0 0 0,0 1 0 0 0,0-1 0 0 0,2 1 4 0 0,9-2 46 0 0,-1 0 1 0 0,0 0-1 0 0,0-1 0 0 0,1-1 0 0 0,-1-1 1 0 0,0 0-1 0 0,0 0 0 0 0,0-2 1 0 0,0 1-1 0 0,-1-2 0 0 0,1 0 0 0 0,-1-1 1 0 0,0 0-1 0 0,-1-1 0 0 0,1 0 1 0 0,-1-1-1 0 0,2-2-46 0 0,11-6 73 0 0,-1-1 1 0 0,0-1-1 0 0,-1-1 0 0 0,-1 0 1 0 0,-1-2-1 0 0,-1-1 0 0 0,-1 0 1 0 0,-1-2-1 0 0,-1 0 0 0 0,-1-1 1 0 0,-1 0-1 0 0,-1-2 0 0 0,-1 1 1 0 0,-2-2-1 0 0,0 1 0 0 0,2-18-73 0 0,-9 29-11 0 0,0-1 0 0 0,-2 1 0 0 0,0-1 0 0 0,-1 0-1 0 0,0 1 1 0 0,-2-1 0 0 0,0 0 0 0 0,-2-9 11 0 0,2 19-8 0 0,0-1 0 0 0,0 1 0 0 0,-1 0 0 0 0,0 0 0 0 0,-1 0-1 0 0,1 0 1 0 0,-2 0 0 0 0,1 1 0 0 0,-1-1 0 0 0,1 1 0 0 0,-2 0 0 0 0,1 0 0 0 0,-1 0 0 0 0,0 0 0 0 0,0 1 0 0 0,0 0 0 0 0,-1 0 0 0 0,0 1 0 0 0,0-1 0 0 0,-2 0 8 0 0,3 3-12 0 0,1 0 1 0 0,0 1-1 0 0,-1 0 1 0 0,1 0-1 0 0,-1 0 1 0 0,0 0-1 0 0,1 1 1 0 0,-1 0-1 0 0,0 0 1 0 0,1 0-1 0 0,-1 0 1 0 0,0 1-1 0 0,1-1 1 0 0,-1 1-1 0 0,1 1 1 0 0,-1-1-1 0 0,1 1 1 0 0,0-1-1 0 0,-1 1 1 0 0,1 0-1 0 0,0 1 1 0 0,0-1-1 0 0,0 1 1 0 0,1 0-1 0 0,-1 0 1 0 0,1 0-1 0 0,-1 0 1 0 0,1 0-1 0 0,-1 2 12 0 0,-78 114 15 0 0,77-108-22 0 0,0 1 0 0 0,1 0 0 0 0,0 0 1 0 0,1 1-1 0 0,0-1 0 0 0,1 1 0 0 0,0 0 0 0 0,1 0 0 0 0,1 0 0 0 0,0-1 1 0 0,0 1-1 0 0,1 0 0 0 0,1 0 0 0 0,0-1 0 0 0,1 1 0 0 0,1-1 0 0 0,0 1 0 0 0,0-1 1 0 0,1 0-1 0 0,0-1 0 0 0,1 1 0 0 0,1-1 0 0 0,0-1 0 0 0,0 1 0 0 0,1-1 1 0 0,0 0-1 0 0,10 8 7 0 0,88 71-713 0 0,-23-59-6097 0 0,-67-28-214 0 0,-6 1-4651 0 0</inkml:trace>
  <inkml:trace contextRef="#ctx0" brushRef="#br0" timeOffset="2916.993">2996 921 1536 0 0,'0'0'3174'0'0,"0"0"-1796"0"0,0 0-494 0 0,0 0 243 0 0,0 0 340 0 0,0 0 184 0 0,0 0 16 0 0,0 0-200 0 0,0 0-280 0 0,0 0-221 0 0,0 0-200 0 0,0 0-140 0 0,0 0-107 0 0,3 28-37 0 0,9 83 20 0 0,-8-81 21 0 0,-4-29 30 0 0,0-1 34 0 0,0 0 20 0 0,0 0 41 0 0,0 0 43 0 0,4-20 2061 0 0,0-15-2415 0 0,0 1 0 0 0,3 0-1 0 0,1 0 1 0 0,1 0 0 0 0,2 2 0 0 0,1-1 0 0 0,3-1-337 0 0,-8 15 79 0 0,3-9-17 0 0,-5 11-37 0 0,0 1 0 0 0,0 0 1 0 0,2 0-1 0 0,0 1 0 0 0,1-1 0 0 0,0 2 1 0 0,1-1-1 0 0,1 1 0 0 0,0 0 1 0 0,1 1-1 0 0,1 1 0 0 0,0-1 0 0 0,0 2 1 0 0,12-9-26 0 0,-23 20-2 0 0,1-1 1 0 0,-1 0 0 0 0,1 0-1 0 0,-1 0 1 0 0,1 1 0 0 0,0-1-1 0 0,0 1 1 0 0,-1-1 0 0 0,1 1-1 0 0,0 0 1 0 0,0 0 0 0 0,-1 0-1 0 0,1 0 1 0 0,0 0 0 0 0,0 0-1 0 0,-1 0 1 0 0,1 1 0 0 0,0-1-1 0 0,0 0 1 0 0,-1 1 0 0 0,1 0-1 0 0,0-1 1 0 0,-1 1 0 0 0,1 0-1 0 0,-1 0 1 0 0,1 0 0 0 0,-1 0-1 0 0,1 0 1 0 0,-1 0 0 0 0,0 0-1 0 0,1 0 1 0 0,-1 1 0 0 0,0-1-1 0 0,0 0 1 0 0,0 1 0 0 0,0-1-1 0 0,0 1 1 0 0,0-1 0 0 0,-1 1-1 0 0,1 0 1 0 0,0-1 0 0 0,-1 1-1 0 0,1 0 1 0 0,-1 0 0 0 0,0-1-1 0 0,1 2 2 0 0,15 127-604 0 0,-12-120-488 0 0,-4-8-2952 0 0,1-2-3812 0 0,-1 0-4010 0 0</inkml:trace>
  <inkml:trace contextRef="#ctx0" brushRef="#br0" timeOffset="3401.218">3108 358 12235 0 0,'0'0'2093'0'0,"0"0"-323"0"0,0 0-192 0 0,0 0-102 0 0,0 0-89 0 0,0 0-149 0 0,0 0-206 0 0,0 0-219 0 0,0 0-220 0 0,0 0-177 0 0,0 0-104 0 0,0 0-75 0 0,0 0-10 0 0,7-9 342 0 0,67 7 772 0 0,122 21 1588 0 0,-209-38-2520 0 0,-88-100 72 0 0,96 113-851 0 0,-32-62 1063 0 0,35 44-3216 0 0,8-1-3983 0 0,-2 20-4818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8 653 6369 0 0,'0'0'1694'0'0,"0"0"-242"0"0,0 0-53 0 0,0 0 150 0 0,0 0 136 0 0,0 0-38 0 0,0 0-225 0 0,0 0-328 0 0,0 0-314 0 0,0 0-243 0 0,0 0-143 0 0,-8 0 1562 0 0,33 4 1579 0 0,6 0-2908 0 0,211-15 1271 0 0,-167 3-1515 0 0,-74 8-359 0 0,-1 0-4 0 0,-12-3-6042 0 0,2 10-2917 0 0,7-3-2429 0 0</inkml:trace>
  <inkml:trace contextRef="#ctx0" brushRef="#br0" timeOffset="354.164">42 819 4209 0 0,'0'0'2451'0'0,"0"0"-580"0"0,0 0-304 0 0,0 0 48 0 0,0 0 142 0 0,0 0 10 0 0,0 0-168 0 0,0 0-290 0 0,0 0-361 0 0,0 0-290 0 0,0 0-215 0 0,0 0-122 0 0,0 0-56 0 0,-6 6-10 0 0,-19 17 17 0 0,40-4 1538 0 0,-11-17-1482 0 0,99 10 2627 0 0,-78-12-2543 0 0,58-8 499 0 0,-72 7-1503 0 0,21 1-5314 0 0,-24 1-800 0 0,-3-1-5284 0 0</inkml:trace>
  <inkml:trace contextRef="#ctx0" brushRef="#br0" timeOffset="2218.435">813 542 0 0 0,'0'0'996'0'0,"0"0"414"0"0,0 0 449 0 0,0 0 317 0 0,0 0 76 0 0,0 0-227 0 0,0 0-331 0 0,0 0-286 0 0,0 0-226 0 0,0 0-161 0 0,0 0-119 0 0,0 0-95 0 0,0 0-91 0 0,8 0 1435 0 0,-6 0 1131 0 0,-37 178-1243 0 0,17-114-1773 0 0,-35 145 220 0 0,52-210 18 0 0,1 1-1 0 0,0 0 1 0 0,-1 0-1 0 0,1 0-503 0 0,22-80 187 0 0,-8 40-180 0 0,1 1-1 0 0,2 0 1 0 0,2 2 0 0 0,2 0-1 0 0,1 1 1 0 0,1 1 0 0 0,2 1-1 0 0,2 1 1 0 0,1 1-7 0 0,32-10-56 0 0,-27 45 0 0 0,10 28 61 0 0,-37-16 25 0 0,0 0 0 0 0,-1 0 0 0 0,-1 0 0 0 0,0 1 0 0 0,-1 0 0 0 0,0 0 0 0 0,-2 0 0 0 0,0 0 0 0 0,-1 0 0 0 0,0 0 0 0 0,-1 0 0 0 0,-3 15-30 0 0,-16 84 43 0 0,1-33 14 0 0,27-87-50 0 0,54-94 24 0 0,-34 58-41 0 0,2 2 1 0 0,2 2 0 0 0,1 0 0 0 0,2 2 0 0 0,1 2 0 0 0,2 1-1 0 0,1 2 1 0 0,30-17 9 0 0,-16 31-176 0 0,-50 35 126 0 0,0 35 121 0 0,-3 0 0 0 0,-2 0 1 0 0,-3 0-1 0 0,-2 3-71 0 0,-1 70-231 0 0,8-126 110 0 0,0-1-59 0 0,0 0-86 0 0,14 0-2976 0 0,8-3-2345 0 0,-9-2-2272 0 0,-6 1-3964 0 0</inkml:trace>
  <inkml:trace contextRef="#ctx0" brushRef="#br0" timeOffset="2866.207">2389 615 3457 0 0,'0'0'1731'0'0,"0"0"-186"0"0,0 0-35 0 0,0 0 101 0 0,0 0 33 0 0,0 0-43 0 0,0 0-100 0 0,0 0-146 0 0,0 0-153 0 0,0 0-179 0 0,0 0-174 0 0,0 0-92 0 0,0 0-29 0 0,-6-4-12 0 0,-16-11-3 0 0,-34 7 2075 0 0,34 11-2552 0 0,0 1 1 0 0,0 1-1 0 0,0 1 1 0 0,0 1 0 0 0,1 1-1 0 0,0 1 1 0 0,1 0-1 0 0,0 2 1 0 0,0 0 0 0 0,1 2-1 0 0,1 0 1 0 0,-13 12-237 0 0,22-19 17 0 0,1 0-1 0 0,0 1 1 0 0,0 0 0 0 0,0 0 0 0 0,1 1-1 0 0,0 0 1 0 0,1 0 0 0 0,0 0-1 0 0,0 1 1 0 0,1 0 0 0 0,0 0 0 0 0,0 1-1 0 0,1-1 1 0 0,0 1 0 0 0,1 0 0 0 0,0 0-1 0 0,1 0 1 0 0,0 1 0 0 0,0-1 0 0 0,1 0-1 0 0,1 1 1 0 0,0 3-17 0 0,0-11 3 0 0,1 0 1 0 0,0 0-1 0 0,0 0 0 0 0,0 0 0 0 0,1-1 1 0 0,-1 1-1 0 0,1 0 0 0 0,0-1 0 0 0,-1 1 1 0 0,1-1-1 0 0,0 1 0 0 0,0-1 1 0 0,1 0-1 0 0,-1 0 0 0 0,0 0 0 0 0,1 0 1 0 0,-1 0-1 0 0,1 0 0 0 0,0-1 0 0 0,0 1 1 0 0,-1-1-1 0 0,1 0 0 0 0,0 0 1 0 0,0 0-1 0 0,0 0 0 0 0,0 0 0 0 0,3 0-3 0 0,86 3 212 0 0,-72-9-171 0 0,0-1-1 0 0,-1 0 1 0 0,1-2 0 0 0,-2 0-1 0 0,1-1 1 0 0,-1-1-1 0 0,-1-1 1 0 0,0-1 0 0 0,0 0-1 0 0,-1-1 1 0 0,-1 0 0 0 0,0-2-1 0 0,5-6-40 0 0,145-178 216 0 0,-156 185-225 0 0,-4 8 106 0 0,-4 20-54 0 0,-5 45 23 0 0,10 64 11 0 0,40-16-175 0 0,-46-107 40 0 0,0-1-1 0 0,0 1 0 0 0,0 0 0 0 0,0-1 1 0 0,0 1-1 0 0,0 0 0 0 0,0-1 1 0 0,0 1-1 0 0,0 0 0 0 0,0-1 0 0 0,0 1 1 0 0,0 0-1 0 0,0-1 0 0 0,0 1 1 0 0,1 0-1 0 0,-1 0 0 0 0,0-1 0 0 0,0 1 1 0 0,0 0-1 0 0,0 0 0 0 0,1-1 1 0 0,-1 1-1 0 0,0 0 0 0 0,0 0 0 0 0,1-1 1 0 0,-1 1-1 0 0,0 0 0 0 0,0 0 1 0 0,1 0-1 0 0,-1 0 0 0 0,0-1 0 0 0,1 1 1 0 0,-1 0-1 0 0,0 0 0 0 0,0 0 1 0 0,1 0-1 0 0,-1 0 0 0 0,0 0 0 0 0,1 0 1 0 0,-1 0-1 0 0,0 0 0 0 0,1 0 1 0 0,-1 0-1 0 0,0 0 0 0 0,1 0 1 0 0,-1 0-1 0 0,0 0 0 0 0,1 0 0 0 0,-1 0 1 0 0,0 1-1 0 0,0-1 0 0 0,1 0 1 0 0,-1 0-1 0 0,0 0 0 0 0,1 0 0 0 0,-1 1 1 0 0,0-1-1 0 0,0 0 0 0 0,0 0 1 0 0,1 1-1 0 0,-1-1 0 0 0,0 0 0 0 0,0 1 59 0 0,2-29-7235 0 0,-2 27 7031 0 0,0-8-6722 0 0,0-1-4168 0 0</inkml:trace>
  <inkml:trace contextRef="#ctx0" brushRef="#br0" timeOffset="3386.13">2061 264 10482 0 0,'0'0'2279'0'0,"0"0"-326"0"0,0 0-223 0 0,0 0-126 0 0,0 0-148 0 0,0 0-141 0 0,0 0-189 0 0,0 0-217 0 0,0 0-222 0 0,0 0-186 0 0,0 0-116 0 0,0 0-71 0 0,0 0-40 0 0,-4-3-12 0 0,2 2-274 0 0,-10-10 390 0 0,35 7 486 0 0,295-4 1629 0 0,-162 15-2083 0 0,-139 1 120 0 0,-17-7-402 0 0,0-1-4 0 0,0 0 6 0 0,-53-46 639 0 0,-50-73-728 0 0,56 49-86 0 0,40 59 216 0 0,3 5-2034 0 0,16 11 78 0 0,3 5-278 0 0,-5-1-2267 0 0,1-1-7869 0 0</inkml:trace>
  <inkml:trace contextRef="#ctx0" brushRef="#br0" timeOffset="3952.433">2969 661 6249 0 0,'0'0'1981'0'0,"0"0"-454"0"0,0 0-42 0 0,0 0 152 0 0,0 0 72 0 0,0 0-54 0 0,0 0-225 0 0,0 0-315 0 0,0 0-243 0 0,0 0-140 0 0,0 0-39 0 0,0 0-5 0 0,0 0 0 0 0,11 12 1911 0 0,-61 26-616 0 0,37-29-1497 0 0,34-26-125 0 0,-3 3-329 0 0,3-1 348 0 0,-24 17 394 0 0,-5 2-686 0 0,-1 1-44 0 0,8-5-64 0 0,0 0 1 0 0,0 0-1 0 0,-1 1 1 0 0,1-1-1 0 0,0 0 1 0 0,0 1-1 0 0,0-1 1 0 0,0 1 0 0 0,0-1-1 0 0,1 1 1 0 0,-1-1-1 0 0,0 1 1 0 0,0 0-1 0 0,0-1 1 0 0,0 1-1 0 0,0 0 1 0 0,1 0-1 0 0,-1-1 1 0 0,0 1-1 0 0,1 0 1 0 0,-1 0 0 0 0,1 0-1 0 0,-1 0 1 0 0,1 0-1 0 0,-1 0 1 0 0,1 0-1 0 0,0 0 1 0 0,-1 0-1 0 0,1 0 1 0 0,0 0-1 0 0,0 0 1 0 0,0 1-1 0 0,0-1 1 0 0,0 0 0 0 0,0 0-1 0 0,0 0 1 0 0,0 0-1 0 0,0 0 1 0 0,1 0-1 0 0,-1 0 1 0 0,0 0-1 0 0,1 0 1 0 0,-1 0-1 0 0,1 1 20 0 0,20 6-6913 0 0,-16-7 325 0 0,1 2-6102 0 0</inkml:trace>
  <inkml:trace contextRef="#ctx0" brushRef="#br0" timeOffset="4595.202">3479 642 7490 0 0,'0'0'3527'0'0,"0"0"-1140"0"0,0 0-606 0 0,0 0-217 0 0,0 0-170 0 0,0 0-142 0 0,0 0-135 0 0,0 0-102 0 0,0 0-160 0 0,0 0-169 0 0,0 0-118 0 0,0 0-96 0 0,0 0-63 0 0,-19 2-54 0 0,-58 10-71 0 0,30 11 153 0 0,38-14-343 0 0,4-2-83 0 0,-1 0 1 0 0,1 0 0 0 0,1 0 0 0 0,-1 1-1 0 0,1 0 1 0 0,1 0 0 0 0,-1 0-1 0 0,2 0 1 0 0,-1 0 0 0 0,1 1-1 0 0,0-1 1 0 0,0 1 0 0 0,1-1-1 0 0,1 1 1 0 0,-1 0 0 0 0,1 0 0 0 0,1 1-12 0 0,-1-5 2 0 0,1 0 1 0 0,0 0 0 0 0,0 1 0 0 0,0-2 0 0 0,1 1 0 0 0,-1 0 0 0 0,1 0-1 0 0,0 0 1 0 0,1-1 0 0 0,-1 1 0 0 0,1-1 0 0 0,0 0 0 0 0,0 0 0 0 0,0 0 0 0 0,1 0-1 0 0,-1 0 1 0 0,1-1 0 0 0,0 1 0 0 0,0-1 0 0 0,0 0 0 0 0,1 0 0 0 0,-1-1 0 0 0,1 1-1 0 0,-1-1 1 0 0,1 0 0 0 0,0 0 0 0 0,0-1 0 0 0,0 1 0 0 0,0-1 0 0 0,0 0-1 0 0,0 0 1 0 0,0-1 0 0 0,0 0-3 0 0,8 1 63 0 0,0-1-1 0 0,0 0 1 0 0,-1-1-1 0 0,1 0 1 0 0,0-1 0 0 0,0-1-1 0 0,-1 0 1 0 0,0 0-1 0 0,1-2 1 0 0,-1 1-1 0 0,9-6-62 0 0,-4-1 109 0 0,0-1 0 0 0,-1-1-1 0 0,0 0 1 0 0,-1-1 0 0 0,0-1-1 0 0,-1 0 1 0 0,-1-1 0 0 0,-1 0-1 0 0,0-1 1 0 0,-1 0 0 0 0,-1-1-1 0 0,0 0 1 0 0,-1-1 0 0 0,-2 0-1 0 0,1-3-108 0 0,5-17 15 0 0,-2 0-1 0 0,-1-1 1 0 0,-2 0-1 0 0,-2-1 0 0 0,-2 0 1 0 0,-1 0-1 0 0,-2-3-14 0 0,0 38-7 0 0,-1 0-1 0 0,0 0 0 0 0,0 0 1 0 0,0 0-1 0 0,0 0 0 0 0,-1 0 1 0 0,0 0-1 0 0,0 0 0 0 0,-1 0 1 0 0,0 0-1 0 0,0 1 1 0 0,0-1-1 0 0,0 0 0 0 0,-1 1 1 0 0,0 0-1 0 0,0 0 0 0 0,-1 0 1 0 0,0 0-1 0 0,1 0 0 0 0,-1 1 1 0 0,-1-1-1 0 0,1 1 0 0 0,-1 0 1 0 0,1 1-1 0 0,-1-1 0 0 0,0 1 1 0 0,-1 0-1 0 0,1 0 0 0 0,-1 0 1 0 0,1 1-1 0 0,-1 0 0 0 0,0 0 1 0 0,1 1-1 0 0,-1-1 0 0 0,-3 1 8 0 0,0 0-8 0 0,1 1-1 0 0,-1 1 0 0 0,1-1 0 0 0,-1 1 1 0 0,1 1-1 0 0,0 0 0 0 0,0 0 1 0 0,0 0-1 0 0,0 1 0 0 0,0 0 1 0 0,0 1-1 0 0,1 0 0 0 0,-1 0 0 0 0,1 1 1 0 0,-3 2 8 0 0,2-2 5 0 0,0 1 0 0 0,0 0 0 0 0,1 1 1 0 0,0-1-1 0 0,0 2 0 0 0,1-1 0 0 0,0 1 1 0 0,0-1-1 0 0,0 2 0 0 0,1-1 1 0 0,0 1-1 0 0,1-1 0 0 0,0 1 0 0 0,1 0 1 0 0,-1 1-1 0 0,2-1 0 0 0,-1 1 0 0 0,1-1 1 0 0,0 10-6 0 0,2 5 21 0 0,2-1 0 0 0,0 0-1 0 0,2 1 1 0 0,1-2 0 0 0,0 1 0 0 0,2 0 0 0 0,0-1 0 0 0,2 0 0 0 0,0-1 0 0 0,1 0 0 0 0,2 0 0 0 0,0-1 0 0 0,13 16-21 0 0,115 143 310 0 0,-101-139-342 0 0,-24-37-2219 0 0,-6-7-6489 0 0,-6 0-3343 0 0</inkml:trace>
  <inkml:trace contextRef="#ctx0" brushRef="#br0" timeOffset="5171.548">4092 680 14131 0 0,'0'0'1163'0'0,"0"0"-374"0"0,0 0-47 0 0,0 0 229 0 0,0 0 238 0 0,0 0 21 0 0,0 0-182 0 0,0 0-269 0 0,0 0-224 0 0,0 0-135 0 0,0 0-93 0 0,0 0-62 0 0,1 33-52 0 0,1 98-50 0 0,-5-18 532 0 0,1-92 137 0 0,2-21 466 0 0,0-12-550 0 0,2-15-600 0 0,1 0 1 0 0,2 1-1 0 0,0-1 0 0 0,2 1 1 0 0,1 0-1 0 0,8-18-148 0 0,-7 19 42 0 0,7-16 14 0 0,1 0-1 0 0,2 2 1 0 0,2 0-1 0 0,1 1 0 0 0,16-17-55 0 0,-2 27 254 0 0,-27 63 27 0 0,10 115 230 0 0,-9-85-503 0 0,-10-65-157 0 0,1 0 1 0 0,0 0-1 0 0,-1 0 0 0 0,1 0 1 0 0,-1 0-1 0 0,1 0 0 0 0,0 0 0 0 0,-1 0 1 0 0,1-1-1 0 0,-1 1 0 0 0,1 0 1 0 0,0 0-1 0 0,-1 0 0 0 0,1-1 0 0 0,-1 1 1 0 0,1 0-1 0 0,-1-1 0 0 0,1 1 1 0 0,-1 0-1 0 0,1-1 0 0 0,-1 1 1 0 0,0-1-1 0 0,1 1 0 0 0,-1-1 0 0 0,1 1 1 0 0,-1-1-1 0 0,0 1 0 0 0,1-1 1 0 0,-1 1-1 0 0,0-1 0 0 0,0 1 0 0 0,0-1 1 0 0,1 0-1 0 0,-1 1 0 0 0,0-1 1 0 0,0 1-1 0 0,0-1 0 0 0,0 0 1 0 0,0 1-1 0 0,0-1 0 0 0,0 1 0 0 0,0-1 1 0 0,0 0-1 0 0,0 1 0 0 0,0-1 1 0 0,-1 1-1 0 0,1-1 0 0 0,0 0 1 0 0,0 1-1 0 0,-1-1 0 0 0,1 1 0 0 0,0-1 1 0 0,-1 1-1 0 0,1-1 0 0 0,-1 1 149 0 0,3-7-5417 0 0,-1-1-6475 0 0</inkml:trace>
  <inkml:trace contextRef="#ctx0" brushRef="#br0" timeOffset="5654.847">4105 218 13851 0 0,'0'0'2430'0'0,"0"0"-340"0"0,0 0-285 0 0,0 0-255 0 0,0 0-236 0 0,0 0-233 0 0,0 0-246 0 0,0 0-203 0 0,0 0-157 0 0,0 0-120 0 0,0 0-42 0 0,0 0-16 0 0,0 0 8 0 0,6-1 55 0 0,298-2 2305 0 0,-303 3-2645 0 0,-1 0 8 0 0,0 0 6 0 0,0 0 5 0 0,0 0 3 0 0,0 0 13 0 0,0 0 4 0 0,0 0-7 0 0,0 0 24 0 0,0 0-7 0 0,0 0 10 0 0,-38-19 685 0 0,8-19-578 0 0,9 3-96 0 0,-18-42-572 0 0,36 68-216 0 0,3 7-1915 0 0,0 1-3482 0 0,0 1-6686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27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0 6073 0 0,'0'0'2138'0'0,"0"0"-767"0"0,0 0-435 0 0,0 0 23 0 0,0 0 203 0 0,0 0 113 0 0,0 0-52 0 0,0 0-197 0 0,0 0-261 0 0,0 0-224 0 0,0 0-174 0 0,-24 27-110 0 0,-72 83-83 0 0,23-19-535 0 0,71-86-828 0 0,2 1-5525 0 0,0-2-3289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30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134 258 5257 0 0,'0'0'2397'0'0,"0"0"-314"0"0,0 0-371 0 0,0 0-154 0 0,0 0-55 0 0,0 0 21 0 0,0 0-53 0 0,0 0-140 0 0,0 0-163 0 0,0 0-217 0 0,0 0-205 0 0,-6-5-196 0 0,-17-19-183 0 0,17 19-116 0 0,6 5-58 0 0,0 0-27 0 0,0 0 20 0 0,0 0 12 0 0,8 27 989 0 0,7 23-774 0 0,-3 1 0 0 0,-2 0 1 0 0,-2 1-1 0 0,-2 0 0 0 0,-3 0 0 0 0,-2 0 1 0 0,-4 32-414 0 0,4 57 214 0 0,-1 17-106 0 0,-4-141-793 0 0,1-26-883 0 0,1-30-1299 0 0,5-36-3714 0 0,0 44 162 0 0,-1 18-2139 0 0</inkml:trace>
  <inkml:trace contextRef="#ctx0" brushRef="#br0" timeOffset="649.56">55 243 2497 0 0,'0'0'1229'0'0,"0"0"47"0"0,0 0 137 0 0,0 0 175 0 0,0 0 166 0 0,0 0 25 0 0,0 0-88 0 0,0 0-111 0 0,0 0-152 0 0,0 0-155 0 0,0 0-185 0 0,0 0-192 0 0,-9-6-178 0 0,-27-20-117 0 0,27 19-63 0 0,9 7-49 0 0,0 0-37 0 0,0 0-20 0 0,0 0-22 0 0,0 0-45 0 0,32-16 1293 0 0,2-2-1549 0 0,2 1 0 0 0,1 1 0 0 0,0 3 0 0 0,1 0 0 0 0,0 3 0 0 0,0 1 0 0 0,1 2 0 0 0,0 1 0 0 0,1 3 0 0 0,-1 1 0 0 0,4 1-109 0 0,-41 1 5 0 0,0 0 1 0 0,1 0 0 0 0,-1 0 0 0 0,0 0 0 0 0,1 0 0 0 0,-1 1 0 0 0,0-1-1 0 0,0 1 1 0 0,1-1 0 0 0,-1 1 0 0 0,0 0 0 0 0,0 0 0 0 0,0 0 0 0 0,0 0-1 0 0,0 0 1 0 0,0 0 0 0 0,0 1 0 0 0,0-1 0 0 0,0 1 0 0 0,-1-1-1 0 0,1 1 1 0 0,0 0 0 0 0,-1-1 0 0 0,0 1 0 0 0,1 0 0 0 0,-1 0 0 0 0,0 0-1 0 0,0 0 1 0 0,0 0 0 0 0,0 0 0 0 0,0 1 0 0 0,-1-1 0 0 0,1 0 0 0 0,-1 0-1 0 0,1 1 1 0 0,-1-1 0 0 0,0 0 0 0 0,0 1 0 0 0,0-1 0 0 0,0 0-1 0 0,0 1 1 0 0,0-1 0 0 0,-1 0 0 0 0,0 1-6 0 0,-2 9 37 0 0,-1 0-1 0 0,-1 0 0 0 0,0-1 1 0 0,-1 0-1 0 0,0 0 1 0 0,-1 0-1 0 0,0-1 1 0 0,-1 0-1 0 0,0 0 1 0 0,0-1-1 0 0,-1 0 1 0 0,0 0-1 0 0,-1-1 1 0 0,-5 3-37 0 0,-138 125 80 0 0,148-132-81 0 0,0 0 1 0 0,0 0-1 0 0,0 1 1 0 0,1 0-1 0 0,-1-1 0 0 0,1 1 1 0 0,1 1-1 0 0,-1-1 1 0 0,1 0-1 0 0,0 1 1 0 0,0 0-1 0 0,0 0 0 0 0,1 0 1 0 0,0 0-1 0 0,0 0 1 0 0,0 0-1 0 0,1 0 1 0 0,0 1-1 0 0,0-1 0 0 0,1 1 1 0 0,0 1 0 0 0,65 34-99 0 0,59-4 189 0 0,-106-35-87 0 0,-1 1 1 0 0,0 0-1 0 0,0 1 0 0 0,0 1 0 0 0,-1 1 1 0 0,0 0-1 0 0,0 1 0 0 0,-1 1 1 0 0,0 0-1 0 0,6 6-3 0 0,-17-11 17 0 0,0 0-1 0 0,0 0 1 0 0,-1 0 0 0 0,0 0 0 0 0,0 1 0 0 0,0-1-1 0 0,0 1 1 0 0,-1 0 0 0 0,0 0 0 0 0,0 0 0 0 0,0 0 0 0 0,0 0-1 0 0,-1 0 1 0 0,0 0 0 0 0,1 6-17 0 0,-2-5 55 0 0,1 1 0 0 0,-1 0-1 0 0,-1 0 1 0 0,1 0 0 0 0,-1 0 0 0 0,0 0 0 0 0,-1 0 0 0 0,1-1-1 0 0,-1 1 1 0 0,-1 0 0 0 0,1-1 0 0 0,-1 0 0 0 0,0 1-1 0 0,-1-1 1 0 0,0 0 0 0 0,0-1 0 0 0,0 1 0 0 0,-2 2-55 0 0,-14 10 50 0 0,1-1 0 0 0,-2-1 1 0 0,0-1-1 0 0,-1 0 0 0 0,-1-2 1 0 0,0 0-1 0 0,-1-2 0 0 0,0 0 1 0 0,0-2-1 0 0,-1-1 0 0 0,-3 0-50 0 0,-79 4-533 0 0,109-32-1556 0 0,37-28-3179 0 0,-6 24-4943 0 0,-19 16-694 0 0</inkml:trace>
  <inkml:trace contextRef="#ctx0" brushRef="#br0" timeOffset="1524.983">952 740 10498 0 0,'0'0'1559'0'0,"0"0"-206"0"0,0 0 66 0 0,0 0 156 0 0,0 0 8 0 0,0 0-147 0 0,0 0-252 0 0,0 0-269 0 0,0 0-242 0 0,0 0-160 0 0,0 0-113 0 0,-17 33-95 0 0,-50 100-53 0 0,55-79 108 0 0,15-51-285 0 0,3 2 20 0 0,0-1 1 0 0,0 0-1 0 0,0 0 1 0 0,0-1-1 0 0,1 1 1 0 0,0-2-1 0 0,0 1 1 0 0,-1-1-1 0 0,1 0 1 0 0,1 0-1 0 0,-1-1 1 0 0,0 0-1 0 0,0 0 1 0 0,0-1-1 0 0,1 0 1 0 0,-1 0-1 0 0,0 0 1 0 0,1-1-1 0 0,-1 0 1 0 0,0-1-1 0 0,0 0 1 0 0,0 0-1 0 0,0 0 1 0 0,0-1-1 0 0,4-2-95 0 0,110-52 615 0 0,-103 47-547 0 0,0-1 0 0 0,-1 0-1 0 0,-1-1 1 0 0,0-1-1 0 0,-1-1 1 0 0,0 0 0 0 0,-1-1-1 0 0,10-13-67 0 0,15-21 107 0 0,-33 116-75 0 0,-4-58-24 0 0,0-1 0 0 0,0 0 0 0 0,0-1-1 0 0,1 1 1 0 0,0 0 0 0 0,0-1 0 0 0,1 1 0 0 0,0-1 0 0 0,1 0 0 0 0,-1 0 0 0 0,1-1-1 0 0,1 1 1 0 0,-1-1 0 0 0,1 0 0 0 0,0-1 0 0 0,0 1 0 0 0,1-1 0 0 0,0-1 0 0 0,0 1-1 0 0,0-1 1 0 0,0 0 0 0 0,0 0 0 0 0,1-1 0 0 0,0 0 0 0 0,0-1 0 0 0,0 0 0 0 0,0 0-1 0 0,0 0 1 0 0,0-1 0 0 0,0 0 0 0 0,0-1 0 0 0,1 0 0 0 0,-1 0 0 0 0,0-1 0 0 0,0 0 0 0 0,1 0-1 0 0,-1-1 1 0 0,0 0 0 0 0,-1-1 0 0 0,1 1 0 0 0,0-2 0 0 0,-1 1 0 0 0,1-1-8 0 0,22-17 97 0 0,0-1 0 0 0,-2-2 0 0 0,-1 0 0 0 0,-1-2 0 0 0,-1-1 0 0 0,-1-1 0 0 0,-1-1 1 0 0,-2-2-1 0 0,-1 0 0 0 0,7-16-97 0 0,-27 46-2 0 0,25-41 24 0 0,-2-1 0 0 0,-2-1-1 0 0,-2-1 1 0 0,-1-1 0 0 0,-3 0 0 0 0,-2-1-1 0 0,4-36-21 0 0,-13 63 12 0 0,-1-1 1 0 0,0 0-1 0 0,-2 0 0 0 0,-1 0 0 0 0,0 1 0 0 0,-2-1 1 0 0,-1-7-13 0 0,1 22 1 0 0,1 1 0 0 0,0 0 1 0 0,-1 0-1 0 0,0 0 0 0 0,0 0 1 0 0,-1 0-1 0 0,0 1 0 0 0,1-1 1 0 0,-1 1-1 0 0,-1-1 0 0 0,1 1 1 0 0,-1 0-1 0 0,1 0 0 0 0,-1 1 1 0 0,-2-2-2 0 0,4 6-5 0 0,0-1 0 0 0,0 1 1 0 0,0 0-1 0 0,0 0 1 0 0,1 0-1 0 0,-1 0 0 0 0,0 1 1 0 0,1-1-1 0 0,-1 0 1 0 0,1 1-1 0 0,-1-1 0 0 0,1 1 1 0 0,-1-1-1 0 0,1 1 0 0 0,0 0 1 0 0,0 0-1 0 0,0 0 1 0 0,0-1-1 0 0,0 1 0 0 0,1 0 1 0 0,-1 0-1 0 0,0 0 1 0 0,1 0-1 0 0,-1 0 0 0 0,1 0 1 0 0,0 0-1 0 0,0 1 1 0 0,0-1-1 0 0,0 0 0 0 0,0 0 1 0 0,0 0-1 0 0,1 0 1 0 0,-1 1 4 0 0,-1 9-11 0 0,-5 239 131 0 0,12-189-45 0 0,2 0 1 0 0,3 0-1 0 0,17 51-75 0 0,-27-109-3 0 0,77 240 363 0 0,-56-192-251 0 0,-22-81-658 0 0,-22-34-1748 0 0,-8-19-2554 0 0,13 39-4820 0 0,11 30-1646 0 0</inkml:trace>
  <inkml:trace contextRef="#ctx0" brushRef="#br0" timeOffset="1774.497">1532 397 11034 0 0,'0'0'2117'0'0,"0"0"-640"0"0,0 0-447 0 0,0 0-12 0 0,0 0 220 0 0,0 0 281 0 0,0 0 123 0 0,0 0-92 0 0,0 0-235 0 0,40-5-247 0 0,132-17-220 0 0,274-40 1889 0 0,-104 17-2296 0 0,-336 44-946 0 0,7 0 187 0 0,-9-2-7918 0 0,-4 3-4097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36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 6289 0 0,'0'0'2075'0'0,"0"0"-389"0"0,0 0-128 0 0,0 0 117 0 0,0 0 91 0 0,0 0-30 0 0,0 0-204 0 0,0 0-337 0 0,0 0-305 0 0,0 0-207 0 0,0 0-109 0 0,0 0-52 0 0,3-1-13 0 0,138-13 4954 0 0,-3 6-4192 0 0,-58 5-2193 0 0,-105 23-2487 0 0,12-9 211 0 0,0-1-4535 0 0,7-6-3764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37.1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6233 0 0,'0'0'1447'0'0,"0"0"-196"0"0,0 0 138 0 0,0 0 322 0 0,0 0 236 0 0,0 0-15 0 0,0 0-285 0 0,0 0-379 0 0,0 0-251 0 0,0 0-80 0 0,0 0 19 0 0,0 0 5 0 0,0 0-67 0 0,4 4-88 0 0,46 23 1657 0 0,4-22-1601 0 0,-1-2-1 0 0,1-2 1 0 0,-1-3-1 0 0,32-5-861 0 0,24-16 734 0 0,-118 15-6208 0 0,5 8 751 0 0,2 0-7453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35.1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355 678 1920 0 0,'0'0'1486'0'0,"0"0"-64"0"0,0 0 47 0 0,0 0 144 0 0,0 0 183 0 0,0 0 88 0 0,0 0-56 0 0,0 0-163 0 0,0 0-266 0 0,0 0-287 0 0,0 0-253 0 0,-14-11-219 0 0,-43-30-149 0 0,55 40-455 0 0,0 0 0 0 0,0 0-1 0 0,-1 0 1 0 0,1 0 0 0 0,0 0-1 0 0,0 0 1 0 0,0 1 0 0 0,-1-1-1 0 0,1 1 1 0 0,0-1 0 0 0,-1 1-1 0 0,1 0 1 0 0,0 0 0 0 0,-1 0 0 0 0,1 0-1 0 0,0 1 1 0 0,-1-1 0 0 0,1 0-1 0 0,0 1 1 0 0,-1 0 0 0 0,1-1-1 0 0,0 1 1 0 0,0 0 0 0 0,0 0-1 0 0,0 1 1 0 0,0-1 0 0 0,0 0-1 0 0,0 1 1 0 0,0-1 0 0 0,0 1 0 0 0,1-1-1 0 0,-1 1-35 0 0,-4 3 96 0 0,-78 78 721 0 0,-4 73-230 0 0,80-137-548 0 0,2 2 0 0 0,0-1 0 0 0,1 1 1 0 0,1 0-1 0 0,2 0 0 0 0,0 0 0 0 0,0 0 0 0 0,2 1 0 0 0,1 4-39 0 0,-1-22 17 0 0,1 0-1 0 0,-1 0 1 0 0,0-1 0 0 0,1 1-1 0 0,0 0 1 0 0,0-1 0 0 0,0 1-1 0 0,0-1 1 0 0,1 1 0 0 0,-1-1-1 0 0,1 0 1 0 0,0 1 0 0 0,0-1-1 0 0,0 0 1 0 0,0 0 0 0 0,0 0-1 0 0,1-1 1 0 0,0 1-1 0 0,-1 0 1 0 0,1-1 0 0 0,0 0-1 0 0,0 0 1 0 0,0 0 0 0 0,1 0-1 0 0,-1 0 1 0 0,0 0 0 0 0,1-1-1 0 0,-1 0 1 0 0,1 0 0 0 0,-1 0-1 0 0,2 0-16 0 0,4-1 92 0 0,0-1-1 0 0,0 0 1 0 0,0 0-1 0 0,0-1 1 0 0,0-1-1 0 0,0 0 0 0 0,0 0 1 0 0,-1 0-1 0 0,1-1 1 0 0,-1 0-1 0 0,0-1 1 0 0,-1 0-1 0 0,1 0 1 0 0,6-6-92 0 0,22-23 97 0 0,-1-2 0 0 0,-2-2 1 0 0,-1-1-1 0 0,-2-1 0 0 0,-2-1 1 0 0,-2-2-1 0 0,-1-1 0 0 0,-3 0 1 0 0,-1-2-1 0 0,-3-1 0 0 0,-2 0 1 0 0,-1-1-1 0 0,4-36-97 0 0,-10 54 3 0 0,-2-1 0 0 0,-2-1 0 0 0,-1 1-1 0 0,-1-1 1 0 0,-1 0 0 0 0,-2 1 0 0 0,-2-1 0 0 0,0 0-1 0 0,-3 1 1 0 0,-7-30-3 0 0,11 54 6 0 0,-1 0 0 0 0,-1 0 0 0 0,1 0 0 0 0,-1 0 0 0 0,-1 1 0 0 0,1-1 0 0 0,-1 1 0 0 0,0 0 0 0 0,0 0 0 0 0,-1 0 1 0 0,0 1-1 0 0,0 0 0 0 0,0-1 0 0 0,-1 2 0 0 0,1-1 0 0 0,-1 1 0 0 0,0 0 0 0 0,0 0 0 0 0,-1 0 0 0 0,1 1 0 0 0,-7-2-6 0 0,8 6 4 0 0,0 1 1 0 0,0 0-1 0 0,0 0 1 0 0,0 0-1 0 0,1 0 1 0 0,-1 1-1 0 0,0-1 1 0 0,1 1-1 0 0,0 1 1 0 0,0-1-1 0 0,0 1 1 0 0,0-1-1 0 0,0 1 1 0 0,1 0-1 0 0,-1 0 1 0 0,1 1-1 0 0,0-1 1 0 0,1 1-1 0 0,-1-1 1 0 0,1 1-1 0 0,0 0 1 0 0,-1 2-5 0 0,-9 23 58 0 0,2 0 1 0 0,1 0 0 0 0,1 1 0 0 0,2 0 0 0 0,1 0 0 0 0,2 0-1 0 0,0 1 1 0 0,3-1 0 0 0,0 1 0 0 0,4 16-59 0 0,-4-38 28 0 0,5 40 126 0 0,3-1 0 0 0,2 0 1 0 0,1 0-1 0 0,3-1 0 0 0,2 0 1 0 0,3-2-1 0 0,15 30-154 0 0,-18-40 66 0 0,2-1 0 0 0,1-1 0 0 0,2 0-1 0 0,1-1 1 0 0,18 18-66 0 0,2-1 36 0 0,-38-80-4807 0 0,-2 23 3286 0 0,1-5-5293 0 0,-3 4-4702 0 0</inkml:trace>
  <inkml:trace contextRef="#ctx0" brushRef="#br0" timeOffset="562.258">847 832 4953 0 0,'0'0'2677'0'0,"0"0"-678"0"0,0 0-228 0 0,0 0 73 0 0,0 0 46 0 0,0 0-95 0 0,0 0-271 0 0,0 0-325 0 0,0 0-313 0 0,0 0-217 0 0,0 0-130 0 0,0 0-70 0 0,0 0-39 0 0,-2 32-41 0 0,-3 99-31 0 0,4-21 713 0 0,13-53-346 0 0,-1-95 1864 0 0,90-385-2109 0 0,-98 413-477 0 0,0-3 11 0 0,0 0 1 0 0,1 1-1 0 0,0 0 1 0 0,1 0-1 0 0,0 0 1 0 0,1 0-1 0 0,0 1 1 0 0,1 0-1 0 0,8-9-14 0 0,-13 20 3 0 0,0 0 0 0 0,-1 0-1 0 0,1 0 1 0 0,0 0 0 0 0,0 0 0 0 0,0 1-1 0 0,-1-1 1 0 0,1 1 0 0 0,0-1 0 0 0,0 1 0 0 0,-1 0-1 0 0,1 0 1 0 0,0 0 0 0 0,-1 0 0 0 0,1 0-1 0 0,-1 0 1 0 0,1 0 0 0 0,-1 0 0 0 0,0 1 0 0 0,1-1-1 0 0,-1 0 1 0 0,0 1 0 0 0,0-1 0 0 0,0 1-1 0 0,0 0-2 0 0,75 94 447 0 0,-15-22-201 0 0,-50-62-177 0 0,4 1-272 0 0,-18-31-2135 0 0,-6-5-1200 0 0,4 12-245 0 0,0-1-4978 0 0,3 4-1837 0 0</inkml:trace>
  <inkml:trace contextRef="#ctx0" brushRef="#br0" timeOffset="1050.457">808 292 7434 0 0,'0'0'2461'0'0,"0"0"-295"0"0,0 0-204 0 0,0 0-138 0 0,0 0-163 0 0,0 0-201 0 0,0 0-262 0 0,0 0-309 0 0,0 0-267 0 0,0 0-181 0 0,0 0-58 0 0,0 0 6 0 0,0 0 65 0 0,5-2 59 0 0,89-11 1732 0 0,173 1-348 0 0,-213 8-619 0 0,-76-26-778 0 0,-77-93-220 0 0,84 107-319 0 0,14 16-21 0 0,1 0-49 0 0,0 0-72 0 0,0 0-77 0 0,0 0-100 0 0,38 24-3839 0 0,-19-14-3470 0 0,-10-6-4584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44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291 500 6417 0 0,'0'0'2268'0'0,"0"0"-204"0"0,0 0-152 0 0,0 0-115 0 0,0 0-90 0 0,0 0-170 0 0,0 0-216 0 0,0 0-228 0 0,0 0-227 0 0,0 0-187 0 0,0 0-145 0 0,0 0-104 0 0,0 0-75 0 0,-32 10-53 0 0,-99 33-26 0 0,74-12 85 0 0,52-22-291 0 0,-3 1-26 0 0,0 1 0 0 0,1 1 0 0 0,1-1 0 0 0,-1 1 0 0 0,2 0 0 0 0,0 1 0 0 0,1-1 0 0 0,0 1 0 0 0,0 0 0 0 0,2 0 0 0 0,-1 6-44 0 0,2-14 7 0 0,0-1 0 0 0,1 1 0 0 0,0 0 0 0 0,0 0 0 0 0,0-1 0 0 0,0 1 0 0 0,1 0 0 0 0,0-1 0 0 0,0 1-1 0 0,0 0 1 0 0,1-1 0 0 0,-1 1 0 0 0,1-1 0 0 0,0 0 0 0 0,0 0 0 0 0,1 0 0 0 0,-1 0 0 0 0,1 0 0 0 0,0 0 0 0 0,0 0 0 0 0,0-1 0 0 0,0 1 0 0 0,1-1 0 0 0,0 0 0 0 0,-1 0 0 0 0,1-1 0 0 0,0 1 0 0 0,0-1 0 0 0,0 0 0 0 0,1 0 0 0 0,-1 0 0 0 0,1 0 0 0 0,-1-1-7 0 0,6 2 57 0 0,-1-2 0 0 0,1 1 1 0 0,-1-1-1 0 0,1-1 1 0 0,-1 0-1 0 0,1 0 1 0 0,-1-1-1 0 0,1 0 0 0 0,-1 0 1 0 0,0-1-1 0 0,1 0 1 0 0,-1-1-1 0 0,0 0 1 0 0,-1-1-1 0 0,1 0 0 0 0,0 0 1 0 0,7-5-58 0 0,6-5 163 0 0,0-1 1 0 0,-1-1-1 0 0,-1-1 1 0 0,0 0-1 0 0,15-19-163 0 0,-13 11 56 0 0,-1-1 0 0 0,-1-1 0 0 0,-2-1-1 0 0,-1 0 1 0 0,0-1 0 0 0,-3-1 0 0 0,0 0-1 0 0,-2-1 1 0 0,-2-1 0 0 0,0 0 0 0 0,2-19-56 0 0,-9 36-3 0 0,0 0 1 0 0,-1 0 0 0 0,0-1 0 0 0,-1 1-1 0 0,-1-1 1 0 0,-1 1 0 0 0,0 0-1 0 0,0-1 1 0 0,-2 1 0 0 0,0 0-1 0 0,-1 0 1 0 0,0 0 0 0 0,-1 1-1 0 0,-1-1 1 0 0,-1 1 0 0 0,0 0-1 0 0,0 1 1 0 0,-1 0 0 0 0,-1 0-1 0 0,0 1 1 0 0,-1 0 0 0 0,0 0-1 0 0,-2 0 3 0 0,6 9-5 0 0,1 1 0 0 0,-1 0 0 0 0,1 0-1 0 0,-1 0 1 0 0,0 0 0 0 0,0 1 0 0 0,0 0-1 0 0,0 1 1 0 0,0-1 0 0 0,0 1 0 0 0,0 0-1 0 0,0 1 1 0 0,0-1 0 0 0,1 1 0 0 0,-1 0-1 0 0,0 1 1 0 0,0-1 0 0 0,0 1-1 0 0,1 0 1 0 0,-1 1 0 0 0,1-1 0 0 0,0 1-1 0 0,0 0 1 0 0,0 1 0 0 0,0-1 0 0 0,0 1-1 0 0,0 0 1 0 0,1 0 0 0 0,0 0 0 0 0,0 1-1 0 0,0-1 1 0 0,1 1 0 0 0,-1 0 0 0 0,1 0-1 0 0,0 0 1 0 0,1 1 0 0 0,-2 3 5 0 0,-4 6 11 0 0,0 1 0 0 0,2 0 0 0 0,0 1 0 0 0,1 0 0 0 0,0-1 0 0 0,2 2 0 0 0,0-1 0 0 0,0 0 0 0 0,2 0 0 0 0,0 1 0 0 0,1-1 0 0 0,1 1 0 0 0,1-1 0 0 0,0 1 0 0 0,1-1 0 0 0,1 0 0 0 0,1 0 0 0 0,5 13-11 0 0,19 23 135 0 0,2-1 0 0 0,2-2 0 0 0,32 37-135 0 0,5 9 76 0 0,-5-18-36 0 0,-45-71-1545 0 0,-9-17-7425 0 0,-10 5-2935 0 0</inkml:trace>
  <inkml:trace contextRef="#ctx0" brushRef="#br0" timeOffset="461.177">992 215 13515 0 0,'0'0'839'0'0,"0"0"-194"0"0,0 0 162 0 0,0 0 385 0 0,0 0 279 0 0,0 0 27 0 0,0 0-167 0 0,0 0-278 0 0,0 0-262 0 0,0 0-192 0 0,0 0-148 0 0,0 0-116 0 0,0 0-54 0 0,2 33-28 0 0,6 102-9 0 0,-7-127-188 0 0,0 1-1 0 0,-1 0 0 0 0,0 0 0 0 0,0 0 0 0 0,-1 0 1 0 0,0 0-1 0 0,-1 0 0 0 0,0 0 0 0 0,0 0 1 0 0,-1-1-1 0 0,0 1 0 0 0,-1 2-55 0 0,-6 12 84 0 0,-12 31 54 0 0,14-37-108 0 0,0 0 1 0 0,2 1 0 0 0,0 1-1 0 0,0-1 1 0 0,2 1 0 0 0,1-1-1 0 0,0 1 1 0 0,1 6-31 0 0,2-23 22 0 0,0 1-1 0 0,0-1 1 0 0,0 1-1 0 0,1-1 1 0 0,-1 1-1 0 0,1-1 1 0 0,-1 1-1 0 0,1-1 1 0 0,0 1-1 0 0,0-1 1 0 0,0 0-1 0 0,1 0 1 0 0,-1 0-1 0 0,0 1 1 0 0,1-1-1 0 0,0 0 1 0 0,-1-1-1 0 0,1 1 1 0 0,0 0 0 0 0,0 0-1 0 0,0-1 1 0 0,0 1-1 0 0,0-1 1 0 0,0 0-1 0 0,0 1 1 0 0,1-1-1 0 0,-1 0 1 0 0,0 0-1 0 0,1-1 1 0 0,-1 1-1 0 0,1 0 1 0 0,-1-1-1 0 0,1 1 1 0 0,-1-1-1 0 0,1 0 1 0 0,-1 0 0 0 0,1 0-1 0 0,0 0 1 0 0,-1-1-1 0 0,1 1 1 0 0,-1-1-1 0 0,2 0-21 0 0,7 2 124 0 0,1-2-1 0 0,0 1 1 0 0,-1-2 0 0 0,1 0-1 0 0,0 0 1 0 0,-1-1 0 0 0,0 0-1 0 0,0-1 1 0 0,0 0-1 0 0,3-2-123 0 0,6-9 123 0 0,-20 14-146 0 0,0 1-22 0 0,-20-29-6952 0 0,9 17-3652 0 0,7 11-335 0 0</inkml:trace>
  <inkml:trace contextRef="#ctx0" brushRef="#br0" timeOffset="667.885">782 523 8378 0 0,'0'0'5625'0'0,"0"0"-3298"0"0,0 0-1201 0 0,0 0-133 0 0,0 0 54 0 0,0 0 52 0 0,0 0-51 0 0,0 0-138 0 0,0 0-169 0 0,0 0-173 0 0,0 0-142 0 0,36-4-131 0 0,110-14-125 0 0,-16 13-1079 0 0,-125 5 193 0 0,9 1-6322 0 0,-9 2-4819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40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245 569 5329 0 0,'0'0'1536'0'0,"0"0"-274"0"0,0 0-135 0 0,0 0 43 0 0,0 0 205 0 0,0 0 109 0 0,0 0-68 0 0,0 0-153 0 0,0 0-231 0 0,0 0-242 0 0,0 0-210 0 0,-12-6-155 0 0,-37-17-129 0 0,47 22-270 0 0,1 0-1 0 0,-1 1 0 0 0,0-1 1 0 0,1 1-1 0 0,-1-1 0 0 0,0 1 1 0 0,1 0-1 0 0,-1 0 0 0 0,0 0 1 0 0,0 0-1 0 0,1 0 0 0 0,-1 0 1 0 0,0 0-1 0 0,0 0 0 0 0,1 1 1 0 0,-1-1-1 0 0,0 1 0 0 0,1-1 1 0 0,-1 1-1 0 0,1 0 0 0 0,-1-1 1 0 0,1 1-1 0 0,-1 0 0 0 0,1 0 1 0 0,-1 0-1 0 0,1 0 0 0 0,0 1 1 0 0,-1-1-1 0 0,1 0 0 0 0,0 0 1 0 0,0 1-1 0 0,0-1 0 0 0,0 1 0 0 0,0-1 1 0 0,0 1-26 0 0,-4 4 119 0 0,-7 5-27 0 0,1 1 0 0 0,0 1 0 0 0,0-1 0 0 0,2 2 0 0 0,-1-1 0 0 0,2 1 0 0 0,0 1 0 0 0,0-1 0 0 0,2 1 0 0 0,-1 1 0 0 0,2-1 0 0 0,0 1 0 0 0,1 0 0 0 0,1 0 0 0 0,0 0 0 0 0,1 1 0 0 0,1-1 0 0 0,1 13-92 0 0,1-24 28 0 0,-1-1-1 0 0,1 1 1 0 0,1-1 0 0 0,-1 1-1 0 0,1-1 1 0 0,-1 0-1 0 0,1 0 1 0 0,1 0-1 0 0,-1 0 1 0 0,0 0-1 0 0,1 0 1 0 0,0-1-1 0 0,0 1 1 0 0,0-1 0 0 0,0 0-1 0 0,1 0 1 0 0,-1 0-1 0 0,1 0 1 0 0,-1-1-1 0 0,1 1 1 0 0,0-1-1 0 0,0 0 1 0 0,1 0-1 0 0,-1 0 1 0 0,0-1 0 0 0,0 0-1 0 0,1 1 1 0 0,-1-2-1 0 0,1 1 1 0 0,-1 0-1 0 0,1-1 1 0 0,2 0-28 0 0,2 0 85 0 0,0 0 0 0 0,0-1 0 0 0,0 0 1 0 0,0-1-1 0 0,0 0 0 0 0,-1 0 0 0 0,1-1 0 0 0,-1 0 1 0 0,1 0-1 0 0,-1-1 0 0 0,0 0 0 0 0,0 0 0 0 0,-1-1 0 0 0,0 0 1 0 0,1-1-1 0 0,-1 0-85 0 0,21-18 85 0 0,-1-1 0 0 0,-1-2 0 0 0,-2 0 0 0 0,0-2 1 0 0,-2 0-1 0 0,-2-1 0 0 0,0-2 0 0 0,-2 0 0 0 0,-2-1 1 0 0,0 0-1 0 0,-3-1 0 0 0,-1-1 0 0 0,-1 0 0 0 0,-2-1 0 0 0,1-14-85 0 0,-6 38 5 0 0,-2 0 0 0 0,1-1 0 0 0,-2 1 0 0 0,1-1 0 0 0,-2 0 0 0 0,0 0 0 0 0,0 1 0 0 0,-1-1-1 0 0,-1 0 1 0 0,0 1 0 0 0,-1-1 0 0 0,0 1 0 0 0,-1 0 0 0 0,0 0 0 0 0,-1 0 0 0 0,0 1 0 0 0,-1-1-1 0 0,0 1 1 0 0,-1 1 0 0 0,0-1 0 0 0,-9-8-5 0 0,14 17-1 0 0,0 0 1 0 0,-1 0-1 0 0,1 1 0 0 0,-1-1 1 0 0,1 1-1 0 0,-1 0 0 0 0,0 0 1 0 0,0 0-1 0 0,1 0 0 0 0,-1 0 1 0 0,0 1-1 0 0,0-1 0 0 0,0 1 1 0 0,0 0-1 0 0,0-1 0 0 0,0 2 0 0 0,1-1 1 0 0,-1 0-1 0 0,0 0 0 0 0,0 1 1 0 0,0 0-1 0 0,0-1 0 0 0,0 1 1 0 0,1 0-1 0 0,-1 0 0 0 0,0 1 1 0 0,1-1-1 0 0,-1 0 0 0 0,1 1 1 0 0,-1 0-1 0 0,1 0 0 0 0,0-1 1 0 0,0 1-1 0 0,0 0 0 0 0,0 1 0 0 0,0-1 1 0 0,0 0-1 0 0,1 1 0 0 0,-1-1 1 0 0,1 1-1 0 0,-2 1 1 0 0,-6 11 30 0 0,1 1 0 0 0,0-1 1 0 0,0 2-1 0 0,2-1 0 0 0,0 1 0 0 0,1 0 0 0 0,1 0 1 0 0,0 1-1 0 0,1-1 0 0 0,1 1 0 0 0,1 0 0 0 0,0 0 0 0 0,2-1 1 0 0,0 1-1 0 0,1 0 0 0 0,0-1 0 0 0,1 1 0 0 0,2-1 0 0 0,-1 0 1 0 0,2 0-1 0 0,0 0 0 0 0,2-1 0 0 0,-1 0 0 0 0,2 0 1 0 0,0-1-1 0 0,1 0 0 0 0,2 1-30 0 0,3 7 170 0 0,1-1 0 0 0,2-1 0 0 0,0 0 0 0 0,1-1 0 0 0,1-1 0 0 0,8 5-170 0 0,19 11 242 0 0,-45-31-3000 0 0,-3-4-2136 0 0,0-4-3727 0 0,1 0-2527 0 0</inkml:trace>
  <inkml:trace contextRef="#ctx0" brushRef="#br0" timeOffset="553.288">825 580 7306 0 0,'0'0'1692'0'0,"0"0"-212"0"0,0 0 85 0 0,0 0 152 0 0,0 0-7 0 0,0 0-172 0 0,0 0-293 0 0,0 0-305 0 0,0 0-213 0 0,0 0-128 0 0,0 0-80 0 0,0 0-43 0 0,0 0-24 0 0,2 34-35 0 0,7 102-34 0 0,-2-44 484 0 0,14 31-7 0 0,-8-92-664 0 0,-4-36 1675 0 0,7-160-1030 0 0,-7 120-782 0 0,-1-3-42 0 0,2 1-1 0 0,2 0 0 0 0,2 1 1 0 0,3 0-1 0 0,5-9-16 0 0,-22 54-3 0 0,1 0-1 0 0,-1 1 1 0 0,1-1-1 0 0,-1 0 1 0 0,1 0 0 0 0,-1 0-1 0 0,1 0 1 0 0,0 1 0 0 0,-1-1-1 0 0,1 0 1 0 0,0 1-1 0 0,0-1 1 0 0,-1 1 0 0 0,1-1-1 0 0,0 1 1 0 0,0-1 0 0 0,0 1-1 0 0,0-1 1 0 0,0 1-1 0 0,0 0 1 0 0,0-1 0 0 0,-1 1-1 0 0,1 0 1 0 0,0 0 0 0 0,0 0-1 0 0,0 0 1 0 0,0 0-1 0 0,0 0 1 0 0,0 0 0 0 0,0 0-1 0 0,0 0 1 0 0,0 0 0 0 0,0 1-1 0 0,0-1 1 0 0,0 0-1 0 0,0 1 1 0 0,0-1 0 0 0,0 0-1 0 0,0 1 1 0 0,-1-1 0 0 0,1 1-1 0 0,0 0 1 0 0,0-1-1 0 0,-1 1 1 0 0,1-1 0 0 0,0 1-1 0 0,-1 0 1 0 0,1 0 0 0 0,0 0-1 0 0,-1-1 1 0 0,1 1-1 0 0,-1 1 4 0 0,11 6 17 0 0,-6-4 1 0 0,0 0 1 0 0,0 1-1 0 0,-1 0 0 0 0,1 0 0 0 0,-1 1 0 0 0,0-1 1 0 0,-1 1-1 0 0,1 0 0 0 0,-1 0 0 0 0,-1 0 0 0 0,1 0 1 0 0,-1 0-1 0 0,0 1 0 0 0,1 5-18 0 0,5 5 332 0 0,-4-7-1178 0 0,-8-14-4575 0 0,-3-3-5256 0 0,4 6-349 0 0</inkml:trace>
  <inkml:trace contextRef="#ctx0" brushRef="#br0" timeOffset="1003.155">809 241 7466 0 0,'0'0'2249'0'0,"0"0"-392"0"0,0 0-293 0 0,0 0-137 0 0,0 0-101 0 0,0 0-121 0 0,0 0-159 0 0,0 0-141 0 0,0 0-90 0 0,0 0-43 0 0,0 0-3 0 0,0 0-63 0 0,0 0-93 0 0,19-3-83 0 0,117-16 752 0 0,33 15 688 0 0,-121 22-1524 0 0,-48-18-402 0 0,-7 3 1833 0 0,-10-16-1853 0 0,0-1 1 0 0,1-1 0 0 0,1 0-1 0 0,0-1 1 0 0,1-1 0 0 0,1 0-1 0 0,0-1 1 0 0,2 0-1 0 0,0-1 1 0 0,0 0 0 0 0,-2-11-25 0 0,10 26-1320 0 0,-5-10 3939 0 0,4 8-5706 0 0,4 6-2238 0 0,1 1-3563 0 0,1 3-3227 0 0</inkml:trace>
  <inkml:trace contextRef="#ctx0" brushRef="#br0" timeOffset="1518.065">278 931 7330 0 0,'0'0'2660'0'0,"0"0"-1054"0"0,0 0-707 0 0,0 0-199 0 0,0 0 93 0 0,0 0 141 0 0,0 0 63 0 0,0 0-103 0 0,0 0-177 0 0,0 0-34 0 0,0 0 48 0 0,0 0 71 0 0,4 4 58 0 0,2 1-512 0 0,1-1 1 0 0,0 1-1 0 0,-1-1 1 0 0,2 0-1 0 0,-1-1 1 0 0,0 1-1 0 0,1-1 1 0 0,0-1-1 0 0,-1 0 1 0 0,1 0-1 0 0,0 0 1 0 0,4-1-349 0 0,193-1 2463 0 0,45-27-1423 0 0,62 1-586 0 0,-251 26-504 0 0,-67 14-4287 0 0,0-9-290 0 0,2-1-4614 0 0</inkml:trace>
  <inkml:trace contextRef="#ctx0" brushRef="#br0" timeOffset="2435.036">578 1347 8890 0 0,'0'0'2475'0'0,"0"0"-494"0"0,0 0-358 0 0,0 0-140 0 0,0 0-71 0 0,0 0-117 0 0,0 0-167 0 0,0 0-178 0 0,0 0-189 0 0,0 0-176 0 0,0 0-139 0 0,-34 7-134 0 0,-105 23-99 0 0,81-7 2 0 0,50-14-160 0 0,2-5-34 0 0,-1 1 1 0 0,1 0-1 0 0,1 0 1 0 0,-1 0-1 0 0,1 1 1 0 0,0 0-1 0 0,0 0 1 0 0,0 0-1 0 0,1 1 1 0 0,0-1-1 0 0,1 1 1 0 0,-1 0-1 0 0,1 0 1 0 0,0 0-1 0 0,1 1 1 0 0,0-1-1 0 0,0 1 1 0 0,1-1-1 0 0,0 1 1 0 0,0 0 0 0 0,0-1-1 0 0,1 1 1 0 0,1 7-22 0 0,1-11 28 0 0,1 0 1 0 0,-1-1 0 0 0,1 1 0 0 0,0-1 0 0 0,0 0 0 0 0,0 0 0 0 0,0 0 0 0 0,1 0 0 0 0,-1-1 0 0 0,1 1 0 0 0,-1-1 0 0 0,1 0 0 0 0,0 0 0 0 0,0 0 0 0 0,0-1 0 0 0,0 1 0 0 0,0-1 0 0 0,0 0 0 0 0,1 0 0 0 0,-1-1 0 0 0,0 1-1 0 0,1-1 1 0 0,-1 0 0 0 0,0 0 0 0 0,1 0 0 0 0,-1-1 0 0 0,0 1 0 0 0,4-2-29 0 0,-8 2 10 0 0,15-2 84 0 0,-1-2 0 0 0,0 0 0 0 0,0 0 1 0 0,0-2-1 0 0,0 1 0 0 0,-1-2 0 0 0,0 0 1 0 0,0 0-1 0 0,-1-1 0 0 0,0-1 0 0 0,0 0 0 0 0,3-4-94 0 0,-11 10 19 0 0,24-23 60 0 0,-1 0-1 0 0,-1-1 1 0 0,-2-2-1 0 0,-1-1 1 0 0,-1 0-1 0 0,-1-2 1 0 0,-2 0-1 0 0,6-18-78 0 0,-16 34 0 0 0,-2-1 0 0 0,0-1 0 0 0,-1 1 0 0 0,0-1 0 0 0,-2 0 0 0 0,0 0 0 0 0,-1-1 0 0 0,-1 1-1 0 0,0-1 1 0 0,-2 1 0 0 0,0-1 0 0 0,-1-1 0 0 0,1 16-14 0 0,0 0 0 0 0,-1 0 0 0 0,1-1 0 0 0,-1 1-1 0 0,0 0 1 0 0,0 0 0 0 0,0 0 0 0 0,0 0 0 0 0,-1 0 0 0 0,0 0 0 0 0,1 1-1 0 0,-1-1 1 0 0,-1 0 0 0 0,1 1 0 0 0,-1-1 0 0 0,1 1 0 0 0,-1 0 0 0 0,0 0-1 0 0,0 0 1 0 0,0 0 0 0 0,0 1 0 0 0,-1-1 0 0 0,1 1 0 0 0,-1 0 0 0 0,0 0 0 0 0,1 0-1 0 0,-1 0 1 0 0,0 1 0 0 0,0-1 0 0 0,0 1 0 0 0,0 0 0 0 0,-1 0 0 0 0,1 1-1 0 0,0-1 1 0 0,0 1 0 0 0,0 0 0 0 0,-1 0 0 0 0,1 0 0 0 0,0 1 0 0 0,-2 0 14 0 0,-2 5-19 0 0,0-1 0 0 0,1 2 1 0 0,-1-1-1 0 0,1 1 0 0 0,1 0 1 0 0,0 0-1 0 0,0 1 0 0 0,0 0 1 0 0,1 0-1 0 0,0 0 0 0 0,0 1 1 0 0,1-1-1 0 0,0 1 0 0 0,-2 9 19 0 0,1-1 7 0 0,0 0 1 0 0,2-1-1 0 0,0 1 0 0 0,0 0 0 0 0,2 1 0 0 0,0-1 0 0 0,1 0 0 0 0,0 0 1 0 0,2 1-1 0 0,0-1 0 0 0,1 0 0 0 0,1 0 0 0 0,0-1 0 0 0,1 1 1 0 0,1-1-1 0 0,1 0 0 0 0,0 0 0 0 0,1-1 0 0 0,0 0 0 0 0,2 0 0 0 0,-1-1 1 0 0,4 2-8 0 0,86 71-38 0 0,-74-81-424 0 0,-19-8-3809 0 0,-2-4-6167 0 0,-4 2-599 0 0</inkml:trace>
  <inkml:trace contextRef="#ctx0" brushRef="#br0" timeOffset="2791.601">1079 1150 13619 0 0,'0'0'1634'0'0,"0"0"-550"0"0,0 0-271 0 0,0 0 113 0 0,0 0 222 0 0,0 0 38 0 0,0 0-138 0 0,0 0-208 0 0,0 0-240 0 0,0 0-194 0 0,0 0-98 0 0,0 0-62 0 0,-8 35-55 0 0,-25 107-27 0 0,3 17 423 0 0,29-156-569 0 0,1-1 0 0 0,0 1 0 0 0,0-1 0 0 0,0 1 1 0 0,0-1-1 0 0,1 1 0 0 0,-1-1 0 0 0,1 0 0 0 0,-1 1 0 0 0,1-1 0 0 0,0 0 0 0 0,0 1 0 0 0,0-1 0 0 0,0 0 1 0 0,0 0-1 0 0,0 0 0 0 0,1 0 0 0 0,-1 0 0 0 0,1 0 0 0 0,0 0 0 0 0,-1 0 0 0 0,1 0 0 0 0,0-1 1 0 0,0 1-1 0 0,0-1 0 0 0,0 0 0 0 0,0 1 0 0 0,0-1 0 0 0,1 0 0 0 0,-1 0 0 0 0,0 0 0 0 0,1-1 1 0 0,-1 1-1 0 0,0 0 0 0 0,1-1 0 0 0,-1 0 0 0 0,1 1 0 0 0,0-1-18 0 0,10 1 154 0 0,-1-1 0 0 0,1 0-1 0 0,-1 0 1 0 0,1-1 0 0 0,-1-1 0 0 0,0 0-1 0 0,1-1 1 0 0,-1 0 0 0 0,0-1 0 0 0,1-1-154 0 0,15-3 220 0 0,-28 8-299 0 0,0 0 0 0 0,0 0 0 0 0,-1 0 0 0 0,1-1 0 0 0,0 1 0 0 0,0 0 0 0 0,-1 0 0 0 0,1 0 0 0 0,0 0 0 0 0,0 0 0 0 0,-1-1 0 0 0,1 1 0 0 0,0 0 0 0 0,0 0 0 0 0,-1 0 0 0 0,1-1 1 0 0,0 1-1 0 0,0 0 0 0 0,0 0 0 0 0,0 0 0 0 0,-1-1 0 0 0,1 1 0 0 0,0 0 0 0 0,0-1 0 0 0,0 1 0 0 0,0 0 0 0 0,0 0 0 0 0,0-1 0 0 0,0 1 0 0 0,0 0 0 0 0,0-1 0 0 0,0 1 0 0 0,0 0 0 0 0,0 0 79 0 0,-35-2-10701 0 0,28 2-598 0 0</inkml:trace>
  <inkml:trace contextRef="#ctx0" brushRef="#br0" timeOffset="3040.005">921 1335 8626 0 0,'0'0'2780'0'0,"0"0"-886"0"0,0 0-634 0 0,0 0-229 0 0,0 0-96 0 0,0 0 32 0 0,0 0 40 0 0,0 0-35 0 0,0 0-69 0 0,0 0-99 0 0,0 0-174 0 0,0 0-160 0 0,0 0-103 0 0,23-2-116 0 0,110-14 24 0 0,-75 12-20 0 0,-14 2-2652 0 0,-16-1-5170 0 0,-19 0-3912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47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 0 0 0,'0'0'808'0'0,"0"0"632"0"0,0 0 417 0 0,0 0 251 0 0,0 0 25 0 0,0 0-210 0 0,0 0-307 0 0,0 0-300 0 0,0 0-205 0 0,0 0-114 0 0,0 0-52 0 0,20 2 7587 0 0,-12-1-8467 0 0,84 0 2084 0 0,147 6-576 0 0,-201-7-1241 0 0,-56-14-4534 0 0,2 12-343 0 0,8 3-3094 0 0,2-1-3944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1.7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47 0 0 0,'0'0'227'0'0,"0"0"53"0"0,0 0 64 0 0,0 0 44 0 0,0 0-32 0 0,0 0-24 0 0,-3-1 36 0 0,3 1-487 0 0,-10-6 952 0 0,-16-17 8910 0 0,26 22-9203 0 0,0 0 1591 0 0,-2 0 5242 0 0,1 0 216 0 0,8 1-9852 0 0,229 0 3466 0 0,-64 0-648 0 0,-172 0-554 0 0,0 0-13 0 0,0 0 16 0 0,0 0-8 0 0,0 0 23 0 0,0 0 15 0 0,0 0 12 0 0,0 0-24 0 0,0 0-6 0 0,0 0 0 0 0,0 0 0 0 0,0 0 0 0 0,0 0 4 0 0,0 0 15 0 0,0 0-6 0 0,0 0-17 0 0,0 0-16 0 0,0 0-38 0 0,0 0 20 0 0,0 0-15 0 0,0 0-38 0 0,0 0-10 0 0,-3-5-4171 0 0,2 1-7189 0 0,1 1-923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85 8506 0 0,'0'0'2296'0'0,"0"0"-477"0"0,0 0-226 0 0,0 0-28 0 0,0 0-55 0 0,0 0-162 0 0,0 0-261 0 0,0 0-279 0 0,0 0-235 0 0,0 0-167 0 0,0 0-91 0 0,0 0-60 0 0,0 0-38 0 0,7 12 417 0 0,101 123 2868 0 0,-76-84-3212 0 0,-3 0 0 0 0,-1 3 1 0 0,-4 0-1 0 0,15 47-290 0 0,0-16 48 0 0,-18-58-4 0 0,-8-39 1654 0 0,31-102-1511 0 0,5 2 1 0 0,26-38-188 0 0,-36 73 50 0 0,60-97-16 0 0,-95 169-38 0 0,2-3 34 0 0,-9 5-526 0 0,3 3 239 0 0,-22 0-8104 0 0,19 0 3395 0 0,-1 0-6791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3.4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4 254 10170 0 0,'0'0'1945'0'0,"0"0"-269"0"0,0 0-102 0 0,0 0 13 0 0,0 0-63 0 0,0 0-156 0 0,0 0-260 0 0,0 0-262 0 0,0 0-229 0 0,0 0-168 0 0,0 0-100 0 0,0 0-82 0 0,-3 0 564 0 0,135 7 2307 0 0,339-3-1848 0 0,-470-4-1296 0 0,-23-34 2090 0 0,-127-136-2017 0 0,112 120-72 0 0,32 44 267 0 0,7 2-5739 0 0,13 12 332 0 0,-7-3-513 0 0,1 0-6778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4.3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282 601 1624 0 0,'0'0'2190'0'0,"0"0"-513"0"0,0 0-73 0 0,0 0 118 0 0,0 0 107 0 0,0 0-4 0 0,0 0-89 0 0,0 0-205 0 0,0 0-249 0 0,0 0-153 0 0,0 0-190 0 0,0 0-131 0 0,0 0-88 0 0,-9-10-98 0 0,-31-29-55 0 0,39 38-466 0 0,-1-1 1 0 0,0 0 0 0 0,0 1-1 0 0,1-1 1 0 0,-1 1 0 0 0,0 0 0 0 0,-1-1-1 0 0,1 1 1 0 0,0 0 0 0 0,0 0-1 0 0,0 1 1 0 0,-1-1 0 0 0,1 0-1 0 0,0 1 1 0 0,-1-1 0 0 0,1 1-1 0 0,0 0 1 0 0,-1 0 0 0 0,1 0 0 0 0,-1 0-1 0 0,1 0 1 0 0,0 0 0 0 0,-1 1-102 0 0,-8 0 356 0 0,5-1-297 0 0,1 1-1 0 0,-1 0 1 0 0,1 0 0 0 0,-1 0 0 0 0,1 1-1 0 0,0-1 1 0 0,0 1 0 0 0,0 1 0 0 0,0-1 0 0 0,0 1-1 0 0,0 0 1 0 0,0 0 0 0 0,1 0 0 0 0,0 1-1 0 0,0-1 1 0 0,-3 4-59 0 0,-2 3 21 0 0,1-1 0 0 0,0 1 0 0 0,1 0 0 0 0,0 0 1 0 0,1 1-1 0 0,0 0 0 0 0,0 1 0 0 0,1-1 0 0 0,1 1 0 0 0,0 0 0 0 0,0 2-21 0 0,2-9 7 0 0,0 0 0 0 0,1 1 1 0 0,0-1-1 0 0,0 0 0 0 0,0 0 0 0 0,1 0 0 0 0,-1 1 1 0 0,1-1-1 0 0,1 0 0 0 0,-1 1 0 0 0,1-1 0 0 0,0 0 0 0 0,0 0 1 0 0,0 1-1 0 0,1-1 0 0 0,-1 0 0 0 0,1 0 0 0 0,1-1 0 0 0,-1 1 1 0 0,1 0-1 0 0,-1-1 0 0 0,1 1 0 0 0,1-1 0 0 0,-1 0 0 0 0,1 0 1 0 0,-1 0-1 0 0,1-1 0 0 0,0 1 0 0 0,0-1 0 0 0,1 0 0 0 0,-1 0 1 0 0,1 0-1 0 0,0-1 0 0 0,-1 0 0 0 0,1 1 0 0 0,0-2 1 0 0,3 2-8 0 0,8-2 89 0 0,0 0 1 0 0,0-2-1 0 0,0 0 1 0 0,0 0 0 0 0,-1-1-1 0 0,1-1 1 0 0,0-1 0 0 0,-1 0-1 0 0,0-1 1 0 0,0-1 0 0 0,0 0-1 0 0,-1-1 1 0 0,0 0-1 0 0,0-2 1 0 0,-1 1 0 0 0,0-2-1 0 0,0 1 1 0 0,-1-2 0 0 0,8-9-90 0 0,3 2 62 0 0,-1-2 1 0 0,-2 0 0 0 0,0-1-1 0 0,-1-1 1 0 0,-1-1 0 0 0,-1 0-1 0 0,-1-1 1 0 0,-1-1 0 0 0,-1-1-1 0 0,-1 0 1 0 0,-2 0 0 0 0,0-2-1 0 0,-2 1 1 0 0,-1-1 0 0 0,-2 0-1 0 0,0-1 1 0 0,-2 1 0 0 0,0-19-63 0 0,-3 35-3 0 0,-1 0 1 0 0,-1-1-1 0 0,0 1 1 0 0,0-1-1 0 0,-1 1 1 0 0,-1 0-1 0 0,0 0 0 0 0,-1 0 1 0 0,0 1-1 0 0,-1-1 1 0 0,0 1-1 0 0,-1 0 1 0 0,0 0-1 0 0,-1 0 1 0 0,0 1-1 0 0,0 0 1 0 0,-1 1-1 0 0,-1 0 1 0 0,0 0-1 0 0,0 1 0 0 0,-3-2 3 0 0,8 6-11 0 0,-1 1-1 0 0,1 0 0 0 0,-1 0 0 0 0,0 1 0 0 0,-1 0 0 0 0,1 0 0 0 0,0 0 0 0 0,0 0 0 0 0,-1 1 0 0 0,1 0 0 0 0,-1 0 0 0 0,1 0 0 0 0,-1 1 0 0 0,0-1 0 0 0,1 1 0 0 0,-1 1 0 0 0,1-1 0 0 0,-1 1 0 0 0,0 0 0 0 0,1 0 1 0 0,0 1-1 0 0,-1 0 0 0 0,1 0 0 0 0,0 0 0 0 0,0 0 0 0 0,-4 3 12 0 0,2 1-6 0 0,1 0 1 0 0,-1 0-1 0 0,1 1 1 0 0,1-1-1 0 0,-1 1 1 0 0,1 1-1 0 0,0-1 0 0 0,1 1 1 0 0,0 0-1 0 0,0 0 1 0 0,0 0-1 0 0,1 0 1 0 0,1 1-1 0 0,-1-1 1 0 0,1 1-1 0 0,1 0 1 0 0,-1-1-1 0 0,2 1 1 0 0,-1 0-1 0 0,1 0 0 0 0,1 0 1 0 0,-1 0-1 0 0,1-1 1 0 0,1 1-1 0 0,2 8 6 0 0,6 21 29 0 0,1 0 0 0 0,2-1 0 0 0,1-1 0 0 0,3 0 0 0 0,5 7-29 0 0,144 212 408 0 0,-150-233-367 0 0,92 125 269 0 0,-89-170-5474 0 0,-8 1-2932 0 0,-8 13-3421 0 0</inkml:trace>
  <inkml:trace contextRef="#ctx0" brushRef="#br0" timeOffset="529.036">1220 146 11586 0 0,'0'0'1786'0'0,"0"0"-378"0"0,0 0-67 0 0,0 0 107 0 0,0 0 98 0 0,0 0-59 0 0,0 0-242 0 0,0 0-339 0 0,0 0-294 0 0,0 0-167 0 0,0 0-98 0 0,0 0-23 0 0,0 0-22 0 0,12 13 750 0 0,-12 17-295 0 0,-16 202 1194 0 0,-73 129-1625 0 0,83-246-249 0 0,7-112-60 0 0,1 0 0 0 0,1 0-1 0 0,-1 0 1 0 0,0-1 0 0 0,1 1-1 0 0,-1 0 1 0 0,1-1 0 0 0,0 1-1 0 0,0-1 1 0 0,0 0 0 0 0,0 0-1 0 0,0 0 1 0 0,0-1 0 0 0,1 1-1 0 0,-1-1 1 0 0,1 1 0 0 0,-1-1-1 0 0,1 0 1 0 0,-1-1 0 0 0,1 1 0 0 0,0-1-1 0 0,-1 1 1 0 0,1-1 0 0 0,0 0-1 0 0,-1 0 1 0 0,1-1 0 0 0,0 1-1 0 0,-1-1 1 0 0,4-1-17 0 0,2 2 95 0 0,65-18 172 0 0,-22 10-89 0 0,-10 7-314 0 0,-48-26-6194 0 0,-2 19 2250 0 0,5 5-47 0 0,0-1-7393 0 0</inkml:trace>
  <inkml:trace contextRef="#ctx0" brushRef="#br0" timeOffset="894.587">1003 493 4753 0 0,'0'0'2223'0'0,"0"0"-49"0"0,0 0 48 0 0,0 0-55 0 0,0 0-125 0 0,0 0-242 0 0,0 0-234 0 0,0 0-223 0 0,0 0-266 0 0,0 0-194 0 0,0 0-155 0 0,0 0-98 0 0,0 0-23 0 0,-4-2-63 0 0,-2-1-914 0 0,7 3 476 0 0,-1 0 0 0 0,0-1 0 0 0,1 1-1 0 0,-1 0 1 0 0,0 0 0 0 0,1 0 0 0 0,-1 0 0 0 0,0 0-1 0 0,0-1 1 0 0,1 1 0 0 0,-1 0 0 0 0,0 0 0 0 0,1-1-1 0 0,-1 1 1 0 0,0 0 0 0 0,0 0 0 0 0,0-1 0 0 0,1 1-1 0 0,-1 0 1 0 0,0-1 0 0 0,0 1 0 0 0,0 0 0 0 0,0-1-1 0 0,0 1 1 0 0,1 0 0 0 0,-1-1 0 0 0,0 1 0 0 0,0 0-1 0 0,0-1 1 0 0,0 1 0 0 0,0 0 0 0 0,0-1 0 0 0,0 1-1 0 0,0 0 1 0 0,0-1 0 0 0,-1 1-106 0 0,99 8 1116 0 0,4-7 135 0 0,-51 1-2740 0 0,0-2-8004 0 0,-47 0-2728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0:58.5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646 274 0 0 0,'0'0'1275'0'0,"0"0"520"0"0,0 0 373 0 0,0 0 85 0 0,0 0-159 0 0,0 0-269 0 0,0 0-243 0 0,0 0-202 0 0,0 0-139 0 0,0 0-109 0 0,2 4 8510 0 0,-61-16-9127 0 0,32 9-453 0 0,0 2 1 0 0,-1 0-1 0 0,1 2 1 0 0,-1 1-1 0 0,1 2 1 0 0,0 0 0 0 0,0 2-1 0 0,1 1 1 0 0,0 1-1 0 0,-25 11-62 0 0,3-2 82 0 0,-45 28 178 0 0,89-42-262 0 0,1 0 1 0 0,-1 0-1 0 0,1 0 1 0 0,0 0 0 0 0,-1 1-1 0 0,1-1 1 0 0,1 1-1 0 0,-1 0 1 0 0,1 0 0 0 0,-1 0-1 0 0,1 0 1 0 0,0 0 0 0 0,1 0-1 0 0,-1 1 1 0 0,1-1-1 0 0,0 1 1 0 0,0-1 0 0 0,0 1-1 0 0,0-1 1 0 0,1 1-1 0 0,0 0 1 0 0,0 1 1 0 0,3-1 5 0 0,0-1 0 0 0,0 0 0 0 0,0 1 1 0 0,0-1-1 0 0,1-1 0 0 0,0 1 0 0 0,0 0 0 0 0,0-1 1 0 0,0 0-1 0 0,0 0 0 0 0,1 0 0 0 0,-1-1 0 0 0,1 1 0 0 0,0-1 1 0 0,0 0-1 0 0,0-1 0 0 0,0 1 0 0 0,0-1 0 0 0,0 0 0 0 0,0 0 1 0 0,0 0-1 0 0,1-1 0 0 0,-1 0 0 0 0,0 0 0 0 0,2 0-5 0 0,135 8 215 0 0,-78 0-88 0 0,-79 6 694 0 0,-203 110-597 0 0,200-113-210 0 0,1 1-1 0 0,0 1 1 0 0,0 0-1 0 0,1 1 1 0 0,1 1-1 0 0,0 1 1 0 0,2 0-1 0 0,-12 17-13 0 0,22-29 2 0 0,1 1 0 0 0,0-1-1 0 0,0 1 1 0 0,0 0-1 0 0,1-1 1 0 0,-1 1 0 0 0,1 0-1 0 0,0 0 1 0 0,1 0 0 0 0,-1 0-1 0 0,1 0 1 0 0,0 0-1 0 0,0 0 1 0 0,1 0 0 0 0,-1 0-1 0 0,1-1 1 0 0,0 1-1 0 0,1 0 1 0 0,-1 0 0 0 0,1 0-1 0 0,0-1 1 0 0,0 1 0 0 0,0-1-1 0 0,0 0 1 0 0,1 1-1 0 0,0-1 1 0 0,0 0 0 0 0,0-1-1 0 0,1 1 1 0 0,-1 0 0 0 0,1-1-1 0 0,0 0 1 0 0,0 0-1 0 0,0 0 1 0 0,0 0 0 0 0,0-1-1 0 0,1 1-1 0 0,13 4 79 0 0,1-1 0 0 0,0-1 0 0 0,0-1 0 0 0,1-1-1 0 0,-1 0 1 0 0,0-1 0 0 0,1-1 0 0 0,0-1 0 0 0,-1-1-1 0 0,18-3-78 0 0,72-22 278 0 0,-108-17-2227 0 0,-18 2-3748 0 0,9 21-3811 0 0,6 12-2566 0 0</inkml:trace>
  <inkml:trace contextRef="#ctx0" brushRef="#br0" timeOffset="700.305">341 0 7658 0 0,'0'0'2160'0'0,"0"0"-550"0"0,0 0-279 0 0,0 0 10 0 0,0 0 161 0 0,0 0 121 0 0,0 0-29 0 0,0 0-227 0 0,0 0-323 0 0,0 0-283 0 0,0 0-219 0 0,0 0-147 0 0,0 0-86 0 0,-1 6 887 0 0,20 112 1700 0 0,-8 340-1043 0 0,-27-258-1539 0 0,-62 290 210 0 0,74-386-278 0 0,4-88 340 0 0,0-17-562 0 0,0 1-11 0 0,0 0-1 0 0,0 0-28 0 0,0 0 14 0 0,0 0-10 0 0,0 0 1 0 0,0 0 23 0 0,0 0 15 0 0,0 0 5 0 0,0-27-2232 0 0,2 2-481 0 0,0 17-697 0 0,1 0-3353 0 0,-1 3-5313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1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88 1952 0 0,'0'0'1630'0'0,"0"0"-114"0"0,0 0 137 0 0,0 0 342 0 0,0 0 212 0 0,0 0-85 0 0,0 0-316 0 0,0 0-412 0 0,0 0-316 0 0,0 0-144 0 0,0 0-93 0 0,0-8-110 0 0,-3-24-96 0 0,2 30-541 0 0,0 0 1 0 0,0 0-1 0 0,-1 0 1 0 0,1 0-1 0 0,-1 0 0 0 0,1 0 1 0 0,-1 0-1 0 0,0 1 1 0 0,0-1-1 0 0,0 0 1 0 0,1 1-1 0 0,-2 0 1 0 0,1-1-1 0 0,0 1 0 0 0,0 0 1 0 0,0 0-1 0 0,0 0 1 0 0,-1 1-1 0 0,1-1 1 0 0,0 0-1 0 0,-1 1 1 0 0,1 0-1 0 0,-2-1-94 0 0,-2 0 250 0 0,-6-3-150 0 0,-1 1 1 0 0,1 0-1 0 0,-1 1 1 0 0,1 1-1 0 0,-1 0 1 0 0,0 1-1 0 0,0 0 1 0 0,1 1 0 0 0,-1 0-1 0 0,1 1 1 0 0,-1 1-1 0 0,1 0 1 0 0,-1 0-1 0 0,1 1 1 0 0,0 1-1 0 0,1 0 1 0 0,-1 1 0 0 0,1 0-1 0 0,0 0 1 0 0,1 1-1 0 0,-1 1 1 0 0,1 0-1 0 0,1 0 1 0 0,0 1-1 0 0,0 0 1 0 0,0 1 0 0 0,1 0-1 0 0,1 0 1 0 0,0 0-1 0 0,0 1 1 0 0,1 0-1 0 0,0 1 1 0 0,1-1-1 0 0,1 1 1 0 0,-1 3-101 0 0,1 0 14 0 0,2-1-1 0 0,0 1 1 0 0,0 0-1 0 0,1 0 1 0 0,1-1-1 0 0,1 1 1 0 0,0 0-1 0 0,2 8-13 0 0,-2-18 20 0 0,0-1 1 0 0,0 1-1 0 0,1-1 0 0 0,0 1 0 0 0,0-1 0 0 0,0 1 1 0 0,0-1-1 0 0,1 0 0 0 0,-1 0 0 0 0,1 0 0 0 0,0 0 1 0 0,0-1-1 0 0,0 1 0 0 0,1-1 0 0 0,0 0 0 0 0,-1 0 0 0 0,1 0 1 0 0,0 0-1 0 0,0-1 0 0 0,0 1 0 0 0,1-1 0 0 0,-1 0 1 0 0,1-1-1 0 0,-1 1 0 0 0,1-1 0 0 0,-1 1 0 0 0,1-2 0 0 0,1 1-20 0 0,5 1 93 0 0,1-2-1 0 0,-1 1 0 0 0,1-2 1 0 0,-1 1-1 0 0,0-2 0 0 0,1 1 0 0 0,-1-1 1 0 0,0-1-1 0 0,0 0 0 0 0,0-1 0 0 0,-1 0 1 0 0,1-1-1 0 0,-1 0 0 0 0,0 0 0 0 0,-1-1 1 0 0,1 0-1 0 0,-1-1 0 0 0,0 0 0 0 0,2-3-92 0 0,8-8 66 0 0,0 0-1 0 0,-2-1 1 0 0,0-1-1 0 0,-1 0 1 0 0,-1-2-1 0 0,-1 1 1 0 0,-1-2-1 0 0,0-2-65 0 0,-2 2 49 0 0,46-122 22 0 0,-54 133-52 0 0,-1 21-209 0 0,2 12 124 0 0,-1-14 84 0 0,3 16 6 0 0,2-1 0 0 0,1 0-1 0 0,1-1 1 0 0,0 0 0 0 0,2 0 0 0 0,0-1-1 0 0,2-1 1 0 0,0 0 0 0 0,1-1 0 0 0,8 8-24 0 0,87 62-18 0 0,-109-90-228 0 0,1 0 0 0 0,-1 0 0 0 0,1 0 0 0 0,-1 0-1 0 0,0-1 1 0 0,0 1 0 0 0,0 0 0 0 0,-1 0 0 0 0,1-1 0 0 0,0 1-1 0 0,-1 0 1 0 0,1-1 0 0 0,-1 1 0 0 0,0-1 0 0 0,0 1 0 0 0,0 0-1 0 0,0-1 1 0 0,0 1 0 0 0,-1-1 0 0 0,1 1 0 0 0,-1 0 0 0 0,0-2 246 0 0,1-2-1170 0 0,0-7-3857 0 0,-2 2-6410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1.7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1 209 11819 0 0,'0'0'2137'0'0,"0"0"-276"0"0,0 0-185 0 0,0 0-106 0 0,0 0-141 0 0,0 0-230 0 0,0 0-283 0 0,0 0-262 0 0,0 0-191 0 0,0 0-113 0 0,0 0-64 0 0,0 0-49 0 0,4-4 327 0 0,106 27 1471 0 0,230 31-592 0 0,-285-44 361 0 0,-157-121-1475 0 0,0 16-325 0 0,28 9 33 0 0,135 129-4731 0 0,-18-16-2886 0 0,-28-15-4294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 9114 0 0,'0'0'2463'0'0,"0"0"-398"0"0,0 0-157 0 0,0 0-110 0 0,0 0-111 0 0,0 0-167 0 0,0 0-272 0 0,0 0-283 0 0,0 0-220 0 0,0 0-136 0 0,0 0-103 0 0,0 0-61 0 0,0 0-31 0 0,27-4 1536 0 0,213-18 13 0 0,-117 6-1575 0 0,-80 13 185 0 0,-29 2-1422 0 0,-13 1-3348 0 0,-14 3 72 0 0,3 4-3600 0 0,9-6 7228 0 0,-5 3-11431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132 208,'-4'6,"1"0,0 0,0 0,0 1,1-1,0 1,1 0,-1-1,1 1,0 0,1 0,0 0,0 0,0 0,1-1,0 1,1 0,-1 0,1-1,3 7,-4-8,6 44,-2 0,-2 0,-2 1,-4 21,2 14,-25 91,-58 82,69-229,8-24</inkml:trace>
  <inkml:trace contextRef="#ctx0" brushRef="#br0" timeOffset="582.274">555 349,'5'-5,"34"-31,1 1,2 2,2 2,0 1,2 3,48-21,-92 47,2-1,0 0,0 0,0 1,0 0,0-1,0 1,0 0,0 1,0-1,0 1,1 0,-1 0,0 0,0 0,0 1,1 0,-1 0,0 0,1 1,-4 0,0 1,0-1,-1 1,1-1,-1 1,0-1,0 1,0-1,0 1,0-1,-1 1,1-1,-1 1,0-1,1 1,-1-1,0 0,-1 1,1-1,0 0,-1 0,1 0,-1 0,1 0,-1 0,0 0,0 0,0-1,1 1,-169 200,168-199,1-1,-1 1,1-1,-1 1,1 0,0 0,0 0,0-1,0 1,1 0,-1 0,1 0,0 0,0 0,0 0,0 0,0 0,1 0,-1 0,1 0,0 0,0 0,0 0,0 0,0-1,1 1,-1 0,1-1,0 1,0-1,0 0,0 1,84 62,-63-51,-6-2,1 1,-2 0,1 1,-2 0,0 1,-1 1,6 9,-15-18,0 0,-1 0,0 0,0 0,-1 1,0 0,0-1,-1 1,0 0,0 0,-1 0,0 1,0-1,-1 0,0 0,-1 1,0-1,0 0,-1 0,-1 6,-4 5,-2 0,1 0,-2-1,-1 0,0-1,-1 0,-1-1,0 0,-2-1,1-1,-2 0,0-1,0-1,-1 0,-1-1,0-1,0-1,-1 0,0-2,-1 0,-11 2,22-6,1-1,-1 0,0 0,0-1,0 0,0-1,0 0,0 0,0-1,0 0,-1-1,9 2,0 0,0-1,0 1,0 0,1-1,-1 1,0-1,0 1,1-1,-1 1,0-1,1 0,-1 1,0-1,1 0,-1 1,1-1,-1 0,1 0,0 0,-1 1,1-1,0 0,0 0,-1 0,1 0,0 0,0 0,0 1,0-1,0 0,0 0,0 0,0 0,1 0,-1 0,0 1,0-1,1 0,-1 0,0 0,1 1,-1-1,1 0,-1 0,1 1,0-1,-1 0,1 1,0-1,-1 1,1-1,0 1,0-1,-1 1,1-1,0 1,0 0,0-1,0 1,0 0,14-8</inkml:trace>
  <inkml:trace contextRef="#ctx0" brushRef="#br0" timeOffset="832.286">1430 772,'-19'34,"-7"15,7 0,5-8</inkml:trace>
  <inkml:trace contextRef="#ctx0" brushRef="#br0" timeOffset="1221.018">1572 264,'35'-34,"2"2,2 1,1 2,0 2,3 1,0 2,5 1,71-13,-115 35,1 1,-1 0,1 0,0 0,-1 1,1-1,-1 1,1 0,-1 0,1 1,-1-1,0 1,0 0,0 0,0 0,0 1,0 0,-1-1,1 1,-1 0,1 1,-1-1,0 1,-1-1,2 3,-2 2,0 0,0 0,-1 0,0 0,-1 0,0 1,0-1,0 0,-1 0,-1 0,1 0,-1 0,-1 0,1 0,-1 0,-1-1,1 1,-1-1,-1 0,1 0,-1-1,-1 2,2-2,-46 72,-3-3,-4-1,-9 3,-34 44,90-108,3-7,0 0,1 1,0-1,0 1,1 0,-1 1,2 0,-1 0,1 0,0 0,1 0,0 1,0-1,1 1,0 0,0 0,1 0,0 0,1 0,0 0,0 0,1 0,1 0,1 8,2-9,0 0,0-1,1 0,0 0,0 0,0-1,1 0,0 0,1-1,-1 1,1-2,0 1,0-1,1 0,-1-1,1 0,-1 0,1-1,0 0,0-1,8 1,8 0,0-1,0-1,1-2,-1 0,0-1,-1-2,11-3,204-71,-221 69,-5 0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10466 0 0,'0'0'3768'0'0,"0"0"-1394"0"0,0 0-770 0 0,0 0-182 0 0,0 0-73 0 0,0 0-95 0 0,0 0-190 0 0,0 0-263 0 0,0 0-232 0 0,0 0-179 0 0,0 0-96 0 0,0 0-33 0 0,0 0-21 0 0,1 3 0 0 0,49 20 1625 0 0,15-18-1385 0 0,1-3 0 0 0,0-2 0 0 0,-1-4 0 0 0,45-9-480 0 0,-49 9-148 0 0,-57-6-2333 0 0,-4 8-4985 0 0,0 2-4822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0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463 806 8346 0 0,'0'0'2695'0'0,"0"0"-892"0"0,0 0-548 0 0,0 0-71 0 0,0 0 70 0 0,0 0 21 0 0,0 0-91 0 0,0 0-176 0 0,0 0-192 0 0,0 0-182 0 0,0 0-143 0 0,0 0-117 0 0,-23-5-80 0 0,-74-14-50 0 0,47 26 99 0 0,42-1-243 0 0,-48 24 403 0 0,34-20-378 0 0,1 1 0 0 0,1 1 0 0 0,0 1 0 0 0,1 0 0 0 0,0 2 0 0 0,-3 4-125 0 0,16-14 2 0 0,0 1 1 0 0,0 0-1 0 0,1 1 0 0 0,-1-1 0 0 0,1 1 0 0 0,1 0 1 0 0,0 0-1 0 0,-1 1 0 0 0,2-1 0 0 0,-1 1 0 0 0,1 0 1 0 0,1 0-1 0 0,-1 0 0 0 0,1 0 0 0 0,1 0 0 0 0,0 1 1 0 0,-1 7-3 0 0,4-13 27 0 0,0 1 0 0 0,0-1 1 0 0,0 0-1 0 0,0 0 1 0 0,1 0-1 0 0,0 0 0 0 0,-1 0 1 0 0,1 0-1 0 0,0 0 1 0 0,0-1-1 0 0,0 0 0 0 0,1 1 1 0 0,-1-1-1 0 0,0 0 1 0 0,1-1-1 0 0,0 1 1 0 0,-1-1-1 0 0,1 1 0 0 0,0-1 1 0 0,0 0-1 0 0,0-1 1 0 0,-1 1-1 0 0,1-1 0 0 0,0 1 1 0 0,0-1-1 0 0,0 0 1 0 0,0-1-1 0 0,0 1 0 0 0,3-1-27 0 0,9-2 104 0 0,-1 0-1 0 0,-1-1 0 0 0,1-1 0 0 0,-1 0 0 0 0,1-1 0 0 0,-1 0 0 0 0,-1-1 0 0 0,1-1 0 0 0,-1 0 0 0 0,-1-1 0 0 0,0 0 0 0 0,0-1 0 0 0,0 0 1 0 0,-2-1-1 0 0,1 0 0 0 0,-1-1 0 0 0,2-4-103 0 0,14-17 59 0 0,-1 0 0 0 0,-2-2 0 0 0,-1-1 1 0 0,-2 0-1 0 0,-1-2 0 0 0,-3 0 0 0 0,0-1 0 0 0,-1-8-59 0 0,-9 25-5 0 0,-2-1 0 0 0,0 0 0 0 0,-1 0 0 0 0,-2 0 0 0 0,0 0 0 0 0,-2 0 0 0 0,0 0 0 0 0,-2 1 0 0 0,0-1 1 0 0,-1 0-1 0 0,-6-14 5 0 0,9 31-15 0 0,-1 0 1 0 0,0 1 0 0 0,0 0-1 0 0,0 0 1 0 0,-1-1-1 0 0,0 1 1 0 0,0 1 0 0 0,0-1-1 0 0,0 0 1 0 0,-1 1 0 0 0,0 0-1 0 0,0-1 1 0 0,0 1 0 0 0,0 1-1 0 0,0-1 1 0 0,-1 1 0 0 0,0 0-1 0 0,0 0 1 0 0,0 0 0 0 0,0 0-1 0 0,0 1 1 0 0,0 0 0 0 0,-1 0-1 0 0,1 1 1 0 0,-1-1 0 0 0,0 1-1 0 0,1 0 1 0 0,-1 1-1 0 0,0 0 1 0 0,1-1 0 0 0,-1 2-1 0 0,0-1 1 0 0,0 1 14 0 0,0 2-5 0 0,1 1-1 0 0,0 0 1 0 0,0 0 0 0 0,0 0-1 0 0,1 1 1 0 0,-1-1 0 0 0,1 1-1 0 0,0 0 1 0 0,0 1 0 0 0,1-1-1 0 0,0 1 1 0 0,0-1 0 0 0,0 1-1 0 0,0 0 1 0 0,1 0 0 0 0,0 0-1 0 0,0 0 1 0 0,1 1 5 0 0,-13 177 115 0 0,14-145-75 0 0,3-17-12 0 0,0 0 1 0 0,1 1-1 0 0,1-1 0 0 0,1 0 1 0 0,1-1-1 0 0,1 0 0 0 0,0 0 1 0 0,2 0-1 0 0,1-1 1 0 0,0-1-1 0 0,10 12-28 0 0,72 73 40 0 0,-73-98-1156 0 0,-13-12-3297 0 0,0-5-3330 0 0,-1 3-3726 0 0</inkml:trace>
  <inkml:trace contextRef="#ctx0" brushRef="#br0" timeOffset="451.827">775 548 9994 0 0,'0'0'1658'0'0,"0"0"-585"0"0,0 0-304 0 0,0 0 9 0 0,0 0 93 0 0,0 0 131 0 0,0 0 45 0 0,0 0-30 0 0,0 0-101 0 0,0 0-127 0 0,0 0-113 0 0,0 0-84 0 0,0 0-45 0 0,7 20-31 0 0,28 95 376 0 0,32 104 1518 0 0,-37-125-2119 0 0,-21-80-221 0 0,-8-14-20 0 0,9-11 1295 0 0,21-46-1113 0 0,-2-2-1 0 0,-3 0 1 0 0,-3-2-1 0 0,8-37-231 0 0,3-2 54 0 0,-18 46-42 0 0,-12 41 10 0 0,-4 13-37 0 0,0 0-8 0 0,0 0-30 0 0,0 0-24 0 0,0 0-18 0 0,-23 42-1799 0 0,17-28-1200 0 0,3-5-6549 0 0,2-9-1876 0 0</inkml:trace>
  <inkml:trace contextRef="#ctx0" brushRef="#br0" timeOffset="985.116">827 232 7122 0 0,'0'0'3151'0'0,"0"0"-817"0"0,0 0-518 0 0,0 0-201 0 0,0 0-107 0 0,0 0-142 0 0,0 0-160 0 0,0 0-162 0 0,0 0-221 0 0,0 0-187 0 0,0 0-180 0 0,0 0-141 0 0,-5-3-83 0 0,-18-10-39 0 0,17 10-21 0 0,6 3-3 0 0,0 0 6 0 0,0 0 1 0 0,76-1 1929 0 0,55 1-1135 0 0,-46 5-639 0 0,4 13-91 0 0,-164-87 1305 0 0,60 58-1570 0 0,0-1 1 0 0,1-1 0 0 0,0 0-1 0 0,1-1 1 0 0,1-1 0 0 0,0 0 0 0 0,1 0-1 0 0,1-1 1 0 0,-3-5 24 0 0,13 20-153 0 0,0 0-1 0 0,0 0 1 0 0,0 0 0 0 0,0 1 0 0 0,0-1-1 0 0,1 0 1 0 0,-1 0 0 0 0,0 0 0 0 0,0 1-1 0 0,1-1 1 0 0,-1 0 0 0 0,0 0 0 0 0,1 1-1 0 0,-1-1 1 0 0,1 0 0 0 0,-1 1-1 0 0,1-1 1 0 0,-1 0 0 0 0,1 1 0 0 0,-1-1-1 0 0,1 1 1 0 0,0-1 0 0 0,-1 1 0 0 0,1-1-1 0 0,0 1 1 0 0,-1-1 0 0 0,1 1 0 0 0,0 0-1 0 0,0-1 1 0 0,-1 1 0 0 0,1 0 0 0 0,0 0-1 0 0,0-1 1 0 0,0 1 0 0 0,-1 0 0 0 0,1 0-1 0 0,0 0 1 0 0,0 0 0 0 0,0 0-1 0 0,0 0 1 0 0,-1 0 0 0 0,1 0 0 0 0,0 1-1 0 0,0-1 1 0 0,0 0 0 0 0,-1 0 0 0 0,1 1-1 0 0,0-1 1 0 0,0 1 0 0 0,-1-1 0 0 0,1 0-1 0 0,0 1 154 0 0,6 0-3850 0 0,1-1-7938 0 0</inkml:trace>
  <inkml:trace contextRef="#ctx0" brushRef="#br0" timeOffset="1504.197">1 1091 5097 0 0,'0'0'2115'0'0,"0"0"-450"0"0,0 0-138 0 0,0 0 104 0 0,0 0 72 0 0,0 0-95 0 0,0 0-234 0 0,0 0-276 0 0,0 0-157 0 0,0 0-53 0 0,0 0-19 0 0,0 0 17 0 0,0 0-49 0 0,11 7-64 0 0,-2 0-564 0 0,-5-3-113 0 0,1-1 0 0 0,-1 0 0 0 0,1 0 0 0 0,0 0 1 0 0,0 0-1 0 0,0-1 0 0 0,0 0 0 0 0,1 0 0 0 0,-1 0 0 0 0,1 0 0 0 0,-1-1 0 0 0,1 0 1 0 0,3 0-97 0 0,92-1 1612 0 0,0-3 0 0 0,90-17-1612 0 0,-2 1 468 0 0,156 11-252 0 0,-324 7-431 0 0,1 0-1 0 0,0-2 0 0 0,-1-1 0 0 0,0 0 0 0 0,0-2 0 0 0,0 0 0 0 0,-1-2 0 0 0,3-1 216 0 0,-16 6-738 0 0,37-19-2025 0 0,-21 5-6602 0 0,-18 9-2101 0 0</inkml:trace>
  <inkml:trace contextRef="#ctx0" brushRef="#br0" timeOffset="2267.388">421 1457 2072 0 0,'0'0'2062'0'0,"0"0"-157"0"0,0 0 8 0 0,0 0 16 0 0,0 0 5 0 0,0 0-131 0 0,0 0-276 0 0,0 0-191 0 0,0 0-165 0 0,0 0-175 0 0,0 0-125 0 0,0 0-102 0 0,0 0-129 0 0,-1-3-51 0 0,0 2-504 0 0,0-1 0 0 0,0 1 0 0 0,0-1 0 0 0,0 1 0 0 0,0-1 0 0 0,0 1 0 0 0,-1 0 0 0 0,1 0 0 0 0,0 0 0 0 0,-1 0 0 0 0,1 0 0 0 0,-1 0 0 0 0,1 0 1 0 0,-1 0-1 0 0,1 0 0 0 0,-1 1 0 0 0,0-1 0 0 0,1 1 0 0 0,-1-1 0 0 0,0 1 0 0 0,1 0 0 0 0,-1-1 0 0 0,0 1 0 0 0,0 0 0 0 0,1 0 0 0 0,-1 0 0 0 0,0 0 0 0 0,1 1 1 0 0,-1-1-1 0 0,0 0 0 0 0,-1 1-85 0 0,2-1 0 0 0,-7 2 58 0 0,-1 1 0 0 0,1 0-1 0 0,-1 1 1 0 0,1-1-1 0 0,0 2 1 0 0,1-1-1 0 0,-1 1 1 0 0,1 0 0 0 0,0 1-1 0 0,0-1 1 0 0,0 1-1 0 0,-3 5-57 0 0,4-6 7 0 0,0 1 0 0 0,0 0 0 0 0,0 0-1 0 0,1 0 1 0 0,0 1 0 0 0,0 0 0 0 0,1 0 0 0 0,0 0-1 0 0,0 0 1 0 0,1 1 0 0 0,-1-1 0 0 0,2 1 0 0 0,-1 0-1 0 0,1 0 1 0 0,0 0 0 0 0,1 0 0 0 0,0 0 0 0 0,0 1-1 0 0,1-1 1 0 0,0 0 0 0 0,1 9-7 0 0,0-14 7 0 0,0 1 0 0 0,0-1 0 0 0,0 0 0 0 0,1 0 1 0 0,-1 1-1 0 0,1-1 0 0 0,0 0 0 0 0,-1 0 0 0 0,1 0 0 0 0,1-1 0 0 0,-1 1 0 0 0,0 0 0 0 0,1-1 1 0 0,0 0-1 0 0,-1 1 0 0 0,1-1 0 0 0,0 0 0 0 0,0 0 0 0 0,0-1 0 0 0,0 1 0 0 0,0-1 0 0 0,1 1 1 0 0,-1-1-1 0 0,0 0 0 0 0,1 0 0 0 0,-1 0 0 0 0,3-1-7 0 0,97 6 675 0 0,-86-9-561 0 0,-1-1 0 0 0,1 0 0 0 0,-1-2 0 0 0,-1 1 1 0 0,1-2-1 0 0,-1 0 0 0 0,9-6-114 0 0,-7 4 64 0 0,13-7 27 0 0,0-1 0 0 0,-1-2 0 0 0,-1-1 0 0 0,-1-1-1 0 0,-1-2 1 0 0,-1 0 0 0 0,-1-2 0 0 0,-1-1 0 0 0,-1 0 0 0 0,17-28-91 0 0,-31 39-3 0 0,0 0-1 0 0,-1 0 1 0 0,-1-1-1 0 0,-1 1 1 0 0,0-1 0 0 0,-1-1-1 0 0,0 1 1 0 0,-1-1-1 0 0,-1 1 1 0 0,0-18 3 0 0,-2 26-10 0 0,0 1 0 0 0,0-1-1 0 0,0 0 1 0 0,-1 0 0 0 0,0 1 0 0 0,-1-1 0 0 0,0 1 0 0 0,0-1 0 0 0,0 1 0 0 0,-1 0-1 0 0,0 0 1 0 0,-1 0 0 0 0,1 0 0 0 0,-1 0 0 0 0,-1 1 0 0 0,1-1 0 0 0,-1 1 0 0 0,0 0-1 0 0,-1 1 1 0 0,1-1 0 0 0,-1 1 0 0 0,0 1 0 0 0,0-1 0 0 0,-6-2 10 0 0,8 4-12 0 0,0 1 0 0 0,-1 0 0 0 0,1 1 0 0 0,-1-1 0 0 0,0 1 0 0 0,1 0 0 0 0,-1 0 0 0 0,0 0 0 0 0,0 1 0 0 0,0 0 0 0 0,1 0 0 0 0,-1 0 0 0 0,0 0 0 0 0,0 1 0 0 0,0 0 0 0 0,1 0 0 0 0,-1 0 0 0 0,0 1 0 0 0,1-1 0 0 0,-1 1 0 0 0,1 0 0 0 0,-1 0 0 0 0,1 1 1 0 0,0-1-1 0 0,0 1 0 0 0,0 0 0 0 0,1 0 0 0 0,-1 0 0 0 0,1 1 0 0 0,-1-1 0 0 0,1 1 0 0 0,-1 1 12 0 0,-4 6 5 0 0,0 0-1 0 0,0 0 1 0 0,1 1 0 0 0,1 0 0 0 0,0 0 0 0 0,1 0 0 0 0,0 1 0 0 0,1 0 0 0 0,0 0 0 0 0,1 0-1 0 0,0 3-4 0 0,0 3 18 0 0,1 0-1 0 0,1 1 0 0 0,1-1 0 0 0,1 1 0 0 0,0-1 0 0 0,2 1 0 0 0,0-1 0 0 0,1 0 1 0 0,1 0-1 0 0,1-1 0 0 0,0 1 0 0 0,2-1 0 0 0,6 11-17 0 0,91 152 302 0 0,-104-180-334 0 0,-1 0 1 0 0,1 1-1 0 0,0-1 1 0 0,0 0-1 0 0,0 0 1 0 0,0-1 0 0 0,0 1-1 0 0,0 0 1 0 0,0 0-1 0 0,0 0 1 0 0,0-1-1 0 0,0 1 1 0 0,1 0-1 0 0,-1-1 1 0 0,0 1 0 0 0,0-1-1 0 0,1 0 1 0 0,-1 1-1 0 0,0-1 1 0 0,1 0-1 0 0,-1 0 1 0 0,0 0 0 0 0,1 0-1 0 0,-1 0 1 0 0,0 0-1 0 0,0 0 1 0 0,1 0-1 0 0,-1 0 1 0 0,0-1 0 0 0,1 1-1 0 0,-1-1 1 0 0,0 1-1 0 0,0-1 1 0 0,1 1-1 0 0,-1-1 1 0 0,0 0-1 0 0,0 1 1 0 0,0-1 0 0 0,0 0-1 0 0,0 0 1 0 0,0 0-1 0 0,0 0 1 0 0,0 0-1 0 0,0 0 1 0 0,-1 0 0 0 0,1 0 31 0 0,16-17-3389 0 0,-4 0-3718 0 0,-10 14 4517 0 0,4-4-8983 0 0</inkml:trace>
  <inkml:trace contextRef="#ctx0" brushRef="#br0" timeOffset="2670.203">1188 1199 8554 0 0,'0'0'4015'0'0,"0"0"-2185"0"0,0 0-776 0 0,0 0 59 0 0,0 0 158 0 0,0 0 119 0 0,0 0-49 0 0,0 0-187 0 0,0 0-214 0 0,0 0-212 0 0,-14 34-144 0 0,-46 104-93 0 0,12-37 409 0 0,0 29-391 0 0,40-5-249 0 0,10-121-219 0 0,-1 0-1 0 0,1-1 1 0 0,0 1 0 0 0,0 0 0 0 0,0-1 0 0 0,0 0 0 0 0,1 1 0 0 0,-1-1 0 0 0,1 0 0 0 0,0 0 0 0 0,0 0 0 0 0,0-1 0 0 0,0 1 0 0 0,1-1 0 0 0,-1 0 0 0 0,1 0 0 0 0,-1 0-1 0 0,1 0 1 0 0,0 0 0 0 0,0-1 0 0 0,-1 0 0 0 0,1 1 0 0 0,0-1 0 0 0,0-1 0 0 0,0 1 0 0 0,1-1 0 0 0,-1 0 0 0 0,0 0 0 0 0,0 0 0 0 0,0 0 0 0 0,0 0 0 0 0,0-1 0 0 0,1 0-41 0 0,141-25 1318 0 0,-107 17-1148 0 0,-39 9-193 0 0,0 0 18 0 0,0 0-50 0 0,0 0-34 0 0,0 0-49 0 0,0 0-107 0 0,-36-12-10336 0 0,28 9 3517 0 0,0 3-3709 0 0</inkml:trace>
  <inkml:trace contextRef="#ctx0" brushRef="#br0" timeOffset="2911.107">906 1500 14515 0 0,'0'0'2273'0'0,"0"0"-976"0"0,0 0-522 0 0,0 0-9 0 0,0 0 46 0 0,0 0 36 0 0,0 0-39 0 0,0 0-116 0 0,0 0-144 0 0,0 0-126 0 0,0 0-123 0 0,0 0-105 0 0,36-8-86 0 0,110-24-65 0 0,-49 13-434 0 0,-82 16-61 0 0,8-1-1270 0 0,-9 0-2797 0 0,-2 0-6929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10.5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9 536 1568 0 0,'0'0'2226'0'0,"0"0"-373"0"0,0 0-172 0 0,0 0 85 0 0,0 0 97 0 0,0 0-35 0 0,0 0-191 0 0,0 0-294 0 0,0 0-259 0 0,0 0-129 0 0,0 0-62 0 0,-2 14-60 0 0,-5 41-69 0 0,8-53-694 0 0,-1 0 0 0 0,1 0-1 0 0,0 0 1 0 0,0 0 0 0 0,0 0 0 0 0,0 0 0 0 0,0 0 0 0 0,0 0 0 0 0,0-1 0 0 0,1 1 0 0 0,-1 0 0 0 0,0-1 0 0 0,1 1 0 0 0,0-1 0 0 0,-1 0 0 0 0,1 1 0 0 0,0-1-1 0 0,0 0 1 0 0,-1 0 0 0 0,1 0 0 0 0,0 0 0 0 0,0 0 0 0 0,0-1 0 0 0,0 1 0 0 0,0-1 0 0 0,1 1 0 0 0,0-1-70 0 0,-2 1 68 0 0,15 3 158 0 0,0-1 0 0 0,1 0 0 0 0,-1-1 0 0 0,0-1 0 0 0,1-1 0 0 0,-1 0 0 0 0,0-1 0 0 0,1-1 0 0 0,-1 0 0 0 0,0-1 0 0 0,0-1 0 0 0,0 0 0 0 0,-1-2 0 0 0,1 1 0 0 0,-1-2 0 0 0,0 0 0 0 0,-1-1 0 0 0,0 0 0 0 0,0-1 0 0 0,-1-1 0 0 0,0 0 0 0 0,-1-1 1 0 0,1-1-227 0 0,185-212 862 0 0,-156 168-789 0 0,3 2 0 0 0,3 2 0 0 0,30-24-73 0 0,-68 66 5 0 0,1 2 0 0 0,0 0 0 0 0,0 0 0 0 0,0 1 0 0 0,1 0 0 0 0,0 1 0 0 0,1 0 0 0 0,0 1 1 0 0,-1 0-1 0 0,1 1 0 0 0,1 1 0 0 0,-1 0 0 0 0,1 1 0 0 0,11-1-5 0 0,-21 3 1 0 0,0 1 0 0 0,0-1 0 0 0,0 1 0 0 0,-1 0 0 0 0,1 0 1 0 0,0 1-1 0 0,0-1 0 0 0,-1 1 0 0 0,1 0 0 0 0,-1 0 0 0 0,0 0 0 0 0,1 0 1 0 0,-1 1-1 0 0,0-1 0 0 0,0 1 0 0 0,-1-1 0 0 0,1 1 0 0 0,0 0 0 0 0,-1 1 1 0 0,0-1-1 0 0,0 0 0 0 0,0 1 0 0 0,0-1 0 0 0,0 1 0 0 0,0-1-1 0 0,28 98 126 0 0,-27-73-58 0 0,0 0 0 0 0,-2 0 0 0 0,-1 0 0 0 0,-1 0 0 0 0,-1-1 0 0 0,-2 1 0 0 0,-1 0 0 0 0,-1-1-1 0 0,-5 13-67 0 0,3-17 24 0 0,0 0-1 0 0,-1 0 1 0 0,-2-1-1 0 0,0 0 1 0 0,-2-1-1 0 0,0 0 1 0 0,-1-1-1 0 0,-1-1 1 0 0,-1 0-1 0 0,0-1 1 0 0,-2-1-1 0 0,0 0 1 0 0,-1-1-1 0 0,0-2 1 0 0,-1 0-1 0 0,-19 10-23 0 0,26-18-26 0 0,0-1 0 0 0,0 0 0 0 0,-1-1 0 0 0,0 0 0 0 0,0-1 0 0 0,0 0 0 0 0,0-2 0 0 0,-1 1 0 0 0,1-2 0 0 0,0 0 0 0 0,-15-2 26 0 0,25 1-91 0 0,-1 0 0 0 0,1 0 1 0 0,-1-1-1 0 0,1 0 0 0 0,0 1 1 0 0,0-2-1 0 0,0 1 0 0 0,0 0 1 0 0,0-1-1 0 0,0 0 0 0 0,0 0 1 0 0,1 0-1 0 0,0 0 0 0 0,-1 0 1 0 0,1-1-1 0 0,0 0 0 0 0,1 1 1 0 0,-1-1-1 0 0,1 0 1 0 0,0-1-1 0 0,0 1 0 0 0,0 0 1 0 0,0 0-1 0 0,1-1 0 0 0,-1 1 1 0 0,1-1-1 0 0,0 1 0 0 0,0-5 91 0 0,8-82-5862 0 0,3 72 394 0 0,-3 6-6086 0 0</inkml:trace>
  <inkml:trace contextRef="#ctx0" brushRef="#br0" timeOffset="332.656">1492 167 11819 0 0,'0'0'1825'0'0,"0"0"-438"0"0,0 0-205 0 0,0 0 15 0 0,0 0 33 0 0,0 0-27 0 0,0 0-110 0 0,0 0-198 0 0,0 0-209 0 0,0 0-153 0 0,-14 34-115 0 0,-44 106-94 0 0,37-53 177 0 0,19-81-466 0 0,1 0 0 0 0,1 0-1 0 0,-1 1 1 0 0,1-1 0 0 0,0 0 0 0 0,0 0-1 0 0,1 1 1 0 0,0-1 0 0 0,0 0 0 0 0,0 0-1 0 0,1 0 1 0 0,0 0 0 0 0,0 0 0 0 0,1 0-1 0 0,-1-1 1 0 0,1 1 0 0 0,0-1 0 0 0,1 1-1 0 0,-1-1 1 0 0,1 0 0 0 0,0-1 0 0 0,1 1-1 0 0,-1-1 1 0 0,1 1 0 0 0,0-1 0 0 0,0-1-1 0 0,0 1 1 0 0,0-1 0 0 0,1 0 0 0 0,-1 0-1 0 0,1 0 1 0 0,0-1 0 0 0,0 0 0 0 0,0 0-1 0 0,2 0-34 0 0,5 0 77 0 0,0-1 0 0 0,0-1-1 0 0,1 0 1 0 0,-1-1-1 0 0,0-1 1 0 0,-1 1 0 0 0,1-2-1 0 0,0 0 1 0 0,-1-1 0 0 0,1 0-1 0 0,-1-1 1 0 0,0 0-1 0 0,0-1 1 0 0,-1 0 0 0 0,0 0-1 0 0,0-2 1 0 0,0 1-1 0 0,-1-2 1 0 0,0 1 0 0 0,-1-1-1 0 0,0-1 1 0 0,0 1-1 0 0,-1-1 1 0 0,0-1 0 0 0,-1 0-1 0 0,0 0 1 0 0,-1 0 0 0 0,0-1-1 0 0,-1 0 1 0 0,0 0-1 0 0,-1 0 1 0 0,0-1 0 0 0,-1 0-1 0 0,0 1 1 0 0,-1-1-1 0 0,-1-3-76 0 0,0 5 0 0 0,-1-1 0 0 0,0 1-1 0 0,-1 0 1 0 0,0 0 0 0 0,-1 0-1 0 0,0-1 1 0 0,0 1 0 0 0,-2 1-1 0 0,1-1 1 0 0,-1 0 0 0 0,-1 1-1 0 0,0 0 1 0 0,0 0 0 0 0,-1 0-1 0 0,0 1 1 0 0,-1 0 0 0 0,0 0-1 0 0,0 1 1 0 0,-1-1 0 0 0,-7-4 0 0 0,7 5-107 0 0,-1 1 0 0 0,0 1 1 0 0,0-1-1 0 0,0 1 1 0 0,-1 1-1 0 0,0-1 0 0 0,0 2 1 0 0,0-1-1 0 0,-1 2 0 0 0,0-1 1 0 0,0 1-1 0 0,1 1 0 0 0,-2 0 1 0 0,1 1-1 0 0,0 0 1 0 0,-2 0 106 0 0,-64 20-7470 0 0,61-11-4421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13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734 0 5097 0 0,'0'0'2749'0'0,"0"0"-613"0"0,0 0-354 0 0,0 0-84 0 0,0 0-35 0 0,0 0-56 0 0,0 0-143 0 0,0 0-240 0 0,0 0-288 0 0,0 0-171 0 0,0 0-117 0 0,0 0-75 0 0,0 0-46 0 0,0 0-43 0 0,0 0-28 0 0,0 0-20 0 0,0 0-14 0 0,0 0-45 0 0,0 0-20 0 0,0 0-29 0 0,0 0-55 0 0,0 0-31 0 0,0 0-15 0 0,0 0-30 0 0,0 0-5 0 0,-32 12 1145 0 0,-243 84-759 0 0,75-3 135 0 0,167-59-483 0 0,87 4-100 0 0,122 10 11 0 0,21-22 11 0 0,-173-18-151 0 0,-24-8 41 0 0,0 0-17 0 0,0 0-29 0 0,-15 16 209 0 0,-7 6-199 0 0,-2-2 0 0 0,0 0 0 0 0,-2-1 0 0 0,0-2 0 0 0,-14 7-6 0 0,-11 7 33 0 0,-242 154-13 0 0,269-169-18 0 0,17-12-3 0 0,-1 0 0 0 0,1 1 0 0 0,0-1 1 0 0,0 1-1 0 0,1 1 0 0 0,0-1 0 0 0,0 1 0 0 0,0 0 0 0 0,0 0 0 0 0,1 1 1 0 0,0 0-1 0 0,1 0 0 0 0,-1 0 0 0 0,1 0 0 0 0,1 1 0 0 0,-3 6 1 0 0,5-12 0 0 0,1 0-1 0 0,0-1 1 0 0,0 1-1 0 0,0-1 1 0 0,0 1-1 0 0,0 0 1 0 0,0-1-1 0 0,0 1 1 0 0,1 0-1 0 0,-1-1 1 0 0,1 1-1 0 0,-1-1 1 0 0,1 1 0 0 0,-1-1-1 0 0,1 1 1 0 0,0-1-1 0 0,0 1 1 0 0,0-1-1 0 0,0 0 1 0 0,0 1-1 0 0,0-1 1 0 0,0 0-1 0 0,0 0 1 0 0,0 0-1 0 0,1 0 1 0 0,-1 0-1 0 0,0 0 1 0 0,1 0-1 0 0,-1 0 1 0 0,1-1-1 0 0,-1 1 1 0 0,1 0 0 0 0,-1-1-1 0 0,1 1 1 0 0,-1-1-1 0 0,1 0 1 0 0,0 1-1 0 0,-1-1 1 0 0,2 0 0 0 0,76 0-13 0 0,-65-1 18 0 0,208-48 212 0 0,-8-8-162 0 0,-107 26 90 0 0,-86 27-572 0 0,11-2-2787 0 0,-14-1-5260 0 0,-10 0-3890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1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205 479 13019 0 0,'0'0'4997'0'0,"0"0"-3161"0"0,0 0-1093 0 0,0 0-192 0 0,0 0 48 0 0,0 0 143 0 0,0 0 96 0 0,0 0-38 0 0,0 0-124 0 0,0 0-117 0 0,0 0-72 0 0,0 0-20 0 0,0 0-55 0 0,-5 22-51 0 0,-16 73-34 0 0,-60 204 1140 0 0,35-103-1346 0 0,24-124-141 0 0,28-109-7047 0 0,6 9 3035 0 0,-3 6-3501 0 0,-4 10-2817 0 0</inkml:trace>
  <inkml:trace contextRef="#ctx0" brushRef="#br0" timeOffset="276.489">103 502 8298 0 0,'0'0'2683'0'0,"0"0"-635"0"0,0 0-571 0 0,0 0-237 0 0,0 0-40 0 0,0 0-22 0 0,0 0-118 0 0,0 0-234 0 0,0 0-102 0 0,0 0-39 0 0,0 0 2 0 0,0 0 39 0 0,11 3-53 0 0,91 17 1034 0 0,158-44 336 0 0,-121 17-3446 0 0,-169 33-5698 0 0,22-18 765 0 0,2-3-5087 0 0</inkml:trace>
  <inkml:trace contextRef="#ctx0" brushRef="#br0" timeOffset="525.161">1 887 11899 0 0,'0'0'1864'0'0,"0"0"-374"0"0,0 0-154 0 0,0 0 92 0 0,0 0 58 0 0,0 0-94 0 0,0 0-153 0 0,0 0-247 0 0,0 0-217 0 0,0 0-131 0 0,33 0-148 0 0,105-1-118 0 0,-55-10 137 0 0,96-51-1361 0 0,-156 45-2163 0 0,-10 5-5983 0 0,-8 7-2663 0 0</inkml:trace>
  <inkml:trace contextRef="#ctx0" brushRef="#br0" timeOffset="959.196">103 213 12811 0 0,'0'0'2055'0'0,"0"0"-268"0"0,0 0-225 0 0,0 0-109 0 0,0 0-95 0 0,0 0-130 0 0,0 0-209 0 0,0 0-230 0 0,0 0-251 0 0,0 0-193 0 0,0 0-155 0 0,0 0-88 0 0,0 0-2 0 0,-5-9 314 0 0,29 14 263 0 0,49 6-150 0 0,1-4-1 0 0,0-2 0 0 0,50-5-526 0 0,-103 0 38 0 0,-21 0-10 0 0,0 0 40 0 0,0 0 10 0 0,0 0 25 0 0,0 0 22 0 0,0 0 27 0 0,0 0 70 0 0,-2-12-170 0 0,0 0 1 0 0,-1 0-1 0 0,0 0 1 0 0,-1 0-1 0 0,-1 1 1 0 0,1-1-1 0 0,-2 1 1 0 0,0 1-1 0 0,0-1 1 0 0,-1 1-1 0 0,0 0 1 0 0,-1 0-1 0 0,0 1 1 0 0,0 0-1 0 0,-1 0 1 0 0,-6-3-53 0 0,-17-24-60 0 0,28 24-3292 0 0,23 13-7890 0 0,-13 3-1068 0 0</inkml:trace>
  <inkml:trace contextRef="#ctx0" brushRef="#br0" timeOffset="1461.234">854 798 12819 0 0,'0'0'3166'0'0,"0"0"-1607"0"0,0 0-630 0 0,0 0-43 0 0,0 0 118 0 0,0 0 87 0 0,0 0-18 0 0,0 0-198 0 0,0 0-272 0 0,0 0-200 0 0,0 0-122 0 0,0 0-41 0 0,-2 16 484 0 0,-43 41 327 0 0,44-56-989 0 0,1-1-8 0 0,0 0-7 0 0,0 0-19 0 0,0 0-20 0 0,0 0 28 0 0,34-38 374 0 0,49-47-173 0 0,-83 84-198 0 0,0 1 49 0 0,0 0 30 0 0,0 0 37 0 0,0 0-14 0 0,0 0-30 0 0,-58 31 248 0 0,39-12-478 0 0,19-19 86 0 0,5 11-1529 0 0,7-7-5031 0 0,-7-3-5591 0 0</inkml:trace>
  <inkml:trace contextRef="#ctx0" brushRef="#br0" timeOffset="2214.384">1413 837 12035 0 0,'0'0'2083'0'0,"0"0"-540"0"0,0 0-280 0 0,0 0-43 0 0,0 0-41 0 0,0 0-126 0 0,0 0-142 0 0,0 0-203 0 0,0 0-190 0 0,0 0-127 0 0,0 0-90 0 0,0 0-85 0 0,0 0-51 0 0,-32 4-30 0 0,-98 18-46 0 0,59 10 68 0 0,63-24-124 0 0,-2 1-16 0 0,0 0 0 0 0,1 0 0 0 0,0 1 0 0 0,0 0 0 0 0,1 1 0 0 0,1 0 1 0 0,0 0-1 0 0,0 0 0 0 0,1 1 0 0 0,1 0 0 0 0,0 0 0 0 0,0 1 0 0 0,1-1 0 0 0,1 1 0 0 0,0 0 0 0 0,1 0 1 0 0,-1 11-18 0 0,3-22 2 0 0,1 1 0 0 0,-1-1 0 0 0,1 0 0 0 0,-1 0 0 0 0,1 0 0 0 0,-1 0 1 0 0,1 1-1 0 0,0-1 0 0 0,0 0 0 0 0,0-1 0 0 0,1 1 0 0 0,-1 0 0 0 0,0 0 1 0 0,1 0-1 0 0,-1-1 0 0 0,1 1 0 0 0,-1-1 0 0 0,1 1 0 0 0,0-1 0 0 0,0 1 1 0 0,-1-1-1 0 0,1 0 0 0 0,0 0 0 0 0,0 0 0 0 0,0 0 0 0 0,0 0 1 0 0,1-1-1 0 0,-1 1 0 0 0,0-1 0 0 0,0 1 0 0 0,0-1 0 0 0,0 0 0 0 0,2 0-2 0 0,77-3 511 0 0,-51-8-329 0 0,0-2 0 0 0,-1 0 0 0 0,0-2 0 0 0,-1-2 0 0 0,-1 0 0 0 0,0-2 0 0 0,-1-1 0 0 0,-2-1 0 0 0,0-1 0 0 0,-1-1 0 0 0,-1-1 0 0 0,14-21-182 0 0,-14 21 33 0 0,-2-1 0 0 0,-1-1 0 0 0,-1 0 0 0 0,-1-2 0 0 0,-1 0 0 0 0,-2-1 0 0 0,0 0 1 0 0,-3-1-1 0 0,0 0 0 0 0,-2-1 0 0 0,-1 0 0 0 0,-1-1 0 0 0,-2 0 0 0 0,-1 1 0 0 0,-2-2 0 0 0,-2-30-33 0 0,-1 50-4 0 0,-1 0 0 0 0,0 0 1 0 0,-1 0-1 0 0,0 0 0 0 0,-1 1 1 0 0,-1 0-1 0 0,0-1 0 0 0,0 2 1 0 0,-2-1-1 0 0,1 1 0 0 0,-1 0 1 0 0,-1 0-1 0 0,0 1 0 0 0,0 0 1 0 0,-1 0-1 0 0,-2-1 4 0 0,5 9-7 0 0,1 1 0 0 0,-1-1 0 0 0,0 1 0 0 0,1 0 0 0 0,-1 0 0 0 0,0 1 0 0 0,0-1-1 0 0,0 2 1 0 0,1-1 0 0 0,-1 0 0 0 0,0 1 0 0 0,0 0 0 0 0,1 1 0 0 0,-1-1 0 0 0,1 1 0 0 0,-1 0 0 0 0,1 0 0 0 0,0 1 0 0 0,-1-1 0 0 0,1 1 0 0 0,0 1 0 0 0,1-1 0 0 0,-1 1 0 0 0,1-1 0 0 0,-1 1 0 0 0,1 0 0 0 0,1 1 0 0 0,-1 0 7 0 0,-14 13 1 0 0,1 2 0 0 0,1 0 0 0 0,1 1 0 0 0,0 0 0 0 0,2 1 1 0 0,1 1-1 0 0,1 0 0 0 0,0 1 0 0 0,2 0 0 0 0,1 0 0 0 0,1 1 1 0 0,1 0-1 0 0,1 0 0 0 0,1 1 0 0 0,1-1 0 0 0,1 19-1 0 0,1-29 3 0 0,1 1 0 0 0,0 0 0 0 0,1-1-1 0 0,1 1 1 0 0,0-1 0 0 0,1 1 0 0 0,1-1 0 0 0,0 0-1 0 0,1 0 1 0 0,7 12-3 0 0,-5-13-28 0 0,1-1 1 0 0,0 0-1 0 0,1-1 0 0 0,1 1 0 0 0,0-2 0 0 0,0 1 1 0 0,1-2-1 0 0,1 1 0 0 0,0-1 0 0 0,0-1 0 0 0,1 0 1 0 0,0-1-1 0 0,0-1 0 0 0,1 0 0 0 0,0 0 1 0 0,0-2-1 0 0,5 2 28 0 0,39 1-4546 0 0,0-17-4489 0 0,-47 5-2751 0 0</inkml:trace>
  <inkml:trace contextRef="#ctx0" brushRef="#br0" timeOffset="2757.69">1900 864 8786 0 0,'0'0'3093'0'0,"0"0"-1376"0"0,0 0-514 0 0,0 0-23 0 0,0 0 45 0 0,0 0 27 0 0,0 0-74 0 0,0 0-186 0 0,0 0-212 0 0,0 0-199 0 0,-2 33-93 0 0,-5 101-89 0 0,5-4 1526 0 0,17-143 364 0 0,42-141-766 0 0,-28 58-1214 0 0,67-169 95 0 0,-74 230-226 0 0,-22 35-132 0 0,0 0-18 0 0,3 19-56 0 0,30 78 32 0 0,5 22 4 0 0,-37-117 137 0 0,-1-2-225 0 0,1-1 0 0 0,-1 1-1 0 0,0 0 1 0 0,1-1 0 0 0,-1 1-1 0 0,0 0 1 0 0,1 0 0 0 0,-1-1 0 0 0,1 1-1 0 0,-1 0 1 0 0,0 0 0 0 0,1 0 0 0 0,-1 0-1 0 0,1 0 1 0 0,-1-1 0 0 0,1 1-1 0 0,-1 0 1 0 0,1 0 0 0 0,-1 0 0 0 0,0 0-1 0 0,1 0 1 0 0,-1 0 0 0 0,1 0 0 0 0,-1 1-1 0 0,1-1 1 0 0,-1 0 0 0 0,1 0 0 0 0,-1 0-1 0 0,0 0 1 0 0,1 0 0 0 0,-1 1-1 0 0,1-1 1 0 0,-1 0 0 0 0,0 0 0 0 0,1 1-1 0 0,-1-1 1 0 0,0 0 0 0 0,1 1 0 0 0,-1-1-1 0 0,0 0 1 0 0,0 1 0 0 0,1-1-1 0 0,-1 0 1 0 0,0 1 0 0 0,0-1 0 0 0,1 1-1 0 0,-1-1 1 0 0,0 0 0 0 0,0 1 0 0 0,0-1-1 0 0,0 1 1 0 0,0-1 0 0 0,0 1 80 0 0,5-30-5085 0 0,-5 15-2148 0 0,0 7-4132 0 0</inkml:trace>
  <inkml:trace contextRef="#ctx0" brushRef="#br0" timeOffset="3116.981">1950 340 7202 0 0,'0'0'6025'0'0,"0"0"-3327"0"0,0 0-1067 0 0,0 0-98 0 0,0 0-156 0 0,0 0-134 0 0,0 0-156 0 0,0 0-219 0 0,0 0-187 0 0,0 0-165 0 0,0 0-144 0 0,0 0-108 0 0,-4 0-40 0 0,-10 0 2 0 0,21 0 641 0 0,304 4 2443 0 0,-310-4-3268 0 0,-1 0-15 0 0,0 0 9 0 0,0 0 29 0 0,0 0 17 0 0,0 0 31 0 0,0 0-5 0 0,0 0 15 0 0,-21 0 466 0 0,-49-42-411 0 0,58 31-231 0 0,0 0 0 0 0,1 0 0 0 0,1-1 0 0 0,0-1 0 0 0,0 1 0 0 0,1-2-1 0 0,-5-11 54 0 0,0-32-8011 0 0,14 49-1762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22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0 258 11859 0 0,'0'0'2292'0'0,"0"0"-502"0"0,0 0-386 0 0,0 0-52 0 0,0 0-25 0 0,0 0-109 0 0,0 0-167 0 0,0 0-226 0 0,0 0-230 0 0,0 0-196 0 0,0 0-100 0 0,0 0-67 0 0,0 0-39 0 0,10-4 894 0 0,277 15 1827 0 0,-145-2-2546 0 0,-142-9-345 0 0,0 0 13 0 0,0 0-20 0 0,0 0 8 0 0,0 0 30 0 0,0 0-22 0 0,0 0-13 0 0,4-1 1509 0 0,-7-17-1472 0 0,-1 0 0 0 0,-1 1 1 0 0,0-1-1 0 0,-1 1 0 0 0,-1 0 0 0 0,-1 1 0 0 0,0 0 0 0 0,-2 0 0 0 0,1 0 0 0 0,-8-6-56 0 0,6 3 22 0 0,-25-43-2200 0 0,35 61 2377 0 0,1 1-2319 0 0,-1 0-6074 0 0,1 0-4512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23.9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1283 888 0 0,'0'0'884'0'0,"0"0"113"0"0,0 0 368 0 0,0 0 536 0 0,0 0 364 0 0,0 0 44 0 0,0 0-199 0 0,0 0-359 0 0,0 0-327 0 0,0 0-258 0 0,0 0-165 0 0,3-2-126 0 0,11 0 4381 0 0,-14 2-4927 0 0,-17 19 599 0 0,-6 5-537 0 0,23-24-293 0 0,0 0 10 0 0,0 0 2 0 0,0 0 4 0 0,0 0 31 0 0,0 0 18 0 0,0 0 14 0 0,0 0-9 0 0,0 0-21 0 0,0 0-39 0 0,0 0-23 0 0,0 0 2 0 0,0 0 0 0 0,0 0-5 0 0,0 0 1 0 0,0 0-20 0 0,0 0-23 0 0,9-7 974 0 0,-15 13-369 0 0,15-22-1302 0 0,131-105 344 0 0,-193 156 821 0 0,13-10-530 0 0,-13 17 40 0 0,53-41 6 0 0,0-1 11 0 0,0 0-30 0 0,0 0 1 0 0,0 0-24 0 0,0 0-6 0 0,24-12-273 0 0,11-6-1364 0 0,-32 17-488 0 0,-2 1-5092 0 0,-1 0-3303 0 0</inkml:trace>
  <inkml:trace contextRef="#ctx0" brushRef="#br0" timeOffset="1176.505">53 1272 0 0 0,'0'0'497'0'0,"0"0"572"0"0,0 0 234 0 0,0 0 70 0 0,0 0 17 0 0,0 0-25 0 0,0 0-95 0 0,0 0-106 0 0,0 0-145 0 0,0 0-143 0 0,2-2-117 0 0,13-8 1868 0 0,-15 10-1978 0 0,0 0-21 0 0,-4 20 2808 0 0,-23 25-1006 0 0,57-49-532 0 0,20-23-971 0 0,-35-8 471 0 0,-63 32-1130 0 0,46 3-268 0 0,0 1 1 0 0,0-1 0 0 0,0 1 0 0 0,0-1-1 0 0,0 1 1 0 0,0 0 0 0 0,0-1-1 0 0,0 1 1 0 0,0 0 0 0 0,0 1 0 0 0,1-1-1 0 0,-1 0 1 0 0,0 0 0 0 0,1 1-1 0 0,-1-1 1 0 0,1 1 0 0 0,-1-1 0 0 0,1 1-1 0 0,0 0 1 0 0,0-1 0 0 0,0 1-1 0 0,0 0 1 0 0,0 0 0 0 0,0 0 0 0 0,0 0-1 0 0,0 0 1 0 0,1 0 0 0 0,-1 0 0 0 0,1 0-1 0 0,0 0 1 0 0,-1 0 0 0 0,1 0-1 0 0,0 0 1 0 0,0 0 0 0 0,0 1 0 0 0,1-1-1 0 0,-1 1 0 0 0,2-7-268 0 0,2-9-3190 0 0,-2 7-3707 0 0,0 2-4643 0 0</inkml:trace>
  <inkml:trace contextRef="#ctx0" brushRef="#br0" timeOffset="1987.46">931 867 6201 0 0,'0'0'2533'0'0,"0"0"-226"0"0,0 0-279 0 0,0 0-219 0 0,0 0-174 0 0,0 0-247 0 0,0 0-177 0 0,0 0-208 0 0,0 0-223 0 0,0 0-146 0 0,0 0-113 0 0,0 0-64 0 0,0 0-22 0 0,-21 0-35 0 0,-69 2-42 0 0,26 19 219 0 0,46-14-493 0 0,0 1-1 0 0,1 1 1 0 0,1 0 0 0 0,-1 1-1 0 0,1 1 1 0 0,1 1 0 0 0,0 0-1 0 0,1 1 1 0 0,0 0 0 0 0,1 1-1 0 0,-8 11-83 0 0,19-21 4 0 0,-1-1-1 0 0,1 1 0 0 0,0-1 1 0 0,0 1-1 0 0,0 0 0 0 0,1 0 1 0 0,-1 0-1 0 0,1 0 0 0 0,0 0 1 0 0,0 0-1 0 0,0 0 0 0 0,1 0 1 0 0,-1 0-1 0 0,1 1 0 0 0,0-1 1 0 0,0 0-1 0 0,1 0 0 0 0,-1 0 1 0 0,1 1-1 0 0,0-1 0 0 0,0 0 1 0 0,0 0-1 0 0,0 0 0 0 0,1 0 1 0 0,0-1-1 0 0,0 1 0 0 0,0 0 1 0 0,0-1-1 0 0,1 1 0 0 0,-1-1 1 0 0,1 1-1 0 0,0-1 0 0 0,0 0 1 0 0,0-1-1 0 0,0 1 0 0 0,0 0 1 0 0,1-1-1 0 0,-1 0 0 0 0,1 1 1 0 0,0-1-1 0 0,-1-1 0 0 0,1 1 1 0 0,0-1-1 0 0,0 1 0 0 0,0-1 1 0 0,1 0-1 0 0,-1-1 0 0 0,0 1 1 0 0,0-1-1 0 0,2 1-3 0 0,7-2 82 0 0,0 0 1 0 0,1 0-1 0 0,-2-1 0 0 0,1-1 1 0 0,0 0-1 0 0,0-1 0 0 0,-1-1 1 0 0,0 1-1 0 0,0-2 0 0 0,0 0 0 0 0,-1 0 1 0 0,1-1-1 0 0,-2-1 0 0 0,4-2-82 0 0,18-14 106 0 0,-1-1-1 0 0,-2-1 1 0 0,-1-2-1 0 0,-1-1 1 0 0,-1-1-1 0 0,-2-1 1 0 0,-1-1-1 0 0,-1-2 1 0 0,-2 0-1 0 0,11-26-105 0 0,-24 46 0 0 0,0 0 0 0 0,-2-1 0 0 0,1 0 1 0 0,-2 0-1 0 0,0 0 0 0 0,-1-1 0 0 0,0 1 0 0 0,-1-1 0 0 0,-1 0 0 0 0,-1 0 0 0 0,0 1 0 0 0,-1-1 0 0 0,0 0 0 0 0,-2 0 1 0 0,0 1-1 0 0,0 0 0 0 0,-1-1 0 0 0,-1 1 0 0 0,-1 1 0 0 0,0-1 0 0 0,-1 1 0 0 0,-1 0 0 0 0,0 0 0 0 0,0 1 0 0 0,-2 0 1 0 0,1 1-1 0 0,-2 0 0 0 0,1 0 0 0 0,-2 1 0 0 0,-1-1 0 0 0,8 9-6 0 0,1 1 0 0 0,0-1 0 0 0,-1 1 0 0 0,1 0 0 0 0,-1 0 0 0 0,0 0 0 0 0,0 1 1 0 0,0-1-1 0 0,0 1 0 0 0,0 0 0 0 0,0 1 0 0 0,0-1 0 0 0,0 1 0 0 0,0 0 0 0 0,0 0 0 0 0,0 1 0 0 0,0-1 0 0 0,0 1 0 0 0,0 0 1 0 0,0 1-1 0 0,0-1 0 0 0,1 1 0 0 0,-1 0 0 0 0,0 0 0 0 0,1 1 0 0 0,0-1 0 0 0,-1 1 0 0 0,1 0 0 0 0,0 0 0 0 0,0 0 0 0 0,0 1 1 0 0,-1 1 5 0 0,0 4-5 0 0,-1 0 1 0 0,2 0-1 0 0,-1 1 1 0 0,1 0-1 0 0,0 0 1 0 0,1 0 0 0 0,1 0-1 0 0,-1 1 1 0 0,1-1-1 0 0,1 1 1 0 0,0 0 0 0 0,1-1-1 0 0,0 5 5 0 0,2 14 34 0 0,2-1 0 0 0,0 0 1 0 0,2 0-1 0 0,1-1 0 0 0,2 0 0 0 0,0 0 0 0 0,2 0 0 0 0,0-2 0 0 0,2 1 1 0 0,15 21-35 0 0,-11-19 63 0 0,1-1 0 0 0,0 0 0 0 0,2-1 0 0 0,2-1 0 0 0,0-2 0 0 0,1 0 0 0 0,20 15-63 0 0,-1-15 27 0 0,-31-35-2068 0 0,2-6-129 0 0,-4 6-3065 0 0,-5 4-3366 0 0</inkml:trace>
  <inkml:trace contextRef="#ctx0" brushRef="#br0" timeOffset="2495.842">1482 659 8258 0 0,'0'0'2200'0'0,"0"0"-749"0"0,0 0-333 0 0,0 0 66 0 0,0 0 91 0 0,0 0-1 0 0,0 0-136 0 0,0 0-141 0 0,0 0-82 0 0,0 0-23 0 0,0 0-21 0 0,0 0-113 0 0,0 0-112 0 0,8 13-109 0 0,46 101 1044 0 0,-42-64-1127 0 0,3 0-1 0 0,2-1 1 0 0,20 40-454 0 0,-16-58 62 0 0,14-81 1435 0 0,-17 18-1420 0 0,-2-1 0 0 0,-1-1-1 0 0,-1-1 1 0 0,-2 1 0 0 0,-1-2-1 0 0,2-22-76 0 0,-1 13-6 0 0,10-63 55 0 0,-22 108-96 0 0,0 0-5 0 0,0 0-14 0 0,0 0-36 0 0,0 0-67 0 0,0 0-126 0 0,0 0-201 0 0,0 0-240 0 0,-4 14-3175 0 0,4-9-2732 0 0,0-1-5117 0 0</inkml:trace>
  <inkml:trace contextRef="#ctx0" brushRef="#br0" timeOffset="3008.299">1563 312 6841 0 0,'0'0'2525'0'0,"0"0"-291"0"0,0 0-291 0 0,0 0-180 0 0,0 0-119 0 0,0 0-126 0 0,0 0-148 0 0,0 0-182 0 0,0 0-216 0 0,0 0-250 0 0,0 0-188 0 0,0 0-134 0 0,0 0-86 0 0,-8-4-47 0 0,-24-11-51 0 0,24 11-31 0 0,8 4-40 0 0,25 4 805 0 0,163 22 1000 0 0,-124-22-1656 0 0,35 4 33 0 0,-94-8-315 0 0,-3 0-11 0 0,-2 0 15 0 0,0 0-5 0 0,0 0 6 0 0,0 0 30 0 0,0 0-15 0 0,0 0 23 0 0,0 0-3 0 0,0 0-15 0 0,0 0 35 0 0,0 0 45 0 0,0 0 33 0 0,0 0 19 0 0,0 0 15 0 0,0 0-10 0 0,-7-20 380 0 0,-98-155-804 0 0,98 155-448 0 0,7 17-3628 0 0,1 2-4289 0 0,2 1-3617 0 0</inkml:trace>
  <inkml:trace contextRef="#ctx0" brushRef="#br0" timeOffset="3554.721">960 1194 3913 0 0,'0'0'2727'0'0,"0"0"-864"0"0,0 0-424 0 0,0 0 9 0 0,0 0 115 0 0,0 0 99 0 0,0 0-71 0 0,0 0-253 0 0,0 0-337 0 0,0 0-283 0 0,0 0-154 0 0,0 0-97 0 0,0 0-51 0 0,-3 2-39 0 0,1-1-423 0 0,2-1 137 0 0,0 0 1 0 0,0 0-1 0 0,0 0 1 0 0,0 1-1 0 0,0-1 1 0 0,0 0-1 0 0,0 0 1 0 0,0 0-1 0 0,0 1 1 0 0,0-1-1 0 0,0 0 1 0 0,0 0-1 0 0,0 0 1 0 0,0 1-1 0 0,0-1 1 0 0,0 0-1 0 0,0 0 1 0 0,0 0-1 0 0,0 0 1 0 0,0 1-1 0 0,0-1 1 0 0,0 0-1 0 0,0 0 1 0 0,0 0-1 0 0,-1 1 1 0 0,1-1-1 0 0,0 0 1 0 0,0 0-1 0 0,0 0-91 0 0,427-24 4385 0 0,-28-33-3685 0 0,-288 26-681 0 0,-105 25 73 0 0,-5 5-3312 0 0,-1 1-3459 0 0,-1 0-5367 0 0</inkml:trace>
  <inkml:trace contextRef="#ctx0" brushRef="#br0" timeOffset="4259.873">1216 1541 7314 0 0,'0'0'2243'0'0,"0"0"-270"0"0,0 0-47 0 0,0 0-49 0 0,0 0-100 0 0,0 0-196 0 0,0 0-325 0 0,0 0-221 0 0,0 0-160 0 0,0 0-186 0 0,0 0-126 0 0,0 0-100 0 0,0 0-102 0 0,-12-3-85 0 0,-41-9-40 0 0,49 12-203 0 0,0 0 1 0 0,0 0-1 0 0,0 1 0 0 0,0-1 0 0 0,0 1 0 0 0,0 0 1 0 0,0 0-1 0 0,0 0 0 0 0,0 0 0 0 0,1 1 0 0 0,-1 0 1 0 0,0-1-1 0 0,1 1 0 0 0,0 1 0 0 0,-1-1 0 0 0,1 0 1 0 0,-3 4-34 0 0,-13 6 133 0 0,7-3-108 0 0,0 0 1 0 0,1 0 0 0 0,-1 1-1 0 0,2 0 1 0 0,0 1 0 0 0,0 1-1 0 0,1-1 1 0 0,0 1 0 0 0,1 1-1 0 0,0 0 1 0 0,1 0-1 0 0,1 0 1 0 0,-4 11-26 0 0,7-20 2 0 0,1 0 0 0 0,0 0 0 0 0,0 0 0 0 0,0 1 0 0 0,1-1 1 0 0,-1 0-1 0 0,1 1 0 0 0,0-1 0 0 0,0 1 0 0 0,1-1 0 0 0,-1 1 0 0 0,1-1 0 0 0,0 1 0 0 0,0-1 0 0 0,0 1 0 0 0,1 0 0 0 0,0-1 0 0 0,0 1 0 0 0,0-1 1 0 0,0 0-1 0 0,1 1 0 0 0,0-1 0 0 0,0 0 0 0 0,0 0 0 0 0,0 0 0 0 0,0 0 0 0 0,1 0 0 0 0,0-1 0 0 0,0 1 0 0 0,0-1 0 0 0,0 1 0 0 0,0-1 0 0 0,1 0 0 0 0,0 0 1 0 0,-1-1-1 0 0,1 1 0 0 0,0-1 0 0 0,3 1-2 0 0,8 1 66 0 0,0-2 0 0 0,0 0 0 0 0,0-1-1 0 0,1 0 1 0 0,-1-2 0 0 0,0 1 0 0 0,0-2 0 0 0,0 0 0 0 0,0-1 0 0 0,0 0 0 0 0,0-1 0 0 0,0-1 0 0 0,-1 0-1 0 0,5-4-65 0 0,17-8 152 0 0,0-1-1 0 0,-2-2 1 0 0,0-1-1 0 0,29-25-151 0 0,-22 14 91 0 0,-2-1-1 0 0,-1-2 1 0 0,-1-2 0 0 0,18-25-91 0 0,-42 46 1 0 0,-1 0 1 0 0,-1-1 0 0 0,-1 0-1 0 0,0-1 1 0 0,-1 0 0 0 0,-1-1-1 0 0,0 0 1 0 0,-2 0 0 0 0,0 0-1 0 0,-1-1 1 0 0,-1 0 0 0 0,-1 0-1 0 0,0-5-1 0 0,-3 11-6 0 0,0 0 1 0 0,0 0-1 0 0,-1 0 0 0 0,-1 0 0 0 0,0 0 0 0 0,-1 0 0 0 0,-1 1 1 0 0,0-1-1 0 0,-1 1 6 0 0,3 8-1 0 0,0 0-1 0 0,0 0 1 0 0,-1 0 0 0 0,0 1 0 0 0,0-1-1 0 0,0 1 1 0 0,0 0 0 0 0,-1 0-1 0 0,1 0 1 0 0,-1 0 0 0 0,0 1 0 0 0,-1-1-1 0 0,1 1 1 0 0,0 0 0 0 0,-1 0 0 0 0,0 1-1 0 0,1 0 1 0 0,-1-1 0 0 0,0 1 0 0 0,0 1-1 0 0,0-1 1 0 0,-1 1 0 0 0,1 0-1 0 0,0 0 1 0 0,-3 0 1 0 0,-4 3-12 0 0,0 0 1 0 0,0 1-1 0 0,0 1 0 0 0,1-1 0 0 0,0 2 0 0 0,0 0 1 0 0,0 0-1 0 0,0 1 0 0 0,1 0 0 0 0,-1 1 0 0 0,2 0 1 0 0,-1 0-1 0 0,1 1 0 0 0,0 0 0 0 0,1 1 0 0 0,0 0 1 0 0,0 1-1 0 0,1-1 0 0 0,0 1 0 0 0,-1 4 12 0 0,-3 3 2 0 0,0 0 0 0 0,2 1 0 0 0,0 0 0 0 0,1 1 0 0 0,1 0 0 0 0,0 0 0 0 0,2 1 0 0 0,0-1 0 0 0,1 1 0 0 0,1 0 0 0 0,1 0 0 0 0,1 1 0 0 0,1-1 0 0 0,1 17-2 0 0,3-20 7 0 0,0 0 0 0 0,1-1-1 0 0,0 1 1 0 0,2-1 0 0 0,0 0 0 0 0,0 0-1 0 0,2-1 1 0 0,0 0 0 0 0,1-1 0 0 0,0 0-1 0 0,1 0 1 0 0,0-1 0 0 0,1 0 0 0 0,1-1-1 0 0,0-1 1 0 0,1 0 0 0 0,6 4-7 0 0,-15-10-33 0 0,1 0-1 0 0,0 0 1 0 0,0-1 0 0 0,0 0 0 0 0,0 0-1 0 0,0 0 1 0 0,1-1 0 0 0,0 0 0 0 0,-1 0-1 0 0,1-1 1 0 0,1 0 0 0 0,-1 0 0 0 0,0 0-1 0 0,6 0 34 0 0,4-33-5526 0 0,-15 20 107 0 0,2 3-6171 0 0</inkml:trace>
  <inkml:trace contextRef="#ctx0" brushRef="#br0" timeOffset="4653.299">1989 1233 15347 0 0,'0'0'1117'0'0,"0"0"-511"0"0,0 0-124 0 0,0 0 265 0 0,0 0 375 0 0,0 0 219 0 0,0 0-73 0 0,0 0-222 0 0,0 0-264 0 0,0 0-171 0 0,0 0-107 0 0,0 0-97 0 0,-6 34-102 0 0,-21 107-84 0 0,-9-51 85 0 0,-65 112-42 0 0,88-103-177 0 0,14-96-68 0 0,0 0 0 0 0,0 0 0 0 0,0-1 0 0 0,1 1 0 0 0,-1 0 0 0 0,1-1 0 0 0,0 0 0 0 0,0 1 0 0 0,0-1 0 0 0,0 0 0 0 0,0 0 0 0 0,0 0 0 0 0,0 0 0 0 0,1 0 0 0 0,-1 0 0 0 0,1-1 0 0 0,-1 1 0 0 0,1-1 0 0 0,0 0 0 0 0,-1 0 0 0 0,1 0 0 0 0,0 0 0 0 0,0 0 0 0 0,0-1 0 0 0,0 1 0 0 0,0-1 0 0 0,0 0 0 0 0,0 1 0 0 0,0-2 0 0 0,0 1 0 0 0,0 0 0 0 0,-1 0 0 0 0,1-1 0 0 0,0 0 0 0 0,0 1 0 0 0,0-1 0 0 0,0-1-19 0 0,14 2 181 0 0,0-2-64 0 0,1-1 1 0 0,-1-1-1 0 0,0-1 0 0 0,0 0 0 0 0,-1-1 0 0 0,1-1 1 0 0,-1 0-1 0 0,5-4-117 0 0,24-16 142 0 0,-44 27-186 0 0,-1 0 0 0 0,1-1 0 0 0,-1 1 0 0 0,0 0 0 0 0,1-1 0 0 0,-1 1 0 0 0,0-1 1 0 0,1 1-1 0 0,-1-1 0 0 0,0 1 0 0 0,1-1 0 0 0,-1 1 0 0 0,0-1 0 0 0,0 1 0 0 0,0-1 0 0 0,0 1 0 0 0,0-1 0 0 0,1 1 0 0 0,-1-1 0 0 0,0 1 0 0 0,0-1 0 0 0,0 1 0 0 0,0-1 0 0 0,-1 0 0 0 0,1 1 0 0 0,0-1 0 0 0,0 1 0 0 0,0-1 0 0 0,0 1 0 0 0,0-1 0 0 0,-1 1 0 0 0,1-1 0 0 0,0 1 0 0 0,-1-1 0 0 0,1 1 0 0 0,0 0 0 0 0,0-1 0 0 0,-1 1 0 0 0,1-1 0 0 0,-1 1 0 0 0,1 0 0 0 0,0-1 0 0 0,-1 1 0 0 0,1 0 0 0 0,-1-1 0 0 0,1 1 0 0 0,-1 0 0 0 0,1 0 0 0 0,-1 0 0 0 0,1-1 0 0 0,-1 1 0 0 0,1 0 0 0 0,-1 0 0 0 0,1 0 0 0 0,-1 0 0 0 0,0 0 0 0 0,1 0 44 0 0,-22-12-7079 0 0,19 11 3885 0 0,-4-3-8864 0 0</inkml:trace>
  <inkml:trace contextRef="#ctx0" brushRef="#br0" timeOffset="4902.841">1665 1557 15419 0 0,'0'0'1210'0'0,"0"0"-482"0"0,0 0-113 0 0,0 0 156 0 0,0 0 177 0 0,0 0 48 0 0,0 0-62 0 0,0 0-109 0 0,0 0-142 0 0,0 0-66 0 0,37 0-102 0 0,115 0-120 0 0,110 3 617 0 0,-157-23-1296 0 0,-48-17-4590 0 0,-48 30-177 0 0,-5 2-6119 0 0</inkml:trace>
  <inkml:trace contextRef="#ctx0" brushRef="#br0" timeOffset="5307.067">2324 312 6657 0 0,'0'0'2369'0'0,"0"0"-387"0"0,0 0-233 0 0,0 0-58 0 0,0 0-14 0 0,0 0-33 0 0,0 0-197 0 0,0 0-333 0 0,0 0-345 0 0,0 0-283 0 0,0 0-165 0 0,0 0-28 0 0,5-11 41 0 0,15-31 31 0 0,-19 41-324 0 0,1 1-1 0 0,0-1 0 0 0,-1 1 1 0 0,1-1-1 0 0,-1 1 1 0 0,1 0-1 0 0,0 0 0 0 0,-1 0 1 0 0,1 0-1 0 0,-1 0 1 0 0,1 0-1 0 0,0 0 0 0 0,-1 1 1 0 0,1-1-1 0 0,-1 1 1 0 0,1-1-1 0 0,0 1 0 0 0,-1-1 1 0 0,0 1-1 0 0,1 0 1 0 0,-1 0-1 0 0,1-1 0 0 0,-1 1 1 0 0,0 0-1 0 0,1 1 1 0 0,-1-1-1 0 0,0 0 0 0 0,0 0 1 0 0,0 0-1 0 0,0 1 1 0 0,1 0-41 0 0,1 1 121 0 0,23 24 177 0 0,-1 0 1 0 0,-2 2-1 0 0,0 0 0 0 0,-2 2 1 0 0,-2 0-1 0 0,-1 1 0 0 0,-1 1 1 0 0,-1 1-1 0 0,-3 0 1 0 0,0 1-1 0 0,4 25-298 0 0,5 3 72 0 0,-4 2 0 0 0,-1 0-1 0 0,-4 1 1 0 0,-3 1 0 0 0,-3 0 0 0 0,-2 0 0 0 0,-4 0 0 0 0,-3 14-72 0 0,-4-43 7 0 0,-2-1 0 0 0,-2 0 0 0 0,-2-1 0 0 0,0 0 0 0 0,-3 0 0 0 0,-1-2 0 0 0,-2 0 0 0 0,-1-1 0 0 0,-1 0 0 0 0,-2-2 0 0 0,-5 4-7 0 0,-3 3-290 0 0,-1-2 0 0 0,-3 0 0 0 0,0-3-1 0 0,-2-1 1 0 0,-2-1 0 0 0,-1-2 0 0 0,-37 20 290 0 0,9-17-2645 0 0,26-14-6899 0 0,32-13-1953 0 0</inkml:trace>
  <inkml:trace contextRef="#ctx0" brushRef="#br0" timeOffset="6085.982">662 19 0 0 0,'0'0'1204'0'0,"0"0"50"0"0,0 0 194 0 0,0 0 322 0 0,0 0 314 0 0,0 0 130 0 0,0 0-112 0 0,0 0-315 0 0,0 0-407 0 0,0 0-297 0 0,0 0-187 0 0,0 0-123 0 0,0 0-69 0 0,3-3-52 0 0,11-13 472 0 0,-14 16-675 0 0,0 0-86 0 0,0 28 916 0 0,-40 139 880 0 0,-143 663 434 0 0,169-756-2445 0 0,4 1 0 0 0,3 0 0 0 0,3 0 0 0 0,4 1 0 0 0,4 11-148 0 0,1-52 75 0 0,2 0-1 0 0,1-1 1 0 0,2 0 0 0 0,1 0-1 0 0,1-1 1 0 0,2-1 0 0 0,2 0-1 0 0,1-1 1 0 0,1 0 0 0 0,1-2 0 0 0,2 0-1 0 0,23 24-74 0 0,67 59 384 0 0,-78-84-249 0 0,-28-36-719 0 0,9-28-3167 0 0,-6 22-3247 0 0,-6 7-5357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19.4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60 143 7674 0 0,'0'0'2043'0'0,"0"0"-359"0"0,0 0-136 0 0,0 0 51 0 0,0 0-42 0 0,0 0-197 0 0,0 0-296 0 0,0 0-330 0 0,0 0-249 0 0,0 0-69 0 0,0 0 34 0 0,0 4 47 0 0,0-2-390 0 0,1 0-1 0 0,-1 1 1 0 0,1-1 0 0 0,-1 0-1 0 0,1 0 1 0 0,0 0-1 0 0,0 0 1 0 0,0-1 0 0 0,0 1-1 0 0,0 0 1 0 0,0 0-1 0 0,1-1 1 0 0,-1 1 0 0 0,1 0-1 0 0,-1-1 1 0 0,1 1-1 0 0,-1-1 1 0 0,1 0-1 0 0,0 0 1 0 0,0 1 0 0 0,-1-1-1 0 0,1 0 1 0 0,0-1-1 0 0,0 1 1 0 0,0 0 0 0 0,0 0-1 0 0,0-1 1 0 0,1 1-107 0 0,196 17 3818 0 0,-114-6-3310 0 0,-53-4-411 0 0,-32-8-98 0 0,-21 0-8897 0 0,13 0 2598 0 0,3 0-4892 0 0</inkml:trace>
  <inkml:trace contextRef="#ctx0" brushRef="#br0" timeOffset="251.972">0 417 7522 0 0,'0'0'2924'0'0,"0"0"-639"0"0,0 0-492 0 0,0 0-216 0 0,0 0-114 0 0,0 0-138 0 0,0 0-168 0 0,0 0-193 0 0,0 0-85 0 0,0 0-26 0 0,0 0 6 0 0,0 0-5 0 0,0 0-105 0 0,15 1-114 0 0,115 9 818 0 0,9-9-1350 0 0,-94-15-2733 0 0,-23 4-6013 0 0,-11 7-3438 0 0</inkml:trace>
  <inkml:trace contextRef="#ctx0" brushRef="#br0" timeOffset="1318.942">603 583 0 0 0,'0'0'1403'0'0,"0"0"288"0"0,0 0 295 0 0,0 0 170 0 0,0 0 127 0 0,0 0-29 0 0,0 0-236 0 0,0 0-315 0 0,0 0-348 0 0,0 0-282 0 0,0 0-123 0 0,0 0-40 0 0,-4 4-44 0 0,-4 6-963 0 0,2-4 2735 0 0,9-22-62 0 0,7-16-2193 0 0,3 1-1 0 0,0 1 1 0 0,2 0-1 0 0,2 1 0 0 0,0 0 1 0 0,5-3-383 0 0,-17 25 42 0 0,25-39 162 0 0,3 0 0 0 0,2 3 0 0 0,37-37-204 0 0,-33 52 83 0 0,-38 28-85 0 0,-1 0 1 0 0,0 0 9 0 0,0 0-16 0 0,17 11-31 0 0,-10 1 53 0 0,0 0-1 0 0,0 0 0 0 0,-2 0 0 0 0,1 1 0 0 0,-1 0 0 0 0,-1 0 0 0 0,-1 0 1 0 0,1 1-1 0 0,-2-1 0 0 0,1 14-13 0 0,9 35-2 0 0,0-16-7 0 0,-10-45 10 0 0,44-32 25 0 0,-34 19-9 0 0,28-23 5 0 0,-2-2 0 0 0,-1-2 0 0 0,-3-1 0 0 0,1-4-22 0 0,-28 34 0 0 0,0-1 0 0 0,1 1 1 0 0,0 1-1 0 0,1 0 1 0 0,0 0-1 0 0,0 1 1 0 0,1 0-1 0 0,0 0 1 0 0,0 1-1 0 0,0 45-203 0 0,7 246 157 0 0,-11-213-693 0 0,-6-42-4529 0 0,0-28 2063 0 0,0-1-3226 0 0,0 0-5153 0 0</inkml:trace>
  <inkml:trace contextRef="#ctx0" brushRef="#br0" timeOffset="2604.352">1565 5 10898 0 0,'0'0'1722'0'0,"0"0"-578"0"0,0 0-270 0 0,0 0 58 0 0,0 0 128 0 0,0 0 115 0 0,0 0 64 0 0,0 0-105 0 0,0 0-143 0 0,0 0-122 0 0,0 0-214 0 0,0 0-122 0 0,0 0-73 0 0,13 6-73 0 0,41 22-31 0 0,-51-26-284 0 0,1 0 0 0 0,-1 0 0 0 0,0 0 0 0 0,0 0 0 0 0,0 1 0 0 0,-1-1 0 0 0,1 1 0 0 0,0 0 0 0 0,-1 0 0 0 0,0 0 0 0 0,0 0 0 0 0,0 0 0 0 0,0 1 0 0 0,0-1 1 0 0,-1 1-1 0 0,1-1 0 0 0,-1 1 0 0 0,1 3-72 0 0,2 5 182 0 0,65 277 1034 0 0,-27-189-1184 0 0,-21-69-30 0 0,-21-31 24 0 0,0 0 13 0 0,27-51 1292 0 0,115-246-880 0 0,-48 141-435 0 0,-76 132 739 0 0,-18 28-570 0 0,-12-9-4284 0 0,-1 6-1783 0 0,8-1-207 0 0,1 0-5730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33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258 707 0 0 0,'0'0'748'0'0,"0"0"198"0"0,0 0 139 0 0,0 0 72 0 0,0 0 43 0 0,0 0 40 0 0,14-8 30 0 0,62-34 1210 0 0,-64 28 7596 0 0,-21 3-6955 0 0,-31 1-2000 0 0,26 13-1055 0 0,-1 1 1 0 0,1 1-1 0 0,0 0 1 0 0,1 0-1 0 0,-1 1 1 0 0,1 1-1 0 0,0 0 0 0 0,1 1 1 0 0,0 1-1 0 0,0 0 1 0 0,-9 9-67 0 0,10-12 10 0 0,1 1 1 0 0,0 1 0 0 0,0-1-1 0 0,0 2 1 0 0,1-1-1 0 0,0 1 1 0 0,1 1 0 0 0,0 0-1 0 0,1 0 1 0 0,-1 0-1 0 0,2 1 1 0 0,0 0 0 0 0,0 0-1 0 0,1 1 1 0 0,0-1-1 0 0,1 1 1 0 0,1 0 0 0 0,0 1-1 0 0,-1 7-10 0 0,3-18 1 0 0,1 1 0 0 0,0 0-1 0 0,0 0 1 0 0,0 0 0 0 0,0-1 0 0 0,0 1-1 0 0,0 0 1 0 0,1 0 0 0 0,-1 0-1 0 0,1-1 1 0 0,0 1 0 0 0,0 0 0 0 0,0-1-1 0 0,0 1 1 0 0,0 0 0 0 0,1-1 0 0 0,-1 0-1 0 0,1 1 1 0 0,0-1 0 0 0,0 0 0 0 0,-1 0-1 0 0,1 0 1 0 0,1 0 0 0 0,-1 0 0 0 0,0 0-1 0 0,0 0 1 0 0,1-1 0 0 0,-1 1 0 0 0,1-1-1 0 0,-1 0 1 0 0,1 0 0 0 0,-1 0 0 0 0,1 0-1 0 0,0 0 1 0 0,0-1 0 0 0,2 1-1 0 0,4 1 46 0 0,0 0 1 0 0,0-1-1 0 0,1 0 1 0 0,-1-1-1 0 0,0 0 1 0 0,0 0-1 0 0,0-1 1 0 0,1 0-1 0 0,-1-1 1 0 0,0 0-1 0 0,0 0 1 0 0,-1-1-1 0 0,1 0 1 0 0,6-4-47 0 0,22-12 113 0 0,-2-3 0 0 0,0-1 0 0 0,-2-2 0 0 0,0-1 1 0 0,-2-1-1 0 0,-1-2 0 0 0,-1-1 0 0 0,-1-1 1 0 0,-2-1-1 0 0,16-28-113 0 0,-26 38 12 0 0,-1 0-1 0 0,-2-1 1 0 0,0-1 0 0 0,-1 0 0 0 0,-1-1 0 0 0,-2 0 0 0 0,0-1-1 0 0,-2 0 1 0 0,0 0 0 0 0,-2 0 0 0 0,-1-1 0 0 0,-2 0 0 0 0,0 0-1 0 0,-2 0 1 0 0,-2-22-12 0 0,0 34-5 0 0,0 1 0 0 0,-1-1 0 0 0,-1 1 0 0 0,-1 0 0 0 0,0 0 0 0 0,0 0 0 0 0,-2 1 0 0 0,1 0 0 0 0,-2 0 0 0 0,-7-10 5 0 0,11 17-10 0 0,1 2 1 0 0,-1-1-1 0 0,0 0 1 0 0,0 1-1 0 0,-1 0 1 0 0,1 0 0 0 0,-1 0-1 0 0,0 0 1 0 0,0 1-1 0 0,0 0 1 0 0,-1 0-1 0 0,1 0 1 0 0,-1 1 0 0 0,0-1-1 0 0,1 2 1 0 0,-1-1-1 0 0,0 0 1 0 0,0 1-1 0 0,0 0 1 0 0,0 1-1 0 0,0-1 1 0 0,0 1 0 0 0,-1 0-1 0 0,1 1 1 0 0,0-1-1 0 0,0 1 1 0 0,-1 1 9 0 0,-4 3-2 0 0,1 1 1 0 0,0 0-1 0 0,0 1 1 0 0,1 0-1 0 0,-1 1 1 0 0,1 0 0 0 0,1 0-1 0 0,0 0 1 0 0,0 1-1 0 0,1 1 1 0 0,0-1-1 0 0,0 1 1 0 0,1 1-1 0 0,0-1 1 0 0,1 1-1 0 0,1 0 1 0 0,-1 0-1 0 0,2 0 1 0 0,-1 0 0 0 0,2 1-1 0 0,-1 2 2 0 0,-5 19 17 0 0,2 0 0 0 0,1 0 0 0 0,2 1 0 0 0,1-1 0 0 0,1 1 0 0 0,2 0 0 0 0,2 5-17 0 0,2-16 40 0 0,1 0 0 0 0,2 0-1 0 0,0-1 1 0 0,1 0 0 0 0,1-1 0 0 0,1 0 0 0 0,0-1 0 0 0,2 0 0 0 0,1-1 0 0 0,0 0 0 0 0,14 13-40 0 0,-7-10 186 0 0,1-1 0 0 0,1-2 0 0 0,2 0 0 0 0,-1-1 0 0 0,27 13-186 0 0,-25-14-302 0 0,-27-17 104 0 0,-1 0 1 0 0,1 0 0 0 0,0-1 0 0 0,-1 1 0 0 0,1 0-1 0 0,-1-1 1 0 0,1 1 0 0 0,0-1 0 0 0,-1 0-1 0 0,1 1 1 0 0,0-1 0 0 0,0 0 0 0 0,0 0 0 0 0,-1 0-1 0 0,1 0 1 0 0,0 0 0 0 0,0 0 0 0 0,0 0 0 0 0,0 0-1 0 0,1 0 1 0 0,-1 0 0 0 0,0 0 0 0 0,0-1-1 0 0,1 1 1 0 0,-1 0 0 0 0,1-1 0 0 0,-1 1 0 0 0,1 0-1 0 0,-1-1 1 0 0,1 1 0 0 0,0-1 0 0 0,0 1-1 0 0,0-1 198 0 0,-2-15-5209 0 0,3 1-3494 0 0,0 8 911 0 0</inkml:trace>
  <inkml:trace contextRef="#ctx0" brushRef="#br0" timeOffset="482.009">996 187 5201 0 0,'0'0'3638'0'0,"0"0"-1271"0"0,0 0-758 0 0,0 0-265 0 0,0 0-89 0 0,0 0-39 0 0,0 0-48 0 0,0 0-117 0 0,0 0-152 0 0,0 0-148 0 0,0 0-115 0 0,0 0 34 0 0,0 0 79 0 0,11-3 38 0 0,35-4-16 0 0,-45 7-729 0 0,0 1 0 0 0,0-1 0 0 0,0 1 0 0 0,0-1 0 0 0,0 1 0 0 0,0 0 0 0 0,0 0 0 0 0,0-1 0 0 0,0 1 0 0 0,0 0 1 0 0,-1 0-1 0 0,1 0 0 0 0,0 0 0 0 0,-1 0 0 0 0,1 0 0 0 0,0 0 0 0 0,-1 0 0 0 0,1 0 0 0 0,-1 1 0 0 0,0-1 0 0 0,1 0 0 0 0,-1 0 0 0 0,0 0 0 0 0,0 0 0 0 0,0 1 1 0 0,1-1-1 0 0,-1 0 0 0 0,-1 0 0 0 0,1 1 0 0 0,0-1 0 0 0,0 0 0 0 0,0 0 0 0 0,-1 0 0 0 0,1 0 0 0 0,0 1 0 0 0,-1 0-42 0 0,0 5 200 0 0,-12 201 2035 0 0,-71 126-1734 0 0,69-180-369 0 0,16-151-126 0 0,-1 0 0 0 0,0-1 0 0 0,1 1 0 0 0,0-1 0 0 0,-1 1 1 0 0,1-1-1 0 0,0 1 0 0 0,0-1 0 0 0,1 1 0 0 0,-1-1 0 0 0,0 0 0 0 0,1 0 0 0 0,-1 0 0 0 0,1 0 0 0 0,0 0 0 0 0,0 0 0 0 0,0 0 0 0 0,0 0 0 0 0,0-1 0 0 0,0 1 0 0 0,0-1 1 0 0,0 1-1 0 0,1-1 0 0 0,-1 0 0 0 0,0 0 0 0 0,1 0 0 0 0,-1 0 0 0 0,1-1 0 0 0,-1 1 0 0 0,1-1 0 0 0,0 1 0 0 0,-1-1 0 0 0,1 0 0 0 0,1 0-6 0 0,91-6 456 0 0,9-32-222 0 0,-73 27-372 0 0,-31 10 96 0 0,0 1-16 0 0,0 0-14 0 0,-2-31-5938 0 0,-3 22 3778 0 0,1 3-4792 0 0,2 2-4710 0 0</inkml:trace>
  <inkml:trace contextRef="#ctx0" brushRef="#br0" timeOffset="760.059">745 595 13251 0 0,'0'0'1978'0'0,"0"0"-501"0"0,0 0-338 0 0,0 0-39 0 0,0 0 66 0 0,0 0 37 0 0,0 0-92 0 0,0 0-160 0 0,0 0-158 0 0,0 0-98 0 0,0 0-102 0 0,0 0-50 0 0,35-14-71 0 0,111-43-66 0 0,-53 36 285 0 0,-84 20-608 0 0,13-3 48 0 0,-1 2 1 0 0,1 0-1 0 0,-1 1 0 0 0,1 1 0 0 0,-1 2 0 0 0,13 1-131 0 0,-23-1-965 0 0,21 6 1107 0 0,-23-4-4947 0 0,-4 2-5086 0 0,-5-6-2733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38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0 696 0 0,'0'0'1870'0'0,"0"0"-243"0"0,0 0-59 0 0,0 0 163 0 0,0 0 220 0 0,0 0 102 0 0,0 0-73 0 0,0 0-251 0 0,0 0-318 0 0,0 0-298 0 0,0 0-210 0 0,-6 0-140 0 0,-21 0 464 0 0,27 0-676 0 0,0 0-39 0 0,0 0-11 0 0,0 0-18 0 0,0 0-36 0 0,0 0-19 0 0,0 0-35 0 0,-7 4 790 0 0,-123 32-855 0 0,-142 67-123 0 0,147-42 324 0 0,214-26 347 0 0,74-7-457 0 0,-137-21-457 0 0,-26-7 52 0 0,-7 17 164 0 0,-123 123 553 0 0,79-95-669 0 0,2 3 1 0 0,2 2-1 0 0,2 2 0 0 0,0 4-62 0 0,40-49 1 0 0,-1 0-1 0 0,1 1 1 0 0,0-1-1 0 0,0 1 0 0 0,1 0 1 0 0,0 0-1 0 0,0 0 1 0 0,1 1-1 0 0,0-1 0 0 0,1 1 1 0 0,0 0-1 0 0,0-1 1 0 0,1 1-1 0 0,0 0 0 0 0,1 0 1 0 0,-1 0-1 0 0,2 9 0 0 0,2-14 12 0 0,0 0-1 0 0,1 0 1 0 0,-1-1-1 0 0,1 1 1 0 0,0-1-1 0 0,0 0 1 0 0,0 0-1 0 0,0 0 1 0 0,0 0-1 0 0,0-1 1 0 0,1 0-1 0 0,0 0 1 0 0,-1 0-1 0 0,1 0 1 0 0,0-1-1 0 0,0 1 1 0 0,0-1-1 0 0,0-1-11 0 0,0 2 29 0 0,154 8 555 0 0,-103-12-474 0 0,-40-33-3244 0 0,1-19-603 0 0,-11 30-516 0 0,-4 11-120 0 0,2 1-6941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3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0 10066 0 0,'0'0'2705'0'0,"0"0"-985"0"0,0 0-486 0 0,0 0-189 0 0,0 0-69 0 0,0 0 3 0 0,0 0 51 0 0,0 0-83 0 0,0 0-180 0 0,0 0-211 0 0,0 0-111 0 0,0 0 22 0 0,0 0 40 0 0,-3 14 61 0 0,-13 92 475 0 0,41 441 1925 0 0,-25 265-2042 0 0,-17-689-935 0 0,14-112-820 0 0,0-16-4021 0 0,1 1-399 0 0,2 3-6170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43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1 497 5817 0 0,'0'0'2511'0'0,"0"0"-435"0"0,0 0-281 0 0,0 0-35 0 0,0 0-50 0 0,0 0-230 0 0,0 0-390 0 0,0 0-401 0 0,0 0-302 0 0,0 0-140 0 0,0 0 42 0 0,0 5 76 0 0,0-3-277 0 0,0 0-1 0 0,0 0 1 0 0,0 0 0 0 0,0 0-1 0 0,0 0 1 0 0,1 0-1 0 0,-1 0 1 0 0,1 0-1 0 0,-1 0 1 0 0,1-1-1 0 0,0 1 1 0 0,0 0-1 0 0,0 0 1 0 0,0 0 0 0 0,0-1-1 0 0,0 1 1 0 0,0-1-1 0 0,1 1 1 0 0,-1-1-1 0 0,0 1 1 0 0,1-1-1 0 0,0 0 1 0 0,-1 1-1 0 0,1-1 1 0 0,0 0 0 0 0,-1 0-1 0 0,1 0 1 0 0,0 0-1 0 0,0-1 1 0 0,0 1-1 0 0,2 0-87 0 0,4 2 217 0 0,1 0-1 0 0,0-1 1 0 0,0 0 0 0 0,0-1-1 0 0,0 0 1 0 0,0 0-1 0 0,0-1 1 0 0,1 0 0 0 0,-1-1-1 0 0,0 0 1 0 0,0 0-1 0 0,0-1 1 0 0,0 0 0 0 0,0-1-1 0 0,-1 0 1 0 0,1 0-1 0 0,3-2-216 0 0,16-10 200 0 0,-1-1 0 0 0,-1-1 0 0 0,-1-1 1 0 0,0-2-1 0 0,-1 0 0 0 0,-1-1 0 0 0,3-6-200 0 0,200-269 425 0 0,-159 204-310 0 0,-67 91-101 0 0,0 1-24 0 0,0 0-17 0 0,0 0-24 0 0,1 8-69 0 0,29 82 204 0 0,-24 93 98 0 0,-8-168-192 0 0,0 0 0 0 0,-1 1 0 0 0,0-1 0 0 0,-2 0 0 0 0,1 0 0 0 0,-2-1 0 0 0,0 0-1 0 0,-1 0 1 0 0,0 0 0 0 0,-1-1 0 0 0,0 0 0 0 0,-1 0 0 0 0,-1-1 0 0 0,0 0 0 0 0,-1-1 0 0 0,0 0 0 0 0,0-1 0 0 0,-1 0 0 0 0,-1 0 0 0 0,0-2 0 0 0,0 1 0 0 0,0-2 0 0 0,-1 0 0 0 0,0 0 0 0 0,-1-2 0 0 0,1 0 0 0 0,-1 0 0 0 0,0-1 0 0 0,0-1 0 0 0,-1 0 0 0 0,1-2-1 0 0,-1 1 1 0 0,1-2 0 0 0,-2 0 10 0 0,7 0-392 0 0,-63-6-78 0 0,48-12-2116 0 0,27-17-4214 0 0,5 22 303 0 0,0 4-4809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44.2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0 9362 0 0,'0'0'4705'0'0,"0"0"-2673"0"0,0 0-431 0 0,0 0-329 0 0,0 0-312 0 0,0 0-352 0 0,0 0-288 0 0,0 0-384 0 0,0 0-176 0 0,0 0-8 0 0,0 0-72 0 0,0 0 48 0 0,0 0-144 0 0,0 0-280 0 0,-27 93-632 0 0,37-74-2625 0 0,-6-4-7842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43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41 139 8682 0 0,'0'0'5409'0'0,"0"0"-3205"0"0,0 0-1179 0 0,0 0-88 0 0,0 0 130 0 0,0 0 85 0 0,0 0-38 0 0,0 0-143 0 0,0 0-223 0 0,0 0-164 0 0,0 0-133 0 0,0 0-88 0 0,0 0-61 0 0,4 34-42 0 0,13 108-77 0 0,-11-2 237 0 0,-7-130-633 0 0,-1 0-1 0 0,0 0 1 0 0,0 0-1 0 0,-1 0 1 0 0,0 0-1 0 0,0-1 1 0 0,-1 0-1 0 0,-1 0 1 0 0,1 0-1 0 0,-1 0 1 0 0,-7 8 213 0 0,1-10-4211 0 0,4-5-5844 0 0,4 2 797 0 0</inkml:trace>
  <inkml:trace contextRef="#ctx0" brushRef="#br0" timeOffset="661.077">288 578 13843 0 0,'0'0'1303'0'0,"0"0"-331"0"0,0 0 36 0 0,0 0 101 0 0,0 0-8 0 0,0 0-113 0 0,0 0-182 0 0,0 0-187 0 0,0 0-110 0 0,0 0-58 0 0,0 0-11 0 0,18-33-7 0 0,55-102-31 0 0,-32 30 591 0 0,-3-30-152 0 0,-24 111-1046 0 0,-13 24 83 0 0,6 9-334 0 0,10 155 290 0 0,-16-157 172 0 0,0 0 1 0 0,0 0-1 0 0,0 0 0 0 0,1 0 0 0 0,0 0 0 0 0,0 0 1 0 0,1-1-1 0 0,0 1 0 0 0,0-1 0 0 0,0 0 0 0 0,1 0 1 0 0,0 0-1 0 0,0 0 0 0 0,1-1 0 0 0,-1 1 0 0 0,1-1 0 0 0,0 0 1 0 0,1-1-1 0 0,-1 1 0 0 0,1-1 0 0 0,0 0 0 0 0,3 1-6 0 0,-4-3 70 0 0,-1-1-1 0 0,1 0 1 0 0,0 0-1 0 0,0 0 0 0 0,0 0 1 0 0,-1-1-1 0 0,1 0 1 0 0,0 0-1 0 0,0 0 1 0 0,0-1-1 0 0,0 1 0 0 0,-1-1 1 0 0,1 0-1 0 0,0-1 1 0 0,0 1-1 0 0,-1-1 1 0 0,1 0-1 0 0,-1 0 0 0 0,0 0 1 0 0,0-1-1 0 0,1 1 1 0 0,-1-1-1 0 0,0 0-69 0 0,82-78 1380 0 0,-17-43-577 0 0,-48 38-611 0 0,-19 67-3873 0 0,-2 1-3923 0 0,0 18-4423 0 0</inkml:trace>
  <inkml:trace contextRef="#ctx0" brushRef="#br0" timeOffset="997.68">1297 69 15635 0 0,'0'0'1847'0'0,"0"0"-493"0"0,0 0-147 0 0,0 0-7 0 0,0 0-124 0 0,0 0-179 0 0,0 0-204 0 0,0 0-151 0 0,0 0-106 0 0,0 0-54 0 0,0 0-59 0 0,0 0-99 0 0,0 0-53 0 0,-31 11-50 0 0,-97 37-14 0 0,69-5 64 0 0,52-33-130 0 0,2-4-25 0 0,0 1 1 0 0,1-1-1 0 0,-1 1 1 0 0,1 0-1 0 0,0 0 1 0 0,1 0-1 0 0,0 1 0 0 0,0-1 1 0 0,1 1-1 0 0,-1-1 1 0 0,2 1-1 0 0,-1 0 1 0 0,1 0-1 0 0,0 0 0 0 0,1 0 1 0 0,0 0-1 0 0,0 0 1 0 0,1 0-1 0 0,0 0 0 0 0,0 0 1 0 0,1 0-1 0 0,0 0 1 0 0,0-1-1 0 0,1 1 1 0 0,0-1-1 0 0,0 1 0 0 0,1-1 1 0 0,0 0-1 0 0,0 0 1 0 0,1-1-1 0 0,0 1 1 0 0,0-1-1 0 0,0 0 0 0 0,1-1 1 0 0,0 1-1 0 0,0-1 1 0 0,0 0-1 0 0,1 0 1 0 0,-1-1-1 0 0,1 0 0 0 0,4 2-16 0 0,5-1 48 0 0,1 0 0 0 0,-1-1 0 0 0,1-1 0 0 0,0-1 0 0 0,1 0 0 0 0,-1-1-1 0 0,0-1 1 0 0,0 0 0 0 0,15-3-48 0 0,27-17-2342 0 0,10-39-6754 0 0,-64 54 8242 0 0,0-3-10960 0 0</inkml:trace>
  <inkml:trace contextRef="#ctx0" brushRef="#br0" timeOffset="1391.079">1530 316 4153 0 0,'0'0'1800'0'0,"0"0"-111"0"0,0 0 36 0 0,0 0 26 0 0,0 0-61 0 0,0 0-122 0 0,0 0-178 0 0,0 0-132 0 0,0 0-75 0 0,0 0-37 0 0,0 0-31 0 0,0 0-74 0 0,26 14-61 0 0,83 41-67 0 0,-106-54-852 0 0,-1 1 0 0 0,1-1 0 0 0,0 0 0 0 0,0 0 0 0 0,0 0 0 0 0,0-1 0 0 0,0 1 0 0 0,0 0 0 0 0,0-1 0 0 0,0 0 0 0 0,0 0 0 0 0,0 0 0 0 0,0 0 0 0 0,0 0 0 0 0,0-1 0 0 0,0 1 0 0 0,-1-1 0 0 0,1 0 0 0 0,0 0-1 0 0,0 0 1 0 0,0 0 0 0 0,2-2-61 0 0,5-2 296 0 0,5 1-177 0 0,0-1 0 0 0,0-1 0 0 0,-1 0 1 0 0,0-1-1 0 0,0 0 0 0 0,-1-1 0 0 0,0-1 1 0 0,0 0-1 0 0,-1-1 0 0 0,0 0 0 0 0,-1-1 1 0 0,0 0-1 0 0,-1-1 0 0 0,0 0 0 0 0,0 0 0 0 0,-2-1 1 0 0,0-1-1 0 0,0 1 0 0 0,-1-1 0 0 0,-1-1 1 0 0,0 1-1 0 0,-1-1 0 0 0,-1 0 0 0 0,0 0 1 0 0,-1 0-1 0 0,0-1 0 0 0,-1 0-119 0 0,-5 11-8 0 0,1 1 1 0 0,-1-1-1 0 0,0 1 0 0 0,0 0 1 0 0,0 0-1 0 0,-1 1 1 0 0,1-1-1 0 0,-1 1 0 0 0,0-1 1 0 0,0 1-1 0 0,0 0 0 0 0,0 1 1 0 0,0-1-1 0 0,-1 1 0 0 0,0-1 1 0 0,1 2-1 0 0,-1-1 0 0 0,0 0 1 0 0,0 1-1 0 0,0 0 0 0 0,0 0 1 0 0,0 0-1 0 0,0 1 1 0 0,0 0-1 0 0,0-1 0 0 0,0 2 1 0 0,0-1-1 0 0,0 1 0 0 0,0 0 1 0 0,-3 1 7 0 0,-11 1-7 0 0,0 1 0 0 0,1 0 0 0 0,-1 2-1 0 0,1 0 1 0 0,1 1 0 0 0,-1 1 0 0 0,1 1 0 0 0,1 0 0 0 0,-1 1 0 0 0,2 1 0 0 0,-1 0 0 0 0,1 1 0 0 0,1 1 0 0 0,1 1 0 0 0,-1-1 0 0 0,2 2 0 0 0,0 0 0 0 0,-4 8 7 0 0,5-8-3 0 0,1 0-1 0 0,1 1 1 0 0,0 0 0 0 0,1 0 0 0 0,1 1-1 0 0,0 0 1 0 0,1 0 0 0 0,1 1-1 0 0,1 0 1 0 0,0 0 0 0 0,1 0 0 0 0,1 0-1 0 0,1 12 4 0 0,2-23 2 0 0,-1 1-1 0 0,2-1 1 0 0,-1 0-1 0 0,1 0 0 0 0,0 0 1 0 0,0 0-1 0 0,1 0 1 0 0,0 0-1 0 0,0-1 0 0 0,1 1 1 0 0,0-1-1 0 0,0 0 1 0 0,0 0-1 0 0,1 0 0 0 0,0-1 1 0 0,0 1-1 0 0,0-1 1 0 0,1 0-1 0 0,0-1 0 0 0,0 0 1 0 0,5 4-2 0 0,7 3 12 0 0,0-1 0 0 0,1-1 0 0 0,0 0 0 0 0,1-2 1 0 0,-1 0-1 0 0,1-1 0 0 0,6 1-12 0 0,13 0-6 0 0,1-1 0 0 0,-1-1 0 0 0,1-3-1 0 0,-1-1 1 0 0,27-3 6 0 0,8-17-1451 0 0,-47 4-7145 0 0,-21 11-3963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49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277 725 1920 0 0,'0'0'1794'0'0,"0"0"-20"0"0,0 0 32 0 0,0 0 74 0 0,0 0 75 0 0,0 0-84 0 0,0 0-207 0 0,0 0-285 0 0,0 0-282 0 0,0 0-233 0 0,0 0-157 0 0,-8-10-129 0 0,-25-28-107 0 0,32 37-449 0 0,0 0 0 0 0,0 0-1 0 0,0 0 1 0 0,1 1 0 0 0,-1-1-1 0 0,0 0 1 0 0,0 1 0 0 0,0-1-1 0 0,0 1 1 0 0,0-1 0 0 0,0 1-1 0 0,-1 0 1 0 0,1-1 0 0 0,0 1-1 0 0,0 0 1 0 0,0 0 0 0 0,0 0 0 0 0,0 0-1 0 0,0 0 1 0 0,0 0 0 0 0,-1 0-1 0 0,1 0 1 0 0,0 0 0 0 0,0 0-1 0 0,0 1 1 0 0,0-1 0 0 0,0 0-1 0 0,0 1 1 0 0,0-1 0 0 0,0 1-1 0 0,0-1 1 0 0,0 1 0 0 0,0-1 0 0 0,0 1-1 0 0,0 0 1 0 0,0 0 0 0 0,0-1-1 0 0,1 1 1 0 0,-1 0 0 0 0,0 1-22 0 0,-4 1 94 0 0,-9 6-36 0 0,0 0 1 0 0,1 1-1 0 0,0 0 0 0 0,1 1 1 0 0,0 0-1 0 0,0 1 0 0 0,1 1 1 0 0,1 0-1 0 0,0 0 1 0 0,1 1-1 0 0,0 0 0 0 0,1 0 1 0 0,1 1-1 0 0,0 0 0 0 0,1 1 1 0 0,1 0-1 0 0,0-1 1 0 0,1 1-1 0 0,1 1 0 0 0,0-1 1 0 0,2 1-1 0 0,-1 3-58 0 0,2-17 13 0 0,1 0-1 0 0,-1 0 1 0 0,0 0-1 0 0,1 1 1 0 0,0-1 0 0 0,0 0-1 0 0,0 0 1 0 0,0 0-1 0 0,0 0 1 0 0,1 0 0 0 0,-1 0-1 0 0,1-1 1 0 0,0 1-1 0 0,0 0 1 0 0,0-1 0 0 0,0 0-1 0 0,0 1 1 0 0,1-1-1 0 0,-1 0 1 0 0,1 0 0 0 0,-1 0-1 0 0,1 0 1 0 0,0-1-1 0 0,-1 1 1 0 0,1-1 0 0 0,0 1-1 0 0,0-1 1 0 0,0 0-1 0 0,0 0 1 0 0,1-1 0 0 0,-1 1-1 0 0,0 0 1 0 0,0-1-1 0 0,0 0 1 0 0,1 0 0 0 0,-1 0-1 0 0,2 0-12 0 0,4-1 86 0 0,0 1 0 0 0,-1-1 0 0 0,1 0 0 0 0,-1-1 0 0 0,1 0 0 0 0,-1-1 0 0 0,0 1 0 0 0,1-1 0 0 0,-1-1 0 0 0,-1 0 0 0 0,1 0 0 0 0,-1 0 0 0 0,5-4-86 0 0,25-28 142 0 0,-1-2 0 0 0,-2-1-1 0 0,-2-1 1 0 0,-1-2-1 0 0,-3-1 1 0 0,-1-1-1 0 0,-2-2 1 0 0,-2 0-1 0 0,-3-2 1 0 0,-1 0 0 0 0,-2-1-1 0 0,-3-1 1 0 0,4-31-142 0 0,-12 54-13 0 0,-1 0 0 0 0,-1 0 0 0 0,-2 0 0 0 0,-1 0 0 0 0,-1 0 0 0 0,-1-1 0 0 0,-1 1 0 0 0,-6-26 13 0 0,7 48-10 0 0,0-1 1 0 0,0 1-1 0 0,0 0 1 0 0,-1 0-1 0 0,0-1 0 0 0,0 1 1 0 0,0 0-1 0 0,-1 1 1 0 0,1-1-1 0 0,-1 0 1 0 0,0 1-1 0 0,-1 0 0 0 0,1-1 1 0 0,-1 1-1 0 0,1 0 1 0 0,-1 1-1 0 0,-1-1 1 0 0,1 1-1 0 0,0 0 1 0 0,-1 0-1 0 0,0 0 0 0 0,1 1 1 0 0,-1-1-1 0 0,0 1 1 0 0,0 0-1 0 0,-1 1 1 0 0,1-1-1 0 0,0 1 1 0 0,-1 0-1 0 0,1 0 0 0 0,0 1 1 0 0,-1 0-1 0 0,1 0 1 0 0,-1 0-1 0 0,1 0 1 0 0,-3 1 9 0 0,-2 4-16 0 0,-1 1 0 0 0,1 0 1 0 0,1 0-1 0 0,-1 1 0 0 0,1 1 1 0 0,1-1-1 0 0,-1 1 0 0 0,1 1 1 0 0,0 0-1 0 0,1 0 1 0 0,0 0-1 0 0,1 1 0 0 0,0 0 1 0 0,0 0-1 0 0,-2 5 16 0 0,-3 8 28 0 0,1 0 0 0 0,1 0 0 0 0,1 0-1 0 0,1 1 1 0 0,0 1 0 0 0,2-1 0 0 0,2 1 0 0 0,0 0 0 0 0,1-1 0 0 0,1 1 0 0 0,2 0-1 0 0,0 0 1 0 0,2 0 0 0 0,0 0 0 0 0,2-1 0 0 0,1 1 0 0 0,1-1 0 0 0,1-1 0 0 0,0 1 0 0 0,2-1-1 0 0,2 0-27 0 0,3 6 152 0 0,2 0 0 0 0,1-1 0 0 0,1-2 0 0 0,1 0 0 0 0,2 0 0 0 0,0-2-1 0 0,2-1 1 0 0,11 8-152 0 0,10 9 188 0 0,-50-40-1638 0 0,-8 0-2434 0 0,10-7-6641 0 0,3 6-352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11474 0 0,'0'0'1534'0'0,"0"0"-608"0"0,0 0-329 0 0,0 0 105 0 0,0 0 312 0 0,0 0 248 0 0,0 0 48 0 0,0 0-161 0 0,0 0-198 0 0,0 0-132 0 0,0 0-80 0 0,0 0-91 0 0,0 0-95 0 0,12 29-90 0 0,41 89-85 0 0,39 94 1154 0 0,-32-44-1305 0 0,-60-168-213 0 0,0 1 0 0 0,0-1 0 0 0,0 1 1 0 0,0-1-1 0 0,0 1 0 0 0,0-1 1 0 0,0 1-1 0 0,0-1 0 0 0,0 1 0 0 0,0-1 1 0 0,0 1-1 0 0,0-1 0 0 0,0 1 0 0 0,1-1 1 0 0,-1 1-1 0 0,0-1 0 0 0,0 1 1 0 0,1-1-1 0 0,-1 1 0 0 0,0-1 0 0 0,0 0 1 0 0,1 1-1 0 0,-1-1 0 0 0,0 0 0 0 0,1 1 1 0 0,-1-1-1 0 0,1 0 0 0 0,-1 1 1 0 0,0-1-1 0 0,1 0 0 0 0,-1 0 0 0 0,1 1 1 0 0,-1-1-1 0 0,1 0 0 0 0,-1 0 1 0 0,1 0-1 0 0,-1 0 0 0 0,1 1 0 0 0,-1-1 1 0 0,1 0-1 0 0,-1 0 0 0 0,1 0 0 0 0,-1 0 1 0 0,1 0-1 0 0,-1 0 0 0 0,1-1 1 0 0,-1 1-1 0 0,1 0 0 0 0,-1 0 0 0 0,1 0 1 0 0,-1 0-1 0 0,0-1 0 0 0,1 1 0 0 0,-1 0 1 0 0,1 0-1 0 0,-1-1 0 0 0,1 1 1 0 0,-1 0-1 0 0,0-1 0 0 0,1 1 0 0 0,-1 0 1 0 0,0-1-1 0 0,1 1 0 0 0,-1 0 0 0 0,0-1-14 0 0,19-34 1231 0 0,-16 28-1502 0 0,22-47 361 0 0,-2-1 0 0 0,-3-1 1 0 0,-2-1-1 0 0,-1-7-90 0 0,28-110 101 0 0,-36 170-4598 0 0,-5 5-3227 0 0,-3-1-2017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1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54 262 4593 0 0,'0'0'3133'0'0,"0"0"-641"0"0,0 0-343 0 0,0 0-102 0 0,0 0-184 0 0,0 0-192 0 0,0 0-200 0 0,0 0-226 0 0,0 0-188 0 0,0 0-208 0 0,0 0-199 0 0,0 0-150 0 0,-9-4-83 0 0,-27-11-33 0 0,27 11-21 0 0,9 4-19 0 0,0 0-44 0 0,0 0-36 0 0,20-4 843 0 0,228-8 863 0 0,-47 24-1675 0 0,-198-12-317 0 0,-3 0 52 0 0,0-1-1 0 0,-1 1 1 0 0,1 0 0 0 0,0 0 0 0 0,-1-1 0 0 0,1 1 0 0 0,0 0 0 0 0,0 0 0 0 0,0-1 0 0 0,-1 1 0 0 0,1 0 0 0 0,0-1 0 0 0,0 1 0 0 0,0 0 0 0 0,0-1 0 0 0,0 1 0 0 0,0 0 0 0 0,-1-1-1 0 0,1 1 1 0 0,0-1 0 0 0,0 1 0 0 0,0 0 0 0 0,0-1 0 0 0,0 1 0 0 0,0 0 0 0 0,0-1 0 0 0,1 1 0 0 0,-1-1 0 0 0,0 1 0 0 0,0 0 0 0 0,0-1 0 0 0,0 1 0 0 0,0 0 0 0 0,1-1 0 0 0,-1 1-1 0 0,0 0 1 0 0,0 0 0 0 0,0-1 0 0 0,1 1 0 0 0,-1 0 0 0 0,0-1 0 0 0,0 1 0 0 0,1 0 0 0 0,-1 0 0 0 0,0 0 0 0 0,1-1 0 0 0,-1 1 0 0 0,0 0 0 0 0,1 0 0 0 0,-1 0 0 0 0,0 0 0 0 0,1 0 0 0 0,-1 0-1 0 0,1-1 1 0 0,-1 1 0 0 0,0 0 0 0 0,1 0 0 0 0,-1 0-30 0 0,-2-3-165 0 0,-121-143 299 0 0,66 76-899 0 0,56 74-10908 0 0,4 0-399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1.6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8354 0 0,'0'0'2380'0'0,"0"0"-523"0"0,0 0-234 0 0,0 0-11 0 0,0 0 18 0 0,0 0-75 0 0,0 0-206 0 0,0 0-326 0 0,0 0-300 0 0,0 0-176 0 0,0 0-104 0 0,0 0-71 0 0,0 0-18 0 0,20 4 2104 0 0,203-7 1002 0 0,-121-5-2787 0 0,-102 8-629 0 0,0 0 2 0 0,0 0-34 0 0,0 0-20 0 0,0 0 9 0 0,0 0 2 0 0,0 0 21 0 0,0 0-22 0 0,0 0 10 0 0,0 0 20 0 0,0 0-28 0 0,0 0-1 0 0,0 0-11 0 0,0 0-11 0 0,0 0 11 0 0,0 0 14 0 0,0 0-1 0 0,0 0-5 0 0,0 0 9 0 0,0 0-33 0 0,0 0-16 0 0,0 0-18 0 0,0 0-49 0 0,-6 0-3310 0 0,-2 0-8595 0 0,7 0 122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2.1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 7626 0 0,'0'0'3548'0'0,"0"0"-1406"0"0,0 0-652 0 0,0 0-91 0 0,0 0 37 0 0,0 0 10 0 0,0 0-121 0 0,0 0-235 0 0,0 0-289 0 0,0 0-187 0 0,0 0-93 0 0,0 0 3 0 0,0 0 63 0 0,3 2 56 0 0,101 8 2921 0 0,-78-10-3199 0 0,178-31 1082 0 0,-142 16-956 0 0,-62 15-498 0 0,0 0-14 0 0,-1 0 1 0 0,-1 0 13 0 0,1 0-6 0 0,1 0-13 0 0,-8-5-3161 0 0,-1-1-3921 0 0,5 5-4640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1:54.4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599 651 0 0 0,'0'0'1164'0'0,"0"0"115"0"0,0 0 20 0 0,0 0-108 0 0,0 0-187 0 0,0 0-126 0 0,0 0 10 0 0,0 0 84 0 0,-1-3 135 0 0,0 1-778 0 0,0 0 1 0 0,1-1-1 0 0,-1 1 0 0 0,0 0 1 0 0,0 0-1 0 0,-1-1 0 0 0,1 1 1 0 0,0 0-1 0 0,-1 0 0 0 0,1 0 1 0 0,-1 1-1 0 0,0-1 0 0 0,1 0 0 0 0,-1 1 1 0 0,0-1-1 0 0,0 1 0 0 0,0-1 1 0 0,0 1-1 0 0,0 0 0 0 0,-1 0 1 0 0,1 0-1 0 0,0 0 0 0 0,-1 0 1 0 0,1 0-1 0 0,0 1 0 0 0,-1-1 1 0 0,1 1-1 0 0,-1 0 0 0 0,-1 0-329 0 0,-6 0 76 0 0,0 1 0 0 0,0 0-1 0 0,0 1 1 0 0,0 0 0 0 0,0 1-1 0 0,0 0 1 0 0,1 0 0 0 0,-1 1-1 0 0,1 0 1 0 0,0 1 0 0 0,0 0 0 0 0,1 1-1 0 0,0-1 1 0 0,0 2 0 0 0,0-1-1 0 0,0 1 1 0 0,1 0 0 0 0,0 0-1 0 0,1 1 1 0 0,0 0 0 0 0,-3 5-76 0 0,5-4 27 0 0,0 0 0 0 0,1 0 0 0 0,0 0 0 0 0,0 0 1 0 0,1 1-1 0 0,0-1 0 0 0,1 1 0 0 0,0-1 0 0 0,1 1 0 0 0,-1 0 1 0 0,2-1-1 0 0,0 1 0 0 0,0-1 0 0 0,0 1 0 0 0,2-1 0 0 0,-1 1 1 0 0,1-1-1 0 0,0 0 0 0 0,2 2-27 0 0,-2-7 60 0 0,0 0 1 0 0,1-1-1 0 0,-1 1 0 0 0,1-1 1 0 0,0 0-1 0 0,0 0 1 0 0,0 0-1 0 0,0-1 0 0 0,1 1 1 0 0,-1-1-1 0 0,0 0 1 0 0,1 0-1 0 0,0-1 0 0 0,0 1 1 0 0,-1-1-1 0 0,1 0 1 0 0,0-1-1 0 0,0 1 0 0 0,0-1 1 0 0,0 0-1 0 0,0 0 1 0 0,0 0-1 0 0,0-1 0 0 0,0 1 1 0 0,-1-1-1 0 0,1-1 1 0 0,0 1-1 0 0,0-1 0 0 0,-1 1 1 0 0,1-1-1 0 0,-1-1 1 0 0,0 1-1 0 0,1-1 0 0 0,-1 1 1 0 0,2-3-61 0 0,19-17 206 0 0,0-2 0 0 0,-2 0 0 0 0,-1-2 0 0 0,-1 0 0 0 0,-1-1 1 0 0,-1-1-1 0 0,3-10-206 0 0,-6 11 30 0 0,-1-1 0 0 0,-1 0 0 0 0,-2-1 1 0 0,-1 0-1 0 0,-1-1 0 0 0,-1 0 1 0 0,-2-1-1 0 0,-1 0 0 0 0,-2 0 0 0 0,0 0 1 0 0,-3-1-1 0 0,0 1 0 0 0,-3-8-30 0 0,3 33-18 0 0,-1 1 0 0 0,0-1 0 0 0,0 0 0 0 0,0 1 0 0 0,-1-1 1 0 0,0 1-1 0 0,0-1 0 0 0,0 1 0 0 0,-1 0 0 0 0,0-1 0 0 0,0 1 0 0 0,0 0 0 0 0,-1 0 0 0 0,0 0 0 0 0,0 0 0 0 0,0 1 0 0 0,0-1 0 0 0,-1 1 1 0 0,0 0-1 0 0,1 0 0 0 0,-2 0 0 0 0,1 0 0 0 0,0 1 0 0 0,-1 0 0 0 0,1 0 0 0 0,-1 0 0 0 0,0 0 0 0 0,0 1 0 0 0,0 0 0 0 0,-1 0 0 0 0,1 0 0 0 0,0 0 1 0 0,-1 1-1 0 0,1 0 0 0 0,-1 0 0 0 0,1 1 0 0 0,-1 0 0 0 0,0 0 0 0 0,1 0 0 0 0,-1 0 0 0 0,1 1 0 0 0,-1 0 0 0 0,-3 1 18 0 0,1 3-6 0 0,1 1-1 0 0,-1 0 1 0 0,2 0 0 0 0,-1 0-1 0 0,1 1 1 0 0,0 0-1 0 0,0 0 1 0 0,0 1-1 0 0,1 0 1 0 0,1-1 0 0 0,-1 2-1 0 0,1-1 1 0 0,1 0-1 0 0,-1 1 1 0 0,1 0 0 0 0,1 0-1 0 0,0 0 1 0 0,0 0-1 0 0,1 0 1 0 0,0 0-1 0 0,0 0 1 0 0,1 1 0 0 0,1-1-1 0 0,-1 0 1 0 0,1 0-1 0 0,1 0 1 0 0,1 6 6 0 0,3 8 31 0 0,2-1 0 0 0,0 1 0 0 0,2-1 0 0 0,0 0 0 0 0,2-1 0 0 0,0-1 0 0 0,1 0 0 0 0,1 0 0 0 0,5 4-31 0 0,-4-3 37 0 0,103 137 216 0 0,-95-118-550 0 0,-10-34-2757 0 0,-2-5-6361 0 0,-10-1 8168 0 0,5 0-9753 0 0</inkml:trace>
  <inkml:trace contextRef="#ctx0" brushRef="#br0" timeOffset="443.656">1073 431 5689 0 0,'0'0'2545'0'0,"0"0"-1318"0"0,0 0-713 0 0,0 0-57 0 0,0 0 276 0 0,0 0 390 0 0,0 0 352 0 0,0 0 73 0 0,0 0-151 0 0,0 0-279 0 0,0 0-301 0 0,0 0-169 0 0,9 16-63 0 0,28 48-11 0 0,24 92 2226 0 0,-23 13-1904 0 0,-21-127-747 0 0,-15-43-59 0 0,0-1 0 0 0,-1 1 0 0 0,1-1 0 0 0,0 1 0 0 0,0-1 0 0 0,-1 0 0 0 0,1 0 1 0 0,-1 0-1 0 0,0 0 0 0 0,1 0 0 0 0,-1 0 0 0 0,0 0 0 0 0,0 0 0 0 0,0-1 0 0 0,-1 1 1 0 0,1 0-1 0 0,0 0 0 0 0,-1-1 0 0 0,0 1 0 0 0,1-1 0 0 0,-1 1 0 0 0,0 0 1 0 0,0-1-1 0 0,0 1 0 0 0,-1 0 0 0 0,1-2-90 0 0,3-12 88 0 0,75-342 81 0 0,-77 346-1348 0 0,-2 19-10822 0 0,1-6 1295 0 0</inkml:trace>
  <inkml:trace contextRef="#ctx0" brushRef="#br0" timeOffset="967.202">1057 204 4625 0 0,'0'0'2702'0'0,"0"0"-426"0"0,0 0-222 0 0,0 0-49 0 0,0 0-73 0 0,0 0-129 0 0,0 0-263 0 0,0 0-335 0 0,0 0-328 0 0,0 0-275 0 0,0 0-162 0 0,0 0-96 0 0,0 0-52 0 0,0-4 584 0 0,316 4 3317 0 0,-322-19-3501 0 0,-83-123-536 0 0,83 132-1359 0 0,-6-8 3770 0 0,7 8-4940 0 0,7 10-2967 0 0,3 6-4060 0 0,0-2-2761 0 0</inkml:trace>
  <inkml:trace contextRef="#ctx0" brushRef="#br0" timeOffset="1456.015">402 963 1384 0 0,'0'0'4201'0'0,"0"0"-1775"0"0,0 0-762 0 0,0 0-157 0 0,0 0 28 0 0,0 0 3 0 0,0 0-131 0 0,0 0-292 0 0,0 0-336 0 0,0 0-236 0 0,0 0 22 0 0,0 0 79 0 0,6 1 102 0 0,154 12 3985 0 0,94-36-2776 0 0,-161 12-1551 0 0,207-30-190 0 0,-222 40-522 0 0,-44 1-2419 0 0,-25 4-5187 0 0,-7 0-3870 0 0</inkml:trace>
  <inkml:trace contextRef="#ctx0" brushRef="#br0" timeOffset="2187.944">689 1302 6961 0 0,'0'0'2461'0'0,"0"0"-455"0"0,0 0-218 0 0,0 0-99 0 0,0 0-52 0 0,0 0-108 0 0,0 0-149 0 0,0 0-244 0 0,0 0-304 0 0,0 0-217 0 0,0 0-154 0 0,0 0-92 0 0,0 0-76 0 0,-5-1-46 0 0,2 1-213 0 0,-1 0 1 0 0,1 0 0 0 0,-1 1-1 0 0,1-1 1 0 0,-1 1 0 0 0,1 0-1 0 0,0 0 1 0 0,-1 0 0 0 0,1 0-1 0 0,0 0 1 0 0,0 1 0 0 0,0 0-1 0 0,0-1 1 0 0,0 1 0 0 0,0 0-1 0 0,0 0 1 0 0,0 1 0 0 0,1-1-1 0 0,-3 3-34 0 0,-2 1 17 0 0,0 0-1 0 0,1 1 0 0 0,-1-1 0 0 0,1 1 0 0 0,1 1 1 0 0,-1-1-1 0 0,1 1 0 0 0,1 0 0 0 0,-1 0 1 0 0,2 1-1 0 0,-1-1 0 0 0,1 1 0 0 0,0-1 0 0 0,0 1 1 0 0,1 0-1 0 0,1 0 0 0 0,0 1 0 0 0,0-1 0 0 0,0 0 1 0 0,2 9-17 0 0,0-15 34 0 0,2 1 1 0 0,-1-1-1 0 0,0 1 1 0 0,1-1-1 0 0,0 0 1 0 0,-1 0-1 0 0,1 0 1 0 0,0 0-1 0 0,1-1 1 0 0,-1 1-1 0 0,0-1 1 0 0,1 0-1 0 0,-1 0 1 0 0,1 0 0 0 0,0 0-1 0 0,0-1 1 0 0,-1 1-1 0 0,1-1 1 0 0,0 0-1 0 0,0 0 1 0 0,1-1-1 0 0,-1 1 1 0 0,0-1-1 0 0,0 0 1 0 0,0 0-1 0 0,0 0 1 0 0,0-1 0 0 0,0 1-1 0 0,0-1 1 0 0,0 0-1 0 0,0 0 1 0 0,0 0-1 0 0,0-1 1 0 0,0 1-1 0 0,-1-1 1 0 0,1 0-1 0 0,0 0 1 0 0,0-1-35 0 0,20-11 77 0 0,0-1 1 0 0,-2-1 0 0 0,1-1-1 0 0,-2-1 1 0 0,-1-1 0 0 0,0 0-1 0 0,-1-2 1 0 0,-1 0-1 0 0,-1-1 1 0 0,-1-1 0 0 0,-1-1-1 0 0,-1 0 1 0 0,-1 0 0 0 0,-1-2-1 0 0,-2 1 1 0 0,0-2 0 0 0,-2 1-1 0 0,-1-1 1 0 0,2-15-78 0 0,-6 31-8 0 0,-1 0 0 0 0,-1 0-1 0 0,0-1 1 0 0,-1 1 0 0 0,0 0 0 0 0,0 0 0 0 0,-1 0 0 0 0,-1 0 0 0 0,0 0-1 0 0,0 0 1 0 0,-1 0 0 0 0,-1 0 0 0 0,1 1 0 0 0,-2-1 0 0 0,0 1 0 0 0,0 0-1 0 0,0 1 1 0 0,-1-1 0 0 0,-3-1 8 0 0,6 8-12 0 0,0 1 0 0 0,-1 0-1 0 0,1 0 1 0 0,-1 1 0 0 0,1-1-1 0 0,-1 1 1 0 0,0 0 0 0 0,0 0-1 0 0,1 0 1 0 0,-1 0 0 0 0,0 1 0 0 0,0-1-1 0 0,0 1 1 0 0,0 0 0 0 0,0 0-1 0 0,0 0 1 0 0,0 1 0 0 0,0 0 0 0 0,1-1-1 0 0,-1 2 1 0 0,0-1 0 0 0,0 0-1 0 0,1 1 1 0 0,-1-1 0 0 0,1 1 0 0 0,-1 0-1 0 0,1 0 1 0 0,0 0 0 0 0,0 1-1 0 0,0-1 1 0 0,0 1 0 0 0,0 0 0 0 0,0-1-1 0 0,1 1 1 0 0,-1 1 0 0 0,1-1-1 0 0,-1 2 13 0 0,-4 7 15 0 0,0 1-1 0 0,0 0 1 0 0,1 0-1 0 0,1 1 0 0 0,1 0 1 0 0,0 0-1 0 0,0 0 1 0 0,1 0-1 0 0,1 1 0 0 0,1-1 1 0 0,0 1-1 0 0,1-1 1 0 0,0 1-1 0 0,1-1 0 0 0,2 7-14 0 0,2 1 75 0 0,1-1 1 0 0,0 0-1 0 0,2-1 0 0 0,1 1 0 0 0,0-2 0 0 0,1 1 0 0 0,2-1 0 0 0,0-1 0 0 0,0 0 0 0 0,8 7-75 0 0,43 78 260 0 0,-63-102-301 0 0,0-1-8 0 0,15 6-4935 0 0,-4-15 2293 0 0,2-3-4338 0 0,-6 8-4008 0 0</inkml:trace>
  <inkml:trace contextRef="#ctx0" brushRef="#br0" timeOffset="2564.884">1300 1063 9138 0 0,'0'0'1356'0'0,"0"0"-137"0"0,0 0 23 0 0,0 0 155 0 0,0 0 112 0 0,0 0-41 0 0,0 0-190 0 0,0 0-255 0 0,0 0-226 0 0,0 0-155 0 0,-14 33-106 0 0,-44 102-96 0 0,16-36 359 0 0,39-94-752 0 0,0 4 17 0 0,-1-1-1 0 0,1 1 1 0 0,0 0-1 0 0,1 0 0 0 0,0 0 1 0 0,0 0-1 0 0,1 1 0 0 0,0-1 1 0 0,1 0-1 0 0,0 0 0 0 0,1 1 1 0 0,0 1-64 0 0,1-7 59 0 0,1-1-1 0 0,0 0 1 0 0,0 0 0 0 0,0-1 0 0 0,1 1 0 0 0,-1-1-1 0 0,1 1 1 0 0,-1-1 0 0 0,1 0 0 0 0,0 0 0 0 0,0-1-1 0 0,0 1 1 0 0,0-1 0 0 0,0 0 0 0 0,0 0 0 0 0,0 0-1 0 0,0-1 1 0 0,0 1 0 0 0,0-1 0 0 0,1 0 0 0 0,-1 0-1 0 0,0-1 1 0 0,0 1 0 0 0,0-1 0 0 0,0 0 0 0 0,2 0-59 0 0,13 0 312 0 0,-11 1-233 0 0,-1 0-1 0 0,0 0 0 0 0,0 0 1 0 0,0-1-1 0 0,0 0 1 0 0,0-1-1 0 0,0 1 0 0 0,0-1 1 0 0,0-1-1 0 0,-1 1 0 0 0,1-1 1 0 0,0-1-79 0 0,3-3-422 0 0,-10 6 165 0 0,1-27-5850 0 0,-9 18-3848 0 0,7 9 9091 0 0,-1-2-7965 0 0</inkml:trace>
  <inkml:trace contextRef="#ctx0" brushRef="#br0" timeOffset="2793.575">1067 1198 10434 0 0,'0'0'2085'0'0,"0"0"-602"0"0,0 0-312 0 0,0 0-50 0 0,0 0 75 0 0,0 0 15 0 0,0 0-152 0 0,0 0-200 0 0,0 0-159 0 0,0 0-128 0 0,0 0-96 0 0,0 0-54 0 0,28 1-82 0 0,87 4-69 0 0,83 0-193 0 0,-140-23-1618 0 0,-39 9-1292 0 0,-4-1-3279 0 0,-7 5-4604 0 0</inkml:trace>
  <inkml:trace contextRef="#ctx0" brushRef="#br0" timeOffset="3173.94">1602 246 5913 0 0,'0'0'4709'0'0,"0"0"-2274"0"0,0 0-816 0 0,0 0-324 0 0,0 0-176 0 0,0 0-117 0 0,0 0-158 0 0,0 0-249 0 0,0 0-244 0 0,0 0-51 0 0,0 0 56 0 0,0 0 110 0 0,0 0 85 0 0,10 8 7 0 0,107 120 1954 0 0,-90-86-2321 0 0,-3 1 1 0 0,-1 0-1 0 0,-2 2 0 0 0,-3 1 0 0 0,-1 0 1 0 0,-2 1-1 0 0,-3 0 0 0 0,-1 1 0 0 0,-3 1 0 0 0,-1 0 1 0 0,-3 0-1 0 0,-2 0 0 0 0,-3 9-191 0 0,-4-27 3 0 0,-2 0 1 0 0,-2 0-1 0 0,0-1 0 0 0,-2 0 1 0 0,-2-1-1 0 0,0 0 0 0 0,-2-1 0 0 0,-1-1 1 0 0,-1 0-1 0 0,-1-1 0 0 0,-2-1 1 0 0,0-1-1 0 0,-19 17-3 0 0,12-12-342 0 0,-1-1 0 0 0,-1-1 1 0 0,-1-2-1 0 0,-27 18 342 0 0,-9-6-4286 0 0,-4-11-5474 0 0,53-21-1453 0 0</inkml:trace>
  <inkml:trace contextRef="#ctx0" brushRef="#br0" timeOffset="3700.904">188 300 1680 0 0,'0'0'3693'0'0,"0"0"-1123"0"0,0 0-454 0 0,0 0 9 0 0,0 0-51 0 0,0 0-151 0 0,0 0-240 0 0,0 0-355 0 0,0 0-410 0 0,0 0-296 0 0,0 0-187 0 0,0 0-75 0 0,0 0 38 0 0,-8 15 47 0 0,-49 95 538 0 0,28-26-557 0 0,4 2 0 0 0,4 1 0 0 0,4 0 0 0 0,4 1 0 0 0,3 1 1 0 0,4 0-1 0 0,4 0 0 0 0,5 4-426 0 0,-2-65 20 0 0,3 0 0 0 0,0 0-1 0 0,1 0 1 0 0,2-1 0 0 0,1 0 0 0 0,1 0 0 0 0,1-1 0 0 0,1 0 0 0 0,2-1 0 0 0,0 0 0 0 0,2-1 0 0 0,1-1 0 0 0,0 0-1 0 0,3 1-19 0 0,-10-14-25 0 0,0-1 0 0 0,1 1-1 0 0,0-2 1 0 0,0 1-1 0 0,1-2 1 0 0,0 1 0 0 0,0-1-1 0 0,1-1 1 0 0,-1 0-1 0 0,2-1 1 0 0,-1 0-1 0 0,0-1 1 0 0,1 0 0 0 0,0-1-1 0 0,0 0 1 0 0,0-1-1 0 0,13 0 26 0 0,10-5-1917 0 0,-13-5-7041 0 0,-14 4-3246 0 0</inkml:trace>
  <inkml:trace contextRef="#ctx0" brushRef="#br0" timeOffset="61143.854">2408 797 1216 0 0,'0'0'1421'0'0,"0"0"-130"0"0,0 0-63 0 0,0 0 144 0 0,0 0 151 0 0,0 0 105 0 0,0 0-82 0 0,0 0-188 0 0,0 0-221 0 0,0 0-247 0 0,0 0-241 0 0,-13-5-195 0 0,-37-15-150 0 0,49 20-287 0 0,-1-1 0 0 0,1 1-1 0 0,0-1 1 0 0,-1 1 0 0 0,1 0 0 0 0,0-1 0 0 0,-1 1 0 0 0,1 0 0 0 0,-1 0 0 0 0,1 0 0 0 0,0 0-1 0 0,-1 1 1 0 0,1-1 0 0 0,-1 0 0 0 0,1 0 0 0 0,0 1 0 0 0,-1-1 0 0 0,1 1 0 0 0,0-1 0 0 0,0 1 0 0 0,-1 0-1 0 0,1-1 1 0 0,0 1 0 0 0,0 0 0 0 0,0 0 0 0 0,0 0 0 0 0,0 0 0 0 0,0 0 0 0 0,0 0 0 0 0,0 0-1 0 0,0 0 1 0 0,0 0-17 0 0,-3 4 96 0 0,-8 7-2 0 0,0 0 1 0 0,1 1-1 0 0,0 0 1 0 0,1 1-1 0 0,1 0 1 0 0,0 1-1 0 0,1 0 1 0 0,0 0-1 0 0,2 1 1 0 0,0 0-1 0 0,0 0 0 0 0,1 0 1 0 0,1 1-1 0 0,1-1 1 0 0,1 1-1 0 0,0 0 1 0 0,1 0-1 0 0,0 5-94 0 0,1-20 40 0 0,0 1 0 0 0,-1 0-1 0 0,1-1 1 0 0,0 1 0 0 0,0 0-1 0 0,0-1 1 0 0,1 1 0 0 0,-1-1 0 0 0,0 1-1 0 0,1 0 1 0 0,0-1 0 0 0,0 1-1 0 0,0-1 1 0 0,0 1 0 0 0,0-1 0 0 0,0 0-1 0 0,1 1 1 0 0,-1-1 0 0 0,1 0-1 0 0,-1 0 1 0 0,1 0 0 0 0,0 0-1 0 0,0 0 1 0 0,0 0 0 0 0,0-1 0 0 0,0 1-1 0 0,0-1 1 0 0,0 1 0 0 0,1-1-1 0 0,-1 0 1 0 0,1 0 0 0 0,-1 0 0 0 0,1 0-1 0 0,-1 0 1 0 0,1-1 0 0 0,-1 1-1 0 0,1-1 1 0 0,-1 1 0 0 0,1-1-1 0 0,0 0 1 0 0,-1 0 0 0 0,1 0 0 0 0,0-1-1 0 0,-1 1-39 0 0,9-4 216 0 0,-1 1 0 0 0,0-2 0 0 0,0 0 0 0 0,-1 0 1 0 0,1 0-1 0 0,-1-1 0 0 0,0-1 0 0 0,-1 0 0 0 0,0 0 0 0 0,0 0 0 0 0,0-1 0 0 0,-1 0 0 0 0,3-4-216 0 0,18-25 188 0 0,0-1 0 0 0,-3-1 0 0 0,-1-1 1 0 0,-2-1-1 0 0,-2-1 0 0 0,-2-1 0 0 0,-1-1 0 0 0,-3 0 1 0 0,2-12-189 0 0,-7 21 7 0 0,0 0 0 0 0,-3-1 1 0 0,-1-1-1 0 0,-1 1 1 0 0,-2-1-1 0 0,-2 1 1 0 0,-1-1-1 0 0,-2 1 1 0 0,-1-1-1 0 0,-2 1 0 0 0,-2 0 1 0 0,-8-21-8 0 0,15 51 1 0 0,-1 1 0 0 0,0-1 0 0 0,0 1 0 0 0,0-1 1 0 0,-1 1-1 0 0,0 0 0 0 0,0 0 0 0 0,0 0 0 0 0,-1 0 0 0 0,0 0 0 0 0,0 1 1 0 0,0-1-1 0 0,0 1 0 0 0,0 0 0 0 0,-1 1 0 0 0,0-1 0 0 0,0 1 0 0 0,0 0 1 0 0,0 0-1 0 0,-1 0 0 0 0,1 1 0 0 0,-1 0 0 0 0,1 0 0 0 0,-1 0 0 0 0,0 1 0 0 0,0 0 1 0 0,-1 0-2 0 0,4 1-4 0 0,-1-1 1 0 0,0 1 0 0 0,1 1 0 0 0,-1-1 0 0 0,0 1 0 0 0,1-1 0 0 0,-1 1 0 0 0,1 0-1 0 0,-1 0 1 0 0,1 0 0 0 0,-1 1 0 0 0,1-1 0 0 0,-1 1 0 0 0,1 0 0 0 0,0 0 0 0 0,0 0-1 0 0,0 0 1 0 0,0 1 0 0 0,1-1 0 0 0,-1 1 0 0 0,1 0 0 0 0,-1 0 0 0 0,0 1 3 0 0,-7 12 12 0 0,1 0 0 0 0,0 1 0 0 0,1 1 0 0 0,1-1 0 0 0,0 1 0 0 0,2 0 0 0 0,0 1 0 0 0,1-1 0 0 0,-1 13-12 0 0,-3 172 321 0 0,14-164-191 0 0,2-1 0 0 0,1 0 0 0 0,1 0 0 0 0,3-1 0 0 0,1-1 0 0 0,15 29-130 0 0,-16-36 106 0 0,149 280 1095 0 0,-141-271-1120 0 0,-21-38-69 0 0,0 0-1 0 0,0 0 8 0 0,0 0 17 0 0,0 0 4 0 0,0 0 5 0 0,0 0 17 0 0,0 0-14 0 0,0 0 5 0 0,0 0 2 0 0,0 0-10 0 0,0 0-22 0 0,0 0-29 0 0,0 0-20 0 0,0-27-1500 0 0,14-35-4078 0 0,3 25-3499 0 0,-10 24 936 0 0</inkml:trace>
  <inkml:trace contextRef="#ctx0" brushRef="#br0" timeOffset="61623.104">3014 408 4865 0 0,'0'0'2679'0'0,"0"0"-329"0"0,0 0-376 0 0,0 0-258 0 0,0 0-202 0 0,0 0-167 0 0,0 0-207 0 0,0 0-285 0 0,0 0-155 0 0,0 0-88 0 0,0 0-24 0 0,0 0 16 0 0,0 0-46 0 0,-1 15-51 0 0,-3 117 973 0 0,4 191 107 0 0,-5-150-1390 0 0,6-170-153 0 0,1 1 0 0 0,-1-1 0 0 0,1 0 0 0 0,0 1 0 0 0,0-1 0 0 0,1 0 0 0 0,-1-1 0 0 0,0 1 0 0 0,1 0 0 0 0,0-1 0 0 0,0 1 1 0 0,0-1-1 0 0,0 0 0 0 0,0 0 0 0 0,0 0 0 0 0,0 0 0 0 0,1-1 0 0 0,-1 1 0 0 0,1-1 0 0 0,-1 0 0 0 0,1 0 0 0 0,0 0 0 0 0,-1 0 0 0 0,1-1 0 0 0,0 1 0 0 0,-1-1 0 0 0,1 0 0 0 0,0 0 0 0 0,0-1 0 0 0,-1 1 0 0 0,1-1 0 0 0,0 0 0 0 0,-1 0 0 0 0,1 0 0 0 0,-1 0 0 0 0,1 0 0 0 0,-1-1 0 0 0,1 0 0 0 0,-1 1 0 0 0,0-1 0 0 0,0-1 0 0 0,1 0-44 0 0,108-55 536 0 0,-82 37-469 0 0,-30 20-155 0 0,0 0 1 0 0,0 0-1 0 0,0 0 0 0 0,0 0 1 0 0,0 0-1 0 0,0 0 1 0 0,-1 0-1 0 0,1 0 1 0 0,0 0-1 0 0,-1 0 1 0 0,1 0-1 0 0,0 0 1 0 0,-1 0-1 0 0,1 0 1 0 0,-1 0-1 0 0,1 0 1 0 0,-1 1-1 0 0,0-1 0 0 0,1 0 1 0 0,-1 0-1 0 0,0 1 1 0 0,0-1-1 0 0,1 0 1 0 0,-1 1-1 0 0,0-1 1 0 0,0 1-1 0 0,0-1 1 0 0,0 1-1 0 0,0-1 1 0 0,0 1-1 0 0,0 0 1 0 0,0 0-1 0 0,0-1 0 0 0,0 1 1 0 0,0 0-1 0 0,-1 0 88 0 0,-19-9-3934 0 0,1 0-8383 0 0,17 5 3995 0 0</inkml:trace>
  <inkml:trace contextRef="#ctx0" brushRef="#br0" timeOffset="61864.345">2737 720 7322 0 0,'0'0'3727'0'0,"0"0"-1424"0"0,0 0-661 0 0,0 0-174 0 0,0 0-22 0 0,0 0-46 0 0,0 0-105 0 0,0 0-184 0 0,0 0-192 0 0,0 0-131 0 0,0 0-103 0 0,0 0-115 0 0,35-6-127 0 0,110-21-70 0 0,1 11 331 0 0,-54 15-1091 0 0,-71 1-3032 0 0,0 0-3509 0 0,-13 0-5109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2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00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232 0 6281 0 0,'0'0'2201'0'0,"0"0"-665"0"0,0 0-516 0 0,0 0-126 0 0,0 0 201 0 0,0 0 280 0 0,0 0 89 0 0,0 0-136 0 0,0 0-265 0 0,0 0-241 0 0,0 0-145 0 0,-11 21-102 0 0,-80 143 684 0 0,13-17 165 0 0,29-68-3099 0 0,47-77 507 0 0,2-2-5145 0 0,0 0-4936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01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378 116 7498 0 0,'0'0'1745'0'0,"0"0"-160"0"0,0 0-73 0 0,0 0-18 0 0,0 0 58 0 0,0 0 23 0 0,0 0-84 0 0,0 0-111 0 0,0 0-165 0 0,0 0-207 0 0,0 0-193 0 0,0 0-208 0 0,0 0-144 0 0,2-19-70 0 0,11-78 858 0 0,-13 280 802 0 0,-9 128-1271 0 0,-4-117-520 0 0,7-87-154 0 0,-3 0-1 0 0,-6-1 1 0 0,-9 26-108 0 0,4-66 5 0 0,18-51-38 0 0,2-14-6 0 0,0-1-21 0 0,0 0 20 0 0,0 0-10 0 0,0 0-35 0 0,0-13-1003 0 0,3-65-2536 0 0,-1 39-176 0 0,-1 0-4634 0 0,-1 23-2738 0 0</inkml:trace>
  <inkml:trace contextRef="#ctx0" brushRef="#br0" timeOffset="258.85">0 621 8690 0 0,'0'0'2364'0'0,"0"0"-390"0"0,0 0-428 0 0,0 0-123 0 0,0 0-78 0 0,0 0-96 0 0,0 0-165 0 0,0 0-196 0 0,0 0-181 0 0,0 0-91 0 0,0 0-24 0 0,0 0-68 0 0,0 0-64 0 0,24-8-45 0 0,157-49 499 0 0,165-25-2540 0 0,-299 66-3959 0 0,-31 9-1273 0 0,-9 3-3864 0 0</inkml:trace>
  <inkml:trace contextRef="#ctx0" brushRef="#br0" timeOffset="3928.259">960 147 0 0 0,'0'0'876'0'0,"0"0"482"0"0,0 0 193 0 0,0 0 32 0 0,0 0-75 0 0,0 0-73 0 0,0 0-33 0 0,0 0-62 0 0,-1-11-106 0 0,-4-47 1078 0 0,5 57-1208 0 0,0 1-13 0 0,0 0-89 0 0,0 0-126 0 0,0 0-87 0 0,0 0-80 0 0,0 0-64 0 0,0 0-45 0 0,0 0-61 0 0,0 0-32 0 0,0 0-43 0 0,0 0-43 0 0,0 24 1497 0 0,0 17-1514 0 0,-1 177 1377 0 0,-18 109-1781 0 0,-16 57 196 0 0,30-308-143 0 0,5-74-48 0 0,0-2 5 0 0,0 0-20 0 0,0 0 9 0 0,0 0 29 0 0,0 0-5 0 0,0 0 3 0 0,0 0-7 0 0,6-16 230 0 0,119-187 105 0 0,40-6-410 0 0,-110 159 52 0 0,-40 131 81 0 0,-9-20 81 0 0,-2 0 0 0 0,-4 1 0 0 0,-4 35-158 0 0,-6-13-289 0 0,10-83 117 0 0,0-1-17 0 0,0 0-68 0 0,0 0-125 0 0,22-8-7885 0 0,-15 1 1672 0 0,-1 2-4746 0 0</inkml:trace>
  <inkml:trace contextRef="#ctx0" brushRef="#br0" timeOffset="4364">1457 991 6705 0 0,'0'0'2422'0'0,"0"0"-968"0"0,0 0-339 0 0,0 0 60 0 0,0 0 173 0 0,0 0 100 0 0,0 0-2 0 0,0 0-114 0 0,0 0-198 0 0,0 0-166 0 0,0 0-142 0 0,0 0-108 0 0,27 9-95 0 0,88 25-71 0 0,-51-35 209 0 0,-55-4-607 0 0,2 1-59 0 0,-1-1-1 0 0,0 0 1 0 0,1 0-1 0 0,-2-2 1 0 0,1 1-1 0 0,-1-1 1 0 0,0 0-1 0 0,0-1 1 0 0,-1 0-1 0 0,0 0 1 0 0,0-1 0 0 0,-1 0-1 0 0,-1-1 1 0 0,1 1-1 0 0,-1-1 1 0 0,-1-1-1 0 0,0 1 1 0 0,0-1-1 0 0,-1 1 1 0 0,-1-1-1 0 0,1 0 1 0 0,-2-1-1 0 0,0 1 1 0 0,0-1-1 0 0,-1 1 1 0 0,0-11-95 0 0,-1 19-1 0 0,1 0-1 0 0,-1 0 1 0 0,0 0 0 0 0,0 0 0 0 0,0 0-1 0 0,-1 0 1 0 0,1 0 0 0 0,-1 0-1 0 0,0 0 1 0 0,1 0 0 0 0,-1 0-1 0 0,-1 0 1 0 0,1 1 0 0 0,0-1 0 0 0,-1 0-1 0 0,1 1 1 0 0,-1-1 0 0 0,0 1-1 0 0,0-1 1 0 0,0 1 0 0 0,0 0-1 0 0,0 0 1 0 0,0 0 0 0 0,-1 0 0 0 0,1 0-1 0 0,-1 1 1 0 0,1-1 0 0 0,-1 1-1 0 0,1-1 1 0 0,-1 1 0 0 0,0 0 0 0 0,0 0-1 0 0,0 0 1 0 0,0 1 0 0 0,0-1-1 0 0,0 1 1 0 0,-1-1 1 0 0,-11 3-21 0 0,1 0 0 0 0,0 1 0 0 0,0 1 0 0 0,0 0 0 0 0,0 1 0 0 0,1 0 0 0 0,-1 1 0 0 0,1 1 0 0 0,1 0 0 0 0,-1 0 0 0 0,1 2 0 0 0,1-1 0 0 0,0 1 0 0 0,0 1 0 0 0,-1 1 21 0 0,1-2 3 0 0,-1 0-1 0 0,1 0 0 0 0,1 1 1 0 0,-1 0-1 0 0,2 1 0 0 0,0 0 1 0 0,0 1-1 0 0,1 0 0 0 0,0 0 1 0 0,1 1-1 0 0,0 0 0 0 0,1 0 1 0 0,1 0-1 0 0,0 1 1 0 0,1 0-1 0 0,0 0 0 0 0,1 0 1 0 0,1 0-1 0 0,0 1 0 0 0,1-1 1 0 0,1 8-3 0 0,0-18 2 0 0,1 0 0 0 0,1 0 0 0 0,-1 0 0 0 0,0-1 0 0 0,1 1 0 0 0,0 0 0 0 0,0-1 0 0 0,0 1 0 0 0,0-1 0 0 0,1 0 0 0 0,-1 1 0 0 0,1-1 0 0 0,0 0 0 0 0,0-1 0 0 0,0 1 0 0 0,0 0 0 0 0,1-1 0 0 0,-1 0 0 0 0,1 0 0 0 0,-1 0 0 0 0,1 0 0 0 0,0 0 0 0 0,2 0-2 0 0,94 26 63 0 0,-74-25-70 0 0,0 0 1 0 0,1-2-1 0 0,-1-1 0 0 0,1-1 1 0 0,0-1-1 0 0,0-1 7 0 0,-12 0-201 0 0,-2 0 0 0 0,1-1 0 0 0,0-1 1 0 0,-1 0-1 0 0,0 0 0 0 0,0-2 0 0 0,0 1 0 0 0,-1-2 0 0 0,0 0 201 0 0,12-10-4610 0 0,-3-3-3869 0 0,-16 13-2923 0 0</inkml:trace>
  <inkml:trace contextRef="#ctx0" brushRef="#br0" timeOffset="22237.889">2268 844 0 0 0,'0'0'383'0'0,"0"0"630"0"0,0 0 464 0 0,0 0 411 0 0,0 0 200 0 0,0 0-43 0 0,0 0-230 0 0,0 0-265 0 0,0 0-241 0 0,0 0-194 0 0,0-5-116 0 0,1-16-88 0 0,0 16-28 0 0,-1 5-12 0 0,0 0-57 0 0,0 0-105 0 0,0 0-132 0 0,0 0-124 0 0,0 0-86 0 0,0 0-21 0 0,0 0-4 0 0,0 0-3 0 0,0 0-1 0 0,0 0-22 0 0,0 0-15 0 0,0 0-22 0 0,0 0-27 0 0,-3 16 613 0 0,-85 173-69 0 0,-6 75-720 0 0,139-390 554 0 0,35-39-455 0 0,42-43 61 0 0,-122 209-234 0 0,0-1 0 0 0,0 0 0 0 0,1 1 0 0 0,-1-1-1 0 0,0 1 1 0 0,0-1 0 0 0,0 1 0 0 0,0-1 0 0 0,0 0 0 0 0,1 1 0 0 0,-1-1 0 0 0,0 1 0 0 0,0-1 0 0 0,1 0 0 0 0,-1 1 0 0 0,0-1 0 0 0,1 0 0 0 0,-1 1 0 0 0,0-1 0 0 0,1 0 0 0 0,-1 0 0 0 0,0 1 0 0 0,1-1 0 0 0,-1 0 0 0 0,1 0 0 0 0,-1 0 0 0 0,0 1-1 0 0,1-1 1 0 0,-1 0 0 0 0,1 0 0 0 0,-1 0 0 0 0,1 0 0 0 0,-1 0 0 0 0,1 0 0 0 0,-1 0 0 0 0,0 0 0 0 0,1 0 0 0 0,-1 0 0 0 0,1 0 0 0 0,-1 0 0 0 0,1 0 0 0 0,-1-1 0 0 0,0 1 0 0 0,1 0 0 0 0,-1 0 0 0 0,1 0 0 0 0,-1 0 0 0 0,0-1 0 0 0,1 1 0 0 0,-1 0-1 0 0,1-1 1 0 0,-1 1 0 0 0,0 0 0 0 0,0-1 0 0 0,1 1 0 0 0,-1 0 0 0 0,0-1 0 0 0,0 1 0 0 0,1 0 0 0 0,-1-1 0 0 0,0 1 0 0 0,0-1-2 0 0,14 132 507 0 0,-13-115-486 0 0,0 0 0 0 0,0 0 0 0 0,2 0 0 0 0,0 0 0 0 0,1-1 0 0 0,0 1 0 0 0,1-1 1 0 0,1 0-1 0 0,0 0 0 0 0,1-1 0 0 0,1 0 0 0 0,0 0 0 0 0,1-1 0 0 0,1 0 0 0 0,0 0 0 0 0,6 5-21 0 0,-12-16 41 0 0,0 0-1 0 0,0 1 0 0 0,0-1 1 0 0,0-1-1 0 0,0 1 0 0 0,1-1 1 0 0,-1 1-1 0 0,1-1 0 0 0,-1-1 1 0 0,1 1-1 0 0,-1-1 0 0 0,1 1 1 0 0,-1-1-1 0 0,1 0 0 0 0,0-1 1 0 0,-1 1-1 0 0,1-1 0 0 0,-1 0 1 0 0,1 0-1 0 0,-1-1 0 0 0,0 1 1 0 0,1-1-1 0 0,-1 0 1 0 0,0 0-1 0 0,0 0 0 0 0,0-1 1 0 0,-1 1-1 0 0,1-1 0 0 0,0 0 1 0 0,2-3-41 0 0,6-5 155 0 0,0 0-1 0 0,-1-1 1 0 0,0 0 0 0 0,-1 0 0 0 0,-1-1 0 0 0,0-1 0 0 0,0 1 0 0 0,1-6-155 0 0,-4 1 86 0 0,0 1 0 0 0,-1-1-1 0 0,-1 0 1 0 0,0 0 0 0 0,-1 0 0 0 0,-2-1 0 0 0,0 1-1 0 0,0-1 1 0 0,-3-10-86 0 0,2 22 14 0 0,-24-60-1384 0 0,23 67 478 0 0,1 0-434 0 0,4 0-5339 0 0,0 0-4207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25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433 192 216 0 0,'0'0'2039'0'0,"0"0"-301"0"0,0 0 25 0 0,0 0 103 0 0,0 0 177 0 0,0 0 97 0 0,0 0-137 0 0,0 0-270 0 0,0 0-373 0 0,0 0-302 0 0,0 0-248 0 0,0 0-131 0 0,0 0-76 0 0,0-7-42 0 0,-22-52 2380 0 0,21 58-2890 0 0,-7-11 254 0 0,-2 1 0 0 0,0 0 0 0 0,0 1 0 0 0,-1 0-1 0 0,0 0 1 0 0,-1 1 0 0 0,0 0 0 0 0,-3-1-305 0 0,-55-17 605 0 0,64 26-567 0 0,0-1-1 0 0,0 1 1 0 0,-1 1-1 0 0,1-1 1 0 0,-1 1-1 0 0,1 0 1 0 0,-1 0-1 0 0,1 1 1 0 0,0 0-1 0 0,-1 0 1 0 0,1 0-1 0 0,0 1 1 0 0,0 0-1 0 0,0 0 1 0 0,0 0 0 0 0,-5 4-39 0 0,6-3 13 0 0,-1 1 0 0 0,1 1 0 0 0,0-1 0 0 0,0 1 0 0 0,0 0 0 0 0,1 0-1 0 0,0 0 1 0 0,0 1 0 0 0,0-1 0 0 0,1 1 0 0 0,-1 0 0 0 0,1 0-1 0 0,1 0 1 0 0,-1 0 0 0 0,1 1 0 0 0,0-1 0 0 0,0 4-12 0 0,-2 15 49 0 0,2 0 0 0 0,0 0 0 0 0,1 1 1 0 0,2-1-1 0 0,1 0 0 0 0,1 0 0 0 0,1 0 1 0 0,1 0-1 0 0,1 0 0 0 0,7 17-49 0 0,96 220 471 0 0,-74-182-281 0 0,-3 0-1 0 0,-4 2 1 0 0,5 30-190 0 0,-26-76 84 0 0,-2 0 0 0 0,-1 1-1 0 0,-2-1 1 0 0,-2 1 0 0 0,-1 12-84 0 0,1-40 23 0 0,-1 0 0 0 0,0 0 0 0 0,0 0 0 0 0,-1-1 0 0 0,0 1 0 0 0,0 0 0 0 0,-1 0 0 0 0,0-1 0 0 0,-1 0-1 0 0,1 0 1 0 0,-2 0 0 0 0,1 0 0 0 0,-1 0 0 0 0,0-1 0 0 0,-1 0 0 0 0,0 0 0 0 0,0 0 0 0 0,0-1 0 0 0,-1 0 0 0 0,0 0 0 0 0,0-1 0 0 0,-1 0 0 0 0,1 0 0 0 0,-1-1 0 0 0,0 1 0 0 0,0-2 0 0 0,-1 1 0 0 0,1-1 0 0 0,-1-1 0 0 0,1 1 0 0 0,-1-2-1 0 0,0 1 1 0 0,-4-1-23 0 0,7 0 2 0 0,1-1-1 0 0,-1 0 1 0 0,1-1-1 0 0,-1 0 0 0 0,1 1 1 0 0,0-2-1 0 0,-1 1 1 0 0,1-1-1 0 0,0 1 0 0 0,0-1 1 0 0,0-1-1 0 0,0 1 0 0 0,1-1 1 0 0,-1 0-1 0 0,0 0 1 0 0,1 0-1 0 0,0-1 0 0 0,0 1 1 0 0,0-1-1 0 0,0 0 1 0 0,1 0-1 0 0,-1-1 0 0 0,1 1 1 0 0,0-1-2 0 0,-2-2-79 0 0,1-1-1 0 0,0 1 1 0 0,0-1 0 0 0,1 0 0 0 0,-1-1 0 0 0,2 1 0 0 0,-1 0 0 0 0,1-1-1 0 0,1 0 1 0 0,-1 1 0 0 0,2-1 0 0 0,-1-4 79 0 0,1 9-308 0 0,1 0 0 0 0,-1 0 1 0 0,1 0-1 0 0,0 0 0 0 0,0 0 0 0 0,0 0 1 0 0,1 0-1 0 0,0 1 0 0 0,-1-1 0 0 0,1 0 1 0 0,0 1-1 0 0,1-1 0 0 0,-1 1 0 0 0,1 0 1 0 0,-1 0-1 0 0,1 0 0 0 0,0 0 0 0 0,1 0 308 0 0,7-8-6176 0 0,-4 2-6117 0 0</inkml:trace>
  <inkml:trace contextRef="#ctx0" brushRef="#br0" timeOffset="1917.442">1142 504 0 0 0,'0'0'1604'0'0,"0"0"-31"0"0,0 0 224 0 0,0 0 281 0 0,0 0 120 0 0,0 0-55 0 0,0 0-233 0 0,0 0-326 0 0,0 0-270 0 0,0 0-206 0 0,0 0-133 0 0,0 0-62 0 0,0 0-40 0 0,0 0-51 0 0,0 0-84 0 0,0 0-86 0 0,0 0-70 0 0,0 0-69 0 0,0 0-38 0 0,0 0-51 0 0,-10 8 1284 0 0,-122 46-37 0 0,21-12-775 0 0,87-27-517 0 0,24-13-367 0 0,1 0 0 0 0,-1 0-1 0 0,0 0 1 0 0,1-1 0 0 0,0 1 0 0 0,-1 0 0 0 0,1 0-1 0 0,0-1 1 0 0,0 1 0 0 0,0 0 0 0 0,0-1-1 0 0,0 1 1 0 0,0-1 0 0 0,1 1 0 0 0,-1-1-1 0 0,1 1 1 0 0,-1-1 0 0 0,1 0 0 0 0,-1 0-1 0 0,1 0 1 0 0,-1 0 0 0 0,1 0 0 0 0,0 0 0 0 0,0 0-1 0 0,-1-1 1 0 0,1 1 0 0 0,0-1 0 0 0,1 1-12 0 0,193 29 424 0 0,-148-22-315 0 0,-40-7-101 0 0,-7-1 19 0 0,-1 3-13 0 0,0-3-15 0 0,0 0 6 0 0,-37 54 299 0 0,-123 59-78 0 0,106-79-154 0 0,-69 58 77 0 0,57-30-99 0 0,44-23-105 0 0,48-28 180 0 0,118 1 177 0 0,-103-12-260 0 0,151-34 340 0 0,-184 32-434 0 0,7-1 190 0 0,-12-4-1234 0 0,-3 6 964 0 0,0 1-12 0 0,0 0-7 0 0,1-16-4409 0 0,0 5-1308 0 0,1 8-470 0 0,0-1-5262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44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8194 0 0,'0'0'1928'0'0,"0"0"-446"0"0,0 0-231 0 0,0 0-26 0 0,0 0 106 0 0,0 0 110 0 0,0 0-61 0 0,0 0-279 0 0,0 0-343 0 0,0 0-247 0 0,0 0-111 0 0,4 1 12 0 0,202-1 4744 0 0,-83-5-3931 0 0,-58 32-695 0 0,-61-25-545 0 0,-3 1-5358 0 0,-15-4-6171 0 0,10 1 423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44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4401 0 0,'0'0'2590'0'0,"0"0"-652"0"0,0 0-287 0 0,0 0-15 0 0,0 0 59 0 0,0 0 9 0 0,0 0-126 0 0,0 0-284 0 0,0 0-338 0 0,0 0-255 0 0,0 0-170 0 0,0 0-104 0 0,0 0-46 0 0,-3 4 1806 0 0,61 7 403 0 0,293-7-1143 0 0,-366-4-5480 0 0,7 0-7612 0 0,5 0-280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48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1 714 4001 0 0,'0'0'2034'0'0,"0"0"-267"0"0,0 0-118 0 0,0 0 41 0 0,0 0 85 0 0,0 0-21 0 0,0 0-242 0 0,0 0-338 0 0,0 0-286 0 0,0 0-179 0 0,0 0-36 0 0,6-13 17 0 0,49-93 1275 0 0,115-221 1625 0 0,-75 149-2666 0 0,-95 179-922 0 0,0 0 0 0 0,0-1-1 0 0,0 1 1 0 0,-1-1 0 0 0,1 1 0 0 0,0 0 0 0 0,0-1 0 0 0,0 1-1 0 0,0 0 1 0 0,1-1 0 0 0,-1 1 0 0 0,0-1 0 0 0,0 1-1 0 0,0 0 1 0 0,0-1 0 0 0,1 1 0 0 0,-1-1 0 0 0,0 1-1 0 0,1-1 1 0 0,-1 1 0 0 0,0-1 0 0 0,1 1 0 0 0,-1-1-1 0 0,0 1 1 0 0,1-1 0 0 0,-1 1 0 0 0,1-1 0 0 0,-1 0 0 0 0,1 1-1 0 0,-1-1 1 0 0,1 0 0 0 0,-1 1 0 0 0,1-1 0 0 0,0 0-1 0 0,-1 0 1 0 0,1 1 0 0 0,-1-1 0 0 0,1 0 0 0 0,0 0-1 0 0,-1 0 1 0 0,1 0 0 0 0,-1 0 0 0 0,1 0 0 0 0,0 0-1 0 0,-1 0 1 0 0,1 0 0 0 0,-1 0 0 0 0,1 0 0 0 0,0-1-1 0 0,-1 1 1 0 0,1 0 0 0 0,-1 0 0 0 0,1 0 0 0 0,0-1 0 0 0,-1 1-1 0 0,1 0 1 0 0,-1-1 0 0 0,1 1 0 0 0,-1-1 0 0 0,1 1-1 0 0,-1 0 1 0 0,0-1 0 0 0,1 1 0 0 0,-1-1 0 0 0,0 1-1 0 0,1-1 1 0 0,-1 1 0 0 0,0-1 0 0 0,1 0-2 0 0,4 14 54 0 0,84 287 381 0 0,-66-269-409 0 0,-6-36-7 0 0,72-130 85 0 0,47-79-72 0 0,-69 129-23 0 0,-62 81-43 0 0,-4 4-29 0 0,-2 9 55 0 0,-1 109 121 0 0,4 129-17 0 0,7-205-118 0 0,-7-44-5955 0 0,2-7-3658 0 0,-2 5-1594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4:02.9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1 227 5825 0 0,'0'0'2961'0'0,"0"0"-994"0"0,0 0-361 0 0,0 0 13 0 0,0 0-6 0 0,0 0-71 0 0,0 0-143 0 0,0 0-219 0 0,0 0-202 0 0,0 0-129 0 0,0 0-103 0 0,0 0-93 0 0,0 0-69 0 0,29-1-61 0 0,93-4-55 0 0,-2-8 740 0 0,-45-3-729 0 0,-69 16-570 0 0,0-1-1 0 0,0 0 1 0 0,0 0-1 0 0,0-1 1 0 0,0 0-1 0 0,-1 0 0 0 0,1 0 1 0 0,0 0-1 0 0,-1-1 1 0 0,0 0-1 0 0,1 0 1 0 0,-1-1-1 0 0,-1 1 1 0 0,3-3 91 0 0,-7-4-5497 0 0,0 6-1529 0 0,0 0-4554 0 0</inkml:trace>
  <inkml:trace contextRef="#ctx0" brushRef="#br0" timeOffset="248.884">236 0 7106 0 0,'0'0'4192'0'0,"0"0"-2156"0"0,0 0-716 0 0,0 0-41 0 0,0 0 112 0 0,0 0 74 0 0,0 0-72 0 0,-7 36-182 0 0,-19 113-246 0 0,15-22 761 0 0,12 72-955 0 0,13-155-1060 0 0,1-36-9268 0 0,-13-8-1683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58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268 99 0 0 0,'0'0'400'0'0,"0"0"564"0"0,0 0 382 0 0,0 0 254 0 0,0 0 129 0 0,0 0-14 0 0,0 0-135 0 0,0 0-200 0 0,0 0-187 0 0,0 0-148 0 0,-2-9-117 0 0,-14-44 1290 0 0,12 49-1922 0 0,-1 1 0 0 0,1-1 0 0 0,-1 1 0 0 0,0 0-1 0 0,0 0 1 0 0,-1 0 0 0 0,1 1 0 0 0,-1-1 0 0 0,1 1 0 0 0,-1 1-1 0 0,0-1 1 0 0,1 1 0 0 0,-1 0 0 0 0,0 0 0 0 0,0 1 0 0 0,0 0 0 0 0,0 0-1 0 0,0 0 1 0 0,-6 2-296 0 0,-57 5 1782 0 0,54 32-847 0 0,11 107-460 0 0,58 66 35 0 0,72 81 120 0 0,-120-273-565 0 0,-1 0-1 0 0,0 0 1 0 0,-2 0 0 0 0,0 1-1 0 0,-1-1 1 0 0,-1 1 0 0 0,-1 0-1 0 0,-2 16-64 0 0,-1-29 32 0 0,1 0 0 0 0,-2 0-1 0 0,1 0 1 0 0,-1-1 0 0 0,0 1 0 0 0,0-1-1 0 0,-1 0 1 0 0,0 0 0 0 0,0-1-1 0 0,-1 0 1 0 0,0 0 0 0 0,0 0-1 0 0,0 0 1 0 0,-1-1 0 0 0,0 0 0 0 0,0-1-1 0 0,0 1 1 0 0,0-1 0 0 0,-1-1-1 0 0,0 1 1 0 0,0-1 0 0 0,-6 1-32 0 0,10-2-11 0 0,1-1-1 0 0,-1 0 1 0 0,1 0 0 0 0,-1 0-1 0 0,1 0 1 0 0,-1-1 0 0 0,0 1-1 0 0,1-1 1 0 0,-1 0 0 0 0,0 0-1 0 0,1 0 1 0 0,-1-1 0 0 0,0 1-1 0 0,1-1 1 0 0,-1 0 0 0 0,1 0 0 0 0,-1 0-1 0 0,1-1 1 0 0,-1 1 0 0 0,1-1-1 0 0,0 1 1 0 0,0-1 0 0 0,0 0-1 0 0,0-1 1 0 0,0 1 0 0 0,0 0-1 0 0,1-1 1 0 0,-1 0 0 0 0,0 0 11 0 0,-9-76-3451 0 0,19 53-1115 0 0,7 0-4360 0 0,-7 15-1069 0 0</inkml:trace>
  <inkml:trace contextRef="#ctx0" brushRef="#br0" timeOffset="547.356">493 284 3145 0 0,'0'0'3096'0'0,"0"0"-1002"0"0,0 0-530 0 0,0 0-19 0 0,0 0 202 0 0,0 0 44 0 0,0 0-149 0 0,0 0-369 0 0,0 0-418 0 0,0 0-304 0 0,0 0-147 0 0,0 0-33 0 0,2 1 113 0 0,2 5-258 0 0,-1-1 0 0 0,0 1 0 0 0,0 0-1 0 0,0 0 1 0 0,-1 0 0 0 0,0 0 0 0 0,0 0 0 0 0,-1 0 0 0 0,1 1 0 0 0,-1-1 0 0 0,-1 1 0 0 0,1-1 0 0 0,-1 1 0 0 0,-1 0-226 0 0,2 0 73 0 0,40 265 1168 0 0,-40-266-1225 0 0,1 1 0 0 0,0-1 0 0 0,0 0 0 0 0,1 0 0 0 0,-1 0 0 0 0,2 0 0 0 0,-1-1 1 0 0,0 1-1 0 0,1-1 0 0 0,0 0 0 0 0,0 0 0 0 0,4 3-16 0 0,-7-8 29 0 0,0 0-1 0 0,0-1 1 0 0,0 1 0 0 0,0-1-1 0 0,0 1 1 0 0,1-1 0 0 0,-1 1-1 0 0,0-1 1 0 0,0 1 0 0 0,0-1-1 0 0,-1 0 1 0 0,1 0-1 0 0,0 1 1 0 0,0-1 0 0 0,0 0-1 0 0,0 0 1 0 0,-1 0 0 0 0,1 0-1 0 0,0 0 1 0 0,-1 0 0 0 0,1 0-1 0 0,-1 0 1 0 0,1 0 0 0 0,-1 0-1 0 0,0-1 1 0 0,1 1-1 0 0,-1 0 1 0 0,0 0 0 0 0,0 0-1 0 0,0-1 1 0 0,0 1 0 0 0,0 0-1 0 0,0 0 1 0 0,0 0 0 0 0,0 0-1 0 0,0-1 1 0 0,-1 0-29 0 0,4-9 67 0 0,54-223 114 0 0,-2 45-319 0 0,-50 143-576 0 0,-5 45 439 0 0,0 1-105 0 0,0 0-157 0 0,0 0-186 0 0,0 0-217 0 0,0 0-192 0 0,0 15-9919 0 0,0-14 2385 0 0</inkml:trace>
  <inkml:trace contextRef="#ctx0" brushRef="#br0" timeOffset="1263.972">796 661 0 0 0,'0'0'1552'0'0,"0"0"161"0"0,0 0 187 0 0,0 0 175 0 0,0 0 138 0 0,0 0-60 0 0,0 0-205 0 0,0 0-304 0 0,0 0-366 0 0,0 0-266 0 0,0 0-217 0 0,0 0-190 0 0,0 0-124 0 0,0-5-78 0 0,1-12 73 0 0,-3 31 394 0 0,-1 84-439 0 0,3-97-407 0 0,0 0 1 0 0,1 0 0 0 0,-1 0-1 0 0,0 0 1 0 0,1 0 0 0 0,-1 0-1 0 0,1 0 1 0 0,-1 0-1 0 0,1 0 1 0 0,-1 0 0 0 0,1 0-1 0 0,0-1 1 0 0,0 1 0 0 0,-1 0-1 0 0,1 0 1 0 0,0-1 0 0 0,0 1-1 0 0,0 0 1 0 0,0-1 0 0 0,0 1-1 0 0,0-1 1 0 0,0 1 0 0 0,0-1-1 0 0,0 1 1 0 0,0-1 0 0 0,0 0-1 0 0,0 0 1 0 0,0 1 0 0 0,0-1-1 0 0,0 0 1 0 0,0 0-1 0 0,0 0 1 0 0,0 0 0 0 0,1 0-1 0 0,-1 0 1 0 0,0-1 0 0 0,0 1-1 0 0,0 0 1 0 0,0 0 0 0 0,0-1-1 0 0,0 1 1 0 0,0-1 0 0 0,0 1-1 0 0,0-1 1 0 0,0 1 0 0 0,0-1-1 0 0,-1 0 1 0 0,1 1 0 0 0,0-1-1 0 0,0 0 1 0 0,0 0-1 0 0,-1 0 1 0 0,1 1 0 0 0,0-1-1 0 0,-1 0 1 0 0,1 0 0 0 0,-1 0-1 0 0,1 0 1 0 0,-1 0 0 0 0,0 0-1 0 0,1 0 1 0 0,-1 0 0 0 0,0 0-1 0 0,1-1-24 0 0,72-113 727 0 0,-63 97-576 0 0,-3 28-38 0 0,18 129 21 0 0,-23 30-46 0 0,-3-156-70 0 0,-2 0 1 0 0,0 0 0 0 0,0 0 0 0 0,-2-1 0 0 0,1 1-1 0 0,-1-1 1 0 0,-1 0 0 0 0,0 0 0 0 0,-2 1-19 0 0,6-11 4 0 0,0 1-1 0 0,1-1 1 0 0,-1 1 0 0 0,-1-1 0 0 0,1 0-1 0 0,0 0 1 0 0,0 0 0 0 0,-1 0-1 0 0,1-1 1 0 0,-1 1 0 0 0,1-1 0 0 0,-1 1-1 0 0,0-1 1 0 0,0 0 0 0 0,1 0-1 0 0,-1 0 1 0 0,0 0 0 0 0,0-1 0 0 0,0 1-1 0 0,0-1 1 0 0,0 0 0 0 0,0 1 0 0 0,0-2-1 0 0,-3 1-3 0 0,4-1-8 0 0,1-1-1 0 0,-1 0 0 0 0,1 1 1 0 0,0-1-1 0 0,-1 0 1 0 0,1 0-1 0 0,0 0 0 0 0,0 1 1 0 0,0-1-1 0 0,0 0 1 0 0,1-1-1 0 0,-1 1 1 0 0,0 0-1 0 0,1 0 0 0 0,-1 0 1 0 0,1 0-1 0 0,0 0 1 0 0,0-1-1 0 0,0 1 0 0 0,0 0 1 0 0,0 0-1 0 0,0 0 1 0 0,1-2 8 0 0,-1 2-8 0 0,14-108-1147 0 0,-6 73-1712 0 0,1 1-3511 0 0,-7 29 4327 0 0,2-6-9074 0 0</inkml:trace>
  <inkml:trace contextRef="#ctx0" brushRef="#br0" timeOffset="2527.933">1271 523 0 0 0,'2'0'0'0'0,"0"0"0"0"0,0 0 141 0 0,-2 0 658 0 0,0 0 508 0 0,0 0 75 0 0,1 0 7812 0 0,1 1-4128 0 0,1 2 1404 0 0,-9-4-6470 0 0,0 1 0 0 0,0 0 1 0 0,0 1-1 0 0,0-1 0 0 0,0 1 1 0 0,0 0-1 0 0,0 1 1 0 0,0 0-1 0 0,0 0 0 0 0,1 0 1 0 0,-1 0-1 0 0,1 1 1 0 0,-1 0-1 0 0,1 0 0 0 0,0 0 1 0 0,0 1-1 0 0,-3 2 0 0 0,3-2 0 0 0,2-2-4 0 0,-1 1 0 0 0,0 0 1 0 0,0-1-1 0 0,1 1 1 0 0,-1 0-1 0 0,1 1 1 0 0,0-1-1 0 0,0 1 0 0 0,0-1 1 0 0,1 1-1 0 0,-1 0 1 0 0,1 0-1 0 0,0 0 0 0 0,0 0 1 0 0,0 0-1 0 0,1 1 1 0 0,-1-1-1 0 0,1 0 0 0 0,0 1 1 0 0,0-1-1 0 0,0 5 4 0 0,0-6-2 0 0,1 0 0 0 0,-1 1 0 0 0,1-1 0 0 0,-1 0 1 0 0,1 0-1 0 0,0 1 0 0 0,0-1 0 0 0,1 0 0 0 0,-1 1 0 0 0,1-1 0 0 0,-1 0 0 0 0,1 0 0 0 0,0 0 0 0 0,0 1 0 0 0,1-1 0 0 0,-1 0 0 0 0,1 0 0 0 0,-1-1 1 0 0,1 1-1 0 0,0 0 0 0 0,0-1 0 0 0,0 1 0 0 0,0-1 0 0 0,1 1 0 0 0,-1-1 0 0 0,1 0 0 0 0,-1 0 0 0 0,1 0 0 0 0,0 0 0 0 0,0-1 0 0 0,0 1 0 0 0,0-1 1 0 0,0 1-1 0 0,0-1 0 0 0,0 0 0 0 0,0 0 0 0 0,0-1 0 0 0,3 1 2 0 0,3-1 14 0 0,0 0 0 0 0,-1-1 0 0 0,1-1 0 0 0,0 1-1 0 0,-1-1 1 0 0,1-1 0 0 0,-1 0 0 0 0,0 0 0 0 0,0 0 0 0 0,0-1 0 0 0,0 0 0 0 0,0-1 0 0 0,-1 0 0 0 0,0 0 0 0 0,0 0 0 0 0,5-7-14 0 0,10-8 22 0 0,-1-2 0 0 0,-2-1 1 0 0,0-1-1 0 0,-2 0 0 0 0,0-1 1 0 0,-2-1-1 0 0,-1 0 0 0 0,-1-1 1 0 0,-1-1-1 0 0,-1 0 1 0 0,-2 0-1 0 0,-1-1 0 0 0,2-15-22 0 0,-5 26-20 0 0,-2-1 0 0 0,0 1 0 0 0,-1-1 0 0 0,-1 0 0 0 0,-1 0 0 0 0,0 1 0 0 0,-1-2 20 0 0,0 16-10 0 0,1-1-1 0 0,-1 1 0 0 0,1-1 0 0 0,-1 1 0 0 0,-1 0 1 0 0,1-1-1 0 0,0 1 0 0 0,-1 0 0 0 0,0 0 0 0 0,0 0 1 0 0,0 0-1 0 0,-1 1 0 0 0,1-1 0 0 0,-1 0 0 0 0,0 1 1 0 0,0 0-1 0 0,0 0 0 0 0,0 0 0 0 0,-1 0 0 0 0,1 0 1 0 0,-1 1-1 0 0,0-1 0 0 0,1 1 0 0 0,-1 0 0 0 0,0 0 1 0 0,0 0-1 0 0,-1 1 0 0 0,1-1 0 0 0,0 1 0 0 0,-1 0 1 0 0,1 1-1 0 0,-1-1 11 0 0,-3 3-12 0 0,1-1 1 0 0,-1 2-1 0 0,1-1 1 0 0,0 1-1 0 0,0 0 1 0 0,0 1-1 0 0,1 0 1 0 0,-1 0-1 0 0,1 0 1 0 0,0 1-1 0 0,0 0 1 0 0,0 0-1 0 0,1 0 1 0 0,0 1-1 0 0,0 0 0 0 0,0 0 1 0 0,0 0-1 0 0,1 0 1 0 0,0 1-1 0 0,1 0 1 0 0,0 0-1 0 0,0 0 1 0 0,0 0-1 0 0,1 0 1 0 0,-1 1 11 0 0,0 9 15 0 0,-1 0 1 0 0,2 0-1 0 0,0 0 0 0 0,1 1 1 0 0,1-1-1 0 0,1 0 1 0 0,0 0-1 0 0,1 0 0 0 0,1 0 1 0 0,0 0-1 0 0,1 0 1 0 0,1 0-1 0 0,1-1 1 0 0,1 0-1 0 0,0 0 0 0 0,0-1 1 0 0,2 0-1 0 0,9 13-15 0 0,101 126 240 0 0,-111-149-148 0 0,-7-5-4423 0 0,-3-2-4634 0 0,-1-1-2304 0 0</inkml:trace>
  <inkml:trace contextRef="#ctx0" brushRef="#br0" timeOffset="3015.709">1715 195 6425 0 0,'0'0'2236'0'0,"0"0"-735"0"0,0 0-318 0 0,0 0 41 0 0,0 0 121 0 0,0 0 74 0 0,0 0-50 0 0,0 0-191 0 0,0 0-198 0 0,0 0-125 0 0,0 0-130 0 0,0 0-78 0 0,0 0-47 0 0,8 11-68 0 0,26 32-62 0 0,-21 15 463 0 0,14 239-30 0 0,-26-294-891 0 0,-1-1 0 0 0,0-1 0 0 0,-1 1 0 0 0,1-1 0 0 0,0 1 0 0 0,0-1 0 0 0,1 1 0 0 0,-1 0 0 0 0,0-1 0 0 0,0 1 0 0 0,1-1 0 0 0,-1 1 0 0 0,1-1 0 0 0,-1 1 0 0 0,1-1 0 0 0,0 0 0 0 0,0 1 0 0 0,0-1 0 0 0,-1 0 0 0 0,1 1 0 0 0,0-1 0 0 0,0 0 0 0 0,1 0 0 0 0,-1 0 0 0 0,0 0 0 0 0,0 0 0 0 0,1 0 0 0 0,-1 0 0 0 0,0 0 0 0 0,1-1 0 0 0,-1 1 0 0 0,1 0 0 0 0,-1-1 0 0 0,1 1 0 0 0,-1-1 0 0 0,1 0 0 0 0,-1 1 0 0 0,1-1 0 0 0,-1 0 0 0 0,2 0-12 0 0,29-46 834 0 0,-26 29-773 0 0,20-59 35 0 0,-3 0 1 0 0,-3-2 0 0 0,9-79-97 0 0,-28 144 181 0 0,0 1-2506 0 0,0 21-5364 0 0,-1-5-2763 0 0</inkml:trace>
  <inkml:trace contextRef="#ctx0" brushRef="#br0" timeOffset="3743.241">2067 588 4393 0 0,'0'0'2763'0'0,"0"0"-562"0"0,0 0-249 0 0,0 0-29 0 0,0 0-89 0 0,0 0-274 0 0,0 0-385 0 0,0 0-417 0 0,0 0-312 0 0,0 0-151 0 0,0 0-48 0 0,0 0 21 0 0,0 0 19 0 0,-2 3 7 0 0,-3 8-152 0 0,0 0-1 0 0,1 0 1 0 0,0 0 0 0 0,0 0-1 0 0,1 0 1 0 0,1 1-1 0 0,0 0 1 0 0,0-1-1 0 0,1 1 1 0 0,1 0 0 0 0,0 0-1 0 0,1-1 1 0 0,1 12-142 0 0,-1-22 25 0 0,-1 0 0 0 0,0 0 0 0 0,1 1 0 0 0,-1-1 0 0 0,1 0 0 0 0,0 0 1 0 0,-1 0-1 0 0,1 0 0 0 0,0 1 0 0 0,0-1 0 0 0,0 0 0 0 0,-1 0 0 0 0,1-1 0 0 0,0 1 1 0 0,0 0-1 0 0,1 0 0 0 0,-1 0 0 0 0,0-1 0 0 0,0 1 0 0 0,0 0 0 0 0,0-1 0 0 0,1 1 0 0 0,-1-1 1 0 0,0 0-1 0 0,0 1 0 0 0,1-1 0 0 0,-1 0 0 0 0,0 0 0 0 0,1 0 0 0 0,-1 0 0 0 0,0 0 1 0 0,1 0-1 0 0,-1 0 0 0 0,0 0 0 0 0,0 0 0 0 0,1-1 0 0 0,-1 1 0 0 0,0 0 0 0 0,0-1 0 0 0,1 1 1 0 0,-1-1-1 0 0,1 0-25 0 0,51-30 936 0 0,26-45-309 0 0,-22 22-290 0 0,-56 54-335 0 0,0 0-1 0 0,1 0 1 0 0,-1 1-1 0 0,0-1 1 0 0,0 1-1 0 0,0-1 1 0 0,0 1-1 0 0,0-1 1 0 0,0 1 0 0 0,0-1-1 0 0,0 1 1 0 0,0 0-1 0 0,0 0 1 0 0,0-1-1 0 0,-1 1 1 0 0,1 0-1 0 0,0 0 1 0 0,0 0 0 0 0,-1 0-1 0 0,1 0 1 0 0,-1 0-1 0 0,1 0 1 0 0,-1 0-1 0 0,1 0 1 0 0,-1 1-1 0 0,1-1 1 0 0,-1 0 0 0 0,0 0-1 0 0,0 0 1 0 0,0 0-1 0 0,0 0 1 0 0,0 1-1 0 0,0-1 1 0 0,0 1-2 0 0,3 5 15 0 0,6 20 27 0 0,-1 0 0 0 0,-1 1 0 0 0,-2 0 0 0 0,0 0 0 0 0,-2 0 0 0 0,-2 0 0 0 0,0 1 1 0 0,-1-1-1 0 0,-5 25-42 0 0,5-44 20 0 0,-1 3-1 0 0,-1 0 0 0 0,0 1 0 0 0,0-1 0 0 0,-1 0 0 0 0,-1-1 1 0 0,0 1-1 0 0,-1 0 0 0 0,0-1 0 0 0,0 0 0 0 0,-1 0 0 0 0,-1-1 0 0 0,0 0 0 0 0,0 0 0 0 0,-1 0 1 0 0,-3 2-20 0 0,9-11 11 0 0,0 1 0 0 0,0-1 0 0 0,0 0 0 0 0,1 0 0 0 0,-1 0 1 0 0,-1 0-1 0 0,1 0 0 0 0,0 0 0 0 0,0 0 0 0 0,0-1 0 0 0,0 1 1 0 0,0-1-1 0 0,-1 0 0 0 0,1 1 0 0 0,0-1 0 0 0,0 0 0 0 0,-1 0 1 0 0,1-1-1 0 0,0 1 0 0 0,0 0 0 0 0,-1-1 0 0 0,1 1 0 0 0,0-1 1 0 0,0 0-1 0 0,0 0 0 0 0,0 0 0 0 0,0 0 0 0 0,0 0 0 0 0,0 0 1 0 0,0 0-1 0 0,0-1 0 0 0,0 0-11 0 0,-2-6-9 0 0,1-1 0 0 0,1 0 0 0 0,-1 0 0 0 0,2 0 0 0 0,-1 0 0 0 0,1-1 0 0 0,1 1 0 0 0,-1 0 0 0 0,1 0 0 0 0,1-1 0 0 0,0 1-1 0 0,0 0 1 0 0,1 0 0 0 0,0 0 0 0 0,1 0 0 0 0,0 0 0 0 0,0 1 0 0 0,4-6 9 0 0,64-75-394 0 0,-28 54-84 0 0,-7 6-2856 0 0,-13 8-5673 0 0,-15 13-2552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57.5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0 297 9066 0 0,'0'0'3175'0'0,"0"0"-1362"0"0,0 0-624 0 0,0 0-30 0 0,0 0 85 0 0,0 0 86 0 0,0 0-42 0 0,0 0-213 0 0,0 0-208 0 0,0 0-177 0 0,0 0-128 0 0,0 0-75 0 0,0 0-60 0 0,25 0-22 0 0,118 0 346 0 0,20-19 437 0 0,-114 3-1261 0 0,-37 3-2171 0 0,-11 7-1787 0 0,-1-1-3286 0 0,0 7-4334 0 0</inkml:trace>
  <inkml:trace contextRef="#ctx0" brushRef="#br0" timeOffset="250.304">216 1 6929 0 0,'0'0'4473'0'0,"0"0"-2393"0"0,0 0-811 0 0,0 0-6 0 0,0 0 163 0 0,0 0 110 0 0,0 0-30 0 0,0 0-195 0 0,0 0-283 0 0,0 0-240 0 0,0 0-173 0 0,0 36-128 0 0,0 116-91 0 0,6 19 637 0 0,-2-99-451 0 0,0-6-2065 0 0,-3-21-10376 0 0,-1-44-41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49.9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65 3417 0 0,'0'0'2308'0'0,"0"0"-515"0"0,0 0-218 0 0,0 0-66 0 0,0 0 38 0 0,0 0 71 0 0,0 0-58 0 0,0 0-159 0 0,0 0-227 0 0,0 0-281 0 0,0 0-200 0 0,0 0-99 0 0,0 0-93 0 0,-8-7-33 0 0,-25-21 11 0 0,28 24-241 0 0,-1 0 0 0 0,1 1 1 0 0,-1 0-1 0 0,0 0 0 0 0,0 1 0 0 0,0-1 0 0 0,-1 1 1 0 0,1 1-1 0 0,0-1 0 0 0,-1 1 0 0 0,1 0 0 0 0,-1 1 1 0 0,1-1-1 0 0,-1 1 0 0 0,0 0 0 0 0,1 1 0 0 0,-4 0-238 0 0,-17 0 345 0 0,18 0-295 0 0,0 0-1 0 0,0 0 1 0 0,1 1-1 0 0,-1 0 1 0 0,1 0-1 0 0,0 1 1 0 0,-1 0-1 0 0,1 1 1 0 0,0 0-1 0 0,1 0 1 0 0,-1 0-1 0 0,1 1 1 0 0,0 0 0 0 0,0 1-1 0 0,0 0 1 0 0,1 0-1 0 0,0 0 1 0 0,0 1-1 0 0,0-1 1 0 0,1 2-1 0 0,0-1 1 0 0,1 0-1 0 0,-1 1 1 0 0,1 0-1 0 0,1 0 1 0 0,0 0-1 0 0,0 0 1 0 0,0 1-1 0 0,1-1 1 0 0,0 1-50 0 0,-3 19 64 0 0,2 1 1 0 0,0 0-1 0 0,2-1 1 0 0,1 1-1 0 0,1 0 1 0 0,2-1-1 0 0,0 1 1 0 0,4 7-65 0 0,34 226 600 0 0,-28-111-180 0 0,-14-148-393 0 0,0 1-1 0 0,0-1 0 0 0,-1 0 1 0 0,1 1-1 0 0,-1-1 0 0 0,0 0 1 0 0,0 0-1 0 0,0 0 0 0 0,0 0 1 0 0,-1 0-1 0 0,1 0 0 0 0,-1-1 1 0 0,0 1-1 0 0,1-1 1 0 0,-1 0-1 0 0,0 0 0 0 0,0 0 1 0 0,-1 0-1 0 0,1 0 0 0 0,0-1 1 0 0,-1 1-27 0 0,-63 13 433 0 0,132-11-501 0 0,-46 3 2 0 0,-18-6 71 0 0,1-1 0 0 0,-1 0 0 0 0,1 1 0 0 0,0-1 0 0 0,-1 1 0 0 0,1 0 1 0 0,-1-1-1 0 0,0 1 0 0 0,1 0 0 0 0,-1 0 0 0 0,1 0 0 0 0,-1 0 0 0 0,0 0 1 0 0,0 0-1 0 0,0 0 0 0 0,0 1 0 0 0,0-1 0 0 0,0 0 0 0 0,0 1 0 0 0,0-1 0 0 0,0 1 1 0 0,0-1-1 0 0,-1 1 0 0 0,1-1 0 0 0,-1 1 0 0 0,1-1 0 0 0,-1 1 0 0 0,0 0 1 0 0,1-1-1 0 0,-1 1 0 0 0,0-1 0 0 0,0 1 0 0 0,0 0 0 0 0,0-1 0 0 0,-1 2-5 0 0,-10 101 216 0 0,-18-2-91 0 0,19-76-117 0 0,2 1 0 0 0,1 0 0 0 0,2 1 0 0 0,0-1 0 0 0,2 1-1 0 0,0 3-7 0 0,3-27 2 0 0,0-1-1 0 0,0 0 0 0 0,0 1 0 0 0,0-1 0 0 0,1 1 0 0 0,-1-1 0 0 0,1 1 0 0 0,0-1 0 0 0,0 0 0 0 0,0 0 0 0 0,0 1 0 0 0,1-1 0 0 0,-1 0 1 0 0,1 0-1 0 0,0 0 0 0 0,0 0 0 0 0,0-1 0 0 0,0 1 0 0 0,0 0 0 0 0,1-1 0 0 0,-1 0 0 0 0,1 1 0 0 0,0-1 0 0 0,0 0 0 0 0,-1 0 0 0 0,1-1 1 0 0,0 1-1 0 0,1 0 0 0 0,-1-1 0 0 0,0 0 0 0 0,1 0-1 0 0,101 3 459 0 0,-97-19 107 0 0,-8 14-558 0 0,0 1-20 0 0,0 0-9 0 0,0 0-11 0 0,0 0-41 0 0,0 0 49 0 0,0 0 10 0 0,0 0-12 0 0,0 0 16 0 0,0 0-28 0 0,0 0-9 0 0,0 0 2 0 0,0-27-2141 0 0,1 9-1354 0 0,1 6-5069 0 0,-1 8-3226 0 0</inkml:trace>
  <inkml:trace contextRef="#ctx0" brushRef="#br0" timeOffset="1809.586">900 400 0 0 0,'0'0'492'0'0,"0"0"279"0"0,0 0 389 0 0,0 0 321 0 0,0 0 160 0 0,0 0-67 0 0,0 0-191 0 0,0 0-198 0 0,0 0-122 0 0,0 0-76 0 0,0-8-39 0 0,-3-38 1006 0 0,-37-22 4773 0 0,36 63-6570 0 0,-1 1 1 0 0,0 0-1 0 0,0 0 0 0 0,0 1 1 0 0,0 0-1 0 0,-1 0 0 0 0,1 0 1 0 0,-1 0-1 0 0,0 1 1 0 0,1 0-1 0 0,-1 0 0 0 0,0 0 1 0 0,-1 1-1 0 0,1 0 0 0 0,0 0 1 0 0,0 1-1 0 0,0 0 1 0 0,-1 0-158 0 0,3 0 34 0 0,-1 1 1 0 0,0-1 0 0 0,0 1 0 0 0,1 1 0 0 0,-1-1 0 0 0,1 1 0 0 0,-1-1 0 0 0,1 1 0 0 0,-1 1 0 0 0,1-1 0 0 0,0 0 0 0 0,0 1 0 0 0,0 0 0 0 0,0 0 0 0 0,1 0 0 0 0,-1 1-1 0 0,1-1 1 0 0,0 1 0 0 0,0 0 0 0 0,0 0 0 0 0,1 0 0 0 0,-1 0 0 0 0,1 0 0 0 0,0 1 0 0 0,0-1 0 0 0,0 1 0 0 0,1-1 0 0 0,-1 1 0 0 0,1 2-35 0 0,-3 8 45 0 0,1-1 1 0 0,0 1-1 0 0,1 0 1 0 0,1 0-1 0 0,0-1 1 0 0,1 1-1 0 0,0 0 1 0 0,2 0-1 0 0,0 5-45 0 0,9 29 212 0 0,2 0 0 0 0,1-1-1 0 0,3-1 1 0 0,2-1-1 0 0,2 0 1 0 0,11 15-212 0 0,-19-38 104 0 0,-1 0 1 0 0,-2 0-1 0 0,0 1 0 0 0,-1 1 0 0 0,-2-1 1 0 0,0 1-1 0 0,-2 1 0 0 0,0-1 0 0 0,-2 1 1 0 0,-1 0-1 0 0,-1-1 0 0 0,-2 19-104 0 0,0-40 16 0 0,0 1 0 0 0,0 0 1 0 0,0 0-1 0 0,-1 0 0 0 0,1 0 0 0 0,-1-1 0 0 0,-1 1 1 0 0,1-1-1 0 0,0 0 0 0 0,-1 1 0 0 0,0-1 0 0 0,0 0 1 0 0,0-1-1 0 0,-1 1 0 0 0,1 0 0 0 0,-1-1 0 0 0,0 0 1 0 0,0 0-1 0 0,0 0 0 0 0,0 0 0 0 0,0-1 0 0 0,-1 1 0 0 0,1-1 1 0 0,-1 0-1 0 0,0-1 0 0 0,0 1 0 0 0,1-1 0 0 0,-1 0 1 0 0,0 0-1 0 0,0-1 0 0 0,0 1 0 0 0,0-1 0 0 0,0 0 1 0 0,0 0-1 0 0,-5-1-16 0 0,8 0-29 0 0,-1 0 1 0 0,0-1-1 0 0,1 1 1 0 0,0 0-1 0 0,-1-1 1 0 0,1 0-1 0 0,0 1 1 0 0,0-1-1 0 0,0 0 1 0 0,0 0-1 0 0,0 0 1 0 0,0-1-1 0 0,1 1 1 0 0,-1 0-1 0 0,1 0 1 0 0,0-1-1 0 0,-1 1 1 0 0,1-1-1 0 0,0 0 1 0 0,0 1-1 0 0,1-1 1 0 0,-1 0-1 0 0,0 1 1 0 0,1-1-1 0 0,0 0 1 0 0,0 0-1 0 0,-1 1 1 0 0,2-1-1 0 0,-1 0 1 0 0,0 0-1 0 0,0 1 1 0 0,2-4 28 0 0,13-51-4599 0 0,-10 46-1046 0 0,-2 2-6419 0 0</inkml:trace>
  <inkml:trace contextRef="#ctx0" brushRef="#br0" timeOffset="2367.58">1174 524 10802 0 0,'0'0'1634'0'0,"0"0"-634"0"0,0 0-360 0 0,0 0 123 0 0,0 0 285 0 0,0 0 230 0 0,0 0 10 0 0,0 0-190 0 0,0 0-213 0 0,0 0-136 0 0,0 0-60 0 0,0 0-96 0 0,0 0-92 0 0,6 14-45 0 0,43 118 1080 0 0,-34-70-1085 0 0,-2 0 0 0 0,-2 2 1 0 0,-1 37-452 0 0,7-1 138 0 0,-1-62-96 0 0,-15-37-33 0 0,16-44 1025 0 0,152-414-713 0 0,-135 368-398 0 0,-32 84-3295 0 0,-4 21-542 0 0,2-9-298 0 0,0-3-4469 0 0</inkml:trace>
  <inkml:trace contextRef="#ctx0" brushRef="#br0" timeOffset="2720.823">1735 816 7066 0 0,'0'0'3319'0'0,"0"0"-1149"0"0,0 0-497 0 0,0 0-63 0 0,0 0-67 0 0,0 0-100 0 0,0 0-173 0 0,0 0-257 0 0,0 0-235 0 0,0 0-153 0 0,0 0-89 0 0,0 0-56 0 0,0 0-72 0 0,-15 22-51 0 0,-66 99 179 0 0,-9 48 301 0 0,58-125-1489 0 0,31-45 71 0 0,0 0 0 0 0,0 1-1 0 0,0-1 1 0 0,0 0 0 0 0,0 0 0 0 0,0 1 0 0 0,0-1-1 0 0,0 0 1 0 0,1 0 0 0 0,-1 0 0 0 0,0 0 0 0 0,1 0-1 0 0,-1 0 1 0 0,0 0 0 0 0,1 0 0 0 0,-1 0-1 0 0,1-1 1 0 0,0 1 0 0 0,-1 0 0 0 0,1 0 0 0 0,0 0-1 0 0,0 0 1 0 0,0-1 0 0 0,0 1 0 0 0,0 0 0 0 0,0 0-1 0 0,0 0 1 0 0,0-1 0 0 0,0 1 0 0 0,0 0 0 0 0,1 0-1 0 0,-1-1 582 0 0,0-7-6413 0 0</inkml:trace>
  <inkml:trace contextRef="#ctx0" brushRef="#br0" timeOffset="3030.497">1513 793 1624 0 0,'0'0'2035'0'0,"0"0"-63"0"0,0 0-47 0 0,0 0 24 0 0,0 0-48 0 0,0 0-139 0 0,0 0-286 0 0,0 0-334 0 0,0 0-216 0 0,0 0-114 0 0,0 0-21 0 0,0 0-15 0 0,0 0-43 0 0,6 10-22 0 0,46 77 1984 0 0,77 78 1182 0 0,-104-115-3422 0 0,-13-30-318 0 0,-11-17 19 0 0,-1-3-9231 0 0,0 0-2383 0 0</inkml:trace>
  <inkml:trace contextRef="#ctx0" brushRef="#br0" timeOffset="6065.498">2201 805 1872 0 0,'0'0'1829'0'0,"0"0"-246"0"0,0 0-188 0 0,0 0 49 0 0,0 0 152 0 0,0 0 59 0 0,0 0-30 0 0,0 0-264 0 0,0 0-335 0 0,0 0-291 0 0,0 0-202 0 0,0 0-93 0 0,0 0-25 0 0,-25 9 25 0 0,-74 28-21 0 0,52-10 310 0 0,38-15-403 0 0,6-6-247 0 0,-1-1 0 0 0,1 1 1 0 0,0-1-1 0 0,0 1 0 0 0,0 0 0 0 0,1 0 1 0 0,0 0-1 0 0,0 1 0 0 0,1-1 0 0 0,0 0 1 0 0,0 1-1 0 0,0-1 0 0 0,1 1 1 0 0,0-1-1 0 0,0 0 0 0 0,1 4-79 0 0,0-6 57 0 0,1-1-1 0 0,-1 1 1 0 0,1-1-1 0 0,-1 0 1 0 0,1 0 0 0 0,0 0-1 0 0,0 0 1 0 0,1 0-1 0 0,-1 0 1 0 0,0 0-1 0 0,1-1 1 0 0,0 0 0 0 0,0 1-1 0 0,-1-1 1 0 0,1 0-1 0 0,1 0 1 0 0,-1 0-1 0 0,0-1 1 0 0,0 1 0 0 0,1-1-1 0 0,-1 0 1 0 0,1 0-1 0 0,-1 0 1 0 0,1 0 0 0 0,-1 0-1 0 0,1-1 1 0 0,0 0-1 0 0,-1 0 1 0 0,1 0-1 0 0,-1 0 1 0 0,1 0 0 0 0,0-1-1 0 0,-1 1 1 0 0,1-1-1 0 0,-1 0 1 0 0,1 0-1 0 0,-1-1 1 0 0,1 1 0 0 0,-1-1-1 0 0,3-1-56 0 0,16-11 151 0 0,-1 0-1 0 0,-1-1 0 0 0,0-2 1 0 0,-1 0-1 0 0,-1 0 0 0 0,-1-2 0 0 0,0 0 1 0 0,-1-1-1 0 0,-1-1 0 0 0,-2 0 1 0 0,0-1-1 0 0,-1-1 0 0 0,-1 0 1 0 0,4-11-151 0 0,-8 19 5 0 0,0 0 1 0 0,-1 0-1 0 0,0 0 1 0 0,-1-1-1 0 0,-1 0 1 0 0,0 0-1 0 0,-2 0 1 0 0,1 0-1 0 0,-2 0 1 0 0,0 0-1 0 0,-1-1 1 0 0,-1 1-1 0 0,-1 0 1 0 0,0-1-1 0 0,-1 1 1 0 0,0 0-1 0 0,-1 0 1 0 0,-1 1-1 0 0,-1 0 1 0 0,0-1 0 0 0,-1 2-1 0 0,-1-2-5 0 0,4 12-12 0 0,1 0-1 0 0,-1 0 1 0 0,0 0-1 0 0,0 0 1 0 0,0 1-1 0 0,-1-1 1 0 0,1 1 0 0 0,-1 1-1 0 0,1-1 1 0 0,-1 0-1 0 0,0 1 1 0 0,0 0-1 0 0,0 0 1 0 0,-1 1 0 0 0,1-1-1 0 0,0 1 1 0 0,-1 0-1 0 0,1 1 1 0 0,0-1-1 0 0,-1 1 1 0 0,1 0 0 0 0,-1 0-1 0 0,1 1 1 0 0,-1 0-1 0 0,1 0 1 0 0,0 0-1 0 0,-1 0 1 0 0,1 1-1 0 0,0 0 1 0 0,0 0 0 0 0,-1 1 12 0 0,-6 8-5 0 0,1 0 0 0 0,0 0 1 0 0,1 1-1 0 0,0 0 1 0 0,1 1-1 0 0,0 0 0 0 0,1 1 1 0 0,1 0-1 0 0,0 0 0 0 0,1 0 1 0 0,1 1-1 0 0,0 0 1 0 0,1 0-1 0 0,0 0 0 0 0,1 1 1 0 0,1-1-1 0 0,0 1 1 0 0,2-1-1 0 0,-1 1 0 0 0,2 0 1 0 0,0-1-1 0 0,1 1 1 0 0,1-1-1 0 0,0 1 5 0 0,-1-1 23 0 0,1 0 0 0 0,1 0 0 0 0,0 0 0 0 0,1 0 1 0 0,0-1-1 0 0,1 0 0 0 0,1 0 0 0 0,0-1 0 0 0,1 0 0 0 0,1 0 0 0 0,0-1 0 0 0,0 0 0 0 0,1 0 1 0 0,1-1-1 0 0,0-1 0 0 0,0 1 0 0 0,1-2 0 0 0,0 0 0 0 0,1 0 0 0 0,0-1 0 0 0,0-1 1 0 0,1 0-1 0 0,0-1 0 0 0,11 4-23 0 0,9 1-258 0 0,-33-11 96 0 0,-1 0-86 0 0,-1-14-5513 0 0,0 5-3760 0 0,1 5 232 0 0</inkml:trace>
  <inkml:trace contextRef="#ctx0" brushRef="#br0" timeOffset="6598.119">2555 504 3793 0 0,'0'0'1843'0'0,"0"0"-623"0"0,0 0-170 0 0,0 0 374 0 0,0 0 451 0 0,0 0 250 0 0,0 0-180 0 0,0 0-492 0 0,0 0-443 0 0,0 0-260 0 0,0 0-129 0 0,0 0-54 0 0,0 0-39 0 0,3 14-10 0 0,12 69 441 0 0,50 133 1695 0 0,-62-192-2582 0 0,2-1 0 0 0,1 1 0 0 0,0-1 0 0 0,2 0 0 0 0,1-1 0 0 0,2 3-72 0 0,1-12 357 0 0,0-42 482 0 0,18-40-689 0 0,-4-2 0 0 0,-3 0 0 0 0,12-65-150 0 0,8-23 81 0 0,-23 101-255 0 0,-18 107-5009 0 0,-3-35-165 0 0,0-5-6216 0 0</inkml:trace>
  <inkml:trace contextRef="#ctx0" brushRef="#br0" timeOffset="6897.586">3102 809 14539 0 0,'0'0'1719'0'0,"0"0"-424"0"0,0 0-241 0 0,0 0-45 0 0,0 0 45 0 0,0 0-14 0 0,0 0-164 0 0,0 0-234 0 0,0 0-204 0 0,0 0-152 0 0,0 0-89 0 0,0 0-54 0 0,0 0-50 0 0,-20 31-29 0 0,-64 94-24 0 0,38-42-17 0 0,19-41-695 0 0,6-40-4330 0 0,9-12-4519 0 0,11 6 2220 0 0</inkml:trace>
  <inkml:trace contextRef="#ctx0" brushRef="#br0" timeOffset="7147.849">2873 774 0 0 0,'0'0'2821'0'0,"0"0"-532"0"0,0 0-426 0 0,0 0-292 0 0,0 0-237 0 0,0 0 1 0 0,0 0 149 0 0,0 0 61 0 0,0 0-20 0 0,0 0-120 0 0,0 0-201 0 0,0 0-141 0 0,0 0-120 0 0,11 12-91 0 0,71 76 1278 0 0,101 78 1092 0 0,-131-97-3224 0 0,-42-62-2806 0 0,-2-16-9245 0 0,-7 7 330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4:12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40 332 0 0 0,'0'0'1771'0'0,"0"0"-319"0"0,0 0 39 0 0,0 0 186 0 0,0 0 206 0 0,0 0 221 0 0,0 0-101 0 0,0 0-182 0 0,0 0-209 0 0,0 0-238 0 0,0 0-167 0 0,-8 2-157 0 0,-24 3-169 0 0,34-3 4371 0 0,33 5-4351 0 0,192-19 1459 0 0,29 4-1561 0 0,-225 16-732 0 0,-31-8-58 0 0,0 0-19 0 0,0 0 4 0 0,0 0 21 0 0,0 0 12 0 0,0 0-17 0 0,0 0-31 0 0,0 0-4 0 0,0 0-27 0 0,0 0-26 0 0,0 0-40 0 0,0 0-41 0 0,-14 1-4606 0 0,-3 10 300 0 0,8-4-974 0 0,1-3-5868 0 0</inkml:trace>
  <inkml:trace contextRef="#ctx0" brushRef="#br0" timeOffset="336.232">10 571 10882 0 0,'0'0'2194'0'0,"0"0"-624"0"0,0 0-346 0 0,0 0-1 0 0,0 0 48 0 0,0 0-20 0 0,0 0-163 0 0,0 0-249 0 0,0 0-218 0 0,0 0-110 0 0,0 0 4 0 0,0 0 126 0 0,0 0 38 0 0,7 3-7 0 0,149 37 1657 0 0,-154-40-2315 0 0,36 4 147 0 0,0-1 0 0 0,0-2 0 0 0,0-2 1 0 0,35-5-162 0 0,6-3-24 0 0,-64 3-3364 0 0,-26-3-7581 0 0,8 8-667 0 0</inkml:trace>
  <inkml:trace contextRef="#ctx0" brushRef="#br0" timeOffset="1068.94">247 9 5369 0 0,'0'0'2469'0'0,"0"0"-246"0"0,0 0-97 0 0,0 0-82 0 0,0 0-86 0 0,0 0-163 0 0,0 0-312 0 0,0 0-318 0 0,0 0-320 0 0,0 0-199 0 0,0 0-73 0 0,0 0-35 0 0,0 0-23 0 0,-4-2-47 0 0,-12-3-62 0 0,12 4-53 0 0,4 1-66 0 0,6 22 988 0 0,4-6-1108 0 0,0-1 0 0 0,0 0 0 0 0,2-1 0 0 0,0-1 0 0 0,0 0 1 0 0,1 0-1 0 0,1-1 0 0 0,0-1 0 0 0,0 0 0 0 0,1-1 0 0 0,1 0 0 0 0,0-2 1 0 0,8 4-168 0 0,6 5 127 0 0,225 125 339 0 0,-252-140-459 0 0,-1-1 1 0 0,0 1-1 0 0,1 0 1 0 0,-1 0-1 0 0,0 0 1 0 0,0 0-1 0 0,0 0 1 0 0,0 1-1 0 0,0-1 1 0 0,0 1-1 0 0,-1-1 1 0 0,1 1-1 0 0,-1-1 1 0 0,0 1-1 0 0,0 0 1 0 0,0 0-1 0 0,0-1 1 0 0,0 1-1 0 0,0 3-7 0 0,-1-6 26 0 0,0 0 2 0 0,0 0-10 0 0,0 0 10 0 0,-157 163 686 0 0,100-95-699 0 0,-2-2 0 0 0,-56 46-15 0 0,-3 8 143 0 0,100-87-127 0 0,51-67-5268 0 0,-31 33 4879 0 0,7-7-3383 0 0,-3 3-3165 0 0,-2 0-5602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3:38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4474 812 0 0 0,'0'0'607'0'0,"0"0"701"0"0,0 0 476 0 0,0 0 296 0 0,0 0 135 0 0,0 0-99 0 0,0 0-301 0 0,0 0-282 0 0,0 0-243 0 0,0 0-177 0 0,0 0-102 0 0,0 0-71 0 0,0 0-55 0 0,1-3-60 0 0,-1 3-1560 0 0,5-9 8530 0 0,-5 10-7713 0 0,0-1 14 0 0,0 0 7 0 0,0 0-23 0 0,0 0-4 0 0,0 0-15 0 0,0 0-19 0 0,0 0 12 0 0,0 0 8 0 0,0 0-29 0 0,0 0-2 0 0,0 0-2 0 0,0 0-6 0 0,0 0 16 0 0,0 0 11 0 0,20-34 121 0 0,-3 13 430 0 0,-7 30-286 0 0,-9-9-298 0 0,-1 0-3 0 0,0 0 8 0 0,0 0 0 0 0,0 0-29 0 0,-26 20 226 0 0,4-2-34 0 0,22-18-179 0 0,0 0-18 0 0,0 0 8 0 0,0 0-14 0 0,0 0 29 0 0,30-12-55 0 0,-19 1-1913 0 0,-7 4-3090 0 0,4 2-4026 0 0,-4 2-3207 0 0</inkml:trace>
  <inkml:trace contextRef="#ctx0" brushRef="#br0" timeOffset="674.423">4992 658 13291 0 0,'0'0'1759'0'0,"0"0"-332"0"0,0 0-130 0 0,0 0-112 0 0,0 0-137 0 0,0 0-167 0 0,0 0-175 0 0,0 0-198 0 0,0 0-172 0 0,0 0-102 0 0,0 0-74 0 0,0 0-36 0 0,-23 16-12 0 0,-72 51-12 0 0,88-62-82 0 0,-1 0 1 0 0,1 0-1 0 0,0 1 0 0 0,1-1 1 0 0,0 2-1 0 0,-1-1 1 0 0,2 1-1 0 0,-1 0 1 0 0,1 0-1 0 0,0 0 1 0 0,1 1-1 0 0,-1 1-18 0 0,-5 9 25 0 0,8-16-22 0 0,1-1 0 0 0,-1 1 0 0 0,1 1 0 0 0,-1-1 0 0 0,1 0 0 0 0,0 0 0 0 0,0 0 0 0 0,0 1 0 0 0,0-1 0 0 0,0 0 0 0 0,1 1 0 0 0,-1-1 0 0 0,1 1 0 0 0,-1-1 0 0 0,1 1 0 0 0,0-1 0 0 0,0 1 0 0 0,0-1 0 0 0,0 1 0 0 0,1-1 0 0 0,-1 1 0 0 0,1-1 0 0 0,-1 1 0 0 0,1-1-1 0 0,0 0 1 0 0,0 1 0 0 0,0-1 0 0 0,0 0 0 0 0,0 0 0 0 0,1 1 0 0 0,-1-1 0 0 0,1 0 0 0 0,-1 0 0 0 0,1-1 0 0 0,0 1 0 0 0,0 0 0 0 0,0-1 0 0 0,0 1 0 0 0,0-1 0 0 0,0 1 0 0 0,0-1 0 0 0,0 0 0 0 0,0 0 0 0 0,1 0 0 0 0,-1 0 0 0 0,1 0 0 0 0,-1-1 0 0 0,0 1 0 0 0,2 0-3 0 0,4-1 65 0 0,-1-1 1 0 0,1 0 0 0 0,-1 0 0 0 0,0 0 0 0 0,0-1-1 0 0,1 0 1 0 0,-1 0 0 0 0,0-1 0 0 0,-1 1 0 0 0,1-2-1 0 0,0 1 1 0 0,-1-1 0 0 0,0 0 0 0 0,0 0 0 0 0,0-1-1 0 0,0 0 1 0 0,-1 0 0 0 0,1-1-66 0 0,20-17 47 0 0,-2-1 1 0 0,-1-1-1 0 0,0-2 1 0 0,-2 0-1 0 0,-2-1 1 0 0,0 0-1 0 0,-2-2 1 0 0,-1 0-1 0 0,-1-2 1 0 0,-2 1-1 0 0,-1-1 0 0 0,-1-1 1 0 0,-2 0-1 0 0,-2-1 1 0 0,-1 1-1 0 0,-1-1 1 0 0,-1-30-48 0 0,-3 60-4 0 0,-1 1 0 0 0,0 0 1 0 0,1-1-1 0 0,-2 1 0 0 0,1 0 0 0 0,0-1 1 0 0,-1 1-1 0 0,0 0 0 0 0,1-1 1 0 0,-1 1-1 0 0,0 0 0 0 0,-1 0 0 0 0,1 0 1 0 0,-1 0-1 0 0,1 0 0 0 0,-1 0 0 0 0,0 0 1 0 0,0 0-1 0 0,0 1 0 0 0,0-1 1 0 0,-1 1-1 0 0,1 0 0 0 0,-1-1 0 0 0,1 1 1 0 0,-1 0-1 0 0,0 0 0 0 0,0 1 0 0 0,0-1 1 0 0,0 1-1 0 0,0-1 0 0 0,0 1 1 0 0,0 0-1 0 0,-1 0 0 0 0,1 0 0 0 0,0 1 1 0 0,-1-1-1 0 0,1 1 0 0 0,0 0 0 0 0,-2 0 4 0 0,0 0-7 0 0,-1 1 0 0 0,1 0 0 0 0,0 0 0 0 0,0 0 0 0 0,0 0-1 0 0,0 1 1 0 0,0 0 0 0 0,0 0 0 0 0,1 0 0 0 0,-1 1-1 0 0,0 0 1 0 0,1 0 0 0 0,0 0 0 0 0,0 0 0 0 0,0 1-1 0 0,0-1 1 0 0,0 1 0 0 0,1 0 0 0 0,0 0 0 0 0,0 0 0 0 0,0 1-1 0 0,0-1 1 0 0,0 1 0 0 0,1 0 0 0 0,0-1 0 0 0,-1 4 7 0 0,-3 8 5 0 0,0 1 0 0 0,1-1 0 0 0,1 1-1 0 0,1 0 1 0 0,0 1 0 0 0,1-1 0 0 0,0 10-5 0 0,1-7 21 0 0,0 0 0 0 0,2-1 0 0 0,0 1 0 0 0,1 0 0 0 0,1-1-1 0 0,0 1 1 0 0,2-1 0 0 0,1 1-21 0 0,98 192 458 0 0,-62-158-549 0 0,-41-54-99 0 0,0-1 0 0 0,1 1 0 0 0,-1 0 0 0 0,0 0 0 0 0,1-1 0 0 0,-1 1 0 0 0,0-1 0 0 0,0 1 0 0 0,1-1 0 0 0,-1 1 0 0 0,0-1 1 0 0,0 0-1 0 0,0 0 0 0 0,0 1 0 0 0,0-1 0 0 0,0 0 0 0 0,0 0 0 0 0,0 0 0 0 0,0 0 0 0 0,0 0 0 0 0,0 0 0 0 0,-1-1 0 0 0,1 1 0 0 0,0 0 0 0 0,-1 0 0 0 0,1 0 0 0 0,-1-1 0 0 0,0 1 0 0 0,1 0 1 0 0,-1-1-1 0 0,0 1 0 0 0,1-1 190 0 0,1-3-2579 0 0,2-3-4672 0 0,0 0-2628 0 0</inkml:trace>
  <inkml:trace contextRef="#ctx0" brushRef="#br0" timeOffset="1107.974">5393 570 11731 0 0,'0'0'1370'0'0,"0"0"-480"0"0,0 0-103 0 0,0 0 300 0 0,0 0 309 0 0,0 0 39 0 0,0 0-157 0 0,0 0-264 0 0,0 0-260 0 0,0 0-151 0 0,0 0-83 0 0,0 0-65 0 0,0 0-50 0 0,8 26-81 0 0,26 82-69 0 0,-26-30 229 0 0,-8 72-107 0 0,13-151-6 0 0,118-260 343 0 0,-84 103-634 0 0,-47 158-115 0 0,0 0 0 0 0,0 0 0 0 0,-1 0 0 0 0,1 0 0 0 0,0 0 1 0 0,0 0-1 0 0,-1 0 0 0 0,1 0 0 0 0,0 0 0 0 0,0 0 1 0 0,-1 0-1 0 0,1-1 0 0 0,0 1 0 0 0,0 0 0 0 0,0 0 0 0 0,-1 0 1 0 0,1 0-1 0 0,0 0 0 0 0,0-1 0 0 0,0 1 0 0 0,-1 0 0 0 0,1 0 1 0 0,0 0-1 0 0,0-1 0 0 0,0 1 0 0 0,0 0 0 0 0,0 0 0 0 0,0 0 1 0 0,-1-1-1 0 0,1 1 0 0 0,0 0 0 0 0,0 0 0 0 0,0-1 0 0 0,0 1 1 0 0,0 0-1 0 0,0 0 0 0 0,0 0 0 0 0,0-1 0 0 0,0 1 0 0 0,0 0 1 0 0,0 0-1 0 0,0-1 35 0 0,-21 30-3127 0 0,12-17-2124 0 0,6-8-2337 0 0,3 0-1313 0 0</inkml:trace>
  <inkml:trace contextRef="#ctx0" brushRef="#br0" timeOffset="1614.44">5433 300 6529 0 0,'0'0'3297'0'0,"0"0"-1123"0"0,0 0-382 0 0,0 0 81 0 0,0 0-16 0 0,0 0-198 0 0,0 0-356 0 0,0 0-396 0 0,0 0-291 0 0,0 0-209 0 0,0 0-100 0 0,0 0-38 0 0,-6-3 582 0 0,20 8-445 0 0,2 0-1 0 0,-1-2 0 0 0,0 1 1 0 0,1-2-1 0 0,0 0 1 0 0,0-1-1 0 0,-1 0 0 0 0,5-2-405 0 0,109-10 535 0 0,-128 11-542 0 0,-1 0 33 0 0,1 0 0 0 0,-1 1-1 0 0,1-1 1 0 0,0 0 0 0 0,-1-1 0 0 0,1 1 0 0 0,-1 0-1 0 0,1 0 1 0 0,0 0 0 0 0,-1 0 0 0 0,1 0 0 0 0,-1 0-1 0 0,1-1 1 0 0,-1 1 0 0 0,1 0 0 0 0,-1-1 0 0 0,1 1-1 0 0,-1 0 1 0 0,1-1 0 0 0,-1 1 0 0 0,1 0 0 0 0,-1-1-1 0 0,0 1 1 0 0,1-1 0 0 0,-1 1 0 0 0,0-1 0 0 0,1 1-1 0 0,-1-1 1 0 0,0 1 0 0 0,1-1 0 0 0,-1 1 0 0 0,0-1-1 0 0,0 1 1 0 0,0-1 0 0 0,0 1 0 0 0,0-1 0 0 0,1 0-1 0 0,-1 1 1 0 0,0-1 0 0 0,0 1 0 0 0,0-1 0 0 0,0 0-1 0 0,-1 1 1 0 0,1-1 0 0 0,0 1 0 0 0,0-1 0 0 0,0 1-1 0 0,0-1 1 0 0,-1 0 0 0 0,1 1 0 0 0,0-1 0 0 0,0 1-1 0 0,-1-1 1 0 0,1 1 0 0 0,0-1 0 0 0,-1 1 0 0 0,1 0-1 0 0,-1-1 1 0 0,1 1-26 0 0,-49-81 268 0 0,30 50-305 0 0,14 20-571 0 0,-5-15-611 0 0,11 18-3043 0 0,4 1-3685 0 0,0 1-4709 0 0</inkml:trace>
  <inkml:trace contextRef="#ctx0" brushRef="#br0" timeOffset="-10541.888">180 312 10314 0 0,'0'0'1997'0'0,"0"0"-496"0"0,0 0-236 0 0,0 0-17 0 0,0 0 32 0 0,0 0-46 0 0,0 0-177 0 0,0 0-287 0 0,0 0-275 0 0,0 0-133 0 0,0 0-20 0 0,0 0 28 0 0,0 0 73 0 0,0 0 56 0 0,0 0 20 0 0,0 0-23 0 0,0 0-35 0 0,0 0-46 0 0,0 0-47 0 0,0 0-21 0 0,0 0-31 0 0,0 19 1244 0 0,-35 128-334 0 0,23-113-1103 0 0,-43 182 335 0 0,-1-62-286 0 0,49-139-55 0 0,6-17-1286 0 0,1-12 408 0 0,17-66-4110 0 0,-13 59 2071 0 0,0 8-1907 0 0,0 1-6443 0 0</inkml:trace>
  <inkml:trace contextRef="#ctx0" brushRef="#br0" timeOffset="-10230.324">93 373 6393 0 0,'0'0'3464'0'0,"0"0"-1202"0"0,0 0-571 0 0,0 0-14 0 0,0 0 12 0 0,0 0-121 0 0,0 0-254 0 0,0 0-344 0 0,0 0-355 0 0,0 0-240 0 0,0 0-94 0 0,0 0-45 0 0,-3-9 458 0 0,44 10 1552 0 0,-6 1-1881 0 0,0-2 1 0 0,0-1-1 0 0,0-2 0 0 0,0-1 1 0 0,-1-2-1 0 0,1-1 1 0 0,6-4-366 0 0,-25 11-1230 0 0,-73 42-2876 0 0,14-17-158 0 0,19-12-1138 0 0,11-5-2628 0 0</inkml:trace>
  <inkml:trace contextRef="#ctx0" brushRef="#br0" timeOffset="-9980.877">24 566 3393 0 0,'0'0'4143'0'0,"0"0"-1403"0"0,0 0-700 0 0,0 0-201 0 0,0 0-151 0 0,0 0-199 0 0,0 0-276 0 0,0 0-302 0 0,0 0-267 0 0,0 0-81 0 0,0 0 7 0 0,0 0 31 0 0,0 0 42 0 0,8 3-51 0 0,70 13 980 0 0,65-32-73 0 0,-51-18-3374 0 0,-86 24-2420 0 0,-6 4-6166 0 0,0 3 952 0 0</inkml:trace>
  <inkml:trace contextRef="#ctx0" brushRef="#br0" timeOffset="-9501.843">0 104 4705 0 0,'0'0'3349'0'0,"0"0"-1090"0"0,0 0-441 0 0,0 0 5 0 0,0 0-55 0 0,0 0-197 0 0,0 0-319 0 0,0 0-377 0 0,0 0-324 0 0,0 0-195 0 0,0 0-39 0 0,0 0 82 0 0,0 0 125 0 0,5-1 104 0 0,13 0-35 0 0,1 1 1 0 0,-1 1-1 0 0,0 1 0 0 0,1 0 0 0 0,-1 1 0 0 0,0 2 0 0 0,3 0-593 0 0,-16-4 60 0 0,122 16 689 0 0,-85-14-687 0 0,-49-30 1692 0 0,-53-75-1338 0 0,57 91-3113 0 0,16 20-6882 0 0,-6-4-2604 0 0</inkml:trace>
  <inkml:trace contextRef="#ctx0" brushRef="#br0" timeOffset="-8951.715">638 574 7546 0 0,'0'0'1973'0'0,"0"0"-790"0"0,0 0-332 0 0,0 0 128 0 0,0 0 261 0 0,0 0 183 0 0,0 0-12 0 0,0 0-225 0 0,0 0-242 0 0,0 0-128 0 0,0 0-28 0 0,0 0 33 0 0,5 3 2806 0 0,-45 24-2100 0 0,30-22-853 0 0,19-14 102 0 0,3-2-808 0 0,46-31 209 0 0,-53 37 611 0 0,-35 26-533 0 0,24-9-1897 0 0,18-10-6276 0 0,-8-2-4113 0 0</inkml:trace>
  <inkml:trace contextRef="#ctx0" brushRef="#br0" timeOffset="-8415.769">952 585 9610 0 0,'0'0'4166'0'0,"0"0"-2219"0"0,0 0-798 0 0,0 0-72 0 0,0 0 25 0 0,0 0-55 0 0,0 0-161 0 0,0 0-237 0 0,0 0-212 0 0,0 0-141 0 0,0 0-77 0 0,0 0-18 0 0,0 0-74 0 0,-31 27-34 0 0,-93 84-10 0 0,85-61-22 0 0,37-41-33 0 0,0-7-20 0 0,1 1 0 0 0,0 0 0 0 0,0-1 0 0 0,0 1 0 0 0,1 0 0 0 0,-1 0 0 0 0,1 0 0 0 0,0-1 0 0 0,-1 1 0 0 0,1 0 0 0 0,0 0 0 0 0,1 0 0 0 0,-1 0-1 0 0,0 0 1 0 0,1-1 0 0 0,0 1 0 0 0,-1 0 0 0 0,1 0 0 0 0,0-1 0 0 0,0 1 0 0 0,1 0 0 0 0,-1-1 0 0 0,1 1 0 0 0,-1-1 0 0 0,1 0 0 0 0,0 1 0 0 0,0-1 0 0 0,0 0 0 0 0,0 0 0 0 0,0 0 0 0 0,0-1-1 0 0,0 1 1 0 0,1 0 0 0 0,-1-1 0 0 0,1 1 0 0 0,-1-1 0 0 0,1 0 0 0 0,0 0 0 0 0,-1 0 0 0 0,1 0 0 0 0,0-1 0 0 0,0 1 0 0 0,0-1 0 0 0,0 1 0 0 0,0-1-8 0 0,10 1 99 0 0,1 0 1 0 0,0-2 0 0 0,-1 1 0 0 0,1-2-1 0 0,0 0 1 0 0,-1 0 0 0 0,1-1 0 0 0,-1-1-1 0 0,0 0 1 0 0,0-1 0 0 0,0 0 0 0 0,-1-1-1 0 0,0-1 1 0 0,0 0 0 0 0,-1 0 0 0 0,1-1-1 0 0,-1 0 1 0 0,-1-1 0 0 0,2-2-100 0 0,5-6 142 0 0,1 0-1 0 0,-2-1 1 0 0,-1-1 0 0 0,0 0 0 0 0,-1-1-1 0 0,-1 0 1 0 0,-1-2 0 0 0,-1 1 0 0 0,0-1-1 0 0,1-9-141 0 0,-3 2 32 0 0,-2-1-1 0 0,-1 1 1 0 0,-1-1-1 0 0,-2 0 1 0 0,-1 0-1 0 0,-1 0 0 0 0,-2-13-31 0 0,2 37-3 0 0,0 0 0 0 0,-1 0 0 0 0,1 0 0 0 0,-1 0-1 0 0,0 0 1 0 0,-1 0 0 0 0,0 0 0 0 0,0 0 0 0 0,0 0 0 0 0,0 0-1 0 0,-1 0 1 0 0,0 1 0 0 0,0-1 0 0 0,-1 1 0 0 0,1-1-1 0 0,-1 1 1 0 0,-1 0 0 0 0,1 0 0 0 0,-1 0 0 0 0,0 0-1 0 0,0 1 1 0 0,0-1 0 0 0,0 1 0 0 0,-1 0 0 0 0,0 0-1 0 0,0 1 1 0 0,0 0 0 0 0,0-1 0 0 0,0 2 0 0 0,-1-1-1 0 0,1 1 1 0 0,-1-1 0 0 0,-2 1 3 0 0,4 2-9 0 0,-1 0 0 0 0,1 1 1 0 0,0 0-1 0 0,-1 0 0 0 0,1 0 0 0 0,0 0 0 0 0,0 1 0 0 0,0-1 0 0 0,0 1 1 0 0,0 0-1 0 0,0 0 0 0 0,0 1 0 0 0,1-1 0 0 0,-1 1 0 0 0,1 0 0 0 0,0 0 1 0 0,0 0-1 0 0,0 0 0 0 0,0 0 0 0 0,0 1 0 0 0,1-1 0 0 0,-2 4 9 0 0,-4 4 2 0 0,0 0 0 0 0,1 0 0 0 0,0 1 0 0 0,1 0 0 0 0,0 1 0 0 0,1-1 0 0 0,0 1 0 0 0,1 0 0 0 0,1 0 0 0 0,0 0 0 0 0,0 1 0 0 0,2-1 0 0 0,-1 1 0 0 0,2-1 0 0 0,0 1 0 0 0,1 6-2 0 0,3-5 12 0 0,0 0 0 0 0,1 0 0 0 0,1-1 0 0 0,0 1-1 0 0,1-1 1 0 0,0-1 0 0 0,2 1 0 0 0,-1-1 0 0 0,1-1-1 0 0,1 0 1 0 0,1 0 0 0 0,-1-1 0 0 0,9 7-12 0 0,91 74 24 0 0,-69-71-466 0 0,-21-18-9021 0 0,-18-3-2281 0 0</inkml:trace>
  <inkml:trace contextRef="#ctx0" brushRef="#br0" timeOffset="-7929.788">1430 716 1152 0 0,'0'0'2394'0'0,"0"0"-683"0"0,0 0-45 0 0,0 0 305 0 0,0 0 173 0 0,0 0-50 0 0,0 0-341 0 0,0 0-481 0 0,0 0-407 0 0,0 0-238 0 0,0 0-120 0 0,0 0-46 0 0,0 0 10 0 0,0 25-8 0 0,-2 73 0 0 0,4-69 1731 0 0,1-36 547 0 0,-2 5-3113 0 0,2-29 700 0 0,1 1 0 0 0,2 0 0 0 0,1 0 0 0 0,1 1 0 0 0,2-1 0 0 0,1 2 0 0 0,1 0-1 0 0,4-6-327 0 0,53-73 265 0 0,-67 106-303 0 0,6 29 161 0 0,13 75-2 0 0,12-68-493 0 0,-15-36-2159 0 0,-13-12-5096 0 0,-5 11-1224 0 0</inkml:trace>
  <inkml:trace contextRef="#ctx0" brushRef="#br0" timeOffset="-7509.969">1443 261 11987 0 0,'0'0'2192'0'0,"0"0"-548"0"0,0 0-287 0 0,0 0-117 0 0,0 0-93 0 0,0 0-98 0 0,0 0-174 0 0,0 0-245 0 0,0 0-119 0 0,0 0 31 0 0,0 0 64 0 0,0 0 59 0 0,9 0-35 0 0,246-3 2038 0 0,-247-4-1568 0 0,-68-63-601 0 0,1-4-431 0 0,58 65-1884 0 0,3 8-2319 0 0,1 0-3387 0 0,2 1-5110 0 0</inkml:trace>
  <inkml:trace contextRef="#ctx0" brushRef="#br0" timeOffset="-5229.372">2006 624 0 0 0,'0'0'416'0'0,"0"0"786"0"0,0 0 430 0 0,0 0 272 0 0,0 0 152 0 0,0 0 3 0 0,0 0-124 0 0,0 0-235 0 0,0 0-320 0 0,0 0-278 0 0,0 0-199 0 0,5-8 4479 0 0,52 16-1656 0 0,202-35-1318 0 0,-217 27-4014 0 0,-96 27-8470 0 0,42-20 3055 0 0,2-3-2081 0 0</inkml:trace>
  <inkml:trace contextRef="#ctx0" brushRef="#br0" timeOffset="-4979.489">1966 801 7762 0 0,'0'0'2003'0'0,"0"0"-464"0"0,0 0-195 0 0,0 0 84 0 0,0 0 130 0 0,0 0 34 0 0,0 0-97 0 0,0 0-192 0 0,0 0-210 0 0,0 0-179 0 0,0 0-109 0 0,0 0-135 0 0,0 0-111 0 0,31-3-92 0 0,102-11-130 0 0,47-15 41 0 0,-136 25-1855 0 0,-27 4-6515 0 0,-12 0-3945 0 0</inkml:trace>
  <inkml:trace contextRef="#ctx0" brushRef="#br0" timeOffset="-2786.802">2954 192 2889 0 0,'0'0'1540'0'0,"0"0"-224"0"0,0 0 54 0 0,0 0 261 0 0,0 0 255 0 0,0 0 55 0 0,0 0-247 0 0,0 0-435 0 0,0 0-397 0 0,0 0-246 0 0,0 0-102 0 0,0 0 5 0 0,4 0 3478 0 0,-50-35-2806 0 0,39 31-1049 0 0,-1 0 1 0 0,0 0-1 0 0,0 1 1 0 0,-1 0-1 0 0,1 0 1 0 0,-1 1-1 0 0,1 1 1 0 0,-1-1-1 0 0,0 1 0 0 0,1 1 1 0 0,-1-1-1 0 0,0 1 1 0 0,-5 1-143 0 0,7-1 18 0 0,2 3 17 0 0,-1 0 0 0 0,1 0 1 0 0,0 0-1 0 0,0 0 0 0 0,1 1 1 0 0,-1 0-1 0 0,1 0 0 0 0,0 0 1 0 0,0 0-1 0 0,0 1 0 0 0,0-1 1 0 0,1 1-1 0 0,0 0 0 0 0,0 0 1 0 0,0 1-1 0 0,0-1 0 0 0,1 1 1 0 0,0-1-1 0 0,0 1 1 0 0,1-1-1 0 0,-1 1 0 0 0,1 5-35 0 0,-4 22 132 0 0,2 0 0 0 0,2 0 0 0 0,1 1-1 0 0,1-1 1 0 0,2 0 0 0 0,2 3-132 0 0,75 295 894 0 0,-69-286-779 0 0,-1 0 0 0 0,-3 1 0 0 0,-1 0 0 0 0,-3 0 1 0 0,-1 7-116 0 0,-1-39 41 0 0,-1 1 0 0 0,0-1 0 0 0,-1 1 1 0 0,0-1-1 0 0,-1 0 0 0 0,-1 0 0 0 0,-1 1 0 0 0,0-2 1 0 0,0 1-1 0 0,-1 0 0 0 0,-5 7-41 0 0,7-14 19 0 0,-1-1-1 0 0,1 1 1 0 0,-1 0 0 0 0,-1-1-1 0 0,0 0 1 0 0,1 0-1 0 0,-2 0 1 0 0,1-1 0 0 0,-1 0-1 0 0,1 0 1 0 0,-2 0-1 0 0,1 0 1 0 0,0-1 0 0 0,-1 0-1 0 0,0-1 1 0 0,0 0-1 0 0,0 0 1 0 0,0 0 0 0 0,0-1-1 0 0,-1 1 1 0 0,1-2 0 0 0,-6 1-19 0 0,11-1-7 0 0,0-1 0 0 0,0 0 0 0 0,-1 1 0 0 0,1-1 1 0 0,0 0-1 0 0,0 0 0 0 0,-1-1 0 0 0,1 1 1 0 0,0 0-1 0 0,0-1 0 0 0,0 1 0 0 0,-1-1 1 0 0,1 0-1 0 0,0 0 0 0 0,0 0 0 0 0,0 0 0 0 0,0 0 1 0 0,0 0-1 0 0,1 0 0 0 0,-1-1 0 0 0,0 1 1 0 0,1-1-1 0 0,-1 1 0 0 0,0-1 0 0 0,1 0 1 0 0,0 1-1 0 0,-1-1 0 0 0,1 0 0 0 0,0 0 1 0 0,0 0-1 0 0,0 0 0 0 0,0 0 0 0 0,1 0 0 0 0,-1 0 1 0 0,0-1-1 0 0,1 1 0 0 0,-1 0 0 0 0,1 0 1 0 0,0 0-1 0 0,0-2 7 0 0,18-66-2021 0 0,-4 50-1413 0 0,4-1-3785 0 0,-8 13-4671 0 0</inkml:trace>
  <inkml:trace contextRef="#ctx0" brushRef="#br0" timeOffset="-2029.697">3029 1067 7978 0 0,'0'0'2157'0'0,"0"0"-509"0"0,0 0-182 0 0,0 0 81 0 0,0 0 58 0 0,0 0-41 0 0,0 0-206 0 0,0 0-282 0 0,0 0-264 0 0,0 0-196 0 0,0 0-110 0 0,0 0-61 0 0,0 0-43 0 0,3-9 23 0 0,10-31 11 0 0,3 1 1 0 0,1 0-1 0 0,2 1 0 0 0,2 1 0 0 0,1 1 1 0 0,2 1-1 0 0,1 1 0 0 0,7-5-436 0 0,13 7 47 0 0,-40 56 13 0 0,6 164 228 0 0,-10-187-286 0 0,0-1 1 0 0,0 1-1 0 0,0-1 1 0 0,0 1-1 0 0,0-1 1 0 0,0 0-1 0 0,0 0 1 0 0,0 1-1 0 0,0-1 1 0 0,0 0-1 0 0,0 0 1 0 0,1 0-1 0 0,-1 0 1 0 0,0 0-1 0 0,0 0 1 0 0,0 0 0 0 0,0-1-1 0 0,0 1 1 0 0,0 0-1 0 0,0-1 1 0 0,1 1-1 0 0,-1 0 1 0 0,0-1-1 0 0,0 1 1 0 0,-1-1-1 0 0,1 0 1 0 0,0 1-1 0 0,0-1 1 0 0,0 0-1 0 0,0 0 1 0 0,0 1-1 0 0,-1-1 1 0 0,1 0-1 0 0,0 0 1 0 0,-1 0-1 0 0,1 0 1 0 0,-1 0-1 0 0,1 0 1 0 0,-1 0-1 0 0,1 0 1 0 0,-1 0-1 0 0,1 0-2 0 0,190-207 142 0 0,-158 180-142 0 0,-13 83-78 0 0,-20 234 114 0 0,0-288-168 0 0,1 0 0 0 0,0 0 0 0 0,0 0-1 0 0,0-1 1 0 0,0 1 0 0 0,0 0 0 0 0,0-1-1 0 0,0 1 1 0 0,0-1 0 0 0,0 1 0 0 0,1-1-1 0 0,-1 1 1 0 0,0-1 0 0 0,0 0 0 0 0,0 1 0 0 0,1-1-1 0 0,-1 0 1 0 0,0 0 0 0 0,0 0 0 0 0,1 0-1 0 0,-1 0 1 0 0,0 0 0 0 0,0-1 0 0 0,0 1-1 0 0,1 0 1 0 0,-1 0 0 0 0,0-1 0 0 0,0 1 0 0 0,0-1-1 0 0,0 1 1 0 0,0-1 0 0 0,0 0 0 0 0,0 1-1 0 0,0-1 1 0 0,0 0 0 0 0,0 0 0 0 0,0 0-1 0 0,0 1 1 0 0,0-1 0 0 0,-1 0 0 0 0,1 0 0 0 0,0 0-1 0 0,-1 0 1 0 0,1-1 0 0 0,0 1 0 0 0,-1-1 132 0 0,9-11-3613 0 0,-3 4-1570 0 0,1 1-6098 0 0</inkml:trace>
  <inkml:trace contextRef="#ctx0" brushRef="#br0" timeOffset="-1584.785">3873 612 9738 0 0,'0'0'1822'0'0,"0"0"-574"0"0,0 0-190 0 0,0 0 103 0 0,0 0 182 0 0,0 0 127 0 0,0 0-135 0 0,0 0-291 0 0,0 0-277 0 0,0 0-160 0 0,0 0-49 0 0,0 0-25 0 0,0 0-23 0 0,0 19-46 0 0,4 58-29 0 0,11-15 536 0 0,57 89 360 0 0,-42-117-340 0 0,-14-65-359 0 0,44-75-568 0 0,32-73 25 0 0,-77 133-803 0 0,-15 46 296 0 0,0 0-166 0 0,0 0-288 0 0,-2 0-2702 0 0,-4-1 1618 0 0,3 2-6164 0 0,1 3-3541 0 0</inkml:trace>
  <inkml:trace contextRef="#ctx0" brushRef="#br0" timeOffset="-1093.832">3817 296 9498 0 0,'0'0'3649'0'0,"0"0"-1530"0"0,0 0-721 0 0,0 0-130 0 0,0 0-109 0 0,0 0-87 0 0,0 0-153 0 0,0 0-246 0 0,0 0-238 0 0,0 0-34 0 0,0 0 68 0 0,0 0 111 0 0,5 1 53 0 0,252 10 2871 0 0,-186-11-2272 0 0,-94-23-884 0 0,-50-54-191 0 0,63 68-151 0 0,9 8-39 0 0,-1 1 0 0 0,1-1-1 0 0,-1 0 1 0 0,1 0 0 0 0,0 0 0 0 0,-1 0 0 0 0,1 0 0 0 0,0-1 0 0 0,0 1 0 0 0,0 0 0 0 0,0 0 0 0 0,0-1 0 0 0,0 1 0 0 0,0-1 0 0 0,0 1 0 0 0,0-1 0 0 0,1 1 0 0 0,-1-1 0 0 0,1 0 0 0 0,-1 1-1 0 0,1-1 1 0 0,0 0 0 0 0,-1 1 0 0 0,1-1 0 0 0,0 0 0 0 0,0 1 0 0 0,0-1 0 0 0,0-1 33 0 0,25-5-3041 0 0,0 8-3164 0 0,-19 0 2219 0 0,2 0-8455 0 0</inkml:trace>
  <inkml:trace contextRef="#ctx0" brushRef="#br0" timeOffset="48334.89">490 2061 0 0 0,'0'0'844'0'0,"0"0"330"0"0,0 0 39 0 0,0 0-83 0 0,0 0-57 0 0,0 0-43 0 0,0 0-51 0 0,0 0-42 0 0,5-2-34 0 0,14-6-38 0 0,-14 6-39 0 0,-3 2 9308 0 0,-1-4-6166 0 0,-53-34-3761 0 0,18 22-89 0 0,10 5-28 0 0,-8-1 100 0 0,-20 5-25 0 0,-3 14 103 0 0,22 51 204 0 0,25 42-264 0 0,11-70-160 0 0,1-1 0 0 0,2 0 0 0 0,1 0 1 0 0,1-1-1 0 0,1 0 0 0 0,2 0 0 0 0,0-1 0 0 0,12 17-48 0 0,5 20 119 0 0,63 152 254 0 0,-62-119-116 0 0,-4 1 0 0 0,4 53-257 0 0,-27-23 260 0 0,-4-116-224 0 0,-1-1 1 0 0,0 0-1 0 0,0 1 0 0 0,-1-1 1 0 0,-1-1-1 0 0,0 1 0 0 0,0-1 1 0 0,-1 1-1 0 0,-1-2 1 0 0,0 1-1 0 0,0-1 0 0 0,0 0 1 0 0,-1 0-1 0 0,-4 3-36 0 0,2-5 22 0 0,0 1 0 0 0,-1-1-1 0 0,1-1 1 0 0,-1 0 0 0 0,-1 0 0 0 0,1-1-1 0 0,-1 0 1 0 0,0-1 0 0 0,0-1 0 0 0,-8 2-22 0 0,-106 6 81 0 0,124-12-116 0 0,0 0 0 0 0,-1 0 0 0 0,1-1 0 0 0,0 1 0 0 0,-1-1 0 0 0,1 1 0 0 0,0-1 0 0 0,0 0 0 0 0,0 0 0 0 0,0 0 0 0 0,1 0 0 0 0,-1 0 0 0 0,1 0 0 0 0,-1 0 0 0 0,1 0 0 0 0,-1-1 0 0 0,1 1 0 0 0,0-1 0 0 0,0 1 0 0 0,1-1 0 0 0,-1 1 0 0 0,0-1 0 0 0,1 1 0 0 0,-1-1 0 0 0,1 0 0 0 0,0 1 0 0 0,0-1 0 0 0,0 0 0 0 0,0 1 0 0 0,1-1 0 0 0,-1 0 0 0 0,1-1 35 0 0,21-50-7910 0 0,-17 47 1035 0 0,-2 3-5033 0 0</inkml:trace>
  <inkml:trace contextRef="#ctx0" brushRef="#br0" timeOffset="49049.797">559 3440 1088 0 0,'0'0'2956'0'0,"0"0"-952"0"0,0 0-485 0 0,0 0-63 0 0,0 0 49 0 0,0 0-14 0 0,0 0-99 0 0,0 0-184 0 0,0 0-225 0 0,0 0-173 0 0,0 0-17 0 0,0 0 75 0 0,0 0 39 0 0,6 3-17 0 0,19 8-122 0 0,-23 29 684 0 0,-20 98 11 0 0,11-53-700 0 0,7-84-692 0 0,0-1 22 0 0,0 0 26 0 0,0 0 41 0 0,0 0 20 0 0,0 0 33 0 0,0 0 51 0 0,0-20 879 0 0,3-17-1089 0 0,2 0 0 0 0,1 0 0 0 0,2 1 0 0 0,1-1 0 0 0,3 2-1 0 0,0 0 1 0 0,2 0 0 0 0,2 1 0 0 0,1 1 0 0 0,1 1 0 0 0,2 0 0 0 0,4-1-54 0 0,-5 2 49 0 0,-9 69 41 0 0,-3 35-812 0 0,-5-63-1664 0 0,-1-4-936 0 0,0 1-4832 0 0,-1-3-3751 0 0</inkml:trace>
  <inkml:trace contextRef="#ctx0" brushRef="#br0" timeOffset="49402.86">802 3641 9402 0 0,'0'0'1536'0'0,"0"0"-594"0"0,0 0-22 0 0,0 0 379 0 0,0 0 332 0 0,0 0 119 0 0,0 0-289 0 0,0 0-423 0 0,0 0-293 0 0,0 0-112 0 0,0 0-19 0 0,0 0-12 0 0,0 0-38 0 0,0 15-36 0 0,0 48-65 0 0,-6-18 1255 0 0,6-45-1694 0 0,-1 0-7 0 0,0 0-29 0 0,-12-2-3539 0 0,9-1-1593 0 0,4 0-1042 0 0,0-1-4808 0 0</inkml:trace>
  <inkml:trace contextRef="#ctx0" brushRef="#br0" timeOffset="50140.454">594 3016 1272 0 0,'0'0'2469'0'0,"0"0"-483"0"0,0 0-177 0 0,0 0 60 0 0,0 0 83 0 0,0 0-49 0 0,0 0-264 0 0,0 0-416 0 0,0 0-448 0 0,0 0-304 0 0,0 0-138 0 0,0 0-26 0 0,0 0 93 0 0,18 0 1438 0 0,110-11 1946 0 0,51-8-2238 0 0,-179 19-1522 0 0,0 0 19 0 0,0 0 30 0 0,0 0 31 0 0,0 0 7 0 0,0 0 21 0 0,0 0 9 0 0,0 0-1 0 0,0 0 4 0 0,-10-4 938 0 0,1 0-1121 0 0,0-1 1 0 0,1 0-1 0 0,0 0 1 0 0,0 0-1 0 0,0-1 0 0 0,0-1 1 0 0,1 1-1 0 0,0-1 1 0 0,1 0-1 0 0,-1-1 1 0 0,1 1-1 0 0,1-1 0 0 0,-3-4 39 0 0,3-5-1690 0 0,5 4-5855 0 0,0 11 5929 0 0,0-1-10192 0 0</inkml:trace>
  <inkml:trace contextRef="#ctx0" brushRef="#br0" timeOffset="51899.371">567 1845 0 0 0,'0'0'309'0'0,"0"0"701"0"0,0 0 342 0 0,0 0 118 0 0,0 0-60 0 0,0 0-172 0 0,0 0-131 0 0,0 0-90 0 0,0 0-29 0 0,0 0-29 0 0,0 0-36 0 0,0 0-34 0 0,6 0 3848 0 0,10 78-1764 0 0,-2 105-1606 0 0,-11-180 1006 0 0,1-25-1904 0 0,-2 1-428 0 0,24-107 30 0 0,-17 110-90 0 0,-7 12 14 0 0,0-1 1 0 0,1 1 0 0 0,0 1 0 0 0,0-1-1 0 0,0 0 1 0 0,1 1 0 0 0,0-1-1 0 0,0 1 1 0 0,0 0 0 0 0,1 0-1 0 0,0 1 1 0 0,0-1 0 0 0,0 1-1 0 0,0 0 1 0 0,1 1 0 0 0,0-1 4 0 0,35-4-7 0 0,-40 8-9 0 0,-1 0 5 0 0,0 0-1 0 0,0 0-13 0 0,0 0 1 0 0,0 0-9 0 0,10 27 187 0 0,-3-5-112 0 0,-7-21-54 0 0,0-1 9 0 0,0 0 26 0 0,0 0-6 0 0,0 0-12 0 0,0 0-15 0 0,0 0-4 0 0,0 0-14 0 0,0 0-10 0 0,0 0-36 0 0,0 0-55 0 0,0 0-102 0 0,0 0-150 0 0,0 0-227 0 0,0 0-335 0 0,-4 0-13404 0 0,4 0 6437 0 0</inkml:trace>
  <inkml:trace contextRef="#ctx0" brushRef="#br0" timeOffset="53458.64">750 2092 0 0 0,'0'0'349'0'0,"0"0"537"0"0,0 0 154 0 0,0 0 70 0 0,0 0 129 0 0,0 0 122 0 0,0 0 49 0 0,0 0-36 0 0,0 0-108 0 0,0 0-175 0 0,13 15 2593 0 0,-5 31-1369 0 0,-8-46-2226 0 0,0 0 18 0 0,0 0 30 0 0,0 0 38 0 0,0 0 36 0 0,0 0 44 0 0,0 0 41 0 0,0 0 34 0 0,0 0 13 0 0,12-25 2631 0 0,-7 9-2957 0 0,-1 11-4 0 0,-1 0 0 0 0,1 0 0 0 0,0 1 0 0 0,0 0 0 0 0,0 0 0 0 0,0 0 0 0 0,1 0 0 0 0,0 1 0 0 0,0-1 0 0 0,0 1 0 0 0,0 0 0 0 0,0 1 0 0 0,0-1 0 0 0,1 1 0 0 0,-1 0 0 0 0,1 1 0 0 0,0-1 0 0 0,-1 1 0 0 0,1 0 0 0 0,0 0 0 0 0,0 1 0 0 0,0 0 0 0 0,5 0-13 0 0,-10 0 15 0 0,-1 0 5 0 0,-11 66 1279 0 0,-29-8-875 0 0,-22-1-217 0 0,61-55-203 0 0,1-1 0 0 0,-1 0 1 0 0,1 0-1 0 0,-1 0 1 0 0,1 1-1 0 0,0-1 0 0 0,-1 0 1 0 0,1 0-1 0 0,0 1 1 0 0,0-1-1 0 0,0 0 0 0 0,0 0 1 0 0,0 1-1 0 0,0-1 1 0 0,1 0-1 0 0,-1 0 0 0 0,0 1 1 0 0,1-1-1 0 0,-1 0 1 0 0,1 0-1 0 0,-1 0 0 0 0,1 0 1 0 0,-1 1-1 0 0,1-1 1 0 0,0 0-1 0 0,0 0 0 0 0,-1 0 1 0 0,1 0-1 0 0,0-1 1 0 0,0 1-1 0 0,0 0 1 0 0,0 0-1 0 0,0 0 0 0 0,0-1 1 0 0,0 1-1 0 0,1 0 1 0 0,-1-1-1 0 0,0 1 0 0 0,0-1 1 0 0,0 0-1 0 0,1 1 1 0 0,-1-1-1 0 0,0 0 0 0 0,0 0 1 0 0,1 0-1 0 0,-1 0-4 0 0,80 4 1067 0 0,-77-7-679 0 0,-3 2-5482 0 0,-1 1-5531 0 0,0 0 364 0 0</inkml:trace>
  <inkml:trace contextRef="#ctx0" brushRef="#br0" timeOffset="54470.972">488 1718 0 0 0,'0'0'263'0'0,"0"0"702"0"0,0 0 336 0 0,0 0 146 0 0,0 0 100 0 0,0 0 85 0 0,0 0 14 0 0,0 0-54 0 0,0 0-117 0 0,0 0-199 0 0,0 0-173 0 0,-3-2-156 0 0,4 2-823 0 0,-1 0-1 0 0,1 0 1 0 0,-1 1-1 0 0,0-1 1 0 0,1 0 0 0 0,-1 0-1 0 0,1 0 1 0 0,-1 0-1 0 0,0 0 1 0 0,1 0 0 0 0,-1 0-1 0 0,1 0 1 0 0,-1 0-1 0 0,1 0 1 0 0,-1 0 0 0 0,0 0-1 0 0,1-1 1 0 0,-1 1-1 0 0,1 0 1 0 0,-1 0 0 0 0,0 0-1 0 0,1 0 1 0 0,-1-1-1 0 0,0 1 1 0 0,1 0 0 0 0,-1 0-1 0 0,0-1 1 0 0,1 1-1 0 0,-1 0 1 0 0,0-1 0 0 0,0 1-1 0 0,1 0 1 0 0,-1-1 0 0 0,0 1-1 0 0,0-1 1 0 0,0 1-1 0 0,1 0 1 0 0,-1-1 0 0 0,0 1-1 0 0,0-1 1 0 0,0 1-1 0 0,0 0 1 0 0,0-1 0 0 0,0 1-1 0 0,0-1 1 0 0,0 1-1 0 0,0 0 1 0 0,0-1 0 0 0,0 1-1 0 0,0-1 1 0 0,0 1-1 0 0,0-1 1 0 0,0 1 0 0 0,0 0-1 0 0,-1-1 1 0 0,1 1-1 0 0,0 0 1 0 0,0-1-124 0 0,21-2 103 0 0,218-54 2543 0 0,-174 48-117 0 0,-94-11-2277 0 0,-89-72-106 0 0,115 88 34 0 0,-7-6-1784 0 0,10 9-2562 0 0,6 5-3827 0 0,-2 0-4014 0 0</inkml:trace>
  <inkml:trace contextRef="#ctx0" brushRef="#br0" timeOffset="58980.821">1291 2042 2633 0 0,'0'0'2880'0'0,"0"0"-415"0"0,0 0-242 0 0,0 0-92 0 0,0 0 11 0 0,0 0-83 0 0,0 0-299 0 0,0 0-409 0 0,0 0-409 0 0,0 0-303 0 0,0 0-171 0 0,0 0-64 0 0,0 0-30 0 0,8-16 848 0 0,5 10-938 0 0,0 1 0 0 0,1 0 0 0 0,-1 1 0 0 0,1 0-1 0 0,0 1 1 0 0,1 1 0 0 0,-1 0 0 0 0,0 1 0 0 0,1 1 0 0 0,-1 0 0 0 0,8 1-284 0 0,69-4 188 0 0,-30 3 1019 0 0,-77-24-780 0 0,-118-91-371 0 0,157 115-5903 0 0,-10 4 584 0 0,-3 0-6480 0 0</inkml:trace>
  <inkml:trace contextRef="#ctx0" brushRef="#br0" timeOffset="57657.854">1303 2188 0 0 0,'0'0'399'0'0,"0"0"886"0"0,0 0 629 0 0,0 0 365 0 0,0 0 136 0 0,0 0-197 0 0,0 0-424 0 0,0 0-463 0 0,0 0-339 0 0,0 0-200 0 0,0 0-104 0 0,0 0-50 0 0,-2-2-23 0 0,3 2-539 0 0,-1 1 0 0 0,0-1 1 0 0,0 0-1 0 0,1 1 0 0 0,-1-1 1 0 0,0 0-1 0 0,0 1 0 0 0,0-1 1 0 0,1 0-1 0 0,-1 1 0 0 0,0-1 1 0 0,0 1-1 0 0,0-1 0 0 0,0 0 1 0 0,0 1-1 0 0,0-1 0 0 0,0 1 1 0 0,0-1-1 0 0,0 0 0 0 0,0 1 1 0 0,0-1-1 0 0,0 1 0 0 0,0-1 1 0 0,0 0-1 0 0,0 1 0 0 0,0-1 1 0 0,0 1-1 0 0,-1-1 0 0 0,1 0 1 0 0,0 1-1 0 0,0-1 0 0 0,0 0 1 0 0,-1 1-1 0 0,1-1 0 0 0,0 0 1 0 0,0 1-1 0 0,-1-1 0 0 0,1 0 1 0 0,0 1-1 0 0,-1-1 0 0 0,1 0 1 0 0,0 0-1 0 0,-1 0 0 0 0,1 1 1 0 0,-1-1-1 0 0,1 0 0 0 0,0 0 1 0 0,-1 0-1 0 0,1 0 0 0 0,0 0 1 0 0,-1 0-1 0 0,1 0 0 0 0,-1 0 1 0 0,1 0-1 0 0,-1 0 1 0 0,1 0-1 0 0,0 0 0 0 0,-1 0 1 0 0,1 0-78 0 0,0 13 277 0 0,-9 469 3375 0 0,1-256-3243 0 0,8-226-408 0 0,0 0 1 0 0,0 0-1 0 0,-1-1 1 0 0,1 1-1 0 0,0 0 1 0 0,0 0 0 0 0,0-1-1 0 0,0 1 1 0 0,0 0-1 0 0,-1 0 1 0 0,1 0 0 0 0,0-1-1 0 0,0 1 1 0 0,0 0-1 0 0,-1 0 1 0 0,1 0-1 0 0,0 0 1 0 0,0 0 0 0 0,-1-1-1 0 0,1 1 1 0 0,0 0-1 0 0,0 0 1 0 0,-1 0-1 0 0,1 0 1 0 0,0 0 0 0 0,0 0-1 0 0,-1 0 1 0 0,1 0-1 0 0,0 0 1 0 0,0 0 0 0 0,-1 0-1 0 0,1 0 1 0 0,0 0-1 0 0,-1 0 1 0 0,1 0-1 0 0,0 0 1 0 0,0 0 0 0 0,-1 1-1 0 0,1-1 1 0 0,0 0-1 0 0,0 0 1 0 0,0 0-1 0 0,-1 0 0 0 0,-10-31-1043 0 0,5-38-3367 0 0,6 40-608 0 0,0 12-124 0 0,0 5-5467 0 0</inkml:trace>
  <inkml:trace contextRef="#ctx0" brushRef="#br0" timeOffset="58040.862">1268 2250 96 0 0,'0'0'1394'0'0,"0"0"-26"0"0,0 0 167 0 0,0 0 264 0 0,0 0 212 0 0,0 0 27 0 0,0 0-262 0 0,0 0-395 0 0,0 0-307 0 0,0 0-133 0 0,0 0-48 0 0,0 0-22 0 0,0 0-57 0 0,2-2-64 0 0,5-1-367 0 0,-1 1-1 0 0,0 0 0 0 0,0 0 0 0 0,1 0 1 0 0,0 1-1 0 0,-1 0 0 0 0,1 0 0 0 0,-1 1 0 0 0,1 0 1 0 0,0 0-1 0 0,-1 0 0 0 0,1 1 0 0 0,2 1-382 0 0,38-2 831 0 0,185-21 744 0 0,-220 19-1619 0 0,3 0 50 0 0,-20 1-3877 0 0,-9 9-7528 0 0,11-4 591 0 0</inkml:trace>
  <inkml:trace contextRef="#ctx0" brushRef="#br0" timeOffset="58343.047">1247 2531 2649 0 0,'0'0'2053'0'0,"0"0"-380"0"0,0 0-132 0 0,0 0 152 0 0,0 0 151 0 0,0 0-43 0 0,0 0-291 0 0,0 0-388 0 0,0 0-288 0 0,0 0-64 0 0,0 0 39 0 0,0 0 64 0 0,0 0 2 0 0,7 2-68 0 0,90-5 1644 0 0,129-53-652 0 0,-195 55-2040 0 0,-19 1-2555 0 0,-11 0 663 0 0,-1 0-2822 0 0,0 0-5831 0 0</inkml:trace>
  <inkml:trace contextRef="#ctx0" brushRef="#br0" timeOffset="59501.827">2056 2535 984 0 0,'0'0'3704'0'0,"0"0"-1431"0"0,0 0-637 0 0,0 0 17 0 0,0 0 121 0 0,0 0 41 0 0,0 0-51 0 0,0 0-211 0 0,0 0-273 0 0,0 0-241 0 0,0 0-210 0 0,0 0-207 0 0,0 0-185 0 0,-8 0-147 0 0,-65 27 550 0 0,20 15 25 0 0,95-54 537 0 0,39-48-519 0 0,-85 59 664 0 0,-33 28-1442 0 0,8-5-146 0 0,29-21-31 0 0,0-1-58 0 0,0 0-92 0 0,0 0-114 0 0,0 0-208 0 0,8 0-2495 0 0,-5 0-824 0 0,0 0-5255 0 0</inkml:trace>
  <inkml:trace contextRef="#ctx0" brushRef="#br0" timeOffset="62107.072">2401 2662 0 0 0,'0'0'1127'0'0,"0"0"449"0"0,0 0 414 0 0,0 0 217 0 0,0 0-17 0 0,0 0-310 0 0,0 0-341 0 0,0 0-302 0 0,0 0-209 0 0,0 0-143 0 0,-1-7-130 0 0,-2-21-99 0 0,-27 21 1039 0 0,-42 61-1169 0 0,60-43-503 0 0,1 0 0 0 0,0 2 0 0 0,0-1 1 0 0,1 1-1 0 0,1 1 0 0 0,0 0 0 0 0,1 0 0 0 0,0 1 1 0 0,1-1-1 0 0,1 2 0 0 0,1-1 0 0 0,0 1 0 0 0,1 0 0 0 0,0 0 1 0 0,1 0-1 0 0,1 0 0 0 0,1 1 0 0 0,0 5-23 0 0,2-18 53 0 0,1-1 1 0 0,0 1-1 0 0,-1-1 0 0 0,1 1 0 0 0,0-1 1 0 0,0 0-1 0 0,1 0 0 0 0,-1 0 0 0 0,1 0 1 0 0,0 0-1 0 0,0 0 0 0 0,0-1 0 0 0,0 1 1 0 0,0-1-1 0 0,0 0 0 0 0,0 0 1 0 0,1 0-1 0 0,-1 0 0 0 0,1-1 0 0 0,0 1 1 0 0,0-1-1 0 0,-1 0 0 0 0,1 0 0 0 0,0 0 1 0 0,0-1-1 0 0,0 1 0 0 0,0-1 0 0 0,0 0 1 0 0,0 0-1 0 0,-1 0 0 0 0,1-1 0 0 0,0 1 1 0 0,0-1-1 0 0,0 0 0 0 0,0 0 0 0 0,-1-1 1 0 0,1 1-1 0 0,0-1 0 0 0,-1 0 0 0 0,1 1 1 0 0,-1-2-1 0 0,0 1 0 0 0,2-1-53 0 0,30-23 225 0 0,0 0 1 0 0,-2-2-1 0 0,-1-2 0 0 0,-2-1 0 0 0,-1-1 0 0 0,-1-1 1 0 0,-2-2-1 0 0,-1-1 0 0 0,15-30-225 0 0,-15 26 29 0 0,-2-2 0 0 0,-1 0 0 0 0,-3-1 0 0 0,-1-2 0 0 0,-3 1 0 0 0,10-43-29 0 0,-22 72 3 0 0,0 0 1 0 0,0 0 0 0 0,-2 0 0 0 0,0-1 0 0 0,0 1 0 0 0,-2-1 0 0 0,0 1 0 0 0,0 0 0 0 0,-2-1-1 0 0,0 1 1 0 0,0 0 0 0 0,-4-5-4 0 0,5 16-7 0 0,-1 0-1 0 0,1 1 0 0 0,-1-1 1 0 0,0 1-1 0 0,0 0 1 0 0,-1 0-1 0 0,1 0 0 0 0,-1 0 1 0 0,0 1-1 0 0,1-1 1 0 0,-1 1-1 0 0,0 0 0 0 0,0 0 1 0 0,0 0-1 0 0,-1 1 0 0 0,1-1 1 0 0,0 1-1 0 0,-1 0 1 0 0,1 1-1 0 0,-1-1 0 0 0,1 1 1 0 0,-1-1-1 0 0,1 2 1 0 0,-1-1-1 0 0,1 0 0 0 0,0 1 1 0 0,-1 0-1 0 0,1-1 1 0 0,-1 2-1 0 0,1-1 0 0 0,0 1 1 0 0,0-1-1 0 0,0 1 1 0 0,0 0-1 0 0,0 1 0 0 0,0-1 1 0 0,-2 3 7 0 0,-11 10 2 0 0,2 1 1 0 0,0 1 0 0 0,1 0-1 0 0,1 1 1 0 0,0 1 0 0 0,2 0-1 0 0,0 1 1 0 0,1 0 0 0 0,1 0-1 0 0,1 1 1 0 0,1 0 0 0 0,0 0-1 0 0,2 1 1 0 0,1 0 0 0 0,-2 21-3 0 0,2-14 39 0 0,1 0 0 0 0,1 0 0 0 0,2 0 1 0 0,1 1-1 0 0,5 28-39 0 0,-1-35 77 0 0,1 1 1 0 0,2-1-1 0 0,0-1 1 0 0,2 1 0 0 0,0-1-1 0 0,2-1 1 0 0,0 0-1 0 0,1-1 1 0 0,1 0-1 0 0,1-1 1 0 0,1-1-1 0 0,0 0 1 0 0,2-1-1 0 0,14 12-77 0 0,-29-28-236 0 0,14 14 842 0 0,-23-13-3644 0 0,2-6 911 0 0,3 1-1959 0 0,1 2 61 0 0,-1-2-7130 0 0</inkml:trace>
  <inkml:trace contextRef="#ctx0" brushRef="#br0" timeOffset="62786.974">2954 2604 1592 0 0,'0'0'1310'0'0,"0"0"-262"0"0,0 0 35 0 0,0 0 372 0 0,0 0 273 0 0,0 0 51 0 0,0 0-136 0 0,0 0-278 0 0,0 0-282 0 0,0 0-220 0 0,0 0-139 0 0,0 0-76 0 0,0 0-63 0 0,5 26-54 0 0,16 83-43 0 0,-20-102-364 0 0,1 0 0 0 0,-1 0 0 0 0,0 0 0 0 0,0 0 1 0 0,-1 0-1 0 0,0 1 0 0 0,-1-1 0 0 0,1 0 0 0 0,-1 0 0 0 0,0 0 0 0 0,-1 0 0 0 0,-2 6-124 0 0,-2 8 332 0 0,-34 110 1584 0 0,37-115-1159 0 0,1-25 891 0 0,1-29-796 0 0,1 5-855 0 0,1 0 0 0 0,2 1 0 0 0,1-1 0 0 0,1 1 0 0 0,2 0 0 0 0,1 0 0 0 0,2 1 0 0 0,4-8 3 0 0,5-3-23 0 0,2 1 0 0 0,1 0 1 0 0,2 2-1 0 0,16-19 23 0 0,-37 54-8 0 0,1 0 0 0 0,-1 0 0 0 0,0 1 0 0 0,1-1 0 0 0,0 1 0 0 0,-1 0 0 0 0,1 0 0 0 0,1 0 1 0 0,-1 1-1 0 0,0 0 0 0 0,1-1 0 0 0,-1 2 0 0 0,1-1 0 0 0,-1 0 0 0 0,1 1 0 0 0,0 0 0 0 0,0 0 0 0 0,0 0 0 0 0,0 1 0 0 0,3-1 8 0 0,-6 3 5 0 0,0 0-1 0 0,0-1 1 0 0,-1 1-1 0 0,1 0 1 0 0,-1 0-1 0 0,1 0 0 0 0,-1 1 1 0 0,0-1-1 0 0,0 0 1 0 0,1 0-1 0 0,-2 1 1 0 0,1-1-1 0 0,0 1 1 0 0,0-1-1 0 0,-1 0 0 0 0,1 1 1 0 0,-1 0-1 0 0,0-1 1 0 0,0 1-1 0 0,0-1 1 0 0,0 1-1 0 0,0-1 1 0 0,-1 1-1 0 0,1-1 0 0 0,-1 2-4 0 0,1 1 11 0 0,0 137 179 0 0,0-142-230 0 0,0 0 1 0 0,0-1-1 0 0,0 1 0 0 0,0-1 0 0 0,0 1 0 0 0,0 0 0 0 0,0-1 0 0 0,0 1 0 0 0,0-1 0 0 0,0 1 0 0 0,0 0 0 0 0,0-1 0 0 0,1 1 1 0 0,-1 0-1 0 0,0-1 0 0 0,0 1 0 0 0,0 0 0 0 0,1-1 0 0 0,-1 1 0 0 0,0 0 0 0 0,0-1 0 0 0,1 1 0 0 0,-1 0 0 0 0,0 0 1 0 0,1-1-1 0 0,-1 1 0 0 0,0 0 0 0 0,1 0 0 0 0,-1 0 0 0 0,0 0 0 0 0,1-1 0 0 0,-1 1 0 0 0,0 0 0 0 0,1 0 0 0 0,-1 0 1 0 0,1 0-1 0 0,-1 0 0 0 0,0 0 0 0 0,1 0 0 0 0,-1 0 0 0 0,0 0 0 0 0,1 0 0 0 0,-1 0 0 0 0,1 0 0 0 0,-1 0 0 0 0,0 0 1 0 0,1 0-1 0 0,-1 1 0 0 0,0-1 0 0 0,1 0 0 0 0,-1 0 0 0 0,0 0 0 0 0,1 1 0 0 0,-1-1 0 0 0,0 0 0 0 0,1 0 0 0 0,-1 1 1 0 0,0-1-1 0 0,1 0 0 0 0,-1 0 0 0 0,0 1 0 0 0,0-1 0 0 0,0 0 0 0 0,1 1 0 0 0,-1-1 0 0 0,0 0 0 0 0,0 1 0 0 0,0-1 40 0 0,4-11-2244 0 0,-2 2-805 0 0,0 3-1866 0 0,-2 2-6176 0 0</inkml:trace>
  <inkml:trace contextRef="#ctx0" brushRef="#br0" timeOffset="63242.64">2940 2203 1312 0 0,'0'0'2856'0'0,"0"0"-813"0"0,0 0-334 0 0,0 0 30 0 0,0 0 44 0 0,0 0-60 0 0,0 0-221 0 0,0 0-358 0 0,0 0-342 0 0,0 0-150 0 0,0 0 0 0 0,0 0 22 0 0,0 0 38 0 0,6 0-27 0 0,275 0 6023 0 0,-299-18-6361 0 0,-45-36-208 0 0,59 50-202 0 0,-34-47 47 0 0,28 10-2886 0 0,18 33-2835 0 0,-1 7-2115 0 0,-2 1-2760 0 0</inkml:trace>
  <inkml:trace contextRef="#ctx0" brushRef="#br0" timeOffset="63870.724">3624 2577 0 0 0,'0'0'1558'0'0,"0"0"130"0"0,0 0 104 0 0,0 0 105 0 0,0 0 21 0 0,0 0-131 0 0,0 0-295 0 0,0 0-399 0 0,0 0-364 0 0,0 0-215 0 0,0 0-85 0 0,0 0 15 0 0,31 8 3974 0 0,26-15-1557 0 0,-2-1-1621 0 0,20-7-12 0 0,31-9-393 0 0,-59 16-660 0 0,-46 8-177 0 0,-1 0 9 0 0,0 0 4 0 0,0 0-13 0 0,0 0 5 0 0,0 0-10 0 0,0 0-6 0 0,0 0 2 0 0,0 0-10 0 0,0 0-30 0 0,0 0-15 0 0,0 0-30 0 0,0 0-57 0 0,0 0-33 0 0,0 0-41 0 0,0 0-61 0 0,-2 12-4650 0 0,1-5-4919 0 0,0-6-344 0 0</inkml:trace>
  <inkml:trace contextRef="#ctx0" brushRef="#br0" timeOffset="64179.801">3642 2758 720 0 0,'0'0'1722'0'0,"0"0"44"0"0,0 0 191 0 0,0 0 181 0 0,0 0-12 0 0,0 0-220 0 0,0 0-390 0 0,0 0-445 0 0,0 0-342 0 0,0 0-186 0 0,0 0-21 0 0,0 0 78 0 0,0 0 99 0 0,2 2 93 0 0,9 1-316 0 0,-1 0 0 0 0,1-1 1 0 0,0-1-1 0 0,0 1 0 0 0,-1-2 0 0 0,1 0 1 0 0,0 0-1 0 0,0-1 0 0 0,0 0 1 0 0,0-1-1 0 0,-1 0 0 0 0,1 0 0 0 0,-1-2 1 0 0,6-1-477 0 0,108-21 857 0 0,-68 18-1339 0 0,-40 4-3168 0 0,-11 4-6878 0 0,-3 0-1144 0 0</inkml:trace>
  <inkml:trace contextRef="#ctx0" brushRef="#br0" timeOffset="68079.781">4372 2165 0 0 0,'0'0'289'0'0,"0"0"964"0"0,0 0 338 0 0,0 0-30 0 0,0 0-55 0 0,0 0-14 0 0,0 0 26 0 0,0 0 57 0 0,0 0-44 0 0,0-4 7137 0 0,-29 105-7449 0 0,9-48-920 0 0,-24 105 429 0 0,36-127 142 0 0,14-52 1417 0 0,24-54-2108 0 0,3 1-1 0 0,3 2 1 0 0,43-64-179 0 0,34-21 195 0 0,-98 196 68 0 0,18 80 101 0 0,-8-9-252 0 0,-24-109-138 0 0,0-1 32 0 0,-1 0 7 0 0,1 0 7 0 0,0 0-27 0 0,-1 0-3 0 0,37-31 124 0 0,111-134 81 0 0,-89 91-152 0 0,-53 68-30 0 0,-1 7 16 0 0,-7 13-21 0 0,-38 205 318 0 0,40-46-236 0 0,9-161-703 0 0,-1-12-6334 0 0,-3 0-3030 0 0,-5 0-1157 0 0</inkml:trace>
  <inkml:trace contextRef="#ctx0" brushRef="#br0" timeOffset="68369.32">4212 2550 6145 0 0,'0'0'4216'0'0,"0"0"-1633"0"0,0 0-916 0 0,0 0-360 0 0,0 0-245 0 0,0 0-103 0 0,0 0 23 0 0,0 0 56 0 0,0 0-11 0 0,0 0-46 0 0,0 0-144 0 0,0 0-151 0 0,0 0-111 0 0,29 1-63 0 0,94 1-8 0 0,141-31 1537 0 0,-39 2-1896 0 0,-198 22-2977 0 0,-27 5 990 0 0,0 0-1450 0 0,0 0-3544 0 0,0 0-4893 0 0</inkml:trace>
  <inkml:trace contextRef="#ctx0" brushRef="#br0" timeOffset="68876.825">4401 2781 9266 0 0,'0'0'2626'0'0,"0"0"-570"0"0,0 0-293 0 0,0 0-222 0 0,0 0-269 0 0,0 0-245 0 0,0 0-220 0 0,0 0-174 0 0,0 0-85 0 0,0 0-24 0 0,0 0-29 0 0,0 0-33 0 0,0 0-20 0 0,23-9-24 0 0,72-27-3 0 0,10 13 805 0 0,-104 22-1201 0 0,1 0 0 0 0,0 0 0 0 0,0 0 1 0 0,0 0-1 0 0,-1 0 0 0 0,1 1 0 0 0,0-1 0 0 0,0 0 1 0 0,0 1-1 0 0,0 0 0 0 0,0-1 0 0 0,0 1 0 0 0,0 0 1 0 0,0 0-1 0 0,0 0 0 0 0,0 0 0 0 0,0 0 0 0 0,0 1 1 0 0,0-1-1 0 0,0 1 0 0 0,0-1 0 0 0,0 1 0 0 0,0 0 1 0 0,0-1-1 0 0,0 1 0 0 0,-1 0 0 0 0,1 0 1 0 0,0 1-1 0 0,-1-1 0 0 0,1 0 0 0 0,0 0 0 0 0,-1 1 1 0 0,0-1-1 0 0,1 1 0 0 0,-1-1 0 0 0,0 1 0 0 0,0 0 1 0 0,0-1-1 0 0,0 1 0 0 0,0 0 0 0 0,0 0 0 0 0,0 0 1 0 0,-1 0-1 0 0,1 0 0 0 0,-1 0 0 0 0,1 0 0 0 0,-1 0 1 0 0,0 0-1 0 0,0 0 0 0 0,0 0 0 0 0,0 0 0 0 0,0 0 1 0 0,0 0-1 0 0,0 0 0 0 0,-1 2-19 0 0,-8 11 53 0 0,-1 0 0 0 0,-1 0 0 0 0,0-1 1 0 0,0 0-1 0 0,-2-1 0 0 0,1 0 0 0 0,-2-1 0 0 0,0-1 0 0 0,0 0-53 0 0,-27 25 37 0 0,-75 91 244 0 0,115-126-272 0 0,0 1 1 0 0,0-1-1 0 0,0 0 0 0 0,0 1 1 0 0,0 0-1 0 0,0-1 0 0 0,0 1 1 0 0,1-1-1 0 0,-1 1 0 0 0,1 0 1 0 0,-1 0-1 0 0,1-1 0 0 0,0 1 1 0 0,0 0-1 0 0,-1 0 0 0 0,1-1 0 0 0,0 1 1 0 0,1 0-1 0 0,-1 0 0 0 0,0-1 1 0 0,0 1-1 0 0,1 0 0 0 0,-1 0 1 0 0,1-1-1 0 0,0 1 0 0 0,-1 0 1 0 0,1-1-1 0 0,0 1 0 0 0,0-1 1 0 0,0 1-1 0 0,0-1 0 0 0,0 0 0 0 0,0 1 1 0 0,1-1-1 0 0,-1 0 0 0 0,0 0 1 0 0,1 1-1 0 0,-1-1 0 0 0,1 0 1 0 0,-1-1-1 0 0,1 1 0 0 0,-1 0 1 0 0,1 0-1 0 0,0-1 0 0 0,0 1-9 0 0,82 9 885 0 0,-54-15-977 0 0,-1-2 0 0 0,0-1-1 0 0,0-2 1 0 0,-1 0-1 0 0,0-2 1 0 0,12-8 92 0 0,-11 0-2156 0 0,-19 12-1147 0 0,1 1-4294 0 0,-6 3-4919 0 0</inkml:trace>
  <inkml:trace contextRef="#ctx0" brushRef="#br0" timeOffset="71148.38">5318 1945 0 0 0,'0'0'319'0'0,"0"0"770"0"0,0 0 378 0 0,0 0 196 0 0,0 0 90 0 0,0 0-62 0 0,0 0-126 0 0,0 0-195 0 0,0 0-276 0 0,0 0-201 0 0,-5 2 5846 0 0,-20 27-6131 0 0,2 2-1 0 0,0 1 1 0 0,2 1 0 0 0,2 1 0 0 0,1 1-1 0 0,2 0 1 0 0,-10 31-608 0 0,1-6 392 0 0,2 0-1 0 0,3 2 0 0 0,3 0 1 0 0,-5 37-392 0 0,18 70 596 0 0,6-154-513 0 0,1 0-1 0 0,0 0 1 0 0,1 0 0 0 0,1-1 0 0 0,0 0 0 0 0,1 0-1 0 0,1 0 1 0 0,0 0 0 0 0,1-1 0 0 0,0 0 0 0 0,1-1-1 0 0,0 0 1 0 0,5 5-83 0 0,41 30 782 0 0,-47-68-8567 0 0,2 3-2122 0 0,-6 14-318 0 0</inkml:trace>
  <inkml:trace contextRef="#ctx0" brushRef="#br0" timeOffset="71743.767">5372 2296 5833 0 0,'0'0'1982'0'0,"0"0"-344"0"0,0 0-111 0 0,0 0 105 0 0,0 0 83 0 0,0 0-75 0 0,0 0-255 0 0,0 0-388 0 0,0 0-389 0 0,0 0-245 0 0,0 0-128 0 0,0 0-27 0 0,-1 15 1163 0 0,57 139 2271 0 0,-46 147-2316 0 0,-4-282-941 0 0,12-69 802 0 0,34-132-1084 0 0,34-121-83 0 0,-82 303-3820 0 0,-4 13-5629 0 0,0-12 7700 0 0,0 0-9590 0 0</inkml:trace>
  <inkml:trace contextRef="#ctx0" brushRef="#br0" timeOffset="72162.225">5774 2685 8210 0 0,'0'0'1589'0'0,"0"0"-514"0"0,0 0-50 0 0,0 0 241 0 0,0 0 227 0 0,0 0 48 0 0,0 0-135 0 0,0 0-323 0 0,0 0-283 0 0,0 0-121 0 0,0 0-99 0 0,0 0-20 0 0,0 0 24 0 0,-5 17-4 0 0,-15 52-34 0 0,-34 51 1462 0 0,50-110-2056 0 0,0 0 1 0 0,0 1-1 0 0,-1-2 0 0 0,0 1 0 0 0,-1 0 0 0 0,0-1 0 0 0,-1 0 0 0 0,0-1 0 0 0,0 1 0 0 0,-1-1 1 0 0,-7 6 47 0 0,1-44-9276 0 0,14-4-2321 0 0,0 26 7971 0 0</inkml:trace>
  <inkml:trace contextRef="#ctx0" brushRef="#br0" timeOffset="72441.474">5637 2704 1360 0 0,'0'0'1843'0'0,"0"0"94"0"0,0 0 121 0 0,0 0 137 0 0,0 0 10 0 0,0 0-233 0 0,0 0-383 0 0,0 0-433 0 0,0 0-374 0 0,0 0-263 0 0,0 0-168 0 0,0 0-47 0 0,9 16 1511 0 0,36 76 3046 0 0,15 0-3645 0 0,-51-81-825 0 0,-4-12-5892 0 0,-4-12-845 0 0,0 6-315 0 0,0 2-1385 0 0</inkml:trace>
  <inkml:trace contextRef="#ctx0" brushRef="#br0" timeOffset="72899.175">5718 2142 6409 0 0,'0'0'2478'0'0,"0"0"-649"0"0,0 0-406 0 0,0 0-96 0 0,0 0-23 0 0,0 0-80 0 0,0 0-202 0 0,0 0-181 0 0,0 0-141 0 0,0 0-41 0 0,0 0 23 0 0,0 0-81 0 0,0 0-106 0 0,18-1-98 0 0,122-2 779 0 0,-138 2-1148 0 0,0 1 0 0 0,0-1 0 0 0,0 1 0 0 0,0 0 0 0 0,0 0 0 0 0,0 0-1 0 0,0 0 1 0 0,0 0 0 0 0,0 0 0 0 0,0 0 0 0 0,0 1 0 0 0,0-1 0 0 0,0 1-1 0 0,0-1 1 0 0,-1 1 0 0 0,1 0 0 0 0,0 0 0 0 0,0 0 0 0 0,0 0 0 0 0,-1 0-1 0 0,1 0 1 0 0,-1 0 0 0 0,1 1 0 0 0,-1-1 0 0 0,1 0 0 0 0,-1 1 0 0 0,0-1-1 0 0,1 1 1 0 0,-1 0 0 0 0,0-1 0 0 0,0 1 0 0 0,0 0 0 0 0,-1 0 0 0 0,1 0-1 0 0,0 1-27 0 0,-1 3 86 0 0,-1-1-1 0 0,0 1 1 0 0,-1 0 0 0 0,1-1-1 0 0,-1 1 1 0 0,0-1-1 0 0,-1 1 1 0 0,1-1-1 0 0,-1 0 1 0 0,0 0-1 0 0,0 0 1 0 0,-1 0 0 0 0,0-1-1 0 0,-3 5-85 0 0,-4 4 99 0 0,10-11-84 0 0,0-1 0 0 0,0 1 1 0 0,1 0-1 0 0,-1-1 1 0 0,0 1-1 0 0,1 0 1 0 0,-1 0-1 0 0,1 0 0 0 0,-1 0 1 0 0,1-1-1 0 0,0 1 1 0 0,0 0-1 0 0,0 0 1 0 0,0 0-1 0 0,0 0 0 0 0,0 0 1 0 0,1 0-1 0 0,-1 0 1 0 0,1-1-1 0 0,-1 1 0 0 0,1 0 1 0 0,0 0-1 0 0,-1-1 1 0 0,1 1-1 0 0,0 0 1 0 0,0-1-1 0 0,0 1 0 0 0,0-1 1 0 0,1 1-1 0 0,-1-1 1 0 0,0 1-1 0 0,2 0-15 0 0,6 1 103 0 0,1 1 0 0 0,-1-2 0 0 0,1 1 0 0 0,0-1-1 0 0,0-1 1 0 0,-1 0 0 0 0,1 0 0 0 0,0-1 0 0 0,0 0 0 0 0,0-1 0 0 0,0 0 0 0 0,0-1 0 0 0,0 0-1 0 0,5-1-102 0 0,49-13-1089 0 0,-55 21-2311 0 0,-7 5-8245 0 0,-2-6 1007 0 0</inkml:trace>
  <inkml:trace contextRef="#ctx0" brushRef="#br0" timeOffset="73195.987">6036 2600 13307 0 0,'0'0'1668'0'0,"0"0"-686"0"0,0 0-391 0 0,0 0 25 0 0,0 0 155 0 0,0 0 215 0 0,0 0 109 0 0,0 0-81 0 0,0 0-150 0 0,0 0-207 0 0,0 0-167 0 0,0 0-85 0 0,0 0-41 0 0,25-1-21 0 0,77-5-21 0 0,-25-2 376 0 0,-28 4 577 0 0,-25 1-3086 0 0,0 2-9322 0 0,-24 1-147 0 0</inkml:trace>
  <inkml:trace contextRef="#ctx0" brushRef="#br0" timeOffset="73440.165">6173 2327 9066 0 0,'0'0'1494'0'0,"0"0"-448"0"0,0 0-20 0 0,0 0 244 0 0,0 0 259 0 0,0 0 69 0 0,0 0-167 0 0,0 0-305 0 0,0 0-297 0 0,0 0-218 0 0,0 0-130 0 0,-3 36-103 0 0,-8 111-90 0 0,8-26 205 0 0,37 25-2311 0 0,-32-138-3780 0 0,0-8-2154 0 0</inkml:trace>
  <inkml:trace contextRef="#ctx0" brushRef="#br0" timeOffset="73940.094">6427 2223 3665 0 0,'0'0'1987'0'0,"0"0"-788"0"0,0 0-372 0 0,0 0 225 0 0,0 0 300 0 0,0 0 250 0 0,0 0 29 0 0,0 0-275 0 0,0 0-332 0 0,0 0-225 0 0,0 0-129 0 0,0 0-62 0 0,0 0-45 0 0,0 23-30 0 0,-1 72-12 0 0,17-13 785 0 0,-4-30-828 0 0,-3 1 0 0 0,-3 0 0 0 0,1 43-478 0 0,-3 1 165 0 0,-3-97-126 0 0,-1 0 0 0 0,1 0 0 0 0,0 0 0 0 0,0 0 0 0 0,0 0 0 0 0,0 0 0 0 0,0 0 0 0 0,0 0 0 0 0,-1-1 0 0 0,1 1 0 0 0,0 0 0 0 0,0 0 0 0 0,0-1 0 0 0,0 1 0 0 0,-1 0 0 0 0,1-1 0 0 0,0 1 0 0 0,0-1 0 0 0,-1 1 0 0 0,1-1 0 0 0,0 0 0 0 0,-1 1 0 0 0,1-1 0 0 0,-1 0 1 0 0,1 1-1 0 0,0-1 0 0 0,-1 0 0 0 0,0 0 0 0 0,1 1 0 0 0,-1-1 0 0 0,1 0 0 0 0,-1 0 0 0 0,0 0 0 0 0,0 1 0 0 0,1-1 0 0 0,-1 0 0 0 0,0 0 0 0 0,0 0-39 0 0,0 0-17 0 0,22-45 246 0 0,-1 0 0 0 0,-3-2 0 0 0,-2-1 0 0 0,-2 0 0 0 0,1-13-229 0 0,42-199 62 0 0,-37 200-294 0 0,-14 76-2125 0 0,-6-4 1526 0 0,0 7-1748 0 0,0-6-3582 0 0,-2 0-5286 0 0</inkml:trace>
  <inkml:trace contextRef="#ctx0" brushRef="#br0" timeOffset="74537.814">6703 2700 5441 0 0,'0'0'4138'0'0,"0"0"-2180"0"0,0 0-1052 0 0,0 0-79 0 0,0 0 134 0 0,0 0 126 0 0,0 0 51 0 0,0 0-213 0 0,0 0-301 0 0,0 0-216 0 0,0 0-69 0 0,0 0-30 0 0,0 0-21 0 0,-3 17 18 0 0,-10 52-49 0 0,10-13 773 0 0,23-59 479 0 0,2-15-1184 0 0,-1 0 0 0 0,-1-1 0 0 0,-1-2-1 0 0,0 0 1 0 0,-2 0 0 0 0,0-2-325 0 0,-3 52 352 0 0,-9 33-158 0 0,-4 0 0 0 0,-2-1-1 0 0,-8 59-193 0 0,-41 130 96 0 0,12-166 42 0 0,24-100 429 0 0,-4-171-887 0 0,18 106-2920 0 0,1 21-3127 0 0,-1 47-1998 0 0</inkml:trace>
  <inkml:trace contextRef="#ctx0" brushRef="#br0" timeOffset="75063.608">6820 2003 5609 0 0,'0'0'2738'0'0,"0"0"-323"0"0,0 0-224 0 0,0 0-46 0 0,0 0-185 0 0,0 0-325 0 0,0 0-369 0 0,0 0-357 0 0,0 0-274 0 0,0 0-139 0 0,0 0-45 0 0,0 0-17 0 0,0 0-17 0 0,9-7-37 0 0,81-40 980 0 0,-29 36-282 0 0,-57 41-634 0 0,-50 89 241 0 0,45-116-671 0 0,0-1 0 0 0,1 1 0 0 0,-1-1 0 0 0,1 1 0 0 0,0 0 0 0 0,0-1 0 0 0,0 1 0 0 0,0 0 0 0 0,1-1 0 0 0,-1 1 0 0 0,1-1 0 0 0,-1 1 0 0 0,1-1 0 0 0,0 1 0 0 0,0-1 0 0 0,0 1 0 0 0,0-1 0 0 0,1 0 0 0 0,-1 0 0 0 0,1 1 0 0 0,-1-1 0 0 0,1 0 0 0 0,0 0 0 0 0,-1-1 0 0 0,1 1 0 0 0,0 0 0 0 0,0 0 0 0 0,1-1 0 0 0,-1 0 0 0 0,0 1 0 0 0,0-1 0 0 0,1 0 0 0 0,-1 0-1 0 0,1 0 1 0 0,-1 0 0 0 0,1 0 0 0 0,-1-1 0 0 0,1 1 0 0 0,-1-1 0 0 0,2 0-14 0 0,8 1 55 0 0,-1 0-1 0 0,1-1 1 0 0,-1 0-1 0 0,1-1 0 0 0,-1 0 1 0 0,1-1-1 0 0,-1 0 1 0 0,0-1-1 0 0,0-1 1 0 0,0 1-1 0 0,8-5-54 0 0,16-1-441 0 0,-22 11-2229 0 0,-12 3-4349 0 0,-2-3 3298 0 0,1 2-8810 0 0</inkml:trace>
  <inkml:trace contextRef="#ctx0" brushRef="#br0" timeOffset="75361.599">7026 2593 8202 0 0,'0'0'4137'0'0,"0"0"-2338"0"0,0 0-943 0 0,0 0-44 0 0,0 0 124 0 0,0 0 98 0 0,0 0 114 0 0,0 0-32 0 0,0 0-142 0 0,0 0-154 0 0,0 0-177 0 0,0 0-110 0 0,13 2-61 0 0,97 11 1226 0 0,33-13-960 0 0,-131-13-3819 0 0,-12 5-4952 0 0,0 7 4814 0 0,0 0-8342 0 0</inkml:trace>
  <inkml:trace contextRef="#ctx0" brushRef="#br0" timeOffset="75611.501">7127 2408 10138 0 0,'0'0'1439'0'0,"0"0"-255"0"0,0 0 130 0 0,0 0 261 0 0,0 0 153 0 0,0 0-89 0 0,0 0-278 0 0,0 0-340 0 0,0 0-295 0 0,-1 34-178 0 0,-3 109-152 0 0,3 103-719 0 0,2-236-2976 0 0,1-5-5122 0 0,-1-4-2605 0 0</inkml:trace>
  <inkml:trace contextRef="#ctx0" brushRef="#br0" timeOffset="76128.225">7420 2142 3929 0 0,'0'0'2051'0'0,"0"0"-863"0"0,0 0-200 0 0,0 0 241 0 0,0 0 255 0 0,0 0 87 0 0,0 0-163 0 0,0 0-250 0 0,0 0-254 0 0,0 0-177 0 0,0 0-96 0 0,0 0-54 0 0,2 34-34 0 0,7 106-6 0 0,11 2 1357 0 0,-5 112-590 0 0,-14-212-1084 0 0,0-42-193 0 0,10-4 1531 0 0,2-30-915 0 0,38-112-103 0 0,-19 15-455 0 0,-5-1 0 0 0,-6-1 1 0 0,-5-10-86 0 0,-12 132-1731 0 0,-2 40-5891 0 0,-2-21-3679 0 0</inkml:trace>
  <inkml:trace contextRef="#ctx0" brushRef="#br0" timeOffset="76663.871">7668 2577 10954 0 0,'0'0'1641'0'0,"0"0"-474"0"0,0 0-82 0 0,0 0 63 0 0,0 0 33 0 0,0 0-69 0 0,0 0-160 0 0,0 0-201 0 0,0 0-164 0 0,0 0-92 0 0,0 0-93 0 0,0 0-27 0 0,0 0-23 0 0,17-2-48 0 0,87-7 955 0 0,-109 36-236 0 0,-3-13-853 0 0,2-2-80 0 0,-1-1 0 0 0,2 1 0 0 0,0 0 0 0 0,0 1 0 0 0,1 0 0 0 0,0-1 1 0 0,1 1-1 0 0,1 0 0 0 0,0 1 0 0 0,1 4-90 0 0,2-15 55 0 0,1-1 0 0 0,0 1 0 0 0,-1-1 1 0 0,1 0-1 0 0,0 1 0 0 0,1-1 0 0 0,-1 0 0 0 0,0 0 1 0 0,0-1-1 0 0,1 1 0 0 0,0 0 0 0 0,-1-1 0 0 0,1 1 1 0 0,0-1-1 0 0,-1 0 0 0 0,1 0 0 0 0,0 0 0 0 0,0 0 0 0 0,0-1 1 0 0,0 1-1 0 0,0-1 0 0 0,0 1 0 0 0,0-1 0 0 0,0 0 1 0 0,0 0-1 0 0,0-1-55 0 0,64-10 524 0 0,-58 7-476 0 0,-9 4-52 0 0,0 0-8 0 0,0 0-17 0 0,0 0-15 0 0,-14-6-7480 0 0,9 3-437 0 0,1 0-3603 0 0</inkml:trace>
  <inkml:trace contextRef="#ctx0" brushRef="#br0" timeOffset="76908.781">7585 2643 9530 0 0,'0'0'1755'0'0,"0"0"-753"0"0,0 0-122 0 0,0 0 235 0 0,0 0 134 0 0,0 0-31 0 0,0 0-143 0 0,0 0-238 0 0,0 0-233 0 0,0 0-206 0 0,34-4-174 0 0,102-12-136 0 0,-55 12-859 0 0,-59 5-8638 0 0,-19-1-386 0 0</inkml:trace>
  <inkml:trace contextRef="#ctx0" brushRef="#br0" timeOffset="77691.792">7689 1741 2465 0 0,'0'0'2305'0'0,"0"0"-35"0"0,0 0 79 0 0,0 0-10 0 0,0 0-241 0 0,0 0-422 0 0,0 0-476 0 0,0 0-369 0 0,0 0-233 0 0,0 0-110 0 0,0 0-27 0 0,0 0-22 0 0,13-5-23 0 0,101-32 1303 0 0,-9 37-55 0 0,-103 0-1641 0 0,-1 1 0 0 0,1 0 0 0 0,-1 0 0 0 0,0 0 0 0 0,0 0 0 0 0,1 0 0 0 0,-1 0 0 0 0,0 0 0 0 0,0 0 0 0 0,0 1 0 0 0,0-1 0 0 0,0 0 0 0 0,0 1-1 0 0,-1-1 1 0 0,1 0 0 0 0,0 1 0 0 0,-1-1 0 0 0,1 1 0 0 0,-1 0 0 0 0,1-1 0 0 0,-1 1 0 0 0,0-1 0 0 0,0 1 0 0 0,1-1 0 0 0,-1 1 0 0 0,0 0 0 0 0,-1-1 0 0 0,1 1 0 0 0,0-1 0 0 0,0 1-1 0 0,-1 0 1 0 0,1-1 0 0 0,-1 1 0 0 0,1-1 0 0 0,-1 1 0 0 0,0-1 0 0 0,1 0 0 0 0,-1 1 0 0 0,0-1 0 0 0,-1 1-23 0 0,-39 53 645 0 0,37-51-616 0 0,-1 0-1 0 0,1 1 1 0 0,0-1-1 0 0,0 1 0 0 0,0 0 1 0 0,0 0-1 0 0,1 0 1 0 0,0 0-1 0 0,0 1 0 0 0,0-1 1 0 0,1 1-1 0 0,0 0 1 0 0,0 0-1 0 0,0 0 0 0 0,1 0 1 0 0,0 0-1 0 0,0 0 1 0 0,0 0-1 0 0,1 0 0 0 0,0 2-28 0 0,1-6 22 0 0,1 0-1 0 0,0 0 0 0 0,-1 0 0 0 0,1-1 0 0 0,0 1 0 0 0,0-1 0 0 0,0 1 0 0 0,0-1 0 0 0,0 0 0 0 0,0 0 1 0 0,1 0-1 0 0,-1 0 0 0 0,0 0 0 0 0,1 0 0 0 0,-1-1 0 0 0,0 1 0 0 0,1-1 0 0 0,-1 0 0 0 0,1 0 0 0 0,-1 1 1 0 0,0-1-1 0 0,1-1 0 0 0,-1 1 0 0 0,1 0 0 0 0,-1-1 0 0 0,2 0-21 0 0,2 1 20 0 0,9 1-716 0 0,27-3 1142 0 0,-29-2-4153 0 0,-1-2-4246 0 0,-10 6-3891 0 0</inkml:trace>
  <inkml:trace contextRef="#ctx0" brushRef="#br0" timeOffset="78103.73">8021 1753 7122 0 0,'0'0'2207'0'0,"0"0"-498"0"0,0 0-146 0 0,0 0 63 0 0,0 0-71 0 0,0 0-192 0 0,0 0-337 0 0,0 0-388 0 0,0 0-208 0 0,0 0-7 0 0,0 0 98 0 0,0 0 130 0 0,0 0 40 0 0,6 9-26 0 0,78 179 2654 0 0,-64-118-3090 0 0,-3 0-1 0 0,-3 1 0 0 0,-3 1 0 0 0,-3 0 0 0 0,-3 0 0 0 0,-4 0 0 0 0,-4 36-228 0 0,1-80 4 0 0,-2-1 0 0 0,0 0 1 0 0,-2 0-1 0 0,-1-1 0 0 0,-1 0 1 0 0,-1 0-1 0 0,-2 0 0 0 0,0-1 0 0 0,-1-1 1 0 0,-2 0-1 0 0,-1-1 0 0 0,0 0 1 0 0,-2-2-1 0 0,-17 19-4 0 0,-75 46-333 0 0,25-48-2738 0 0,66-35 408 0 0,7-2-2621 0 0,4-1-6394 0 0</inkml:trace>
  <inkml:trace contextRef="#ctx0" brushRef="#br0" timeOffset="81630.958">8240 1552 232 0 0,'0'0'1083'0'0,"0"0"139"0"0,0 0 338 0 0,0 0 352 0 0,0 0 163 0 0,0 0-153 0 0,0 0-379 0 0,0 0-436 0 0,0 0-333 0 0,0 0-161 0 0,0 0-89 0 0,6 27 2378 0 0,42 105 1998 0 0,-35-38-4132 0 0,-5 1 0 0 0,-4 0 0 0 0,-4 1 0 0 0,-8 39-768 0 0,0-46 228 0 0,1-27-1 0 0,3 0 0 0 0,2 0-1 0 0,3 0 1 0 0,6 30-227 0 0,-7 34 777 0 0,-15-83-403 0 0,13 99 241 0 0,-14-84-366 0 0,14-24-185 0 0,2-33-60 0 0,0-1-6 0 0,0 0 7 0 0,0 0-1 0 0,0 0-15 0 0,0 0 2 0 0,0 0 1 0 0,0 0 3 0 0,0 0 17 0 0,0 0 22 0 0,0 0-22 0 0,0 0-21 0 0,0 0-16 0 0,0 0 5 0 0,0 0-10 0 0,0 0-36 0 0,0 0-49 0 0,1-14-4825 0 0,0 5-4479 0 0,-1 5-2528 0 0</inkml:trace>
  <inkml:trace contextRef="#ctx0" brushRef="#br0" timeOffset="82163.711">8444 2997 6057 0 0,'0'0'3281'0'0,"0"0"-1546"0"0,0 0-783 0 0,0 0-86 0 0,0 0 121 0 0,0 0 133 0 0,0 0 0 0 0,0 0-193 0 0,0 0-232 0 0,0 0-75 0 0,0 0 28 0 0,0 0 90 0 0,0 0 20 0 0,3 6-81 0 0,37 119 2703 0 0,-22-5-2258 0 0,15 10-631 0 0,-32-130-470 0 0,-1 0 1 0 0,0-1-1 0 0,0 1 1 0 0,0 0 0 0 0,0 0-1 0 0,1 0 1 0 0,-1 0-1 0 0,0 0 1 0 0,0-1-1 0 0,0 1 1 0 0,1 0 0 0 0,-1 0-1 0 0,0 0 1 0 0,0 0-1 0 0,0 0 1 0 0,1 0 0 0 0,-1 0-1 0 0,0 0 1 0 0,0 0-1 0 0,1 0 1 0 0,-1 0 0 0 0,0 0-1 0 0,0 0 1 0 0,1 0-1 0 0,-1 0 1 0 0,0 0-1 0 0,0 0 1 0 0,0 0 0 0 0,1 0-1 0 0,-1 0 1 0 0,0 0-1 0 0,0 0 1 0 0,1 0 0 0 0,-1 0-1 0 0,0 1 1 0 0,0-1-1 0 0,0 0 1 0 0,0 0 0 0 0,1 0-1 0 0,-1 0 1 0 0,0 1-1 0 0,0-1 1 0 0,0 0 0 0 0,0 0-1 0 0,1 0 1 0 0,-1 1-22 0 0,7-25 546 0 0,66-171-444 0 0,-11-17-284 0 0,-59 192-26 0 0,-3 20 90 0 0,0 0-69 0 0,0 0-115 0 0,0 0-128 0 0,0 0-144 0 0,0 0-141 0 0,0 16-5712 0 0,0-10 866 0 0,0-1-5854 0 0</inkml:trace>
  <inkml:trace contextRef="#ctx0" brushRef="#br0" timeOffset="82562.455">8824 3278 5937 0 0,'0'0'4057'0'0,"0"0"-1820"0"0,0 0-790 0 0,0 0-39 0 0,0 0 46 0 0,0 0-46 0 0,0 0-157 0 0,0 0-286 0 0,0 0-282 0 0,0 0-199 0 0,0 0-41 0 0,0 0 4 0 0,0 0 12 0 0,-6 19 25 0 0,-34 120 856 0 0,23-50-440 0 0,1-47-731 0 0,16-42-182 0 0,0 0-24 0 0,0 0-18 0 0,0 0-14 0 0,0 0-29 0 0,0 0-11 0 0,0 0-36 0 0,0 0-82 0 0,0-29-8887 0 0,0 17 439 0 0,0 7 1644 0 0</inkml:trace>
  <inkml:trace contextRef="#ctx0" brushRef="#br0" timeOffset="82817.214">8610 3228 5553 0 0,'0'0'1773'0'0,"0"0"-442"0"0,0 0 2 0 0,0 0 139 0 0,0 0 14 0 0,0 0-151 0 0,0 0-197 0 0,0 0-204 0 0,0 0-87 0 0,0 0 19 0 0,0 0-98 0 0,0 0-100 0 0,0 0-74 0 0,17 2-62 0 0,107 8 723 0 0,66-25-717 0 0,-161 11-2055 0 0,-29 4 634 0 0,0 0-369 0 0,0 0-678 0 0,-1 0-2123 0 0,-3 0-3806 0 0</inkml:trace>
  <inkml:trace contextRef="#ctx0" brushRef="#br0" timeOffset="83062.81">8585 3510 9402 0 0,'0'0'2407'0'0,"0"0"-881"0"0,0 0-342 0 0,0 0 124 0 0,0 0-5 0 0,0 0-120 0 0,0 0-229 0 0,0 0-242 0 0,0 0-204 0 0,0 0-160 0 0,32-4-81 0 0,101-13-83 0 0,-40 6-136 0 0,-56 4-667 0 0,-22 2-3873 0 0,-7 3-565 0 0,-2 1-6109 0 0</inkml:trace>
  <inkml:trace contextRef="#ctx0" brushRef="#br0" timeOffset="84360.781">8350 1302 5225 0 0,'0'0'2049'0'0,"0"0"-490"0"0,0 0-126 0 0,0 0 106 0 0,0 0-13 0 0,0 0-16 0 0,0 0-210 0 0,0 0-380 0 0,0 0-247 0 0,0 0-239 0 0,0 0-166 0 0,0 0-67 0 0,0 0-34 0 0,15 19 2035 0 0,9 63 702 0 0,54 209-1419 0 0,-43-221-1196 0 0,-35-70-268 0 0,21-69 2169 0 0,10-74-2063 0 0,-12-10-174 0 0,-17 122-11 0 0,-2 30-10 0 0,0 1-39 0 0,49 3-3887 0 0,-34 6-3847 0 0,-13-5-1361 0 0</inkml:trace>
  <inkml:trace contextRef="#ctx0" brushRef="#br0" timeOffset="84802.194">8710 1695 2264 0 0,'0'0'1861'0'0,"0"0"-151"0"0,0 0 98 0 0,0 0 202 0 0,0 0 62 0 0,0 0-126 0 0,0 0-316 0 0,0 0-469 0 0,0 0-402 0 0,0 0-232 0 0,0 0-71 0 0,0 0-5 0 0,0 0 7 0 0,-6 15 1191 0 0,7 28 186 0 0,-11 91 177 0 0,-9-60-1668 0 0,9-24-1058 0 0,35-109-3987 0 0,-21 44 2011 0 0,1-6-5979 0 0,-4 16 490 0 0</inkml:trace>
  <inkml:trace contextRef="#ctx0" brushRef="#br0" timeOffset="85134.234">8666 1687 0 0 0,'0'0'983'0'0,"0"0"230"0"0,0 0 418 0 0,0 0 415 0 0,0 0 221 0 0,0 0-85 0 0,0 0-387 0 0,0 0-481 0 0,0 0-389 0 0,0 0-210 0 0,0 0-123 0 0,0 0-73 0 0,0 0-43 0 0,16 1 2183 0 0,131 2 913 0 0,-71-7-5457 0 0,-84 8-1107 0 0,4-1-2280 0 0,0-2-5516 0 0</inkml:trace>
  <inkml:trace contextRef="#ctx0" brushRef="#br0" timeOffset="85378.705">8683 1841 5281 0 0,'0'0'1484'0'0,"0"0"-465"0"0,0 0 62 0 0,0 0 320 0 0,0 0 256 0 0,0 0 126 0 0,0 0-191 0 0,0 0-320 0 0,0 0-322 0 0,0 0-354 0 0,0 0-220 0 0,0 0-145 0 0,0 0-102 0 0,20-4-57 0 0,95-19-108 0 0,-86 19-387 0 0,-16 2-1878 0 0,0 0-4596 0 0,-8-1-2370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06.9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 24 0 0 0,'0'0'395'0'0,"0"0"1397"0"0,0 0 514 0 0,0 0 44 0 0,0 0-82 0 0,0 0-150 0 0,0 0-171 0 0,0 0-176 0 0,0 0-225 0 0,0 0-233 0 0,0 0-211 0 0,-8 2-151 0 0,-23 5-102 0 0,23-5-59 0 0,8-2-61 0 0,0 0-55 0 0,0 0-59 0 0,0 0-83 0 0,0 0-47 0 0,0 0-42 0 0,0 0-32 0 0,0 0-19 0 0,0 0-20 0 0,0 0-37 0 0,0 0-35 0 0,0 0 4 0 0,0 0-13 0 0,4 8 2588 0 0,279-42-2408 0 0,-237 33-397 0 0,-45 1-55 0 0,-1 0 1 0 0,0 0-15 0 0,0 0-17 0 0,0 0 20 0 0,0 0 6 0 0,0 0 6 0 0,0 0-23 0 0,0 0 14 0 0,0 0 1 0 0,0 0-14 0 0,0 0 8 0 0,0 0-1 0 0,0 0-5 0 0,0 0 13 0 0,0 0-11 0 0,0 0 8 0 0,0 0-4 0 0,0 0-17 0 0,0 0 4 0 0,0 0 14 0 0,0 0 1 0 0,0 0-24 0 0,0 0 5 0 0,0 0 26 0 0,0 0-4 0 0,0 0-2 0 0,0 0 0 0 0,0-3-15 0 0,0 2 4 0 0,0 1-14 0 0,0 0-4 0 0,0 0-29 0 0,0 0 16 0 0,0 0 18 0 0,-3-3-2483 0 0,2 3-1865 0 0,1-1-3759 0 0,0 1-3370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07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12 4433 0 0,'0'0'2186'0'0,"0"0"-359"0"0,0 0-97 0 0,0 0 145 0 0,0 0 62 0 0,0 0-56 0 0,0 0-228 0 0,0 0-350 0 0,0 0-309 0 0,0 0-245 0 0,0 0-174 0 0,0 0-124 0 0,0 0-62 0 0,-6 2 5 0 0,-17 6 21 0 0,17-6 14 0 0,6-2-2 0 0,12 3 1181 0 0,182 5 1775 0 0,8-27-2536 0 0,-150 8-728 0 0,-51 11-118 0 0,-1 0-35 0 0,0 0-22 0 0,0 0-23 0 0,0 0-57 0 0,0 0-103 0 0,0 0-157 0 0,-11-3-10507 0 0,10 2 7515 0 0,-1 1-9107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0.2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93 9386 0 0,'0'0'2011'0'0,"0"0"-536"0"0,0 0-244 0 0,0 0 76 0 0,0 0 139 0 0,0 0-22 0 0,0 0-190 0 0,0 0-237 0 0,0 0-185 0 0,0 0-141 0 0,35-13-79 0 0,108-42-66 0 0,-65 38 316 0 0,-67 16-638 0 0,-9 0-170 0 0,0 0 0 0 0,0 0 0 0 0,0 0 0 0 0,0 0 0 0 0,0 1 0 0 0,0-1-1 0 0,0 1 1 0 0,1 0 0 0 0,-1-1 0 0 0,0 1 0 0 0,0 0 0 0 0,0 0 0 0 0,0 0 0 0 0,0 0 0 0 0,1 1 0 0 0,-1-1 0 0 0,0 1 0 0 0,0-1 0 0 0,0 1 0 0 0,0 0-1 0 0,0 0 1 0 0,0 0 0 0 0,0 0 0 0 0,0 0 0 0 0,-1 0 0 0 0,1 0 0 0 0,0 0 0 0 0,-1 1 0 0 0,1-1 0 0 0,-1 1 0 0 0,1-1 0 0 0,-1 1 0 0 0,0 0 0 0 0,1 0 0 0 0,-1-1-1 0 0,0 1 1 0 0,0 0 0 0 0,0 0 0 0 0,-1 0 0 0 0,1 0 0 0 0,0 0 0 0 0,-1 0 0 0 0,1 1 0 0 0,-1-1 0 0 0,0 0 0 0 0,0 0-34 0 0,-2 7 61 0 0,0-1 0 0 0,-1 0 0 0 0,-1 0 0 0 0,1 0 0 0 0,-1 0 0 0 0,-1-1 0 0 0,1 0 0 0 0,-1 1 0 0 0,-1-2 0 0 0,1 1 0 0 0,-1-1 0 0 0,0 1 0 0 0,-1-2 0 0 0,1 1 0 0 0,-8 4-61 0 0,3 0 58 0 0,-6 6 7 0 0,-1-1-5 0 0,1 0-1 0 0,0 2 0 0 0,1 0 0 0 0,1 1 0 0 0,1 1 0 0 0,1 0 0 0 0,0 1-59 0 0,11-18 11 0 0,1 0-1 0 0,0 0 1 0 0,0 0-1 0 0,0 1 0 0 0,0-1 1 0 0,1 0-1 0 0,-1 0 1 0 0,0 1-1 0 0,1-1 1 0 0,0 1-1 0 0,-1-1 1 0 0,1 0-1 0 0,0 1 1 0 0,0-1-1 0 0,0 1 1 0 0,1-1-1 0 0,-1 0 0 0 0,1 1 1 0 0,-1-1-1 0 0,1 0 1 0 0,0 1-1 0 0,0-1 1 0 0,0 0-1 0 0,0 0 1 0 0,0 0-1 0 0,0 0 1 0 0,1 0-1 0 0,-1 0 1 0 0,1 0-1 0 0,-1 0 0 0 0,1-1 1 0 0,0 1-1 0 0,-1 0 1 0 0,1-1-1 0 0,0 1 1 0 0,0-1-1 0 0,0 0 1 0 0,0 0-1 0 0,3 1-10 0 0,4 2 113 0 0,1 0 1 0 0,-1-1-1 0 0,1-1 0 0 0,0 0 1 0 0,0 0-1 0 0,0-1 0 0 0,1 0 0 0 0,-1 0 1 0 0,0-1-1 0 0,0-1 0 0 0,0 0 0 0 0,0 0 1 0 0,0-1-1 0 0,8-2-113 0 0,135-41 973 0 0,-149 44-1073 0 0,2-9-984 0 0,9-1-6859 0 0,-11 9 2097 0 0,-2-1-6758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08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195 635 4689 0 0,'0'0'2462'0'0,"0"0"-323"0"0,0 0-180 0 0,0 0-65 0 0,0 0-48 0 0,0 0-134 0 0,0 0-214 0 0,0 0-238 0 0,0 0-276 0 0,0 0-242 0 0,0 0-173 0 0,0 0-102 0 0,0 0-12 0 0,1-15 29 0 0,3-46 16 0 0,33-25 1156 0 0,16-18-556 0 0,5 2 1 0 0,41-53-1101 0 0,-73 127 25 0 0,33 171 100 0 0,-20-51-106 0 0,-38-92-16 0 0,1 0 1 0 0,-1 0-1 0 0,1 0 1 0 0,-1 0-1 0 0,0 0 0 0 0,1 0 1 0 0,-1-1-1 0 0,0 1 1 0 0,1-1-1 0 0,-1 1 0 0 0,0-1 1 0 0,1 1-1 0 0,-1-1 1 0 0,0 0-1 0 0,0 1 1 0 0,0-1-1 0 0,1 0 0 0 0,-1 0 1 0 0,0 0-1 0 0,0 0 1 0 0,0 0-1 0 0,0 0 0 0 0,-1 0 1 0 0,1 0-1 0 0,0 0 1 0 0,0-1-1 0 0,-1 1 1 0 0,1 0-1 0 0,-1 0 0 0 0,1-1 1 0 0,0 0-4 0 0,1-2 7 0 0,123-149 87 0 0,-33 15-12 0 0,-92 139-84 0 0,0-1 1 0 0,0 0-1 0 0,0 1 0 0 0,0-1 0 0 0,0 0 0 0 0,0 0 0 0 0,1 1 1 0 0,-1-1-1 0 0,0 0 0 0 0,0 0 0 0 0,0 1 0 0 0,0-1 0 0 0,0 0 0 0 0,0 0 1 0 0,1 1-1 0 0,-1-1 0 0 0,0 0 0 0 0,0 0 0 0 0,0 0 0 0 0,1 1 1 0 0,-1-1-1 0 0,0 0 0 0 0,0 0 0 0 0,0 0 0 0 0,1 0 0 0 0,-1 0 1 0 0,0 1-1 0 0,0-1 0 0 0,1 0 0 0 0,-1 0 0 0 0,0 0 0 0 0,0 0 0 0 0,1 0 1 0 0,-1 0-1 0 0,0 0 0 0 0,1 0 0 0 0,-1 0 0 0 0,0 0 0 0 0,0 0 1 0 0,1 0-1 0 0,-1 0 0 0 0,0 0 0 0 0,0 0 0 0 0,1 0 0 0 0,-1 0 1 0 0,0 0-1 0 0,1-1 0 0 0,-1 1 0 0 0,0 0 0 0 0,0 0 0 0 0,0 0 0 0 0,1 0 1 0 0,-1-1-1 0 0,0 1 0 0 0,0 0 0 0 0,0 0 0 0 0,1 0 0 0 0,-1-1 1 0 0,0 1-1 0 0,0 0 0 0 0,0 0 0 0 0,0-1 0 0 0,0 1 0 0 0,1 0 2 0 0,6 32 45 0 0,-6-22-17 0 0,13 211 281 0 0,1-99-371 0 0,20-109-1458 0 0,-23-17-2697 0 0,-7-5-5219 0 0,-5 5-2080 0 0</inkml:trace>
  <inkml:trace contextRef="#ctx0" brushRef="#br0" timeOffset="302.849">1 639 10450 0 0,'0'0'1589'0'0,"0"0"-583"0"0,0 0-204 0 0,0 0 111 0 0,0 0 286 0 0,0 0 266 0 0,0 0 40 0 0,0 0-138 0 0,0 0-204 0 0,0 0-196 0 0,33 1-160 0 0,107 4-116 0 0,48-23 1064 0 0,86-29-359 0 0,88-9-1185 0 0,-269 55-2642 0 0,-117 17-3291 0 0,12-9-675 0 0,0 1-5203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2.2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 77 0 0 0,'0'0'168'0'0,"0"0"622"0"0,0 0 382 0 0,0 0 348 0 0,0 0 379 0 0,0 0 175 0 0,0 0-46 0 0,0 0-199 0 0,0 0-349 0 0,0 0-305 0 0,-2-12-223 0 0,-3-40-157 0 0,4 39-65 0 0,1 13-14 0 0,0 0-25 0 0,0 0-54 0 0,0 0-70 0 0,0 12 1048 0 0,39 105 884 0 0,-2-41-2133 0 0,-3 2 1 0 0,-3 1-1 0 0,-4 1 0 0 0,-4 2 0 0 0,-2 1 1 0 0,7 76-367 0 0,-24-138-1 0 0,-1-1 1 0 0,-1 0-1 0 0,-1 1 1 0 0,0 0-1 0 0,-2-1 1 0 0,0 1-1 0 0,-1-1 1 0 0,-1 0-1 0 0,-1 1 1 0 0,-1-1-1 0 0,-1-1 1 0 0,-1 1-1 0 0,0-1 1 0 0,-1 0-1 0 0,-2-1 1 0 0,1 0-1 0 0,-2 0 1 0 0,-1-1-1 0 0,-12 15 1 0 0,-95 45-1805 0 0,75-61-1485 0 0,0-4-3702 0 0,27-8-4318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2.8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195 0 3441 0 0,'0'0'1567'0'0,"0"0"-362"0"0,0 0-75 0 0,0 0 140 0 0,0 0 159 0 0,0 0 114 0 0,0 0-71 0 0,0 0-279 0 0,0 0-261 0 0,0 0-212 0 0,0 0-126 0 0,-24 35-49 0 0,-76 109-50 0 0,61-63 218 0 0,35-64-495 0 0,-6 29 239 0 0,3 0 0 0 0,1 0 1 0 0,3 1-1 0 0,2-1 1 0 0,1 1-1 0 0,5 22-457 0 0,-1-21 79 0 0,3 0 0 0 0,1-1 0 0 0,2 0-1 0 0,3 0 1 0 0,1-1 0 0 0,3-1 0 0 0,1-1 0 0 0,3 0-1 0 0,1-1 1 0 0,2-2 0 0 0,24 32-79 0 0,43 17-1301 0 0,-41-71-8138 0 0,-38-19-1571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4.2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460 79 0 0 0,'0'0'824'0'0,"0"0"717"0"0,0 0 234 0 0,0 0 44 0 0,0 0-66 0 0,0 0-160 0 0,0 0-136 0 0,0 0-171 0 0,0 0-163 0 0,0 0-146 0 0,0 0-126 0 0,-3-10-84 0 0,-10-32-71 0 0,13 41-609 0 0,-1-1 0 0 0,0 1 0 0 0,1 0 1 0 0,-1-1-1 0 0,0 1 0 0 0,0 0 0 0 0,0 0 0 0 0,0 0 0 0 0,0 0 0 0 0,0 0 0 0 0,0 0 0 0 0,0 0 1 0 0,0 0-1 0 0,-1 0 0 0 0,1 1 0 0 0,0-1 0 0 0,-1 0 0 0 0,1 1 0 0 0,0-1 0 0 0,-1 1 0 0 0,1-1 0 0 0,-1 1 1 0 0,1 0-1 0 0,0 0 0 0 0,-1 0 0 0 0,1-1 0 0 0,-1 1 0 0 0,1 1 0 0 0,-1-1-87 0 0,-4-1 356 0 0,-8-1-99 0 0,1 1-1 0 0,0 0 0 0 0,0 1 1 0 0,0 0-1 0 0,0 1 0 0 0,0 0 1 0 0,0 1-1 0 0,0 1 1 0 0,0 0-1 0 0,0 1 0 0 0,1 0 1 0 0,-1 1-1 0 0,1 0 1 0 0,0 1-1 0 0,1 0 0 0 0,0 1 1 0 0,0 0-1 0 0,0 1 1 0 0,1 0-1 0 0,-3 4-256 0 0,6-1 64 0 0,1 1-1 0 0,0 0 1 0 0,1 0-1 0 0,1 0 1 0 0,0 1 0 0 0,0 0-1 0 0,1 0 1 0 0,1 0-1 0 0,0 0 1 0 0,1 0 0 0 0,0 0-1 0 0,1 0 1 0 0,0 0 0 0 0,1 1-1 0 0,1 0-63 0 0,-1 21 110 0 0,6 392 1010 0 0,-8-420-1082 0 0,-1 0-1 0 0,1 0 0 0 0,-1 0 0 0 0,-1-1 0 0 0,1 1 0 0 0,-1-1 1 0 0,-1 1-1 0 0,1-1 0 0 0,-1 0 0 0 0,0 0 0 0 0,0-1 0 0 0,-1 1 1 0 0,1-1-1 0 0,-1 0 0 0 0,0 0 0 0 0,-1-1 0 0 0,1 1 0 0 0,-1-1 1 0 0,0 0-1 0 0,0-1 0 0 0,0 1 0 0 0,-1-1 0 0 0,1 0-37 0 0,-3 5-62 0 0,39-13-74 0 0,-10 1 190 0 0,85-6-8 0 0,-102 12-33 0 0,0 1 0 0 0,0-1 0 0 0,-1 1 0 0 0,1 0 0 0 0,-1 0 1 0 0,0 0-1 0 0,0 0 0 0 0,0 1 0 0 0,0-1 0 0 0,0 1 0 0 0,-1-1 1 0 0,1 1-1 0 0,-1-1 0 0 0,0 1 0 0 0,0 0 0 0 0,-1 0 0 0 0,1-1 1 0 0,-1 1-1 0 0,1 0 0 0 0,-1 0 0 0 0,-1 0 0 0 0,1 0 0 0 0,0-1 0 0 0,-2 4-12 0 0,2-3 20 0 0,-27 216 239 0 0,27-213-257 0 0,0 1 1 0 0,0-1-1 0 0,0 1 1 0 0,1-1-1 0 0,0 1 1 0 0,1-1-1 0 0,0 1 1 0 0,0-1-1 0 0,0 0 1 0 0,1 0-1 0 0,0 0 1 0 0,0 0-1 0 0,1-1 1 0 0,0 1-1 0 0,0-1 1 0 0,1 0-1 0 0,-1 0 1 0 0,1 0-1 0 0,0-1 1 0 0,1 1-1 0 0,1 0-3 0 0,-2-3-1 0 0,1 0 0 0 0,-1-1 0 0 0,0 0 0 0 0,1 1 0 0 0,0-2 0 0 0,0 1 0 0 0,-1-1 0 0 0,1 0 0 0 0,0 0 0 0 0,0 0 0 0 0,0-1 0 0 0,0 0 0 0 0,0 0 0 0 0,0-1-1 0 0,0 1 1 0 0,0-1 0 0 0,0-1 0 0 0,0 1 0 0 0,0-1 0 0 0,-1 0 0 0 0,1 0 0 0 0,-1-1 0 0 0,1 1 0 0 0,-1-1 0 0 0,0 0 0 0 0,0-1 0 0 0,0 1 0 0 0,-1-1 0 0 0,2-2 1 0 0,42-40-3295 0 0,-31 24-7849 0 0,-12 17-1110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14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17 108 1432 0 0,'0'0'4332'0'0,"0"0"-1734"0"0,0 0-631 0 0,0 0-125 0 0,0 0-65 0 0,0 0-96 0 0,0 0-192 0 0,0 0-304 0 0,0 0-348 0 0,0 0-285 0 0,0 0-196 0 0,0 0-97 0 0,-4 3 52 0 0,3-2-256 0 0,0 1 0 0 0,-1-1 0 0 0,1 1 0 0 0,0-1 0 0 0,0 1 0 0 0,0 0 0 0 0,0 0 0 0 0,1-1 0 0 0,-1 1 0 0 0,0 0 0 0 0,1 0 0 0 0,-1 0 0 0 0,1 0 0 0 0,0 0 1 0 0,0 0-1 0 0,-1 0 0 0 0,1-1 0 0 0,0 1 0 0 0,1 0 0 0 0,-1 0 0 0 0,0 0 0 0 0,1 0 0 0 0,-1 0 0 0 0,1 0 0 0 0,-1 0 0 0 0,1-1 0 0 0,0 1 0 0 0,0 0 0 0 0,0 0 0 0 0,0-1 0 0 0,0 1 0 0 0,0 0-55 0 0,147 398 2696 0 0,-112-254-2446 0 0,-24-103-182 0 0,-11-43-57 0 0,-1 0 2 0 0,0 0 18 0 0,0 0 18 0 0,0 0 31 0 0,0 0 63 0 0,7-61 1305 0 0,27-76-1422 0 0,5 2-1 0 0,19-30-25 0 0,-44 124 8 0 0,52-179 35 0 0,-49 246-5882 0 0,-9-14-2391 0 0,-2-7-3443 0 0</inkml:trace>
  <inkml:trace contextRef="#ctx0" brushRef="#br0" timeOffset="6709.927">566 528 0 0 0,'0'0'1323'0'0,"0"0"183"0"0,0 0 95 0 0,0 0 17 0 0,0 0-72 0 0,0 0-57 0 0,0 0-47 0 0,0 0-74 0 0,-4-2-80 0 0,-12-9-87 0 0,13 9-117 0 0,3 2-105 0 0,0 0-86 0 0,0 4 5313 0 0,-3 16-5425 0 0,-51 145 215 0 0,15 39-765 0 0,38-166-247 0 0,1-38-1 0 0,0-3-1094 0 0,11-94-7488 0 0,8 41-2717 0 0,-14 47 6823 0 0</inkml:trace>
  <inkml:trace contextRef="#ctx0" brushRef="#br0" timeOffset="7093.002">483 582 0 0 0,'0'0'564'0'0,"0"0"583"0"0,0 0 244 0 0,0 0 89 0 0,0 0 57 0 0,0 0-29 0 0,0 0 12 0 0,0 0 70 0 0,-3-8 5 0 0,-9-26-33 0 0,10 26-61 0 0,2 8-168 0 0,0 0-205 0 0,0 0-176 0 0,0 0-153 0 0,0 0-99 0 0,0 0-96 0 0,0 0-81 0 0,0 0-68 0 0,0 0-70 0 0,0 0-65 0 0,0 0-61 0 0,0 0-48 0 0,0 0-35 0 0,0 0-31 0 0,0 0-18 0 0,37 19 1277 0 0,-14-16-1169 0 0,1-2 1 0 0,-1 0-1 0 0,1-1 1 0 0,-1-1-1 0 0,0-1 0 0 0,8-3-235 0 0,47 1-286 0 0,-67 18-1540 0 0,-8-1-2831 0 0,-14 5-10774 0 0,9-17 11303 0 0</inkml:trace>
  <inkml:trace contextRef="#ctx0" brushRef="#br0" timeOffset="7391.701">475 702 5601 0 0,'0'0'2777'0'0,"0"0"-519"0"0,0 0-426 0 0,0 0-218 0 0,0 0-161 0 0,0 0-178 0 0,0 0-240 0 0,0 0-264 0 0,0 0-216 0 0,0 0-152 0 0,0 0-63 0 0,0 0 96 0 0,5 0 140 0 0,83 7 2777 0 0,-80-5-3356 0 0,1 0 0 0 0,-1-1 0 0 0,0 1 0 0 0,0-2 0 0 0,1 1 0 0 0,-1-1 0 0 0,1 0 1 0 0,-1-1-1 0 0,0 0 0 0 0,0 0 0 0 0,1-1 0 0 0,0 0 3 0 0,55-37-8039 0 0,-55 32 1857 0 0,-5 2-3841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 0 0 0,'0'0'800'0'0,"0"0"632"0"0,0 0 244 0 0,0 0-19 0 0,0 0-106 0 0,0 0-120 0 0,0 0-96 0 0,0 0-88 0 0,0 0-63 0 0,0 0-62 0 0,0 0-93 0 0,4 8 2227 0 0,74-24 541 0 0,-14 16-2776 0 0,-58 66 366 0 0,-55 2-837 0 0,-9 17 347 0 0,89-76-261 0 0,180-33 47 0 0,-114 21-2629 0 0,-79 7-360 0 0,-6 2-2673 0 0,-11-5 3422 0 0,4 3-10049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24.0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 4641 0 0,'0'0'2649'0'0,"0"0"-533"0"0,0 0-489 0 0,0 0-256 0 0,0 0-64 0 0,0 0-7 0 0,0 0-106 0 0,0 0-251 0 0,0 0-273 0 0,0 0-171 0 0,0 0 20 0 0,0 0 89 0 0,0 0 98 0 0,9-1 71 0 0,259-40 3485 0 0,-218 41-4597 0 0,47 0 324 0 0,-35-7-9945 0 0,-55 6-1658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2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1 317 0 0 0,'0'0'399'0'0,"0"0"520"0"0,0 0 238 0 0,0 0 298 0 0,0 0 278 0 0,0 0 130 0 0,0 0-32 0 0,0 0-190 0 0,0 0-200 0 0,0 0-138 0 0,0 0-134 0 0,0 0-158 0 0,0 0-120 0 0,7-5 12 0 0,24-12 5 0 0,-5 39 1804 0 0,-24-18-2422 0 0,24 35 351 0 0,-2 1 0 0 0,-1 1-1 0 0,-3 1 1 0 0,-1 1 0 0 0,-2 0 0 0 0,5 25-641 0 0,9 116 279 0 0,-29-157-238 0 0,-2-26-33 0 0,1-1-20 0 0,0 0 17 0 0,-1 0 15 0 0,18-39 558 0 0,86-187-485 0 0,-59 131-101 0 0,49-138 3 0 0,-85 183 46 0 0,-9 49-58 0 0,0 1-37 0 0,0 0-34 0 0,0 0-34 0 0,0 0-50 0 0,0 0-66 0 0,0 0-59 0 0,0 0-57 0 0,9 11-1089 0 0,14 4-2323 0 0,-14-10-1071 0 0,-2-1-3893 0 0</inkml:trace>
  <inkml:trace contextRef="#ctx0" brushRef="#br0" timeOffset="719.987">675 733 4137 0 0,'0'0'2446'0'0,"0"0"-347"0"0,0 0-287 0 0,0 0-127 0 0,0 0-26 0 0,0 0-42 0 0,0 0-122 0 0,0 0-206 0 0,0 0-231 0 0,0 0-235 0 0,0 0-179 0 0,0 0-133 0 0,0 0-60 0 0,2-4 2047 0 0,-2 53-1973 0 0,-2-1-1 0 0,-2 1 1 0 0,-3-1 0 0 0,-8 32-525 0 0,10-23-21 0 0,5-57 45 0 0,26-50-3130 0 0,-16-8-5641 0 0,-9 32-245 0 0,-1 18 3511 0 0</inkml:trace>
  <inkml:trace contextRef="#ctx0" brushRef="#br0" timeOffset="1014.199">481 756 960 0 0,'0'0'1903'0'0,"0"0"12"0"0,0 0-17 0 0,0 0 105 0 0,0 0-58 0 0,0 0-130 0 0,0 0-227 0 0,0 0-342 0 0,0 0-314 0 0,0 0-263 0 0,0 0-169 0 0,0 0-98 0 0,0 0 47 0 0,11 0 762 0 0,100-15 2830 0 0,-33 6-2707 0 0,-9 2-828 0 0,5 0-420 0 0,-41 7-531 0 0,-18 0-6240 0 0,-15 1 588 0 0,0 2 2937 0 0,-1-1 476 0 0,0-1-3648 0 0</inkml:trace>
  <inkml:trace contextRef="#ctx0" brushRef="#br0" timeOffset="1266.738">490 1060 6025 0 0,'0'0'4121'0'0,"0"0"-1692"0"0,0 0-936 0 0,0 0-340 0 0,0 0-193 0 0,0 0-116 0 0,0 0-7 0 0,0 0-30 0 0,0 0-77 0 0,0 0-89 0 0,0 0-106 0 0,0 0-87 0 0,0 0-70 0 0,10 5-40 0 0,32 12-50 0 0,-37-16-252 0 0,-1-1-1 0 0,1 1 0 0 0,-1-1 0 0 0,1 0 0 0 0,-1-1 0 0 0,1 1 0 0 0,0-1 1 0 0,-1 0-1 0 0,0 0 0 0 0,1 0 0 0 0,-1-1 0 0 0,0 1 0 0 0,1-1 0 0 0,-1 0 1 0 0,0 0-1 0 0,1-1-35 0 0,9-4 63 0 0,100-50 225 0 0,-67 31-3780 0 0,-10 6-4273 0 0,-30 16-3319 0 0</inkml:trace>
  <inkml:trace contextRef="#ctx0" brushRef="#br0" timeOffset="1862.66">955 128 0 0 0,'0'0'1198'0'0,"0"0"413"0"0,0 0 398 0 0,0 0 184 0 0,0 0 46 0 0,0 0-115 0 0,0 0-283 0 0,0 0-213 0 0,0 0-218 0 0,0 0-189 0 0,0 0-156 0 0,0 0-153 0 0,-6-4-151 0 0,-16-14-138 0 0,17 13-111 0 0,5 5-101 0 0,0 0-91 0 0,0 0-83 0 0,0 0-61 0 0,15-8 349 0 0,55-19 343 0 0,15 20-220 0 0,-84 9-603 0 0,0 0-1 0 0,0 0 1 0 0,0 1 0 0 0,-1-1-1 0 0,1 0 1 0 0,0 1 0 0 0,-1-1 0 0 0,0 1-1 0 0,0-1 1 0 0,1 1 0 0 0,-1-1-1 0 0,-1 1 1 0 0,1-1 0 0 0,0 0-1 0 0,-1 1 1 0 0,1-1 0 0 0,-1 1 0 0 0,0-1-1 0 0,1 0 1 0 0,-1 1 0 0 0,0-1-1 0 0,-1 0 1 0 0,1 0 0 0 0,0 0 0 0 0,-1 1-46 0 0,-25 36 319 0 0,23-35-284 0 0,0 1-1 0 0,0 0 0 0 0,0 0 1 0 0,1 0-1 0 0,0 1 0 0 0,0-1 0 0 0,0 1 1 0 0,1 0-1 0 0,0 0 0 0 0,0 0 1 0 0,0 0-1 0 0,1 0 0 0 0,-1 0 1 0 0,1 6-34 0 0,1-10 15 0 0,0 1 1 0 0,0-1-1 0 0,1 0 1 0 0,-1 1-1 0 0,1-1 1 0 0,-1 0-1 0 0,1 0 1 0 0,0 1 0 0 0,0-1-1 0 0,0 0 1 0 0,0 0-1 0 0,0 0 1 0 0,0 0-1 0 0,1 0 1 0 0,-1 0-1 0 0,0-1 1 0 0,1 1-1 0 0,0 0 1 0 0,-1-1-1 0 0,1 1 1 0 0,0-1 0 0 0,0 1-1 0 0,0-1 1 0 0,0 0-1 0 0,0 0 1 0 0,0 0-1 0 0,0 0 1 0 0,0 0-1 0 0,1-1 1 0 0,-1 1-1 0 0,0-1 1 0 0,1 1-1 0 0,-1-1 1 0 0,0 0 0 0 0,0 0-1 0 0,1 0 1 0 0,-1 0-1 0 0,1 0-15 0 0,91-17 461 0 0,4-7-1524 0 0,-76 23-3567 0 0,0 0-4271 0 0,-15 1-3270 0 0</inkml:trace>
  <inkml:trace contextRef="#ctx0" brushRef="#br0" timeOffset="2895.644">1498 86 1168 0 0,'0'0'1901'0'0,"0"0"-65"0"0,0 0-97 0 0,0 0-108 0 0,0 0-48 0 0,0 0-20 0 0,0 0-79 0 0,0 0-161 0 0,0 0-252 0 0,0 0-239 0 0,0 0-186 0 0,0 0-110 0 0,0 0-36 0 0,-6-10-36 0 0,-17-29-40 0 0,23 39-381 0 0,0-1-1 0 0,-1 1 1 0 0,1-1-1 0 0,0 0 1 0 0,0 1-1 0 0,0-1 0 0 0,0 0 1 0 0,0 1-1 0 0,0-1 1 0 0,0 0-1 0 0,0 1 1 0 0,0-1-1 0 0,1 0 1 0 0,-1 1-1 0 0,0-1 1 0 0,0 0-1 0 0,0 1 0 0 0,1-1 1 0 0,-1 1-1 0 0,0-1 1 0 0,1 0-1 0 0,-1 1 1 0 0,1-1-1 0 0,-1 1 1 0 0,0-1-1 0 0,1 1 1 0 0,-1-1-1 0 0,1 1 0 0 0,0 0 1 0 0,-1-1-1 0 0,1 1 1 0 0,-1 0-1 0 0,1-1 1 0 0,-1 1-1 0 0,1 0 1 0 0,0-1-1 0 0,-1 1 1 0 0,1 0-1 0 0,0 0 0 0 0,-1 0 1 0 0,1 0-1 0 0,0 0 1 0 0,-1 0-1 0 0,1 0 1 0 0,0 0-1 0 0,0 0-42 0 0,1-1 190 0 0,2-1-89 0 0,1 0 0 0 0,0-1 0 0 0,0 2 0 0 0,-1-1 0 0 0,1 1 0 0 0,0-1 0 0 0,0 1 0 0 0,0 1 0 0 0,1-1 0 0 0,-1 1-1 0 0,0-1 1 0 0,0 2 0 0 0,0-1 0 0 0,0 1 0 0 0,0-1 0 0 0,0 1 0 0 0,0 1 0 0 0,0-1 0 0 0,0 1 0 0 0,0-1 0 0 0,0 2-1 0 0,-1-1 1 0 0,1 0 0 0 0,-1 1 0 0 0,0 0 0 0 0,1 0 0 0 0,-1 0 0 0 0,-1 0 0 0 0,1 1 0 0 0,0 0 0 0 0,-1 0 0 0 0,0 0 0 0 0,0 0-1 0 0,0 0 1 0 0,0 0 0 0 0,1 3-101 0 0,-1 9 118 0 0,-1 0 0 0 0,-1 0 0 0 0,0 1 0 0 0,-1-1 0 0 0,0 0 0 0 0,-1 0 0 0 0,-1 0 0 0 0,-1 0 0 0 0,-1 0 0 0 0,0 0 0 0 0,0-1 0 0 0,-6 10-118 0 0,-10 55 207 0 0,17-68-177 0 0,0-2-13 0 0,0 1 0 0 0,1 0 0 0 0,0 0 0 0 0,1 0 0 0 0,0 0 0 0 0,1 0 0 0 0,0 0 0 0 0,0 0 0 0 0,2 0 0 0 0,-1-1 0 0 0,1 1 0 0 0,1 0 0 0 0,3 9-17 0 0,-3-12 13 0 0,0-1 0 0 0,1 0 0 0 0,0 0 0 0 0,0 0 0 0 0,0-1 0 0 0,1 1 0 0 0,0-1 0 0 0,1 0 0 0 0,-1 0 0 0 0,1-1 0 0 0,0 0 0 0 0,0 0 0 0 0,1 0 0 0 0,0-1 0 0 0,3 2-13 0 0,57 13 388 0 0,-51-17 48 0 0,-28-3 603 0 0,0-2-1046 0 0,1 2 1 0 0,-1-1 0 0 0,0 2 0 0 0,1 0-1 0 0,-1 0 1 0 0,0 1 0 0 0,1 0 0 0 0,-1 1-1 0 0,1 0 1 0 0,-3 2 6 0 0,12-1-1 0 0,-1 0 1 0 0,1 0-1 0 0,0 0 0 0 0,0 1 1 0 0,0 0-1 0 0,0-1 1 0 0,1 1-1 0 0,-1 0 0 0 0,1-1 1 0 0,0 1-1 0 0,0 0 0 0 0,0 0 1 0 0,1 0-1 0 0,-1 0 0 0 0,1 0 1 0 0,0 0-1 0 0,0 0 0 0 0,1 0 1 0 0,-1 0-1 0 0,1 0 1 0 0,0 0-1 0 0,0 0 0 0 0,0 0 1 0 0,0 0-1 0 0,1-1 0 0 0,0 1 1 0 0,1 2 0 0 0,6 22 22 0 0,-7-21-6 0 0,0 1 0 0 0,1 0 1 0 0,0 0-1 0 0,0-1 0 0 0,1 0 0 0 0,0 1 0 0 0,0-1 0 0 0,0-1 0 0 0,1 1 0 0 0,0-1 1 0 0,1 0-1 0 0,-1 0 0 0 0,3 1-16 0 0,-5-2 19 0 0,0-1 0 0 0,0 1-1 0 0,0 0 1 0 0,-1 0 0 0 0,0 0 0 0 0,0 1 0 0 0,0-1 0 0 0,0 0 0 0 0,-1 1 0 0 0,0-1 0 0 0,0 1-1 0 0,-1-1 1 0 0,1 1 0 0 0,-1-1 0 0 0,0 1 0 0 0,-1 0 0 0 0,1-1 0 0 0,-1 1-19 0 0,1 9 61 0 0,-12 109 293 0 0,8-110-314 0 0,-1-2 1 0 0,0 1 0 0 0,-1-1 0 0 0,-1 0-1 0 0,0 0 1 0 0,0 0 0 0 0,-1-1-1 0 0,-1 0 1 0 0,0-1 0 0 0,0 0 0 0 0,-1 0-1 0 0,0-1 1 0 0,-2 0-41 0 0,2-4-10 0 0,0 0 0 0 0,0-1-1 0 0,-1 0 1 0 0,0-1 0 0 0,1 0 0 0 0,-1 0 0 0 0,0-1 0 0 0,-1-1-1 0 0,1 0 1 0 0,0-1 0 0 0,0 0 0 0 0,0 0 0 0 0,-1-1-1 0 0,-6-2 11 0 0,16 3-94 0 0,-1 0 0 0 0,1-1 0 0 0,-1 1 0 0 0,1-1 0 0 0,0 1 0 0 0,-1-1 1 0 0,1 0-1 0 0,0 0 0 0 0,0 0 0 0 0,-1 0 0 0 0,1-1 0 0 0,0 1 0 0 0,0-1 0 0 0,0 1 0 0 0,1-1 0 0 0,-1 1 0 0 0,0-1 0 0 0,0 0 0 0 0,1 0 0 0 0,-1 0 0 0 0,1 0 0 0 0,0 0 0 0 0,0 0 0 0 0,-1-1 94 0 0,-1-10-4621 0 0,2-2-3823 0 0,1 7-3946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36.8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5993 0 0,'0'0'2481'0'0,"0"0"-670"0"0,0 0-539 0 0,0 0-160 0 0,0 0 77 0 0,0 0 115 0 0,0 0 32 0 0,0 0-105 0 0,0 0-227 0 0,0 0-219 0 0,0 0-137 0 0,5-1-47 0 0,327-18 4714 0 0,-32-3-4358 0 0,-201 21-797 0 0,-99 1-172 0 0,0 0-15 0 0,0 0-26 0 0,-16-3-16953 0 0,13 3 6905 0 0</inkml:trace>
  <inkml:trace contextRef="#ctx0" brushRef="#br0" timeOffset="332.749">84 559 10586 0 0,'0'0'2054'0'0,"0"0"-439"0"0,0 0-295 0 0,0 0-142 0 0,0 0-121 0 0,0 0-148 0 0,0 0-175 0 0,0 0-165 0 0,0 0-87 0 0,0 0 8 0 0,0 0 37 0 0,0 0 47 0 0,0 0-13 0 0,22-2-28 0 0,156-19 847 0 0,181-24 309 0 0,-283 44-2767 0 0,-75 1 577 0 0,-1 0-228 0 0,0 0-308 0 0,0-7-9153 0 0,0 6-1045 0 0</inkml:trace>
  <inkml:trace contextRef="#ctx0" brushRef="#br0" timeOffset="991.204">461 28 2545 0 0,'0'0'3738'0'0,"0"0"-1386"0"0,0 0-543 0 0,0 0-118 0 0,0 0 70 0 0,0 0 61 0 0,0 0-68 0 0,0 0-193 0 0,0 0-347 0 0,0 0-320 0 0,0 0-246 0 0,0 0-182 0 0,0 0-96 0 0,-5-5-63 0 0,-17-13-18 0 0,17 14-10 0 0,5 4-47 0 0,0 0-52 0 0,9 11 341 0 0,14 12-92 0 0,2-1-1 0 0,0 0 0 0 0,2-3 1 0 0,0 0-1 0 0,10 4-428 0 0,26 19 268 0 0,132 92 148 0 0,-155-88-362 0 0,-39-45-34 0 0,-1-1 0 0 0,0 0 14 0 0,0 0 24 0 0,0 0 4 0 0,0 0 18 0 0,0 0-4 0 0,0 0 6 0 0,0 0 10 0 0,0 0-3 0 0,-24 24 584 0 0,-107 87-407 0 0,-203 212 57 0 0,267-246-278 0 0,60-73-2217 0 0,8-10-2681 0 0,0 1-3507 0 0,-1 5-3816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4:04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383 109 0 0 0,'0'0'922'0'0,"0"0"352"0"0,0 0 195 0 0,0 0 14 0 0,0 0-78 0 0,0 0-124 0 0,0 0-97 0 0,0 0-58 0 0,0 0-45 0 0,0 0 17 0 0,-5-4 5 0 0,-75-43 6306 0 0,-52 25-4188 0 0,126 24-3172 0 0,0 1-1 0 0,0-1 1 0 0,1 1 0 0 0,-1 1 0 0 0,1-1 0 0 0,-1 1 0 0 0,1 0-1 0 0,1 0 1 0 0,-1 0 0 0 0,0 1 0 0 0,1 0 0 0 0,0 0-1 0 0,0 0 1 0 0,1 0 0 0 0,-1 0 0 0 0,1 1 0 0 0,0 0 0 0 0,0-1-1 0 0,1 1 1 0 0,0 0 0 0 0,0 1 0 0 0,0-1 0 0 0,1 0 0 0 0,0 0-1 0 0,0 1 1 0 0,1-1 0 0 0,-1 0 0 0 0,2 4-49 0 0,-3 26 140 0 0,2-1 1 0 0,2 1 0 0 0,1-1-1 0 0,1 0 1 0 0,2 0-1 0 0,2 0 1 0 0,1-1 0 0 0,2 0-1 0 0,1-1 1 0 0,14 27-141 0 0,11 40 271 0 0,-18-45-150 0 0,-7-28-47 0 0,-2 1 0 0 0,-1 0-1 0 0,-1 1 1 0 0,-1 0 0 0 0,-1 1 0 0 0,-2-1 0 0 0,-1 1 0 0 0,-2 0 0 0 0,-1 10-74 0 0,-2-34 14 0 0,1-1 0 0 0,-2 1 1 0 0,1-1-1 0 0,-1 1 0 0 0,0-1 1 0 0,0 0-1 0 0,0 0 0 0 0,-1 0 0 0 0,0 0 1 0 0,0-1-1 0 0,0 1 0 0 0,0-1 0 0 0,-1 0 1 0 0,1 0-1 0 0,-1-1 0 0 0,0 0 1 0 0,-1 1-1 0 0,1-2 0 0 0,0 1 0 0 0,-1 0 1 0 0,1-1-1 0 0,-1 0 0 0 0,0-1 0 0 0,0 1 1 0 0,0-1-1 0 0,0 0 0 0 0,0-1 0 0 0,0 1 1 0 0,0-1-1 0 0,0 0 0 0 0,0-1 1 0 0,0 1-1 0 0,0-1 0 0 0,0 0 0 0 0,0-1 1 0 0,1 0-1 0 0,-1 0 0 0 0,0 0 0 0 0,1 0 1 0 0,-3-2-15 0 0,4 2-92 0 0,0 0 1 0 0,0 0-1 0 0,0 0 0 0 0,1-1 1 0 0,-1 1-1 0 0,1-1 1 0 0,-1 0-1 0 0,1 0 0 0 0,0-1 1 0 0,0 1-1 0 0,0-1 1 0 0,0 1-1 0 0,1-1 1 0 0,-1 0-1 0 0,1 0 0 0 0,0 0 1 0 0,0 0-1 0 0,1 0 1 0 0,-1-1-1 0 0,1 1 0 0 0,0 0 1 0 0,0-1-1 0 0,0-1 92 0 0,4-17-4299 0 0,7 0-3450 0 0,-6 18-3968 0 0</inkml:trace>
  <inkml:trace contextRef="#ctx0" brushRef="#br0" timeOffset="915.764">549 356 3265 0 0,'0'0'2113'0'0,"0"0"-544"0"0,0 0-438 0 0,0 0-206 0 0,0 0 27 0 0,0 0 169 0 0,0 0 264 0 0,0 0 92 0 0,0 0-37 0 0,0 0-97 0 0,0 0-244 0 0,0 0-202 0 0,0 0-134 0 0,10 11-83 0 0,31 38-65 0 0,-6 33 1250 0 0,2 45-867 0 0,-16 27-1 0 0,-21-154-897 0 0,0 0 16 0 0,0 0 29 0 0,0 0 32 0 0,0 0 13 0 0,0 0 23 0 0,2-31 726 0 0,29-80-746 0 0,56-224-30 0 0,-72 278-154 0 0,-10 102-3759 0 0,-1-26-3415 0 0,-3-11-3695 0 0</inkml:trace>
  <inkml:trace contextRef="#ctx0" brushRef="#br0" timeOffset="1784.486">873 614 0 0 0,'0'0'1831'0'0,"0"0"-29"0"0,0 0-3 0 0,0 0-99 0 0,0 0-54 0 0,0 0-64 0 0,0 0-142 0 0,0 0-171 0 0,0 0-188 0 0,0 0-106 0 0,0 0-83 0 0,0 0-64 0 0,0 0-44 0 0,17-6-30 0 0,56-18-5 0 0,23 4 2284 0 0,-96 21-3013 0 0,0-1 0 0 0,0 1 0 0 0,-1-1 0 0 0,1 1 0 0 0,0-1 0 0 0,0 0 0 0 0,0 1 1 0 0,0-1-1 0 0,0 1 0 0 0,0-1 0 0 0,1 1 0 0 0,-1-1 0 0 0,0 0 0 0 0,0 1 0 0 0,0-1 0 0 0,0 1 0 0 0,0-1 0 0 0,1 1 1 0 0,-1-1-1 0 0,0 0 0 0 0,0 1 0 0 0,1-1 0 0 0,-1 0 0 0 0,0 1 0 0 0,0-1 0 0 0,1 0 0 0 0,-1 1 0 0 0,1-1 1 0 0,-1 0-1 0 0,0 0 0 0 0,1 1 0 0 0,-1-1 0 0 0,0 0 0 0 0,1 0 0 0 0,-1 0 0 0 0,1 0 0 0 0,-1 1 0 0 0,1-1 1 0 0,-1 0-1 0 0,0 0 0 0 0,1 0 0 0 0,-1 0 0 0 0,1 0 0 0 0,-1 0 0 0 0,1 0 0 0 0,-1 0 0 0 0,1 0 0 0 0,-1 0 0 0 0,0-1 1 0 0,1 1-1 0 0,-1 0 0 0 0,1 0 0 0 0,-1 0 0 0 0,0 0 0 0 0,1-1 0 0 0,-1 1 0 0 0,1 0 0 0 0,-1 0 0 0 0,0-1 1 0 0,1 1-1 0 0,-1 0 0 0 0,0-1 0 0 0,0 1 0 0 0,1 0 0 0 0,-1-1 0 0 0,0 1 0 0 0,0-1 0 0 0,1 1 0 0 0,-1-1-20 0 0,-26 27 1126 0 0,16-18-1288 0 0,-26 26 297 0 0,25-25-123 0 0,1 0 0 0 0,0 0 0 0 0,1 1 0 0 0,0 0 0 0 0,0 0 0 0 0,1 1 0 0 0,0 0 0 0 0,1 1-1 0 0,1 0 1 0 0,0 0 0 0 0,-2 6-12 0 0,6-15 13 0 0,1 0 0 0 0,-1 0 0 0 0,1 0 0 0 0,0 0 0 0 0,0 1 0 0 0,0-1 0 0 0,1 0 0 0 0,-1 1 0 0 0,1-1 0 0 0,-1 0 0 0 0,1 1 0 0 0,0-1 0 0 0,0 1 0 0 0,1-1 0 0 0,-1 0 0 0 0,1 1 0 0 0,0-1 0 0 0,0 0 0 0 0,0 1 0 0 0,0-1 0 0 0,0 0 0 0 0,1 0 0 0 0,-1 0 0 0 0,1 0 0 0 0,0 0 0 0 0,0 0 0 0 0,0-1 0 0 0,0 1 0 0 0,1-1 0 0 0,-1 1 0 0 0,1-1 0 0 0,-1 0 0 0 0,1 0 0 0 0,0 0 0 0 0,0 0 0 0 0,0 0 0 0 0,0-1 0 0 0,0 1 0 0 0,0-1 0 0 0,2 1-13 0 0,75 2 1101 0 0,-89-28-3825 0 0,-1 12-4449 0 0,6 6-2329 0 0,1 2 2499 0 0</inkml:trace>
  <inkml:trace contextRef="#ctx0" brushRef="#br0" timeOffset="2047.004">778 726 3529 0 0,'0'0'2343'0'0,"0"0"-120"0"0,0 0-130 0 0,0 0-169 0 0,0 0-194 0 0,0 0-327 0 0,0 0-378 0 0,0 0-238 0 0,0 0-103 0 0,0 0 35 0 0,0 0 57 0 0,0 0-56 0 0,0 0-69 0 0,12-1-108 0 0,107-2 822 0 0,-20-7-1770 0 0,-56 4-2316 0 0,-33 4 1175 0 0,8 0-6032 0 0,-11 2-2687 0 0</inkml:trace>
  <inkml:trace contextRef="#ctx0" brushRef="#br0" timeOffset="3087.014">1472 541 0 0 0,'0'0'555'0'0,"0"0"824"0"0,0 0 262 0 0,0 0 44 0 0,0 0 8 0 0,0 0-45 0 0,0 0-99 0 0,0 0-117 0 0,0 0-122 0 0,0 0-128 0 0,0 0-113 0 0,4 0 3818 0 0,-76 19-2786 0 0,64-16-2069 0 0,0 1-1 0 0,0 0 1 0 0,0 0 0 0 0,0 1-1 0 0,0 0 1 0 0,1 1-1 0 0,0-1 1 0 0,0 1-1 0 0,1 1 1 0 0,0-1-1 0 0,0 1 1 0 0,0 0-1 0 0,1 0 1 0 0,0 1 0 0 0,0 0-1 0 0,1 0 1 0 0,0 0-1 0 0,0 0 1 0 0,1 1-1 0 0,0-1 1 0 0,0 1-1 0 0,1 0 1 0 0,0 1-32 0 0,2-7 7 0 0,-1 0-1 0 0,1 0 1 0 0,0 0 0 0 0,0 1 0 0 0,0-1-1 0 0,0 0 1 0 0,1 0 0 0 0,-1 0 0 0 0,1 0-1 0 0,-1 0 1 0 0,1 0 0 0 0,0 0 0 0 0,0 0-1 0 0,1 0 1 0 0,-1-1 0 0 0,1 1-1 0 0,-1 0 1 0 0,1-1 0 0 0,0 1 0 0 0,0-1-1 0 0,0 1 1 0 0,0-1 0 0 0,0 0 0 0 0,1 0-1 0 0,-1 0 1 0 0,1 0 0 0 0,-1-1 0 0 0,1 1-1 0 0,0 0 1 0 0,0-1 0 0 0,-1 0 0 0 0,1 0-1 0 0,0 0 1 0 0,0 0 0 0 0,0 0 0 0 0,0-1-1 0 0,3 1-6 0 0,4 0 57 0 0,0-1 1 0 0,1 0-1 0 0,-1-1 0 0 0,0 0 0 0 0,0-1 0 0 0,0 0 0 0 0,0-1 1 0 0,0 1-1 0 0,-1-2 0 0 0,1 0 0 0 0,-1 0 0 0 0,0 0 0 0 0,0-1 1 0 0,0-1-1 0 0,1-1-57 0 0,12-5 46 0 0,-1-1 1 0 0,0-1-1 0 0,0-1 1 0 0,-2-1 0 0 0,0-1-1 0 0,0-1 1 0 0,-2 0-1 0 0,0-1 1 0 0,-2-1-1 0 0,0-1 1 0 0,-1 0-1 0 0,-1 0 1 0 0,-1-2 0 0 0,-1 1-1 0 0,0-2 1 0 0,-2 1-1 0 0,-1-1 1 0 0,-1-1-1 0 0,-1 1 1 0 0,-2-1-1 0 0,0 0 1 0 0,-1-8-47 0 0,-3 21-7 0 0,2 6 2 0 0,-1 1 0 0 0,-1-1-1 0 0,1 0 1 0 0,-1 0 0 0 0,0 1 0 0 0,0-1-1 0 0,-1 0 1 0 0,1 0 0 0 0,-1 0 0 0 0,-1 1-1 0 0,1-1 1 0 0,-1 1 0 0 0,0-1 0 0 0,0 1 0 0 0,0-1-1 0 0,-1 1 1 0 0,0 0 0 0 0,0 0 0 0 0,0 0-1 0 0,-1 1 1 0 0,0-1 0 0 0,0 1 0 0 0,0 0 0 0 0,0 0-1 0 0,0 0 1 0 0,-1 1 0 0 0,0-1 0 0 0,0 1 5 0 0,0 1-10 0 0,-1 0 0 0 0,0 0 0 0 0,0 1 1 0 0,0 0-1 0 0,0 0 0 0 0,0 0 0 0 0,-1 0 1 0 0,1 1-1 0 0,0 0 0 0 0,0 1 0 0 0,0-1 1 0 0,0 1-1 0 0,0 1 0 0 0,0-1 0 0 0,0 1 1 0 0,0 0-1 0 0,0 0 0 0 0,1 0 0 0 0,-1 1 1 0 0,1 0-1 0 0,-1 0 0 0 0,1 1 0 0 0,0-1 1 0 0,0 1-1 0 0,1 0 0 0 0,-1 0 0 0 0,1 1 1 0 0,0-1-1 0 0,0 1 0 0 0,0 0 0 0 0,1 0 1 0 0,0 1-1 0 0,0-1 0 0 0,0 0 0 0 0,-1 6 10 0 0,-3 1 5 0 0,1 1-1 0 0,1-1 1 0 0,0 1-1 0 0,1 0 1 0 0,0 1-1 0 0,1-1 1 0 0,1 1-1 0 0,0-1 1 0 0,0 1-1 0 0,2 0 1 0 0,0 0 0 0 0,0 0-1 0 0,1-1 1 0 0,1 1-1 0 0,0 0 1 0 0,1-1-1 0 0,1 0 1 0 0,0 1-1 0 0,0-1 1 0 0,2-1-1 0 0,-1 1 1 0 0,2-1-1 0 0,2 5-4 0 0,14 15 56 0 0,1 0-1 0 0,2-2 1 0 0,1-1-1 0 0,1-1 1 0 0,31 24-56 0 0,-57-50-547 0 0,20 11 1195 0 0,-15-14-4310 0 0,-3-5-5412 0 0,-4 2-2326 0 0</inkml:trace>
  <inkml:trace contextRef="#ctx0" brushRef="#br0" timeOffset="3666.016">2003 325 6489 0 0,'0'0'1833'0'0,"0"0"-666"0"0,0 0-360 0 0,0 0 91 0 0,0 0 312 0 0,0 0 180 0 0,0 0-113 0 0,0 0-382 0 0,0 0-324 0 0,0 0-55 0 0,0 0 84 0 0,0 0 90 0 0,0 0 15 0 0,3 4-46 0 0,44 70 4107 0 0,-10 99-3153 0 0,-21-36-1403 0 0,-8-40-110 0 0,10-120 599 0 0,16-50-492 0 0,-4-1 1 0 0,-3-1-1 0 0,-3-1 1 0 0,8-53-208 0 0,-22 64-214 0 0,-10 64 84 0 0,0 1-58 0 0,0 0-85 0 0,0 0-133 0 0,0 0-201 0 0,0 0-216 0 0,3 0-4336 0 0,-1 0-768 0 0,0 0-5606 0 0</inkml:trace>
  <inkml:trace contextRef="#ctx0" brushRef="#br0" timeOffset="4257.59">2341 645 1520 0 0,'0'0'2207'0'0,"0"0"-89"0"0,0 0-123 0 0,0 0-170 0 0,0 0-269 0 0,0 0-289 0 0,0 0-307 0 0,0 0-181 0 0,0 0-87 0 0,0 0 8 0 0,0 0 11 0 0,0 0-105 0 0,7 0-82 0 0,122-11 3590 0 0,-128 10-4080 0 0,-1 1 0 0 0,0-1 0 0 0,1 1 0 0 0,0-1 0 0 0,-1 1 0 0 0,1-1 0 0 0,-1 1 0 0 0,1 0 0 0 0,-1-1 0 0 0,1 1 0 0 0,0 0 0 0 0,-1-1 0 0 0,1 1-1 0 0,0 0 1 0 0,-1 0 0 0 0,1 0 0 0 0,0-1 0 0 0,0 1 0 0 0,-1 0 0 0 0,1 0 0 0 0,0 0 0 0 0,-1 0 0 0 0,1 0 0 0 0,0 1 0 0 0,-1-1 0 0 0,1 0 0 0 0,0 0 0 0 0,0 0 0 0 0,-1 0 0 0 0,1 1 0 0 0,-1-1 0 0 0,1 0 0 0 0,0 1 0 0 0,-1-1 0 0 0,1 1 0 0 0,-1-1 0 0 0,1 0 0 0 0,0 1 0 0 0,-1-1 0 0 0,0 1 0 0 0,1 0 0 0 0,-1-1-1 0 0,1 1 1 0 0,-1-1 0 0 0,0 1 0 0 0,1 0 0 0 0,-1-1 0 0 0,0 1 0 0 0,1 0 0 0 0,-1-1 0 0 0,0 1 0 0 0,0 0 0 0 0,0-1 0 0 0,0 1 0 0 0,0 0 0 0 0,0-1 0 0 0,0 1 0 0 0,0 0 0 0 0,0 0 0 0 0,0-1 0 0 0,0 1 0 0 0,0 0 0 0 0,0-1 0 0 0,-1 1-34 0 0,-32 42 725 0 0,25-35-665 0 0,0 0 1 0 0,1 0-1 0 0,0 1 1 0 0,0 0-1 0 0,1 1 1 0 0,0-1-1 0 0,0 1 1 0 0,1 0-1 0 0,1 1 1 0 0,-1-1-1 0 0,2 1 1 0 0,0 0-1 0 0,0 0 1 0 0,1 0-1 0 0,0 0 1 0 0,1 1-1 0 0,0 10-60 0 0,3-19 48 0 0,1 0-1 0 0,-1 0 1 0 0,1 0-1 0 0,0 0 0 0 0,0-1 1 0 0,1 1-1 0 0,-1-1 0 0 0,0 0 1 0 0,1 1-1 0 0,0-2 0 0 0,-1 1 1 0 0,1 0-1 0 0,0-1 1 0 0,0 0-1 0 0,0 0 0 0 0,0 0 1 0 0,0 0-1 0 0,0-1 0 0 0,0 1 1 0 0,0-1-1 0 0,0 0 1 0 0,0 0-1 0 0,0-1 0 0 0,0 1 1 0 0,0-1-1 0 0,0 0-47 0 0,2 1 42 0 0,63-27 490 0 0,-68 26-577 0 0,0 0 1 0 0,-1 0-1 0 0,1 0 0 0 0,-1 0 0 0 0,1 0 1 0 0,-1 0-1 0 0,1 0 0 0 0,-1 0 0 0 0,1 0 1 0 0,-1 0-1 0 0,0 0 0 0 0,0 0 0 0 0,0 0 1 0 0,0-1-1 0 0,1 1 0 0 0,-1 0 0 0 0,-1 0 0 0 0,1 0 1 0 0,0 0-1 0 0,0 0 0 0 0,0 0 0 0 0,0 0 1 0 0,-1 0-1 0 0,1 0 0 0 0,-1 0 0 0 0,1 0 1 0 0,-1 0-1 0 0,1 0 0 0 0,-1 0 0 0 0,1 0 1 0 0,-1 0-1 0 0,0 0 0 0 0,0 0 0 0 0,1 0 1 0 0,-1 1-1 0 0,-1-1 45 0 0,-18-16-5188 0 0,8 10-4358 0 0,6 7-1416 0 0</inkml:trace>
  <inkml:trace contextRef="#ctx0" brushRef="#br0" timeOffset="4564.966">2283 760 5137 0 0,'0'0'2539'0'0,"0"0"-621"0"0,0 0-260 0 0,0 0-87 0 0,0 0-60 0 0,0 0-152 0 0,0 0-190 0 0,0 0-222 0 0,0 0-233 0 0,0 0-168 0 0,0 0-131 0 0,0 0-107 0 0,0 0-108 0 0,34-4-80 0 0,107-14-70 0 0,-46 9-462 0 0,-60 6-1633 0 0,-20-1-4487 0 0,-8 4-4033 0 0</inkml:trace>
  <inkml:trace contextRef="#ctx0" brushRef="#br0" timeOffset="5397.225">2676 36 0 0 0,'0'0'1268'0'0,"0"0"331"0"0,0 0 198 0 0,0 0 91 0 0,0 0 15 0 0,0 0-116 0 0,0 0-137 0 0,0 0-239 0 0,0 0-222 0 0,0 0-184 0 0,0 0-164 0 0,0 0-155 0 0,1-5-124 0 0,3-13 29 0 0,43 6 2180 0 0,-34 12-2323 0 0,-2-1-175 0 0,-1 1 1 0 0,1 0 0 0 0,-1 1 0 0 0,0 0-1 0 0,1 1 1 0 0,-1 0 0 0 0,0 0 0 0 0,0 1-1 0 0,0 1 1 0 0,4 1-274 0 0,-11-4 61 0 0,1 1 1 0 0,0-1-1 0 0,0 1 0 0 0,-1 0 0 0 0,1 1 0 0 0,-1-1 1 0 0,1 0-1 0 0,-1 1 0 0 0,0 0 0 0 0,0 0 0 0 0,-1 0 1 0 0,1 0-1 0 0,0 0 0 0 0,-1 0 0 0 0,0 1 0 0 0,0-1 1 0 0,0 1-1 0 0,0 0 0 0 0,0 0 0 0 0,-1 0 0 0 0,0-1 0 0 0,1 1 1 0 0,-2 0-1 0 0,1 1 0 0 0,0-1 0 0 0,-1 0 0 0 0,0 3-60 0 0,-14 108 823 0 0,1-74-710 0 0,2 1 1 0 0,3 0 0 0 0,1 1-1 0 0,1-1 1 0 0,2 40-115 0 0,4-76 23 0 0,1-1 0 0 0,0 0 0 0 0,0 0 0 0 0,0 0 0 0 0,0 1 0 0 0,1-1 0 0 0,0-1 0 0 0,0 1 0 0 0,0 0 0 0 0,1 0 0 0 0,-1-1 0 0 0,1 1 0 0 0,0-1 0 0 0,1 0 0 0 0,-1 0 0 0 0,1 0 0 0 0,0-1 0 0 0,-1 1 0 0 0,2-1 0 0 0,-1 0 0 0 0,0 0 0 0 0,1 0 0 0 0,-1 0 0 0 0,1-1 0 0 0,0 0 0 0 0,0 0 0 0 0,0 0 0 0 0,0-1 0 0 0,0 1 0 0 0,0-1 0 0 0,0-1 0 0 0,0 1 0 0 0,1-1 0 0 0,-1 1 0 0 0,0-1 0 0 0,2-1-23 0 0,1-2 1292 0 0,-21-2-1058 0 0,-23-6-358 0 0,30 10 118 0 0,0 0-1 0 0,0 0 1 0 0,0 0-1 0 0,0 1 1 0 0,-1 0 0 0 0,1 0-1 0 0,0 0 1 0 0,0 1 0 0 0,0 0-1 0 0,0 0 1 0 0,0 1-1 0 0,0 0 1 0 0,0 0 0 0 0,0 0-1 0 0,0 0 1 0 0,1 1 0 0 0,-1 0-1 0 0,0 1 7 0 0,3 3-3 0 0,1 0-1 0 0,-1 0 0 0 0,1 0 0 0 0,1 0 0 0 0,-1 0 1 0 0,1 1-1 0 0,1-1 0 0 0,-1 0 0 0 0,1 1 1 0 0,0-1-1 0 0,1 0 0 0 0,0 1 0 0 0,0-1 1 0 0,0 0-1 0 0,1 0 0 0 0,0 0 0 0 0,1 0 1 0 0,0 0-1 0 0,0 0 0 0 0,0-1 0 0 0,1 1 1 0 0,2 3 3 0 0,68 117 189 0 0,-71-120-157 0 0,-1 0-1 0 0,0 1 1 0 0,-1-1-1 0 0,0 1 1 0 0,0-1 0 0 0,0 1-1 0 0,-1-1 1 0 0,0 1-1 0 0,0 0 1 0 0,-1-1 0 0 0,0 1-1 0 0,-1-1 1 0 0,1 1-1 0 0,-1-1 1 0 0,-1 0 0 0 0,0 0-1 0 0,0 0 1 0 0,0 0-1 0 0,0 0 1 0 0,-1-1 0 0 0,0 1-1 0 0,-1-1 1 0 0,0 0-1 0 0,0 0 1 0 0,0-1 0 0 0,0 1-1 0 0,-1-1 1 0 0,0-1-1 0 0,0 1 1 0 0,0-1 0 0 0,-1 0-1 0 0,1 0 1 0 0,-2 0-32 0 0,-7 5 21 0 0,6-3-30 0 0,0 0 0 0 0,-1 0 0 0 0,0-1 0 0 0,0 0 0 0 0,0-1 0 0 0,-1 0 0 0 0,0-1 0 0 0,1 0 0 0 0,-1 0 0 0 0,0-1 0 0 0,-1-1 0 0 0,-1 0 9 0 0,11-28-4138 0 0,2 25 3818 0 0,0-8-3001 0 0,2 3-3246 0 0,1-1-5991 0 0</inkml:trace>
  <inkml:trace contextRef="#ctx0" brushRef="#br0" timeOffset="102148.989">1888 1419 704 0 0,'0'0'2869'0'0,"0"0"-854"0"0,0 0-204 0 0,0 0 117 0 0,0 0 35 0 0,0 0-102 0 0,0 0-265 0 0,0 0-406 0 0,0 0-411 0 0,0 0-255 0 0,0 0-102 0 0,0 0 68 0 0,0 0 77 0 0,2-2 59 0 0,7-2-271 0 0,0 1-1 0 0,0-1 1 0 0,1 2-1 0 0,-1-1 1 0 0,1 1-1 0 0,0 1 1 0 0,-1 0-1 0 0,1 0 1 0 0,0 1-1 0 0,0 0 0 0 0,-1 0 1 0 0,1 1-1 0 0,0 1-354 0 0,23-1 406 0 0,162-1 572 0 0,-195 0-919 0 0,0 0-24 0 0,0 0-2 0 0,0 0 6 0 0,0 0-14 0 0,0 0 38 0 0,0 0 15 0 0,0 0-1 0 0,0 0-16 0 0,0 0-2 0 0,0 0-15 0 0,0 0-3 0 0,0 0 3 0 0,0 0-9 0 0,0 0-6 0 0,0 0-10 0 0,0 0-2 0 0,0 0 6 0 0,0 0 3 0 0,0 0 14 0 0,0 0 10 0 0,0 0-13 0 0,0 0 4 0 0,0 0 13 0 0,0 0 0 0 0,0 0-6 0 0,0 0 0 0 0,0 0 20 0 0,0 0-16 0 0,0 0-12 0 0,0 0 3 0 0,0 0 30 0 0,0 0-7 0 0,0 0 11 0 0,0 0 3 0 0,0 0-16 0 0,0 0 32 0 0,0 0 19 0 0,0 0 17 0 0,0 0 7 0 0,0 0 14 0 0,0 0 18 0 0,-24-39 329 0 0,-52-65-478 0 0,87 86-4481 0 0,9 15-1874 0 0,-13 2 1231 0 0,5 0-7091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4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869 509 4657 0 0,'0'0'2322'0'0,"0"0"-526"0"0,0 0-313 0 0,0 0-6 0 0,0 0 71 0 0,0 0 67 0 0,0 0-67 0 0,0 0-229 0 0,0 0-235 0 0,0 0-213 0 0,-3-2-207 0 0,2 0-1982 0 0,-10-2 11609 0 0,11 5-10228 0 0,0-1 15 0 0,0 0-7 0 0,-59-8 280 0 0,-45 24-366 0 0,23 12 13 0 0,0-5-1 0 0,-85 14 3 0 0,131-29-4 0 0,-188 58 20 0 0,216-59-144 0 0,7-7 138 0 0,0 0-11 0 0,0 0 2 0 0,0 0-3 0 0,0 0 27 0 0,0 0-14 0 0,0 0-11 0 0,0 0 17 0 0,0 0 0 0 0,0 0-2 0 0,0 0-8 0 0,0 0-19 0 0,0 0-20 0 0,0 0 30 0 0,0 0 10 0 0,0 0 7 0 0,0 0 17 0 0,0 0-27 0 0,0 0 2 0 0,0 0-16 0 0,0 0-2 0 0,0 0-2 0 0,0 0 2 0 0,0 0-2 0 0,0 0 6 0 0,0 0 8 0 0,7 1-38 0 0,90 53 6 0 0,109 19 103 0 0,-188-67-71 0 0,0 1 0 0 0,0 1-1 0 0,0 0 1 0 0,-1 1 0 0 0,-1 1-1 0 0,0 1 1 0 0,0 1 0 0 0,11 9-1 0 0,-19 5 50 0 0,-8-25-42 0 0,0-1 0 0 0,-5 15 52 0 0,-11 2-37 0 0,-1 0-1 0 0,-1-1 1 0 0,-1 0-1 0 0,0-2 1 0 0,0 0-1 0 0,-2-2 1 0 0,-10 6-23 0 0,-18 11 20 0 0,-223 142-35 0 0,181-87-10 0 0,91-84 21 0 0,-1 1 1 0 0,1 0 0 0 0,0-1-1 0 0,-1 1 1 0 0,1-1-1 0 0,0 1 1 0 0,0 0 0 0 0,0-1-1 0 0,0 1 1 0 0,0 0-1 0 0,0 0 1 0 0,0-1 0 0 0,0 1-1 0 0,0 0 1 0 0,0-1-1 0 0,0 1 1 0 0,0 0 0 0 0,0-1-1 0 0,0 1 1 0 0,0 0 0 0 0,1-1-1 0 0,-1 1 1 0 0,0 0-1 0 0,1-1 1 0 0,-1 1 0 0 0,0-1-1 0 0,1 1 1 0 0,-1-1-1 0 0,1 1 1 0 0,-1-1 0 0 0,1 1-1 0 0,-1-1 1 0 0,1 1-1 0 0,-1-1 1 0 0,1 1 0 0 0,-1-1-1 0 0,1 0 1 0 0,0 1-1 0 0,-1-1 1 0 0,1 0 0 0 0,0 0-1 0 0,-1 1 1 0 0,1-1-1 0 0,0 0 1 0 0,-1 0 0 0 0,1 0-1 0 0,0 0 1 0 0,-1 0 0 0 0,1 0-1 0 0,0 0 4 0 0,46 10 99 0 0,-42-9-104 0 0,39 3 80 0 0,0-3 0 0 0,0-1 1 0 0,0-2-1 0 0,0-3 1 0 0,35-7-76 0 0,54-5 114 0 0,189 6 139 0 0,-277 18-232 0 0,-45-7-7 0 0,-2 1 115 0 0,2-2-130 0 0,0 1 7 0 0,0 0-16 0 0,0 0-5 0 0,0 0 4 0 0,0 0-3 0 0,0 0 3 0 0,0 0 14 0 0,0 0-21 0 0,0 0 17 0 0,0 0-7 0 0,0 0-11 0 0,0 0 7 0 0,0 0-1 0 0,0 0 2 0 0,0 0-2 0 0,0 0 2 0 0,0 0-5 0 0,0 0-4 0 0,0 0 10 0 0,0 0 2 0 0,0 0 0 0 0,0 0 0 0 0,0 0-2 0 0,0 0-4 0 0,0 0-1 0 0,0 0 4 0 0,0 0-2 0 0,0 0 8 0 0,0 0 13 0 0,0 0-15 0 0,0 0-14 0 0,0 0 2 0 0,0 0 23 0 0,0 0 9 0 0,0 0-3 0 0,0 0-5 0 0,0 0-6 0 0,0 0 9 0 0,0 0-16 0 0,0 0-14 0 0,0 0 21 0 0,0 0 0 0 0,0 0 11 0 0,0 0-6 0 0,0 0-17 0 0,0 0 16 0 0,0 0 1 0 0,0 0-12 0 0,0 0 9 0 0,0 0-2 0 0,0 0 6 0 0,0 0-17 0 0,0 0 12 0 0,0 0-3 0 0,0 0 10 0 0,0 0 8 0 0,0 0-5 0 0,0 0-20 0 0,0 0-8 0 0,0 0-2 0 0,0 0 12 0 0,0 0 10 0 0,0 0-13 0 0,0 0 4 0 0,0 0 17 0 0,0 0 14 0 0,0 0-26 0 0,0 0-43 0 0,0 0 37 0 0,0 0 1 0 0,0 0-3 0 0,0 0 8 0 0,0 0-16 0 0,0 0 0 0 0,0 0 21 0 0,0 0-22 0 0,0 0-10 0 0,0 0 5 0 0,0 0 6 0 0,0 0 2 0 0,0 0-2 0 0,0 0-8 0 0,0 0 18 0 0,0 0 12 0 0,0 0-26 0 0,0 0-4 0 0,0 0 2 0 0,0 0 3 0 0,0 0 5 0 0,0 0-16 0 0,0 0 4 0 0,0 0-4 0 0,0 0-7 0 0,0 0-6 0 0,0 0-23 0 0,0 0-11 0 0,0 0-5 0 0,0 0-21 0 0,0 0-35 0 0,0 0-49 0 0,0 0-49 0 0,0 0-70 0 0,-16 0-4258 0 0,3 2 2196 0 0,7 0-765 0 0,-1-2-4438 0 0,3 0-3629 0 0</inkml:trace>
  <inkml:trace contextRef="#ctx0" brushRef="#br0" timeOffset="767.943">1761 294 7050 0 0,'0'0'1514'0'0,"0"0"-537"0"0,0 0-256 0 0,0 0 113 0 0,0 0 365 0 0,0 0 365 0 0,0 0 136 0 0,0 0-149 0 0,0 0-324 0 0,0 0-291 0 0,0 0-170 0 0,0 0-89 0 0,0 0-56 0 0,2-4-60 0 0,-2 3-497 0 0,0 0 0 0 0,1 0 0 0 0,-1-1 0 0 0,0 1 0 0 0,0 0 0 0 0,0 0 0 0 0,0 0-1 0 0,0 0 1 0 0,0 0 0 0 0,0 0 0 0 0,0 0 0 0 0,0-1 0 0 0,-1 1 0 0 0,1 0 0 0 0,0 0 0 0 0,-1 0 0 0 0,1 0 0 0 0,-1 0 0 0 0,1 0 0 0 0,-1 0-1 0 0,1 0 1 0 0,-1 0 0 0 0,0 0 0 0 0,0 1 0 0 0,1-1 0 0 0,-1 0 0 0 0,0 0 0 0 0,0 1 0 0 0,0-1 0 0 0,0 0 0 0 0,0 1 0 0 0,0-1 0 0 0,0 1 0 0 0,0-1-1 0 0,0 1 1 0 0,0-1 0 0 0,0 1 0 0 0,0 0 0 0 0,0 0 0 0 0,0-1 0 0 0,0 1 0 0 0,0 0 0 0 0,0 0 0 0 0,-1 0 0 0 0,1 0 0 0 0,0 0 0 0 0,-1 1-64 0 0,-190-29 2353 0 0,185 28-2312 0 0,-6-1 51 0 0,-1 1-1 0 0,1 0 1 0 0,0 0 0 0 0,0 2-1 0 0,0-1 1 0 0,0 2 0 0 0,0 0-1 0 0,1 0 1 0 0,-1 1-1 0 0,1 1 1 0 0,0 0 0 0 0,-8 5-92 0 0,10-4 23 0 0,1 1 0 0 0,0 0 0 0 0,0 0 0 0 0,1 1 0 0 0,0 0 0 0 0,0 1 0 0 0,1 0 0 0 0,0 0 0 0 0,1 1 0 0 0,0-1 0 0 0,0 1 0 0 0,1 1 0 0 0,0-1 0 0 0,1 1 0 0 0,0 0 0 0 0,-2 9-23 0 0,-1 7 28 0 0,0 0 1 0 0,2 1-1 0 0,1-1 1 0 0,1 1 0 0 0,2 0-1 0 0,1 0 1 0 0,0 0-1 0 0,2 0 1 0 0,2 0-1 0 0,0 0 1 0 0,2-1 0 0 0,3 7-29 0 0,22 67 71 0 0,-5 1 1 0 0,-4 2 0 0 0,-4 0 0 0 0,-5 1-1 0 0,-2 80-71 0 0,-9-168 21 0 0,-1 0 1 0 0,-1 0-1 0 0,0 0 0 0 0,-1 0 0 0 0,-1 0 0 0 0,-1 0 1 0 0,0-1-1 0 0,-1 1 0 0 0,-1-1 0 0 0,0 0 0 0 0,-2 0 0 0 0,1 0 1 0 0,-2-1-1 0 0,0 0 0 0 0,-1-1 0 0 0,0 1 0 0 0,-5 3-21 0 0,6-10 6 0 0,-1 0 0 0 0,0 0-1 0 0,0-1 1 0 0,-1 0-1 0 0,1-1 1 0 0,-2 0-1 0 0,1 0 1 0 0,-1-1 0 0 0,1 0-1 0 0,-1-1 1 0 0,-1-1-1 0 0,1 1 1 0 0,0-2 0 0 0,-1 0-1 0 0,0 0 1 0 0,-6 0-6 0 0,14-4-106 0 0,1 0 0 0 0,0 0 0 0 0,-1 0 0 0 0,1-1 0 0 0,0 1 0 0 0,0-1 1 0 0,0 1-1 0 0,1-1 0 0 0,-1 0 0 0 0,1 0 0 0 0,-1 0 0 0 0,1-1 0 0 0,0 1 0 0 0,0 0 1 0 0,0-1-1 0 0,1 0 0 0 0,-1 1 0 0 0,1-1 0 0 0,0 0 0 0 0,0 0 0 0 0,0 1 0 0 0,1-1 0 0 0,-1 0 1 0 0,1 0-1 0 0,0 0 0 0 0,0 0 0 0 0,0 0 0 0 0,1 0 0 0 0,-1 0 0 0 0,1 0 0 0 0,0 1 1 0 0,0-1-1 0 0,2-3 106 0 0,13-23-5960 0 0,-10 22-162 0 0,2 0-6162 0 0</inkml:trace>
  <inkml:trace contextRef="#ctx0" brushRef="#br0" timeOffset="1417.975">1584 1650 12211 0 0,'0'0'3991'0'0,"0"0"-2427"0"0,0 0-951 0 0,0 0-159 0 0,0 0 136 0 0,0 0 225 0 0,0 0 153 0 0,0 0 25 0 0,0 0-183 0 0,0 0-249 0 0,0 0-201 0 0,0 0-122 0 0,0 0-74 0 0,-3-5 204 0 0,2 45 695 0 0,-10 94-154 0 0,-30 13-455 0 0,41-236 1262 0 0,63-107-1650 0 0,-40 135-50 0 0,3 1 0 0 0,2 1 0 0 0,18-25-16 0 0,-46 83-1 0 0,0-1 1 0 0,0 1 0 0 0,0 0 0 0 0,0 0 0 0 0,0-1 0 0 0,0 1 0 0 0,1 0 0 0 0,-1 0 0 0 0,0 0 0 0 0,1-1 0 0 0,-1 1 0 0 0,1 0 0 0 0,-1 0 0 0 0,1 0 0 0 0,0 0 0 0 0,-1 0 0 0 0,1 0 0 0 0,0 0 0 0 0,0 0 0 0 0,0 0 0 0 0,0 0 0 0 0,0 1 0 0 0,0-1 0 0 0,0 0 0 0 0,0 1 0 0 0,0-1 0 0 0,0 0 0 0 0,0 1 0 0 0,0-1 0 0 0,0 1 0 0 0,0 0 0 0 0,1-1 0 0 0,-1 1 0 0 0,0 0 0 0 0,0 0 0 0 0,1 0 0 0 0,-1-1 0 0 0,0 1 0 0 0,0 1 0 0 0,1-1 0 0 0,-1 0 0 0 0,0 0 0 0 0,0 0 0 0 0,0 1 0 0 0,1-1 0 0 0,-1 0 0 0 0,0 1-1 0 0,0-1 1 0 0,0 1 0 0 0,0 0 0 0 0,0-1 0 0 0,0 1 0 0 0,0 0 0 0 0,0 0 0 0 0,0-1 0 0 0,0 1 0 0 0,0 0 0 0 0,0 0 0 0 0,-1 0 0 0 0,1 0 0 0 0,0 0 0 0 0,-1 0 0 0 0,1 0 0 0 0,0 1 0 0 0,7 11 11 0 0,0-1-1 0 0,0 1 0 0 0,-1 0 1 0 0,-1 1-1 0 0,0 0 0 0 0,-1 0 1 0 0,0 0-1 0 0,-2 1 1 0 0,2 6-11 0 0,-12 33-1669 0 0,-3-38-3440 0 0,-4-1-6243 0 0,11-11 434 0 0</inkml:trace>
  <inkml:trace contextRef="#ctx0" brushRef="#br0" timeOffset="1733.853">1859 1958 12515 0 0,'0'0'4477'0'0,"0"0"-2833"0"0,0 0-1072 0 0,0 0-62 0 0,0 0 255 0 0,0 0 327 0 0,0 0 158 0 0,0 0-87 0 0,0 0-316 0 0,0 0-254 0 0,0 0-123 0 0,0 0-66 0 0,0 0-24 0 0,-3 14-52 0 0,-25 111 799 0 0,21-60-1027 0 0,7-65-178 0 0,0 0-38 0 0,0 0-33 0 0,0 0-86 0 0,0-27-5203 0 0,2 19 149 0 0,0-3-6466 0 0</inkml:trace>
  <inkml:trace contextRef="#ctx0" brushRef="#br0" timeOffset="2373.968">1462 1230 6249 0 0,'0'0'2241'0'0,"0"0"-418"0"0,0 0-221 0 0,0 0-1 0 0,0 0 16 0 0,0 0-25 0 0,0 0-181 0 0,0 0-327 0 0,0 0-325 0 0,0 0-242 0 0,0 0-126 0 0,0 0-20 0 0,0 0 104 0 0,5-1 130 0 0,20-2 517 0 0,-1-2-676 0 0,1 1 0 0 0,-1 1 0 0 0,1 2 0 0 0,0 0 0 0 0,-1 2 0 0 0,1 1 0 0 0,0 0 0 0 0,5 3-446 0 0,39 10 318 0 0,-69-15-303 0 0,1 1 1 0 0,-1-1 0 0 0,0 1-1 0 0,1-1 1 0 0,-1 0-1 0 0,0 1 1 0 0,1-1 0 0 0,-1 0-1 0 0,0 0 1 0 0,1 1-1 0 0,-1-1 1 0 0,0 0 0 0 0,1 0-1 0 0,-1 1 1 0 0,1-1-1 0 0,-1 0 1 0 0,1 0-1 0 0,-1 0 1 0 0,0 0 0 0 0,1 0-1 0 0,-1 0 1 0 0,1 0-1 0 0,-1 0 1 0 0,1 0 0 0 0,-1 0-1 0 0,1 0 1 0 0,-1 0-1 0 0,1 0 1 0 0,-1 0 0 0 0,0 0-1 0 0,1 0 1 0 0,-1 0-1 0 0,1 0 1 0 0,-1-1 0 0 0,1 1-1 0 0,-1 0 1 0 0,0 0-1 0 0,1-1 1 0 0,-1 1-1 0 0,0 0 1 0 0,1 0 0 0 0,-1-1-1 0 0,0 1 1 0 0,1 0-1 0 0,-1-1 1 0 0,0 1 0 0 0,0-1-1 0 0,1 1 1 0 0,-1 0-1 0 0,0-1 1 0 0,0 1 0 0 0,0-1-1 0 0,1 1 1 0 0,-1-1-1 0 0,0 1 1 0 0,0 0 0 0 0,0-1-1 0 0,0 1 1 0 0,0-1-1 0 0,0 1 1 0 0,0-1-16 0 0,-19-28 1032 0 0,11 18-1316 0 0,-84-134-972 0 0,89 108-2991 0 0,3 27-454 0 0,0 2-7283 0 0</inkml:trace>
  <inkml:trace contextRef="#ctx0" brushRef="#br0" timeOffset="3305.969">1828 78 1416 0 0,'0'0'1791'0'0,"0"0"12"0"0,0 0 108 0 0,0 0 199 0 0,0 0 95 0 0,0 0-155 0 0,0 0-319 0 0,0 0-419 0 0,0 0-372 0 0,0 0-210 0 0,0 0-133 0 0,0 0-94 0 0,0 0-58 0 0,-2 7-27 0 0,-2 6-131 0 0,2 1 1 0 0,0-1 0 0 0,0 1 0 0 0,1 0-1 0 0,1-1 1 0 0,0 1 0 0 0,1 0-1 0 0,1 9-287 0 0,2 165 1371 0 0,-24-85-805 0 0,6-171 1820 0 0,15 40-2361 0 0,2 1 1 0 0,0-1 0 0 0,2 1 0 0 0,1 0 0 0 0,1 0-1 0 0,8-18-25 0 0,62-154 58 0 0,-42 168-164 0 0,-35 31 50 0 0,0 0-2 0 0,17 8 14 0 0,16 26-46 0 0,-15-6-3409 0 0,-15-20 910 0 0,0-1-6206 0 0,0-4-2534 0 0</inkml:trace>
  <inkml:trace contextRef="#ctx0" brushRef="#br0" timeOffset="3821.506">2023 390 6369 0 0,'0'0'2123'0'0,"0"0"-411"0"0,0 0-123 0 0,0 0 30 0 0,0 0 39 0 0,0 0-54 0 0,0 0-234 0 0,0 0-357 0 0,0 0-336 0 0,0 0-237 0 0,0 0-119 0 0,0 0 23 0 0,5-3 19 0 0,83-21 1533 0 0,-87 26-1856 0 0,0 0-1 0 0,0-1 1 0 0,0 1-1 0 0,0 0 1 0 0,0 0-1 0 0,0 0 1 0 0,0 0-1 0 0,0 0 1 0 0,-1 0-1 0 0,1 1 0 0 0,-1-1 1 0 0,0 0-1 0 0,0 0 1 0 0,0 0-1 0 0,0 0 1 0 0,0 0-1 0 0,0 1 1 0 0,0-1-1 0 0,-1 0 1 0 0,1 0-1 0 0,-1 0 1 0 0,1 0-1 0 0,-1 0 1 0 0,0 0-1 0 0,-1 2-39 0 0,-73 118 964 0 0,74-120-946 0 0,0-1 0 0 0,0 1 0 0 0,0-1 0 0 0,0 1 0 0 0,1 0 0 0 0,-1-1 0 0 0,0 1 0 0 0,1 0 0 0 0,0-1 0 0 0,-1 1 0 0 0,1 0 0 0 0,0 0 0 0 0,0-1 0 0 0,0 1 0 0 0,0 0 0 0 0,0 0 0 0 0,0 0 0 0 0,0-1 0 0 0,0 1 0 0 0,1 0 0 0 0,-1 0 0 0 0,1-1 0 0 0,0 1 0 0 0,-1 0 0 0 0,1-1 0 0 0,0 1 0 0 0,0-1 0 0 0,0 1 0 0 0,0-1 0 0 0,0 1 0 0 0,0-1 0 0 0,0 0 0 0 0,1 1 0 0 0,-1-1 0 0 0,1 1-18 0 0,7-1 83 0 0,-1 0 1 0 0,0 0 0 0 0,0 0-1 0 0,1-1 1 0 0,-1 0 0 0 0,0-1-1 0 0,1 0 1 0 0,-1 0 0 0 0,0-1-1 0 0,0 0 1 0 0,0 0 0 0 0,0-1-1 0 0,-1 0 1 0 0,1 0 0 0 0,-1-1-1 0 0,1 0 1 0 0,-1 0-1 0 0,0-1-83 0 0,0-15-3604 0 0,-5 6-5269 0 0,-2 13 7524 0 0,1-3-10593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49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0 0 0,'0'0'2603'0'0,"0"0"-332"0"0,0 0-197 0 0,0 0-145 0 0,0 0-50 0 0,0 0-7 0 0,0 0-60 0 0,0 0-195 0 0,0 0-292 0 0,0 0-307 0 0,0 0-258 0 0,0 0-182 0 0,0 0-145 0 0,2 17 905 0 0,7 137 2010 0 0,-9-93-3014 0 0,-2 0-1 0 0,-3 0 1 0 0,-3 0-1 0 0,-3-1 1 0 0,-5 13-334 0 0,-1 15 109 0 0,4-19-25 0 0,13-68-118 0 0,0-5-540 0 0,-1-16-1871 0 0,1-13-1860 0 0,4 13-6041 0 0,-2 12 1332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27 576 0 0,'0'0'2513'0'0,"0"0"-533"0"0,0 0-182 0 0,0 0 90 0 0,0 0 86 0 0,0 0 77 0 0,0 0-123 0 0,0 0-302 0 0,0 0-368 0 0,0 0-374 0 0,0 0-257 0 0,0 0-167 0 0,0 0-76 0 0,-4-1-56 0 0,-3-6 374 0 0,31 7 664 0 0,-8 1-932 0 0,161-9 2134 0 0,38-4-1725 0 0,-215 12-849 0 0,0 0-5 0 0,0 0-9 0 0,0 0-3 0 0,0 0-23 0 0,0 0-37 0 0,0 0-70 0 0,0 0-70 0 0,-13 8-6260 0 0,5 3-3679 0 0,4-6 1184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0.4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5881 0 0,'0'0'2994'0'0,"0"0"-1141"0"0,0 0-636 0 0,0 0-90 0 0,0 0 175 0 0,0 0 171 0 0,0 0-14 0 0,0 0-184 0 0,0 0-254 0 0,0 0-203 0 0,0 0-116 0 0,36-11-110 0 0,111-37-104 0 0,37 11 818 0 0,-94 33-1410 0 0,-90 4-88 0 0,0 0-106 0 0,0 0-187 0 0,0 0-375 0 0,0 0-626 0 0,-2 0-7237 0 0,-2 0-2333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1.1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31 162 1536 0 0,'0'0'1805'0'0,"0"0"46"0"0,0 0 24 0 0,0 0 76 0 0,0 0 36 0 0,0 0-60 0 0,0 0-119 0 0,0 0-251 0 0,0 0-294 0 0,0 0-268 0 0,0 0-243 0 0,0 0-184 0 0,0 0-81 0 0,-7 0-58 0 0,-16-1 211 0 0,38-1 1558 0 0,112-6 855 0 0,206-8-787 0 0,-341 16-2241 0 0,-1-2 0 0 0,1 1 1 0 0,0-1-1 0 0,0 0 1 0 0,0-1-1 0 0,0 0 1 0 0,0 0-1 0 0,1-1 1 0 0,-1 0-1 0 0,1 0 1 0 0,-3-3-26 0 0,-55-69-80 0 0,59 69 651 0 0,-1-4-3699 0 0,18 6-9207 0 0,-5 5 407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1.6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12 5817 0 0,'0'0'1961'0'0,"0"0"-332"0"0,0 0 25 0 0,0 0 140 0 0,0 0 73 0 0,0 0-56 0 0,0 0-303 0 0,0 0-316 0 0,0 0-289 0 0,0 0-213 0 0,0 0-115 0 0,0 0-31 0 0,-3-3 8 0 0,2 2-500 0 0,0 1 1 0 0,-1-1 0 0 0,1 1-1 0 0,0 0 1 0 0,-1-1-1 0 0,1 1 1 0 0,0 0-1 0 0,-1 0 1 0 0,1 0 0 0 0,-1-1-1 0 0,1 2 1 0 0,0-1-1 0 0,-1 0 1 0 0,1 0-1 0 0,0 0 1 0 0,-1 1 0 0 0,1-1-1 0 0,0 0 1 0 0,-1 1-1 0 0,1-1 1 0 0,0 1-1 0 0,0 0 1 0 0,-1 0 0 0 0,1-1-1 0 0,0 1 1 0 0,0 0-1 0 0,0 0 1 0 0,0 0-1 0 0,0 0 1 0 0,0 0 0 0 0,0 0-1 0 0,1 0 1 0 0,-1 0-1 0 0,0 0 1 0 0,0 1-1 0 0,1-1 1 0 0,-1 0 0 0 0,1 1-53 0 0,-8 10 368 0 0,11-17 389 0 0,31-28-18 0 0,-34 32-674 0 0,0 1 13 0 0,0 0 0 0 0,0 0-15 0 0,0 0-40 0 0,0 0 3 0 0,0 0-3 0 0,0 0-4 0 0,0 1 21 0 0,0 1-30 0 0,0-1-35 0 0,0-1-42 0 0,-2 9-6399 0 0,2-7-1204 0 0,0-2-3854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2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296 374 8666 0 0,'0'0'3638'0'0,"0"0"-1538"0"0,0 0-667 0 0,0 0 94 0 0,0 0 73 0 0,0 0-150 0 0,0 0-254 0 0,0 0-360 0 0,0 0-289 0 0,0 0-84 0 0,0 0-73 0 0,0 0-79 0 0,0 0-55 0 0,-15 4-40 0 0,-51 14-5 0 0,10 18 196 0 0,44-29-396 0 0,0 1 1 0 0,1 0-1 0 0,0 1 1 0 0,1 0-1 0 0,0 1 1 0 0,0 0-1 0 0,1 1 1 0 0,1-1-1 0 0,-1 2 1 0 0,2-1-1 0 0,0 1 0 0 0,0 0 1 0 0,1 1-1 0 0,0 0 1 0 0,1 0-1 0 0,1 0 1 0 0,0 0-1 0 0,1 1 1 0 0,0-1-1 0 0,1 1 1 0 0,1 0-1 0 0,0 0 1 0 0,1 0-12 0 0,3-8-2 0 0,0-1 0 0 0,1 0 0 0 0,-1 0 0 0 0,1-1 0 0 0,0 1 0 0 0,1-1 0 0 0,-1 0 0 0 0,1 0 0 0 0,0-1 0 0 0,0 1 0 0 0,0-1 1 0 0,0 0-1 0 0,1 0 0 0 0,-1-1 0 0 0,1 1 0 0 0,0-1 0 0 0,-1-1 0 0 0,1 1 0 0 0,0-1 0 0 0,0 0 0 0 0,0 0 0 0 0,0-1 0 0 0,0 1 0 0 0,0-1 0 0 0,0-1 0 0 0,0 1 0 0 0,0-1 0 0 0,0 0 1 0 0,0-1-1 0 0,0 1 0 0 0,0-1 0 0 0,0 0 0 0 0,3-2 2 0 0,17-9 74 0 0,0 0 0 0 0,-1-2 0 0 0,-1-1 1 0 0,0-1-1 0 0,-1 0 0 0 0,-1-2 0 0 0,-1-1 0 0 0,0 0 1 0 0,-2-2-1 0 0,0 0 0 0 0,-2-1 0 0 0,0-1 0 0 0,-2-1 1 0 0,0-2-75 0 0,-5 8 16 0 0,0-2-1 0 0,-2 1 1 0 0,0-1 0 0 0,-2 0 0 0 0,0-1 0 0 0,-2 0 0 0 0,0 0 0 0 0,-1 0 0 0 0,-1 0-1 0 0,-1 0 1 0 0,-2-17-16 0 0,1 30-7 0 0,-1 1 0 0 0,0-1 0 0 0,0 1 0 0 0,0-1 0 0 0,-1 1 0 0 0,-1-1 0 0 0,1 1 0 0 0,-1 0 0 0 0,-1 0 0 0 0,1 0 0 0 0,-1 1 0 0 0,-1-1 0 0 0,1 1 0 0 0,-1 0 0 0 0,-1 0 0 0 0,1 1 0 0 0,-1-1 0 0 0,0 1 0 0 0,-1 1 0 0 0,1-1 0 0 0,-1 1 0 0 0,0 0 0 0 0,-1 0 0 0 0,1 1 0 0 0,-1 0 0 0 0,0 1 0 0 0,0-1 0 0 0,0 1 0 0 0,0 1 0 0 0,-7-2 7 0 0,9 3-15 0 0,-1 0 1 0 0,0 0-1 0 0,0 1 1 0 0,1-1 0 0 0,-1 1-1 0 0,0 1 1 0 0,1-1-1 0 0,-1 1 1 0 0,0 1 0 0 0,1-1-1 0 0,-1 1 1 0 0,1 0-1 0 0,-1 0 1 0 0,1 1 0 0 0,0 0-1 0 0,0 0 1 0 0,0 1-1 0 0,1-1 1 0 0,-1 1 0 0 0,-4 5 14 0 0,-1 0-6 0 0,1 2 0 0 0,0-1 1 0 0,1 1-1 0 0,0 1 1 0 0,1-1-1 0 0,0 2 0 0 0,1-1 1 0 0,0 1-1 0 0,1 0 1 0 0,1 0-1 0 0,0 1 1 0 0,0-1-1 0 0,2 1 0 0 0,0 0 1 0 0,0 1-1 0 0,1-1 1 0 0,1 0-1 0 0,0 1 0 0 0,1-1 1 0 0,1 1-1 0 0,2 11 6 0 0,2-9-35 0 0,2 0 0 0 0,0 0 0 0 0,1-1-1 0 0,1 0 1 0 0,0-1 0 0 0,1 0 0 0 0,1 0 0 0 0,1-1 0 0 0,0 0-1 0 0,0-1 1 0 0,1 0 0 0 0,1-1 0 0 0,0-1 0 0 0,1 0-1 0 0,0-1 1 0 0,0-1 0 0 0,1 0 0 0 0,11 4 35 0 0,40 18-1954 0 0,-44-24-1110 0 0,-1-2-3299 0 0,-11-5-5162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2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31 242 1520 0 0,'0'0'1534'0'0,"0"0"-322"0"0,0 0 147 0 0,0 0 378 0 0,0 0 270 0 0,0 0 36 0 0,0 0-218 0 0,0 0-374 0 0,0 0-345 0 0,0 0-244 0 0,0 0-141 0 0,0 0-106 0 0,-3 34-75 0 0,-6 106-59 0 0,-8-29 1136 0 0,16-93-452 0 0,2-28 1277 0 0,30-91-1464 0 0,90-236 106 0 0,-63 240-987 0 0,-51 124-79 0 0,3 99 219 0 0,16-46-682 0 0,14-61-1457 0 0,-26-21-2450 0 0,-4-6-5232 0 0,-9 4-784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1 313 3705 0 0,'0'0'2828'0'0,"0"0"-628"0"0,0 0-291 0 0,0 0-11 0 0,0 0-39 0 0,0 0-141 0 0,0 0-311 0 0,0 0-407 0 0,0 0-352 0 0,0 0-154 0 0,0 0 8 0 0,0 0 64 0 0,0 0 49 0 0,6-2 2 0 0,157-9 3873 0 0,-116 12-4166 0 0,45 7 1113 0 0,-125-31-987 0 0,-32-28-348 0 0,54 44-105 0 0,1-1 1 0 0,0-1-1 0 0,0 0 1 0 0,1-1-1 0 0,0 0 0 0 0,1 0 1 0 0,0 0-1 0 0,0-1 1 0 0,1-1-1 0 0,1 1 0 0 0,0-1 1 0 0,1 0-1 0 0,0 0 1 0 0,1-1-1 0 0,-3-12 3 0 0,15-10-2587 0 0,2 29-1078 0 0,3 0-3459 0 0,-4-1-5477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0 0 0,'0'0'784'0'0,"0"0"707"0"0,0 0 491 0 0,0 0 348 0 0,0 0 142 0 0,0 0-129 0 0,0 0-343 0 0,0 0-375 0 0,0 0-290 0 0,0 0-199 0 0,0 0-113 0 0,0 0-69 0 0,0 0-63 0 0,0 0-78 0 0,0 0-69 0 0,0 0-90 0 0,11 0 4056 0 0,5 0-3795 0 0,203-14 117 0 0,60 12-482 0 0,-234-5-1799 0 0,-106 27-11209 0 0,53-16 9121 0 0,-2 3-6898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4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 5153 0 0,'0'0'2899'0'0,"0"0"-479"0"0,0 0-301 0 0,0 0-160 0 0,0 0-207 0 0,0 0-238 0 0,0 0-293 0 0,0 0-282 0 0,0 0-243 0 0,0 0-134 0 0,0 0-50 0 0,0 0 59 0 0,0 0 84 0 0,5 1 55 0 0,41 1 437 0 0,-1-2 0 0 0,0-1 0 0 0,0-3 0 0 0,26-5-1147 0 0,115-7 612 0 0,-49 12-2872 0 0,-107-1-3545 0 0,-19 2-1356 0 0,-4 0-4695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4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 7298 0 0,'0'0'3772'0'0,"0"0"-1622"0"0,0 0-684 0 0,0 0-131 0 0,0 0-16 0 0,0 0 93 0 0,0 0 12 0 0,0 0-170 0 0,0 0-330 0 0,0 0-293 0 0,0 0-174 0 0,0 0-74 0 0,0 0-28 0 0,-2 8-8 0 0,-51 220 1989 0 0,-61 240-1416 0 0,100-263-3115 0 0,20-253-1207 0 0,-1 13-4533 0 0,-4 26-3339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5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1 116 9066 0 0,'0'0'2368'0'0,"0"0"-830"0"0,0 0-442 0 0,0 0-53 0 0,0 0 40 0 0,0 0 116 0 0,0 0 87 0 0,0 0-97 0 0,0 0-171 0 0,0 0-141 0 0,0 0-110 0 0,37-8-109 0 0,122-27-102 0 0,84-3 917 0 0,-118 21-1633 0 0,0 6 0 0 0,15 4 160 0 0,-128 14-2453 0 0,-11 2-3573 0 0,-1-6 2815 0 0,0 2-8684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5.6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9250 0 0,'0'0'1819'0'0,"0"0"-741"0"0,0 0-364 0 0,0 0-7 0 0,0 0 148 0 0,0 0 139 0 0,0 0-15 0 0,0 0-155 0 0,0 0-146 0 0,0 0-107 0 0,0 0-87 0 0,0 0-72 0 0,0 0-74 0 0,30-1-41 0 0,134-2 231 0 0,-162 2-483 0 0,0 1-1 0 0,0 0 0 0 0,-1-1 0 0 0,1 1 0 0 0,0 0 0 0 0,0 0 0 0 0,0 0 1 0 0,-1 1-1 0 0,1-1 0 0 0,0 0 0 0 0,0 1 0 0 0,-1-1 0 0 0,1 1 1 0 0,0-1-1 0 0,0 1 0 0 0,-1 0 0 0 0,1 0 0 0 0,-1 0 0 0 0,1 0 0 0 0,-1 0 1 0 0,1 0-1 0 0,-1 0 0 0 0,0 0 0 0 0,1 0 0 0 0,-1 1 0 0 0,0-1 1 0 0,0 1-1 0 0,0-1 0 0 0,0 1 0 0 0,0-1 0 0 0,0 1 0 0 0,-1-1 0 0 0,1 1 1 0 0,0 0-1 0 0,-1 0 0 0 0,1-1 0 0 0,-1 1 0 0 0,0 0 0 0 0,0 0 1 0 0,1-1-1 0 0,-1 1 0 0 0,0 0 0 0 0,0 0 0 0 0,-1 0 0 0 0,1-1 0 0 0,0 1 1 0 0,-1 0-1 0 0,1 0 0 0 0,-1-1 0 0 0,1 1 0 0 0,-1 0 0 0 0,0-1 0 0 0,0 1 1 0 0,0-1-1 0 0,0 1 0 0 0,0 0-44 0 0,-111 145 1260 0 0,111-145-1233 0 0,0 0 0 0 0,0 1-1 0 0,0-1 1 0 0,1 1 0 0 0,-1-1 0 0 0,1 1-1 0 0,-1-1 1 0 0,1 1 0 0 0,0-1 0 0 0,0 1-1 0 0,0-1 1 0 0,0 1 0 0 0,0-1 0 0 0,1 1-1 0 0,-1-1 1 0 0,1 1 0 0 0,0-1 0 0 0,0 1-1 0 0,-1-1 1 0 0,2 1 0 0 0,-1-1 0 0 0,0 0-1 0 0,0 0 1 0 0,1 0 0 0 0,-1 0 0 0 0,1 0-1 0 0,0 0 1 0 0,-1 0 0 0 0,1 0 0 0 0,0 0-1 0 0,0-1 1 0 0,0 1 0 0 0,0-1 0 0 0,1 0-1 0 0,-1 1 1 0 0,2 0-27 0 0,9 1 117 0 0,0-1 1 0 0,1 0-1 0 0,-1-1 0 0 0,1 0 0 0 0,-1-1 1 0 0,1 0-1 0 0,-1-1 0 0 0,0-1 0 0 0,1 0 1 0 0,-1-1-1 0 0,0 0 0 0 0,0-1 0 0 0,0-1 1 0 0,1-1-118 0 0,69-46-470 0 0,-69 37-3454 0 0,-1 0-3813 0 0,-11 13-4317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5:55.9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0 529 15843 0 0,'0'0'2025'0'0,"0"0"-721"0"0,0 0-506 0 0,0 0-188 0 0,0 0 3 0 0,0 0 137 0 0,0 0 125 0 0,0 0-33 0 0,0 0-110 0 0,0 0-160 0 0,0 0-151 0 0,0 0-119 0 0,0 0-90 0 0,29 2-67 0 0,89 5-51 0 0,74-8-234 0 0,-122-15-3305 0 0,-58 12 296 0 0,-4 1-3546 0 0,-5 2-5054 0 0</inkml:trace>
  <inkml:trace contextRef="#ctx0" brushRef="#br0" timeOffset="356.104">858 47 12475 0 0,'0'0'2091'0'0,"0"0"-410"0"0,0 0-250 0 0,0 0-116 0 0,0 0-137 0 0,0 0-135 0 0,0 0-215 0 0,0 0-233 0 0,0 0-148 0 0,0 0-61 0 0,0 0-3 0 0,0 0-5 0 0,0 0-28 0 0,-4 24-7 0 0,-28 158 596 0 0,16 17-95 0 0,15 112-677 0 0,-16-242-390 0 0,9-77-4317 0 0,2-30-6477 0 0,5 32 7591 0 0,1-3-4242 0 0</inkml:trace>
  <inkml:trace contextRef="#ctx0" brushRef="#br0" timeOffset="600.645">442 82 6905 0 0,'0'0'3076'0'0,"0"0"-1475"0"0,0 0-627 0 0,0 0 66 0 0,0 0 233 0 0,0 0 205 0 0,0 0 1 0 0,0 0-212 0 0,35-7-268 0 0,113-22-233 0 0,37 4 753 0 0,278 5-634 0 0,-460 20-1128 0 0,32 6-781 0 0,-28 2-2130 0 0,-5 5-3595 0 0,-2-6-4551 0 0</inkml:trace>
  <inkml:trace contextRef="#ctx0" brushRef="#br0" timeOffset="3931.765">1054 625 0 0 0,'0'0'227'0'0,"0"0"670"0"0,0 0 242 0 0,0 0 0 0 0,0 0-71 0 0,0 0-57 0 0,0 0-8 0 0,1 0-1382 0 0,8 3 15225 0 0,-7-2-13299 0 0,-8 273 2531 0 0,-6-241-3471 0 0,12-32-598 0 0,0-1-18 0 0,0 0-7 0 0,0 0-16 0 0,0 0 28 0 0,0 0 1 0 0,0 0 18 0 0,0 0 30 0 0,1-12-1830 0 0,5 2-504 0 0,1-2-6833 0 0,-5 8-3006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02.4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182 351 1792 0 0,'0'0'3987'0'0,"0"0"-2046"0"0,0 0-879 0 0,0 0-86 0 0,0 0 140 0 0,0 0 167 0 0,0 0 58 0 0,0 0-109 0 0,0 0-253 0 0,0 0-239 0 0,-26 39-197 0 0,-80 125-129 0 0,102-157-376 0 0,-1-1-1 0 0,1 1 0 0 0,0 0 1 0 0,0 0-1 0 0,1 0 0 0 0,0 1 0 0 0,0-1 1 0 0,0 1-1 0 0,1-1 0 0 0,1 1 1 0 0,-1 0-1 0 0,1 0 0 0 0,0 4-37 0 0,0 8 89 0 0,-1-8-25 0 0,-1 0 0 0 0,1 0 0 0 0,1 0 0 0 0,1 0 0 0 0,-1 0 0 0 0,2 1 0 0 0,0-1 0 0 0,0 0 1 0 0,1 0-1 0 0,1 0 0 0 0,0 0 0 0 0,0-1 0 0 0,1 1 0 0 0,1-1 0 0 0,0 1 0 0 0,0-2 0 0 0,1 1 0 0 0,1-1 0 0 0,0 1 0 0 0,0-2 0 0 0,1 1 0 0 0,4 4-64 0 0,-7-11 122 0 0,1 0 0 0 0,-1 0 0 0 0,1 0 0 0 0,0 0-1 0 0,-1-1 1 0 0,1 0 0 0 0,0 0 0 0 0,0-1 0 0 0,0 0-1 0 0,1 0 1 0 0,-1 0 0 0 0,0-1 0 0 0,0 1 0 0 0,0-2-1 0 0,1 1 1 0 0,-1-1 0 0 0,0 0 0 0 0,0 0 0 0 0,0 0-1 0 0,0-1 1 0 0,0 0 0 0 0,0 0 0 0 0,0-1-1 0 0,-1 0 1 0 0,1 0 0 0 0,-1 0 0 0 0,0 0 0 0 0,0-1-1 0 0,0 0 1 0 0,0 0 0 0 0,-1 0 0 0 0,1-1 0 0 0,-1 0-1 0 0,2-3-121 0 0,8-11 164 0 0,-1-2 0 0 0,-1 0 0 0 0,0 0 0 0 0,-2-1 0 0 0,0 0 0 0 0,-2-1-1 0 0,-1 0 1 0 0,0 0 0 0 0,-2-1 0 0 0,0 0 0 0 0,-2 0 0 0 0,-1 0 0 0 0,-1 0 0 0 0,-1 0-1 0 0,0-1 1 0 0,-3-7-164 0 0,1 16-29 0 0,1 1 0 0 0,-2 0 0 0 0,0-1 1 0 0,-1 1-1 0 0,-1 0 0 0 0,0 0 0 0 0,-1 1 0 0 0,0 0 0 0 0,-1 0 0 0 0,-1 0 0 0 0,0 1 0 0 0,-1 0 0 0 0,0 0 0 0 0,-1 1 0 0 0,-1 1 1 0 0,0-1-1 0 0,0 2 0 0 0,-1-1 0 0 0,-9-4 29 0 0,17 12-101 0 0,0 1 1 0 0,0 0-1 0 0,-1 0 1 0 0,1 0 0 0 0,0 1-1 0 0,-1-1 1 0 0,0 1-1 0 0,1 1 1 0 0,-1-1-1 0 0,0 0 1 0 0,1 1-1 0 0,-1 0 1 0 0,0 0 0 0 0,1 0-1 0 0,-1 1 1 0 0,0 0-1 0 0,1 0 1 0 0,-1 0-1 0 0,1 0 1 0 0,-1 1-1 0 0,1-1 1 0 0,-1 1 0 0 0,1 1-1 0 0,0-1 1 0 0,0 0-1 0 0,0 1 1 0 0,0 0-1 0 0,1 0 1 0 0,-1 0-1 0 0,1 0 1 0 0,0 1 0 0 0,0-1-1 0 0,0 1 1 0 0,-2 2 100 0 0,-43 71-3986 0 0,23 0-4459 0 0,21-52-1312 0 0</inkml:trace>
  <inkml:trace contextRef="#ctx0" brushRef="#br0" timeOffset="604.087">745 486 120 0 0,'0'0'1188'0'0,"0"0"-109"0"0,0 0 165 0 0,0 0 343 0 0,0 0 314 0 0,0 0 114 0 0,0 0-129 0 0,0 0-227 0 0,0 0-248 0 0,0 0-208 0 0,0 0-183 0 0,0 0-167 0 0,-3-20-175 0 0,-10-80 755 0 0,13 128 759 0 0,18 195 838 0 0,-5 3-2200 0 0,-13-225-748 0 0,0-1 32 0 0,0 0 50 0 0,0 0 62 0 0,0 0 43 0 0,0 0 54 0 0,0-25 820 0 0,-4-205-871 0 0,11 182-251 0 0,47-234 101 0 0,-47 261-116 0 0,0 0 0 0 0,2 0 0 0 0,0 0 0 0 0,2 1 0 0 0,0 1 0 0 0,1 0 0 0 0,1 1 0 0 0,0 0 0 0 0,1 0 0 0 0,1 2 0 0 0,13-11-6 0 0,-27 25 0 0 0,1 1-1 0 0,0-1 1 0 0,0 0-1 0 0,-1 1 1 0 0,1-1-1 0 0,0 1 0 0 0,0 0 1 0 0,0 0-1 0 0,1 0 1 0 0,-1 0-1 0 0,0 0 1 0 0,0 0-1 0 0,1 1 0 0 0,-1-1 1 0 0,0 1-1 0 0,1-1 1 0 0,-1 1-1 0 0,0 0 1 0 0,1 0-1 0 0,-1 0 0 0 0,0 0 1 0 0,1 0-1 0 0,-1 1 1 0 0,1-1-1 0 0,-1 1 1 0 0,0-1-1 0 0,0 1 0 0 0,1 0 1 0 0,-1 0-1 0 0,0 0 1 0 0,0 0-1 0 0,0 1 1 0 0,0-1-1 0 0,0 0 1 0 0,0 1-1 0 0,-1-1 0 0 0,1 1 1 0 0,0 0-1 0 0,-1 0 1 0 0,2 1 0 0 0,4 8-19 0 0,1 0 0 0 0,-2 0 0 0 0,0 1 0 0 0,0 0 0 0 0,-1 0 0 0 0,0 0 0 0 0,-1 1 0 0 0,-1-1 0 0 0,1 4 19 0 0,20 58-1050 0 0,-12-28-1762 0 0,-11-31-1884 0 0,0 0-4997 0 0,-1-10 6 0 0</inkml:trace>
  <inkml:trace contextRef="#ctx0" brushRef="#br0" timeOffset="951.55">184 1168 8818 0 0,'0'0'4758'0'0,"0"0"-2388"0"0,0 0-1134 0 0,0 0-234 0 0,0 0-78 0 0,0 0-61 0 0,0 0-103 0 0,0 0-130 0 0,0 0-73 0 0,0 0 12 0 0,0 0 92 0 0,0 0 69 0 0,0 0-15 0 0,20 3-29 0 0,67 12-33 0 0,-71-14-466 0 0,0 0-1 0 0,0-2 1 0 0,0 0-1 0 0,0-1 1 0 0,0 0-1 0 0,0-1 1 0 0,-1-1-1 0 0,1 0 1 0 0,-1-2-1 0 0,9-3-186 0 0,21-7 285 0 0,579-217 1586 0 0,-557 211-1783 0 0,177-45-453 0 0,-225 66-117 0 0,-14 2-8650 0 0,-5 2-3416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07.9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82 352 1440 0 0,'0'0'2638'0'0,"0"0"-391"0"0,0 0-190 0 0,0 0 25 0 0,0 0 26 0 0,0 0-41 0 0,0 0-158 0 0,0 0-368 0 0,0 0-343 0 0,0 0-237 0 0,0 0-156 0 0,0 0-76 0 0,0-4 3224 0 0,338 15-140 0 0,-312-11-3645 0 0,-11 0-2628 0 0,-44 11-2044 0 0,12 1-2327 0 0,13-8 2709 0 0,-2 0-7645 0 0</inkml:trace>
  <inkml:trace contextRef="#ctx0" brushRef="#br0" timeOffset="294.587">1 729 11210 0 0,'0'0'2296'0'0,"0"0"-689"0"0,0 0-602 0 0,0 0-199 0 0,0 0 96 0 0,0 0 161 0 0,0 0 56 0 0,0 0-101 0 0,0 0-55 0 0,0 0-76 0 0,0 0-53 0 0,0 0-35 0 0,0 0-144 0 0,17 1-111 0 0,121 6 756 0 0,59-46 115 0 0,-162 32-2044 0 0,35-10 844 0 0,-49 8-4200 0 0,-2-4-4040 0 0,-13 9-3957 0 0</inkml:trace>
  <inkml:trace contextRef="#ctx0" brushRef="#br0" timeOffset="1181.965">1132 147 2697 0 0,'0'0'3303'0'0,"0"0"-903"0"0,0 0-366 0 0,0 0-101 0 0,0 0-49 0 0,0 0-86 0 0,0 0-141 0 0,0 0-275 0 0,0 0-324 0 0,0 0-230 0 0,0 0-173 0 0,0 0-99 0 0,0 0-36 0 0,7 4 1535 0 0,-9 11-1815 0 0,-2 0-1 0 0,0-1 1 0 0,0 0 0 0 0,-2 0-1 0 0,1 0 1 0 0,-2 0 0 0 0,0-1-1 0 0,-1 0 1 0 0,0-1 0 0 0,0 1 0 0 0,-2-1-240 0 0,-25 35 110 0 0,-3-2 1 0 0,-2-1 0 0 0,-1-2-1 0 0,-3-1 1 0 0,-1-3 0 0 0,-43 28-111 0 0,-18 10 396 0 0,155-64 16 0 0,357 43-196 0 0,-320-48-199 0 0,60 1 35 0 0,-145-8-64 0 0,-1 0 27 0 0,0 0-3 0 0,0 0-17 0 0,0 0 9 0 0,0 0-10 0 0,0 0 32 0 0,0 0-24 0 0,0 0 16 0 0,0 0-13 0 0,0 0 24 0 0,0 0 25 0 0,0 0 7 0 0,0 0-1 0 0,0 0 8 0 0,-4-40-16 0 0,-1 1 0 0 0,-1-1 1 0 0,-3 2-1 0 0,-1-1 0 0 0,-2 1 0 0 0,-1 1 0 0 0,-8-14-52 0 0,-1-6 15 0 0,8 19-1 0 0,-1 0 0 0 0,-2 1 1 0 0,-2 0-1 0 0,-2 2 0 0 0,0 0 0 0 0,-13-12-14 0 0,13 19-572 0 0,21 27 306 0 0,0 1-127 0 0,0 0-151 0 0,5 0-1220 0 0,19 0-1406 0 0,-8 0-3583 0 0,-5 0-5358 0 0</inkml:trace>
  <inkml:trace contextRef="#ctx0" brushRef="#br0" timeOffset="1613.606">1717 63 9330 0 0,'0'0'2966'0'0,"0"0"-1151"0"0,0 0-756 0 0,0 0-235 0 0,0 0 67 0 0,0 0 204 0 0,0 0 118 0 0,0 0-98 0 0,0 0-258 0 0,0 0-265 0 0,0 0-118 0 0,0 0 95 0 0,0 0 73 0 0,4 11 37 0 0,23 217 2235 0 0,-25 183-1856 0 0,-2-410-1126 0 0,0-1 1 0 0,0 0-34 0 0,0 0-43 0 0,0 0-70 0 0,0 0-77 0 0,0 0-113 0 0,1-15-2287 0 0,3-64-5854 0 0,-3 47 893 0 0,-1 23-264 0 0</inkml:trace>
  <inkml:trace contextRef="#ctx0" brushRef="#br0" timeOffset="1871.583">1371 86 3817 0 0,'0'0'3501'0'0,"0"0"-702"0"0,0 0-639 0 0,0 0-349 0 0,0 0-194 0 0,0 0-180 0 0,0 0-128 0 0,0 0-228 0 0,0 0-270 0 0,0 0-194 0 0,0 0-3 0 0,0 0 93 0 0,7-3 118 0 0,269-59 3296 0 0,18 42-2683 0 0,-282 21-1625 0 0,0 0 0 0 0,0 1 0 0 0,0 0 0 0 0,0 1 0 0 0,0 0 0 0 0,-1 1 0 0 0,1 0 0 0 0,-1 1 0 0 0,8 5 187 0 0,-14-5-2431 0 0,-3-3-1670 0 0,0-2-8123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05.8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278 188 0 0 0,'0'0'1175'0'0,"0"0"756"0"0,0 0 446 0 0,0 0 222 0 0,0 0 1 0 0,0 0-214 0 0,0 0-323 0 0,0 0-362 0 0,0 0-320 0 0,0 0-270 0 0,7-17-201 0 0,24-49-170 0 0,-31 66-708 0 0,0 0 0 0 0,-1 0 0 0 0,1 0 0 0 0,0 1 0 0 0,0-1 0 0 0,-1 0 0 0 0,1 0 0 0 0,0 0 0 0 0,-1 0 0 0 0,1 1 0 0 0,0-1 0 0 0,-1 0 0 0 0,1 0 0 0 0,-1 0 0 0 0,1 0-1 0 0,0 0 1 0 0,-1 0 0 0 0,1 0 0 0 0,0 0 0 0 0,-1 0 0 0 0,1 0 0 0 0,0 0 0 0 0,-1 0 0 0 0,1 0 0 0 0,0-1 0 0 0,-1 1 0 0 0,1 0 0 0 0,0 0 0 0 0,-1 0 0 0 0,1 0 0 0 0,0-1 0 0 0,-1 1 0 0 0,1 0 0 0 0,0 0 0 0 0,0 0 0 0 0,-1-1 0 0 0,1 1 0 0 0,0 0 0 0 0,0-1 0 0 0,-1 1 0 0 0,1 0 0 0 0,0 0 0 0 0,0-1 0 0 0,0 1 0 0 0,0 0 0 0 0,-1-1 0 0 0,1 1 0 0 0,0-1 0 0 0,0 1 0 0 0,0-1-32 0 0,-13 13 118 0 0,1 1 0 0 0,1 0 0 0 0,0 0-1 0 0,0 1 1 0 0,1 1 0 0 0,1-1 0 0 0,1 2 0 0 0,0-1 0 0 0,-6 17-118 0 0,14-31 7 0 0,-40 86 94 0 0,3 1-1 0 0,5 2 1 0 0,4 1-1 0 0,4 1 1 0 0,-4 40-101 0 0,22-50-24 0 0,6-80 25 0 0,1 0 0 0 0,-1 1-1 0 0,1-1 1 0 0,-1 0 0 0 0,1 0 0 0 0,0 0 0 0 0,0 1 0 0 0,0-1-1 0 0,0 0 1 0 0,0 0 0 0 0,0 0 0 0 0,0 0 0 0 0,1-1 0 0 0,-1 1-1 0 0,1 0 1 0 0,-1-1 0 0 0,1 1 0 0 0,0-1 0 0 0,-1 1 0 0 0,1-1-1 0 0,0 0 1 0 0,0 1 0 0 0,0-1 0 0 0,0 0 0 0 0,0 0 0 0 0,1-1-1 0 0,-1 1 1 0 0,0 0 0 0 0,0-1 0 0 0,0 1 0 0 0,1-1 0 0 0,1 0-1 0 0,77-3 284 0 0,-66-3-225 0 0,0-1 1 0 0,0 0 0 0 0,-1-2 0 0 0,0 1 0 0 0,-1-2 0 0 0,1 1 0 0 0,-2-2-1 0 0,5-5-59 0 0,-5 7 43 0 0,55-57 119 0 0,-2-2 0 0 0,-4-3 1 0 0,-3-3-1 0 0,-3-2 0 0 0,7-19-162 0 0,-35 56 66 0 0,-2-2 0 0 0,-2 0 0 0 0,-2-2 0 0 0,-1 0 0 0 0,-3-2 0 0 0,-1 0 1 0 0,1-14-67 0 0,-15 9 376 0 0,-2 49-367 0 0,0 1 0 0 0,0-1-1 0 0,0 0 1 0 0,0 1-1 0 0,0-1 1 0 0,0 0 0 0 0,0 1-1 0 0,0-1 1 0 0,0 1-1 0 0,-1-1 1 0 0,1 0 0 0 0,0 1-1 0 0,0-1 1 0 0,-1 1-1 0 0,1-1 1 0 0,0 1 0 0 0,-1-1-1 0 0,1 1 1 0 0,-1-1-1 0 0,1 1 1 0 0,-1-1 0 0 0,1 1-1 0 0,-1-1 1 0 0,1 1-1 0 0,-1 0 1 0 0,1-1 0 0 0,-1 1-1 0 0,0 0 1 0 0,1-1-1 0 0,-1 1 1 0 0,1 0 0 0 0,-1 0-1 0 0,0 0 1 0 0,1 0-1 0 0,-1 0 1 0 0,0-1 0 0 0,1 1-1 0 0,-1 0 1 0 0,0 0-1 0 0,1 1 1 0 0,-1-1 0 0 0,1 0-1 0 0,-1 0 1 0 0,0 0-1 0 0,1 0 1 0 0,-1 0 0 0 0,0 1-1 0 0,1-1 1 0 0,-1 0-1 0 0,1 1 1 0 0,-1-1 0 0 0,1 0-1 0 0,-1 1 1 0 0,1-1-1 0 0,-1 1 1 0 0,1-1 0 0 0,-1 1-1 0 0,1-1 1 0 0,-1 1-1 0 0,1-1 1 0 0,0 1 0 0 0,-1-1-1 0 0,1 1 1 0 0,0-1-1 0 0,0 1 1 0 0,-1 0 0 0 0,1-1-1 0 0,0 1-8 0 0,-66 120 55 0 0,60-104-39 0 0,-13 42 16 0 0,4 1-1 0 0,1 1 1 0 0,4 0 0 0 0,2 1-1 0 0,3-1 1 0 0,3 1 0 0 0,2 0-1 0 0,6 29-31 0 0,-3-44 32 0 0,2-1 0 0 0,2-1 0 0 0,2 1 0 0 0,5 12-32 0 0,14 10-49 0 0,-18-87-4238 0 0,-3 8 1266 0 0,-3 3-3659 0 0,-3 0-4954 0 0</inkml:trace>
  <inkml:trace contextRef="#ctx0" brushRef="#br0" timeOffset="369.662">929 828 4377 0 0,'0'0'3797'0'0,"0"0"-1205"0"0,0 0-683 0 0,0 0-145 0 0,0 0-76 0 0,0 0-109 0 0,0 0-138 0 0,0 0-268 0 0,0 0-299 0 0,0 0-257 0 0,0 0-191 0 0,0 0-106 0 0,0 0-40 0 0,0 3 29 0 0,8 233 1998 0 0,-8-230-2318 0 0,0-5-4279 0 0,0-1-4539 0 0,0 0-2550 0 0</inkml:trace>
  <inkml:trace contextRef="#ctx0" brushRef="#br0" timeOffset="1106.51">1087 897 3129 0 0,'0'0'2771'0'0,"0"0"-752"0"0,0 0-393 0 0,0 0 27 0 0,0 0 142 0 0,0 0 70 0 0,0 0-127 0 0,0 0-383 0 0,0 0-435 0 0,0 0-322 0 0,0 0-187 0 0,0 0-83 0 0,22 4 1261 0 0,176-27 2069 0 0,-79 20-1821 0 0,-251-94-1711 0 0,130 98-128 0 0,0 0 1 0 0,1 0 0 0 0,-1 0-1 0 0,1 0 1 0 0,-1 0-1 0 0,1 1 1 0 0,-1-1-1 0 0,1 1 1 0 0,0-1 0 0 0,-1 1-1 0 0,1-1 1 0 0,0 1-1 0 0,0 0 1 0 0,0 0 0 0 0,1-1-1 0 0,-1 1 1 0 0,0 0-1 0 0,1 0 1 0 0,-1 0-1 0 0,1 0 1 0 0,-1 0 0 0 0,1 0-1 0 0,0 0 1 0 0,0 0-1 0 0,0 0 1 0 0,0 0 0 0 0,0 0-1 0 0,0 0 1 0 0,1 0-1 0 0,-1 0 1 0 0,1 0-1 0 0,-1-1 1 0 0,1 1 0 0 0,0 0-1 0 0,0 1 2 0 0,-1 12-5 0 0,-1 67 15 0 0,0 1 7 0 0,-5-28-9 0 0,62-114 129 0 0,13-21-210 0 0,-62 68-267 0 0,3-3-2016 0 0,0 11-9295 0 0,-8 4-136 0 0</inkml:trace>
  <inkml:trace contextRef="#ctx0" brushRef="#br0" timeOffset="1531.329">1551 839 6977 0 0,'0'0'3797'0'0,"0"0"-1416"0"0,0 0-717 0 0,0 0-221 0 0,0 0-65 0 0,0 0-74 0 0,0 0-140 0 0,0 0-252 0 0,0 0-239 0 0,0 0-179 0 0,0 0-67 0 0,0 0-17 0 0,0 0-62 0 0,15-9-48 0 0,46-28-7 0 0,-55 33-188 0 0,-1 1 0 0 0,1 0 1 0 0,0 0-1 0 0,1 0 0 0 0,-1 1 0 0 0,0-1 0 0 0,1 2 0 0 0,0-1 0 0 0,-1 1 0 0 0,1 0 1 0 0,0 0-1 0 0,-1 1 0 0 0,1 0 0 0 0,3 0-105 0 0,-2 0 98 0 0,-6 0-80 0 0,0-1 1 0 0,0 1-1 0 0,0 0 1 0 0,-1 0-1 0 0,1 0 1 0 0,0 0-1 0 0,0 0 1 0 0,0 0-1 0 0,0 0 1 0 0,0 1-1 0 0,0-1 1 0 0,-1 1-1 0 0,1 0 1 0 0,0-1-1 0 0,0 1 0 0 0,-1 0 1 0 0,1 0-1 0 0,-1 0 1 0 0,1 0-1 0 0,0 0 1 0 0,-1 0-1 0 0,0 1 1 0 0,1-1-1 0 0,-1 0 1 0 0,0 1-1 0 0,0-1 1 0 0,0 1-1 0 0,1-1 1 0 0,-2 1-1 0 0,1 0 1 0 0,0-1-1 0 0,0 1 1 0 0,0 0-1 0 0,-1 0 1 0 0,1-1-1 0 0,-1 1 1 0 0,0 0-1 0 0,1 0 1 0 0,-1 0-1 0 0,0 0 0 0 0,0 0 1 0 0,0 1-19 0 0,-1 8 44 0 0,-1 1-1 0 0,0 0 1 0 0,0 0 0 0 0,-1-1-1 0 0,-1 0 1 0 0,0 1 0 0 0,0-1-1 0 0,-1-1 1 0 0,-1 1 0 0 0,1-1-1 0 0,-2 0 1 0 0,1 0 0 0 0,-2 0-1 0 0,-4 4-43 0 0,-27 46 170 0 0,38-59-169 0 0,-2 3 11 0 0,0 1 0 0 0,0 0 0 0 0,0 0-1 0 0,1 0 1 0 0,0 0 0 0 0,0 1-1 0 0,0-1 1 0 0,0 1 0 0 0,1-1-1 0 0,0 1 1 0 0,0-1 0 0 0,1 1-1 0 0,0 0 1 0 0,-1 0 0 0 0,2-1 0 0 0,-1 2-12 0 0,4-4 24 0 0,-1 0 1 0 0,1 0-1 0 0,0 0 1 0 0,0 0 0 0 0,0-1-1 0 0,1 0 1 0 0,-1 0 0 0 0,0 0-1 0 0,1 0 1 0 0,-1-1-1 0 0,1 0 1 0 0,0 0 0 0 0,-1 0-1 0 0,1 0 1 0 0,0-1-1 0 0,0 0 1 0 0,-1 0 0 0 0,1 0-1 0 0,0 0 1 0 0,0-1 0 0 0,-1 0-1 0 0,1 0 1 0 0,0 0-1 0 0,-1 0 1 0 0,1-1 0 0 0,-1 0-1 0 0,0 0 1 0 0,2-1-25 0 0,120-63-2362 0 0,-112 57 114 0 0,-7 5-862 0 0,0-1-3864 0 0,-3 4-5118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2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64 110 904 0 0,'0'0'3832'0'0,"0"0"-1599"0"0,0 0-619 0 0,0 0-83 0 0,0 0 87 0 0,0 0 164 0 0,0 0 59 0 0,0 0-155 0 0,0 0-246 0 0,0 0-247 0 0,0 0-216 0 0,-11-13-193 0 0,-31-35-154 0 0,31 35-128 0 0,11 13-108 0 0,0 0-43 0 0,0 0-27 0 0,0 0-10 0 0,0 0-1 0 0,0 0-32 0 0,4 174 1550 0 0,-4-152-1789 0 0,1 0 0 0 0,1 0 0 0 0,1 1 0 0 0,1-1 0 0 0,1-1 0 0 0,1 1 0 0 0,1-1 0 0 0,1 0 0 0 0,0-1 0 0 0,3 3-42 0 0,-8-19 13 0 0,0 0-1 0 0,1 0 1 0 0,-1 0 0 0 0,1-1-1 0 0,0 1 1 0 0,0-1-1 0 0,0 0 1 0 0,1 0 0 0 0,-1 0-1 0 0,1-1 1 0 0,0 1-1 0 0,-1-1 1 0 0,1 0 0 0 0,0-1-1 0 0,0 1 1 0 0,0-1 0 0 0,1 0-1 0 0,-1 0 1 0 0,0-1-1 0 0,0 1 1 0 0,1-1 0 0 0,-1-1-1 0 0,0 1 1 0 0,0 0 0 0 0,0-1-1 0 0,1 0 1 0 0,-1-1-1 0 0,0 1 1 0 0,0-1 0 0 0,0 0-1 0 0,-1 0 1 0 0,1 0-1 0 0,0-1 1 0 0,-1 0 0 0 0,1 1-1 0 0,-1-2 1 0 0,0 1 0 0 0,0 0-1 0 0,1-2-12 0 0,188-190 372 0 0,-133 123-310 0 0,-48 79-177 0 0,71 119 103 0 0,-79-119 18 0 0,0 0-1 0 0,0 0 1 0 0,1-1 0 0 0,0 1-1 0 0,0-1 1 0 0,0 0 0 0 0,1-1-1 0 0,0 1 1 0 0,0-1 0 0 0,0 0-1 0 0,1 0 1 0 0,0-1 0 0 0,0 0-1 0 0,0 0 1 0 0,0-1 0 0 0,0 1-1 0 0,1-2 1 0 0,0 1 0 0 0,-1-1-1 0 0,1 0 1 0 0,0-1 0 0 0,0 0-1 0 0,0 0 1 0 0,0-1 0 0 0,0 0-1 0 0,0 0 1 0 0,0-1 0 0 0,0 0-1 0 0,0 0 1 0 0,0-1 0 0 0,0 0-1 0 0,4-1-5 0 0,-3-5 71 0 0,0 0-1 0 0,0 0 0 0 0,-1 0 1 0 0,0-1-1 0 0,0 0 1 0 0,-1-1-1 0 0,-1 0 0 0 0,1 0 1 0 0,-1 0-1 0 0,-1-1 1 0 0,0 0-1 0 0,-1 0 0 0 0,0 0 1 0 0,0 0-1 0 0,-1-1 1 0 0,-1 0-1 0 0,0 1 1 0 0,-1-1-1 0 0,1-8-70 0 0,20-176 255 0 0,-22 196-314 0 0,0 0-1 0 0,1 1 1 0 0,-1-1 0 0 0,0 0 0 0 0,1 1 0 0 0,-1-1 0 0 0,0 0 0 0 0,1 0 0 0 0,-1 0 0 0 0,1 1 0 0 0,-1-1-1 0 0,1 0 1 0 0,-1 0 0 0 0,0 0 0 0 0,1 0 0 0 0,-1 0 0 0 0,1 0 0 0 0,-1 0 0 0 0,1 0 0 0 0,-1 0 0 0 0,1 0 0 0 0,-1 0-1 0 0,0 0 1 0 0,1 0 0 0 0,-1 0 0 0 0,1-1 0 0 0,-1 1 0 0 0,1 0 0 0 0,-1 0 0 0 0,0 0 0 0 0,1-1 0 0 0,-1 1 0 0 0,1 0-1 0 0,-1-1 1 0 0,0 1 0 0 0,1 0 0 0 0,-1 0 0 0 0,0-1 0 0 0,0 1 0 0 0,1-1 0 0 0,-1 1 0 0 0,0 0 0 0 0,0-1-1 0 0,1 1 1 0 0,-1-1 0 0 0,0 1 0 0 0,0 0 0 0 0,0-1 0 0 0,0 1 0 0 0,0-1 0 0 0,0 1 0 0 0,0-1 0 0 0,0 1 0 0 0,0-1-1 0 0,0 1 1 0 0,0 0 0 0 0,0-1 0 0 0,0 1 0 0 0,0-1 0 0 0,0 1 0 0 0,0-1 0 0 0,0 1 0 0 0,0 0 0 0 0,-1-1 0 0 0,1 1-1 0 0,0-1 1 0 0,0 1 0 0 0,-1-1 59 0 0,10 6-509 0 0,-6-3-41 0 0,7 3-2133 0 0,-3-1-2166 0 0,1 1-7148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0 8978 0 0,'0'0'3051'0'0,"0"0"-1010"0"0,0 0-754 0 0,0 0-243 0 0,0 0 23 0 0,0 0 148 0 0,0 0 72 0 0,0 0-110 0 0,0 0-262 0 0,0 0-260 0 0,0 0-162 0 0,0 0-89 0 0,0 0 31 0 0,1 5 57 0 0,2 13-184 0 0,-2-1 0 0 0,1 0 0 0 0,-2 0 1 0 0,0 0-1 0 0,-1 1 0 0 0,-1-1 0 0 0,-1 0 0 0 0,-3 13-308 0 0,-14 59 209 0 0,37-127-4593 0 0,-7 18 132 0 0,-3 5-2786 0 0,-1 4-4503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2.8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0 11258 0 0,'0'0'1887'0'0,"0"0"-284"0"0,0 0-294 0 0,0 0-156 0 0,0 0-138 0 0,0 0-132 0 0,0 0-196 0 0,0 0-279 0 0,0 0-271 0 0,0 0-165 0 0,0 0-112 0 0,0 0-50 0 0,0 0-9 0 0,-7 8-759 0 0,20-5-880 0 0,-4-2-4220 0 0,-3-1-4527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14139 0 0,'0'0'1314'0'0,"0"0"-524"0"0,0 0-420 0 0,0 0 30 0 0,0 0 360 0 0,0 0 342 0 0,0 0 197 0 0,0 0-83 0 0,0 0-296 0 0,0 0-208 0 0,0 0-134 0 0,0 0-84 0 0,0 0-48 0 0,11 35-51 0 0,34 109-47 0 0,-27-45 216 0 0,-7 1-244 0 0,-5-1 0 0 0,-4 2 0 0 0,-7 49-320 0 0,-19-3-16 0 0,14-94-485 0 0,10-53 346 0 0,17-30-6729 0 0,-12 15 4361 0 0,0-1-4828 0 0,-5 8-810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3.4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4833 0 0,'0'0'3263'0'0,"0"0"-1050"0"0,0 0-803 0 0,0 0-541 0 0,0 0-137 0 0,0 0 236 0 0,0 0 250 0 0,0 0 92 0 0,0 0-93 0 0,0 0-289 0 0,0 0-249 0 0,0 0-137 0 0,0 0-89 0 0,37-6-54 0 0,119-19-35 0 0,37-17 308 0 0,-164 35-964 0 0,93-26 269 0 0,-47-1-5470 0 0,-65 26-244 0 0,0 1-4788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 89 0 0 0,'0'0'643'0'0,"0"0"526"0"0,0 0 290 0 0,0 0 132 0 0,0 0 11 0 0,-1-13-138 0 0,0-5-927 0 0,-1-39 2975 0 0,2 57-2157 0 0,0 0-40 0 0,0 0-108 0 0,0 0-119 0 0,0 0-87 0 0,0 0-75 0 0,0 0-57 0 0,0 2 2527 0 0,-2 12-2461 0 0,-26 129 316 0 0,10 157-356 0 0,5 3-235 0 0,1-141-344 0 0,93-284 706 0 0,26-9-928 0 0,-103 128-96 0 0,0-1-1 0 0,0 1 1 0 0,1 0-1 0 0,-1 1 1 0 0,1-1-1 0 0,-1 1 1 0 0,1 0-1 0 0,0 0 1 0 0,0 0-1 0 0,0 0 1 0 0,0 1 0 0 0,0 0-1 0 0,0 0 1 0 0,0 1-1 0 0,3-1 3 0 0,25 40 128 0 0,1 26 67 0 0,-18-10 81 0 0,-14 67 421 0 0,-4-76-51 0 0,2-45-656 0 0,0-1 14 0 0,0 0 7 0 0,0 0 5 0 0,0 0-15 0 0,0 0 13 0 0,0 0 3 0 0,0 0-24 0 0,0 0-13 0 0,0 0 30 0 0,0 0 10 0 0,0 0-8 0 0,0 0-3 0 0,0 0-21 0 0,0 0-3 0 0,0 0 23 0 0,3-19-2157 0 0,12 2-1220 0 0,-9 11-1539 0 0,-1 1-7390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19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73 123 0 0 0,'0'0'1755'0'0,"0"0"-65"0"0,0 0 101 0 0,0 0 233 0 0,0 0 219 0 0,0 0 15 0 0,0 0-261 0 0,0 0-392 0 0,0 0-371 0 0,0 0-277 0 0,0 0-160 0 0,4-7 2363 0 0,-18 246-757 0 0,-25-1-2188 0 0,37-228-221 0 0,-5 26-1 0 0,1 0 0 0 0,1 0-1 0 0,2 1 1 0 0,2 0 0 0 0,2-1 0 0 0,2 13 7 0 0,-2-44 2 0 0,1 0 1 0 0,0 0-1 0 0,0-1 1 0 0,0 1 0 0 0,0-1-1 0 0,1 1 1 0 0,0-1-1 0 0,0 0 1 0 0,0 0-1 0 0,0 0 1 0 0,1-1-1 0 0,0 1 1 0 0,-1-1-1 0 0,1 0 1 0 0,0 0 0 0 0,1 0-1 0 0,-1 0 1 0 0,0-1-1 0 0,1 0 1 0 0,-1 0-1 0 0,1 0 1 0 0,0 0-1 0 0,0-1 1 0 0,0 0-1 0 0,0 0 1 0 0,0 0 0 0 0,0 0-1 0 0,0-1 1 0 0,0 0-1 0 0,0 0 1 0 0,0 0-1 0 0,0-1 1 0 0,0 0-1 0 0,0 0 1 0 0,0 0-1 0 0,0 0 1 0 0,-1-1 0 0 0,1 0-1 0 0,0 0 1 0 0,-1 0-1 0 0,1-1 1 0 0,-1 1-1 0 0,0-1 1 0 0,1 0-3 0 0,22-16 115 0 0,0-1 0 0 0,-1-1 0 0 0,0-2 0 0 0,-2 0 1 0 0,-1-2-1 0 0,10-14-115 0 0,5-10 200 0 0,-2-1 1 0 0,-2-3 0 0 0,-3 0 0 0 0,-2-2 0 0 0,20-54-201 0 0,-36 75 61 0 0,-1-1 0 0 0,-2 0 0 0 0,-2-1 1 0 0,-1 0-1 0 0,-2 0 0 0 0,-1 0 0 0 0,-2-1 0 0 0,-3-32-61 0 0,-17 30 694 0 0,1 64-536 0 0,3 3-151 0 0,1 1 0 0 0,1 0-1 0 0,2 1 1 0 0,1 0-1 0 0,1 1 1 0 0,2-1-1 0 0,1 2 1 0 0,1-1-1 0 0,1 24-6 0 0,-12 208 200 0 0,27 17-102 0 0,11-99-1 0 0,-15-173-594 0 0,-5-34-3027 0 0,-1 10-6138 0 0,0 9-2369 0 0</inkml:trace>
  <inkml:trace contextRef="#ctx0" brushRef="#br0" timeOffset="970.694">799 778 0 0 0,'0'0'848'0'0,"0"0"591"0"0,0 0 502 0 0,0 0 347 0 0,0 0 178 0 0,0 0-108 0 0,0 0-330 0 0,0 0-345 0 0,0 0-280 0 0,0 0-185 0 0,0 0-134 0 0,0 0-138 0 0,1 0-1292 0 0,8 0 8567 0 0,-9 81-6866 0 0,-41 134-821 0 0,25-141-414 0 0,9-32-82 0 0,7-41-28 0 0,0-1 14 0 0,0 0-9 0 0,0 0-12 0 0,0 0-59 0 0,0 0 37 0 0,0 0 22 0 0,0 0-2 0 0,0 0 16 0 0,0 0-21 0 0,0 0 2 0 0,0 0-8 0 0,0 0 50 0 0,0 0-22 0 0,0 0-28 0 0,0 0 13 0 0,0-24-1806 0 0,0-10-2498 0 0,0 19-6060 0 0,0 11-1295 0 0</inkml:trace>
  <inkml:trace contextRef="#ctx0" brushRef="#br0" timeOffset="2006.021">1007 956 6545 0 0,'0'0'3118'0'0,"0"0"-736"0"0,0 0-541 0 0,0 0-257 0 0,0 0-141 0 0,0 0-123 0 0,0 0-173 0 0,0 0-269 0 0,0 0-284 0 0,0 0-189 0 0,0 0-87 0 0,0 0-40 0 0,0 0-33 0 0,49 0 2788 0 0,198-16-1493 0 0,-226 24-1505 0 0,-20-8-17 0 0,-1 0-7 0 0,0 0-23 0 0,0 0 15 0 0,0 0 2 0 0,0 0-12 0 0,0 0-2 0 0,-78-53 979 0 0,39 33-888 0 0,39 20-78 0 0,0 0-4 0 0,0 0 19 0 0,0 0 4 0 0,0 0-2 0 0,0 0 7 0 0,0 0-25 0 0,0 0 2 0 0,0 0-2 0 0,0 0-15 0 0,0 0 21 0 0,0 0-2 0 0,0 0-39 0 0,-14 72 6 0 0,-32 122 96 0 0,38-149-172 0 0,8-44 88 0 0,0-1 26 0 0,0 0-15 0 0,0 0-8 0 0,0 0-5 0 0,0 0 14 0 0,0 0-10 0 0,0 0 20 0 0,0 0-2 0 0,0-1-10 0 0,1-3 9 0 0,0-1 1 0 0,1 0-1 0 0,-1 1 0 0 0,1 0 0 0 0,0-1 0 0 0,0 1 1 0 0,1 0-1 0 0,-1 0 0 0 0,1 0 0 0 0,0 0 0 0 0,0 1 1 0 0,0-1-1 0 0,0 1 0 0 0,1-1 0 0 0,1 0-5 0 0,9-10 14 0 0,101-125 30 0 0,-112 130-2121 0 0,-5 6-8852 0 0,2 3-927 0 0</inkml:trace>
  <inkml:trace contextRef="#ctx0" brushRef="#br0" timeOffset="2541.081">1421 898 9426 0 0,'0'0'2278'0'0,"0"0"-719"0"0,0 0-439 0 0,0 0-65 0 0,0 0 76 0 0,0 0 24 0 0,0 0-108 0 0,0 0-274 0 0,0 0-314 0 0,0 0-171 0 0,0 0-36 0 0,0 0 121 0 0,3 0 148 0 0,143-15 4066 0 0,-144 14-4572 0 0,-1 1-1 0 0,1-1 0 0 0,-1 1 0 0 0,1 0 1 0 0,-1-1-1 0 0,1 1 0 0 0,-1 0 1 0 0,1 0-1 0 0,-1 0 0 0 0,1 0 0 0 0,-1 0 1 0 0,1 0-1 0 0,-1 0 0 0 0,1 0 1 0 0,-1 1-1 0 0,1-1 0 0 0,-1 1 0 0 0,1-1 1 0 0,-1 1-1 0 0,1-1 0 0 0,-1 1 0 0 0,0 0 1 0 0,1 0-1 0 0,-1 0 0 0 0,0 0 1 0 0,0 0-1 0 0,0 0 0 0 0,1 0 0 0 0,-1 0 1 0 0,0 0-1 0 0,-1 0 0 0 0,1 1 1 0 0,0-1-1 0 0,0 0 0 0 0,0 1 0 0 0,-1-1 1 0 0,1 1-1 0 0,-1-1 0 0 0,1 0 1 0 0,-1 1-1 0 0,1-1 0 0 0,-1 1 0 0 0,0-1 1 0 0,0 1-1 0 0,0 0 0 0 0,0-1 1 0 0,0 1-1 0 0,0-1 0 0 0,0 1 0 0 0,-1-1 1 0 0,1 1-1 0 0,0 0-14 0 0,-50 71 441 0 0,33-55-380 0 0,12-15-45 0 0,1 1-1 0 0,-1 0 1 0 0,1 0-1 0 0,0 0 1 0 0,1 1 0 0 0,-1-1-1 0 0,1 1 1 0 0,-1 0-1 0 0,2 0 1 0 0,-1 0 0 0 0,0 0-1 0 0,1 1 1 0 0,0-1-1 0 0,0 1 1 0 0,1-1 0 0 0,0 1-1 0 0,0 0 1 0 0,0 0-16 0 0,4-3 25 0 0,0-1 1 0 0,0 1-1 0 0,0 0 1 0 0,1-1 0 0 0,-1 0-1 0 0,1 0 1 0 0,0 0-1 0 0,-1 0 1 0 0,1-1-1 0 0,0 1 1 0 0,0-1-1 0 0,0 0 1 0 0,0 0-1 0 0,0-1 1 0 0,0 1-1 0 0,0-1 1 0 0,0 0-1 0 0,1 0 1 0 0,-1 0-1 0 0,0 0 1 0 0,1-1-26 0 0,2 1 37 0 0,0 1 1 0 0,-1-1-1 0 0,1-1 0 0 0,0 1 0 0 0,0-1 1 0 0,-1 0-1 0 0,1-1 0 0 0,-1 0 0 0 0,1 0 1 0 0,-1 0-1 0 0,0 0 0 0 0,0-1 0 0 0,0 0 1 0 0,0-1-1 0 0,4-2-37 0 0,7-7-590 0 0,8-8-1266 0 0,-18 11-2651 0 0,-3-3-3481 0 0,-2 5-4388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24.3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70 1560 0 0,'0'0'2062'0'0,"0"0"-308"0"0,0 0-207 0 0,0 0 90 0 0,0 0 176 0 0,0 0 103 0 0,0 0-170 0 0,0 0-368 0 0,0 0-441 0 0,0 0-358 0 0,0 0-220 0 0,-4 0-125 0 0,-3 0-251 0 0,13-4 1775 0 0,128-3 3295 0 0,-73 10-4356 0 0,16-6-66 0 0,0-4-1 0 0,0-4 0 0 0,65-17-630 0 0,-79 19 476 0 0,-38 6-3623 0 0,-26 3 2863 0 0,-14 0-2429 0 0,5 3-4011 0 0,4-2-4419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24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6961 0 0,'0'0'2140'0'0,"0"0"-683"0"0,0 0-501 0 0,0 0-145 0 0,0 0 36 0 0,0 0 195 0 0,0 0 147 0 0,0 0 33 0 0,0 0-6 0 0,0 0-125 0 0,0 0-144 0 0,0 0-127 0 0,23 1-100 0 0,73 4-66 0 0,115-26 2145 0 0,33 9-1952 0 0,-178 8-950 0 0,-49-26-5050 0 0,-12 26 579 0 0,-2 0-2301 0 0,1 4-2139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25.2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81 0 0 0,'0'0'1526'0'0,"0"0"173"0"0,0 0 165 0 0,0 0 206 0 0,0 0 246 0 0,0 0 1 0 0,0 0-301 0 0,0 0-414 0 0,0 0-472 0 0,0 0-301 0 0,0 0-141 0 0,0 0-102 0 0,0 0-61 0 0,-6 3-35 0 0,-23 13 711 0 0,54-4 1252 0 0,124 0 734 0 0,40-42-2157 0 0,-109 13-850 0 0,196-48 104 0 0,-238 65-512 0 0,-37 0 138 0 0,-2-4-479 0 0,-1 1-4501 0 0,1-1-5147 0 0,1 3-1074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37.2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2369 0 0,'0'0'2025'0'0,"0"0"-38"0"0,0 0 56 0 0,0 0-38 0 0,0 0-143 0 0,0 0-289 0 0,0 0-414 0 0,0 0-392 0 0,0 0-271 0 0,0 0-138 0 0,0 0-54 0 0,0 0-6 0 0,0 0 49 0 0,24 9 2504 0 0,30 2-1839 0 0,1-1 0 0 0,1-4 0 0 0,-1-1 0 0 0,30-3-1012 0 0,-46 2 91 0 0,-39-4-58 0 0,0 0 14 0 0,0 0 11 0 0,0 0 24 0 0,0 0 26 0 0,0 0 10 0 0,0 0 1 0 0,0 0-3 0 0,0 0-1 0 0,0 0-45 0 0,0 0-26 0 0,0 0-13 0 0,0 0-30 0 0,0 0 23 0 0,0 0 7 0 0,0 0-8 0 0,0 0-10 0 0,0 0 10 0 0,0 0 22 0 0,0 0 50 0 0,0 0-18 0 0,0 0 35 0 0,0 0 22 0 0,0 0 12 0 0,0 0 46 0 0,0 0 22 0 0,0 0 7 0 0,0 0 19 0 0,0 0-4 0 0,-10-16 378 0 0,-130-146-1257 0 0,133 150-617 0 0,6 4-6569 0 0,1 5-2850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28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617 736 288 0 0,'0'0'1243'0'0,"0"0"-215"0"0,0 0-8 0 0,0 0 279 0 0,0 0 408 0 0,0 0 264 0 0,0 0-30 0 0,0 0-311 0 0,0 0-425 0 0,0 0-361 0 0,20 0 6869 0 0,-11 0-7995 0 0,70-3 2069 0 0,-69 2-2009 0 0,4-1 2088 0 0,-21 8 79 0 0,-379 149-1089 0 0,160-56-606 0 0,195-76-112 0 0,30-22-144 0 0,6 22 39 0 0,-4-20-18 0 0,1 1 1 0 0,0-1-1 0 0,0 0 0 0 0,1 0 1 0 0,-1 0-1 0 0,0 0 0 0 0,1 0 1 0 0,0-1-1 0 0,0 1 0 0 0,0-1 0 0 0,0 1 1 0 0,0-1-1 0 0,0 0 0 0 0,1-1 1 0 0,-1 1-1 0 0,1 0 0 0 0,-1-1 1 0 0,1 0-1 0 0,0 0 0 0 0,-1 0 1 0 0,1 0-1 0 0,0-1 0 0 0,0 1 0 0 0,0-1 1 0 0,-1 0-1 0 0,1 0 0 0 0,0 0 1 0 0,1-1-16 0 0,34 6 163 0 0,128 3 144 0 0,-103-5-239 0 0,-1 3 1 0 0,1 2-1 0 0,45 14-68 0 0,-48-1-17 0 0,-88 4 581 0 0,-369 209-579 0 0,143-68 195 0 0,246-161-185 0 0,-1 0 0 0 0,1 0 0 0 0,0 1-1 0 0,1 0 1 0 0,-1 0 0 0 0,1 0 0 0 0,0 1 0 0 0,1 0-1 0 0,0 0 1 0 0,0 1 0 0 0,0-1 0 0 0,1 1-1 0 0,0 0 1 0 0,0 1 5 0 0,9 18-129 0 0,58-13 261 0 0,113-16-107 0 0,316-60 95 0 0,-356 55-60 0 0,-135 7-45 0 0,-1 0 7 0 0,0 0-30 0 0,0 0 35 0 0,0 0 6 0 0,0 0-2 0 0,0 0-2 0 0,0 0 3 0 0,0 0-41 0 0,0 0 2 0 0,0 0 14 0 0,0 0-10 0 0,0 0 23 0 0,0 0-5 0 0,0 0 8 0 0,0 0 1 0 0,0 0-27 0 0,0 0-11 0 0,0 0 3 0 0,0 0 20 0 0,0 0-2 0 0,0 0-7 0 0,0 0 19 0 0,0 0 5 0 0,0 0-3 0 0,0 0-13 0 0,-4 0 44 0 0,4 0-47 0 0,0 0-27 0 0,0-1-693 0 0,-5-11-6924 0 0,0 8-2877 0 0,1 1-1165 0 0</inkml:trace>
  <inkml:trace contextRef="#ctx0" brushRef="#br0" timeOffset="4582.491">1275 448 0 0 0,'0'0'946'0'0,"0"0"358"0"0,0 0 215 0 0,0 0 6 0 0,0 0-131 0 0,0 0-168 0 0,0 0-197 0 0,0 0-93 0 0,-6-2-55 0 0,-20-6-27 0 0,-2-29 5988 0 0,-44-20-3755 0 0,-5 41-1930 0 0,72 16-1111 0 0,1 1-34 0 0,1 0-1 0 0,0 0 0 0 0,0 1 1 0 0,0-1-1 0 0,0 1 0 0 0,0 0 1 0 0,0 0-1 0 0,0 0 0 0 0,0 0 1 0 0,1 0-1 0 0,-1 0 1 0 0,1 1-1 0 0,0-1 0 0 0,-1 1 1 0 0,1 0-1 0 0,0 0 0 0 0,1 0 1 0 0,-1 0-1 0 0,0 0 0 0 0,0 3-11 0 0,-9 11 57 0 0,-14 40 150 0 0,23-46-153 0 0,-1 0 0 0 0,1 0 0 0 0,1 1 0 0 0,0-1 0 0 0,1 0 0 0 0,0 1 0 0 0,1-1 0 0 0,0 0 0 0 0,1 0 0 0 0,0 0 0 0 0,0 0 0 0 0,3 6-54 0 0,58 184 864 0 0,-8-17-269 0 0,18 67-168 0 0,-46-27-255 0 0,-12-75-15 0 0,-15-130-107 0 0,-1 0 0 0 0,-1 1-1 0 0,-1-2 1 0 0,0 1 0 0 0,-1 0 0 0 0,-2-1-1 0 0,-5 17-49 0 0,-22 76 159 0 0,21-86-24 0 0,10-18-94 0 0,-1 0-1 0 0,0-1 1 0 0,0 1 0 0 0,-1-1 0 0 0,0 0-1 0 0,0 0 1 0 0,0 0 0 0 0,-1-1 0 0 0,0 1 0 0 0,0-1-1 0 0,0 0 1 0 0,-3 2-41 0 0,4-5 21 0 0,1 0 1 0 0,-1 0-1 0 0,1 0 0 0 0,-1-1 0 0 0,0 1 1 0 0,0-1-1 0 0,0 0 0 0 0,0 0 0 0 0,0 0 1 0 0,0-1-1 0 0,0 1 0 0 0,0-1 0 0 0,0 0 1 0 0,0 0-1 0 0,0 0 0 0 0,0-1 0 0 0,0 1 1 0 0,0-1-1 0 0,0 0 0 0 0,0 0 0 0 0,1 0 1 0 0,-1-1-1 0 0,0 0 0 0 0,0 1 0 0 0,1-1 1 0 0,-1 0-1 0 0,1-1 0 0 0,0 1 0 0 0,0-1 1 0 0,0 1-1 0 0,-1-2-21 0 0,-4-22-1230 0 0,8 17-1927 0 0,3 2-3545 0 0,-2 7-3698 0 0</inkml:trace>
  <inkml:trace contextRef="#ctx0" brushRef="#br0" timeOffset="5419.102">1364 1919 2801 0 0,'0'0'2377'0'0,"0"0"-267"0"0,0 0-121 0 0,0 0 6 0 0,0 0-128 0 0,0 0-351 0 0,0 0-440 0 0,0 0-409 0 0,0 0-263 0 0,0 0-74 0 0,0 0 23 0 0,0 0 11 0 0,-3 11-14 0 0,-10 98 1550 0 0,15-100-1658 0 0,-1-1 0 0 0,-1 0 0 0 0,0 1 0 0 0,0-1-1 0 0,0 1 1 0 0,-1-1 0 0 0,-1 0 0 0 0,1 0 0 0 0,-1 1 0 0 0,-1-1 0 0 0,1 0 0 0 0,-1-1 0 0 0,-2 4-242 0 0,-3-8 2874 0 0,-10-17-2716 0 0,16 6-145 0 0,-1 1 0 0 0,1-1 1 0 0,0 0-1 0 0,1 0 0 0 0,0 0 0 0 0,0 0 0 0 0,1 0 0 0 0,0 0 0 0 0,0 0 0 0 0,1 0 0 0 0,0 0 1 0 0,0 0-1 0 0,1 0 0 0 0,0 0 0 0 0,1 1 0 0 0,-1-1 0 0 0,1 1 0 0 0,1-1 0 0 0,0 1 0 0 0,0 0 0 0 0,0 1 1 0 0,0-1-1 0 0,5-4-13 0 0,7-20 36 0 0,46-63 109 0 0,-48 87-148 0 0,10 45 203 0 0,13 55-9 0 0,-32-73-2169 0 0,-1-15-2855 0 0,2-3-4893 0 0,-5-2-884 0 0</inkml:trace>
  <inkml:trace contextRef="#ctx0" brushRef="#br0" timeOffset="5718.44">1561 2139 6993 0 0,'0'0'2706'0'0,"0"0"-1075"0"0,0 0-582 0 0,0 0 22 0 0,0 0 237 0 0,0 0 193 0 0,0 0 12 0 0,0 0-274 0 0,0 0-324 0 0,0 0-226 0 0,0 0-95 0 0,0 0-34 0 0,0 0-23 0 0,0 14-25 0 0,1 64 336 0 0,-3-50 400 0 0,0-28-3536 0 0,1-17-6936 0 0,1 10-2034 0 0</inkml:trace>
  <inkml:trace contextRef="#ctx0" brushRef="#br0" timeOffset="6405.201">1229 1623 168 0 0,'0'0'1964'0'0,"0"0"160"0"0,0 0 244 0 0,0 0 143 0 0,0 0-137 0 0,0 0-348 0 0,0 0-439 0 0,0 0-410 0 0,0 0-256 0 0,0 0-144 0 0,0 0-58 0 0,0 0-46 0 0,0 0-40 0 0,-2-8 2454 0 0,155 22-512 0 0,-19-13-2204 0 0,-134-1-345 0 0,1 0-1 0 0,-1 0 1 0 0,1 0 0 0 0,0 0 0 0 0,-1 0-1 0 0,1 0 1 0 0,-1-1 0 0 0,1 1 0 0 0,-1 0-1 0 0,1 0 1 0 0,0-1 0 0 0,-1 1 0 0 0,1 0-1 0 0,-1-1 1 0 0,0 1 0 0 0,1 0 0 0 0,-1-1-1 0 0,1 1 1 0 0,-1-1 0 0 0,1 1 0 0 0,-1-1-1 0 0,0 1 1 0 0,1-1 0 0 0,-1 1 0 0 0,0-1-1 0 0,0 1 1 0 0,0-1 0 0 0,1 0 0 0 0,-1 1-1 0 0,0-1 1 0 0,0 1 0 0 0,0-1-1 0 0,0 1 1 0 0,0-1 0 0 0,0 0 0 0 0,0 1-1 0 0,0-1 1 0 0,0 1 0 0 0,0-1 0 0 0,0 0-1 0 0,0 1 1 0 0,-1-1 0 0 0,1 1 0 0 0,0-1-1 0 0,0 0 1 0 0,0 1 0 0 0,-1-1 0 0 0,1 1-1 0 0,0-1 1 0 0,-1 1 0 0 0,1-1 0 0 0,-1 1-1 0 0,1 0 1 0 0,0-1 0 0 0,-1 1 0 0 0,1-1-1 0 0,-1 1 1 0 0,1 0 0 0 0,-1-1 0 0 0,1 1-1 0 0,-1 0 1 0 0,0 0 0 0 0,1 0 0 0 0,-1-1-1 0 0,1 1 1 0 0,-1 0 0 0 0,1 0 0 0 0,-1 0-1 0 0,0 0-25 0 0,-23-26-27 0 0,-27-48-240 0 0,48 32-2040 0 0,10 30-2263 0 0,4 2-5522 0 0,-7 9-476 0 0</inkml:trace>
  <inkml:trace contextRef="#ctx0" brushRef="#br0" timeOffset="7754.114">1308 143 0 0 0,'0'0'1503'0'0,"0"0"133"0"0,0 0 75 0 0,0 0 12 0 0,0 0-21 0 0,0 0-47 0 0,0 0-95 0 0,0 0-137 0 0,0 0-146 0 0,0-2-133 0 0,-5-4 2387 0 0,1 20 1043 0 0,0 0-5376 0 0,-1 8 856 0 0,0 0-1 0 0,1 1 1 0 0,1-1 0 0 0,2 1 0 0 0,0-1-1 0 0,1 1 1 0 0,1 0 0 0 0,1-1 0 0 0,2 1-1 0 0,4 17-53 0 0,-6-25 22 0 0,-1-14-33 0 0,0-1 16 0 0,-1 0 11 0 0,5-9 1611 0 0,17-244-1011 0 0,12 72-414 0 0,-34 181-203 0 0,0 0 0 0 0,0 1 0 0 0,0-1 1 0 0,0 1-1 0 0,-1-1 0 0 0,1 1 0 0 0,0-1 0 0 0,0 0 1 0 0,0 1-1 0 0,0-1 0 0 0,0 1 0 0 0,0-1 0 0 0,0 1 0 0 0,0-1 1 0 0,0 1-1 0 0,0-1 0 0 0,1 1 0 0 0,-1-1 0 0 0,0 0 1 0 0,0 1-1 0 0,0-1 0 0 0,0 1 0 0 0,1-1 0 0 0,-1 0 1 0 0,0 1-1 0 0,1-1 0 0 0,-1 0 0 0 0,0 1 0 0 0,0-1 1 0 0,1 0-1 0 0,-1 1 0 0 0,1-1 0 0 0,-1 0 0 0 0,0 0 1 0 0,1 1-1 0 0,-1-1 0 0 0,1 0 0 0 0,-1 0 0 0 0,0 0 0 0 0,1 1 1 0 0,-1-1-1 0 0,1 0 0 0 0,-1 0 0 0 0,1 0 0 0 0,-1 0 1 0 0,1 0-1 0 0,-1 0 0 0 0,0 0 0 0 0,1 0 0 0 0,-1 0 1 0 0,1 0-1 0 0,-1 0 0 0 0,1-1 0 0 0,-1 1 0 0 0,1 0 1 0 0,-1 0-1 0 0,0 0 0 0 0,1 0 0 0 0,-1-1 0 0 0,1 1 0 0 0,-1 0 1 0 0,0 0-1 0 0,1-1 1 0 0,3 11 104 0 0,31 114 67 0 0,-34-118-89 0 0,1 2-3237 0 0,5-7-9522 0 0,-7-1 2552 0 0</inkml:trace>
  <inkml:trace contextRef="#ctx0" brushRef="#br0" timeOffset="8293.444">1405 359 2320 0 0,'0'0'1968'0'0,"0"0"-241"0"0,0 0-96 0 0,0 0-4 0 0,0 0-76 0 0,0 0-211 0 0,0 0-212 0 0,0 0-237 0 0,0 0-123 0 0,0 0-26 0 0,0 0-96 0 0,0 0-61 0 0,13-4-55 0 0,41-11-64 0 0,13 11 1200 0 0,-65 5-1596 0 0,-1 0 1 0 0,1 0 0 0 0,0 0 0 0 0,-1 1 0 0 0,1-1 0 0 0,-1 0-1 0 0,1 1 1 0 0,-1-1 0 0 0,0 1 0 0 0,0 0 0 0 0,0-1 0 0 0,0 1 0 0 0,0 0-1 0 0,0 0 1 0 0,0-1 0 0 0,0 1 0 0 0,-1 0 0 0 0,1 0 0 0 0,-1 0 0 0 0,0 0-1 0 0,1 0 1 0 0,-1 0 0 0 0,0 0 0 0 0,0 0 0 0 0,0 0 0 0 0,0 0-1 0 0,-1 0 1 0 0,1 0 0 0 0,0 0 0 0 0,-1 0 0 0 0,0 0 0 0 0,0 1-71 0 0,-58 93 837 0 0,58-95-817 0 0,0 0 0 0 0,0 0 0 0 0,1 0 0 0 0,-1 0 0 0 0,0 0 0 0 0,1 1 0 0 0,0-1 0 0 0,-1 0 0 0 0,1 0 0 0 0,-1 0 0 0 0,1 1 0 0 0,0-1 0 0 0,0 0 0 0 0,0 0 0 0 0,0 1 0 0 0,0-1 0 0 0,0 0 0 0 0,0 1 0 0 0,0-1 0 0 0,1 0 0 0 0,-1 0 0 0 0,0 1 0 0 0,1-1 0 0 0,-1 0 0 0 0,1 0 0 0 0,-1 0 0 0 0,1 0 0 0 0,0 0 0 0 0,-1 0 0 0 0,1 0 0 0 0,0 0 0 0 0,0 0 0 0 0,0 0 0 0 0,-1 0 0 0 0,1 0 0 0 0,0 0 0 0 0,0 0 0 0 0,1-1 0 0 0,-1 1 0 0 0,0 0 0 0 0,0-1 0 0 0,0 1 0 0 0,0-1 0 0 0,0 0 0 0 0,1 1 0 0 0,-1-1 0 0 0,0 0 0 0 0,0 1 0 0 0,1-1 0 0 0,-1 0 0 0 0,0 0 0 0 0,1 0 0 0 0,-1 0 0 0 0,0-1 0 0 0,0 1 0 0 0,1 0-20 0 0,76-8 1238 0 0,-44-7-1085 0 0,-34 14-193 0 0,0 1-36 0 0,0 0-88 0 0,1-10-3052 0 0,0-2-5345 0 0,-1 11-2943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40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0 301 4121 0 0,'0'0'2054'0'0,"0"0"-462"0"0,0 0-220 0 0,0 0 110 0 0,0 0 213 0 0,0 0 91 0 0,0 0-129 0 0,0 0-332 0 0,0 0-388 0 0,0 0-259 0 0,0 0-158 0 0,0 0 33 0 0,0 0 43 0 0,4-5 2 0 0,13-16 5 0 0,32 16 1444 0 0,146 35 371 0 0,-162-26-2328 0 0,0-3 0 0 0,0 0 0 0 0,1-2 0 0 0,-1-2 0 0 0,3-1-90 0 0,-27 2-359 0 0,-8 3 393 0 0,-1-1 1 0 0,1 0-1 0 0,-1 0 1 0 0,1 0-1 0 0,-1 0 1 0 0,1 0-1 0 0,0 0 1 0 0,-1 0-1 0 0,1 0 1 0 0,-1 0-1 0 0,1 0 1 0 0,-1 0-1 0 0,1 0 1 0 0,-1 0-1 0 0,1-1 1 0 0,0 1-1 0 0,-1 0 1 0 0,1 0-1 0 0,-1 0 1 0 0,0-1-1 0 0,1 1 1 0 0,-1 0-1 0 0,1-1 1 0 0,-1 1-1 0 0,1-1 0 0 0,-1 1 1 0 0,0 0-1 0 0,1-1 1 0 0,-1 1-1 0 0,0-1 1 0 0,1 1-1 0 0,-1-1 1 0 0,0 1-1 0 0,0-1 1 0 0,1 1-1 0 0,-1-1 1 0 0,0 1-1 0 0,0-1 1 0 0,0 1-1 0 0,0-1 1 0 0,0 1-1 0 0,0-1 1 0 0,0 0-1 0 0,0 1 1 0 0,0-1-1 0 0,0 1 1 0 0,0-1-1 0 0,0 1 1 0 0,0-1-1 0 0,0 1 1 0 0,0-1-1 0 0,-1 0 1 0 0,1 1-1 0 0,0-1 1 0 0,0 1-1 0 0,-1-1 1 0 0,1 1-1 0 0,0 0 1 0 0,-1-1-1 0 0,1 1 1 0 0,0-1-1 0 0,-1 1 1 0 0,1 0-1 0 0,-1-1 1 0 0,1 1-1 0 0,0 0 1 0 0,-1-1-1 0 0,0 1-34 0 0,-16-24 49 0 0,-2 0 0 0 0,0 1 0 0 0,-2 2 0 0 0,0 0 0 0 0,-1 1 0 0 0,-1 1 0 0 0,-21-13-49 0 0,-47-41-46 0 0,91 73-45 0 0,0-1-1 0 0,1 1 0 0 0,-1 0 0 0 0,0 0 0 0 0,1-1 0 0 0,-1 1 0 0 0,0 0 0 0 0,0-1 0 0 0,1 1 0 0 0,-1-1 0 0 0,0 1 0 0 0,0 0 0 0 0,0-1 0 0 0,1 1 0 0 0,-1 0 0 0 0,0-1 0 0 0,0 1 1 0 0,0-1-1 0 0,0 1 0 0 0,0-1 0 0 0,0 1 0 0 0,0 0 0 0 0,0-1 0 0 0,0 1 0 0 0,0-1 0 0 0,0 1 0 0 0,0-1 0 0 0,0 1 0 0 0,0 0 0 0 0,-1-1 0 0 0,1 1 0 0 0,0-1 0 0 0,0 1 0 0 0,0 0 0 0 0,-1-1 1 0 0,1 1-1 0 0,0 0 0 0 0,0-1 0 0 0,-1 1 0 0 0,1 0 0 0 0,0-1 92 0 0,13 1-663 0 0,12 0-2144 0 0,-8 0-2001 0 0,0 0-6943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41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96 848 3737 0 0,'0'0'3230'0'0,"0"0"-1170"0"0,0 0-555 0 0,0 0-34 0 0,0 0 142 0 0,0 0 58 0 0,0 0-154 0 0,0 0-310 0 0,0 0-325 0 0,0 0-229 0 0,0 0-121 0 0,0 0-60 0 0,0 0-72 0 0,-2-1-43 0 0,-37 9 1469 0 0,21-6-720 0 0,37-23 218 0 0,-5 6-1582 0 0,18-15 405 0 0,-32 30-100 0 0,0 0 17 0 0,0 0-2 0 0,0 0 16 0 0,0 0 9 0 0,0 0-5 0 0,0 0-16 0 0,0 0 11 0 0,0 0 7 0 0,0 0 1 0 0,0 0 30 0 0,0 0-32 0 0,-15 7 211 0 0,-71 31-7 0 0,93-53-19 0 0,21-4-224 0 0,-27 19-57 0 0,-1 0-148 0 0,1 5-4110 0 0,11-2-6632 0 0,-8-3-808 0 0</inkml:trace>
  <inkml:trace contextRef="#ctx0" brushRef="#br0" timeOffset="673.183">547 991 0 0 0,'0'0'697'0'0,"0"0"762"0"0,0 0 451 0 0,0 0 363 0 0,0 0 250 0 0,0 0-57 0 0,0 0-323 0 0,0 0-439 0 0,0 0-434 0 0,0 0-314 0 0,0 0-148 0 0,0-3-109 0 0,-1 3-651 0 0,1-1 0 0 0,-1 0 0 0 0,1 0 0 0 0,-1 0 0 0 0,0 0 0 0 0,1 1 0 0 0,-1-1 0 0 0,0 0-1 0 0,0 1 1 0 0,1-1 0 0 0,-1 1 0 0 0,0-1 0 0 0,0 1 0 0 0,0-1 0 0 0,0 1 0 0 0,0-1 0 0 0,0 1 0 0 0,0 0 0 0 0,0 0 0 0 0,0-1 0 0 0,0 1 0 0 0,0 0 0 0 0,0 0 0 0 0,0 0-1 0 0,0 0 1 0 0,0 0 0 0 0,0 0 0 0 0,0 0 0 0 0,0 1 0 0 0,0-1 0 0 0,0 0 0 0 0,0 0 0 0 0,0 1 0 0 0,1-1 0 0 0,-1 1 0 0 0,0-1 0 0 0,0 1 0 0 0,0-1 0 0 0,0 1-1 0 0,0-1 1 0 0,1 1 0 0 0,-1 0 0 0 0,0 0-48 0 0,-50 27 761 0 0,39-22-729 0 0,0 1 0 0 0,0 1-1 0 0,0 0 1 0 0,1 1 0 0 0,1 0 0 0 0,-1 0-1 0 0,1 2 1 0 0,1-1 0 0 0,0 1 0 0 0,1 0-1 0 0,0 1 1 0 0,0 0 0 0 0,1 0 0 0 0,1 0-1 0 0,0 1 1 0 0,1 0 0 0 0,0 1 0 0 0,1-1 0 0 0,0 1-1 0 0,1-1 1 0 0,1 1 0 0 0,0 5-32 0 0,3-14 9 0 0,1 0 1 0 0,0-1 0 0 0,0 0-1 0 0,1 1 1 0 0,-1-1-1 0 0,1 0 1 0 0,0 0 0 0 0,0 0-1 0 0,1 0 1 0 0,-1-1-1 0 0,1 1 1 0 0,-1-1 0 0 0,1 0-1 0 0,0 0 1 0 0,0-1 0 0 0,1 1-1 0 0,-1-1 1 0 0,0 1-1 0 0,1-2 1 0 0,0 1 0 0 0,-1 0-1 0 0,1-1 1 0 0,0 0-1 0 0,0 0 1 0 0,0 0 0 0 0,-1-1-1 0 0,1 1 1 0 0,0-1-1 0 0,0 0 1 0 0,0-1 0 0 0,0 1-1 0 0,0-1 1 0 0,0 0 0 0 0,0 0-1 0 0,-1-1 1 0 0,1 1-1 0 0,0-1 1 0 0,-1 0 0 0 0,2-1-10 0 0,28-9 220 0 0,-1-2 0 0 0,0-2 1 0 0,0-1-1 0 0,-2-1 0 0 0,0-2 1 0 0,-1-1-1 0 0,-1-1 1 0 0,1-4-221 0 0,-4 4 141 0 0,-2-2 1 0 0,0-1-1 0 0,-2-1 1 0 0,-1 0-1 0 0,-1-2 1 0 0,-1-1-1 0 0,-2 0 1 0 0,4-9-142 0 0,-13 21 6 0 0,0-1 1 0 0,-1 1 0 0 0,-1-1-1 0 0,0-1 1 0 0,-2 1 0 0 0,0-1-1 0 0,-1 0 1 0 0,-1 0 0 0 0,0 0-1 0 0,-2 0 1 0 0,0 0 0 0 0,-1 0-1 0 0,-1 0 1 0 0,-1 0 0 0 0,-3-8-7 0 0,4 18-11 0 0,0 1 0 0 0,-1 1 0 0 0,0-1 0 0 0,-1 0 0 0 0,1 1 0 0 0,-2 0 0 0 0,1-1 0 0 0,-1 2 0 0 0,0-1 0 0 0,0 1 0 0 0,-1-1 0 0 0,1 1 0 0 0,-2 1 0 0 0,1-1 1 0 0,0 1-1 0 0,-1 0 0 0 0,0 1 0 0 0,0-1 0 0 0,-1 2 0 0 0,1-1 0 0 0,-1 1 0 0 0,0 0 0 0 0,0 0 0 0 0,0 1 0 0 0,0 0 0 0 0,0 1 0 0 0,0-1 0 0 0,-1 2 0 0 0,1-1 0 0 0,0 1 0 0 0,-1 0 0 0 0,1 1 0 0 0,0 0 0 0 0,-1 0 0 0 0,1 1 0 0 0,0 0 1 0 0,0 1-1 0 0,0-1 0 0 0,1 1 0 0 0,-1 1 0 0 0,1 0 0 0 0,-1 0 11 0 0,-5 5-4 0 0,0 1 1 0 0,0 0-1 0 0,1 1 1 0 0,0 1-1 0 0,1 0 1 0 0,0 0-1 0 0,1 1 1 0 0,0 0-1 0 0,1 1 1 0 0,1 0-1 0 0,0 1 1 0 0,1 0-1 0 0,0 0 1 0 0,2 0-1 0 0,-1 1 1 0 0,2 0-1 0 0,0 0 1 0 0,1 0-1 0 0,1 0 1 0 0,0 0-1 0 0,1 1 1 0 0,1-1-1 0 0,1 1 1 0 0,0 5 3 0 0,4-4 0 0 0,0 0 0 0 0,1 0 0 0 0,1 0 0 0 0,0-1 0 0 0,1 0 0 0 0,1 0 0 0 0,1-1 0 0 0,0 0 0 0 0,1 0 0 0 0,1-1 1 0 0,0-1-1 0 0,1 0 0 0 0,1-1 0 0 0,0 0 0 0 0,1-1 0 0 0,0-1 0 0 0,1 0 0 0 0,7 3 0 0 0,-20-12-39 0 0,11 10-189 0 0,1-1 0 0 0,0-1 1 0 0,0 0-1 0 0,1-1 0 0 0,0-1 1 0 0,1 0-1 0 0,0-1 0 0 0,0-1 1 0 0,3 0 227 0 0,1-5-5664 0 0,-15-1-538 0 0,0 0-5100 0 0</inkml:trace>
  <inkml:trace contextRef="#ctx0" brushRef="#br0" timeOffset="1180.505">1243 1145 6577 0 0,'0'0'4892'0'0,"0"0"-2878"0"0,0 0-1103 0 0,0 0-55 0 0,0 0 116 0 0,0 0 99 0 0,0 0 1 0 0,0 0-126 0 0,0 0-197 0 0,-2 34-158 0 0,-4 102-135 0 0,13-48 542 0 0,-4 43 1644 0 0,-3-131-2546 0 0,0 0 28 0 0,0 0 58 0 0,0 0 77 0 0,0-23 947 0 0,4-39-1069 0 0,3 0 0 0 0,3 1 0 0 0,2 0 0 0 0,4 1 0 0 0,10-26-137 0 0,-12 40 20 0 0,1 2 0 0 0,3 0-1 0 0,1 1 1 0 0,22-35-20 0 0,-41 79-2 0 0,0 0 0 0 0,0-1 1 0 0,-1 1-1 0 0,1-1 0 0 0,0 1 1 0 0,0 0-1 0 0,0-1 0 0 0,0 1 1 0 0,0 0-1 0 0,0-1 0 0 0,0 1 1 0 0,1-1-1 0 0,-1 1 0 0 0,0 0 1 0 0,0-1-1 0 0,0 1 0 0 0,1-1 1 0 0,-1 1-1 0 0,0-1 0 0 0,1 1 0 0 0,-1-1 1 0 0,0 1-1 0 0,1-1 0 0 0,-1 1 1 0 0,1-1-1 0 0,-1 1 0 0 0,0-1 1 0 0,1 0-1 0 0,-1 1 0 0 0,1-1 1 0 0,-1 0-1 0 0,1 1 0 0 0,0-1 1 0 0,-1 0-1 0 0,1 0 0 0 0,-1 1 1 0 0,1-1-1 0 0,-1 0 0 0 0,1 0 1 0 0,0 0-1 0 0,-1 0 0 0 0,1 0 0 0 0,0 0 1 0 0,-1 0-1 0 0,1 0 0 0 0,-1 0 1 0 0,1 0-1 0 0,0 0 0 0 0,-1 0 1 0 0,1-1-1 0 0,-1 1 0 0 0,1 0 1 0 0,-1 0-1 0 0,1 0 0 0 0,0-1 1 0 0,-1 1-1 0 0,1 0 0 0 0,-1-1 1 0 0,1 1-1 0 0,-1-1 0 0 0,0 1 0 0 0,1-1 1 0 0,-1 1 1 0 0,3 10 38 0 0,23 132 3 0 0,-26-141-95 0 0,1 0 1 0 0,0 0-1 0 0,-1 0 0 0 0,1 0 0 0 0,0 0 0 0 0,-1 0 0 0 0,1 0 1 0 0,0 0-1 0 0,0 0 0 0 0,0-1 0 0 0,0 1 0 0 0,0 0 1 0 0,0 0-1 0 0,0-1 0 0 0,0 1 0 0 0,0-1 0 0 0,0 1 0 0 0,0-1 1 0 0,1 1-1 0 0,-1-1 0 0 0,0 0 0 0 0,0 1 0 0 0,0-1 0 0 0,1 0 1 0 0,-1 0-1 0 0,0 0 0 0 0,0 0 0 0 0,1 0 0 0 0,-1 0 1 0 0,0-1-1 0 0,0 1 0 0 0,0 0 0 0 0,1 0 0 0 0,-1-1 0 0 0,0 1 1 0 0,0-1-1 0 0,0 1 0 0 0,1-1 54 0 0,22-20-10065 0 0,-22 17-799 0 0</inkml:trace>
  <inkml:trace contextRef="#ctx0" brushRef="#br0" timeOffset="1721.56">1054 421 9034 0 0,'0'0'2681'0'0,"0"0"-834"0"0,0 0-458 0 0,0 0-97 0 0,0 0-89 0 0,0 0-129 0 0,0 0-177 0 0,0 0-216 0 0,0 0-120 0 0,0 0-14 0 0,0 0 50 0 0,0 0 62 0 0,0 0-25 0 0,16-2-66 0 0,121-12 943 0 0,133 21 536 0 0,-212-6-1900 0 0,-57-1-130 0 0,-1 0 18 0 0,-10-5 2686 0 0,-15-18-3013 0 0,21 20 534 0 0,-7-9-263 0 0,0 0 0 0 0,0-1 0 0 0,1-1-1 0 0,1 0 1 0 0,0 0 0 0 0,1 0 0 0 0,0-1 0 0 0,1-1 0 0 0,1 1 0 0 0,1-1 0 0 0,0 0 0 0 0,1 0 0 0 0,1-1 0 0 0,0 1 0 0 0,0-9 21 0 0,-2-34-4823 0 0,4 2-4676 0 0,1 37-4115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8-04T13:46:39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5 0 0 0,'0'0'1900'0'0,"0"0"158"0"0,0 0 224 0 0,0 0 105 0 0,0 0-14 0 0,0 0-206 0 0,0 0-373 0 0,0 0-398 0 0,0 0-359 0 0,0 0-255 0 0,0 0-171 0 0,-8-3 1928 0 0,53 149 1172 0 0,-31-58-3307 0 0,-4 1 0 0 0,-5 0 0 0 0,-3 0-1 0 0,-5 28-403 0 0,1 15 128 0 0,2-31-296 0 0,-13-109-2744 0 0,9-33-2655 0 0,4 13-4151 0 0,0 17 1303 0 0</inkml:trace>
  <inkml:trace contextRef="#ctx0" brushRef="#br0" timeOffset="361.465">1 113 4137 0 0,'0'0'1987'0'0,"0"0"-624"0"0,0 0-351 0 0,0 0 86 0 0,0 0 221 0 0,0 0 129 0 0,0 0-53 0 0,0 0-123 0 0,0 0-145 0 0,0 0-77 0 0,0 0-26 0 0,0 0-131 0 0,0 0-122 0 0,20-9-47 0 0,63-28-41 0 0,70-9 2003 0 0,-106 38-2321 0 0,1 1 0 0 0,-1 3-1 0 0,1 2 1 0 0,29 3-365 0 0,-29 0 92 0 0,30 6-31 0 0,-88-7-4879 0 0,-2-5 967 0 0,1 3-3808 0 0,7 2-1614 0 0</inkml:trace>
  <inkml:trace contextRef="#ctx0" brushRef="#br0" timeOffset="682.811">78 356 240 0 0,'0'0'2314'0'0,"0"0"-496"0"0,0 0-174 0 0,0 0 118 0 0,0 0 99 0 0,0 0-3 0 0,0 0-232 0 0,0 0-403 0 0,0 0-372 0 0,0 0-91 0 0,0 0 49 0 0,0 0 110 0 0,0 0 100 0 0,4 7-73 0 0,-2-4-866 0 0,0-1 20 0 0,-1 0 0 0 0,1 0 0 0 0,-1 1 0 0 0,1-1 0 0 0,0 0 0 0 0,-1 0 0 0 0,1-1 1 0 0,0 1-1 0 0,0 0 0 0 0,1-1 0 0 0,-1 1 0 0 0,0-1 0 0 0,0 1 0 0 0,1-1 1 0 0,-1 0-1 0 0,1 0 0 0 0,-1 0 0 0 0,1-1 0 0 0,-1 1 0 0 0,1 0 0 0 0,0-1 1 0 0,-1 0-1 0 0,3 0-100 0 0,36-2 890 0 0,1-2 0 0 0,-1-2 1 0 0,-1-1-1 0 0,17-7-890 0 0,-24 6 226 0 0,87-12 96 0 0,-62 13-297 0 0,-32 6-2590 0 0,-32-3-8861 0 0,0 4-134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1,'-5'5,"-1"6,0-3,5-8,0-5,-2 5,-4 1,-1 6,0 6,3 6,6 0,3-4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0,'-15'10,"1"2,7 0,4-7,9-4,7-3,-3-1,-9 1,-3 4,-7 3,3 0,2-1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2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5:1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8659 338,'0'5,"0"6,-5 7,-1 4,0-1</inkml:trace>
  <inkml:trace contextRef="#ctx0" brushRef="#br0" timeOffset="249.954">8659 931,'-9'15,"1"4,7-1,3-3</inkml:trace>
  <inkml:trace contextRef="#ctx0" brushRef="#br0" timeOffset="-14720.118">4143 282,'0'-1,"-1"0,1 0,-1 0,0 0,1 0,-1 0,0 0,1 0,-1 1,0-1,0 0,0 0,0 1,0-1,0 1,0-1,0 1,0-1,0 1,0-1,0 1,0 0,0 0,0 0,-1 0,1 0,0 0,0 0,0 0,0 0,0 0,0 0,-1 1,1-1,0 0,0 1,0-1,0 1,0-1,0 1,0 0,1-1,-1 1,0 0,0 0,0 0,1-1,-1 1,0 0,1 0,-1 0,1 0,-1 0,1 0,-1 0,1 0,0 1,0-1,-1 0,1 0,0 0,0 1,-9 191,11-129,1 204,-3-254,1 0,1 0,0 0,1 0,0 0,1-1,1 1,0-1,1 0,0-1,1 1,0-1,1-1,9 10,-15-19,0 0,1 0,-1 0,1-1,0 1,-1-1,1 0,0 0,0 0,0 0,0 0,0-1,0 1,0-1,0 0,0 0,0 0,0 0,0-1,0 1,0-1,0 0,0 1,0-1,-1-1,1 1,0 0,0-1,-1 1,1-1,-1 0,0 0,1 0,73-79,-69 71,196-273,-178 267,-13 52,7 69,24 88,-39-182,0-1,1 0,0 0,1 0,0-1,0 1,1-1,0-1,0 1,1-1,1-1,-1 0,1 0,0 0,1-1,0 0,-2-3,0 0,1-1,0 0,-1 0,1-1,0 0,0 0,-1-1,1 0,0-1,0 0,0-1,-1 1,1-1,-1-1,1 0,-1 0,0-1,0 0,-1 0,1-1,-1 0,0 0,0 0,0-1,-1 0,0-1,0 1,0-1,-1-1,0 1,-1-1,0 1,23-34,-3 0,-1-1,-2-2,-3 0,-1-1,-2-1,-2 0,-2-1,-2 0,1-26,-7 59,-1 1,0-1,-1 1,-1-1,0 0,0 1,-2-1,0 1,0-1,-1 1,-1 0,-3-10,-5 9,2 7</inkml:trace>
  <inkml:trace contextRef="#ctx0" brushRef="#br0" timeOffset="-16171.665">3100 0,'-11'211,"1"-130,-20 167,-39 143,-34-20,85-309,19-55,2-6</inkml:trace>
  <inkml:trace contextRef="#ctx0" brushRef="#br0" timeOffset="-15716.753">3551 141,'-21'114,"4"0,0 103,16-149,4 0,3 0,2-1,6 12,35 202,-36-253,-13-29,0 1,0 0,0-1,0 1,0 0,0-1,0 1,0 0,0-1,0 1,0-1,0 1,0 0,1 0,-1-1,0 1,0 0,0-1,1 1,-1 0,0 0,0-1,1 1,-1 0,0 0,0-1,1 1,-1 0,0 0,1 0,-1 0,0-1,1 1,-1 0,0 0,1 0,-1 0,0 0,1 0,-1 0,0 0,1 0,-1 0,0 0,1 0,-1 0,0 0,1 1,-1-1,0 0,1 0,-1 0,0 0,1 1,-1-1,0 0,0 0,1 1,-2-20,-1 1,0 0,-2 0,0 0,0 1,-2-1,0 1,-7-11,4 1,-2-1,-2 1,0 1,-1 0,-2 1,-1 1,0 0,-2 1,-1 1,0 1,-2 1,0 1,-1 0,-1 2,-1 1,-1 1,0 1,0 1,-1 2,-1 0,-8 0,24 9,0 2,-1-1,1 2,0 0,0 0,0 1,0 0,0 1,0 1,0 0,1 0,0 1,0 0,0 1,1 1,0 0,0 0,0 1,1 0,0 0,1 1,0 0,0 1,1 0,0 0,1 0,0 1,1 0,0 0,0 1,1-1,1 1,0 0,1 0,0 0,0 4,-2 20,2-5</inkml:trace>
  <inkml:trace contextRef="#ctx0" brushRef="#br0" timeOffset="-10834.59">6232 225,'1'47,"-1"0,-2 0,-3-1,-1 1,-3-1,-1-1,-9 20,-54 140,70-171,6-28</inkml:trace>
  <inkml:trace contextRef="#ctx0" brushRef="#br0" timeOffset="-6601.993">6542 112,'-3'38,"-1"0,-2 0,-1 0,-2-1,-4 4,-12 60,-48 181,76-277,3-10</inkml:trace>
  <inkml:trace contextRef="#ctx0" brushRef="#br0" timeOffset="-6284.609">5950 395,'28'-11,"0"1,0 2,1 1,0 1,0 1,1 2,12 1,0-2,213-24,-179 19,0-3,-2-4,38-14,-84 22,-4 2</inkml:trace>
  <inkml:trace contextRef="#ctx0" brushRef="#br0" timeOffset="-5979.729">5780 649,'207'22,"-120"-21,1-4,75-12,-122 10,195-24,-212 29</inkml:trace>
  <inkml:trace contextRef="#ctx0" brushRef="#br0" timeOffset="-5349.704">7361 28,'-30'106,"-1"11,-6-3,-32 67,68-178,-1-1,0 0,1 0,-1 1,1-1,0 1,0-1,0 1,0-1,0 1,1 0,-1-1,1 1,0 0,0-1,0 1,0 0,0 0,0-1,1 1,-1 0,1-1,0 1,0 0,0-1,0 1,0-1,1 0,-1 1,1-1,-1 0,1 0,0 0,0 0,0 0,0 0,0 0,1-1,-1 1,0-1,1 0,0 1,10-1,0 0,0-1,0 0,0-1,0 0,0-1,0-1,0 0,-1-1,1 0,-1-1,0 0,3-3,4 1,7-5,-2-1,0 0,0-2,-1-1,-1-1,0-1,-8 7</inkml:trace>
  <inkml:trace contextRef="#ctx0" brushRef="#br0" timeOffset="-4866.488">7841 28,'-8'11,"0"1,1 0,0 0,1 1,0 0,1 0,0 0,1 1,1 0,-2 12,1-8,-63 313,-25-13,-3 22,54-194,42-147,-1 0,0 1,1-1,-1 1,1 0,-1-1,1 1,-1-1,1 1,-1 0,1-1,-1 1,1 0,0-1,-1 1,1 0,-1 0,1 0,0 0,-1 0,1-1,0 1,-1 0,1 0,0 1,-1-1,1 0,-1 0,1 0,0 0,-1 0,1 1,-1-1,1 0,0 1,-1-1,1 0,-1 1,1-1,-1 1,1-1,-1 0,0 1,1-1,-1 1,0-1,1 1,-1 0,0-1,1 1,-1-1,0 1,0 0,0 0,10-14</inkml:trace>
  <inkml:trace contextRef="#ctx0" brushRef="#br0" timeOffset="-812.914">2648 1665,'520'-26,"-313"22,413-47,-357 27,276-13,862 37,-965-33,-265 15,40-5,-2 0,131 5,-32 20,-248-13,-54 5</inkml:trace>
  <inkml:trace contextRef="#ctx0" brushRef="#br0" timeOffset="52187.06">1886 6407,'-1'0,"1"0,-1 0,0 0,0 0,1 0,-1 1,0-1,0 0,1 1,-1-1,1 0,-1 1,0-1,1 1,-1-1,1 1,-1-1,1 1,-1 0,1-1,-1 1,1 0,0-1,-1 1,1 0,0-1,-1 1,1 0,0 0,0-1,0 1,0 0,0 0,0-1,0 1,0 0,0 0,0-1,0 1,0 0,1-1,-1 1,0 0,1 0,-1-1,0 1,1 0,-1-1,1 1,-1-1,1 1,5 95,-4 1,-4-1,-5 0,-8 31,-34 240,40-292,9-74,1-1,-1 1,0-1,1 1,-1-1,0 1,1-1,-1 1,1-1,-1 1,1-1,-1 0,1 1,-1-1,1 0,-1 1,1-1,-1 0,1 0,-1 0,1 1,0-1,-1 0,1 0,-1 0,1 0,0 0,-1 0,1 0,-1 0,1 0,0-1,-1 1,1 0,-1 0,1 0,-1-1,1 1,0 0,-1-1,1 1,-1 0,0-1,1 1,-1-1,1 1,-1 0,0-1,1 1,-1-1,0 0,1 1,-1-1,0 1,0-1,1 1,-1-1,11-13</inkml:trace>
  <inkml:trace contextRef="#ctx0" brushRef="#br0" timeOffset="52789.016">2394 6463,'0'-4,"0"-1,1 1,0-1,0 1,0-1,1 1,-1 0,1 0,0 0,0 0,0 0,1 0,0 0,-1 1,1-1,0 1,1 0,-1 0,1 0,-1 0,1 1,0-1,0 1,0 0,0 0,0 1,0-1,1 1,3-1,10-3,-1 0,1 2,0 0,0 1,0 1,0 0,0 2,0 0,1 1,-1 0,-1 2,1 0,6 3,-21-6,0 0,0 0,0 1,0-1,0 1,-1-1,1 1,0 0,-1 0,1 0,-1 0,0 0,1 1,-1-1,0 1,-1 0,1-1,0 1,-1 0,0 0,1 0,-1 0,0 0,-1 0,1 0,0 1,-1-1,0 0,0 0,0 0,0 1,0-1,-1 0,1 0,-1 0,0 1,0-1,-2 9,-2 0,1-1,-1 1,-1-1,0 0,0 0,-1-1,-1 0,-2 2,-73 65,70-67,0 0,0 1,1 0,1 1,0 1,0 0,1 0,1 0,0 2,1-1,0 2,6-12,1 1,0-1,0 0,0 1,0-1,1 1,-1-1,1 1,1-1,-1 1,0-1,1 1,0-1,0 0,0 1,1-1,-1 0,1 0,0 0,1 0,-1 0,0 0,1-1,0 1,0-1,0 1,0-1,1 0,-1-1,3 3,129 63,-104-56,-25-11,0 0,1 1,-1 0,0 0,0 1,-1-1,1 1,0 0,-1 1,0 0,0 0,0 0,0 0,0 1,-1-1,0 1,0 0,0 1,-1-1,0 1,0-1,0 1,-1 0,1 0,-1 0,-1 0,1 1,-1-1,-1 0,1 1,-1-1,0 1,0 1,-5 2,-1-1,0 0,-1 0,1 0,-2-1,1 0,-1-1,0 0,-1 0,1 0,-2-1,1 0,0-1,-1 0,0-1,0 0,-1 0,1-1,-1-1,0 1,1-2,-1 0,0 0,-1-1,11 0,-23 5</inkml:trace>
  <inkml:trace contextRef="#ctx0" brushRef="#br0" timeOffset="53686.287">3354 7225,'-5'9,"-2"-1,6-2,3-7,0 1,-4 1,-2 5,-1 7,-3 0,3-1,4-4</inkml:trace>
  <inkml:trace contextRef="#ctx0" brushRef="#br0" timeOffset="54021.622">3889 6547,'12'40,"-18"94,-7 0,-13 43,3-22,10-92,10-51,-1 1,2-1,-1 1,2-1,0 1,0 0,1-1,1 1,0 0,1 2,15 2,-6-17</inkml:trace>
  <inkml:trace contextRef="#ctx0" brushRef="#br0" timeOffset="54417.415">4228 6717,'40'-33,"0"3,2 0,1 3,1 2,1 2,27-9,23 7,-92 24,-1 1,0 0,1 0,-1 0,0 0,0 0,1 0,-1 0,0 1,1-1,-1 1,0 0,0 0,0-1,0 1,0 1,0-1,0 0,0 0,0 1,0-1,-1 1,1 0,-1-1,1 1,-1 0,0 0,1 0,-1 0,0 0,0 0,0 0,-1 0,1 1,-1-1,1 0,-1 0,1 1,-1-1,0 1,-2 10,-1 0,0 1,0-1,-1 0,-1-1,0 1,-1-1,-1 0,1-1,-2 1,0-1,0-1,-1 1,0-2,-2 2,-8 12,-15 19,-135 189,164-220,0-1,1 1,0 0,1 0,0 0,0 0,1 0,1 1,0-1,1 1,0-1,0 1,1-1,1 5,-1-11,0 0,1 1,-1-1,1 0,0 0,0 0,0 0,1 0,0-1,0 1,0-1,0 1,1-1,-1 0,1 0,0-1,1 1,-1-1,1 0,-1 0,1-1,0 1,0-1,0 0,0 0,0-1,1 1,-1-1,0 0,4 0,3-2,1 1,-1-2,1 0,-1 0,0-1,0-1,0 0,0 0,0-1,-1-1,0 0,0 0,3-4,10-4</inkml:trace>
  <inkml:trace contextRef="#ctx0" brushRef="#br0" timeOffset="54771.909">5216 6547,'-50'60,"2"2,3 2,3 1,-28 61,62-113,0 2,1-1,1 1,0 0,1 0,1 1,0-1,1 1,1 0,0 0,2 0,-1 0,2 7,0-19,0 0,1-1,-1 1,0 0,1-1,0 1,0-1,0 0,1 0,-1 0,1 0,-1 0,1 0,0-1,0 1,0-1,0 0,1 0,-1 0,1 0,-1 0,1-1,-1 0,1 0,0 0,0 0,0 0,3-1,111-10,-80-6,-1-1,0-2,-2-2,0-1,-1-2,-1-1,-2-1,0-2,-2-1,-1-2,15-23,-27 36,-2-2,0 0,-1 0,-1-2,-1 1,-1-1,-1-1,-1 0,-1 0,0-7,-4 20,-1 0,-1 0,0 0,0-1,-1 1,-1 0,1 0,-1 0,-1 0,0 0,-1 0,1 0,-2 1,0-1,0 1,0 0,-1 0,-1 0,1 1,-1 0,-1 0,1 0,-2 1,1 0,-4-3,4 6,-1-1,1 1,-1 0,0 1,0 0,0 0,0 0,0 1,0 0,-1 1,1 0,-1 0,1 1,-1 0,0 1,1 0,0 0,-1 1,1 0,0 0,-1 1,1 0,1 0,-1 1,0 0,-6 4,-14 11</inkml:trace>
  <inkml:trace contextRef="#ctx0" brushRef="#br0" timeOffset="6317.542">813 2794,'-11'282,"-8"26,0-168,23-128,1-6</inkml:trace>
  <inkml:trace contextRef="#ctx0" brushRef="#br0" timeOffset="7006.612">1096 2907,'5'-15,"2"1,0 0,0 0,1 0,1 1,1 1,-1-1,2 1,3-2,-11 11,6-10,2 1,-1 0,1 1,1 0,0 1,1 1,0-1,0 2,1 0,0 1,0 0,1 1,0 1,0 0,0 1,1 0,-1 2,1-1,10 2,-22 1,0 1,0 0,0 0,-1 0,1 0,0 0,-1 1,1 0,-1 0,1 0,-1 0,0 1,0-1,0 1,0 0,-1-1,1 1,-1 1,1-1,-1 0,0 1,0-1,-1 1,1-1,-1 1,1 0,-1-1,-1 1,1 0,0 0,-1 0,0 0,0 0,0 0,0 0,-1 0,1 0,-1-1,0 1,0 0,-1 0,1-1,-1 1,0 0,0-1,-2 3,-8 18,-2-1,-1-1,0 0,-2-1,0-1,-2 0,0-2,-13 11,6-6,25-21,-1-2,1 1,0-1,0 1,-1 0,1-1,0 1,0 0,0-1,0 1,0 0,0 0,0 0,0 0,0 0,1 0,-1 0,0 1,1-1,-1 0,1 0,-1 0,1 1,-1-1,1 0,0 1,0-1,0 0,-1 1,1-1,1 0,-1 1,0-1,0 0,0 0,1 1,-1-1,1 0,-1 0,1 1,-1-1,1 0,0 0,-1 0,1 0,0 0,0 0,0 1,183 58,-177-57,0 0,-1 0,1 0,-1 1,0 0,0 0,0 1,0 0,-1 0,0 0,0 0,0 1,-1 0,0 0,0 0,0 1,-1-1,0 1,0 0,-1 0,1 0,-2 0,1 0,-1 1,0-1,0 0,-1 1,0-1,-1 0,1 1,-1-1,-1 0,0 0,0 0,0 0,0 0,-1 0,-1 0,1-1,-1 1,0-1,-13 12,-2-1,1 0,-2-2,0 0,-1-1,-8 2,-84 36,99-51,6-4</inkml:trace>
  <inkml:trace contextRef="#ctx0" brushRef="#br0" timeOffset="7557.958">2056 3415,'-5'14,"-2"10,-4 1,0 0,6-3,4-6</inkml:trace>
  <inkml:trace contextRef="#ctx0" brushRef="#br0" timeOffset="8056.431">2309 2878,'26'-25,"1"1,1 1,1 2,1 1,1 1,0 1,20-6,-46 21,1 0,-1 1,1-1,0 1,0 1,0-1,0 1,0 0,0 0,0 1,0 0,0 0,1 0,-1 1,0 0,0 0,0 0,0 1,0 0,-1 0,1 1,0-1,-1 1,0 1,1-1,-2 1,1 0,0 0,2 3,-2-2,0 0,0 0,-1 1,0-1,0 1,0 0,-1 1,0-1,0 0,-1 1,1 0,-2 0,1-1,-1 1,0 0,0 0,0 0,-1 0,-1 0,1 1,-1-1,0 0,-1-1,1 1,-1 0,-1 0,1-1,-2 2,-9 19,-2-1,-1 0,-1-2,-1 0,-1-1,-6 5,-30 38,-79 117,131-181,1 1,-1-1,1 1,0 0,0 0,0 0,0 0,1 1,-1-1,1 0,0 1,0-1,0 1,0-1,1 1,0-1,-1 1,1 0,0-1,1 1,-1-1,1 1,-1-1,1 1,0-1,0 1,1-1,-1 0,1 1,0-1,-1 0,2 0,-1 0,0 0,0-1,1 1,-1-1,1 1,0-1,0 0,0 0,0 0,2 1,9 1,0 0,0-1,0 0,0-1,0 0,1-2,-1 1,0-2,1 0,-1 0,0-2,0 0,0 0,0-1,-1-1,1 0,-1-1,0 0,6-5,5-2</inkml:trace>
  <inkml:trace contextRef="#ctx0" brushRef="#br0" timeOffset="8502.175">3354 3076,'-37'8,"0"2,1 1,1 1,0 2,1 2,0 1,-21 15,41-24,0 1,1 0,1 0,-1 2,1-1,1 2,0-1,1 2,-8 11,15-20,0 0,0 1,1 0,0-1,0 1,0 0,0 0,1 0,0 0,0 0,0 0,0 1,1-1,0 0,0 0,1 0,-1 1,1-1,0 0,0 0,1 0,0 0,0 0,0-1,0 1,1 0,0-1,-1 0,2 0,-1 0,2 2,-2-3,1 0,0 0,0 0,0-1,0 1,0-1,0 0,1 0,-1 0,1-1,-1 1,1-1,0-1,0 1,-1 0,1-1,0 0,0 0,0-1,-1 1,1-1,3-1,102-35,-66 14,-2-2,-1-1,-1-2,-2-2,0-2,-2-1,2-7,-6 10,-31 29,-1-1,1 1,-1 0,0 0,1-1,0 1,-1 0,1 0,0 0,0 0,-1 0,1 0,0 0,0 0,0 0,0 1,0-1,0 0,0 0,1 1,-1-1,0 1,0-1,1 1,-1 0,0-1,0 1,1 0,-1 0,0 0,1 0,-1 0,0 0,0 0,1 0,-1 1,0-1,1 0,-1 1,0-1,0 1,0 0,0-1,0 1,1 0,-1-1,0 1,0 0,-1 0,1 0,0 0,0 0,0 0,-1 0,1 0,0 1,-1-1,1 0,14 141,-12-134,1 1,0-1,0 1,1-1,0 0,1-1,-1 1,2-1,-1-1,1 1,0-1,0 0,1 0,-1-1,1 0,0-1,1 1,1-1,14 7</inkml:trace>
  <inkml:trace contextRef="#ctx0" brushRef="#br0" timeOffset="8987.854">4313 3330,'-29'43,"-24"24,-7 6,1-6,6-8,12-16</inkml:trace>
  <inkml:trace contextRef="#ctx0" brushRef="#br0" timeOffset="10573.657">5413 2568,'-10'266,"-55"147,49-353,-6 69,32-119,-4-15</inkml:trace>
  <inkml:trace contextRef="#ctx0" brushRef="#br0" timeOffset="11125.074">5583 2765,'38'-33,"0"2,3 2,0 1,2 2,0 2,16-4,18 10,-75 18,-1 0,1-1,-1 1,1 0,-1 0,1 0,-1 0,1 0,0 1,-1-1,1 0,-1 1,1-1,-1 1,0-1,1 1,-1 0,1 0,-1 0,0 0,0 0,1 0,-1 0,0 0,0 0,0 0,0 0,0 1,-1-1,1 1,0-1,-1 0,1 1,-1-1,1 1,-1-1,1 1,-1-1,0 1,0 0,0-1,0 1,0-1,0 1,-1-1,1 1,-4 11,-1-1,0 0,0 0,-2 0,1-1,-2 0,1 0,-1-1,-1 0,0 0,-8 6,-10 8,-31 42,58-63,1-1,0 1,0 0,0 0,0-1,0 1,1 0,-1-1,1 1,0-1,-1 0,1 0,0 1,0-1,1 0,-1-1,0 1,1 0,-1-1,1 1,-1-1,1 0,0 0,-1 0,1 0,0 0,0-1,0 1,0-1,0 0,0 0,0 0,-1 0,2 0,2 1,7 2,1-2,0 1,-1 1,1-1,-1 2,0 0,0 1,0 0,-1 1,0 0,0 1,0 0,-1 1,0 1,0-1,-1 2,-1-1,1 2,-1-1,0 2,-7-7,-1 0,1-1,-1 1,0 0,0 0,-1 0,0 0,1 0,-2 0,1 0,0 0,-1 0,0-1,0 1,-1 0,1 0,-1-1,0 1,0-1,-1 1,1-1,-1 0,-1 2,-81 86,72-82,-1-1,1 0,-2 0,1-2,-1 1,0-2,-1 0,0-1,1-1,-2 0,1-1,0-1,-20-7,30-1</inkml:trace>
  <inkml:trace contextRef="#ctx0" brushRef="#br0" timeOffset="11371.516">6487 3132,'-15'38,"-4"18,5 0,11-16,5-13</inkml:trace>
  <inkml:trace contextRef="#ctx0" brushRef="#br0" timeOffset="11671.114">6938 2455,'-105'515,"78"-349,-1-43,25-82,7-25</inkml:trace>
  <inkml:trace contextRef="#ctx0" brushRef="#br0" timeOffset="11979.376">7305 2540,'5'28,"-1"0,-1 1,-1-1,-2 1,-1-1,-1 1,-1-1,-2 0,-1 0,-1 0,-1-1,-1 0,-2 0,-6 10,-13 49,-45 118,66-157,7-25</inkml:trace>
  <inkml:trace contextRef="#ctx0" brushRef="#br0" timeOffset="12255.023">7756 3217,'-19'34,"-17"20,-5 6,-2-7,6-8,6-12,7-6,8-8</inkml:trace>
  <inkml:trace contextRef="#ctx0" brushRef="#br0" timeOffset="14387.16">8631 2511,'-1'0,"-1"0,1 0,0 0,0 0,0 0,0 0,0 0,0 1,0-1,0 0,0 1,0-1,0 0,0 1,0-1,0 1,1 0,-1-1,0 1,0 0,0-1,1 1,-1 0,0 0,1 0,-1 0,1-1,-1 1,1 0,-1 0,1 0,0 0,-1 0,1 0,0 0,0 0,0 1,0-1,0 0,0 0,0 0,0 0,0 0,0 0,1 0,-1 0,0 0,1 0,0 1,-1-2,-15 337,-41 56,53-330,5-63,1 0,-1 0,0 0,1 0,-1-1,1 1,-1-1,0 0,1 1,-1-1,0 0,0 0,0 0,0-1,0 1,0-1,0 1,0-1,0 1,-1-1,1 0,-1 0,1 0,-1 0,0 0,0 0,1-1,-1 1,16-18</inkml:trace>
  <inkml:trace contextRef="#ctx0" brushRef="#br0" timeOffset="14891.135">8941 2540,'9'-10,"1"0,1 1,-1 0,1 0,1 1,0 1,0 0,0 1,1 0,0 1,0 0,0 1,13-2,-23 4,0 1,0 0,0 0,0 1,0-1,1 1,-1-1,0 1,0 0,1 0,-1 0,0 1,0-1,1 1,-1 0,0 0,0 0,0 0,0 0,0 1,0-1,0 1,-1 0,1 0,-1 0,1 0,-1 0,0 1,1-1,-1 1,0-1,-1 1,1 0,0 0,-1 0,0 0,0 0,1 0,-2 0,1 0,0 0,-1 1,1 2,-3 5,-1 1,0-1,-1 0,0-1,-1 1,0-1,0 0,-1 0,0 0,-1-1,0 0,-1 0,0-1,0 0,-3 1,-44 57,54-64,-1 0,1 0,0 0,-1 1,1-1,0 1,0-1,1 1,-1-1,0 1,1 0,0-1,-1 1,1 0,0-1,0 1,1 0,-1-1,0 1,1-1,0 1,0 0,-1-1,1 1,1-1,-1 0,0 1,1-1,-1 0,1 0,0 0,-1 0,1 0,0 0,2 1,87 51,-80-49,-10-4,109 65,-107-64,0 1,0-1,-1 1,0-1,1 1,-1 0,0 0,0 0,-1 0,1 0,-1 0,1 0,-1 1,0-1,0 0,0 1,-1-1,1 1,-1-1,0 1,0-1,0 1,0-1,-1 1,1-1,-1 1,0-1,0 1,0-1,-1 0,1 0,-1 1,0-1,-1 1,-7 7,0-1,-1-1,0 0,0 0,-1-1,0-1,-1 0,0-1,0 0,0-1,-1 0,1-1,-1 0,0-2,0 1,-1-2,-9 0,-1 1</inkml:trace>
  <inkml:trace contextRef="#ctx0" brushRef="#br0" timeOffset="15143.296">9647 3020,'-5'33,"-1"12</inkml:trace>
  <inkml:trace contextRef="#ctx0" brushRef="#br0" timeOffset="21939.867">12695 2963,'-24'44,"-23"32,-7 4,0-6,10-12,7-16,9-11,6-12,6-5,6 0,4-4</inkml:trace>
  <inkml:trace contextRef="#ctx0" brushRef="#br0" timeOffset="15477.093">10211 2343,'-12'16,"1"1,0 1,1 0,1 0,0 1,2 0,0 1,1 0,1 0,1 0,1 0,1 1,0 0,2-1,0 1,3 18,-1-20,3 23,-2 0,-2 0,-1 0,-3-1,-5 29,-20 37,21-89</inkml:trace>
  <inkml:trace contextRef="#ctx0" brushRef="#br0" timeOffset="15956.115">10945 2427,'-27'-8,"-1"2,0 0,0 2,0 2,-1 0,1 2,-1 1,1 1,0 1,0 2,-14 4,29-4,0 0,0 1,0 1,1 0,-1 0,2 1,-1 1,1 0,1 1,-1 0,-4 7,11-13,0 1,0-1,1 1,-1 0,1 0,0 1,1-1,-1 1,1 0,0-1,0 1,1 0,0 0,0 0,0 0,1 0,0 0,0 0,0 0,1 1,0-1,0 0,1-1,-1 1,1 0,1 0,1 3,-1-4,0 0,1-1,0 1,-1-1,1 0,1 0,-1-1,0 1,1-1,0 0,0 0,0-1,0 1,0-1,1 0,-1-1,1 1,-1-1,1 0,-1 0,1-1,0 1,-1-1,1-1,3 0,7 0,1-1,-1-1,1-1,-1 0,0-1,-1-1,1-1,1-1,180-126,-59 32,-138 103,0 0,0 0,0 0,0-1,0 1,0 0,0 0,0 0,0 0,0-1,1 1,-1 0,0 0,0 0,1-1,-1 1,1 0,-1-1,1 1,-1 0,1-1,-1 1,1 0,-1-1,1 1,0-1,-1 1,1-1,0 1,-1-1,1 0,0 1,0-1,0 0,-1 0,1 1,0-1,0 0,0 0,-1 0,1 0,0 0,0 0,0 0,0 0,-1-1,1 1,0 0,0 0,0-1,-1 1,1 0,0-1,-1 1,1-1,0 1,-1-1,1 1,0-1,-1 0,1 1,-1-1,-155 316,112-190,41-84,7-26</inkml:trace>
  <inkml:trace contextRef="#ctx0" brushRef="#br0" timeOffset="21455.885">11650 2765,'-18'-4,"0"2,0 0,0 0,-1 2,1 0,0 1,-1 1,1 1,0 1,1 0,-1 1,1 1,-1 1,2 0,-3 2,12-3,-1 1,1 0,1 0,-1 0,1 1,0 0,1 0,0 1,0-1,1 1,0 0,1 0,-1 1,2-1,-1 1,2-1,-1 1,1 0,1 0,-1-1,2 1,-1 0,2 0,-1-1,1 1,0 0,1-1,3 7,-4-13,1 1,-1-1,1 0,0 0,-1 0,1 0,1-1,-1 1,0-1,1 0,-1 0,1 0,0 0,-1-1,1 1,0-1,0 0,0 0,0 0,0-1,0 0,0 1,0-1,0-1,1 1,-1-1,106-24,-77 8,-1-2,0-1,-2-1,0-2,-1-1,24-26,-1 2,-52 49,0 0,0-1,0 1,0 0,0 0,0 0,0 0,0-1,0 1,0 0,0 0,0 0,1 0,-1-1,0 1,0 0,1 0,-1-1,1 1,-1 0,1-1,-1 1,1 0,-1-1,1 1,0-1,-1 1,1-1,0 1,-1-1,1 1,0-1,0 0,-1 1,1-1,0 0,0 0,0 0,-1 1,1-1,0 0,0 0,0 0,0 0,-1-1,1 1,0 0,0 0,0 0,0-1,-1 1,1 0,0-1,0 1,-1-1,1 1,0-1,-1 1,1-1,-1 1,1-1,0 1,-1-1,1 0,-1 1,0-1,1 0,-1 0,1 25,17 113,-16-132,0 1,-1-1,2 0,-1 0,1 0,-1 0,1 0,1 0,-1-1,1 0,0 1,-1-1,2-1,-1 1,0-1,1 1,0-1,0 0,0-1,0 1,0-1,4 1,13 2</inkml:trace>
  <inkml:trace contextRef="#ctx0" brushRef="#br0" timeOffset="24528.983">13541 2257,'0'29,"0"38,0 18,0 3,0-8,0-8,0-7,0-9,0-10,-4-8,-2 0,-5-3,-1-1,3-3,-3-1,1-1,7-11,4-8</inkml:trace>
  <inkml:trace contextRef="#ctx0" brushRef="#br0" timeOffset="25012.47">13881 2427,'9'-14,"0"1,1 0,1 1,0 0,1 1,0 0,1 1,0 0,0 1,1 0,0 1,1 1,1 0,94-22,-107 29,0 0,0-1,-1 1,1 0,0 0,0 0,0 1,-1-1,1 1,0-1,-1 1,1 0,0 0,-1 0,1 0,-1 1,1-1,-1 1,0-1,0 1,0 0,0 0,0 0,0 0,0 0,0 1,-1-1,1 0,-1 1,0-1,0 1,0 0,0-1,0 1,-1 0,1-1,-1 1,1 0,-3 9,0 1,-1-1,0 0,-1-1,0 1,-1-1,-1 1,1-1,-2-1,0 1,0-1,0 0,-1-1,-1 0,0 0,0-1,-2 1,-1 3,-49 61,60-71,0 1,0 0,0-1,0 1,1 0,-1 0,1 0,-1 0,1 0,0 0,0-1,0 1,1 0,-1 0,1 0,0 0,-1 0,1-1,0 1,1 0,-1-1,0 1,1-1,0 1,-1-1,1 0,0 0,0 1,0-1,2 1,122 79,-28 8,-96-86,1-1,-1 1,0 0,0 0,-1 0,1 0,-1 0,0 0,0 0,0 0,0 1,-1-1,1 0,-1 0,0 1,-1-1,1 0,-1 1,0-1,0 0,0 0,0 0,-1 0,0 0,0 0,0 0,0-1,0 1,-2 0,-8 10,-2-1,0-1,0 0,-1-1,-1 0,1-2,-2 0,1 0,-1-2,-1 0,-9 2,22-6,0 0,0-1,0 0,0 0,0 0,-1-1,1 0,-1 0,1 0,-1-1,1 1,-1-1,1-1,-1 1,1-1,-1 0,1 0,-1-1,1 1,0-1,-4-2,3-9</inkml:trace>
  <inkml:trace contextRef="#ctx0" brushRef="#br0" timeOffset="25257.562">14670 2907,'-14'24,"-5"13,0-1</inkml:trace>
  <inkml:trace contextRef="#ctx0" brushRef="#br0" timeOffset="25545.744">15122 2201,'-24'43,"-8"19,1 4,7-4,11-9,14-12,10-14,4-7,5-6,2-6,4-4,1-3,2-1,-5-6,-2-2,1-4,-4 0</inkml:trace>
  <inkml:trace contextRef="#ctx0" brushRef="#br0" timeOffset="25777.99">15489 2230,'-136'269,"-48"114,179-373,1 0,1 0,0 0,0 0,1 1,1-1,0 1,0-1,1 1,0 0,0-1,2 1,-1-1,3 8,20 4,-12-21</inkml:trace>
  <inkml:trace contextRef="#ctx0" brushRef="#br0" timeOffset="26144.844">15969 2314,'-54'35,"1"2,3 3,0 2,-23 27,69-66,1 0,-1 0,1 0,-1 0,1 0,0 0,0 1,0 0,1-1,-1 1,1 0,0 0,0 1,0-1,1 0,-1 1,1-1,0 1,0-1,1 1,0-1,-1 1,1 0,1-1,-1 1,1-1,0 1,0-1,0 1,0-1,1 0,0 1,0-1,0 0,0 0,1 0,-1-1,1 1,0 0,4 2,58 34,-57-37,-1 1,1-1,-1 1,0 0,0 1,0-1,-1 1,0 1,0-1,0 1,-1 0,1 1,-1-1,-1 1,1 0,-1 0,-1 0,1 1,-1-1,-1 1,3 7,-4-8,0 0,0 0,-1 1,0-1,0 0,-1 1,0-1,0 0,-1 0,0 1,0-1,0 0,-1-1,0 1,-1 0,1-1,-1 0,0 0,-1 0,1 0,-1-1,-1 0,1 0,-1 0,1-1,-1 1,-1-1,1-1,0 1,-1-1,0 0,0-1,0 1,0-2,0 1,-4 0,-17 0,4-1</inkml:trace>
  <inkml:trace contextRef="#ctx0" brushRef="#br0" timeOffset="26397.499">15940 2286,'44'-14,"32"-6,14-3,-4 2,-7 5,-12 4,-12 5,-12 4,-7 2,-11 1</inkml:trace>
  <inkml:trace contextRef="#ctx0" brushRef="#br0" timeOffset="30511.236">24 4148,'491'0,"-345"13,46-2,155-36,124-3,-102 17,233-7,-91-8,1421 26,-1335-1,-129-26,19 15,251-23,-182 13,206-12,-647 27,776-26,735 35,-1033-29,-110-2,-30 0,14 1,7 1,538-43,-110 1,-107 9,-291 31,-4 0,-59 1,7 29,-278-29,-64 27,70-10,-129 4,1 2,-1 2,1 2,16 2,105-3,29-26,-68 17,-45-5,-74 14</inkml:trace>
  <inkml:trace contextRef="#ctx0" brushRef="#br0" timeOffset="35566.713">4285 4882,'-6'0,"-10"-1,0 0,0 1,0 0,0 1,0 1,0 1,0 0,1 1,-1 1,1 0,0 1,0 1,1 0,0 1,-3 3,1 2,1 0,1 2,0 0,1 1,1 0,0 0,1 2,1-1,1 1,0 1,1-1,-1 11,8-27,0 0,0 1,0-1,0 1,1-1,-1 1,1-1,0 1,0-1,0 1,0-1,0 1,0-1,1 1,-1-1,1 1,0-1,0 1,0-1,0 0,0 0,0 1,1-1,-1 0,1 0,-1 0,1 0,0-1,0 1,0 0,0-1,0 1,0-1,0 0,0 0,1 0,-1 0,0 0,1 0,-1 0,1-1,-1 1,1-1,-1 0,1 0,-1 0,1 0,-1 0,1 0,1-1,16-5,-1-1,0 0,0-1,0-2,-1 1,0-2,-1-1,0 0,-1-1,0 0,-1-2,-1 0,3-4,14-11,146-138,-177 169,0 0,-1-1,1 1,0 0,0 0,0 0,0 0,0 0,0-1,0 1,0 0,0 0,0 0,1 0,-1-1,0 1,1 0,-1 0,0-1,1 1,-1 0,1 0,-1-1,1 1,-1 0,1-1,0 1,-1-1,1 1,0-1,-1 1,1-1,0 1,0-1,-1 0,1 1,0-1,0 0,0 0,-1 0,1 0,0 1,0-1,0 0,0 0,0-1,-1 1,1 0,0 0,0 0,0 0,0-1,-1 1,1 0,0-1,0 1,-1-1,1 1,0-1,-1 1,1-1,0 1,-1-1,1 0,-1 1,1-1,-1 0,1 0,-2 82,-1-67,1-1,0 1,1-1,0 1,1-1,1 1,0-1,1 0,0 0,1 0,0 0,1-1,1 1,0-1,0-1,2 1,1 2,-2-6,1 0,0-1,1 0,-1 0,1-1,0 0,1 0,-1-1,1 0,0-1,1 0,-1-1,1 0,-1-1,1 0,5 0,9 0</inkml:trace>
  <inkml:trace contextRef="#ctx0" brushRef="#br0" timeOffset="35811.475">4933 5136,'-19'34,"-16"30,-7 8,0-2,6-9,4-14,8-11,4-6,4-4,1-6,2-7</inkml:trace>
  <inkml:trace contextRef="#ctx0" brushRef="#br0" timeOffset="33079.262">2309 5108,'-24'34,"-8"15,7 0,11-9,9-10</inkml:trace>
  <inkml:trace contextRef="#ctx0" brushRef="#br0" timeOffset="33347.702">2817 4515,'-63'70,"3"2,2 2,-16 35,53-81,2 2,0 0,2 2,2-1,0 2,3 0,0 1,-5 29,17-57,-1 1,1 0,0-1,0 1,0-1,1 1,0-1,1 1,0-1,-1 1,2-1,-1 0,1 0,0 0,0 0,1-1,0 1,0-1,0 0,0 0,1 0,0-1,0 0,0 0,1 0,-1 0,1-1,0 0,0 0,0 0,0-1,0 0,1 0,3 0,10 2,-1-1,1 0,0-1,0-2,0 0,0-1,-1-1,1 0,0-2,-1 0,0-2,0 0,0-1,-1 0,0-2,0 0,-1-1,-1-1,6-5,-19 14,1-1,-1 1,0-1,0 0,-1 0,1-1,-1 1,1 0,-1-1,0 0,-1 1,1-1,0 0,-1 0,0 0,0 0,0 0,-1 0,1 0,-1 0,0 0,0 0,0 0,-1-1,1 1,-1 0,0 0,0 0,-1 0,1 1,-1-1,0-1,-2-2,0 0,-1 0,1 1,-1-1,-1 1,1 0,-1 1,0-1,0 1,-1 0,1 1,-1 0,0 0,0 0,-1 1,0-1,-3 1,0 0,0 0,0 1,-1 1,1 0,0 0,-1 1,1 1,-1 0,1 0,0 1,0 0,0 1,0 1,0 0,0 0,1 1,0 0,0 1,0 0,1 0,-6 6,-4 8</inkml:trace>
  <inkml:trace contextRef="#ctx0" brushRef="#br0" timeOffset="34346.899">3212 4713,'1'-4,"0"1,1 0,0 0,-1 0,1 0,0 0,1 0,-1 0,0 1,1-1,-1 1,1-1,0 1,0 0,0 0,0 1,0-1,2 0,4-4,147-58,-141 59,-13 4,1-1,-1 1,1-1,0 1,0 0,0 0,0 0,0 1,0-1,0 1,0 0,0-1,0 1,0 0,0 1,0-1,0 1,0-1,0 1,0 0,0 0,0 0,-1 0,1 1,0-1,-1 1,1 0,-1-1,1 1,-1 0,0 1,0-1,0 0,0 1,0-1,-1 1,1-1,-1 1,1 0,-1-1,0 1,0 2,-4 14,0 0,-2-1,-1 1,0-1,-1 0,-1-1,0 0,-1 0,-1-1,-1 0,-1-1,-3 4,9-10,-282 348,285-353,-36 74,39-75,-1-1,1 1,0-1,0 1,0 0,0-1,0 1,1-1,-1 1,1 0,-1-1,1 1,0-1,0 0,0 1,1-1,-1 0,0 1,1-1,0 0,-1 0,1 0,0-1,0 1,0 0,0-1,0 1,0-1,1 1,-1-1,1 0,7 2,0-1,0-1,1 0,-1 0,0-1,0 0,0-1,0 0,1-1,-1 0,0 0,-1-1,1 0,-1-1,1 0,2-2,-11 5,96-47,-83 38</inkml:trace>
  <inkml:trace contextRef="#ctx0" brushRef="#br0" timeOffset="32310.187">1123 4572,'0'0,"0"-1,-1 1,1 0,-1 0,1-1,-1 1,1 0,0 0,-1 0,1 0,-1 0,1 0,-1 0,1-1,-1 1,1 1,-1-1,1 0,-1 0,1 0,-1 0,1 0,0 0,-1 0,1 1,-1-1,1 0,-1 0,1 1,0-1,-1 0,1 1,0-1,-1 0,1 1,0-1,-1 0,1 1,0-1,0 1,-1-1,1 0,0 1,0-1,0 1,0-1,0 1,0-1,0 1,-1-1,1 1,1-1,-1 1,0-1,0 1,0-1,0 1,0-1,0 0,1 1,-6 19,1 0,1 0,1 0,1 1,0-1,2 1,1-1,-1 24,-11 221,-9 18,-5-145,21-115</inkml:trace>
  <inkml:trace contextRef="#ctx0" brushRef="#br0" timeOffset="32830.431">1293 4713,'37'-29,"2"1,0 3,2 1,1 2,0 1,38-11,-76 30,0-1,1 1,-1 0,0 1,0-1,1 1,-1 0,1 0,-1 0,1 1,0-1,-1 1,1 0,0 1,-1-1,1 1,-1 0,1 0,-1 0,1 0,-1 1,0 0,0 0,0 0,0 1,0-1,0 1,0 0,-1 0,0 0,1 0,-1 1,0-1,-1 1,1 0,-1 0,1 0,0 3,-3 3,-1 0,0 0,0 0,-1 0,-1 0,1 0,-2-1,1 1,-1-1,-1 0,1 0,-1 0,-1-1,0 1,0-2,-1 1,0-1,0 1,-1-2,1 1,-2-1,-5 3,-6 10,-120 111,139-129,0-1,0 1,1-1,-1 1,0-1,1 1,-1-1,0 1,1 0,-1-1,1 1,-1 0,1-1,-1 1,1 0,-1 0,1-1,0 1,0 0,-1 0,1 0,0 0,0-1,0 1,0 0,0 0,0 0,0 0,0 0,0 0,0-1,1 1,-1 0,0 0,0 0,1-1,-1 1,1 0,-1 0,1-1,-1 1,1 0,-1-1,1 1,0 0,-1-1,42 12,-32-10,54 8,-47-9,0 1,0 0,0 1,0 1,-1 1,0 1,0 0,0 1,-1 0,12 9,-22-11,-1 1,-1 0,1 0,-1 0,0 0,-1 0,0 1,1-1,-2 1,1-1,-1 1,0 0,-1 0,1 0,-1-1,-1 1,1 0,-1 0,-1 0,1-1,-1 1,0-1,0 1,-1-1,0 0,0 0,-1 0,1 0,-1 0,0-1,-1 0,1 0,-1 0,0 0,-3 1,-8 9,0-1,-2 0,0-2,0 0,-1-1,0 0,-1-2,0 0,-1-2,-8 3,16-8</inkml:trace>
  <inkml:trace contextRef="#ctx0" brushRef="#br0" timeOffset="37096.424">5837 4600,'-3'54,"-3"0,-2 0,-3-1,-3 4,-10 56,-19 149,42-253,2 124,5-116</inkml:trace>
  <inkml:trace contextRef="#ctx0" brushRef="#br0" timeOffset="37612.994">6147 4600,'39'-32,"1"1,1 3,2 1,1 2,9-2,-45 23,-3 1,1 0,-1 0,1 0,-1 0,1 1,0 0,0 0,0 0,0 1,0 0,0 0,0 1,1 0,-1 0,0 0,0 0,0 1,0 0,3 2,-7 0,0 1,-1-1,1 1,-1 0,0-1,0 1,0 0,0 0,-1 0,1 0,-1 0,0 0,0 0,-1 0,1 0,-1 0,0 0,0-1,0 1,-1 0,1 0,-1-1,0 1,0-1,0 1,0-1,-1 0,1 0,-3 2,-22 33,-1-1,-2-1,-1-1,-34 28,21-20,42-43,1 1,-1-1,1 0,0 1,-1-1,1 1,0 0,0-1,0 1,-1 0,1 0,0 0,0 0,0 0,0 0,0 0,0 0,1 0,-1 0,0 0,0 1,1-1,-1 0,1 1,-1-1,1 0,0 1,-1-1,1 0,0 1,0-1,0 1,0-1,0 0,0 1,1-1,-1 1,0-1,1 0,-1 1,1-1,-1 0,1 1,0-1,-1 0,1 0,0 0,0 0,0 0,0 0,0 0,0 0,0 0,0 0,0 0,1 0,219-4,-217 3,93 8,-95-7,1 0,0 0,-1 0,1 0,-1 0,1 1,-1-1,0 1,0-1,0 1,0 0,0 0,0 0,0 0,0 1,-1-1,1 0,-1 1,0-1,0 1,0-1,0 1,0-1,0 1,-1 0,1 0,-1-1,0 1,0 0,0 0,0-1,0 4,-5 9,-1 0,0 0,-1-1,0 0,-1 0,-1-1,0 0,-1 0,0-1,-1 0,0-1,-1 0,0-1,-1 0,0-1,0-1,-11 5,19-9,-144 77,142-76</inkml:trace>
  <inkml:trace contextRef="#ctx0" brushRef="#br0" timeOffset="37885.045">7022 5023,'-14'19,"-1"12,8-1,5-4</inkml:trace>
  <inkml:trace contextRef="#ctx0" brushRef="#br0" timeOffset="38183.796">7699 4346,'-69'66,"3"4,3 2,3 3,4 2,-8 20,58-89,-10 15,1 2,1-1,1 2,1-1,-5 17,15-36,1 0,-1 0,1 0,0 1,0-1,0 0,1 0,0 1,0-1,1 0,0 0,0 0,0 1,1-1,0 0,0-1,1 1,-1 0,1-1,0 1,1-1,-1 0,1 0,0 0,1-1,-1 1,4 2,0-1,-1-1,1 1,0-2,0 1,0-1,0 0,1-1,0 0,0 0,0-1,0 0,0-1,0 0,0 0,0-1,1 0,-1-1,0 0,0 0,0-1,0 0,0-1,0 0,0 0,3-2,6-3,0 1,-1-2,0 0,0-2,-1 1,-1-2,0 0,0-1,-1 0,-1-1,0-1,-1 0,-1-1,0 0,2-5,-11 17,-1 1,1-1,-1 0,1 0,-1 0,0 0,0 0,-1 0,1 0,-1 0,0 0,0-1,0 1,-1 0,0 0,1 0,-1 0,-1 0,1 0,0 0,-1 1,0-1,0 0,0 1,0-1,-1 1,0 0,1 0,-1 0,0 0,0 0,-1 1,1-1,0 1,-1 0,1 0,-1 0,0 1,0-1,0 1,0 0,-3-1,-7 0,1 1,0 0,-1 1,1 0,-1 1,1 1,0 0,0 1,0 0,0 1,0 1,1 0,-1 0,1 1,1 1,-1 0,1 1,-9 8,1 1</inkml:trace>
  <inkml:trace contextRef="#ctx0" brushRef="#br0" timeOffset="38550.121">8095 4318,'-49'74,"4"2,2 1,3 6,18 6,21-87,1 0,0 0,0 0,0 0,0 0,1 0,-1 0,0 0,1 0,-1-1,1 1,0 0,0 0,-1 0,1-1,1 1,-1-1,0 1,0 0,0-1,1 0,-1 1,1-1,-1 0,1 0,0 0,-1 0,1 0,0 0,0 0,-1-1,1 1,0 0,0-1,0 0,0 1,0-1,0 0,0 0,0 0,0 0,0-1,1 1,12-4,0 0,0 0,0-1,-1-1,0-1,0 0,0 0,-1-1,-1-1,1-1,-1 1,2-4,7-5</inkml:trace>
  <inkml:trace contextRef="#ctx0" brushRef="#br0" timeOffset="38831.481">8405 4289,'-241'535,"214"-473,17-43,-1 1,2 0,1 0,1 1,0 1,2-1,0 1,1 0,2 0,0 0,1 0,2 0,1 12,5-10</inkml:trace>
  <inkml:trace contextRef="#ctx0" brushRef="#br0" timeOffset="39378.888">8659 5080,'-24'33,"-12"21,-1 7,1-8,8-8,7-12</inkml:trace>
  <inkml:trace contextRef="#ctx0" brushRef="#br0" timeOffset="41912.316">9337 4402,'-5'43,"-6"34,-2 13,2-4,-2-7,1-12,2-8,4-9,2-8,1-7,-2-4,-1-3,0-1,2 0,1-6</inkml:trace>
  <inkml:trace contextRef="#ctx0" brushRef="#br0" timeOffset="42385.898">9591 4459,'43'-19,"1"1,1 3,1 2,0 1,7 2,39-1,-88 11,-1 0,0 0,1 0,-1 0,1 1,-1-1,0 1,0 0,1 0,-1 0,0 0,0 0,0 1,0 0,0-1,-1 1,1 0,0 1,-1-1,0 0,1 1,-1-1,0 1,0 0,0-1,-2 4,0 0,0 0,0 0,-1 0,0-1,0 1,-1 0,1-1,-1 1,0-1,-1 0,1 1,-1-1,0 0,0-1,-1 1,0 0,1-1,-2 0,1 0,0 0,-1 0,1-1,-1 0,-2 1,7-4,-178 150,176-150,0 1,1-1,-1 1,0 0,1 0,-1 0,1-1,-1 2,1-1,-1 0,1 0,0 0,0 1,-1-1,1 0,0 1,0-1,0 1,1 0,-1-1,0 1,0 0,1-1,-1 1,1 0,0-1,0 1,-1 0,1 0,0 0,0-1,1 1,-1 0,0 0,0 0,1-1,-1 1,1 0,0-1,0 1,-1 0,2 1,101 20,-92-22,0-1,-1 2,1-1,-1 2,1-1,-1 1,0 1,0 0,-1 0,1 1,-1 0,0 1,0 0,6 6,-13-10,0 1,0 0,0 0,0 0,0 0,-1 0,1 0,-1 1,0-1,0 1,-1-1,1 0,0 1,-1-1,0 1,0-1,0 1,0-1,-1 1,1-1,-1 1,0-1,0 1,0-1,-1 0,1 0,-1 0,0 0,1 0,-3 3,-74 85,67-80,-12 11,0-1,-1 0,-1-2,0-1,-2-1,0-1,-3 0,5-5</inkml:trace>
  <inkml:trace contextRef="#ctx0" brushRef="#br0" timeOffset="42632.967">10409 4854,'-15'24,"1"8,2-2</inkml:trace>
  <inkml:trace contextRef="#ctx0" brushRef="#br0" timeOffset="42998.866">10719 4346,'268'-47,"-266"46,-1 0,1 1,0-1,0 1,0-1,0 1,0-1,0 1,0 0,0 0,0 0,0 0,0 0,0 0,0 1,-1-1,1 1,0-1,0 1,0 0,0 0,-1 0,1 0,0 0,-1 0,1 0,-1 0,1 1,-1-1,1 0,-1 1,0 0,0-1,0 1,0 0,0-1,0 1,0 0,-1 0,1 0,-1 0,1 0,-1 0,0-1,1 1,-1 0,0 0,-1 1,-5 21,-2-1,0 0,-2-1,0 0,-2-1,-2 3,-13 27,11-24,2 1,1 0,1 1,2 1,1 0,1 0,1 1,2 0,1 0,1 8,1 94,-4-115</inkml:trace>
  <inkml:trace contextRef="#ctx0" brushRef="#br0" timeOffset="43203.948">10691 4685,'39'-10,"26"-7,8-2,-5 3,-8 4,-10 4,-8 4,-7 1,-5 3,-7 0</inkml:trace>
  <inkml:trace contextRef="#ctx0" brushRef="#br0" timeOffset="43550.865">11340 4375,'16'-6,"1"2,0 0,-1 2,1-1,0 2,1 0,-1 1,0 1,0 1,0 0,0 1,10 3,-25-5,1 0,-1 0,1 0,-1 0,0 0,1 0,-1 1,0-1,0 1,0-1,0 1,0 0,0 0,0 0,-1 0,1 0,-1 0,1 0,-1 1,0-1,0 1,0-1,0 1,0-1,-1 1,1-1,-1 1,0-1,1 1,-1 0,-1-1,1 1,0 0,0-1,-1 1,0-1,1 1,-1-1,0 1,0-1,-1 1,-10 21,-1 0,-1 0,-2-1,0-1,-1-1,-13 13,-5 6,-105 143,107-95,33-86,0 1,-1-1,1 0,0 0,0 0,1 0,-1 0,0 0,1 1,-1-1,1 0,0 0,0 0,0 0,0-1,0 1,0 0,0 0,0-1,1 1,-1 0,1-1,-1 1,1-1,0 0,-1 1,1-1,0 0,0 0,0 0,0-1,0 1,0 0,0-1,0 1,0-1,0 0,1 1,-1-1,0 0,0-1,91-24,-71 14</inkml:trace>
  <inkml:trace contextRef="#ctx0" brushRef="#br0" timeOffset="43815.008">11905 4769,'-14'43,"-15"29,-7 7,-2-5,0-16,7-12,4-14,6-13</inkml:trace>
  <inkml:trace contextRef="#ctx0" brushRef="#br0" timeOffset="46115.916">12864 4289,'0'63,"2"38,-5 0,-5 0,-10 40,-50 146,62-223,10-59</inkml:trace>
  <inkml:trace contextRef="#ctx0" brushRef="#br0" timeOffset="46586.103">13147 4402,'41'-31,"2"2,1 1,1 3,1 1,37-12,-81 34,1 0,-1 1,1-1,-1 1,1 0,-1-1,1 1,0 0,0 1,0-1,-1 0,1 1,0 0,0 0,0 0,0 0,0 0,0 0,-1 1,1-1,0 1,0 0,0 0,-1 0,1 0,-1 0,1 1,-1-1,1 1,-1 0,0-1,1 1,-1 0,0 1,0-1,-1 0,1 0,0 1,-1-1,0 1,1 0,-2 8,-1 0,1 0,-2 1,0-1,0 0,-1 0,0-1,-1 1,0 0,-1-1,0 0,-1 0,0-1,0 1,-1-1,0-1,-6 6,1 3,-102 102,112-118,1 1,-1-1,1 1,0-1,0 1,0-1,0 1,0 0,0 0,0-1,1 1,-1 0,0 0,1 0,0 0,-1 0,1-1,0 1,0 0,0 0,0 0,0 0,1 0,-1 0,1 0,-1 0,1 0,-1-1,1 1,0 0,0 0,0-1,0 1,0-1,1 1,-1-1,1 1,68 37,-32-21,-31-14,-1 0,0 0,-1 0,1 0,-1 1,0 0,0 0,0 1,-1-1,0 1,0 0,0 0,-1 0,0 1,0-1,0 1,-1 0,0 0,0-1,-1 1,0 1,0-1,-1 0,0 0,0 0,-1 0,1 0,-1 0,-1 0,0 0,0 0,0 0,-1 0,-5 7,-1-1,0 1,-1-1,-1-1,0 0,-1 0,0-1,0-1,-1 0,-1-1,0 0,0-1,0 0,-8 1,-2 5</inkml:trace>
  <inkml:trace contextRef="#ctx0" brushRef="#br0" timeOffset="46850.824">13795 4967,'-4'14,"-3"5</inkml:trace>
  <inkml:trace contextRef="#ctx0" brushRef="#br0" timeOffset="47098.991">14445 4176,'-35'82,"4"1,3 2,-6 44,13-7,18-92,-2 0,0 1,-2-2,-1 1,-2-1,0 0,-2-1,-2 0,0-1,-3-3</inkml:trace>
  <inkml:trace contextRef="#ctx0" brushRef="#br0" timeOffset="47431.008">14896 4289,'-73'83,"4"3,3 3,4 3,2 8,20 6,39-103,1 0,0 1,0-1,0 0,0 1,0-1,1 1,0-1,-1 0,1 0,1 1,-1-1,0 0,1 0,-1 0,1 0,0 0,0-1,0 1,0 0,1-1,-1 0,1 1,-1-1,1 0,0 0,0-1,0 1,0-1,0 1,1-1,6 3,1-1,-1-1,0 0,1 0,0-1,-1 0,1-1,0 0,-1-1,1 0,0-1,-1 0,0-1,1 0,-1 0,0-1,0-1,2-1,17-9,-1-1,0-2,-1 0,-1-2,8-9,-15 14,-1-2,-1 1,-1-2,0 0,-2-1,0-1,-1 0,0-1,-2 0,-1-1,0 0,-2 0,-1-1,0 0,3-24,-10 43,1 0,-1 0,1 0,-1 0,0 0,-1 0,1 0,-1 0,0 0,0 0,0 0,0 0,0 1,-1-1,0 0,0 1,0-1,0 1,-1 0,1 0,-1 0,0 0,1 0,-1 0,-1 1,1-1,0 1,-1 0,1 0,-1 0,0 1,1-1,-1 1,0 0,0 0,0 0,0 1,0-1,0 1,0 0,0 0,0 0,0 1,-4 0,-20 5,3 1</inkml:trace>
  <inkml:trace contextRef="#ctx0" brushRef="#br0" timeOffset="47767.67">15602 4262,'-44'31,"1"2,1 3,2 1,1 2,-8 13,41-45,-75 97,78-99,0 0,0 0,0 0,1 0,0 1,0-1,0 1,1-1,0 1,0-1,0 1,1 0,0 0,0-1,0 1,1 0,-1 0,2-1,-1 1,0-1,1 1,4 0,0 0,0 0,0 0,1-1,-1 0,2 0,-1 0,0-1,1 0,-1-1,1 0,0 0,0-1,1 0,-1 0,0-1,1 0,-1 0,7-1,7 1,0-1,0-2,0 0,0-1,0-1,0-1,-1-1,0-1,0-1,0-1,-1 0,-1-2,0 0,2-3,-7 5,-1 0,-1-1,0-1,0 0,-1 0,0-1,-1-1,0 0,-1 0,-1-1,0 0,-1 0,0-1,-1 0,-1 0,0-1,-1 1,-1-1,1-11,-3 21,-1 1,0 0,0-1,0 1,-1-1,1 1,-1 0,-1-1,1 1,-1 0,0 0,0 0,0 0,-1 0,0 0,0 1,0-1,0 1,-1 0,1 0,-1 0,0 1,0-1,-1 1,1 0,-1 0,0 0,1 1,-1 0,0 0,-1 0,1 0,0 1,0 0,-6-1,-47-1,33 3</inkml:trace>
  <inkml:trace contextRef="#ctx0" brushRef="#br0" timeOffset="51318.936">588 6067,'39'-16,"-11"10,1 1,0 2,1 1,-1 1,0 2,6 1,34 0,199 24,349-23,-72-29,147-6,604 4,248 29,-743-28,-139-1,116-1,-141 2,364-5,-676 33,444-12,331-45,-56 8,-46-24,-362 50,82-6,182-28,48 10,-321 36,208-38,-436 4,-101 16,-141 16,-17-14,45-2,-172 27</inkml:trace>
  <inkml:trace contextRef="#ctx0" brushRef="#br0" timeOffset="55936.408">6514 7140,'-19'34,"-16"20,-2 6,0-7,7-8,8-11</inkml:trace>
  <inkml:trace contextRef="#ctx0" brushRef="#br0" timeOffset="56285.246">8179 6237,'-28'48,"-16"40,-3 14,0-5,9-9,5-11,9-8,9-12,1-5,4-7,3-6,3-5,-2-4,-1-2,1-1,-3-4,0-3,1-4</inkml:trace>
  <inkml:trace contextRef="#ctx0" brushRef="#br0" timeOffset="56772.349">8519 6407,'40'-26,"3"2,0 2,1 2,0 1,2 3,13-2,18 14,-75 4,0 1,0-1,-1 1,1-1,0 1,-1 0,1-1,-1 1,1 0,-1 0,1 0,-1 0,0 0,1 1,-1-1,0 0,0 1,0-1,0 1,0-1,0 1,0-1,-1 1,1 0,0-1,-1 1,0 0,1-1,-1 1,0 0,0 0,0-1,0 1,0 0,0 0,0-1,-1 1,1 0,-1 0,1-1,-1 1,-3 10,-1-1,-1 1,0-1,0 0,-1-1,-1 0,0 0,0 0,-1-1,0-1,0 1,-1-1,-3 1,-45 46,57-54,-1 0,1 0,0 0,0 0,0 1,0-1,0 0,0 0,1 1,-1-1,0 0,1 1,-1-1,1 1,-1-1,1 1,0-1,-1 1,1-1,0 1,0-1,0 1,0-1,0 1,1-1,-1 1,0-1,1 1,-1-1,1 1,-1-1,1 1,0-1,0 0,0 0,0 1,-1-1,2 0,-1 0,0 0,0 0,0 0,0 0,1 0,-1 0,0-1,1 1,-1 0,1-1,-1 1,0-1,2 1,58 18,-52-17,0 0,0 0,0 1,0 0,-1 1,1 0,-1 0,0 0,0 1,0 1,-1-1,0 1,0 1,0-1,1 3,-5-5,1 1,-1-1,0 1,0 0,-1 0,1 0,-1 0,0 1,-1-1,1 0,-1 1,0-1,0 1,-1-1,0 1,0 0,0-1,0 1,-1-1,0 1,0-1,-1 1,1-1,-1 0,0 1,-1-1,1 0,-1 0,0-1,-3 5,-11 7,-1 0,0-1,-1-1,0 0,-1-1,-1-2,0 0,0-1,-1-1,0-1,-1-1,-4 0,20-5,-18 6</inkml:trace>
  <inkml:trace contextRef="#ctx0" brushRef="#br0" timeOffset="57016.726">9280 6858,'-9'33,"-4"12</inkml:trace>
  <inkml:trace contextRef="#ctx0" brushRef="#br0" timeOffset="57586.804">10098 6237,'0'24,"-9"37,-4 12,-4 4,1 3,-2-2,2-5,0-6,1-4,0-8,1-4,4-6,3-5,3-5,2-9</inkml:trace>
  <inkml:trace contextRef="#ctx0" brushRef="#br0" timeOffset="58053.003">10352 6350,'87'-37,"1"4,88-21,-68 42,-106 13,1-1,0 0,0 1,-1 0,1-1,0 1,-1 0,1 0,-1 1,1-1,-1 1,0-1,1 1,-1 0,0-1,0 1,0 0,-1 0,1 1,0-1,-1 0,1 1,-1-1,0 1,0-1,0 1,0-1,0 1,0 0,-1-1,1 1,-1 0,0 0,0 0,0-1,0 3,-3 6,1 1,-2-1,0 0,0 0,-1 0,0-1,0 0,-1 0,-1 0,0 0,0-1,-1 0,0-1,-1 0,-8 7,-204 157,219-172,0 1,0 0,0 0,0 0,0 0,0 0,0 0,1 0,-1 1,0-1,1 1,-1-1,1 1,-1-1,1 1,0 0,0 0,0 0,0 0,0 0,0 0,0 0,1 0,-1 0,1 0,-1 0,1 0,0 1,0-1,0 0,0 0,0 0,1 0,-1 0,1 1,-1-1,1 0,0 0,-1 0,1 0,0 0,1-1,-1 1,0 0,0 0,1-1,0 1,112 32,-102-33,1 1,-1 1,0 0,1 0,-2 1,1 1,0 0,-1 1,0 0,0 0,-1 1,8 7,-15-12,-1 1,1 0,-1 0,1 0,-1 0,0 0,-1 0,1 0,0 1,-1-1,0 0,0 1,0 0,0-1,0 1,-1 0,1-1,-1 1,0 0,0-1,-1 1,1 0,-1-1,0 1,0-1,0 1,0-1,-1 1,1-1,-1 0,0 1,0-1,-2 2,-92 84,57-65,-1-2,-1-1,0-3,-2-1,-15 3,39-15</inkml:trace>
  <inkml:trace contextRef="#ctx0" brushRef="#br0" timeOffset="58407.211">11509 6152,'-112'266,"31"-72,81-193,-1 0,1 1,0-1,-1 0,1 0,0 1,0-1,0 0,0 1,0-1,0 0,0 1,0-1,0 0,1 0,-1 1,1-1,-1 0,1 0,-1 0,1 1,0-1,-1 0,1 0,0 0,0 0,0 0,0 0,0 0,0-1,0 1,0 0,0 0,0-1,0 1,0-1,1 1,-1-1,0 1,0-1,1 0,-1 0,0 0,1 0,-1 1,0-2,1 1,-1 0,0 0,1 0,66-22,137-75,-177 85,-4-1</inkml:trace>
  <inkml:trace contextRef="#ctx0" brushRef="#br0" timeOffset="58657.964">11961 6096,'-91'132,"-53"106,76-121,-4 6,5 3,-38 106,86-151,17-59</inkml:trace>
  <inkml:trace contextRef="#ctx0" brushRef="#br0" timeOffset="60139.711">17239 1806,'-27'80,"-8"44,6 1,-3 61,-25 260,44-292,7 0,8 21,-4 95,-26 183,11-30,-10-234,8-62,5 1,5 32,-18 270,17-194,-25 45,-3-51,-44 112,24-40,28-93,1-13,5 0,25-171,11-29,-7-9</inkml:trace>
  <inkml:trace contextRef="#ctx0" brushRef="#br0" timeOffset="63023.871">18537 2060,'-14'-5,"1"0,-1 2,0-1,0 2,0 0,0 0,-1 1,1 1,0 1,-1 0,1 0,0 2,0 0,0 0,0 1,-4 3,7-3,0 0,0 0,0 1,1 1,0 0,0 0,0 1,1 0,0 0,0 1,1 1,0-1,1 2,-1-1,2 1,0-1,0 2,0-1,1 1,-2 6,7-12,0-1,-1 0,2 0,-1 0,0 0,1 0,-1 0,1 0,1 0,-1 0,0 0,1 0,0 0,0-1,0 1,0-1,0 1,1-1,0 0,0 0,-1 0,2 0,-1-1,0 1,0-1,1 0,0 0,2 2,112 41,189 48,-305-92,0 0,1 0,-1 0,0 0,0 0,1 1,-1-1,0 0,0 1,-1 0,1-1,0 1,0 0,-1 0,1 0,-1 0,0 1,0-1,1 0,-1 0,-1 1,1-1,0 1,-1-1,1 0,-1 1,0-1,1 1,-1-1,0 1,-1-1,1 1,0-1,-1 1,1-1,-1 1,0-1,0 0,0 1,0-1,0 0,-1 0,1 0,-1 0,1 0,-1 0,0 0,0 0,1-1,-1 1,-1-1,0 1,-14 9,0-1,-1 0,-1-2,0 0,0-1,0-1,-1-1,-18 3,18-4,0 0,0-2,0 0,0-1,0-1,0-1,0-1,-11-3,28 5,0 0,0-1,0 0,0 0,0 0,0 0,1 0,-1 0,0-1,1 1,-1-1,1 0,0 0,0 0,-1 0,1 0,0 0,1-1,-1 1,0-1,1 1,-1-1,1 0,0 1,0-1,0 0,0 0,0 0,1 0,0 0,-1 0,1 0,0 0,0 0,0 0,1 0,-1 1,1-1,0 0,0 0,0 0,0 0,0 1,0-1,1 0,-1 1,1-1,0 1,0-1,12-9,-1 0,2 1,0 1,0 0,1 1,0 1,0 0,1 1,0 1,12-2,-4-1,112-42,-304 113,165-61,-13 4,0 1,1 1,0 0,0 1,0 1,1 0,1 1,-1 0,-1 4,13-13,0 0,0 0,0 1,1-1,-1 0,0 1,1-1,-1 1,1-1,-1 1,1-1,0 1,0-1,-1 1,1-1,0 1,1 0,-1-1,0 1,0-1,1 1,-1-1,0 1,1-1,0 1,-1-1,1 0,0 1,0-1,0 0,0 0,0 1,0-1,0 0,0 0,0 0,0 0,1 0,-1-1,0 1,1 0,-1-1,1 1,65 28,-45-23,0 2,-1 0,0 2,-1 0,1 1,5 6,-20-13,0 0,0 1,-1 0,0 1,1-1,-2 1,1 0,-1 0,0 0,0 1,-1 0,0-1,0 1,0 0,-1 0,0 1,-1-1,1 0,-1 1,-1-1,1 4,-2-2,0 1,0-1,-1 0,0 1,0-1,-1 0,0 0,-1-1,0 1,0-1,-1 0,0 0,-1 0,0 0,0-1,0 0,-1-1,0 1,-3 1,-6 4,0 0,-1-1,0 0,-1-2,0 0,-1-1,0-1,-9 2,-90 21,96-29</inkml:trace>
  <inkml:trace contextRef="#ctx0" brushRef="#br0" timeOffset="63406.709">19017 2173,'-5'24,"-6"32,-2 16,2 0,-2-2,1-8,3-10,-3-4,2-6,2-5,-2 1,-5-1,1-3,2-1,-1-3,1 0,4-6</inkml:trace>
  <inkml:trace contextRef="#ctx0" brushRef="#br0" timeOffset="63887.174">19327 2314,'54'-24,"1"3,0 2,2 3,0 2,16 0,-72 13,1 0,0 0,-1 0,1 1,0-1,0 0,-1 1,1 0,0-1,0 1,0 0,0 0,0 0,0 0,-1 0,1 0,0 0,0 1,0-1,0 1,-1 0,1-1,0 1,0 0,-1 0,1 0,-1 0,1 0,-1 0,1 1,-1-1,0 0,0 1,1-1,-1 1,0-1,0 1,0 0,-1-1,1 1,0 0,-1 0,1 0,-1-1,1 1,-1 0,0 0,0 0,0 0,0 0,0 0,0-1,-1 1,1 1,-9 12,0-1,-1 0,-1 0,0-1,-1 0,0-1,-1 0,0-1,-3 1,-22 21,-63 69,101-97,-1 0,1 0,1-1,-1 1,1 0,-1 0,1-1,1 1,-1 0,1-1,-1 1,1-1,1 0,-1 0,0 0,1 0,0 0,0 0,0-1,1 1,-1-1,1 0,0 0,0 0,0 0,0-1,0 0,0 0,1 0,6 7,9 5,-16-12,0-1,-1 1,1 0,0 0,-1 0,1 0,-1 1,0-1,0 1,0 0,0 0,-1 0,1 1,-1-1,1 0,-1 1,0 0,-1-1,1 1,-1 0,1 0,-1 0,0 0,-1 0,1 0,-1 0,0 0,0 0,0 0,0 1,-1-1,1 0,-1 0,-7 7,0-1,0 0,-1 0,0-1,-1 0,0-1,-1 0,1-1,-1 0,-1 0,0-1,1-1,-2 0,1 0,-10 1,-6 6,-101 28,123-40</inkml:trace>
  <inkml:trace contextRef="#ctx0" brushRef="#br0" timeOffset="64139.533">20061 2710,'-5'19,"-1"11,0 0</inkml:trace>
  <inkml:trace contextRef="#ctx0" brushRef="#br0" timeOffset="64355.364">20484 2144,'-4'39,"-3"21,-4 12,0-3,1-4,-2-2,1-8,2-3,-1-6,-1-1,4-4,1-3,3-4,1-3,1-2,1 0,1-2,-1-4</inkml:trace>
  <inkml:trace contextRef="#ctx0" brushRef="#br0" timeOffset="65286.645">18509 3951,'-5'-4,"-1"-1,1 1,-1 0,0 1,0-1,0 1,0 0,-1 1,1-1,-1 1,1 1,-1-1,0 1,0 0,0 1,0 0,1 0,-1 0,0 1,0 0,0 0,0 1,1 0,-1 0,1 0,0 1,-1 0,1 0,0 1,1 0,-1 0,1 0,-1 0,-1 3,6-6,-94 99,92-97,1 1,-1 0,1 0,0 0,0 1,0-1,1 0,0 1,-1-1,2 1,-1-1,0 1,1 0,0-1,0 1,0 0,1-1,0 1,-1-1,2 1,-1-1,0 1,1-1,0 0,0 1,0-1,3 3,3 2,1-1,0 0,0 0,0-1,1-1,0 1,1-2,-1 1,1-1,0-1,0 0,1-1,6 1,23 11,61 40,-100-54,0 1,1 0,-1 0,0 0,0 0,-1 0,1 0,0 1,-1-1,1 1,-1-1,0 1,0-1,0 1,0 0,0-1,-1 1,1 0,-1 0,1 0,-1-1,0 1,0 0,-1 0,1 0,-1-1,1 1,-1 0,0 0,0-1,0 1,0-1,0 1,-1-1,1 1,-1-1,0 0,1 1,-2-1,-7 6,1-1,-1-1,0 0,-1-1,0 0,1 0,-2-1,1 0,0-1,-1-1,1 0,-1 0,0-1,0 0,0-1,1-1,-1 0,0 0,-6-2,-18 1,28 3,-1-1,1 0,-1-1,1 0,-1 0,1-1,-1 0,1 0,0-1,0 0,0 0,1-1,-1 0,1 0,0-1,0 0,0 0,1-1,-1 0,2 0,-1 0,-3-5,8 8,1 1,-1 0,1-1,-1 1,1 0,0-1,0 1,0-1,0 1,0 0,1-1,-1 1,1 0,0-1,-1 1,1 0,0 0,0-1,1 1,-1 0,0 0,1 0,-1 1,1-1,-1 0,1 0,0 1,0-1,0 1,0 0,0-1,0 1,0 0,2 0,80-32,-42 20,0 3,1 1,0 3,1 1,2 2,-22 3</inkml:trace>
  <inkml:trace contextRef="#ctx0" brushRef="#br0" timeOffset="65840.241">18424 4262,'-5'1,"-15"6,-1 0,1 2,1 0,-1 1,2 1,-1 1,2 0,-1 1,2 1,0 1,-8 9,20-18,0 0,1 1,0-1,0 1,0-1,0 1,1 0,0 0,1 0,0 0,0 1,0-1,1 0,0 0,1 0,-1 1,1-1,1 0,-1 0,1 0,0 0,1 0,0-1,0 1,0-1,1 0,0 0,0 0,0 0,1-1,0 1,0-1,1 0,-1-1,1 1,135 43,-2-22,-137-26,1-1,0 1,0 0,0 0,-1 1,1-1,0 0,0 1,-1 0,1 0,0 0,-1 0,1 0,-1 0,1 1,-1-1,0 1,1-1,-1 1,0 0,0 0,0 0,-1 0,1 0,0 1,-1-1,1 1,-1-1,0 1,0-1,0 1,0-1,0 1,-1 0,1 0,-1-1,0 1,1 0,-1 0,-1 0,1-1,0 1,-1 0,1 0,-1-1,0 1,-8 9,-2 0,1 0,-1-2,-1 1,0-1,0-1,-1 0,0-1,-1-1,0 0,0 0,0-1,-1-1,-13 3,15-4,-239 82,221-85,26-6</inkml:trace>
  <inkml:trace contextRef="#ctx0" brushRef="#br0" timeOffset="66210.489">18960 4092,'-21'151,"-14"140,-34-36,62-237</inkml:trace>
  <inkml:trace contextRef="#ctx0" brushRef="#br0" timeOffset="66676.844">19186 4176,'255'-50,"-253"49,0 0,0 0,0 1,-1-1,1 1,0-1,0 1,0 0,0-1,0 1,0 0,0 0,0 1,0-1,0 0,0 1,0-1,0 1,0-1,0 1,0 0,0 0,-1 0,1 0,0 0,-1 0,1 1,-1-1,1 0,-1 1,0-1,1 1,-1 0,0-1,0 1,0 0,0 0,0 0,-1-1,1 1,-1 0,1 0,-1 0,0 0,1 0,-1 0,0 2,-7 7,-1 0,0-1,-1 1,0-2,0 1,-1-1,0 0,-7 3,-16 16,-96 110,128-137,0 0,0 0,0 0,0 1,1-1,-1 0,0 0,1 0,-1 1,1-1,-1 0,1 1,-1-1,1 0,0 1,0-1,0 0,0 1,0-1,0 0,0 1,0-1,0 0,1 1,-1-1,1 0,-1 1,1-1,-1 0,1 0,0 1,-1-1,1 0,0 0,0 0,0 0,0 0,0 0,0 0,0-1,0 1,0 0,1 0,63 18,-49-16,73 40,-86-41,-1 0,0 0,0 0,-1 0,1 0,0 0,-1 1,1-1,-1 1,0-1,0 1,0 0,0-1,0 1,-1 0,1 0,-1 0,0-1,1 1,-1 0,-1 0,1 0,0 0,-1-1,1 1,-1 0,0 0,0-1,0 1,0-1,-1 1,1-1,-1 2,-8 8,0-1,-1 0,0-1,-1 0,0-1,-1 0,1-1,-2 0,1-1,-1 0,0-1,10-4,-53 24,32-14</inkml:trace>
  <inkml:trace contextRef="#ctx0" brushRef="#br0" timeOffset="66875.174">19807 4515,'-19'29,"-7"10</inkml:trace>
  <inkml:trace contextRef="#ctx0" brushRef="#br0" timeOffset="67225.805">20033 4205,'53'-30,"1"2,1 2,1 3,1 3,15-2,33 7,-102 15,-1 0,0 0,1 1,-1-1,0 0,0 1,0 0,1 0,-1-1,0 1,0 0,0 1,0-1,0 0,-1 0,1 1,0-1,0 1,-1 0,1-1,-1 1,0 0,1 0,-1 0,0 0,0 0,0 0,-1 0,1 1,0-1,-1 0,1 0,-1 0,0 1,0-1,0 0,0 1,0-1,0 0,-1 0,1 1,-1-1,0 2,-5 12,0 0,-1-1,0 0,-2 0,0 0,0-1,-1-1,-1 0,0 0,-12 9,-290 246,309-266,1 0,-1 1,1-1,0 1,0 0,0 0,0 0,1 0,-1 0,1 1,-1-1,1 1,1 0,-1-1,0 1,1 0,0 0,0 0,0 0,0 0,0 0,1 1,0-1,0 0,0 0,1 0,-1 0,1 0,0 0,0 0,0 0,1 0,-1 0,1 0,0-1,0 1,0-1,1 1,1 1,4-1,2-1,-1 0,0 0,1-1,-1 0,1-1,-1 0,1-1,0 1,-1-2,1 1,0-2,-1 1,1-1,-1-1,1 1,-1-2,7 1,50-15,-39 10</inkml:trace>
  <inkml:trace contextRef="#ctx0" brushRef="#br0" timeOffset="68086.583">18480 5927,'-3'-6,"0"0,0 0,0 0,-1 1,0 0,0-1,-1 2,1-1,-1 0,0 1,-1 0,1 0,-1 0,1 1,-1 0,0 0,0 1,0-1,-1 1,1 1,-1-1,1 1,-1 0,1 0,-1 1,1 0,-1 0,0 1,1 0,-1 0,1 0,-1 1,-5 2,-1-1,1 1,-1 1,0 0,1 1,0 0,1 1,0 1,0-1,0 2,1-1,0 2,0-1,1 1,1 1,0-1,0 1,-3 8,10-16,0 0,0 0,0 0,0 0,0 1,1-1,0 0,0 1,0-1,0 0,0 0,0 1,1-1,0 0,0 0,0 0,0 1,0-1,0 0,1-1,0 1,-1 0,1 0,0-1,0 1,1-1,-1 1,0-1,1 0,0 0,-1 0,1 0,0-1,0 1,0-1,0 0,0 0,0 0,0 0,0 0,1 0,-1-1,0 0,1 0,-1 0,0 0,1 0,168 11,-108-5,-52-6,1 0,-1 0,1 1,-1 1,0 0,0 1,0 0,0 1,0 0,-1 1,1 0,-1 1,-1 0,1 1,-1 0,8 7,-15-10,-1 1,1-1,-1 1,0 0,0 0,0 0,-1 0,0 0,0 0,0 1,-1-1,1 0,-1 0,0 1,-1-1,0 0,1 0,-1 1,-1-1,1 0,-1 0,0 0,0-1,-1 1,1 0,-1-1,0 1,0-1,0 0,-1 0,0-1,0 1,0 0,0-1,0 0,0 0,-1-1,0 1,1-1,-1 0,0 0,0 0,-5 0,-32 13,0-2,-1-2,-1-2,-39 3,76-10,-1 0,1-1,-1 0,0 0,0-1,1 0,-1 0,0-1,1 0,-1 0,0-1,1 0,0 0,-1-1,1 0,0 0,0-1,1 0,-1 0,1-1,0 1,0-1,0 0,1-1,-1 0,5 2,0 1,0 0,0 0,0-1,1 1,-1 0,1-1,0 1,0-1,0 1,1-1,-1 1,1 0,0-1,0 1,0 0,0 0,1 0,-1 0,1 0,0 0,-1 0,2 0,-1 0,0 1,1-1,69-61,-50 49,1 2,1 0,0 1,0 1,1 1,1 2,0 0,13-1,-13 5</inkml:trace>
  <inkml:trace contextRef="#ctx0" brushRef="#br0" timeOffset="68559.883">18339 6208,'-26'22,"14"-14,0 0,0 2,1-1,1 1,0 1,0 0,1 0,0 1,1 0,0 1,1 0,1 0,-1 2,6-13,1-1,0 1,0 0,0 0,0-1,0 1,0 0,0 0,0 0,1-1,-1 1,1 0,-1-1,1 1,0 0,0-1,0 1,0-1,0 1,0-1,0 0,0 1,0-1,1 0,-1 0,0 0,1 0,-1 0,1 0,-1 0,1 0,0-1,-1 1,1 0,0-1,-1 0,1 1,1-1,73 6,-70-6,75-3,-59 0,0 1,0 1,-1 1,1 1,0 1,0 1,-1 1,0 0,0 2,8 3,-26-8,-1 0,1 1,0-1,0 1,-1 0,1 0,0 0,-1 0,0 0,0 0,1 0,-2 1,1-1,0 1,0 0,-1 0,1-1,-1 1,0 0,0 0,0 0,0 0,0 0,-1 1,0-1,1 0,-1 0,0 0,-1 0,1 1,0-1,-1 0,0 0,1 0,-2 0,1 0,0 0,0 0,-1-1,1 1,-1 0,0-1,0 1,0-1,0 0,-1 1,-20 18,-1 0,-1-2,-1-1,-1-2,0 0,-1-2,0 0,-1-2,-15 3,8-1,-120 36,133-49,21-4</inkml:trace>
  <inkml:trace contextRef="#ctx0" brushRef="#br0" timeOffset="68937.627">19186 5870,'-27'185,"11"-96,3-15,-3 0,-3 0,-3-1,-17 26,31-82</inkml:trace>
  <inkml:trace contextRef="#ctx0" brushRef="#br0" timeOffset="69388.772">19440 5927,'50'-20,"-11"4,0 1,1 3,1 0,0 3,12 0,-50 8,0 0,0 0,0 0,0 1,0-1,0 1,0 0,0 0,0 0,0 0,0 1,1-1,-1 1,0 0,0 0,-1 0,1 0,0 0,0 1,0-1,-1 1,1 0,-1 0,1 0,-1 0,0 0,0 0,0 1,0-1,0 1,0 0,-1-1,1 1,-1 0,0 0,0 0,0 0,0 0,0 0,-1 0,-4 9,0 0,-1-1,-1 0,0 0,-1 0,0-1,0 0,-1 0,-1-1,1 0,-1 0,-1-1,-7 5,14-10,-202 141,202-143,0 0,0 1,1-1,-1 0,0 1,0 0,1-1,-1 1,1 0,0 0,0 1,0-1,0 0,0 1,0-1,0 1,1 0,-1 0,1-1,0 1,0 0,0 0,0 0,0 0,1 0,-1 0,1 1,0-1,0 0,0 0,1 0,-1 0,1 0,-1 0,1 0,0 0,0 0,0 0,1 0,-1-1,1 1,-1 0,1-1,0 1,0-1,0 0,1 1,78 22,-77-25,1-1,0 2,0-1,-1 1,1-1,0 1,-1 0,1 1,0-1,-1 1,0 0,1 0,-1 1,0-1,0 1,0 0,-1 0,1 0,-1 0,1 1,-1-1,0 1,0 0,-1 0,1 0,-1 0,0 1,0-1,1 4,-4-2,0 0,-1 1,1-2,-1 1,0 0,-1 0,1-1,-1 1,0-1,-1 0,1 0,-1 0,0 0,0-1,0 1,-1-1,0 0,0 0,0-1,0 0,0 0,-1 0,1 0,-1-1,0 0,-1 0,-169 45,152-44</inkml:trace>
  <inkml:trace contextRef="#ctx0" brushRef="#br0" timeOffset="69638.57">20089 6265,'-15'33,"-4"12</inkml:trace>
  <inkml:trace contextRef="#ctx0" brushRef="#br0" timeOffset="70408.293">20344 5786,'223'-84,"-138"65,-82 18,-1 1,0 0,1 0,-1 0,1 1,-1-1,0 0,1 1,-1 0,0 0,0-1,1 1,-1 0,0 1,0-1,0 0,0 1,0-1,0 1,-1-1,1 1,0 0,-1 0,0 0,1 0,-1 0,0 0,0 0,0 0,0 0,0 1,0-1,-1 0,1 1,-2 10,0 0,0-1,-1 1,-1-1,0 0,-1 0,0 0,-1 0,0 0,-1-1,0 0,-1 0,0-1,-1 0,0 0,0-1,-1 0,-1 0,1-1,-1 0,0-1,-5 2,2 2,8-8,0 0,0 0,1 0,-1 0,1 1,0 0,0 0,0 0,0 0,1 1,0-1,0 1,0 0,1 0,-1 0,1 0,0 0,0 1,1-1,0 1,0-1,0 1,0 1,4-3,0-1,0 1,0-1,1 0,-1 0,1 0,0-1,-1 1,1-1,0 0,0 0,1-1,-1 1,0-1,1 1,-1-2,0 1,1 0,0-1,11 4,-1 0,1 1,-1 1,1 0,-1 1,-1 0,0 1,9 7,-19-12,0 0,0 0,0 1,-1-1,1 1,-1 0,0 0,0 0,0 0,-1 1,0-1,0 1,0 0,0-1,-1 1,1 0,-1 0,0 0,-1 0,1 0,-1 0,0 0,0 0,-1 0,0 0,0 3,-4 1,0 0,0-1,0 0,-1 0,-1 0,1 0,-1-1,-1-1,1 1,-1-1,0 0,0-1,-1 1,0-2,0 1,0-1,0-1,-1 0,-7 2,3 0,0 0,0-2,-1 1,1-2,-1 0,0 0,1-1,-1-1,0-1,1 0,-1-1,-8-2,5-3</inkml:trace>
  <inkml:trace contextRef="#ctx0" brushRef="#br0" timeOffset="79840.895">136 2343,'25'-11,"4"-5,0 1,1 2,1 1,0 2,1 0,0 3,0 0,0 2,1 2,0 1,0 1,-1 2,1 1,12 3,156 26,-86-19,0-5,1-5,5-5,28 1,241-26,-208 14,116-26,-153 19,338-46,-202 40,35-1,17-2,193 30,-264-25,135-5,-30 1,611 29,-368 29,207-29,-145-29,169 0,1144 30,-1225 26,883-26,-884-28,1035 25,-1012-25,1100 26,-709-75,-496 21,46 45,-623 13,0 4,0 4,49 15,15 16,-140-34</inkml:trace>
  <inkml:trace contextRef="#ctx0" brushRef="#br0" timeOffset="82410.673">756 8184,'81'9,"-1"-3,1-3,-1-4,1-4,-1-3,0-3,19-9,183-28,290 27,-377 6,-1 9,28 9,-21-1,101 9,-187 0,1-5,0-5,105-13,405-17,-205-9,73-5,29 21,1129 24,-827-31,203 1,-334 1,268-3,-252 4,1121-57,-98 4,-220-9,69-52,-647 51,-779 77,-20 0,1 5,0 6,78 12,-185-7,31 4,0-2,1-3,-1-3,2-2,103-26,21 16,-18-3,-75 12,50-24,306 26,-253 1,-172 0</inkml:trace>
  <inkml:trace contextRef="#ctx0" brushRef="#br0" timeOffset="150332.054">19694 3358,'1102'0,"-932"-27,-66 26,74-10,33-4,-83 12,69-25,-27 17,-87 0,54-17,-134 24,-6 2</inkml:trace>
  <inkml:trace contextRef="#ctx0" brushRef="#br0" timeOffset="153947.911">19864 5277,'1'2,"0"0,1 0,-1 0,1-1,-1 1,1 0,0-1,0 0,0 1,0-1,0 0,0 0,0 0,0 0,0 0,0 0,1-1,-1 1,0-1,0 1,1-1,-1 0,0 0,1 0,1 0,-2 0,339 3,337-3,-481-28,283 27,-310-26,27 15,18-7,-203 20</inkml:trace>
  <inkml:trace contextRef="#ctx0" brushRef="#br0" timeOffset="177387.401">588 6011,'-341'0,"171"-27,144 25,2 2</inkml:trace>
  <inkml:trace contextRef="#ctx0" brushRef="#br0" timeOffset="187914.207">785 8156,'-39'17,"11"-12,-1 0,0-2,0-1,0-1,0-2,-6-1,-30 0,-216 1,138-26,100 26,37-4,11-1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1:51.6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402 397,'-46'190,"6"17,30-162,1 45,10-87,0-1,0 1,1-1,-1 0,1 0,-1 0,1 0,0 0,0 0,0 0,0 0,0-1,0 1,0-1,1 0,-1 1,1-1,-1 0,1 0,-1-1,1 1,-1-1,1 1,0-1,-1 0,1 1,0-2,-1 1,2 0,79-14,17-24,-86 40</inkml:trace>
  <inkml:trace contextRef="#ctx0" brushRef="#br0" timeOffset="366.607">1079 424,'5'15,"-2"-1,1 1,-2 0,0 0,-1 0,0 0,-1 0,-1 0,-1 0,0-1,0 1,-2 0,0-1,0 1,-6 9,-1 15,0-3,8-29,-1 0,1 0,1 1,-1-1,1 1,1-1,-1 1,1 0,1 0,-1-1,1 1,1 0,0 0,0 0,0-1,1 1,0-1,0 1,2 3,35 6,-18-16</inkml:trace>
  <inkml:trace contextRef="#ctx0" brushRef="#br0" timeOffset="666.378">1503 397,'-19'21,"1"2,1 0,1 1,1 0,1 1,2 1,0 0,2 1,0 0,2 1,-3 23,10-46,0 0,0 0,0 0,1 1,0-1,0 0,1 1,-1-1,1 0,0 0,1 0,-1 0,1 0,0 0,0 0,0 0,1 0,0-1,0 0,0 1,0-1,1 0,0-1,-1 1,1 0,1-1,-1 0,0 0,1-1,0 1,-1-1,1 0,0 0,0 0,0-1,0 1,10-1,0 0,0 0,1-1,-1-1,0-1,-1 0,1-1,0 0,-1-1,1-1,-1 0,0-1,-1 0,0-2,0 1,0-2,-1 1,0-2,0 1,-1-2,-1 1,0-2,0 1,-1-1,5-10,-7 8,0 0,-2 0,1 0,-2-1,0 1,0-1,-2 0,0 0,0-1,-1 1,-1 0,-1 0,0-1,-1 1,-4-14,2 20,0 0,0 0,-1 0,0 1,-1 0,0 0,0 1,0 0,-1 0,0 0,-1 1,1 0,-1 0,0 1,-1 0,1 0,-9-2,-30-4,25 14</inkml:trace>
  <inkml:trace contextRef="#ctx0" brushRef="#br0" timeOffset="1981.09">2039 1,'25'184,"-21"430,6-555,-1 41,-12-96,1-1,-1 0,0 0,-1 0,1 0,0 0,-1 0,0-1,1 0,-1 0,0 0,0 0,0-1,-1 1,1-1,0 0,0 0,-1-1,1 1,-1-1,1 0,0 0,-1 0,1-1,0 0,-1 0,1 0,-1 0,-11 0,-470-32,-243 50,195 12,385-19,146-10,1 0,-1 0,1-1,-1 1,1-1,-1 1,1-1,0 0,-1 0,1 0,0 0,-1-1,1 1,0-1,0 1,0-1,0 0,1 0,-1 0,0 0,1 0,-1 0,1 0,0 0,0 0,0-1,0 1,0-1,0 1,0-1,1 1,0-1,-1 1,1-1,0 1,0-1,0-1,19-101,-16 96,162-633,-157 611,-8 25,0 1,1-1,-1 0,1 1,0-1,1 1,0 0,0-1,0 1,0 0,1 0,0 0,0 0,0 1,0-1,1 1,0 0,0 0,0 0,0 1,1-1,-1 1,1 0,0 0,0 1,0-1,0 1,1 0,0 0,164 20,198-17,-28-28,80 27,-192 28,-71-38,-104 11,-36 2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2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8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3:53.7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537 247,'16'4,"0"0,0-1,1-1,-1-1,1 0,-1-1,1-1,-1 0,0-2,1 0,-1 0,0-1,-1-1,1-1,-1 0,0-1,0-1,-1 0,8-7,35-13,-1-3,-1-3,-2-2,30-27,-84 63,1 1,0-1,0 0,0 1,-1-1,1 0,0 1,0-1,0 0,0 1,0-1,0 0,0 1,0-1,-1 0,1 1,1-1,-1 0,0 1,0-1,0 0,0 1,0-1,0 1,0-1,0 0,0 1,1-1,-1 0,0 0,0 1,0-1,1 0,-1 1,0-1,1 0,-1 0,0 0,0 1,1-1,-1 0,0 0,1 0,-1 0,0 1,1-1,-1 0,0 0,1 0,-1 0,1 0,-1 0,0 0,1 0,-1 0,0 0,1 0,-1 0,0-1,1 1,-1 0,0 0,1 0,-1 0,1-1,-10 49,5-32,-109 697,90-603,6 0,4 1,3 92,6-178,-8-33,7-9,1-3</inkml:trace>
  <inkml:trace contextRef="#ctx0" brushRef="#br0" timeOffset="395.4">565 840,'133'-52,"-3"-5,-2-7,41-30,-152 84,-11 6,-1 0,0 1,1 0,0 0,0 1,-1-1,2 1,-1 0,0 1,0 0,0 0,7 0,-11 3,0 0,1 0,-1 0,0 1,0-1,0 1,-1 0,1-1,-1 1,1 0,-1 0,0 0,0 0,0 0,-1 0,1 0,-1 0,1 1,-1-1,0 0,0 0,-1 0,1 0,-1 1,1-1,-1 0,0 0,0 0,0 0,-1 0,1-1,-1 1,0 0,1 2,-51 172,41-136,-2 55,18-79</inkml:trace>
  <inkml:trace contextRef="#ctx0" brushRef="#br0" timeOffset="861.984">1439 1150,'0'110,"18"-153,28-160,-40 185,7-23,1 2,2-1,1 2,2 0,2 1,1 2,25-31,-46 64,0 1,-1-1,1 1,0-1,0 1,0-1,0 1,1 0,-1-1,0 1,0 0,1 0,-1 0,1 0,-1 0,1 0,-1 0,1 1,0-1,-1 1,1-1,0 1,-1-1,1 1,0 0,0 0,-1 0,1 0,0 0,0 0,-1 1,1-1,0 0,0 1,-1-1,1 1,-1 0,1 0,0 0,-1-1,0 1,1 0,0 2,2 8,-1 0,-1 0,0 1,0-1,-1 1,-1-1,0 1,0-1,-1 1,-1 2,0 20,6 20,1-35</inkml:trace>
  <inkml:trace contextRef="#ctx0" brushRef="#br0" timeOffset="1103.707">2004 1122,'0'0</inkml:trace>
  <inkml:trace contextRef="#ctx0" brushRef="#br0" timeOffset="1252.085">2032 614,'-5'-19,"9"-2,2 3</inkml:trace>
  <inkml:trace contextRef="#ctx0" brushRef="#br0" timeOffset="1629.364">2456 783,'-36'34,"3"1,0 2,3 1,1 1,1 2,-4 13,29-50,1 0,-1 0,1 0,0 1,0-1,1 1,-1-1,1 1,0-1,0 1,1 0,-1-1,1 1,0 0,1-1,-1 1,1 0,0-1,0 1,0-1,0 1,1-1,0 1,0-1,0 0,0 0,1 0,0 0,0 0,0-1,0 1,0-1,1 0,-1 0,1 0,0 0,0-1,2 2,8-1,0 0,0-1,0-1,1 0,-1 0,0-2,0 0,0 0,1-1,-1-1,-1 0,1-1,0-1,-1 0,0-1,0 0,-1-1,0-1,0 1,0-2,-1 0,4-5,16-13,0-3,-3 0,0-2,-2-1,-1-1,-2-1,-2-1,-1-1,-2-1,-1-1,-2 0,-2-1,8-37,-10 42,-1 0,-1 0,-3-1,0 0,-3 0,0 0,-3 0,-1-1,-5-34,3 58,-1 1,0 0,0 0,-1 0,0 1,-1 0,-1 0,0 0,-6-7,10 14,0 0,-1 0,1 1,-1-1,0 1,0 0,0 0,-1 1,1-1,-1 1,1 0,-1 0,0 0,1 1,-1 0,0 0,0 0,0 0,0 1,0 0,0 0,0 0,0 0,0 1,-5 1,-5 5,1 0,0 1,0 0,1 2,0-1,0 2,1-1,1 2,0-1,0 2,1-1,1 2,0-1,1 1,0 0,1 1,1 0,0 0,-3 13,0 0,1 0,1 0,1 0,2 1,0 0,2 0,2 0,0 0,2 0,1 0,2 0,0-1,2 0,1 0,8 17,-4-23,1 0,1-1,0 0,2-1,0-1,1-1,1 0,1-1,1-1,0-1,1-1,0-1,1 0,0-2,10 3,-7-4</inkml:trace>
  <inkml:trace contextRef="#ctx0" brushRef="#br0" timeOffset="3028.72">3528 643,'-26'6,"1"1,1 1,-1 2,1 0,1 2,0 0,0 2,1 0,1 1,-4 6,3-5,0 2,1 1,1 0,1 2,1 0,-11 17,23-30,1 0,0 0,0 1,1-1,0 1,0 1,1-1,0 0,1 1,0-1,0 1,1 0,1-1,-1 1,1 0,1 0,0-1,1 1,-1 0,4 6,-4-12,1 1,0 0,0-1,1 1,-1-1,1 0,0 0,0 0,0 0,1 0,-1-1,1 1,0-1,0 0,0-1,1 1,-1 0,1-1,-1 0,1 0,0-1,-1 1,1-1,0 0,0 0,0-1,0 1,0-1,0 0,0-1,2 1,7-2,0 0,0-1,0-1,0 0,-1-1,1 0,-1-1,0 0,-1-2,6-3,16-16,-2-1,-1-2,-2 0,-1-2,-1-2,-2 0,-1-2,-2 0,-2-1,2-7,-2 15,-19 28,-1 1,0-1,0 1,0 0,1-1,-1 1,0 0,1-1,-1 1,0-1,1 1,-1 0,0 0,1-1,-1 1,1 0,-1 0,0-1,1 1,-1 0,1 0,-1 0,1 0,-1 0,1 0,-1 0,1 0,-1 0,0 0,1 0,-1 0,1 0,-1 0,1 0,-1 0,1 0,-1 1,1-1,-1 0,0 0,1 0,-1 1,1-1,-1 0,0 1,1-1,-1 0,0 1,0-1,1 0,-1 1,0-1,0 1,1-1,-1 1,0-1,0 0,0 1,0-1,0 1,0-1,0 1,0-1,0 1,0-1,0 1,0-1,0 1,-15 107,12-87,1 1,0-1,2 0,1 0,1 1,2 12,-3-28,1 0,-1 0,1-1,0 1,0 0,0-1,1 0,0 1,0-1,0-1,1 1,0 0,0-1,0 1,0-1,0 0,1-1,0 1,0-1,0 0,0 0,1-1,-1 1,1-1,-1 0,1-1,4-1,0-1,0 0,0-1,0 0,0 0,0-1,-1-1,1 0,-1 0,0 0,-1-1,1-1,-1 1,0-2,0 1,0-1,-1 0,0 0,-1-1,1 0,-2 0,1-1,-1 1,4-10,76-174,-65 115,-23 92,-3 1,1 1,1 0,0 0,2 0,0 1,0-1,2 1,0-1,1 0,1 1,1-1,0 0,1 0,1 0,0 0,1-1,2 2,-6-16,0 1,0-1,0 0,1 0,-1 0,0 0,1 0,0 0,-1-1,1 1,0-1,0 1,0-1,-1 0,2-1,-1 1,0 0,0-1,0 0,0 1,0-1,0 0,0-1,0 1,0-1,0 1,0-1,0 0,0 0,0 0,0 0,0-1,0 1,-1-1,1 0,-1 0,1 0,-1 0,0 0,0 0,0 0,0-1,0 1,0-1,0 0,-1 1,0-1,2-3,135-281,-15 60,-123 226,0 1,1-1,-1 0,0 0,0 0,0 0,1 0,-1 0,0 1,1-1,-1 0,0 0,1 0,-1 1,1-1,0 0,-1 1,1-1,-1 0,1 1,0-1,0 1,-1-1,1 1,0 0,0-1,0 1,-1-1,1 1,0 0,0 0,0 0,0 0,0-1,0 1,-1 0,1 0,0 1,0-1,0 0,0 0,0 0,0 1,-1-1,1 0,0 1,0-1,0 0,-1 1,1-1,0 1,0 0,-1-1,1 1,-1-1,1 1,0 0,-1 0,1-1,-1 1,0 0,1 0,-1 0,0-1,1 1,-1 0,0 0,0 0,0 0,0 0,34 145,-26-60,-3 1,-4-1,-5 23,3-102,-12 168,-29 134,38-283,-1 17,-2-1,-1 1,-3-1,-1-1,-3 0,-1-1,-4 6,14-35,-1 0,0 0,-1 0,0-1,-1 0,0 0,0-1,-1 0,0-1,0 0,-1-1,0 0,-1-1,0 0,0 0,0-1,0-1,-1 0,1-1,-1 0,0-1,-4 0,14-3,0 1,-1-1,1 1,0-1,0 0,0 0,0 0,0 0,0-1,0 1,1-1,-1 0,0 0,1 0,-1 0,1 0,0 0,0-1,0 1,0-1,0 0,0 1,1-1,-1 0,1 0,0 0,0 0,0 0,0 0,1 0,-1-1,1 1,0 0,-1 0,2 0,-1-1,0 1,1 0,-1 0,1 0,0 0,0 0,0 0,1-2,9-25,1 0,1 1,1 0,2 1,1 0,1 2,1 0,2 1,17-17,92-100,6 6,48-31,-162 149,-4 6</inkml:trace>
  <inkml:trace contextRef="#ctx0" brushRef="#br0" timeOffset="4031.476">2004 897,'-2'14,"1"-1,-2 1,1 0,-2 0,0-1,-1 0,0 0,-1 0,-6 9,-16 43,-4 48,34-60,3-48</inkml:trace>
  <inkml:trace contextRef="#ctx0" brushRef="#br0" timeOffset="8982.844">0 1855,'125'-22,"116"-9,0 10,115 10,1499 12,-1472 28,-317-30,0-3,0-3,-1-2,0-4,27-9,-27 4,1 4,1 2,66-2,94-15,111 29,-223-24,-93 22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2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3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5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00.2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339 395,'-11'320,"-1"-170,7 142,22-202,-12-84</inkml:trace>
  <inkml:trace contextRef="#ctx0" brushRef="#br0" timeOffset="260.908">1 395,'168'-26,"204"-42,-147 48,-202 20</inkml:trace>
  <inkml:trace contextRef="#ctx0" brushRef="#br0" timeOffset="615.745">1016 565,'-21'14,"0"1,1 0,1 2,0 0,2 1,-7 9,7-9,5-7,-1 1,1 1,1-1,0 2,1 0,1 0,0 1,0 0,2 0,0 1,1 0,0 0,1 1,1-1,0 7,4-19,0 1,0-1,1 1,0-1,0 1,0-1,0 0,1 1,0-1,-1 0,2 0,-1 0,0 0,1-1,0 1,-1-1,1 1,1-1,-1 0,0 0,1 0,0-1,-1 1,1-1,0 0,0 0,1 0,-1-1,0 0,0 1,1-1,-1-1,1 1,2 0,6 0,0 0,1-1,-1-1,0 0,0 0,1-1,-1-1,-1-1,1 1,0-2,4-2,-6 2,1 0,-1-2,-1 1,1-1,-1 0,0-1,-1-1,0 1,0-1,-1-1,0 0,-1 0,0 0,0-1,-1 0,-1 0,0-1,0 1,-1-1,-1 0,0 0,0-1,-1 1,-1-1,0 1,-1-1,0 1,-1-1,0 1,-1-2,0 10,1-1,-1 1,0-1,0 1,-1 0,1 0,-1 0,0 0,0 0,0 1,0-1,-1 1,1 0,-1 0,0 0,0 0,0 1,0-1,-1 1,1 0,-1 1,1-1,-1 1,1 0,-1 0,0 0,0 1,1-1,-2 1,-18 2</inkml:trace>
  <inkml:trace contextRef="#ctx0" brushRef="#br0" timeOffset="1048.385">1496 649,'-16'19,"1"1,0 0,2 1,0 1,1 0,2 1,0 0,1 0,2 1,0 0,-1 16,8-35,0 1,1-1,0 0,0 0,1 0,-1 1,1-1,0-1,0 1,1 0,0 0,0-1,0 0,0 1,0-1,1-1,0 1,0 0,0-1,0 0,0 0,1 0,0 0,-1-1,1 0,0 0,0 0,0 0,0-1,1 0,-1 0,0 0,0-1,1 0,-1 0,0 0,1 0,-1-1,0 0,0 0,0-1,1 1,-1-1,-1 0,1-1,0 1,0-1,-1 0,120-94,-98 73,-6 5,-1-2,-1 0,-1 0,0-2,-2 0,-1-1,-1 0,-1-1,-1-1,-1 1,-1-2,0-3,-5 14,-1 0,0 0,-2 0,1 0,-2 0,0-1,-1 1,0 0,-2 0,0 0,0 0,-2 0,0 1,-1 0,0 0,-1 0,-1 1,0 0,-1 0,0 1,-4-3,7 10,-1 0,1 1,-1-1,0 1,0 1,-1-1,1 1,-1 1,0-1,0 1,0 1,-1 0,1 0,-1 0,1 1,-1 0,1 1,-1 0,1 0,-1 1,0 0,1 1,0-1,-1 2,1-1,0 1,0 0,0 1,1 0,-1 0,1 1,0 0,0 0,0 1,1-1,0 1,0 1,1-1,-1 1,1 0,0 1,-2 4,0-1,0 1,1 0,1 0,0 1,0 0,1 0,1 0,0 0,1 1,1-1,0 1,1-1,0 1,1-1,0 1,1-1,1 0,0 0,1 0,0 0,1 0,0-1,1 0,1 0,0 0,0-1,1 0,9 9,-1-4,1 0,0-2,1 0,1-1,0-1,15 7,1-1</inkml:trace>
  <inkml:trace contextRef="#ctx0" brushRef="#br0" timeOffset="2035.175">2456 565,'-17'-3,"0"2,1 0,-2 0,1 2,1 0,-1 1,0 0,0 2,1 0,-1 1,1 0,0 1,1 1,0 1,0 0,0 1,1 0,0 2,1-1,0 2,1-1,0 2,-1 2,10-11,-1 1,1-1,0 1,1-1,-1 1,1 0,0 0,0 0,0 0,1 0,0 1,0-1,0 0,1 1,0-1,0 0,0 1,0-1,1 1,0-1,0 0,0 0,1 0,0 0,0 0,0 0,1 0,0 0,-1-1,1 1,1-1,-1 0,1 0,0 0,0-1,0 1,0-1,1 0,-1 0,1 0,0-1,-1 1,1-1,5 1,4-4,-1-1,0 0,0-1,0-1,0 0,0-1,-1 0,0 0,0-2,0 0,-1 0,0-1,0 0,-1 0,5-7,182-174,-197 189,1-1,-1 1,0-1,1 1,-1-1,0 1,1-1,-1 1,1-1,-1 1,0 0,1-1,-1 1,1 0,-1-1,1 1,0 0,-1 0,1-1,-1 1,1 0,-1 0,1 0,0 0,-1 0,1 0,-1 0,1 0,-1 0,1 0,0 0,-1 0,1 0,-1 1,1-1,-1 0,1 0,0 1,-1-1,1 0,-1 1,0-1,1 0,-1 1,1-1,-1 1,0-1,1 1,-1-1,0 1,1-1,-1 1,0-1,0 1,1-1,-1 1,0 0,0-1,0 1,0-1,0 1,0-1,0 1,0 0,0 0,-6 40,6-40,-3 12,-1 0,0 0,1 0,1 0,0 1,1-1,0 0,1 1,0-1,2 1,-1-1,1 0,3 8,-4-19,-1 0,1 0,0 0,0-1,0 1,0 0,0 0,1-1,-1 1,0-1,1 1,-1-1,1 1,-1-1,1 0,0 0,0 0,-1 0,1 0,0 0,0 0,0-1,0 1,0-1,0 1,0-1,0 0,0 0,0 0,0 0,1 0,-1 0,0-1,0 1,0-1,0 1,0-1,-1 0,1 0,0 0,0 0,0 0,-1 0,2-1,67-63,62-183,-133 313,-2-41,0-14,1 1,0-1,1 0,0 0,0 1,1-1,0 0,1 1,0-1,1 0,0 0,1 0,0 0,0 0,1 0,1-1,-1 0,1 0,1 0,0 0,5 5,-9-12,1 0,0-1,-1 1,1 0,0-1,0 0,0 0,0 0,0 0,0 0,1-1,-1 1,0-1,0 0,0 0,1 0,-1 0,0 0,0-1,0 0,1 1,-1-1,0-1,0 1,0 0,0-1,-1 1,1-1,0 0,-1 0,1 0,-1 0,0 0,1-1,-1 1,1-2,58-106,-58 101,4-16,1 0,2 1,0 0,2 1,0 0,1 1,2 0,0 1,6-5,-15 19,32-28,-38 35,1-1,-1 1,1-1,0 1,0-1,-1 1,1-1,0 1,0 0,-1-1,1 1,0 0,0-1,0 1,0 0,-1 0,1 0,0 0,0 0,0 0,0 0,0 0,0 1,-1-1,1 0,0 0,0 1,0-1,-1 0,1 1,0-1,0 1,-1-1,1 1,0-1,-1 1,1-1,-1 1,1 0,-1 0,1-1,-1 1,1 0,-1-1,1 1,-1 0,0 0,1 0,42 234,-14-85,14 111,-39-228,0 0,-2 0,-2 0,-1 0,-1 0,-2 0,-1-1,-2 1,-1-1,-2 0,-1-1,-1-1,-1 1,-2-2,-15 23,22-40,-1-1,0 0,0 0,-1-1,0 0,-1-1,0 0,0-1,-1 0,0-1,0 0,-1-1,0 0,0-1,-1-1,1 0,-1-1,0 0,0-1,-13 0,24-2,-1 0,1 0,-1-1,1 0,0 0,-1 0,1 0,0 0,-1 0,1-1,0 0,0 1,0-1,1-1,-1 1,0 0,1 0,-1-1,1 0,0 1,0-1,0 0,0 0,0 0,1 0,-1-1,1 1,0 0,0-1,0 1,0-1,1 1,-1-4,0-6,1 0,0 1,1-1,0 0,1 0,0 1,1-1,4-9,9-22,1 1,3 1,1 0,3 2,1 0,1 2,3 1,1 1,1 1,2 2,13-9,-26 24,0 1,1 0,1 2,1 0,0 1,0 2,1 0,1 2,0 0,9 0,-10 6</inkml:trace>
  <inkml:trace contextRef="#ctx0" brushRef="#br0" timeOffset="3111.915">1 1440,'327'-65,"176"-9,2 23,456 14,-241 12,137-30,-549 25,-256 22,-52 7,0 1,0-1,0 0,0 1,0-1,0 0,0 1,0-1,0 0,0 1,0-1,-1 1,1-1,0 0,0 1,-1-1,1 1,0-1,-1 0,1 1,-1-1,1 1,-1 0,1-1,-1 1,1-1,-1 1,1 0,-1-1,1 1,-1 0,0-1,1 1,-1 0,1 0,-1 0,0 0,1 0,-1 0,0 0,1 0,-1 0,0 0,1 0,-1 0,1 0,-1 0,0 0,1 1,-1-1,-23-3,0 1</inkml:trace>
  <inkml:trace contextRef="#ctx0" brushRef="#br0" timeOffset="3612.165">3979 395,'-4'5,"-7"2,-2 4,2-5,7-3,5-6,7-4,2 0</inkml:trace>
  <inkml:trace contextRef="#ctx0" brushRef="#br0" timeOffset="3915.207">4036 791,'-5'14,"-1"10,0 6,1 2,2-5</inkml:trace>
  <inkml:trace contextRef="#ctx0" brushRef="#br0" timeOffset="5100.118">4713 255,'0'-15,"0"23,0 25,-21 95,-13 158,20-189,-2 104,16-200,0 1,0-1,-1 0,1 1,0-1,0 1,0-1,1 0,-1 1,0-1,0 1,1-1,-1 0,1 0,-1 1,1-1,0 0,-1 0,1 1,0-1,0 0,0 0,0 0,0 0,0 0,0 0,0-1,0 1,0 0,1 0,-1-1,0 1,0-1,1 1,-1-1,0 0,1 1,-1-1,1 0,-1 0,0 0,1 0,-1 0,1 0,-1 0,0-1,1 1,-1 0,0-1,1 1,-1-1,0 1,0-1,1 0,-1 0,0 1,0-1,0 0,0 0,0 0,0 0,0 0,0 0,-1-1,1 1,0 0,15-20,-1-1</inkml:trace>
  <inkml:trace contextRef="#ctx0" brushRef="#br0" timeOffset="5600.218">4996 227,'33'-19,"2"3,0 0,0 2,1 2,1 1,0 2,1 2,1 1,-37 5,-1 0,1 0,0 1,0-1,0 1,0-1,0 1,0 0,0 0,0 0,0 0,0 0,0 0,0 0,0 1,0-1,0 1,0-1,0 1,0 0,-1 0,1 0,0 0,0 0,-1 0,1 0,-1 1,1-1,-1 1,0-1,1 1,-1-1,0 1,0 0,0-1,0 1,0 0,-1 0,1 0,0 0,-1 0,0 0,1 0,-1 0,-5 9,-1 0,1-1,-2 0,0 0,0 0,-1-1,0 0,0-1,-1 0,-5 4,-6 7,-116 103,134-121,0 0,0-1,1 1,-1 0,1 0,-1 0,0 1,1-1,0 0,-1 1,1-1,0 1,0-1,0 1,0-1,0 1,0 0,0-1,0 1,1 0,-1 0,1 0,-1-1,1 1,0 0,0 0,0 0,0 0,0 0,0 0,0 0,1 0,-1-1,1 1,-1 0,1 0,0 0,-1-1,1 1,0 0,0-1,1 1,-1-1,0 1,0-1,1 0,-1 1,1-1,0 1,117 39,-105-38,0 0,0 1,0 0,-1 1,1 0,-1 1,-1 1,11 6,-20-11,1 0,0 1,0 0,-1-1,1 1,-1 1,0-1,0 0,0 1,0-1,-1 1,0 0,1 0,-1 0,-1 0,1 0,-1 1,1-1,-1 0,0 1,-1-1,1 1,-1-1,0 1,0-1,0 1,-1-1,1 1,-1-1,0 1,0-1,-1 0,0 0,1 1,-1-1,-1 1,-112 103,103-96,0-1,-1 0,0-1,-1 0,0-1,0 0,-1-1,0-1,-1-1,-13 4,18-10,5-4</inkml:trace>
  <inkml:trace contextRef="#ctx0" brushRef="#br0" timeOffset="5817.922">5786 735,'-9'23,"1"9,2-1</inkml:trace>
  <inkml:trace contextRef="#ctx0" brushRef="#br0" timeOffset="6215.155">6322 1,'-4'1,"1"1,0 0,-1 0,1 0,0 0,0 0,1 1,-1-1,0 1,1 0,-1 0,1 0,0 0,0 0,0 1,1-1,-1 0,1 1,0-1,0 1,0 0,0-1,0 1,1 0,0 0,0 1,-4 269,0-183,-4 0,-4 0,-4 1,1-2,-14 51,28-136,1-6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0.2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132 208,'-4'6,"1"0,0 0,0 0,0 1,1-1,0 1,1 0,-1-1,1 1,0 0,1 0,0 0,0 0,0 0,1-1,0 1,1 0,-1 0,1-1,3 7,-4-8,6 44,-2 0,-2 0,-2 1,-4 21,2 14,-25 91,-58 82,69-229,8-24</inkml:trace>
  <inkml:trace contextRef="#ctx0" brushRef="#br0" timeOffset="582.274">555 349,'5'-5,"34"-31,1 1,2 2,2 2,0 1,2 3,48-21,-92 47,2-1,0 0,0 0,0 1,0 0,0-1,0 1,0 0,0 1,0-1,0 1,1 0,-1 0,0 0,0 0,0 1,1 0,-1 0,0 0,1 1,-4 0,0 1,0-1,-1 1,1-1,-1 1,0-1,0 1,0-1,0 1,0-1,-1 1,1-1,-1 1,0-1,1 1,-1-1,0 0,-1 1,1-1,0 0,-1 0,1 0,-1 0,1 0,-1 0,0 0,0 0,0-1,1 1,-169 200,168-199,1-1,-1 1,1-1,-1 1,1 0,0 0,0 0,0-1,0 1,1 0,-1 0,1 0,0 0,0 0,0 0,0 0,0 0,1 0,-1 0,1 0,0 0,0 0,0 0,0 0,0-1,1 1,-1 0,1-1,0 1,0-1,0 0,0 1,84 62,-63-51,-6-2,1 1,-2 0,1 1,-2 0,0 1,-1 1,6 9,-15-18,0 0,-1 0,0 0,0 0,-1 1,0 0,0-1,-1 1,0 0,0 0,-1 0,0 1,0-1,-1 0,0 0,-1 1,0-1,0 0,-1 0,-1 6,-4 5,-2 0,1 0,-2-1,-1 0,0-1,-1 0,-1-1,0 0,-2-1,1-1,-2 0,0-1,0-1,-1 0,-1-1,0-1,0-1,-1 0,0-2,-1 0,-11 2,22-6,1-1,-1 0,0 0,0-1,0 0,0-1,0 0,0 0,0-1,0 0,-1-1,9 2,0 0,0-1,0 1,0 0,1-1,-1 1,0-1,0 1,1-1,-1 1,0-1,1 0,-1 1,0-1,1 0,-1 1,1-1,-1 0,1 0,0 0,-1 1,1-1,0 0,0 0,-1 0,1 0,0 0,0 0,0 1,0-1,0 0,0 0,0 0,0 0,1 0,-1 0,0 1,0-1,1 0,-1 0,0 0,1 1,-1-1,1 0,-1 0,1 1,0-1,-1 0,1 1,0-1,-1 1,1-1,0 1,0-1,-1 1,1-1,0 1,0 0,0-1,0 1,0 0,14-8</inkml:trace>
  <inkml:trace contextRef="#ctx0" brushRef="#br0" timeOffset="832.286">1430 772,'-19'34,"-7"15,7 0,5-8</inkml:trace>
  <inkml:trace contextRef="#ctx0" brushRef="#br0" timeOffset="1221.018">1572 264,'35'-34,"2"2,2 1,1 2,0 2,3 1,0 2,5 1,71-13,-115 35,1 1,-1 0,1 0,0 0,-1 1,1-1,-1 1,1 0,-1 0,1 1,-1-1,0 1,0 0,0 0,0 0,0 1,0 0,-1-1,1 1,-1 0,1 1,-1-1,0 1,-1-1,2 3,-2 2,0 0,0 0,-1 0,0 0,-1 0,0 1,0-1,0 0,-1 0,-1 0,1 0,-1 0,-1 0,1 0,-1 0,-1-1,1 1,-1-1,-1 0,1 0,-1-1,-1 2,2-2,-46 72,-3-3,-4-1,-9 3,-34 44,90-108,3-7,0 0,1 1,0-1,0 1,1 0,-1 1,2 0,-1 0,1 0,0 0,1 0,0 1,0-1,1 1,0 0,0 0,1 0,0 0,1 0,0 0,0 0,1 0,1 0,1 8,2-9,0 0,0-1,1 0,0 0,0 0,0-1,1 0,0 0,1-1,-1 1,1-2,0 1,0-1,1 0,-1-1,1 0,-1 0,1-1,0 0,0-1,8 1,8 0,0-1,0-1,1-2,-1 0,0-1,-1-2,11-3,204-71,-221 69,-5 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2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3.3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 1,'-5'5,"-1"6,0-3,5-8,0-5,-2 5,-4 1,-1 6,0 6,3 6,6 0,3-4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4:03.70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39 0,'-15'10,"1"2,7 0,4-7,9-4,7-3,-3-1,-9 1,-3 4,-7 3,3 0,2-1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2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5:18.26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8659 338,'0'5,"0"6,-5 7,-1 4,0-1</inkml:trace>
  <inkml:trace contextRef="#ctx0" brushRef="#br0" timeOffset="249.954">8659 931,'-9'15,"1"4,7-1,3-3</inkml:trace>
  <inkml:trace contextRef="#ctx0" brushRef="#br0" timeOffset="-14720.118">4143 282,'0'-1,"-1"0,1 0,-1 0,0 0,1 0,-1 0,0 0,1 0,-1 1,0-1,0 0,0 0,0 1,0-1,0 1,0-1,0 1,0-1,0 1,0-1,0 1,0 0,0 0,0 0,-1 0,1 0,0 0,0 0,0 0,0 0,0 0,0 0,-1 1,1-1,0 0,0 1,0-1,0 1,0-1,0 1,0 0,1-1,-1 1,0 0,0 0,0 0,1-1,-1 1,0 0,1 0,-1 0,1 0,-1 0,1 0,-1 0,1 0,0 1,0-1,-1 0,1 0,0 0,0 1,-9 191,11-129,1 204,-3-254,1 0,1 0,0 0,1 0,0 0,1-1,1 1,0-1,1 0,0-1,1 1,0-1,1-1,9 10,-15-19,0 0,1 0,-1 0,1-1,0 1,-1-1,1 0,0 0,0 0,0 0,0 0,0-1,0 1,0-1,0 0,0 0,0 0,0 0,0-1,0 1,0-1,0 0,0 1,0-1,-1-1,1 1,0 0,0-1,-1 1,1-1,-1 0,0 0,1 0,73-79,-69 71,196-273,-178 267,-13 52,7 69,24 88,-39-182,0-1,1 0,0 0,1 0,0-1,0 1,1-1,0-1,0 1,1-1,1-1,-1 0,1 0,0 0,1-1,0 0,-2-3,0 0,1-1,0 0,-1 0,1-1,0 0,0 0,-1-1,1 0,0-1,0 0,0-1,-1 1,1-1,-1-1,1 0,-1 0,0-1,0 0,-1 0,1-1,-1 0,0 0,0 0,0-1,-1 0,0-1,0 1,0-1,-1-1,0 1,-1-1,0 1,23-34,-3 0,-1-1,-2-2,-3 0,-1-1,-2-1,-2 0,-2-1,-2 0,1-26,-7 59,-1 1,0-1,-1 1,-1-1,0 0,0 1,-2-1,0 1,0-1,-1 1,-1 0,-3-10,-5 9,2 7</inkml:trace>
  <inkml:trace contextRef="#ctx0" brushRef="#br0" timeOffset="-16171.665">3100 0,'-11'211,"1"-130,-20 167,-39 143,-34-20,85-309,19-55,2-6</inkml:trace>
  <inkml:trace contextRef="#ctx0" brushRef="#br0" timeOffset="-15716.753">3551 141,'-21'114,"4"0,0 103,16-149,4 0,3 0,2-1,6 12,35 202,-36-253,-13-29,0 1,0 0,0-1,0 1,0 0,0-1,0 1,0 0,0-1,0 1,0-1,0 1,0 0,1 0,-1-1,0 1,0 0,0-1,1 1,-1 0,0 0,0-1,1 1,-1 0,0 0,0-1,1 1,-1 0,0 0,1 0,-1 0,0-1,1 1,-1 0,0 0,1 0,-1 0,0 0,1 0,-1 0,0 0,1 0,-1 0,0 0,1 0,-1 0,0 0,1 1,-1-1,0 0,1 0,-1 0,0 0,1 1,-1-1,0 0,0 0,1 1,-2-20,-1 1,0 0,-2 0,0 0,0 1,-2-1,0 1,-7-11,4 1,-2-1,-2 1,0 1,-1 0,-2 1,-1 1,0 0,-2 1,-1 1,0 1,-2 1,0 1,-1 0,-1 2,-1 1,-1 1,0 1,0 1,-1 2,-1 0,-8 0,24 9,0 2,-1-1,1 2,0 0,0 0,0 1,0 0,0 1,0 1,0 0,1 0,0 1,0 0,0 1,1 1,0 0,0 0,0 1,1 0,0 0,1 1,0 0,0 1,1 0,0 0,1 0,0 1,1 0,0 0,0 1,1-1,1 1,0 0,1 0,0 0,0 4,-2 20,2-5</inkml:trace>
  <inkml:trace contextRef="#ctx0" brushRef="#br0" timeOffset="-10834.59">6232 225,'1'47,"-1"0,-2 0,-3-1,-1 1,-3-1,-1-1,-9 20,-54 140,70-171,6-28</inkml:trace>
  <inkml:trace contextRef="#ctx0" brushRef="#br0" timeOffset="-6601.993">6542 112,'-3'38,"-1"0,-2 0,-1 0,-2-1,-4 4,-12 60,-48 181,76-277,3-10</inkml:trace>
  <inkml:trace contextRef="#ctx0" brushRef="#br0" timeOffset="-6284.609">5950 395,'28'-11,"0"1,0 2,1 1,0 1,0 1,1 2,12 1,0-2,213-24,-179 19,0-3,-2-4,38-14,-84 22,-4 2</inkml:trace>
  <inkml:trace contextRef="#ctx0" brushRef="#br0" timeOffset="-5979.729">5780 649,'207'22,"-120"-21,1-4,75-12,-122 10,195-24,-212 29</inkml:trace>
  <inkml:trace contextRef="#ctx0" brushRef="#br0" timeOffset="-5349.704">7361 28,'-30'106,"-1"11,-6-3,-32 67,68-178,-1-1,0 0,1 0,-1 1,1-1,0 1,0-1,0 1,0-1,0 1,1 0,-1-1,1 1,0 0,0-1,0 1,0 0,0 0,0-1,1 1,-1 0,1-1,0 1,0 0,0-1,0 1,0-1,1 0,-1 1,1-1,-1 0,1 0,0 0,0 0,0 0,0 0,0 0,1-1,-1 1,0-1,1 0,0 1,10-1,0 0,0-1,0 0,0-1,0 0,0-1,0-1,0 0,-1-1,1 0,-1-1,0 0,3-3,4 1,7-5,-2-1,0 0,0-2,-1-1,-1-1,0-1,-8 7</inkml:trace>
  <inkml:trace contextRef="#ctx0" brushRef="#br0" timeOffset="-4866.488">7841 28,'-8'11,"0"1,1 0,0 0,1 1,0 0,1 0,0 0,1 1,1 0,-2 12,1-8,-63 313,-25-13,-3 22,54-194,42-147,-1 0,0 1,1-1,-1 1,1 0,-1-1,1 1,-1-1,1 1,-1 0,1-1,-1 1,1 0,0-1,-1 1,1 0,-1 0,1 0,0 0,-1 0,1-1,0 1,-1 0,1 0,0 1,-1-1,1 0,-1 0,1 0,0 0,-1 0,1 1,-1-1,1 0,0 1,-1-1,1 0,-1 1,1-1,-1 1,1-1,-1 0,0 1,1-1,-1 1,0-1,1 1,-1 0,0-1,1 1,-1-1,0 1,0 0,0 0,10-14</inkml:trace>
  <inkml:trace contextRef="#ctx0" brushRef="#br0" timeOffset="-812.914">2648 1665,'520'-26,"-313"22,413-47,-357 27,276-13,862 37,-965-33,-265 15,40-5,-2 0,131 5,-32 20,-248-13,-54 5</inkml:trace>
  <inkml:trace contextRef="#ctx0" brushRef="#br0" timeOffset="52187.06">1886 6407,'-1'0,"1"0,-1 0,0 0,0 0,1 0,-1 1,0-1,0 0,1 1,-1-1,1 0,-1 1,0-1,1 1,-1-1,1 1,-1-1,1 1,-1 0,1-1,-1 1,1 0,0-1,-1 1,1 0,0-1,-1 1,1 0,0 0,0-1,0 1,0 0,0 0,0-1,0 1,0 0,0 0,0-1,0 1,0 0,1-1,-1 1,0 0,1 0,-1-1,0 1,1 0,-1-1,1 1,-1-1,1 1,5 95,-4 1,-4-1,-5 0,-8 31,-34 240,40-292,9-74,1-1,-1 1,0-1,1 1,-1-1,0 1,1-1,-1 1,1-1,-1 1,1-1,-1 0,1 1,-1-1,1 0,-1 1,1-1,-1 0,1 0,-1 0,1 1,0-1,-1 0,1 0,-1 0,1 0,0 0,-1 0,1 0,-1 0,1 0,0-1,-1 1,1 0,-1 0,1 0,-1-1,1 1,0 0,-1-1,1 1,-1 0,0-1,1 1,-1-1,1 1,-1 0,0-1,1 1,-1-1,0 0,1 1,-1-1,0 1,0-1,1 1,-1-1,11-13</inkml:trace>
  <inkml:trace contextRef="#ctx0" brushRef="#br0" timeOffset="52789.016">2394 6463,'0'-4,"0"-1,1 1,0-1,0 1,0-1,1 1,-1 0,1 0,0 0,0 0,0 0,1 0,0 0,-1 1,1-1,0 1,1 0,-1 0,1 0,-1 0,1 1,0-1,0 1,0 0,0 0,0 1,0-1,1 1,3-1,10-3,-1 0,1 2,0 0,0 1,0 1,0 0,0 2,0 0,1 1,-1 0,-1 2,1 0,6 3,-21-6,0 0,0 0,0 1,0-1,0 1,-1-1,1 1,0 0,-1 0,1 0,-1 0,0 0,1 1,-1-1,0 1,-1 0,1-1,0 1,-1 0,0 0,1 0,-1 0,0 0,-1 0,1 0,0 1,-1-1,0 0,0 0,0 0,0 1,0-1,-1 0,1 0,-1 0,0 1,0-1,-2 9,-2 0,1-1,-1 1,-1-1,0 0,0 0,-1-1,-1 0,-2 2,-73 65,70-67,0 0,0 1,1 0,1 1,0 1,0 0,1 0,1 0,0 2,1-1,0 2,6-12,1 1,0-1,0 0,0 1,0-1,1 1,-1-1,1 1,1-1,-1 1,0-1,1 1,0-1,0 0,0 1,1-1,-1 0,1 0,0 0,1 0,-1 0,0 0,1-1,0 1,0-1,0 1,0-1,1 0,-1-1,3 3,129 63,-104-56,-25-11,0 0,1 1,-1 0,0 0,0 1,-1-1,1 1,0 0,-1 1,0 0,0 0,0 0,0 0,0 1,-1-1,0 1,0 0,0 1,-1-1,0 1,0-1,0 1,-1 0,1 0,-1 0,-1 0,1 1,-1-1,-1 0,1 1,-1-1,0 1,0 1,-5 2,-1-1,0 0,-1 0,1 0,-2-1,1 0,-1-1,0 0,-1 0,1 0,-2-1,1 0,0-1,-1 0,0-1,0 0,-1 0,1-1,-1-1,0 1,1-2,-1 0,0 0,-1-1,11 0,-23 5</inkml:trace>
  <inkml:trace contextRef="#ctx0" brushRef="#br0" timeOffset="53686.287">3354 7225,'-5'9,"-2"-1,6-2,3-7,0 1,-4 1,-2 5,-1 7,-3 0,3-1,4-4</inkml:trace>
  <inkml:trace contextRef="#ctx0" brushRef="#br0" timeOffset="54021.622">3889 6547,'12'40,"-18"94,-7 0,-13 43,3-22,10-92,10-51,-1 1,2-1,-1 1,2-1,0 1,0 0,1-1,1 1,0 0,1 2,15 2,-6-17</inkml:trace>
  <inkml:trace contextRef="#ctx0" brushRef="#br0" timeOffset="54417.415">4228 6717,'40'-33,"0"3,2 0,1 3,1 2,1 2,27-9,23 7,-92 24,-1 1,0 0,1 0,-1 0,0 0,0 0,1 0,-1 0,0 1,1-1,-1 1,0 0,0 0,0-1,0 1,0 1,0-1,0 0,0 0,0 1,0-1,-1 1,1 0,-1-1,1 1,-1 0,0 0,1 0,-1 0,0 0,0 0,0 0,-1 0,1 1,-1-1,1 0,-1 0,1 1,-1-1,0 1,-2 10,-1 0,0 1,0-1,-1 0,-1-1,0 1,-1-1,-1 0,1-1,-2 1,0-1,0-1,-1 1,0-2,-2 2,-8 12,-15 19,-135 189,164-220,0-1,1 1,0 0,1 0,0 0,0 0,1 0,1 1,0-1,1 1,0-1,0 1,1-1,1 5,-1-11,0 0,1 1,-1-1,1 0,0 0,0 0,0 0,1 0,0-1,0 1,0-1,0 1,1-1,-1 0,1 0,0-1,1 1,-1-1,1 0,-1 0,1-1,0 1,0-1,0 0,0 0,0-1,1 1,-1-1,0 0,4 0,3-2,1 1,-1-2,1 0,-1 0,0-1,0-1,0 0,0 0,0-1,-1-1,0 0,0 0,3-4,10-4</inkml:trace>
  <inkml:trace contextRef="#ctx0" brushRef="#br0" timeOffset="54771.909">5216 6547,'-50'60,"2"2,3 2,3 1,-28 61,62-113,0 2,1-1,1 1,0 0,1 0,1 1,0-1,1 1,1 0,0 0,2 0,-1 0,2 7,0-19,0 0,1-1,-1 1,0 0,1-1,0 1,0-1,0 0,1 0,-1 0,1 0,-1 0,1 0,0-1,0 1,0-1,0 0,1 0,-1 0,1 0,-1 0,1-1,-1 0,1 0,0 0,0 0,0 0,3-1,111-10,-80-6,-1-1,0-2,-2-2,0-1,-1-2,-1-1,-2-1,0-2,-2-1,-1-2,15-23,-27 36,-2-2,0 0,-1 0,-1-2,-1 1,-1-1,-1-1,-1 0,-1 0,0-7,-4 20,-1 0,-1 0,0 0,0-1,-1 1,-1 0,1 0,-1 0,-1 0,0 0,-1 0,1 0,-2 1,0-1,0 1,0 0,-1 0,-1 0,1 1,-1 0,-1 0,1 0,-2 1,1 0,-4-3,4 6,-1-1,1 1,-1 0,0 1,0 0,0 0,0 0,0 1,0 0,-1 1,1 0,-1 0,1 1,-1 0,0 1,1 0,0 0,-1 1,1 0,0 0,-1 1,1 0,1 0,-1 1,0 0,-6 4,-14 11</inkml:trace>
  <inkml:trace contextRef="#ctx0" brushRef="#br0" timeOffset="6317.542">813 2794,'-11'282,"-8"26,0-168,23-128,1-6</inkml:trace>
  <inkml:trace contextRef="#ctx0" brushRef="#br0" timeOffset="7006.612">1096 2907,'5'-15,"2"1,0 0,0 0,1 0,1 1,1 1,-1-1,2 1,3-2,-11 11,6-10,2 1,-1 0,1 1,1 0,0 1,1 1,0-1,0 2,1 0,0 1,0 0,1 1,0 1,0 0,0 1,1 0,-1 2,1-1,10 2,-22 1,0 1,0 0,0 0,-1 0,1 0,0 0,-1 1,1 0,-1 0,1 0,-1 0,0 1,0-1,0 1,0 0,-1-1,1 1,-1 1,1-1,-1 0,0 1,0-1,-1 1,1-1,-1 1,1 0,-1-1,-1 1,1 0,0 0,-1 0,0 0,0 0,0 0,0 0,-1 0,1 0,-1-1,0 1,0 0,-1 0,1-1,-1 1,0 0,0-1,-2 3,-8 18,-2-1,-1-1,0 0,-2-1,0-1,-2 0,0-2,-13 11,6-6,25-21,-1-2,1 1,0-1,0 1,-1 0,1-1,0 1,0 0,0-1,0 1,0 0,0 0,0 0,0 0,0 0,1 0,-1 0,0 1,1-1,-1 0,1 0,-1 0,1 1,-1-1,1 0,0 1,0-1,0 0,-1 1,1-1,1 0,-1 1,0-1,0 0,0 0,1 1,-1-1,1 0,-1 0,1 1,-1-1,1 0,0 0,-1 0,1 0,0 0,0 0,0 1,183 58,-177-57,0 0,-1 0,1 0,-1 1,0 0,0 0,0 1,0 0,-1 0,0 0,0 0,0 1,-1 0,0 0,0 0,0 1,-1-1,0 1,0 0,-1 0,1 0,-2 0,1 0,-1 1,0-1,0 0,-1 1,0-1,-1 0,1 1,-1-1,-1 0,0 0,0 0,0 0,0 0,-1 0,-1 0,1-1,-1 1,0-1,-13 12,-2-1,1 0,-2-2,0 0,-1-1,-8 2,-84 36,99-51,6-4</inkml:trace>
  <inkml:trace contextRef="#ctx0" brushRef="#br0" timeOffset="7557.958">2056 3415,'-5'14,"-2"10,-4 1,0 0,6-3,4-6</inkml:trace>
  <inkml:trace contextRef="#ctx0" brushRef="#br0" timeOffset="8056.431">2309 2878,'26'-25,"1"1,1 1,1 2,1 1,1 1,0 1,20-6,-46 21,1 0,-1 1,1-1,0 1,0 1,0-1,0 1,0 0,0 0,0 1,0 0,0 0,1 0,-1 1,0 0,0 0,0 0,0 1,0 0,-1 0,1 1,0-1,-1 1,0 1,1-1,-2 1,1 0,0 0,2 3,-2-2,0 0,0 0,-1 1,0-1,0 1,0 0,-1 1,0-1,0 0,-1 1,1 0,-2 0,1-1,-1 1,0 0,0 0,0 0,-1 0,-1 0,1 1,-1-1,0 0,-1-1,1 1,-1 0,-1 0,1-1,-2 2,-9 19,-2-1,-1 0,-1-2,-1 0,-1-1,-6 5,-30 38,-79 117,131-181,1 1,-1-1,1 1,0 0,0 0,0 0,0 0,1 1,-1-1,1 0,0 1,0-1,0 1,0-1,1 1,0-1,-1 1,1 0,0-1,1 1,-1-1,1 1,-1-1,1 1,0-1,0 1,1-1,-1 0,1 1,0-1,-1 0,2 0,-1 0,0 0,0-1,1 1,-1-1,1 1,0-1,0 0,0 0,0 0,2 1,9 1,0 0,0-1,0 0,0-1,0 0,1-2,-1 1,0-2,1 0,-1 0,0-2,0 0,0 0,0-1,-1-1,1 0,-1-1,0 0,6-5,5-2</inkml:trace>
  <inkml:trace contextRef="#ctx0" brushRef="#br0" timeOffset="8502.175">3354 3076,'-37'8,"0"2,1 1,1 1,0 2,1 2,0 1,-21 15,41-24,0 1,1 0,1 0,-1 2,1-1,1 2,0-1,1 2,-8 11,15-20,0 0,0 1,1 0,0-1,0 1,0 0,0 0,1 0,0 0,0 0,0 0,0 1,1-1,0 0,0 0,1 0,-1 1,1-1,0 0,0 0,1 0,0 0,0 0,0-1,0 1,1 0,0-1,-1 0,2 0,-1 0,2 2,-2-3,1 0,0 0,0 0,0-1,0 1,0-1,0 0,1 0,-1 0,1-1,-1 1,1-1,0-1,0 1,-1 0,1-1,0 0,0 0,0-1,-1 1,1-1,3-1,102-35,-66 14,-2-2,-1-1,-1-2,-2-2,0-2,-2-1,2-7,-6 10,-31 29,-1-1,1 1,-1 0,0 0,1-1,0 1,-1 0,1 0,0 0,0 0,-1 0,1 0,0 0,0 0,0 0,0 1,0-1,0 0,0 0,1 1,-1-1,0 1,0-1,1 1,-1 0,0-1,0 1,1 0,-1 0,0 0,1 0,-1 0,0 0,0 0,1 0,-1 1,0-1,1 0,-1 1,0-1,0 1,0 0,0-1,0 1,1 0,-1-1,0 1,0 0,-1 0,1 0,0 0,0 0,0 0,-1 0,1 0,0 1,-1-1,1 0,14 141,-12-134,1 1,0-1,0 1,1-1,0 0,1-1,-1 1,2-1,-1-1,1 1,0-1,0 0,1 0,-1-1,1 0,0-1,1 1,1-1,14 7</inkml:trace>
  <inkml:trace contextRef="#ctx0" brushRef="#br0" timeOffset="8987.854">4313 3330,'-29'43,"-24"24,-7 6,1-6,6-8,12-16</inkml:trace>
  <inkml:trace contextRef="#ctx0" brushRef="#br0" timeOffset="10573.657">5413 2568,'-10'266,"-55"147,49-353,-6 69,32-119,-4-15</inkml:trace>
  <inkml:trace contextRef="#ctx0" brushRef="#br0" timeOffset="11125.074">5583 2765,'38'-33,"0"2,3 2,0 1,2 2,0 2,16-4,18 10,-75 18,-1 0,1-1,-1 1,1 0,-1 0,1 0,-1 0,1 0,0 1,-1-1,1 0,-1 1,1-1,-1 1,0-1,1 1,-1 0,1 0,-1 0,0 0,0 0,1 0,-1 0,0 0,0 0,0 0,0 0,0 1,-1-1,1 1,0-1,-1 0,1 1,-1-1,1 1,-1-1,1 1,-1-1,0 1,0 0,0-1,0 1,0-1,0 1,-1-1,1 1,-4 11,-1-1,0 0,0 0,-2 0,1-1,-2 0,1 0,-1-1,-1 0,0 0,-8 6,-10 8,-31 42,58-63,1-1,0 1,0 0,0 0,0-1,0 1,1 0,-1-1,1 1,0-1,-1 0,1 0,0 1,0-1,1 0,-1-1,0 1,1 0,-1-1,1 1,-1-1,1 0,0 0,-1 0,1 0,0 0,0-1,0 1,0-1,0 0,0 0,0 0,-1 0,2 0,2 1,7 2,1-2,0 1,-1 1,1-1,-1 2,0 0,0 1,0 0,-1 1,0 0,0 1,0 0,-1 1,0 1,0-1,-1 2,-1-1,1 2,-1-1,0 2,-7-7,-1 0,1-1,-1 1,0 0,0 0,-1 0,0 0,1 0,-2 0,1 0,0 0,-1 0,0-1,0 1,-1 0,1 0,-1-1,0 1,0-1,-1 1,1-1,-1 0,-1 2,-81 86,72-82,-1-1,1 0,-2 0,1-2,-1 1,0-2,-1 0,0-1,1-1,-2 0,1-1,0-1,-20-7,30-1</inkml:trace>
  <inkml:trace contextRef="#ctx0" brushRef="#br0" timeOffset="11371.516">6487 3132,'-15'38,"-4"18,5 0,11-16,5-13</inkml:trace>
  <inkml:trace contextRef="#ctx0" brushRef="#br0" timeOffset="11671.114">6938 2455,'-105'515,"78"-349,-1-43,25-82,7-25</inkml:trace>
  <inkml:trace contextRef="#ctx0" brushRef="#br0" timeOffset="11979.376">7305 2540,'5'28,"-1"0,-1 1,-1-1,-2 1,-1-1,-1 1,-1-1,-2 0,-1 0,-1 0,-1-1,-1 0,-2 0,-6 10,-13 49,-45 118,66-157,7-25</inkml:trace>
  <inkml:trace contextRef="#ctx0" brushRef="#br0" timeOffset="12255.023">7756 3217,'-19'34,"-17"20,-5 6,-2-7,6-8,6-12,7-6,8-8</inkml:trace>
  <inkml:trace contextRef="#ctx0" brushRef="#br0" timeOffset="14387.16">8631 2511,'-1'0,"-1"0,1 0,0 0,0 0,0 0,0 0,0 0,0 1,0-1,0 0,0 1,0-1,0 0,0 1,0-1,0 1,1 0,-1-1,0 1,0 0,0-1,1 1,-1 0,0 0,1 0,-1 0,1-1,-1 1,1 0,-1 0,1 0,0 0,-1 0,1 0,0 0,0 0,0 1,0-1,0 0,0 0,0 0,0 0,0 0,0 0,1 0,-1 0,0 0,1 0,0 1,-1-2,-15 337,-41 56,53-330,5-63,1 0,-1 0,0 0,1 0,-1-1,1 1,-1-1,0 0,1 1,-1-1,0 0,0 0,0 0,0-1,0 1,0-1,0 1,0-1,0 1,-1-1,1 0,-1 0,1 0,-1 0,0 0,0 0,1-1,-1 1,16-18</inkml:trace>
  <inkml:trace contextRef="#ctx0" brushRef="#br0" timeOffset="14891.135">8941 2540,'9'-10,"1"0,1 1,-1 0,1 0,1 1,0 1,0 0,0 1,1 0,0 1,0 0,0 1,13-2,-23 4,0 1,0 0,0 0,0 1,0-1,1 1,-1-1,0 1,0 0,1 0,-1 0,0 1,0-1,1 1,-1 0,0 0,0 0,0 0,0 0,0 1,0-1,0 1,-1 0,1 0,-1 0,1 0,-1 0,0 1,1-1,-1 1,0-1,-1 1,1 0,0 0,-1 0,0 0,0 0,1 0,-2 0,1 0,0 0,-1 1,1 2,-3 5,-1 1,0-1,-1 0,0-1,-1 1,0-1,0 0,-1 0,0 0,-1-1,0 0,-1 0,0-1,0 0,-3 1,-44 57,54-64,-1 0,1 0,0 0,-1 1,1-1,0 1,0-1,1 1,-1-1,0 1,1 0,0-1,-1 1,1 0,0-1,0 1,1 0,-1-1,0 1,1-1,0 1,0 0,-1-1,1 1,1-1,-1 0,0 1,1-1,-1 0,1 0,0 0,-1 0,1 0,0 0,2 1,87 51,-80-49,-10-4,109 65,-107-64,0 1,0-1,-1 1,0-1,1 1,-1 0,0 0,0 0,-1 0,1 0,-1 0,1 0,-1 1,0-1,0 0,0 1,-1-1,1 1,-1-1,0 1,0-1,0 1,0-1,-1 1,1-1,-1 1,0-1,0 1,0-1,-1 0,1 0,-1 1,0-1,-1 1,-7 7,0-1,-1-1,0 0,0 0,-1-1,0-1,-1 0,0-1,0 0,0-1,-1 0,1-1,-1 0,0-2,0 1,-1-2,-9 0,-1 1</inkml:trace>
  <inkml:trace contextRef="#ctx0" brushRef="#br0" timeOffset="15143.296">9647 3020,'-5'33,"-1"12</inkml:trace>
  <inkml:trace contextRef="#ctx0" brushRef="#br0" timeOffset="21939.867">12695 2963,'-24'44,"-23"32,-7 4,0-6,10-12,7-16,9-11,6-12,6-5,6 0,4-4</inkml:trace>
  <inkml:trace contextRef="#ctx0" brushRef="#br0" timeOffset="15477.093">10211 2343,'-12'16,"1"1,0 1,1 0,1 0,0 1,2 0,0 1,1 0,1 0,1 0,1 0,1 1,0 0,2-1,0 1,3 18,-1-20,3 23,-2 0,-2 0,-1 0,-3-1,-5 29,-20 37,21-89</inkml:trace>
  <inkml:trace contextRef="#ctx0" brushRef="#br0" timeOffset="15956.115">10945 2427,'-27'-8,"-1"2,0 0,0 2,0 2,-1 0,1 2,-1 1,1 1,0 1,0 2,-14 4,29-4,0 0,0 1,0 1,1 0,-1 0,2 1,-1 1,1 0,1 1,-1 0,-4 7,11-13,0 1,0-1,1 1,-1 0,1 0,0 1,1-1,-1 1,1 0,0-1,0 1,1 0,0 0,0 0,0 0,1 0,0 0,0 0,0 0,1 1,0-1,0 0,1-1,-1 1,1 0,1 0,1 3,-1-4,0 0,1-1,0 1,-1-1,1 0,1 0,-1-1,0 1,1-1,0 0,0 0,0-1,0 1,0-1,1 0,-1-1,1 1,-1-1,1 0,-1 0,1-1,0 1,-1-1,1-1,3 0,7 0,1-1,-1-1,1-1,-1 0,0-1,-1-1,1-1,1-1,180-126,-59 32,-138 103,0 0,0 0,0 0,0-1,0 1,0 0,0 0,0 0,0 0,0-1,1 1,-1 0,0 0,0 0,1-1,-1 1,1 0,-1-1,1 1,-1 0,1-1,-1 1,1 0,-1-1,1 1,0-1,-1 1,1-1,0 1,-1-1,1 0,0 1,0-1,0 0,-1 0,1 1,0-1,0 0,0 0,-1 0,1 0,0 0,0 0,0 0,0 0,-1-1,1 1,0 0,0 0,0-1,-1 1,1 0,0-1,-1 1,1-1,0 1,-1-1,1 1,0-1,-1 0,1 1,-1-1,-155 316,112-190,41-84,7-26</inkml:trace>
  <inkml:trace contextRef="#ctx0" brushRef="#br0" timeOffset="21455.885">11650 2765,'-18'-4,"0"2,0 0,0 0,-1 2,1 0,0 1,-1 1,1 1,0 1,1 0,-1 1,1 1,-1 1,2 0,-3 2,12-3,-1 1,1 0,1 0,-1 0,1 1,0 0,1 0,0 1,0-1,1 1,0 0,1 0,-1 1,2-1,-1 1,2-1,-1 1,1 0,1 0,-1-1,2 1,-1 0,2 0,-1-1,1 1,0 0,1-1,3 7,-4-13,1 1,-1-1,1 0,0 0,-1 0,1 0,1-1,-1 1,0-1,1 0,-1 0,1 0,0 0,-1-1,1 1,0-1,0 0,0 0,0 0,0-1,0 0,0 1,0-1,0-1,1 1,-1-1,106-24,-77 8,-1-2,0-1,-2-1,0-2,-1-1,24-26,-1 2,-52 49,0 0,0-1,0 1,0 0,0 0,0 0,0 0,0-1,0 1,0 0,0 0,0 0,1 0,-1-1,0 1,0 0,1 0,-1-1,1 1,-1 0,1-1,-1 1,1 0,-1-1,1 1,0-1,-1 1,1-1,0 1,-1-1,1 1,0-1,0 0,-1 1,1-1,0 0,0 0,0 0,-1 1,1-1,0 0,0 0,0 0,0 0,-1-1,1 1,0 0,0 0,0 0,0-1,-1 1,1 0,0-1,0 1,-1-1,1 1,0-1,-1 1,1-1,-1 1,1-1,0 1,-1-1,1 0,-1 1,0-1,1 0,-1 0,1 25,17 113,-16-132,0 1,-1-1,2 0,-1 0,1 0,-1 0,1 0,1 0,-1-1,1 0,0 1,-1-1,2-1,-1 1,0-1,1 1,0-1,0 0,0-1,0 1,0-1,4 1,13 2</inkml:trace>
  <inkml:trace contextRef="#ctx0" brushRef="#br0" timeOffset="24528.983">13541 2257,'0'29,"0"38,0 18,0 3,0-8,0-8,0-7,0-9,0-10,-4-8,-2 0,-5-3,-1-1,3-3,-3-1,1-1,7-11,4-8</inkml:trace>
  <inkml:trace contextRef="#ctx0" brushRef="#br0" timeOffset="25012.47">13881 2427,'9'-14,"0"1,1 0,1 1,0 0,1 1,0 0,1 1,0 0,0 1,1 0,0 1,1 1,1 0,94-22,-107 29,0 0,0-1,-1 1,1 0,0 0,0 0,0 1,-1-1,1 1,0-1,-1 1,1 0,0 0,-1 0,1 0,-1 1,1-1,-1 1,0-1,0 1,0 0,0 0,0 0,0 0,0 0,0 1,-1-1,1 0,-1 1,0-1,0 1,0 0,0-1,0 1,-1 0,1-1,-1 1,1 0,-3 9,0 1,-1-1,0 0,-1-1,0 1,-1-1,-1 1,1-1,-2-1,0 1,0-1,0 0,-1-1,-1 0,0 0,0-1,-2 1,-1 3,-49 61,60-71,0 1,0 0,0-1,0 1,1 0,-1 0,1 0,-1 0,1 0,0 0,0-1,0 1,1 0,-1 0,1 0,0 0,-1 0,1-1,0 1,1 0,-1-1,0 1,1-1,0 1,-1-1,1 0,0 0,0 1,0-1,2 1,122 79,-28 8,-96-86,1-1,-1 1,0 0,0 0,-1 0,1 0,-1 0,0 0,0 0,0 0,0 1,-1-1,1 0,-1 0,0 1,-1-1,1 0,-1 1,0-1,0 0,0 0,0 0,-1 0,0 0,0 0,0 0,0-1,0 1,-2 0,-8 10,-2-1,0-1,0 0,-1-1,-1 0,1-2,-2 0,1 0,-1-2,-1 0,-9 2,22-6,0 0,0-1,0 0,0 0,0 0,-1-1,1 0,-1 0,1 0,-1-1,1 1,-1-1,1-1,-1 1,1-1,-1 0,1 0,-1-1,1 1,0-1,-4-2,3-9</inkml:trace>
  <inkml:trace contextRef="#ctx0" brushRef="#br0" timeOffset="25257.562">14670 2907,'-14'24,"-5"13,0-1</inkml:trace>
  <inkml:trace contextRef="#ctx0" brushRef="#br0" timeOffset="25545.744">15122 2201,'-24'43,"-8"19,1 4,7-4,11-9,14-12,10-14,4-7,5-6,2-6,4-4,1-3,2-1,-5-6,-2-2,1-4,-4 0</inkml:trace>
  <inkml:trace contextRef="#ctx0" brushRef="#br0" timeOffset="25777.99">15489 2230,'-136'269,"-48"114,179-373,1 0,1 0,0 0,0 0,1 1,1-1,0 1,0-1,1 1,0 0,0-1,2 1,-1-1,3 8,20 4,-12-21</inkml:trace>
  <inkml:trace contextRef="#ctx0" brushRef="#br0" timeOffset="26144.844">15969 2314,'-54'35,"1"2,3 3,0 2,-23 27,69-66,1 0,-1 0,1 0,-1 0,1 0,0 0,0 1,0 0,1-1,-1 1,1 0,0 0,0 1,0-1,1 0,-1 1,1-1,0 1,0-1,1 1,0-1,-1 1,1 0,1-1,-1 1,1-1,0 1,0-1,0 1,0-1,1 0,0 1,0-1,0 0,0 0,1 0,-1-1,1 1,0 0,4 2,58 34,-57-37,-1 1,1-1,-1 1,0 0,0 1,0-1,-1 1,0 1,0-1,0 1,-1 0,1 1,-1-1,-1 1,1 0,-1 0,-1 0,1 1,-1-1,-1 1,3 7,-4-8,0 0,0 0,-1 1,0-1,0 0,-1 1,0-1,0 0,-1 0,0 1,0-1,0 0,-1-1,0 1,-1 0,1-1,-1 0,0 0,-1 0,1 0,-1-1,-1 0,1 0,-1 0,1-1,-1 1,-1-1,1-1,0 1,-1-1,0 0,0-1,0 1,0-2,0 1,-4 0,-17 0,4-1</inkml:trace>
  <inkml:trace contextRef="#ctx0" brushRef="#br0" timeOffset="26397.499">15940 2286,'44'-14,"32"-6,14-3,-4 2,-7 5,-12 4,-12 5,-12 4,-7 2,-11 1</inkml:trace>
  <inkml:trace contextRef="#ctx0" brushRef="#br0" timeOffset="30511.236">24 4148,'491'0,"-345"13,46-2,155-36,124-3,-102 17,233-7,-91-8,1421 26,-1335-1,-129-26,19 15,251-23,-182 13,206-12,-647 27,776-26,735 35,-1033-29,-110-2,-30 0,14 1,7 1,538-43,-110 1,-107 9,-291 31,-4 0,-59 1,7 29,-278-29,-64 27,70-10,-129 4,1 2,-1 2,1 2,16 2,105-3,29-26,-68 17,-45-5,-74 14</inkml:trace>
  <inkml:trace contextRef="#ctx0" brushRef="#br0" timeOffset="35566.713">4285 4882,'-6'0,"-10"-1,0 0,0 1,0 0,0 1,0 1,0 1,0 0,1 1,-1 1,1 0,0 1,0 1,1 0,0 1,-3 3,1 2,1 0,1 2,0 0,1 1,1 0,0 0,1 2,1-1,1 1,0 1,1-1,-1 11,8-27,0 0,0 1,0-1,0 1,1-1,-1 1,1-1,0 1,0-1,0 1,0-1,0 1,0-1,1 1,-1-1,1 1,0-1,0 1,0-1,0 0,0 0,0 1,1-1,-1 0,1 0,-1 0,1 0,0-1,0 1,0 0,0-1,0 1,0-1,0 0,0 0,1 0,-1 0,0 0,1 0,-1 0,1-1,-1 1,1-1,-1 0,1 0,-1 0,1 0,-1 0,1 0,1-1,16-5,-1-1,0 0,0-1,0-2,-1 1,0-2,-1-1,0 0,-1-1,0 0,-1-2,-1 0,3-4,14-11,146-138,-177 169,0 0,-1-1,1 1,0 0,0 0,0 0,0 0,0 0,0-1,0 1,0 0,0 0,0 0,1 0,-1-1,0 1,1 0,-1 0,0-1,1 1,-1 0,1 0,-1-1,1 1,-1 0,1-1,0 1,-1-1,1 1,0-1,-1 1,1-1,0 1,0-1,-1 0,1 1,0-1,0 0,0 0,-1 0,1 0,0 1,0-1,0 0,0 0,0-1,-1 1,1 0,0 0,0 0,0 0,0-1,-1 1,1 0,0-1,0 1,-1-1,1 1,0-1,-1 1,1-1,0 1,-1-1,1 0,-1 1,1-1,-1 0,1 0,-2 82,-1-67,1-1,0 1,1-1,0 1,1-1,1 1,0-1,1 0,0 0,1 0,0 0,1-1,1 1,0-1,0-1,2 1,1 2,-2-6,1 0,0-1,1 0,-1 0,1-1,0 0,1 0,-1-1,1 0,0-1,1 0,-1-1,1 0,-1-1,1 0,5 0,9 0</inkml:trace>
  <inkml:trace contextRef="#ctx0" brushRef="#br0" timeOffset="35811.475">4933 5136,'-19'34,"-16"30,-7 8,0-2,6-9,4-14,8-11,4-6,4-4,1-6,2-7</inkml:trace>
  <inkml:trace contextRef="#ctx0" brushRef="#br0" timeOffset="33079.262">2309 5108,'-24'34,"-8"15,7 0,11-9,9-10</inkml:trace>
  <inkml:trace contextRef="#ctx0" brushRef="#br0" timeOffset="33347.702">2817 4515,'-63'70,"3"2,2 2,-16 35,53-81,2 2,0 0,2 2,2-1,0 2,3 0,0 1,-5 29,17-57,-1 1,1 0,0-1,0 1,0-1,1 1,0-1,1 1,0-1,-1 1,2-1,-1 0,1 0,0 0,0 0,1-1,0 1,0-1,0 0,0 0,1 0,0-1,0 0,0 0,1 0,-1 0,1-1,0 0,0 0,0 0,0-1,0 0,1 0,3 0,10 2,-1-1,1 0,0-1,0-2,0 0,0-1,-1-1,1 0,0-2,-1 0,0-2,0 0,0-1,-1 0,0-2,0 0,-1-1,-1-1,6-5,-19 14,1-1,-1 1,0-1,0 0,-1 0,1-1,-1 1,1 0,-1-1,0 0,-1 1,1-1,0 0,-1 0,0 0,0 0,0 0,-1 0,1 0,-1 0,0 0,0 0,0 0,-1-1,1 1,-1 0,0 0,0 0,-1 0,1 1,-1-1,0-1,-2-2,0 0,-1 0,1 1,-1-1,-1 1,1 0,-1 1,0-1,0 1,-1 0,1 1,-1 0,0 0,0 0,-1 1,0-1,-3 1,0 0,0 0,0 1,-1 1,1 0,0 0,-1 1,1 1,-1 0,1 0,0 1,0 0,0 1,0 1,0 0,0 0,1 1,0 0,0 1,0 0,1 0,-6 6,-4 8</inkml:trace>
  <inkml:trace contextRef="#ctx0" brushRef="#br0" timeOffset="34346.899">3212 4713,'1'-4,"0"1,1 0,0 0,-1 0,1 0,0 0,1 0,-1 0,0 1,1-1,-1 1,1-1,0 1,0 0,0 0,0 1,0-1,2 0,4-4,147-58,-141 59,-13 4,1-1,-1 1,1-1,0 1,0 0,0 0,0 0,0 1,0-1,0 1,0 0,0-1,0 1,0 0,0 1,0-1,0 1,0-1,0 1,0 0,0 0,0 0,-1 0,1 1,0-1,-1 1,1 0,-1-1,1 1,-1 0,0 1,0-1,0 0,0 1,0-1,-1 1,1-1,-1 1,1 0,-1-1,0 1,0 2,-4 14,0 0,-2-1,-1 1,0-1,-1 0,-1-1,0 0,-1 0,-1-1,-1 0,-1-1,-3 4,9-10,-282 348,285-353,-36 74,39-75,-1-1,1 1,0-1,0 1,0 0,0-1,0 1,1-1,-1 1,1 0,-1-1,1 1,0-1,0 0,0 1,1-1,-1 0,0 1,1-1,0 0,-1 0,1 0,0-1,0 1,0 0,0-1,0 1,0-1,1 1,-1-1,1 0,7 2,0-1,0-1,1 0,-1 0,0-1,0 0,0-1,0 0,1-1,-1 0,0 0,-1-1,1 0,-1-1,1 0,2-2,-11 5,96-47,-83 38</inkml:trace>
  <inkml:trace contextRef="#ctx0" brushRef="#br0" timeOffset="32310.187">1123 4572,'0'0,"0"-1,-1 1,1 0,-1 0,1-1,-1 1,1 0,0 0,-1 0,1 0,-1 0,1 0,-1 0,1-1,-1 1,1 1,-1-1,1 0,-1 0,1 0,-1 0,1 0,0 0,-1 0,1 1,-1-1,1 0,-1 0,1 1,0-1,-1 0,1 1,0-1,-1 0,1 1,0-1,-1 0,1 1,0-1,0 1,-1-1,1 0,0 1,0-1,0 1,0-1,0 1,0-1,0 1,-1-1,1 1,1-1,-1 1,0-1,0 1,0-1,0 1,0-1,0 0,1 1,-6 19,1 0,1 0,1 0,1 1,0-1,2 1,1-1,-1 24,-11 221,-9 18,-5-145,21-115</inkml:trace>
  <inkml:trace contextRef="#ctx0" brushRef="#br0" timeOffset="32830.431">1293 4713,'37'-29,"2"1,0 3,2 1,1 2,0 1,38-11,-76 30,0-1,1 1,-1 0,0 1,0-1,1 1,-1 0,1 0,-1 0,1 1,0-1,-1 1,1 0,0 1,-1-1,1 1,-1 0,1 0,-1 0,1 0,-1 1,0 0,0 0,0 0,0 1,0-1,0 1,0 0,-1 0,0 0,1 0,-1 1,0-1,-1 1,1 0,-1 0,1 0,0 3,-3 3,-1 0,0 0,0 0,-1 0,-1 0,1 0,-2-1,1 1,-1-1,-1 0,1 0,-1 0,-1-1,0 1,0-2,-1 1,0-1,0 1,-1-2,1 1,-2-1,-5 3,-6 10,-120 111,139-129,0-1,0 1,1-1,-1 1,0-1,1 1,-1-1,0 1,1 0,-1-1,1 1,-1 0,1-1,-1 1,1 0,-1 0,1-1,0 1,0 0,-1 0,1 0,0 0,0-1,0 1,0 0,0 0,0 0,0 0,0 0,0 0,0-1,1 1,-1 0,0 0,0 0,1-1,-1 1,1 0,-1 0,1-1,-1 1,1 0,-1-1,1 1,0 0,-1-1,42 12,-32-10,54 8,-47-9,0 1,0 0,0 1,0 1,-1 1,0 1,0 0,0 1,-1 0,12 9,-22-11,-1 1,-1 0,1 0,-1 0,0 0,-1 0,0 1,1-1,-2 1,1-1,-1 1,0 0,-1 0,1 0,-1-1,-1 1,1 0,-1 0,-1 0,1-1,-1 1,0-1,0 1,-1-1,0 0,0 0,-1 0,1 0,-1 0,0-1,-1 0,1 0,-1 0,0 0,-3 1,-8 9,0-1,-2 0,0-2,0 0,-1-1,0 0,-1-2,0 0,-1-2,-8 3,16-8</inkml:trace>
  <inkml:trace contextRef="#ctx0" brushRef="#br0" timeOffset="37096.424">5837 4600,'-3'54,"-3"0,-2 0,-3-1,-3 4,-10 56,-19 149,42-253,2 124,5-116</inkml:trace>
  <inkml:trace contextRef="#ctx0" brushRef="#br0" timeOffset="37612.994">6147 4600,'39'-32,"1"1,1 3,2 1,1 2,9-2,-45 23,-3 1,1 0,-1 0,1 0,-1 0,1 1,0 0,0 0,0 0,0 1,0 0,0 0,0 1,1 0,-1 0,0 0,0 0,0 1,0 0,3 2,-7 0,0 1,-1-1,1 1,-1 0,0-1,0 1,0 0,0 0,-1 0,1 0,-1 0,0 0,0 0,-1 0,1 0,-1 0,0 0,0-1,0 1,-1 0,1 0,-1-1,0 1,0-1,0 1,0-1,-1 0,1 0,-3 2,-22 33,-1-1,-2-1,-1-1,-34 28,21-20,42-43,1 1,-1-1,1 0,0 1,-1-1,1 1,0 0,0-1,0 1,-1 0,1 0,0 0,0 0,0 0,0 0,0 0,0 0,1 0,-1 0,0 0,0 1,1-1,-1 0,1 1,-1-1,1 0,0 1,-1-1,1 0,0 1,0-1,0 1,0-1,0 0,0 1,1-1,-1 1,0-1,1 0,-1 1,1-1,-1 0,1 1,0-1,-1 0,1 0,0 0,0 0,0 0,0 0,0 0,0 0,0 0,0 0,0 0,1 0,219-4,-217 3,93 8,-95-7,1 0,0 0,-1 0,1 0,-1 0,1 1,-1-1,0 1,0-1,0 1,0 0,0 0,0 0,0 0,0 1,-1-1,1 0,-1 1,0-1,0 1,0-1,0 1,0-1,0 1,-1 0,1 0,-1-1,0 1,0 0,0 0,0-1,0 4,-5 9,-1 0,0 0,-1-1,0 0,-1 0,-1-1,0 0,-1 0,0-1,-1 0,0-1,-1 0,0-1,-1 0,0-1,0-1,-11 5,19-9,-144 77,142-76</inkml:trace>
  <inkml:trace contextRef="#ctx0" brushRef="#br0" timeOffset="37885.045">7022 5023,'-14'19,"-1"12,8-1,5-4</inkml:trace>
  <inkml:trace contextRef="#ctx0" brushRef="#br0" timeOffset="38183.796">7699 4346,'-69'66,"3"4,3 2,3 3,4 2,-8 20,58-89,-10 15,1 2,1-1,1 2,1-1,-5 17,15-36,1 0,-1 0,1 0,0 1,0-1,0 0,1 0,0 1,0-1,1 0,0 0,0 0,0 1,1-1,0 0,0-1,1 1,-1 0,1-1,0 1,1-1,-1 0,1 0,0 0,1-1,-1 1,4 2,0-1,-1-1,1 1,0-2,0 1,0-1,0 0,1-1,0 0,0 0,0-1,0 0,0-1,0 0,0 0,0-1,1 0,-1-1,0 0,0 0,0-1,0 0,0-1,0 0,0 0,3-2,6-3,0 1,-1-2,0 0,0-2,-1 1,-1-2,0 0,0-1,-1 0,-1-1,0-1,-1 0,-1-1,0 0,2-5,-11 17,-1 1,1-1,-1 0,1 0,-1 0,0 0,0 0,-1 0,1 0,-1 0,0 0,0-1,0 1,-1 0,0 0,1 0,-1 0,-1 0,1 0,0 0,-1 1,0-1,0 0,0 1,0-1,-1 1,0 0,1 0,-1 0,0 0,0 0,-1 1,1-1,0 1,-1 0,1 0,-1 0,0 1,0-1,0 1,0 0,-3-1,-7 0,1 1,0 0,-1 1,1 0,-1 1,1 1,0 0,0 1,0 0,0 1,0 1,1 0,-1 0,1 1,1 1,-1 0,1 1,-9 8,1 1</inkml:trace>
  <inkml:trace contextRef="#ctx0" brushRef="#br0" timeOffset="38550.121">8095 4318,'-49'74,"4"2,2 1,3 6,18 6,21-87,1 0,0 0,0 0,0 0,0 0,1 0,-1 0,0 0,1 0,-1-1,1 1,0 0,0 0,-1 0,1-1,1 1,-1-1,0 1,0 0,0-1,1 0,-1 1,1-1,-1 0,1 0,0 0,-1 0,1 0,0 0,0 0,-1-1,1 1,0 0,0-1,0 0,0 1,0-1,0 0,0 0,0 0,0 0,0-1,1 1,12-4,0 0,0 0,0-1,-1-1,0-1,0 0,0 0,-1-1,-1-1,1-1,-1 1,2-4,7-5</inkml:trace>
  <inkml:trace contextRef="#ctx0" brushRef="#br0" timeOffset="38831.481">8405 4289,'-241'535,"214"-473,17-43,-1 1,2 0,1 0,1 1,0 1,2-1,0 1,1 0,2 0,0 0,1 0,2 0,1 12,5-10</inkml:trace>
  <inkml:trace contextRef="#ctx0" brushRef="#br0" timeOffset="39378.888">8659 5080,'-24'33,"-12"21,-1 7,1-8,8-8,7-12</inkml:trace>
  <inkml:trace contextRef="#ctx0" brushRef="#br0" timeOffset="41912.316">9337 4402,'-5'43,"-6"34,-2 13,2-4,-2-7,1-12,2-8,4-9,2-8,1-7,-2-4,-1-3,0-1,2 0,1-6</inkml:trace>
  <inkml:trace contextRef="#ctx0" brushRef="#br0" timeOffset="42385.898">9591 4459,'43'-19,"1"1,1 3,1 2,0 1,7 2,39-1,-88 11,-1 0,0 0,1 0,-1 0,1 1,-1-1,0 1,0 0,1 0,-1 0,0 0,0 0,0 1,0 0,0-1,-1 1,1 0,0 1,-1-1,0 0,1 1,-1-1,0 1,0 0,0-1,-2 4,0 0,0 0,0 0,-1 0,0-1,0 1,-1 0,1-1,-1 1,0-1,-1 0,1 1,-1-1,0 0,0-1,-1 1,0 0,1-1,-2 0,1 0,0 0,-1 0,1-1,-1 0,-2 1,7-4,-178 150,176-150,0 1,1-1,-1 1,0 0,1 0,-1 0,1-1,-1 2,1-1,-1 0,1 0,0 0,0 1,-1-1,1 0,0 1,0-1,0 1,1 0,-1-1,0 1,0 0,1-1,-1 1,1 0,0-1,0 1,-1 0,1 0,0 0,0-1,1 1,-1 0,0 0,0 0,1-1,-1 1,1 0,0-1,0 1,-1 0,2 1,101 20,-92-22,0-1,-1 2,1-1,-1 2,1-1,-1 1,0 1,0 0,-1 0,1 1,-1 0,0 1,0 0,6 6,-13-10,0 1,0 0,0 0,0 0,0 0,-1 0,1 0,-1 1,0-1,0 1,-1-1,1 0,0 1,-1-1,0 1,0-1,0 1,0-1,-1 1,1-1,-1 1,0-1,0 1,0-1,-1 0,1 0,-1 0,0 0,1 0,-3 3,-74 85,67-80,-12 11,0-1,-1 0,-1-2,0-1,-2-1,0-1,-3 0,5-5</inkml:trace>
  <inkml:trace contextRef="#ctx0" brushRef="#br0" timeOffset="42632.967">10409 4854,'-15'24,"1"8,2-2</inkml:trace>
  <inkml:trace contextRef="#ctx0" brushRef="#br0" timeOffset="42998.866">10719 4346,'268'-47,"-266"46,-1 0,1 1,0-1,0 1,0-1,0 1,0-1,0 1,0 0,0 0,0 0,0 0,0 0,0 0,0 1,-1-1,1 1,0-1,0 1,0 0,0 0,-1 0,1 0,0 0,-1 0,1 0,-1 0,1 1,-1-1,1 0,-1 1,0 0,0-1,0 1,0 0,0-1,0 1,0 0,-1 0,1 0,-1 0,1 0,-1 0,0-1,1 1,-1 0,0 0,-1 1,-5 21,-2-1,0 0,-2-1,0 0,-2-1,-2 3,-13 27,11-24,2 1,1 0,1 1,2 1,1 0,1 0,1 1,2 0,1 0,1 8,1 94,-4-115</inkml:trace>
  <inkml:trace contextRef="#ctx0" brushRef="#br0" timeOffset="43203.948">10691 4685,'39'-10,"26"-7,8-2,-5 3,-8 4,-10 4,-8 4,-7 1,-5 3,-7 0</inkml:trace>
  <inkml:trace contextRef="#ctx0" brushRef="#br0" timeOffset="43550.865">11340 4375,'16'-6,"1"2,0 0,-1 2,1-1,0 2,1 0,-1 1,0 1,0 1,0 0,0 1,10 3,-25-5,1 0,-1 0,1 0,-1 0,0 0,1 0,-1 1,0-1,0 1,0-1,0 1,0 0,0 0,0 0,-1 0,1 0,-1 0,1 0,-1 1,0-1,0 1,0-1,0 1,0-1,-1 1,1-1,-1 1,0-1,1 1,-1 0,-1-1,1 1,0 0,0-1,-1 1,0-1,1 1,-1-1,0 1,0-1,-1 1,-10 21,-1 0,-1 0,-2-1,0-1,-1-1,-13 13,-5 6,-105 143,107-95,33-86,0 1,-1-1,1 0,0 0,0 0,1 0,-1 0,0 0,1 1,-1-1,1 0,0 0,0 0,0 0,0-1,0 1,0 0,0 0,0-1,1 1,-1 0,1-1,-1 1,1-1,0 0,-1 1,1-1,0 0,0 0,0 0,0-1,0 1,0 0,0-1,0 1,0-1,0 0,1 1,-1-1,0 0,0-1,91-24,-71 14</inkml:trace>
  <inkml:trace contextRef="#ctx0" brushRef="#br0" timeOffset="43815.008">11905 4769,'-14'43,"-15"29,-7 7,-2-5,0-16,7-12,4-14,6-13</inkml:trace>
  <inkml:trace contextRef="#ctx0" brushRef="#br0" timeOffset="46115.916">12864 4289,'0'63,"2"38,-5 0,-5 0,-10 40,-50 146,62-223,10-59</inkml:trace>
  <inkml:trace contextRef="#ctx0" brushRef="#br0" timeOffset="46586.103">13147 4402,'41'-31,"2"2,1 1,1 3,1 1,37-12,-81 34,1 0,-1 1,1-1,-1 1,1 0,-1-1,1 1,0 0,0 1,0-1,-1 0,1 1,0 0,0 0,0 0,0 0,0 0,0 0,-1 1,1-1,0 1,0 0,0 0,-1 0,1 0,-1 0,1 1,-1-1,1 1,-1 0,0-1,1 1,-1 0,0 1,0-1,-1 0,1 0,0 1,-1-1,0 1,1 0,-2 8,-1 0,1 0,-2 1,0-1,0 0,-1 0,0-1,-1 1,0 0,-1-1,0 0,-1 0,0-1,0 1,-1-1,0-1,-6 6,1 3,-102 102,112-118,1 1,-1-1,1 1,0-1,0 1,0-1,0 1,0 0,0 0,0-1,1 1,-1 0,0 0,1 0,0 0,-1 0,1-1,0 1,0 0,0 0,0 0,0 0,1 0,-1 0,1 0,-1 0,1 0,-1-1,1 1,0 0,0 0,0-1,0 1,0-1,1 1,-1-1,1 1,68 37,-32-21,-31-14,-1 0,0 0,-1 0,1 0,-1 1,0 0,0 0,0 1,-1-1,0 1,0 0,0 0,-1 0,0 1,0-1,0 1,-1 0,0 0,0-1,-1 1,0 1,0-1,-1 0,0 0,0 0,-1 0,1 0,-1 0,-1 0,0 0,0 0,0 0,-1 0,-5 7,-1-1,0 1,-1-1,-1-1,0 0,-1 0,0-1,0-1,-1 0,-1-1,0 0,0-1,0 0,-8 1,-2 5</inkml:trace>
  <inkml:trace contextRef="#ctx0" brushRef="#br0" timeOffset="46850.824">13795 4967,'-4'14,"-3"5</inkml:trace>
  <inkml:trace contextRef="#ctx0" brushRef="#br0" timeOffset="47098.991">14445 4176,'-35'82,"4"1,3 2,-6 44,13-7,18-92,-2 0,0 1,-2-2,-1 1,-2-1,0 0,-2-1,-2 0,0-1,-3-3</inkml:trace>
  <inkml:trace contextRef="#ctx0" brushRef="#br0" timeOffset="47431.008">14896 4289,'-73'83,"4"3,3 3,4 3,2 8,20 6,39-103,1 0,0 1,0-1,0 0,0 1,0-1,1 1,0-1,-1 0,1 0,1 1,-1-1,0 0,1 0,-1 0,1 0,0 0,0-1,0 1,0 0,1-1,-1 0,1 1,-1-1,1 0,0 0,0-1,0 1,0-1,0 1,1-1,6 3,1-1,-1-1,0 0,1 0,0-1,-1 0,1-1,0 0,-1-1,1 0,0-1,-1 0,0-1,1 0,-1 0,0-1,0-1,2-1,17-9,-1-1,0-2,-1 0,-1-2,8-9,-15 14,-1-2,-1 1,-1-2,0 0,-2-1,0-1,-1 0,0-1,-2 0,-1-1,0 0,-2 0,-1-1,0 0,3-24,-10 43,1 0,-1 0,1 0,-1 0,0 0,-1 0,1 0,-1 0,0 0,0 0,0 0,0 0,0 1,-1-1,0 0,0 1,0-1,0 1,-1 0,1 0,-1 0,0 0,1 0,-1 0,-1 1,1-1,0 1,-1 0,1 0,-1 0,0 1,1-1,-1 1,0 0,0 0,0 0,0 1,0-1,0 1,0 0,0 0,0 0,0 1,-4 0,-20 5,3 1</inkml:trace>
  <inkml:trace contextRef="#ctx0" brushRef="#br0" timeOffset="47767.67">15602 4262,'-44'31,"1"2,1 3,2 1,1 2,-8 13,41-45,-75 97,78-99,0 0,0 0,0 0,1 0,0 1,0-1,0 1,1-1,0 1,0-1,0 1,1 0,0 0,0-1,0 1,1 0,-1 0,2-1,-1 1,0-1,1 1,4 0,0 0,0 0,0 0,1-1,-1 0,2 0,-1 0,0-1,1 0,-1-1,1 0,0 0,0-1,1 0,-1 0,0-1,1 0,-1 0,7-1,7 1,0-1,0-2,0 0,0-1,0-1,0-1,-1-1,0-1,0-1,0-1,-1 0,-1-2,0 0,2-3,-7 5,-1 0,-1-1,0-1,0 0,-1 0,0-1,-1-1,0 0,-1 0,-1-1,0 0,-1 0,0-1,-1 0,-1 0,0-1,-1 1,-1-1,1-11,-3 21,-1 1,0 0,0-1,0 1,-1-1,1 1,-1 0,-1-1,1 1,-1 0,0 0,0 0,0 0,-1 0,0 0,0 1,0-1,0 1,-1 0,1 0,-1 0,0 1,0-1,-1 1,1 0,-1 0,0 0,1 1,-1 0,0 0,-1 0,1 0,0 1,0 0,-6-1,-47-1,33 3</inkml:trace>
  <inkml:trace contextRef="#ctx0" brushRef="#br0" timeOffset="51318.936">588 6067,'39'-16,"-11"10,1 1,0 2,1 1,-1 1,0 2,6 1,34 0,199 24,349-23,-72-29,147-6,604 4,248 29,-743-28,-139-1,116-1,-141 2,364-5,-676 33,444-12,331-45,-56 8,-46-24,-362 50,82-6,182-28,48 10,-321 36,208-38,-436 4,-101 16,-141 16,-17-14,45-2,-172 27</inkml:trace>
  <inkml:trace contextRef="#ctx0" brushRef="#br0" timeOffset="55936.408">6514 7140,'-19'34,"-16"20,-2 6,0-7,7-8,8-11</inkml:trace>
  <inkml:trace contextRef="#ctx0" brushRef="#br0" timeOffset="56285.246">8179 6237,'-28'48,"-16"40,-3 14,0-5,9-9,5-11,9-8,9-12,1-5,4-7,3-6,3-5,-2-4,-1-2,1-1,-3-4,0-3,1-4</inkml:trace>
  <inkml:trace contextRef="#ctx0" brushRef="#br0" timeOffset="56772.349">8519 6407,'40'-26,"3"2,0 2,1 2,0 1,2 3,13-2,18 14,-75 4,0 1,0-1,-1 1,1-1,0 1,-1 0,1-1,-1 1,1 0,-1 0,1 0,-1 0,0 0,1 1,-1-1,0 0,0 1,0-1,0 1,0-1,0 1,0-1,-1 1,1 0,0-1,-1 1,0 0,1-1,-1 1,0 0,0 0,0-1,0 1,0 0,0 0,0-1,-1 1,1 0,-1 0,1-1,-1 1,-3 10,-1-1,-1 1,0-1,0 0,-1-1,-1 0,0 0,0 0,-1-1,0-1,0 1,-1-1,-3 1,-45 46,57-54,-1 0,1 0,0 0,0 0,0 1,0-1,0 0,0 0,1 1,-1-1,0 0,1 1,-1-1,1 1,-1-1,1 1,0-1,-1 1,1-1,0 1,0-1,0 1,0-1,0 1,1-1,-1 1,0-1,1 1,-1-1,1 1,-1-1,1 1,0-1,0 0,0 0,0 1,-1-1,2 0,-1 0,0 0,0 0,0 0,0 0,1 0,-1 0,0-1,1 1,-1 0,1-1,-1 1,0-1,2 1,58 18,-52-17,0 0,0 0,0 1,0 0,-1 1,1 0,-1 0,0 0,0 1,0 1,-1-1,0 1,0 1,0-1,1 3,-5-5,1 1,-1-1,0 1,0 0,-1 0,1 0,-1 0,0 1,-1-1,1 0,-1 1,0-1,0 1,-1-1,0 1,0 0,0-1,0 1,-1-1,0 1,0-1,-1 1,1-1,-1 0,0 1,-1-1,1 0,-1 0,0-1,-3 5,-11 7,-1 0,0-1,-1-1,0 0,-1-1,-1-2,0 0,0-1,-1-1,0-1,-1-1,-4 0,20-5,-18 6</inkml:trace>
  <inkml:trace contextRef="#ctx0" brushRef="#br0" timeOffset="57016.726">9280 6858,'-9'33,"-4"12</inkml:trace>
  <inkml:trace contextRef="#ctx0" brushRef="#br0" timeOffset="57586.804">10098 6237,'0'24,"-9"37,-4 12,-4 4,1 3,-2-2,2-5,0-6,1-4,0-8,1-4,4-6,3-5,3-5,2-9</inkml:trace>
  <inkml:trace contextRef="#ctx0" brushRef="#br0" timeOffset="58053.003">10352 6350,'87'-37,"1"4,88-21,-68 42,-106 13,1-1,0 0,0 1,-1 0,1-1,0 1,-1 0,1 0,-1 1,1-1,-1 1,0-1,1 1,-1 0,0-1,0 1,0 0,-1 0,1 1,0-1,-1 0,1 1,-1-1,0 1,0-1,0 1,0-1,0 1,0 0,-1-1,1 1,-1 0,0 0,0 0,0-1,0 3,-3 6,1 1,-2-1,0 0,0 0,-1 0,0-1,0 0,-1 0,-1 0,0 0,0-1,-1 0,0-1,-1 0,-8 7,-204 157,219-172,0 1,0 0,0 0,0 0,0 0,0 0,0 0,1 0,-1 1,0-1,1 1,-1-1,1 1,-1-1,1 1,0 0,0 0,0 0,0 0,0 0,0 0,0 0,1 0,-1 0,1 0,-1 0,1 0,0 1,0-1,0 0,0 0,0 0,1 0,-1 0,1 1,-1-1,1 0,0 0,-1 0,1 0,0 0,1-1,-1 1,0 0,0 0,1-1,0 1,112 32,-102-33,1 1,-1 1,0 0,1 0,-2 1,1 1,0 0,-1 1,0 0,0 0,-1 1,8 7,-15-12,-1 1,1 0,-1 0,1 0,-1 0,0 0,-1 0,1 0,0 1,-1-1,0 0,0 1,0 0,0-1,0 1,-1 0,1-1,-1 1,0 0,0-1,-1 1,1 0,-1-1,0 1,0-1,0 1,0-1,-1 1,1-1,-1 0,0 1,0-1,-2 2,-92 84,57-65,-1-2,-1-1,0-3,-2-1,-15 3,39-15</inkml:trace>
  <inkml:trace contextRef="#ctx0" brushRef="#br0" timeOffset="58407.211">11509 6152,'-112'266,"31"-72,81-193,-1 0,1 1,0-1,-1 0,1 0,0 1,0-1,0 0,0 1,0-1,0 0,0 1,0-1,0 0,1 0,-1 1,1-1,-1 0,1 0,-1 0,1 1,0-1,-1 0,1 0,0 0,0 0,0 0,0 0,0 0,0-1,0 1,0 0,0 0,0-1,0 1,0-1,1 1,-1-1,0 1,0-1,1 0,-1 0,0 0,1 0,-1 1,0-2,1 1,-1 0,0 0,1 0,66-22,137-75,-177 85,-4-1</inkml:trace>
  <inkml:trace contextRef="#ctx0" brushRef="#br0" timeOffset="58657.964">11961 6096,'-91'132,"-53"106,76-121,-4 6,5 3,-38 106,86-151,17-59</inkml:trace>
  <inkml:trace contextRef="#ctx0" brushRef="#br0" timeOffset="60139.711">17239 1806,'-27'80,"-8"44,6 1,-3 61,-25 260,44-292,7 0,8 21,-4 95,-26 183,11-30,-10-234,8-62,5 1,5 32,-18 270,17-194,-25 45,-3-51,-44 112,24-40,28-93,1-13,5 0,25-171,11-29,-7-9</inkml:trace>
  <inkml:trace contextRef="#ctx0" brushRef="#br0" timeOffset="63023.871">18537 2060,'-14'-5,"1"0,-1 2,0-1,0 2,0 0,0 0,-1 1,1 1,0 1,-1 0,1 0,0 2,0 0,0 0,0 1,-4 3,7-3,0 0,0 0,0 1,1 1,0 0,0 0,0 1,1 0,0 0,0 1,1 1,0-1,1 2,-1-1,2 1,0-1,0 2,0-1,1 1,-2 6,7-12,0-1,-1 0,2 0,-1 0,0 0,1 0,-1 0,1 0,1 0,-1 0,0 0,1 0,0 0,0-1,0 1,0-1,0 1,1-1,0 0,0 0,-1 0,2 0,-1-1,0 1,0-1,1 0,0 0,2 2,112 41,189 48,-305-92,0 0,1 0,-1 0,0 0,0 0,1 1,-1-1,0 0,0 1,-1 0,1-1,0 1,0 0,-1 0,1 0,-1 0,0 1,0-1,1 0,-1 0,-1 1,1-1,0 1,-1-1,1 0,-1 1,0-1,1 1,-1-1,0 1,-1-1,1 1,0-1,-1 1,1-1,-1 1,0-1,0 0,0 1,0-1,0 0,-1 0,1 0,-1 0,1 0,-1 0,0 0,0 0,1-1,-1 1,-1-1,0 1,-14 9,0-1,-1 0,-1-2,0 0,0-1,0-1,-1-1,-18 3,18-4,0 0,0-2,0 0,0-1,0-1,0-1,0-1,-11-3,28 5,0 0,0-1,0 0,0 0,0 0,0 0,1 0,-1 0,0-1,1 1,-1-1,1 0,0 0,0 0,-1 0,1 0,0 0,1-1,-1 1,0-1,1 1,-1-1,1 0,0 1,0-1,0 0,0 0,0 0,1 0,0 0,-1 0,1 0,0 0,0 0,0 0,1 0,-1 1,1-1,0 0,0 0,0 0,0 0,0 1,0-1,1 0,-1 1,1-1,0 1,0-1,12-9,-1 0,2 1,0 1,0 0,1 1,0 1,0 0,1 1,0 1,12-2,-4-1,112-42,-304 113,165-61,-13 4,0 1,1 1,0 0,0 1,0 1,1 0,1 1,-1 0,-1 4,13-13,0 0,0 0,0 1,1-1,-1 0,0 1,1-1,-1 1,1-1,-1 1,1-1,0 1,0-1,-1 1,1-1,0 1,1 0,-1-1,0 1,0-1,1 1,-1-1,0 1,1-1,0 1,-1-1,1 0,0 1,0-1,0 0,0 0,0 1,0-1,0 0,0 0,0 0,0 0,1 0,-1-1,0 1,1 0,-1-1,1 1,65 28,-45-23,0 2,-1 0,0 2,-1 0,1 1,5 6,-20-13,0 0,0 1,-1 0,0 1,1-1,-2 1,1 0,-1 0,0 0,0 1,-1 0,0-1,0 1,0 0,-1 0,0 1,-1-1,1 0,-1 1,-1-1,1 4,-2-2,0 1,0-1,-1 0,0 1,0-1,-1 0,0 0,-1-1,0 1,0-1,-1 0,0 0,-1 0,0 0,0-1,0 0,-1-1,0 1,-3 1,-6 4,0 0,-1-1,0 0,-1-2,0 0,-1-1,0-1,-9 2,-90 21,96-29</inkml:trace>
  <inkml:trace contextRef="#ctx0" brushRef="#br0" timeOffset="63406.709">19017 2173,'-5'24,"-6"32,-2 16,2 0,-2-2,1-8,3-10,-3-4,2-6,2-5,-2 1,-5-1,1-3,2-1,-1-3,1 0,4-6</inkml:trace>
  <inkml:trace contextRef="#ctx0" brushRef="#br0" timeOffset="63887.174">19327 2314,'54'-24,"1"3,0 2,2 3,0 2,16 0,-72 13,1 0,0 0,-1 0,1 1,0-1,0 0,-1 1,1 0,0-1,0 1,0 0,0 0,0 0,0 0,-1 0,1 0,0 0,0 1,0-1,0 1,-1 0,1-1,0 1,0 0,-1 0,1 0,-1 0,1 0,-1 0,1 1,-1-1,0 0,0 1,1-1,-1 1,0-1,0 1,0 0,-1-1,1 1,0 0,-1 0,1 0,-1-1,1 1,-1 0,0 0,0 0,0 0,0 0,0 0,0-1,-1 1,1 1,-9 12,0-1,-1 0,-1 0,0-1,-1 0,0-1,-1 0,0-1,-3 1,-22 21,-63 69,101-97,-1 0,1 0,1-1,-1 1,1 0,-1 0,1-1,1 1,-1 0,1-1,-1 1,1-1,1 0,-1 0,0 0,1 0,0 0,0 0,0-1,1 1,-1-1,1 0,0 0,0 0,0 0,0-1,0 0,0 0,1 0,6 7,9 5,-16-12,0-1,-1 1,1 0,0 0,-1 0,1 0,-1 1,0-1,0 1,0 0,0 0,-1 0,1 1,-1-1,1 0,-1 1,0 0,-1-1,1 1,-1 0,1 0,-1 0,0 0,-1 0,1 0,-1 0,0 0,0 0,0 0,0 1,-1-1,1 0,-1 0,-7 7,0-1,0 0,-1 0,0-1,-1 0,0-1,-1 0,1-1,-1 0,-1 0,0-1,1-1,-2 0,1 0,-10 1,-6 6,-101 28,123-40</inkml:trace>
  <inkml:trace contextRef="#ctx0" brushRef="#br0" timeOffset="64139.533">20061 2710,'-5'19,"-1"11,0 0</inkml:trace>
  <inkml:trace contextRef="#ctx0" brushRef="#br0" timeOffset="64355.364">20484 2144,'-4'39,"-3"21,-4 12,0-3,1-4,-2-2,1-8,2-3,-1-6,-1-1,4-4,1-3,3-4,1-3,1-2,1 0,1-2,-1-4</inkml:trace>
  <inkml:trace contextRef="#ctx0" brushRef="#br0" timeOffset="65286.645">18509 3951,'-5'-4,"-1"-1,1 1,-1 0,0 1,0-1,0 1,0 0,-1 1,1-1,-1 1,1 1,-1-1,0 1,0 0,0 1,0 0,1 0,-1 0,0 1,0 0,0 0,0 1,1 0,-1 0,1 0,0 1,-1 0,1 0,0 1,1 0,-1 0,1 0,-1 0,-1 3,6-6,-94 99,92-97,1 1,-1 0,1 0,0 0,0 1,0-1,1 0,0 1,-1-1,2 1,-1-1,0 1,1 0,0-1,0 1,0 0,1-1,0 1,-1-1,2 1,-1-1,0 1,1-1,0 0,0 1,0-1,3 3,3 2,1-1,0 0,0 0,0-1,1-1,0 1,1-2,-1 1,1-1,0-1,0 0,1-1,6 1,23 11,61 40,-100-54,0 1,1 0,-1 0,0 0,0 0,-1 0,1 0,0 1,-1-1,1 1,-1-1,0 1,0-1,0 1,0 0,0-1,-1 1,1 0,-1 0,1 0,-1-1,0 1,0 0,-1 0,1 0,-1-1,1 1,-1 0,0 0,0-1,0 1,0-1,0 1,-1-1,1 1,-1-1,0 0,1 1,-2-1,-7 6,1-1,-1-1,0 0,-1-1,0 0,1 0,-2-1,1 0,0-1,-1-1,1 0,-1 0,0-1,0 0,0-1,1-1,-1 0,0 0,-6-2,-18 1,28 3,-1-1,1 0,-1-1,1 0,-1 0,1-1,-1 0,1 0,0-1,0 0,0 0,1-1,-1 0,1 0,0-1,0 0,0 0,1-1,-1 0,2 0,-1 0,-3-5,8 8,1 1,-1 0,1-1,-1 1,1 0,0-1,0 1,0-1,0 1,0 0,1-1,-1 1,1 0,0-1,-1 1,1 0,0 0,0-1,1 1,-1 0,0 0,1 0,-1 1,1-1,-1 0,1 0,0 1,0-1,0 1,0 0,0-1,0 1,0 0,2 0,80-32,-42 20,0 3,1 1,0 3,1 1,2 2,-22 3</inkml:trace>
  <inkml:trace contextRef="#ctx0" brushRef="#br0" timeOffset="65840.241">18424 4262,'-5'1,"-15"6,-1 0,1 2,1 0,-1 1,2 1,-1 1,2 0,-1 1,2 1,0 1,-8 9,20-18,0 0,1 1,0-1,0 1,0-1,0 1,1 0,0 0,1 0,0 0,0 1,0-1,1 0,0 0,1 0,-1 1,1-1,1 0,-1 0,1 0,0 0,1 0,0-1,0 1,0-1,1 0,0 0,0 0,0 0,1-1,0 1,0-1,1 0,-1-1,1 1,135 43,-2-22,-137-26,1-1,0 1,0 0,0 0,-1 1,1-1,0 0,0 1,-1 0,1 0,0 0,-1 0,1 0,-1 0,1 1,-1-1,0 1,1-1,-1 1,0 0,0 0,0 0,-1 0,1 0,0 1,-1-1,1 1,-1-1,0 1,0-1,0 1,0-1,0 1,-1 0,1 0,-1-1,0 1,1 0,-1 0,-1 0,1-1,0 1,-1 0,1 0,-1-1,0 1,-8 9,-2 0,1 0,-1-2,-1 1,0-1,0-1,-1 0,0-1,-1-1,0 0,0 0,0-1,-1-1,-13 3,15-4,-239 82,221-85,26-6</inkml:trace>
  <inkml:trace contextRef="#ctx0" brushRef="#br0" timeOffset="66210.489">18960 4092,'-21'151,"-14"140,-34-36,62-237</inkml:trace>
  <inkml:trace contextRef="#ctx0" brushRef="#br0" timeOffset="66676.844">19186 4176,'255'-50,"-253"49,0 0,0 0,0 1,-1-1,1 1,0-1,0 1,0 0,0-1,0 1,0 0,0 0,0 1,0-1,0 0,0 1,0-1,0 1,0-1,0 1,0 0,0 0,-1 0,1 0,0 0,-1 0,1 1,-1-1,1 0,-1 1,0-1,1 1,-1 0,0-1,0 1,0 0,0 0,0 0,-1-1,1 1,-1 0,1 0,-1 0,0 0,1 0,-1 0,0 2,-7 7,-1 0,0-1,-1 1,0-2,0 1,-1-1,0 0,-7 3,-16 16,-96 110,128-137,0 0,0 0,0 0,0 1,1-1,-1 0,0 0,1 0,-1 1,1-1,-1 0,1 1,-1-1,1 0,0 1,0-1,0 0,0 1,0-1,0 0,0 1,0-1,0 0,1 1,-1-1,1 0,-1 1,1-1,-1 0,1 0,0 1,-1-1,1 0,0 0,0 0,0 0,0 0,0 0,0 0,0-1,0 1,0 0,1 0,63 18,-49-16,73 40,-86-41,-1 0,0 0,0 0,-1 0,1 0,0 0,-1 1,1-1,-1 1,0-1,0 1,0 0,0-1,0 1,-1 0,1 0,-1 0,0-1,1 1,-1 0,-1 0,1 0,0 0,-1-1,1 1,-1 0,0 0,0-1,0 1,0-1,-1 1,1-1,-1 2,-8 8,0-1,-1 0,0-1,-1 0,0-1,-1 0,1-1,-2 0,1-1,-1 0,0-1,10-4,-53 24,32-14</inkml:trace>
  <inkml:trace contextRef="#ctx0" brushRef="#br0" timeOffset="66875.174">19807 4515,'-19'29,"-7"10</inkml:trace>
  <inkml:trace contextRef="#ctx0" brushRef="#br0" timeOffset="67225.805">20033 4205,'53'-30,"1"2,1 2,1 3,1 3,15-2,33 7,-102 15,-1 0,0 0,1 1,-1-1,0 0,0 1,0 0,1 0,-1-1,0 1,0 0,0 1,0-1,0 0,-1 0,1 1,0-1,0 1,-1 0,1-1,-1 1,0 0,1 0,-1 0,0 0,0 0,0 0,-1 0,1 1,0-1,-1 0,1 0,-1 0,0 1,0-1,0 0,0 1,0-1,0 0,-1 0,1 1,-1-1,0 2,-5 12,0 0,-1-1,0 0,-2 0,0 0,0-1,-1-1,-1 0,0 0,-12 9,-290 246,309-266,1 0,-1 1,1-1,0 1,0 0,0 0,0 0,1 0,-1 0,1 1,-1-1,1 1,1 0,-1-1,0 1,1 0,0 0,0 0,0 0,0 0,0 0,1 1,0-1,0 0,0 0,1 0,-1 0,1 0,0 0,0 0,0 0,1 0,-1 0,1 0,0-1,0 1,0-1,1 1,1 1,4-1,2-1,-1 0,0 0,1-1,-1 0,1-1,-1 0,1-1,0 1,-1-2,1 1,0-2,-1 1,1-1,-1-1,1 1,-1-2,7 1,50-15,-39 10</inkml:trace>
  <inkml:trace contextRef="#ctx0" brushRef="#br0" timeOffset="68086.583">18480 5927,'-3'-6,"0"0,0 0,0 0,-1 1,0 0,0-1,-1 2,1-1,-1 0,0 1,-1 0,1 0,-1 0,1 1,-1 0,0 0,0 1,0-1,-1 1,1 1,-1-1,1 1,-1 0,1 0,-1 1,1 0,-1 0,0 1,1 0,-1 0,1 0,-1 1,-5 2,-1-1,1 1,-1 1,0 0,1 1,0 0,1 1,0 1,0-1,0 2,1-1,0 2,0-1,1 1,1 1,0-1,0 1,-3 8,10-16,0 0,0 0,0 0,0 0,0 1,1-1,0 0,0 1,0-1,0 0,0 0,0 1,1-1,0 0,0 0,0 0,0 1,0-1,0 0,1-1,0 1,-1 0,1 0,0-1,0 1,1-1,-1 1,0-1,1 0,0 0,-1 0,1 0,0-1,0 1,0-1,0 0,0 0,0 0,0 0,0 0,1 0,-1-1,0 0,1 0,-1 0,0 0,1 0,168 11,-108-5,-52-6,1 0,-1 0,1 1,-1 1,0 0,0 1,0 0,0 1,0 0,-1 1,1 0,-1 1,-1 0,1 1,-1 0,8 7,-15-10,-1 1,1-1,-1 1,0 0,0 0,0 0,-1 0,0 0,0 0,0 1,-1-1,1 0,-1 0,0 1,-1-1,0 0,1 0,-1 1,-1-1,1 0,-1 0,0 0,0-1,-1 1,1 0,-1-1,0 1,0-1,0 0,-1 0,0-1,0 1,0 0,0-1,0 0,0 0,-1-1,0 1,1-1,-1 0,0 0,0 0,-5 0,-32 13,0-2,-1-2,-1-2,-39 3,76-10,-1 0,1-1,-1 0,0 0,0-1,1 0,-1 0,0-1,1 0,-1 0,0-1,1 0,0 0,-1-1,1 0,0 0,0-1,1 0,-1 0,1-1,0 1,0-1,0 0,1-1,-1 0,5 2,0 1,0 0,0 0,0-1,1 1,-1 0,1-1,0 1,0-1,0 1,1-1,-1 1,1 0,0-1,0 1,0 0,0 0,1 0,-1 0,1 0,0 0,-1 0,2 0,-1 0,0 1,1-1,69-61,-50 49,1 2,1 0,0 1,0 1,1 1,1 2,0 0,13-1,-13 5</inkml:trace>
  <inkml:trace contextRef="#ctx0" brushRef="#br0" timeOffset="68559.883">18339 6208,'-26'22,"14"-14,0 0,0 2,1-1,1 1,0 1,0 0,1 0,0 1,1 0,0 1,1 0,1 0,-1 2,6-13,1-1,0 1,0 0,0 0,0-1,0 1,0 0,0 0,0 0,1-1,-1 1,1 0,-1-1,1 1,0 0,0-1,0 1,0-1,0 1,0-1,0 0,0 1,0-1,1 0,-1 0,0 0,1 0,-1 0,1 0,-1 0,1 0,0-1,-1 1,1 0,0-1,-1 0,1 1,1-1,73 6,-70-6,75-3,-59 0,0 1,0 1,-1 1,1 1,0 1,0 1,-1 1,0 0,0 2,8 3,-26-8,-1 0,1 1,0-1,0 1,-1 0,1 0,0 0,-1 0,0 0,0 0,1 0,-2 1,1-1,0 1,0 0,-1 0,1-1,-1 1,0 0,0 0,0 0,0 0,0 0,-1 1,0-1,1 0,-1 0,0 0,-1 0,1 1,0-1,-1 0,0 0,1 0,-2 0,1 0,0 0,0 0,-1-1,1 1,-1 0,0-1,0 1,0-1,0 0,-1 1,-20 18,-1 0,-1-2,-1-1,-1-2,0 0,-1-2,0 0,-1-2,-15 3,8-1,-120 36,133-49,21-4</inkml:trace>
  <inkml:trace contextRef="#ctx0" brushRef="#br0" timeOffset="68937.627">19186 5870,'-27'185,"11"-96,3-15,-3 0,-3 0,-3-1,-17 26,31-82</inkml:trace>
  <inkml:trace contextRef="#ctx0" brushRef="#br0" timeOffset="69388.772">19440 5927,'50'-20,"-11"4,0 1,1 3,1 0,0 3,12 0,-50 8,0 0,0 0,0 0,0 1,0-1,0 1,0 0,0 0,0 0,0 0,0 1,1-1,-1 1,0 0,0 0,-1 0,1 0,0 0,0 1,0-1,-1 1,1 0,-1 0,1 0,-1 0,0 0,0 0,0 1,0-1,0 1,0 0,-1-1,1 1,-1 0,0 0,0 0,0 0,0 0,0 0,-1 0,-4 9,0 0,-1-1,-1 0,0 0,-1 0,0-1,0 0,-1 0,-1-1,1 0,-1 0,-1-1,-7 5,14-10,-202 141,202-143,0 0,0 1,1-1,-1 0,0 1,0 0,1-1,-1 1,1 0,0 0,0 1,0-1,0 0,0 1,0-1,0 1,1 0,-1 0,1-1,0 1,0 0,0 0,0 0,0 0,1 0,-1 0,1 1,0-1,0 0,0 0,1 0,-1 0,1 0,-1 0,1 0,0 0,0 0,0 0,1 0,-1-1,1 1,-1 0,1-1,0 1,0-1,0 0,1 1,78 22,-77-25,1-1,0 2,0-1,-1 1,1-1,0 1,-1 0,1 1,0-1,-1 1,0 0,1 0,-1 1,0-1,0 1,0 0,-1 0,1 0,-1 0,1 1,-1-1,0 1,0 0,-1 0,1 0,-1 0,0 1,0-1,1 4,-4-2,0 0,-1 1,1-2,-1 1,0 0,-1 0,1-1,-1 1,0-1,-1 0,1 0,-1 0,0 0,0-1,0 1,-1-1,0 0,0 0,0-1,0 0,0 0,-1 0,1 0,-1-1,0 0,-1 0,-169 45,152-44</inkml:trace>
  <inkml:trace contextRef="#ctx0" brushRef="#br0" timeOffset="69638.57">20089 6265,'-15'33,"-4"12</inkml:trace>
  <inkml:trace contextRef="#ctx0" brushRef="#br0" timeOffset="70408.293">20344 5786,'223'-84,"-138"65,-82 18,-1 1,0 0,1 0,-1 0,1 1,-1-1,0 0,1 1,-1 0,0 0,0-1,1 1,-1 0,0 1,0-1,0 0,0 1,0-1,0 1,-1-1,1 1,0 0,-1 0,0 0,1 0,-1 0,0 0,0 0,0 0,0 0,0 1,0-1,-1 0,1 1,-2 10,0 0,0-1,-1 1,-1-1,0 0,-1 0,0 0,-1 0,0 0,-1-1,0 0,-1 0,0-1,-1 0,0 0,0-1,-1 0,-1 0,1-1,-1 0,0-1,-5 2,2 2,8-8,0 0,0 0,1 0,-1 0,1 1,0 0,0 0,0 0,0 0,1 1,0-1,0 1,0 0,1 0,-1 0,1 0,0 0,0 1,1-1,0 1,0-1,0 1,0 1,4-3,0-1,0 1,0-1,1 0,-1 0,1 0,0-1,-1 1,1-1,0 0,0 0,1-1,-1 1,0-1,1 1,-1-2,0 1,1 0,0-1,11 4,-1 0,1 1,-1 1,1 0,-1 1,-1 0,0 1,9 7,-19-12,0 0,0 0,0 1,-1-1,1 1,-1 0,0 0,0 0,0 0,-1 1,0-1,0 1,0 0,0-1,-1 1,1 0,-1 0,0 0,-1 0,1 0,-1 0,0 0,0 0,-1 0,0 0,0 3,-4 1,0 0,0-1,0 0,-1 0,-1 0,1 0,-1-1,-1-1,1 1,-1-1,0 0,0-1,-1 1,0-2,0 1,0-1,0-1,-1 0,-7 2,3 0,0 0,0-2,-1 1,1-2,-1 0,0 0,1-1,-1-1,0-1,1 0,-1-1,-8-2,5-3</inkml:trace>
  <inkml:trace contextRef="#ctx0" brushRef="#br0" timeOffset="79840.895">136 2343,'25'-11,"4"-5,0 1,1 2,1 1,0 2,1 0,0 3,0 0,0 2,1 2,0 1,0 1,-1 2,1 1,12 3,156 26,-86-19,0-5,1-5,5-5,28 1,241-26,-208 14,116-26,-153 19,338-46,-202 40,35-1,17-2,193 30,-264-25,135-5,-30 1,611 29,-368 29,207-29,-145-29,169 0,1144 30,-1225 26,883-26,-884-28,1035 25,-1012-25,1100 26,-709-75,-496 21,46 45,-623 13,0 4,0 4,49 15,15 16,-140-34</inkml:trace>
  <inkml:trace contextRef="#ctx0" brushRef="#br0" timeOffset="82410.673">756 8184,'81'9,"-1"-3,1-3,-1-4,1-4,-1-3,0-3,19-9,183-28,290 27,-377 6,-1 9,28 9,-21-1,101 9,-187 0,1-5,0-5,105-13,405-17,-205-9,73-5,29 21,1129 24,-827-31,203 1,-334 1,268-3,-252 4,1121-57,-98 4,-220-9,69-52,-647 51,-779 77,-20 0,1 5,0 6,78 12,-185-7,31 4,0-2,1-3,-1-3,2-2,103-26,21 16,-18-3,-75 12,50-24,306 26,-253 1,-172 0</inkml:trace>
  <inkml:trace contextRef="#ctx0" brushRef="#br0" timeOffset="150332.054">19694 3358,'1102'0,"-932"-27,-66 26,74-10,33-4,-83 12,69-25,-27 17,-87 0,54-17,-134 24,-6 2</inkml:trace>
  <inkml:trace contextRef="#ctx0" brushRef="#br0" timeOffset="153947.911">19864 5277,'1'2,"0"0,1 0,-1 0,1-1,-1 1,1 0,0-1,0 0,0 1,0-1,0 0,0 0,0 0,0 0,0 0,0 0,1-1,-1 1,0-1,0 1,1-1,-1 0,0 0,1 0,1 0,-2 0,339 3,337-3,-481-28,283 27,-310-26,27 15,18-7,-203 20</inkml:trace>
  <inkml:trace contextRef="#ctx0" brushRef="#br0" timeOffset="177387.401">588 6011,'-341'0,"171"-27,144 25,2 2</inkml:trace>
  <inkml:trace contextRef="#ctx0" brushRef="#br0" timeOffset="187914.207">785 8156,'-39'17,"11"-12,-1 0,0-2,0-1,0-1,0-2,-6-1,-30 0,-216 1,138-26,100 26,37-4,11-1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5:01:26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202 149,'-11'201,"-44"215,50-388,1-9,0 1,1 0,1 0,1 0,1 0,1-1,2 14,-3-32,1 0,0 0,0 0,0 0,0 0,0-1,0 1,0 0,0-1,0 1,0-1,0 1,0-1,1 1,-1-1,0 0,0 0,0 1,1-1,-1 0,0 0,0 0,1 0,-1-1,0 1,0 0,0 0,1-1,-1 1,0-1,0 1,0-1,0 1,0-1,0 0,0 0,0 1,0-1,0 0,0 0,-1 0,1 0,0 0,0 0,-1 0,1 0,-1 0,1 0,-1 0,1-1,-1 1,0 0,0-1,5-3,205-196,-208 199,-1 0,1 0,0 0,-1 0,1 0,0 0,0 1,1-1,-1 1,0-1,0 1,1 0,-1 0,1 0,-1 0,1 0,-1 0,1 1,0 0,-1-1,1 1,0 0,-1 0,1 0,0 1,-1-1,1 1,0-1,-1 1,1 0,-1 0,1 0,-1 0,0 0,1 1,-1-1,0 1,0-1,0 1,0 0,0 0,1 1,65 144,-63-140,0-1,0 1,1-2,0 1,0 0,1-1,-1 0,1-1,0 1,0-1,1-1,-1 1,1-1,0 0,0-1,0 0,0 0,0-1,0 0,0-1,0 1,1-1,-1-1,0 0,0 0,0-1,0 1,0-2,0 1,0-1,-1-1,1 1,-1-1,0 0,0-1,0 0,6-4,0-1,0 0,-1-1,-1 0,0-1,-1 0,0-1,0 0,-2 0,0-1,0 0,-1-1,-1 1,0-1,-1-1,-1 1,0-1,-1 0,-1 1,-1-1,0 0,-1 0,0-1,-2 1,0 1,0-1,-3-5,-7-13,-1 1,-2 0,-1 1,-2 1,-1 1,-1 1,-2 0,0 1,-2 2,-1 0,-2 2,0 1,-1 1,-1 1,-10-4,21 13,-1 1,0 1,-1 0,0 2,0 0,-1 1,0 1,0 1,0 1,-1 1,1 1,-1 1,0 0,0 2,1 1,-1 0,1 2,-1 0,1 2,0 0,1 1,0 1,0 1,-7 5,18-7,1 0,0 0,0 1,0 0,1 1,1 0,-1 0,1 0,1 1,0 0,0 0,0 1,-6 25</inkml:trace>
  <inkml:trace contextRef="#ctx0" brushRef="#br0" timeOffset="461.682">1302 657,'-5'20,"1"-1,0 1,2 0,0 0,1 0,1 0,1 0,1 0,0-1,2 1,0 2,-2-17,0-1,0 1,0-1,1 0,-1 0,1 0,0 0,0 0,0-1,1 1,0-1,-1 0,1 0,0 0,0-1,0 1,1-1,-1 0,1 0,-1 0,1-1,-1 0,1 0,0 0,0 0,0-1,-1 1,1-1,0-1,0 1,5-1,-1 0,0-1,1 0,-1 0,0-1,-1 0,1-1,0 0,-1 0,0-1,0 0,0-1,-1 1,0-1,2-3,8-10,-1 0,-2 0,0-2,-1 0,-1 0,0-1,-2-1,-1 0,4-15,-8-24,-10 61,1 6</inkml:trace>
  <inkml:trace contextRef="#ctx0" brushRef="#br0" timeOffset="4628.723">1980 911,'1'-2,"0"0,1 1,-1-1,1 0,0 0,-1 1,1-1,0 1,0-1,0 1,0 0,0 0,0 0,0 0,0 0,1 0,-1 1,0-1,0 1,1 0,-1-1,0 1,1 0,-1 0,2 1,-1-2,37-3,-25 4,0-1,0 0,-1-1,1-1,-1 0,1-1,-1 0,0-1,-1-1,1 0,-1-1,0-1,-1 0,0 0,1-2,-8 4,1-1,-1 1,-1-1,1 0,-1 0,-1-1,1 1,-1-1,0 0,-1 0,0 0,0 0,0-7,-1 11,-1 1,0 0,1-1,-1 1,-1-1,1 1,0-1,-1 1,0 0,1-1,-1 1,-1 0,1 0,0 0,-1 0,0 0,1 0,-1 0,0 0,-1 1,1-1,0 1,-1-1,1 1,-1 0,0 0,0 0,0 0,0 1,0-1,0 1,0 0,-1 0,0 0,-11-1,0 1,-1 0,1 1,0 1,-1 0,1 1,0 1,0 1,0 0,0 0,1 2,-1 0,2 0,-1 2,1-1,-4 4,11-7,-1 0,1 1,0 0,0 0,1 0,-1 1,1 0,1 0,-1 0,1 1,0-1,0 1,1 0,0 0,0 0,1 1,-1-1,2 0,-1 1,0 7,-3 16,1-18,2 0,-1 0,2 1,-1-1,2 1,0-1,1 1,0-1,1 1,0-1,1 0,1 1,1 1,0-5,0 0,1 0,0-1,0 0,1 0,1-1,-1 1,1-2,1 1,-1-1,1 0,0-1,1 0,0-1,0 0,0 0,0-1,1 0,-1-1,1 0,0-1,0 0,0-1,0 0,1-1,-1 0,4-1,15 1,0-1,-1-1,1-2,-1 0,0-3,21-6,51-31,-83 29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2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5:01:33.39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31 223,'-13'-27,"13"27,0 0,0 1,1-1,-1 0,0 1,0-1,0 0,0 1,0-1,1 0,-1 1,0-1,0 1,0-1,0 0,0 1,0-1,0 0,0 1,0-1,0 1,0-1,-1 0,1 1,0-1,0 0,0 1,0-1,-1 0,1 1,0-1,0 0,0 1,-1-1,1 0,0 0,-1 1,1-1,0 0,-1 0,1 1,0-1,-1 0,1 0,0 0,-1 0,1 0,0 0,-1 0,1 1,-1-1,1 0,0 0,-1 0,1-1,-1 1,1 0,0 0,-1 0,1 0,0 0,-1 0,1 0,0-1,-1 1,1 0,0 0,-1-1,1 1,-3 292,1-250,3-1,1 1,2-1,2 1,1-1,3-1,13 38,45 14,-66-90,1 1,1-1,-1 1,0-1,1 0,-1 0,1-1,-1 1,1-1,0 0,-1 0,1 0,0 0,0-1,0 1,0-1,0 0,0 0,0-1,0 1,-1-1,1 0,0 0,0 0,0 0,-1-1,2 0,13-11,-1 0,0-1,-1-1,-1 0,0-1,-1-1,-1 0,-1-1,6-11,1 2,2-3,0-1,-3 0,0-1,-2-2,-2 1,-1-2,8-34,-3 142,-14-53,0 0,2 0,0-1,1 0,1 0,0 0,2-1,0 0,1-1,1 0,0-1,2 0,-1-1,2-1,0 0,1-1,0-1,1 0,0-1,1-1,6 3,-20-12,0 0,1 0,-1-1,0 1,0-1,1 0,-1 0,0 0,1-1,-1 1,0-1,0 0,0 0,0-1,0 1,0-1,0 0,0 0,0 0,-1-1,1 1,-1-1,0 0,0 0,0 0,0 0,64-97,-62 91,18-35,-3 0,-1-1,-3-2,-1 1,-3-2,-1 0,-3 0,-2-1,-2 1,-2-47,-3 85,1 8</inkml:trace>
  <inkml:trace contextRef="#ctx0" brushRef="#br0" timeOffset="438.832">1442 788,'16'-6,"0"0,-1-1,0-1,0 0,-1-1,0 0,-1-2,0 1,0-1,-1-1,2-3,-12 12,0 1,0-1,0 1,0-1,0 0,-1 1,1-1,-1 0,1 0,-1 0,0-1,-1 1,1 0,0 0,-1 0,0-1,0 1,0 0,0 0,0-1,-1 1,1 0,-1 0,0 0,0-1,0 1,0 0,0 0,-1 1,0-1,1 0,-1 0,0 1,0-1,-1 1,1 0,0-1,-1 1,0 0,1 1,-1-1,0 0,0 1,0-1,0 1,0 0,0 0,0 0,0 1,-1-1,1 1,0-1,0 1,-2 0,-6 4,-1 0,1 1,0 0,0 0,1 1,-1 1,1-1,1 2,-1 0,1 0,0 0,1 1,0 0,1 1,0 0,0 0,1 1,-4 9,6-15,1 1,0 0,0-1,0 1,1 0,0 0,0 0,1 1,-1-1,1 0,1 1,-1-1,1 1,0-1,1 0,0 1,0-1,0 0,0 1,1-1,0 0,1 0,-1 0,1-1,0 1,1 0,-1-1,1 0,1 2,3-1,0-1,0 0,1 0,-1 0,1-1,0-1,0 1,0-1,1-1,-1 0,1 0,0-1,-1 0,1-1,0 0,-1 0,1-1,0 0,1-1,12-3,0-2,0 0,0-1,-1-1,-1-1,1-2,3-2,-1-1</inkml:trace>
  <inkml:trace contextRef="#ctx0" brushRef="#br0" timeOffset="885.537">2006 618,'-14'11,"0"1,1 0,0 1,1 1,0 0,2 1,-1 0,2 0,0 1,0 0,2 1,0 0,0 2,6-15,1 0,-1 0,0 1,1-1,0 0,0 1,0-1,1 0,-1 0,1 1,0-1,0 0,1 0,-1 0,1 0,0 0,0 0,0 0,0-1,1 1,0-1,-1 0,1 0,1 0,-1 0,0 0,1 0,-1-1,1 0,0 0,-1 0,1 0,0 0,2 0,6 2,0-1,0 0,1 0,-1-1,1-1,-1 0,1-1,-1 0,1-1,0 0,3-2,2-1,-1-1,0-1,0 0,0-1,-1-1,0-1,0 0,-1-1,0 0,-1-2,0 0,-1 0,-1-1,1-1,-2 0,0 0,-1-1,-1-1,7-12,5-10,-2-2,-1 0,-2-2,-2 1,-2-2,5-30,-13 50,-1 0,-1 0,-1-1,-1 1,-1 0,-1 0,-1 0,-1 0,-1 0,-1 1,-1 0,-1 0,-6-12,12 29,1 0,-1 0,-1 1,1-1,-1 0,0 1,0 0,0 0,0 0,-1 0,1 0,-1 1,0 0,0 0,0 0,-1 0,1 0,-1 1,0 0,0 0,1 0,-1 1,0-1,0 1,-1 0,1 1,0-1,0 1,0 0,0 0,0 1,-1 0,1-1,0 2,0-1,0 1,-8 6,0 1,1 1,1 0,0 0,0 1,1 1,0 0,1 0,0 0,1 2,1-1,0 1,1 0,0 0,1 0,-2 14,0-4,1 1,1 0,1 0,2 0,0 0,2 0,1 1,1-1,1 0,1 0,1-1,1 1,1-1,2 0,0 0,1-1,2-1,0 0,1 0,1-1,2-1,0-1,0 0,2-1,0 0,7 3,-5-5,0 0,2-1,0-1,0-1,1-1,0-1,1-1,1-2,-1 0,1-1,1-1,-1-2,8 0,-9-4</inkml:trace>
  <inkml:trace contextRef="#ctx0" brushRef="#br0" timeOffset="2090.005">2656 1070,'146'-227,"-46"30,-97 189,8-23,-17 43,0 4,1 0,0 0,1 0,1 0,1 1,0-1,1 1,1 0,0 0,2 8,-2-18,1-1,1 1,-1 0,1 0,0-1,1 1,-1-1,1 1,0-1,1 0,0 0,0-1,0 1,0-1,1 0,0 0,0 0,0-1,1 1,0-1,0-1,0 1,0-1,0 0,1 0,1 0,-2-2,0 1,0-1,0 0,0-1,0 0,0 0,0 0,1 0,-1-1,0 0,-1 0,1-1,0 0,0 0,-1 0,1-1,-1 0,1 0,-1 0,0 0,0-1,-1 0,4-3,88-112,-93 115,7-13,-1 1,0-2,-1 1,-1-1,0 0,-2-1,0 0,-1 0,0 0,-2 0,0-11,-5 7,-3 5</inkml:trace>
  <inkml:trace contextRef="#ctx0" brushRef="#br0" timeOffset="2486.951">3558 788,'1'-2,"12"-16,0-1,-2 0,0 0,-2-1,0 0,-1-1,-1-1,-6 20,0 1,0-1,0 1,-1-1,1 0,-1 0,1 1,-1-1,0 0,0 0,0 1,0-1,0 0,0 0,0 0,-1 1,1-1,0 0,-1 0,0 1,1-1,-1 1,0-1,0 0,0 1,0-1,0 1,0 0,0-1,0 1,-1 0,1 0,-1 0,1 0,-1 0,1 0,-1 0,1 0,-1 1,0-1,1 0,-1 1,0 0,0-1,1 1,-1 0,0 0,0 0,0 0,1 0,-1 0,0 1,0-1,-9 4,0 1,1 0,-1 1,1 0,1 0,-1 1,1 0,0 1,1 0,0 0,0 1,-2 4,-18 16,20-21,0 0,1 1,0 0,1 1,0-1,0 1,1 0,1 1,-1-1,1 1,1 0,-1 5,3-11,0 0,1 0,-1 0,1 0,0 0,0 0,0 0,1 0,0 0,0 0,0-1,1 1,-1 0,1 0,0-1,1 1,-1-1,1 0,0 1,0-1,0-1,0 1,1 0,0-1,-1 1,1-1,0 0,5 2,9 3,2-1,-1 0,1-2,0 0,0-1,0-1,0-1,1-1,-1 0,1-2,-1 0,16-4,76-39,-87 29</inkml:trace>
  <inkml:trace contextRef="#ctx0" brushRef="#br0" timeOffset="2837.052">4264 534,'-35'16,"1"2,0 2,1 1,1 1,1 2,2 1,-2 3,29-27,0 0,1 0,-1 0,0 0,1 1,-1-1,1 0,-1 1,1-1,0 1,0-1,-1 1,1-1,0 1,0 0,1 0,-1 0,0-1,1 1,-1 0,1 0,-1 0,1 0,0 0,0 0,0 0,0 0,0 0,0 0,1 0,-1 0,0 0,1 0,0 0,0-1,-1 1,1 0,0 0,0-1,0 1,1 0,-1-1,0 1,1-1,-1 0,1 1,-1-1,1 0,0 0,70 20,-64-20,1 1,0 0,-1 0,1 1,-1 0,0 0,0 1,0 0,0 1,-1-1,4 4,-9-6,-1 0,1 0,-1-1,1 1,-1 0,0 1,0-1,0 0,0 0,0 0,0 1,0-1,-1 0,1 1,-1-1,0 1,0-1,0 0,0 1,0-1,0 1,-1-1,1 0,-1 1,0-1,1 0,-1 1,0-1,0 0,-1 0,1 0,0 0,-1 0,1 0,-1 0,0-1,-1 2,-73 56,-42-14,97-41</inkml:trace>
  <inkml:trace contextRef="#ctx0" brushRef="#br0" timeOffset="5673.148">4716 674,'-21'9,"1"0,1 2,0 0,0 1,1 1,0 0,2 1,-1 1,2 1,0 1,1 0,-11 16,23-29,0 0,1 0,-1 0,1 0,0 0,0 0,0 1,1-1,-1 0,1 1,0-1,0 0,1 1,-1-1,1 0,0 1,0-1,0 0,1 0,-1 0,1 0,0 0,0 0,1-1,-1 1,1-1,0 1,0-1,0 0,0 0,0 0,1 0,2 1,0 1,1-1,-1 0,1 0,0 0,0-1,0 0,0-1,1 1,-1-1,1-1,0 1,-1-1,1-1,0 0,-1 0,1 0,0-1,6-1,2-3,-1-1,0-1,0 0,-1-1,0 0,0-2,-1 1,0-2,0 0,-2 0,1-1,-1 0,-1-1,6-9,10-19,-1-2,-1 0,-3-2,3-12,-11 28,-1-1,-1-1,-2 1,0-2,-3 1,0-1,-2 0,-2 0,-1 0,-1 0,-2 0,-5-31,5 55,0 1,-1 0,0 0,0 0,-1 0,0 0,0 1,0-1,-1 1,0 0,0 1,-5-5,8 8,0 0,0 0,-1 1,1-1,-1 1,1-1,-1 1,1 0,-1 0,0 0,1 0,-1 0,0 1,0 0,0-1,0 1,0 0,1 0,-1 0,0 1,0-1,0 1,0-1,1 1,-1 0,0 0,1 0,-1 1,1-1,-1 1,1-1,0 1,-1 0,1 0,-1 1,-11 14,1 1,0 1,2 0,0 1,1 0,1 0,1 1,1 0,1 1,1-1,0 1,2 1,-1 18,1-17,1 0,2 1,0-1,1 1,1-1,2 0,0 0,2 0,0-1,2 1,0-1,2-1,0 0,2 0,0-1,1-1,2 0,0-1,1 0,15 13,-27-28,0 0,1 0,0-1,0 0,0 0,0 0,0-1,0 0,1 0,-1 0,1 0,-1-1,1 0,0 0,0-1,-1 0,1 1,0-2,0 1,-1-1,1 0,0 0,-1-1,2 0,18-9</inkml:trace>
  <inkml:trace contextRef="#ctx0" brushRef="#br0" timeOffset="6973.584">5590 477,'-50'32,"1"3,1 1,3 3,-28 29,13 16,58-81,1-1,-1 1,1-1,0 1,0-1,0 1,1 0,-1 0,1 0,-1-1,1 1,0 0,0 0,0 0,0 0,1-1,-1 1,1 0,0 0,0-1,0 1,0 0,0-1,0 1,1-1,-1 1,1-1,0 0,0 0,0 0,0 0,0 0,0 0,1 1,4 0,1 0,-1 0,1-1,-1 0,1 0,0 0,0-1,0-1,0 1,0-1,0 0,-1-1,1 0,0 0,0-1,0 0,-1 0,1-1,-1 0,0 0,0-1,0 0,0 0,6-5,6-7,-1-1,0 0,-1-2,-1 0,-1 0,-1-2,-1 1,0-2,4-12,-17 33,0 0,0 1,0-1,0 1,-1-1,1 0,0 1,0-1,0 0,0 1,0-1,0 1,1-1,-1 0,0 1,0-1,0 1,1-1,-1 0,0 1,0-1,1 1,-1-1,1 1,-1-1,0 1,1-1,-1 1,1 0,-1-1,1 1,-1 0,1-1,-1 1,1 0,0-1,-1 1,1 0,-1 0,1 0,0 0,-1 0,1 0,0 0,-1 0,1 0,-1 0,1 0,0 0,-1 0,1 0,-1 0,1 1,0-1,-1 0,1 0,-1 1,1-1,-1 0,1 1,-1-1,1 1,-1-1,1 1,-1-1,0 1,1-1,-1 1,0-1,1 1,11 43,-12-34,1 0,0 0,1 0,0 0,1 0,0-1,1 0,-1 1,2-1,-1 0,1-1,1 1,0-1,0 0,0-1,1 1,0-1,0-1,1 1,0-1,0 0,1-1,1 1,-4-6,0-1,0 1,-1-1,1-1,0 1,-1-1,1 0,-1 0,1 0,-1-1,0 0,0 0,0 0,0 0,-1-1,1 0,-1 0,0 0,0-1,-1 1,1-1,-1 0,1-1,5-5,62-115,-71 126,0 1,0-1,0 0,1 1,-1-1,0 0,0 1,1-1,-1 0,0 1,1-1,-1 0,0 1,1-1,-1 0,0 0,1 0,-1 1,1-1,-1 0,0 0,1 0,-1 0,1 0,-1 0,1 0,-1 0,0 0,1 0,-1 0,1 0,-1 0,1 0,-1 0,0 0,1 0,-1 0,1-1,-1 1,0 0,1 0,-1-1,0 1,1 0,-1 0,0-1,1 1,-1 0,0-1,1 1,-1 0,0-1,0 1,0-1,0 1,1 0,-1-1,0 1,0-1,0 1,0-1,0 1,0 0,0-1,0 0,3 39,-3-35,0 5,0-1,0 1,1 0,0-1,0 1,1-1,0 1,0-1,1 0,0 0,0 0,1 0,-1 0,2-1,-1 1,1-1,0 0,0-1,0 1,1-1,0 0,0 0,0-1,1 0,1 1,-2-6,-1 0,1 0,0 0,-1-1,1 0,-1 0,0 0,1-1,-1 0,0 0,0 0,-1 0,1-1,-1 0,0 0,0 0,0-1,0 1,-1-1,0 0,0 0,0 0,0 0,-1 0,0-1,0 1,0-1,-1 1,2-1,70-155,-73 159,0 1,0 0,0 0,0 0,1 0,-1 0,0 0,1 0,-1 0,0 0,1 0,-1 0,1 0,0 0,-1 0,1 0,0 0,-1 0,1 0,0 1,0-1,0 0,0 1,0-1,0 0,0 1,0-1,0 1,0 0,0-1,0 1,0 0,0 0,0-1,0 1,1 0,-1 0,0 0,0 1,0-1,0 0,0 0,0 0,0 1,0-1,0 1,0-1,0 1,0-1,0 1,0-1,0 1,0 0,0 0,0-1,-1 1,1 0,0 0,-1 0,1 0,0 0,-1 0,1 0,-1 0,0 0,1 1,10 19,-1 0,-1 1,-1 0,-1 1,-1 0,-1 0,0 1,-2 4,1-8,5 62,-2 1,-5 1,-3 18,0-43,2-41,0 1,-2-1,0 0,-1 0,0 0,-2 0,0 0,-1-1,-1 0,-1 0,0 0,-1-1,-1 0,0 0,-1-1,-1 0,0-1,-8 7,18-19,0-1,0 1,-1-1,1 1,-1-1,1 1,-1-1,0 0,1 0,-1 0,0 0,0 0,0 0,1-1,-1 1,0-1,0 1,0-1,0 0,0 1,0-1,0 0,-1 0,1-1,0 1,0 0,0-1,1 1,-1-1,0 1,0-1,0 0,0 0,0 0,1 0,-1 0,0-1,1 1,-1 0,1-1,0 1,-1-1,1 1,0-1,0 0,0 1,0-1,0 0,0 0,0 0,1 0,-1 0,1 0,-1-1,0-20,1-1,1 1,1-1,1 1,1 0,1 0,1 0,1 1,1-1,1 2,1-1,9-13,67-126,-78 147,1 0,0 0,1 1,0 1,1 0,0 0,1 1,1 0,0 1,0 0,1 2,0-1,0 2,6-3,3 1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3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5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5:01:54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0 599,'44'-30,"1"3,0 1,2 3,1 1,1 3,1 2,12-2,-52 15,1 1,-1 0,1 1,0-1,0 2,0 0,0 0,0 1,0 0,0 1,0 1,6 1,-15-2,1 0,-1 1,0 0,0 0,0-1,0 1,0 0,0 0,0 1,-1-1,1 0,-1 1,1-1,-1 1,0-1,0 1,0-1,-1 1,1 0,-1-1,1 1,-1 0,0 0,0-1,0 1,0 0,-1 0,1-1,-1 1,1 0,-1-1,0 1,-36 85,-262 320,282-381,4-9,0 0,2 1,0 1,2 0,0 0,1 1,1 0,1 0,0 1,2 0,1 1,3-19,0 0,0 1,1-1,-1 0,1 0,0 1,0-1,1 0,-1 0,1 0,0 0,0-1,0 1,1 0,-1-1,1 1,0-1,0 0,0 0,0 0,1 0,-1-1,1 1,-1-1,1 0,0 0,0-1,0 1,0-1,0 1,4-1,137 11,-144-12,25-2,1-1,0-1,-1-2,0 0,0-2,0-1,22-11,-27 10</inkml:trace>
  <inkml:trace contextRef="#ctx0" brushRef="#br0" timeOffset="580.847">960 514,'67'-50,"-55"44,5-3,0 1,1 1,0 0,1 1,-1 2,1-1,0 2,6 0,-18 2,1 1,-1 0,0 0,1 0,-1 1,1 0,-1 1,0 0,0 0,0 0,0 1,0 0,0 0,-1 1,1-1,-1 2,0-1,0 1,-1 0,0 0,1 0,3 6,-7-7,0 0,-1 0,1 0,-1 0,0 0,0 0,0 0,0 0,-1 0,0 1,0-1,0 0,0 0,-1 1,1-1,-1 0,0 0,0 0,-1 0,1 0,-1 0,0 0,0-1,-2 4,-63 85,-115 75,180-167,0 1,0 0,0 1,1-1,-1 0,0 0,1 1,-1-1,1 1,-1-1,1 1,0 0,0 0,-1 0,1-1,1 1,-1 0,0 0,0 0,1 0,-1 0,1 1,0-1,-1 0,1 0,0 0,0 0,0 0,1 0,-1 1,0-1,1 0,0 0,-1 0,1 0,0 0,0 0,0-1,0 1,0 0,1 0,-1-1,0 1,1-1,-1 1,1-1,0 1,-1-1,1 0,0 0,0 0,0 0,0 0,0 0,0-1,0 1,0-1,1 1,198 39,-195-39,1 0,0 0,0 1,-1 0,1 0,-1 1,1-1,-1 2,0-1,0 1,0-1,-1 2,1-1,-1 1,0-1,-1 1,1 1,-1-1,0 1,0-1,0 1,-1 0,0 1,0-1,-1 0,0 1,0 0,0-1,-1 1,0 0,0 0,-1 0,1 0,-2 0,-1 4,0-1,-1 0,-1-1,0 1,0 0,-1-1,0 0,0 0,-1-1,-1 1,1-1,-1-1,0 1,-1-1,0 0,0-1,-6 4,-10 5,0-1,-1-1,-1-1,0-1,-26 7,42-14,1-1,0 0,-1-1,0 0,1 0,-1-1,0 0,0-1,0 0,0-1,0 0,1 0,-2-1,-1-21,18 11</inkml:trace>
  <inkml:trace contextRef="#ctx0" brushRef="#br0" timeOffset="1014.989">1892 542,'-48'270,"41"-247,9-26,27-54,2 1,2 1,3 2,40-46,-68 87,2 0,0 1,0 0,1 0,0 1,0 1,1 0,1 1,-1 0,1 1,10-5,-13 11</inkml:trace>
  <inkml:trace contextRef="#ctx0" brushRef="#br0" timeOffset="1481.893">2456 373,'-12'8,"0"2,1-1,1 2,-1-1,2 1,-1 1,2 0,-1 0,2 1,0 0,0 0,1 1,1-1,0 1,-2 11,7-22,0 1,-1-1,1 0,0 0,1 0,-1 0,1 0,-1 0,1 0,0 0,0 0,0 0,1 0,-1 0,0-1,1 1,0 0,0-1,0 0,0 1,0-1,0 0,1 0,-1 0,1 0,-1-1,1 1,0-1,0 1,0-1,-1 0,1 0,0 0,0 0,1-1,-1 1,2-1,118-13,-102 3,-1-1,0-1,0 0,-1-2,-1 0,0-1,-1-1,-1-1,0 0,-1-1,-1 0,-1-2,-1 1,0-2,-2 1,5-14,-8 21,-1-1,-1 0,0 0,-1 0,0 0,-1-1,-1 1,0-1,-1 0,-1 0,0 0,-1 1,0-1,-2 0,1 1,-2-1,0 1,-5-11,5 19,-1 0,0 1,0-1,-1 1,1 1,-1-1,0 1,-1 0,1 0,0 1,-1-1,0 2,0-1,0 1,0 0,0 0,-1 1,1 0,0 0,-1 1,1 0,-1 0,1 1,0-1,-1 2,1-1,0 1,0 0,0 1,0 0,0 0,1 0,-1 1,1 0,0 0,0 0,0 1,1 0,0 0,0 1,-1 0,2-1,-1 1,1 0,1 1,-1-1,1 1,0-1,0 1,1 0,0 0,0 0,0 1,1-1,0 0,1 0,0 1,0-1,0 0,1 1,0-1,1 0,-1 0,1 0,1 0,-1 0,1 0,0 0,1-1,0 0,0 0,0 0,1 0,4 4,17 16,1-1,2-2,1-1,0-1,1-1,2-2,0-1,0-2,1-1,1-1,1-3,13 3,64 4,-90-16</inkml:trace>
  <inkml:trace contextRef="#ctx0" brushRef="#br0" timeOffset="1748.288">2061 909,'48'10,"54"3,20-1,3-2,-6-8,-12-4,-11-2,-12 0,-6-4,-6-1,-2 1,-2 2,-9 2,-13 2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2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72 339 5929 0 0,'0'0'3097'0'0,"0"0"-1155"0"0,0 0-303 0 0,0 0-11 0 0,0 0 16 0 0,0 0-89 0 0,0 0-260 0 0,0 0-302 0 0,0 0-299 0 0,0 0-256 0 0,0 0-186 0 0,0 0-104 0 0,0 0 4 0 0,-4 1 91 0 0,2 0-195 0 0,0-1 1 0 0,1 1 0 0 0,-1 0 0 0 0,0 0-1 0 0,1 0 1 0 0,-1 0 0 0 0,1 0 0 0 0,0 1-1 0 0,-1-1 1 0 0,1 0 0 0 0,0 1 0 0 0,0-1-1 0 0,0 1 1 0 0,0-1 0 0 0,0 1 0 0 0,0-1-1 0 0,0 1 1 0 0,0 0 0 0 0,1-1-1 0 0,-1 1 1 0 0,1 0 0 0 0,-1 0 0 0 0,1 0-1 0 0,-1-1 1 0 0,1 1 0 0 0,0 0 0 0 0,0 0-1 0 0,0 0 1 0 0,0 0 0 0 0,1-1 0 0 0,-1 1-1 0 0,0 0 1 0 0,1 0 0 0 0,-1 0 0 0 0,1-1-1 0 0,0 1 1 0 0,0 0-49 0 0,-1 2 36 0 0,2 46 505 0 0,-2 1 1 0 0,-3 0 0 0 0,-1-1 0 0 0,-10 42-542 0 0,10-74 50 0 0,-2 7-27 0 0,0-1 0 0 0,2 1 1 0 0,1 1-1 0 0,1-1 1 0 0,1 0-1 0 0,1 0 1 0 0,2 1-1 0 0,3 24-23 0 0,-3-44 2 0 0,-1-1 0 0 0,1 1 0 0 0,-1 0 0 0 0,2 0 0 0 0,-1-1 0 0 0,1 1 0 0 0,-1-1 0 0 0,2 0 1 0 0,-1 1-1 0 0,0-1 0 0 0,1-1 0 0 0,0 1 0 0 0,0-1 0 0 0,1 1 0 0 0,-1-1 0 0 0,1 0 0 0 0,0-1 0 0 0,0 1 0 0 0,4 1-2 0 0,-5-5 53 0 0,1 0 1 0 0,0-1-1 0 0,-1 0 1 0 0,1 1 0 0 0,-1-1-1 0 0,1-1 1 0 0,-1 1-1 0 0,0-1 1 0 0,1 0-1 0 0,-1 0 1 0 0,0 0-1 0 0,0 0 1 0 0,0-1-1 0 0,0 0 1 0 0,-1 0-1 0 0,1 0 1 0 0,-1 0-1 0 0,0 0 1 0 0,0-1 0 0 0,0 1-1 0 0,0-1 1 0 0,0 0-1 0 0,-1 0-53 0 0,10-9 80 0 0,113-174 428 0 0,-56 54-428 0 0,-5-2 1 0 0,-6-2-1 0 0,-6-3 0 0 0,-6-3-80 0 0,-30 22 327 0 0,-16 120-190 0 0,-13 10 37 0 0,-12 44-118 0 0,2 1 0 0 0,2 1 0 0 0,3 1 0 0 0,3 1 0 0 0,2 0 0 0 0,2 1 0 0 0,3 1 0 0 0,3-1 0 0 0,2 1 0 0 0,2 0 0 0 0,4 0 0 0 0,3 10-56 0 0,47 254 293 0 0,-40-253-319 0 0,-13-69 38 0 0,1-1 18 0 0,-1 0-7 0 0,0 0 10 0 0,0 0 25 0 0,0 0 27 0 0,0 0 19 0 0,0 0 11 0 0,0 0-3 0 0,0 0 14 0 0,0 0-9 0 0,0-30 203 0 0,0 13-608 0 0,0 13-3418 0 0,0 3-3748 0 0,0 1-4687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 6689 0 0,'0'0'2833'0'0,"0"0"-588"0"0,0 0-205 0 0,0 0-81 0 0,0 0-135 0 0,0 0-231 0 0,0 0-321 0 0,0 0-232 0 0,0 0-153 0 0,0 0-157 0 0,0 0-94 0 0,0 0-65 0 0,-2-8 1373 0 0,16 8-1408 0 0,44 1 196 0 0,0-2 1 0 0,1-4 0 0 0,-1-1-1 0 0,3-4-732 0 0,34-6 225 0 0,-81 13-1585 0 0,12-2 3837 0 0,-12 2-2221 0 0,-4 1-3775 0 0,-8 1-2078 0 0,-3 1-3405 0 0,-1 0-3119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14907 0 0,'0'0'1585'0'0,"0"0"-152"0"0,0 0 148 0 0,0 0 135 0 0,0 0-120 0 0,0 0-310 0 0,0 0-295 0 0,0 0-171 0 0,0 0-144 0 0,0 0-96 0 0,0 0-73 0 0,0 0-83 0 0,0 0-56 0 0,34-2-52 0 0,108-9-68 0 0,-62-5 86 0 0,56-28 60 0 0,-129 42-1031 0 0,0 0 2856 0 0,-2 2-4149 0 0,-3 1-4094 0 0,-1 2-5712 0 0,-1 0 82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4193 0 0,'0'0'2488'0'0,"0"0"-1146"0"0,0 0-66 0 0,0 0 415 0 0,0 0 288 0 0,0 0-27 0 0,0 0-399 0 0,0 0-517 0 0,0 0-322 0 0,0 0-98 0 0,0 0 19 0 0,0 0 70 0 0,0 0 51 0 0,0 3 45 0 0,2-1-577 0 0,0 0 1 0 0,-1 1-1 0 0,1-1 1 0 0,0 0-1 0 0,0 0 1 0 0,0 0-1 0 0,1 0 1 0 0,-1 0 0 0 0,0 0-1 0 0,1-1 1 0 0,-1 1-1 0 0,1-1 1 0 0,-1 0-1 0 0,1 1 1 0 0,0-1-1 0 0,-1 0 1 0 0,1-1-1 0 0,0 1 1 0 0,0 0-1 0 0,0-1 1 0 0,0 0 0 0 0,0 0-1 0 0,0 0 1 0 0,-1 0-1 0 0,1 0 1 0 0,0 0-1 0 0,0-1 1 0 0,0 1-1 0 0,0-1 1 0 0,0 0-1 0 0,2-1-224 0 0,14 2 336 0 0,109-23 692 0 0,66-9-705 0 0,-141 28-1346 0 0,-30 4-7734 0 0,-19 0-3709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5:01:42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1016,'6'4,"0"-1,0 0,0 0,1-1,-1 1,1-1,0-1,-1 1,1-1,0-1,0 1,0-1,-1 0,1-1,0 1,5-2,11-4,0-1,0-1,-1-1,-1-1,1-1,-1 0,-1-2,0 0,-1-2,-1 0,1-2,43-38,-2-2,-3-3,-3-3,-2-2,-4-2,-2-2,29-61,45-114,-120 245,1-1,-1 0,0 1,0-1,1 0,-1 0,0 1,1-1,-1 0,0 0,1 0,-1 1,1-1,-1 0,0 0,1 0,-1 0,0 0,1 0,-1 0,1 0,-1 0,0 0,1 0,-1 0,1 0,-1 0,0 0,1 0,-1 0,1 0,-1-1,0 1,1 0,-1 0,0-1,1 1,-1 0,0 0,0-1,1 1,-1 0,0 0,0-1,1 1,-1-1,0 1,0 0,0-1,0 1,1 0,-1-1,0 1,0-1,0 1,0-1,-1 38,-27 364,28-342,-3 0,-3-1,-2 0,-11 40,13-83,-1 1,0-1,-1-1,-1 0,0 0,-1 0,-1-1,0-1,0 0,-1 0,-1-1,0-1,0 0,-1-1,-1 0,1-1,-1-1,0 0,-1-1,0-1,0 0,0-1,0-1,-1-1,1 0,-1-1,0 0,1-2,-1 0,-8-2,19 3,1 1,0-1,0-1,-1 1,1-1,0 0,0 0,0 0,-1-1,2 0,-1 0,0 0,0 0,1-1,-1 0,1 0,0 0,0 0,0-1,0 0,0 0,1 0,0 0,0 0,0-1,0 1,1-1,-1 0,1 0,-1-4,4-17,3 2</inkml:trace>
  <inkml:trace contextRef="#ctx0" brushRef="#br0" timeOffset="1929.002">1131 904,'51'-19,"-1"-3,0-2,-2-3,40-28,-40 2,-48 52,1 0,0 0,0 0,-1 0,1 0,0 0,-1 0,1 0,-1 0,1-1,-1 1,0 0,1 0,-1-1,0 1,0 0,0-1,0 1,0 0,0 0,-1-1,1 1,0 0,-1 0,1-1,-1 1,1 0,-1 0,1 0,-1 0,0-1,1 1,-1 0,0 1,0-1,0 0,0 0,0 0,0 0,0 1,0-1,0 0,-1 1,1-1,0 1,0-1,0 1,-1 0,1 0,-1-1,-8 2,0-1,0 1,0 1,0 0,1 0,-1 1,1 1,-1-1,1 1,0 1,1 0,-1 0,1 0,0 1,0 1,1-1,0 1,0 0,0 1,1 0,0 0,1 0,-1 1,2-1,-1 2,-4 3,1 1,1 1,0-1,1 1,0 1,1-1,-2 16,6-27,0 0,0 0,0 0,1 0,0 0,0 0,0 1,0-1,1 0,-1 0,1 0,0 0,0 0,1 0,-1 0,1-1,0 1,0 0,0-1,1 0,-1 1,1-1,0 0,-1 0,1 0,1-1,-1 1,0-1,1 1,-1-1,1 0,0-1,0 1,7 2,1-1,-1-1,1 0,0 0,-1-1,1-1,0 0,0 0,0-1,0-1,-1 0,1-1,-1 0,1 0,-1-1,0-1,5-3,20-10,0-2,-2-2,0-1,13-13,-12 5,-1-1,-1-1,-2-2,9-15,-40 49,0 1,0-1,0 1,0-1,0 1,0-1,0 1,0-1,1 1,-1-1,0 1,0-1,1 1,-1-1,0 1,0 0,1-1,-1 1,0-1,1 1,-1 0,1-1,-1 1,1 0,-1 0,0-1,1 1,-1 0,1 0,-1 0,1 0,-1-1,1 1,-1 0,1 0,-1 0,1 0,-1 0,1 0,-1 0,1 0,-1 1,1-1,-1 0,1 0,-1 0,1 0,-1 1,1-1,-1 0,1 1,-1-1,0 0,1 1,-1-1,0 0,1 1,-1-1,0 0,1 1,-1-1,0 1,0-1,1 1,2 36,-4-33,-19 350,-19-133,39-217,0 0,-1-1,0 1,1 0,-1-1,-1 1,1-1,0 1,-1-1,0 0,1 1,-1-1,-1 0,1 0,0 0,-1-1,0 1,1-1,-1 1,0-1,2-2,0-1,-1 1,1-1,0 0,0 0,0 1,0-1,1 0,-1 0,0 0,0 0,0 0,1 0,-1 0,0 0,1 0,-1 0,1 0,-1-1,1 1,0 0,0 0,-1 0,1-1,0 1,0 0,0 0,0-1,0 1,1 0,-1 0,0-1,0 1,1 0,-1-1,5-23,1 0,2 0,0 1,1 0,1 0,2 1,4-6,-4 5,7-18,1 1,2 0,2 2,1 1,2 1,2 1,1 2,2 1,1 1,2 2,0 1,2 2,1 1,29-13,-57 35,0 1,1-1,0 1,-1 1,1 0,0 1,0 0,0 0,1 1,4 1,-13 0,0-1,0 0,0 1,0-1,0 1,0 0,0 0,0 0,0 1,0-1,0 0,-1 1,1 0,-1 0,1 0,-1 0,0 0,0 0,1 1,-2-1,1 1,0-1,0 1,-1 0,0 0,1 0,-1 0,0 0,0 0,-1 0,1 0,-1 0,1 0,-1 0,0 0,0 0,-1 3,-2 7,-1 0,-1-1,0 1,-1-1,0 0,-1-1,0 1,-1-2,0 1,-1-1,0 0,-1 0,1-1,-2-1,1 0,-1 0,-1-1,1 0,-8 2,-5 7,-109 67,129-82,25-9,248-25,-236 22,0-2,-1 0,-1-3,-1 0,0-2,-1-2,23-19,-14 10,-1-2,-1-1,-2-2,-1-1,-2-2,-2-1,-1-1,14-28,-24 34,-1 0,-2-1,-1-1,-1-1,-2 0,-2 0,-1-1,-2 0,-2-2,-3 35,-1 1,0-1,0 1,0-1,0 1,0-1,-1 1,0-1,0 1,0 0,0-1,0 1,-1 0,1 0,-1 0,0 0,0 0,0 0,0 0,-1 1,1-1,-1 1,1-1,-1 1,0 0,0 0,0 1,0-1,0 0,0 1,-1 0,1 0,0 0,-1 0,1 0,-1 1,1 0,-1-1,1 1,-1 0,1 1,-1-1,1 1,-1-1,1 1,-4 1,1 1,0 0,-1 0,1 0,0 1,0 0,1 0,-1 1,1-1,0 1,0 0,1 1,0-1,-1 1,2 0,-1 0,1 0,0 0,0 1,0-1,1 1,0 0,1-1,-20 157,21-118,14 164,-9-191,-2 1,0-1,0 1,-2 0,-1 0,0 0,-1 0,-1 0,-3 9,-40 144,6-73,27-92,15-14</inkml:trace>
  <inkml:trace contextRef="#ctx0" brushRef="#br0" timeOffset="3251.613">2626 481,'5'0,"11"0,7-5,6-2,6 1,2-3,1-1,-3 1,-1 3,-3 3,4-4,0-1,-1 2,-1 1,-1 2,-7 1</inkml:trace>
  <inkml:trace contextRef="#ctx0" brushRef="#br0" timeOffset="11403.653">3303 932,'0'5,"5"1,1-4,5-4,1-5,-3 3,-2 6,-7 4,-4 5,-1 1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16123 0 0,'0'0'1678'0'0,"0"0"-328"0"0,0 0-202 0 0,0 0-80 0 0,0 0-85 0 0,0 0-144 0 0,0 0-204 0 0,0 0-134 0 0,0 0-57 0 0,0 0-30 0 0,0 0-37 0 0,0 0-33 0 0,-8 29-34 0 0,-23 91-42 0 0,19-3 432 0 0,13-85-567 0 0,-1 74 1092 0 0,0-61-2769 0 0,0-22-7802 0 0,0-27-2295 0 0</inkml:trace>
  <inkml:trace contextRef="#ctx0" brushRef="#br0" timeOffset="716.879">243 243 13307 0 0,'0'0'2662'0'0,"0"0"-1034"0"0,0 0-505 0 0,0 0-104 0 0,0 0 8 0 0,0 0-58 0 0,0 0-189 0 0,0 0-190 0 0,0 0-114 0 0,0 0-25 0 0,0 0-27 0 0,0 0-41 0 0,0 0-75 0 0,22-1-58 0 0,133-9 329 0 0,16-12-61 0 0,-104 18 103 0 0,-73-11 514 0 0,-71-43-1192 0 0,34 32 86 0 0,-1-6 110 0 0,44 54-289 0 0,8 15 185 0 0,-2 0-1 0 0,-1 1 0 0 0,-2 0 0 0 0,-2-1 0 0 0,-1 1 0 0 0,-2 0 1 0 0,-1 0-1 0 0,-6 17-34 0 0,-2 0 16 0 0,11-55-22 0 0,0 0 2 0 0,0 0 18 0 0,0 0-10 0 0,0 0 21 0 0,0 0 14 0 0,7-8 285 0 0,141-201 444 0 0,-111 155-737 0 0,-45 60-6842 0 0,3 0 20 0 0,5-5 3488 0 0,-4 3-9472 0 0</inkml:trace>
  <inkml:trace contextRef="#ctx0" brushRef="#br0" timeOffset="1129.951">880 225 19652 0 0,'0'0'1287'0'0,"0"0"-224"0"0,0 0-24 0 0,0 0 50 0 0,0 0-34 0 0,0 0-186 0 0,0 0-233 0 0,0 0-199 0 0,0 0-102 0 0,0 0-56 0 0,0 0-50 0 0,0 0-28 0 0,32-20-19 0 0,97-62-26 0 0,-73 58 47 0 0,-47 24-145 0 0,6-3 43 0 0,-14 2-98 0 0,1 0 0 0 0,-1 1 0 0 0,0-1 0 0 0,0 0 0 0 0,1 1 0 0 0,-1-1 0 0 0,1 0 0 0 0,-1 1 0 0 0,1 0 0 0 0,-1-1 0 0 0,0 1 0 0 0,1 0 1 0 0,-1 0-1 0 0,1 0 0 0 0,-1 0 0 0 0,1 0 0 0 0,-1 0 0 0 0,1 0 0 0 0,-1 0 0 0 0,1 1 0 0 0,-1-1 0 0 0,1 0 0 0 0,-1 1 0 0 0,0 0 0 0 0,1-1 0 0 0,-1 1 0 0 0,0 0 1 0 0,1-1-1 0 0,-1 1 0 0 0,0 0 0 0 0,0 0 0 0 0,0 0 0 0 0,0 0 0 0 0,0 0 0 0 0,0 1 0 0 0,0-1 0 0 0,0 0 0 0 0,0 0 0 0 0,0 1 0 0 0,-1-1 0 0 0,1 0 1 0 0,0 1-4 0 0,-1 5 8 0 0,-1 0 0 0 0,0 0 0 0 0,0 0 1 0 0,-1 0-1 0 0,1 0 0 0 0,-1 0 0 0 0,-1-1 1 0 0,1 1-1 0 0,-1-1 0 0 0,-1 0 1 0 0,1 0-1 0 0,-1 0 0 0 0,0 0 0 0 0,0 0 1 0 0,-1-1-1 0 0,-2 3-8 0 0,4-5 4 0 0,-145 188 152 0 0,146-188-151 0 0,0-1 1 0 0,0 0-1 0 0,0 1 1 0 0,1 0-1 0 0,-1-1 1 0 0,1 1-1 0 0,0 0 1 0 0,0 0 0 0 0,0-1-1 0 0,0 1 1 0 0,0 0-1 0 0,0 0 1 0 0,1 0-1 0 0,0 0 1 0 0,-1 0-1 0 0,1 1 1 0 0,0-1 0 0 0,0 0-1 0 0,1 0 1 0 0,-1 0-1 0 0,1 0 1 0 0,-1 0-1 0 0,1 0 1 0 0,0 0-1 0 0,0-1 1 0 0,1 1 0 0 0,-1 0-1 0 0,0 0 1 0 0,1-1-1 0 0,0 1 1 0 0,-1-1-1 0 0,1 1 1 0 0,0-1-1 0 0,0 0 1 0 0,0 0-1 0 0,1 0 1 0 0,-1 0 0 0 0,1 0-1 0 0,-1 0 1 0 0,1-1-1 0 0,-1 1 1 0 0,1-1-1 0 0,0 1 1 0 0,0-1-1 0 0,0 0 1 0 0,0 0 0 0 0,0-1-1 0 0,0 1 1 0 0,0 0-6 0 0,19 0 80 0 0,0-1 0 0 0,1-1 0 0 0,-1-1 0 0 0,0 0 0 0 0,0-2 0 0 0,0 0 0 0 0,-1-2 0 0 0,4-2-80 0 0,-12 5-267 0 0,-11 3-79 0 0,0 0-1 0 0,0-1 1 0 0,0 1 0 0 0,0-1-1 0 0,1 1 1 0 0,-1-1 0 0 0,0 0-1 0 0,0 0 1 0 0,0 1 0 0 0,-1-2-1 0 0,1 1 1 0 0,0 0 0 0 0,0 0-1 0 0,-1 0 1 0 0,1-1 0 0 0,0 1-1 0 0,-1-1 1 0 0,1 0 0 0 0,-1 1-1 0 0,0-1 1 0 0,0 0 0 0 0,1 0-1 0 0,-1 0 1 0 0,0 1 0 0 0,-1-1-1 0 0,1-1 347 0 0,0-1-12130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716 340 0 0 0,'0'0'2308'0'0,"0"0"-913"0"0,0 0-333 0 0,0 0 98 0 0,0 0 271 0 0,0 0 242 0 0,0 0 87 0 0,0 0-136 0 0,0 0-222 0 0,0 0-251 0 0,0 0-210 0 0,3-7-115 0 0,0 0-400 0 0,3-6-327 0 0,-5-1 5057 0 0,-20 17-3624 0 0,-202 56-586 0 0,15 1-123 0 0,163-46-554 0 0,69-2-497 0 0,2-5 269 0 0,0-1-1 0 0,0-1 1 0 0,1-1-1 0 0,0-2 1 0 0,22 0-41 0 0,55 4 77 0 0,0 9-137 0 0,-105-15 60 0 0,0 1 1 0 0,-1-1-1 0 0,1 0 0 0 0,-1 0 0 0 0,1 1 1 0 0,0-1-1 0 0,-1 0 0 0 0,1 1 0 0 0,-1-1 1 0 0,1 0-1 0 0,-1 1 0 0 0,1-1 0 0 0,-1 1 0 0 0,0-1 1 0 0,1 1-1 0 0,-1-1 0 0 0,1 1 0 0 0,-1 0 1 0 0,0-1-1 0 0,0 1 0 0 0,1-1 0 0 0,-1 1 1 0 0,0 0-1 0 0,0-1 0 0 0,0 1 0 0 0,1-1 1 0 0,-1 1-1 0 0,0 0 0 0 0,0-1 0 0 0,0 1 0 0 0,0 0 1 0 0,0-1-1 0 0,0 1 0 0 0,0 0 0 0 0,-1-1 1 0 0,1 1-1 0 0,0 0 0 0 0,0-1 0 0 0,0 1 1 0 0,-1-1-1 0 0,1 1 0 0 0,0-1 0 0 0,-1 1 1 0 0,1 0-1 0 0,0-1 0 0 0,-1 1 0 0 0,1-1 0 0 0,-1 1 1 0 0,1-1-1 0 0,-1 0 0 0 0,1 1 0 0 0,-1 0 0 0 0,-33 29 153 0 0,27-24-154 0 0,-52 38 19 0 0,-1-2 1 0 0,-2-3-1 0 0,-46 19-18 0 0,19-8 7 0 0,-166 94 170 0 0,254-142-179 0 0,1-1 0 0 0,0 0 0 0 0,0 1 0 0 0,-1-1 0 0 0,1 0 0 0 0,0 1-1 0 0,0-1 1 0 0,0 0 0 0 0,1 1 0 0 0,-1-1 0 0 0,0 0 0 0 0,0 1 0 0 0,1-1 0 0 0,-1 0 0 0 0,1 0 0 0 0,-1 1 0 0 0,1-1 0 0 0,-1 0 0 0 0,1 0 0 0 0,0 0 0 0 0,-1 0-1 0 0,1 0 1 0 0,0 0 0 0 0,0 0 0 0 0,0 0 0 0 0,0 0 0 0 0,0 0 0 0 0,0 0 0 0 0,0 0 0 0 0,0-1 0 0 0,1 1 0 0 0,-1 0 0 0 0,0-1 0 0 0,0 1 0 0 0,0-1 0 0 0,1 0-1 0 0,-1 1 1 0 0,0-1 0 0 0,1 0 0 0 0,-1 0 0 0 0,0 1 0 0 0,1-1 0 0 0,-1 0 0 0 0,0 0 0 0 0,1-1 0 0 0,-1 1 0 0 0,0 0 2 0 0,5 2 26 0 0,13 4 23 0 0,0-1 0 0 0,0-1-1 0 0,1-1 1 0 0,-1 0-1 0 0,1-2 1 0 0,0 0 0 0 0,0-1-1 0 0,0-1-48 0 0,2 1 35 0 0,154-15 107 0 0,-175 14-377 0 0,-1-1 1 0 0,0 0 0 0 0,1 0-1 0 0,-1 0 1 0 0,0 0 0 0 0,0 0-1 0 0,0 0 1 0 0,0 0 0 0 0,0 0-1 0 0,-1 0 1 0 0,1 0 0 0 0,0 0-1 0 0,-1 0 1 0 0,0 0 0 0 0,1 0-1 0 0,-1 1 1 0 0,0-1 0 0 0,0 0-1 0 0,0 0 1 0 0,0 1 0 0 0,0-1-1 0 0,0 1 1 0 0,-1-1 0 0 0,1 1-1 0 0,0-1 1 0 0,-1 1 0 0 0,0 0-1 0 0,0-1 235 0 0,-1-2-1289 0 0,-5-7-4690 0 0,1 0-5337 0 0</inkml:trace>
  <inkml:trace contextRef="#ctx0" brushRef="#br0" timeOffset="337.373">446 1 8250 0 0,'0'0'1960'0'0,"0"0"-133"0"0,0 0-56 0 0,0 0-21 0 0,0 0-47 0 0,0 0-153 0 0,0 0-313 0 0,0 0-351 0 0,0 0-319 0 0,0 0-219 0 0,0 0-40 0 0,0 0 78 0 0,-2 10 104 0 0,-11 182 1806 0 0,13-181-2213 0 0,0 170 1659 0 0,-23 177-1742 0 0,-33 158 236 0 0,30-422-508 0 0,27-94 170 0 0,-1 0 0 0 0,0 0 0 0 0,0 0 0 0 0,1 0 1 0 0,-1 0-1 0 0,0 0 0 0 0,0 0 0 0 0,1 0 0 0 0,-1 0 1 0 0,0 0-1 0 0,0 0 0 0 0,1 0 0 0 0,-1 0 0 0 0,0 0 0 0 0,0 0 1 0 0,0 0-1 0 0,1 0 0 0 0,-1 0 0 0 0,0 1 0 0 0,0-1 0 0 0,1 0 1 0 0,-1 0-1 0 0,0 0 0 0 0,0 0 0 0 0,0 0 0 0 0,0 1 0 0 0,1-1 1 0 0,-1 0-1 0 0,0 0 0 0 0,0 0 0 0 0,0 1 0 0 0,0-1 0 0 0,0 0 1 0 0,0 1 101 0 0,22-19-2574 0 0,-11 7-2343 0 0,-3 3-6479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855 424 2969 0 0,'0'0'2101'0'0,"0"0"-187"0"0,0 0 32 0 0,0 0 100 0 0,0 0-45 0 0,0 0-159 0 0,0 0-273 0 0,0 0-303 0 0,0 0-197 0 0,0 0-149 0 0,0 0-103 0 0,1-6 1029 0 0,-2 5 1898 0 0,-134 24-2995 0 0,-125 24-578 0 0,148-27-73 0 0,-113 8 491 0 0,242-9-223 0 0,83 47 42 0 0,-64-49-320 0 0,1-2-1 0 0,1-1 1 0 0,0-1-1 0 0,0-3 1 0 0,1-1-1 0 0,1-2 1 0 0,15 0-88 0 0,168 29 92 0 0,-125-11-48 0 0,-79-14-66 0 0,-19-10 20 0 0,-12 11 63 0 0,-178 57 407 0 0,-366 170-399 0 0,540-232-73 0 0,4-2 6 0 0,-1 0-1 0 0,1 0 0 0 0,1 2 0 0 0,-1-1 0 0 0,1 1 1 0 0,0 1-1 0 0,1 0 0 0 0,0 0 0 0 0,0 1 0 0 0,0 1-1 0 0,6 34-70 0 0,4-44 56 0 0,0 0-2 0 0,0 0 2 0 0,24 23 171 0 0,20-8 64 0 0,264-7 571 0 0,-190-10-634 0 0,183 2 294 0 0,-301 0-441 0 0,0 0-10 0 0,0 0-22 0 0,0 0 11 0 0,0 0 18 0 0,-17 5-1770 0 0,1-6-2776 0 0,11 1-99 0 0,1 0-7689 0 0</inkml:trace>
  <inkml:trace contextRef="#ctx0" brushRef="#br0" timeOffset="2867.793">1475 384 1432 0 0,'0'0'1777'0'0,"0"0"-226"0"0,0 0-55 0 0,0 0 36 0 0,0 0 58 0 0,0 0 22 0 0,0 0-102 0 0,0 0-168 0 0,0 0-162 0 0,0 0-168 0 0,0 0-146 0 0,-13-19-96 0 0,-42-56-49 0 0,-21-8 2790 0 0,2 6-949 0 0,72 75-2529 0 0,0 1 1 0 0,0-1-1 0 0,0 0 0 0 0,0 1 0 0 0,-1-1 1 0 0,1 1-1 0 0,0 0 0 0 0,-1-1 1 0 0,1 1-1 0 0,0 1 0 0 0,-1-1 1 0 0,1 0-1 0 0,-1 0 0 0 0,0 1 1 0 0,1-1-1 0 0,-1 1 0 0 0,1 0 0 0 0,-1 0 1 0 0,0 0-1 0 0,1 0 0 0 0,-1 1 1 0 0,0-1-1 0 0,1 1 0 0 0,-1-1 1 0 0,1 1-1 0 0,-1 0 0 0 0,1 0 1 0 0,-1 0-1 0 0,1 0 0 0 0,0 0 0 0 0,-1 1 1 0 0,1-1-1 0 0,0 1 0 0 0,0 0 1 0 0,0-1-1 0 0,0 1 0 0 0,0 0 1 0 0,1 0-34 0 0,-4 4 0 0 0,0 0 0 0 0,1 0 0 0 0,0 0 0 0 0,0 1 0 0 0,0-1 0 0 0,1 1 0 0 0,0 0 0 0 0,0 0 0 0 0,1 0 1 0 0,0 0-1 0 0,0 1 0 0 0,1-1 0 0 0,0 2 0 0 0,0 40 27 0 0,2 0 1 0 0,2 0-1 0 0,3 0 1 0 0,1 0 0 0 0,3-1-1 0 0,2-1 1 0 0,3 4-28 0 0,10 48 14 0 0,49 308 206 0 0,-66-350-105 0 0,-3 0 0 0 0,-2 0 0 0 0,-5 53-115 0 0,1-102 53 0 0,0 1 0 0 0,-1-1 0 0 0,0 0 0 0 0,0 0 0 0 0,-1 1 0 0 0,0-1 0 0 0,0-1 0 0 0,-1 1 0 0 0,0 0 0 0 0,0-1 0 0 0,-1 0 0 0 0,0 0 0 0 0,0 0 0 0 0,-1-1 0 0 0,1 0 0 0 0,-1 0 0 0 0,-1 0 0 0 0,-1 1-53 0 0,4-6 39 0 0,-1 1 1 0 0,0 0 0 0 0,0-1-1 0 0,1 0 1 0 0,-1 0 0 0 0,0 0 0 0 0,0-1-1 0 0,0 0 1 0 0,0 0 0 0 0,0 0-1 0 0,0 0 1 0 0,0-1 0 0 0,0 0-1 0 0,0 0 1 0 0,1 0 0 0 0,-1-1 0 0 0,0 1-1 0 0,1-1 1 0 0,-1 0 0 0 0,1-1-1 0 0,-1 1 1 0 0,1-1 0 0 0,0 0 0 0 0,0 0-1 0 0,0 0 1 0 0,1 0 0 0 0,-4-4-40 0 0,4 4-46 0 0,1 0 1 0 0,-1-1-1 0 0,1 0 1 0 0,-1 0-1 0 0,1 0 1 0 0,0 0-1 0 0,1 0 0 0 0,-1 0 1 0 0,1 0-1 0 0,-1 0 1 0 0,1-1-1 0 0,1 1 1 0 0,-1 0-1 0 0,1-1 1 0 0,-1 1-1 0 0,1-1 1 0 0,0 1-1 0 0,1 0 1 0 0,-1-1-1 0 0,1 1 1 0 0,0-3 45 0 0,23-18-2565 0 0,-14 19-1438 0 0,0 1-4713 0 0,-4 5-2997 0 0</inkml:trace>
  <inkml:trace contextRef="#ctx0" brushRef="#br0" timeOffset="3557.413">1713 1308 5481 0 0,'0'0'3329'0'0,"0"0"-1034"0"0,0 0-419 0 0,0 0-65 0 0,0 0-39 0 0,0 0-155 0 0,0 0-305 0 0,0 0-355 0 0,0 0-293 0 0,0 0-172 0 0,0 0-88 0 0,0 0-20 0 0,0 22 3030 0 0,-74 88-2171 0 0,-18-2-915 0 0,32-51-310 0 0,56-53-213 0 0,-8 5-3626 0 0,0-13-7565 0 0,8 3 495 0 0</inkml:trace>
  <inkml:trace contextRef="#ctx0" brushRef="#br0" timeOffset="3873.335">1468 1271 5545 0 0,'0'0'2611'0'0,"0"0"-30"0"0,0 0-79 0 0,0 0-187 0 0,0 0-245 0 0,0 0-414 0 0,0 0-428 0 0,0 0-306 0 0,0 0-227 0 0,0 0-158 0 0,0 0-131 0 0,0 0-106 0 0,0 0-71 0 0,0 12 679 0 0,50 113 1845 0 0,46 29-1890 0 0,-47-111-902 0 0,-42-39-251 0 0,-6-3-2857 0 0,0-1-3343 0 0,-1 0-5104 0 0</inkml:trace>
  <inkml:trace contextRef="#ctx0" brushRef="#br0" timeOffset="4137.681">1882 1437 14683 0 0,'0'0'1807'0'0,"0"0"-608"0"0,0 0-233 0 0,0 0 63 0 0,0 0 91 0 0,0 0 1 0 0,0 0-224 0 0,0 0-226 0 0,0 0-152 0 0,0 0-104 0 0,0 0-74 0 0,0 0-73 0 0,0 0-59 0 0,-3 25-50 0 0,-8 77-50 0 0,1-38 77 0 0,-11 13-586 0 0,4-51-5847 0 0,15-26-1609 0 0,-2 0-3340 0 0</inkml:trace>
  <inkml:trace contextRef="#ctx0" brushRef="#br0" timeOffset="4965.293">1868 1 5489 0 0,'0'0'3584'0'0,"0"0"-1365"0"0,0 0-523 0 0,0 0-65 0 0,0 0 21 0 0,0 0-37 0 0,0 0-176 0 0,0 0-302 0 0,0 0-317 0 0,0 0-248 0 0,0 0-151 0 0,0 0-94 0 0,0 0-29 0 0,-12 1-9 0 0,-33 6 2 0 0,12 23 351 0 0,28-20-483 0 0,-65 133 999 0 0,-27 41-872 0 0,75-162-972 0 0,22-22 376 0 0,0 0-40 0 0,0 0-60 0 0,0 0-63 0 0,0 0-74 0 0,0-4-1390 0 0,-1-11-1201 0 0,0-2-7044 0 0,1 9 2490 0 0</inkml:trace>
  <inkml:trace contextRef="#ctx0" brushRef="#br0" timeOffset="5219.249">1580 4 1432 0 0,'0'0'2178'0'0,"0"0"-55"0"0,0 0 32 0 0,0 0 84 0 0,0 0-195 0 0,0 0-341 0 0,0 0-427 0 0,0 0-435 0 0,0 0-316 0 0,0 0-184 0 0,0 0-6 0 0,0 0 173 0 0,0 19 1863 0 0,84 80 2279 0 0,-70-85-4592 0 0,-1 2 0 0 0,0-1 0 0 0,-1 2 0 0 0,0 0 0 0 0,-1 0 0 0 0,-1 1 0 0 0,0 1-58 0 0,-8 3-2055 0 0,-2-13-3305 0 0,0-3-5479 0 0</inkml:trace>
  <inkml:trace contextRef="#ctx0" brushRef="#br0" timeOffset="5637.819">1873 255 11626 0 0,'0'0'1856'0'0,"0"0"-582"0"0,0 0-235 0 0,0 0 91 0 0,0 0 117 0 0,0 0-44 0 0,0 0-204 0 0,0 0-255 0 0,0 0-187 0 0,0 0-121 0 0,0 0-117 0 0,0 0-92 0 0,0 0-71 0 0,27-9-52 0 0,80-25-40 0 0,-70 25 15 0 0,-29 57 478 0 0,-44 26 154 0 0,17-45-530 0 0,15-23-140 0 0,1-1 1 0 0,0 0-1 0 0,1 1 0 0 0,-1 0 0 0 0,1 0 0 0 0,0 0 0 0 0,1 0 0 0 0,-1 0 0 0 0,1 0 1 0 0,0 0-1 0 0,1 0 0 0 0,0 0 0 0 0,0 7-41 0 0,2-10 52 0 0,0-1 0 0 0,0 1 1 0 0,0 0-1 0 0,1-1 0 0 0,0 1 0 0 0,-1-1 0 0 0,1 1 0 0 0,0-1 1 0 0,0 0-1 0 0,0-1 0 0 0,0 1 0 0 0,0 0 0 0 0,0-1 0 0 0,1 0 1 0 0,-1 1-1 0 0,1-1 0 0 0,-1-1 0 0 0,1 1 0 0 0,-1 0 1 0 0,1-1-1 0 0,-1 0 0 0 0,1 0 0 0 0,-1 0 0 0 0,1 0 0 0 0,-1 0 1 0 0,1-1-1 0 0,-1 0 0 0 0,1 1 0 0 0,1-2-52 0 0,8 2 215 0 0,1-2-81 0 0,0 0 0 0 0,0 0 0 0 0,0-1 1 0 0,0-1-1 0 0,-1-1 0 0 0,1 0 0 0 0,-1 0 0 0 0,5-4-134 0 0,-9-9-167 0 0,-10 11-2404 0 0,-1 3-3583 0 0,-1 3-5958 0 0</inkml:trace>
  <inkml:trace contextRef="#ctx0" brushRef="#br0" timeOffset="6315.83">2440 505 11979 0 0,'0'0'2180'0'0,"0"0"-366"0"0,0 0-319 0 0,0 0-23 0 0,0 0 20 0 0,0 0-119 0 0,0 0-262 0 0,0 0-295 0 0,0 0-283 0 0,0 0-205 0 0,0 0-97 0 0,0 0-70 0 0,0 0-27 0 0,-1-3-5 0 0,-1-10-35 0 0,2 22 227 0 0,3 29 419 0 0,-3-32-653 0 0,10 425 1536 0 0,-5-336-1590 0 0,-6-84-4841 0 0,-5-35 228 0 0,-2 3-5204 0 0,4 15 810 0 0</inkml:trace>
  <inkml:trace contextRef="#ctx0" brushRef="#br0" timeOffset="6572.521">2425 476 9386 0 0,'0'0'1970'0'0,"0"0"-505"0"0,0 0-200 0 0,0 0 146 0 0,0 0 174 0 0,0 0-40 0 0,0 0-232 0 0,0 0-301 0 0,0 0-218 0 0,0 0-134 0 0,0 0-120 0 0,0 0-73 0 0,33-3-52 0 0,103-7-54 0 0,56 1-99 0 0,-195 31-4590 0 0,-5-15 1466 0 0,1 0-3542 0 0,1-3-4453 0 0</inkml:trace>
  <inkml:trace contextRef="#ctx0" brushRef="#br0" timeOffset="6734.221">2436 781 3249 0 0,'0'0'2976'0'0,"0"0"-351"0"0,0 0-238 0 0,0 0-161 0 0,0 0-111 0 0,0 0-200 0 0,0 0-305 0 0,0 0-321 0 0,0 0-302 0 0,0 0-245 0 0,0 0-175 0 0,0 0-127 0 0,0 0-94 0 0,23 4-96 0 0,71 10-70 0 0,13-28-207 0 0,-78 9-453 0 0,7-1-1629 0 0,-13 3-4228 0 0,-11 2-5245 0 0</inkml:trace>
  <inkml:trace contextRef="#ctx0" brushRef="#br0" timeOffset="7770.2">3268 741 1504 0 0,'0'0'3488'0'0,"0"0"-1258"0"0,0 0-415 0 0,0 0 100 0 0,0 0 33 0 0,0 0 1 0 0,0 0-193 0 0,0 0-338 0 0,0 0-328 0 0,0 0-291 0 0,0 0-220 0 0,0 0-154 0 0,-12-5-95 0 0,-43-13-47 0 0,52 17-253 0 0,1 1-1 0 0,-1-1 1 0 0,0 1 0 0 0,0 0 0 0 0,0 0 0 0 0,1 1 0 0 0,-1-1 0 0 0,0 0 0 0 0,1 1 0 0 0,-1 0 0 0 0,0 0-1 0 0,1-1 1 0 0,-1 1 0 0 0,1 1 0 0 0,-1-1 0 0 0,1 0 0 0 0,-1 1 0 0 0,1-1 0 0 0,0 1 0 0 0,0 0 0 0 0,-1 0-30 0 0,-7 5 130 0 0,-2-1-92 0 0,1 0-1 0 0,0 0 0 0 0,0 1 0 0 0,0 1 1 0 0,1 0-1 0 0,0 0 0 0 0,1 1 0 0 0,0 0 0 0 0,0 1 1 0 0,1-1-1 0 0,0 2 0 0 0,0-1 0 0 0,2 1 1 0 0,-1 0-1 0 0,1 1 0 0 0,1 0 0 0 0,0-1 0 0 0,1 2 1 0 0,0-1-1 0 0,1 0 0 0 0,0 1 0 0 0,0 4-37 0 0,2-14 7 0 0,1 0 0 0 0,-1 0 0 0 0,1 1 0 0 0,0-1 0 0 0,0 0-1 0 0,0 1 1 0 0,0-1 0 0 0,1 0 0 0 0,-1 0 0 0 0,1 1 0 0 0,0-1-1 0 0,0 0 1 0 0,0 0 0 0 0,0 0 0 0 0,1 0 0 0 0,-1 0 0 0 0,1 0 0 0 0,0 0-1 0 0,-1 0 1 0 0,1-1 0 0 0,1 1 0 0 0,-1-1 0 0 0,0 0 0 0 0,1 1-1 0 0,-1-1 1 0 0,1 0 0 0 0,-1 0 0 0 0,1 0 0 0 0,0-1 0 0 0,0 1 0 0 0,0-1-1 0 0,0 0 1 0 0,0 1 0 0 0,0-1 0 0 0,1-1 0 0 0,-1 1 0 0 0,1 0-7 0 0,18 0 172 0 0,0 0 0 0 0,0-2 0 0 0,0-1-1 0 0,0 0 1 0 0,0-2 0 0 0,-1 0 0 0 0,1-1 0 0 0,-1-2 0 0 0,0 0 0 0 0,-1-1 0 0 0,0-1 0 0 0,0-1 0 0 0,-1 0 0 0 0,0-2 0 0 0,7-6-172 0 0,5-4 222 0 0,-1 0 0 0 0,-1-3 0 0 0,-2 0 0 0 0,0-1 0 0 0,-2-2 0 0 0,-1-1 0 0 0,1-3-222 0 0,-13 11 21 0 0,0-1 0 0 0,-2 0 0 0 0,-1-1 0 0 0,-1 0 0 0 0,-1 0 0 0 0,0-1 0 0 0,-2 1 0 0 0,-1-1 0 0 0,-1 0 0 0 0,-1-1 0 0 0,-1 1 0 0 0,-2-17-21 0 0,1 35-19 0 0,0 0 0 0 0,-1 0 0 0 0,1 0 1 0 0,-1 0-1 0 0,-1 0 0 0 0,1 0 0 0 0,-1 1 1 0 0,0-1-1 0 0,-1 1 0 0 0,1-1 0 0 0,-1 1 1 0 0,0 0-1 0 0,0 0 0 0 0,-1 0 0 0 0,1 0 1 0 0,-1 1-1 0 0,0 0 0 0 0,-1-1 0 0 0,1 1 0 0 0,-1 1 1 0 0,1-1-1 0 0,-1 1 0 0 0,0 0 0 0 0,-1 0 1 0 0,1 0-1 0 0,0 0 0 0 0,-3 0 19 0 0,-3-1-29 0 0,1 1-1 0 0,-1 0 0 0 0,0 1 1 0 0,1 0-1 0 0,-1 0 0 0 0,0 1 1 0 0,0 1-1 0 0,0 0 0 0 0,0 0 1 0 0,0 1-1 0 0,0 0 0 0 0,0 1 1 0 0,0 1-1 0 0,-6 1 30 0 0,-1 2-10 0 0,0 1 1 0 0,1 0-1 0 0,0 2 0 0 0,0-1 1 0 0,1 2-1 0 0,0 0 0 0 0,0 2 1 0 0,1-1-1 0 0,1 2 0 0 0,0 0 10 0 0,7-6 8 0 0,1-1 0 0 0,1 1 1 0 0,-1 0-1 0 0,1 1 0 0 0,1-1 0 0 0,-1 1 0 0 0,1 0 0 0 0,0 0 0 0 0,1 0 0 0 0,0 1 0 0 0,1-1 0 0 0,-1 1 1 0 0,1 0-1 0 0,1-1 0 0 0,0 1 0 0 0,0 0 0 0 0,1 0 0 0 0,0 0 0 0 0,1 0 0 0 0,-1 0 0 0 0,2-1 0 0 0,0 5-8 0 0,5 5 52 0 0,1 0-1 0 0,1-1 1 0 0,0 0-1 0 0,2 0 0 0 0,0-1 1 0 0,0-1-1 0 0,1 0 1 0 0,1 0-1 0 0,1-1 0 0 0,0-1 1 0 0,1 0-1 0 0,0-1 1 0 0,13 8-52 0 0,144 105 694 0 0,-81-59-407 0 0,-66-40-263 0 0,-17-20-1196 0 0,-2-20-3634 0 0,-4 9 661 0 0,0 1-6588 0 0</inkml:trace>
  <inkml:trace contextRef="#ctx0" brushRef="#br0" timeOffset="8135.909">4069 652 14227 0 0,'0'0'2230'0'0,"0"0"-754"0"0,0 0-317 0 0,0 0 39 0 0,0 0 57 0 0,0 0-91 0 0,0 0-288 0 0,0 0-287 0 0,0 0-139 0 0,0 0-10 0 0,0 0 23 0 0,0 0 30 0 0,0 0-43 0 0,-1 14-85 0 0,0-1-262 0 0,-1 0 0 0 0,0 0 0 0 0,0-1-1 0 0,-1 1 1 0 0,-1 0 0 0 0,-1-1 0 0 0,1 0 0 0 0,-7 10-103 0 0,-27 39 225 0 0,-3-2 1 0 0,-2-1-1 0 0,-11 7-225 0 0,2-3-125 0 0,39-44-315 0 0,13-17 244 0 0,-9-9-5720 0 0,4-5 1169 0 0,3 4-2031 0 0,2 2-3354 0 0</inkml:trace>
  <inkml:trace contextRef="#ctx0" brushRef="#br0" timeOffset="8617.543">3784 590 9522 0 0,'0'0'2837'0'0,"0"0"-469"0"0,0 0-415 0 0,0 0-272 0 0,0 0-180 0 0,0 0-201 0 0,0 0-269 0 0,0 0-235 0 0,0 0-229 0 0,0 0-191 0 0,0 0-103 0 0,0 0-14 0 0,-3 1 17 0 0,3-1-228 0 0,-1 0-1 0 0,1 1 1 0 0,-1-1 0 0 0,0 1 0 0 0,1-1-1 0 0,-1 1 1 0 0,1 0 0 0 0,-1-1-1 0 0,1 1 1 0 0,-1 0 0 0 0,1-1 0 0 0,0 1-1 0 0,-1 0 1 0 0,1-1 0 0 0,0 1-1 0 0,-1 0 1 0 0,1 0 0 0 0,0-1 0 0 0,0 1-1 0 0,0 0 1 0 0,0 0 0 0 0,0 0-1 0 0,0-1 1 0 0,0 1 0 0 0,0 0 0 0 0,0 0-1 0 0,0-1 1 0 0,0 1 0 0 0,0 0-1 0 0,1 0 1 0 0,-1-1 0 0 0,0 1-1 0 0,1 0 1 0 0,-1 0 0 0 0,0-1 0 0 0,1 1-1 0 0,-1 0 1 0 0,1-1 0 0 0,-1 1-1 0 0,1-1 1 0 0,-1 1 0 0 0,1 0 0 0 0,-1-1-1 0 0,1 0 1 0 0,0 1 0 0 0,-1-1-1 0 0,1 1 1 0 0,0-1 0 0 0,0 0 0 0 0,-1 1-1 0 0,1-1 1 0 0,0 0 0 0 0,-1 0-1 0 0,1 1-46 0 0,143 138 2671 0 0,-49 8-2157 0 0,-65-90-415 0 0,2-3 0 0 0,3 0 0 0 0,2-2 0 0 0,10 7-100 0 0,-33-52-383 0 0,-20-16-876 0 0,0 1-1601 0 0,-1 3-2005 0 0,5 2-7198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1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71 2296 0 0,'0'0'1782'0'0,"0"0"-642"0"0,0 0-321 0 0,0 0 200 0 0,0 0 403 0 0,0 0 265 0 0,0 0 40 0 0,0 0-255 0 0,0 0-394 0 0,0 0-238 0 0,0 0-145 0 0,1-8-62 0 0,-1 7-529 0 0,1-32 509 0 0,-1 6 3507 0 0,0 26-3616 0 0,0 1 23 0 0,0 4 2548 0 0,-2 16-2989 0 0,1 187 1390 0 0,-25 169-1476 0 0,-2-60 410 0 0,17-242-326 0 0,11-73-91 0 0,0-1 8 0 0,0 0-3 0 0,0 0 4 0 0,0 0-7 0 0,0 0 0 0 0,0 0 5 0 0,0-26-494 0 0,4-39-2129 0 0,-4 43-935 0 0,0 1-3676 0 0,0 8 646 0 0,0 5-508 0 0</inkml:trace>
  <inkml:trace contextRef="#ctx0" brushRef="#br0" timeOffset="501.37">129 141 824 0 0,'0'0'634'0'0,"0"0"-194"0"0,0 0-40 0 0,0 0 204 0 0,0 0 383 0 0,0 0 265 0 0,0 0 163 0 0,0 0 35 0 0,0 0-133 0 0,0 0-40 0 0,0 0-70 0 0,0 0-117 0 0,0 0-11 0 0,-18-15-42 0 0,-56-47-41 0 0,41 47 3014 0 0,58 20-433 0 0,14 1-2970 0 0,182-17 1464 0 0,253-4-790 0 0,-397-17-2597 0 0,-65 30-1624 0 0,-2 10-11258 0 0,-8-4 5097 0 0</inkml:trace>
  <inkml:trace contextRef="#ctx0" brushRef="#br0" timeOffset="964.959">0 1087 3929 0 0,'0'0'1517'0'0,"0"0"-151"0"0,0 0 93 0 0,0 0 303 0 0,0 0 202 0 0,0 0-73 0 0,0 0-322 0 0,0 0-414 0 0,0 0-331 0 0,0 0-196 0 0,0 0-79 0 0,0 0-7 0 0,17 0 1917 0 0,189-46 1817 0 0,105-6-2904 0 0,-1-9-727 0 0,-297 57-6246 0 0,-23 2-4992 0 0,8 2-1120 0 0</inkml:trace>
  <inkml:trace contextRef="#ctx0" brushRef="#br0" timeOffset="3345.221">1252 693 0 0 0,'0'0'838'0'0,"0"0"571"0"0,0 0 324 0 0,0 0 178 0 0,0 0 45 0 0,0 0 0 0 0,0 0-109 0 0,0 0-143 0 0,0 0-165 0 0,0 0-213 0 0,0 0-189 0 0,0 0-142 0 0,-5-9-95 0 0,-18-31-91 0 0,10 32 2160 0 0,4 27-3064 0 0,8-17 329 0 0,-13 33-100 0 0,1 1 1 0 0,1 0 0 0 0,3 1 0 0 0,-4 27-135 0 0,-10 33 105 0 0,-4 2-88 0 0,17-78-45 0 0,9-19-8 0 0,1-2-4 0 0,0 0 0 0 0,0 0-3 0 0,0 0-9 0 0,4-12-40 0 0,100-267 187 0 0,-52 118 378 0 0,-44 248 622 0 0,-8-72-1084 0 0,1 0-1 0 0,1-1 0 0 0,0 1 1 0 0,1-1-1 0 0,1 0 1 0 0,0 0-1 0 0,1 0 0 0 0,0 0 1 0 0,1-1-1 0 0,1 0 0 0 0,0 0 1 0 0,1 0-1 0 0,5 6-10 0 0,-10-16 17 0 0,-1 1 0 0 0,0 0 0 0 0,1-1 1 0 0,0 0-1 0 0,0 0 0 0 0,0 0 0 0 0,0 0 0 0 0,0 0 0 0 0,1 0 0 0 0,-1-1 0 0 0,1 0 1 0 0,0 1-1 0 0,0-2 0 0 0,0 1 0 0 0,0 0 0 0 0,0-1 0 0 0,0 1 0 0 0,0-1 1 0 0,0 0-1 0 0,0-1 0 0 0,1 1 0 0 0,-1-1 0 0 0,0 0 0 0 0,1 0 0 0 0,-1 0 0 0 0,0 0 1 0 0,1-1-1 0 0,-1 0 0 0 0,0 0 0 0 0,0 0 0 0 0,0 0 0 0 0,2-1-17 0 0,6-12 162 0 0,-1 0-1 0 0,-1 0 0 0 0,0-1 1 0 0,-1 0-1 0 0,0 0 0 0 0,-2-1 1 0 0,1 0-1 0 0,-2-1 1 0 0,0 1-1 0 0,-2-1 0 0 0,1-1 1 0 0,-2 1-1 0 0,0 0 0 0 0,-1-8-161 0 0,3-137 406 0 0,-6 168-6216 0 0,2 5-1438 0 0,4-3-4986 0 0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2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30 808 0 0,'0'0'1546'0'0,"0"0"-346"0"0,0 0 112 0 0,0 0 405 0 0,0 0 395 0 0,0 0 78 0 0,0 0-266 0 0,0 0-374 0 0,0 0-328 0 0,0 0-170 0 0,0 0-112 0 0,-15-1 3559 0 0,-17-2-3631 0 0,18 5-776 0 0,1 1 1 0 0,0 1 0 0 0,0-1-1 0 0,1 2 1 0 0,-1 0 0 0 0,1 1-1 0 0,0 0 1 0 0,1 0-1 0 0,-1 1 1 0 0,1 1 0 0 0,1 0-1 0 0,-1 1 1 0 0,1 0 0 0 0,1 0-1 0 0,0 1 1 0 0,0 0 0 0 0,1 1-1 0 0,0 0 1 0 0,1 0 0 0 0,0 0-1 0 0,0 1-92 0 0,2-3 9 0 0,1 1 0 0 0,0-1 0 0 0,0 1-1 0 0,1-1 1 0 0,0 1 0 0 0,0 0 0 0 0,1 0 0 0 0,1 1-1 0 0,-1-1 1 0 0,2 0 0 0 0,-1 0 0 0 0,2 1-9 0 0,-1-8 6 0 0,0 0 1 0 0,1 0-1 0 0,-1-1 1 0 0,1 1 0 0 0,0 0-1 0 0,0 0 1 0 0,0 0-1 0 0,0 0 1 0 0,0-1-1 0 0,1 1 1 0 0,-1-1-1 0 0,1 1 1 0 0,0-1 0 0 0,0 0-1 0 0,0 1 1 0 0,0-1-1 0 0,0 0 1 0 0,0 0-1 0 0,0 0 1 0 0,1-1 0 0 0,-1 1-1 0 0,1 0 1 0 0,0-1-1 0 0,-1 0 1 0 0,1 0-1 0 0,0 1 1 0 0,0-2 0 0 0,-1 1-1 0 0,1 0 1 0 0,0 0-1 0 0,0-1 1 0 0,0 0-1 0 0,0 0 1 0 0,0 1-1 0 0,0-2-6 0 0,107-13 812 0 0,-86 2-659 0 0,-2-1 0 0 0,0-1 0 0 0,0-1-1 0 0,-1-1 1 0 0,-1-1 0 0 0,-1 0 0 0 0,0-2 0 0 0,-2 0-1 0 0,0-1 1 0 0,-1-1 0 0 0,-1 0 0 0 0,-1-1 0 0 0,-1-1-1 0 0,4-9-152 0 0,22-57 745 0 0,-39 88-619 0 0,0 1-23 0 0,0 0-31 0 0,1 12-32 0 0,1 1-32 0 0,0 0 0 0 0,2-1 1 0 0,-1 1-1 0 0,2-1 0 0 0,-1 0 0 0 0,2 0 0 0 0,0-1 1 0 0,0 1-1 0 0,1-1 0 0 0,0-1 0 0 0,1 1 0 0 0,0-1 1 0 0,1 0-1 0 0,0-1 0 0 0,0 0 0 0 0,1-1 1 0 0,0 0-1 0 0,1 0 0 0 0,0-1 0 0 0,0 0 0 0 0,0-1 1 0 0,1 0-1 0 0,0-1 0 0 0,0-1 0 0 0,10 3-8 0 0,49-3-488 0 0,-47-15-2607 0 0,-18 7-1138 0 0,-1 0-7899 0 0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2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51.08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1 258,'5'-40,"8"62,56 255,-49-181,5-1,31 78,-49-154,1 0,1 0,1-1,1-1,0 1,1-2,1 0,11 11,-21-24,0 0,1 0,0 0,0 0,-1-1,1 0,1 0,-1 0,0 0,0-1,1 1,-1-1,1 0,-1-1,1 1,-1-1,1 0,0 0,-1 0,1 0,-1-1,1 0,-1 0,1 0,-1-1,0 1,1-1,-1 0,0 0,0-1,-1 1,1-1,0 0,10-8,-2-1,1 0,-2-1,1 0,-2-1,0 0,-1 0,2-5,59-116,-6-2,-7-3,25-98,-61 199,-5 83,-12-6,1-1,2-1,1 1,2-1,2-1,1 0,1 0,3-2,0 0,2 0,5 3,-17-28,0-1,0 1,1-1,0-1,0 0,0 0,1 0,0-1,0-1,0 1,1-2,-1 1,1-1,0-1,0 1,0-2,1 0,-1 0,0 0,0-1,1-1,-1 0,0 0,0-1,5-2,-5-2,0 0,0-1,-1 0,0 0,0-1,-1-1,0 1,0-1,-1-1,0 1,-1-1,0 0,0-1,-1 1,-1-1,0 0,1-5,10-27,-1-1,-3-1,-1 0,-3-1,-2 1,0-34,-4 54,0 0,-2 0,-1 1,-1-1,-2 0,0 1,-1 0,-1 0,-2 0,-5-10,14 34,-1 1,1 0,0 0,0-1,-1 1,1 0,-1-1,1 1,0 0,-1-1,1 1,-1-1,0 1,1-1,-1 1,1-1,-1 1,0-1,1 0,-1 1,0-1,1 0,-1 1,0-1,0 0,1 0,-1 0,0 0,0 0,1 0,-1 0,0 0,0 0,0 0,1 0,-1 0,0-1,1 1,-1 0,0 0,0-1,1 1,-1 0,0-1,1 1,-1-1,1 1,-1-1,1 1,-1-1,1 0,-1 1,1-1,-1 0,1 1,0-1,-1 0,1 1,0-1,0 0,-1 0,-1 24,1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17484 0 0,'0'0'1912'0'0,"0"0"-704"0"0,0 0-423 0 0,0 0-329 0 0,0 0-176 0 0,0 0-160 0 0,0 0-344 0 0,0 0-344 0 0,0 0-449 0 0,0 0-1287 0 0,0 0-10051 0 0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6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20 104 18788 0 0,'0'0'1444'0'0,"0"0"-462"0"0,0 0-262 0 0,0 0-165 0 0,0 0-95 0 0,0 0-97 0 0,0 0-117 0 0,0 0-79 0 0,0 0-27 0 0,0 0-49 0 0,0 0-21 0 0,0 0-24 0 0,-4 33-46 0 0,-7 106 28 0 0,11-137-26 0 0,-1 0 0 0 0,0 0 0 0 0,0 0 0 0 0,1 1 0 0 0,0-1 0 0 0,-1 0 0 0 0,1 1 1 0 0,0-1-1 0 0,0 0 0 0 0,0 1 0 0 0,0-1 0 0 0,1 0 0 0 0,-1 0 0 0 0,0 1 0 0 0,1-1 0 0 0,0 0 0 0 0,0 0 1 0 0,-1 1-1 0 0,1-1 0 0 0,1 0 0 0 0,-1 0 0 0 0,0 0 0 0 0,0 0 0 0 0,1 0 0 0 0,-1-1 0 0 0,1 2-2 0 0,4 1 19 0 0,-1-1 81 0 0,0 1-1 0 0,1-1 1 0 0,-1 0-1 0 0,1-1 1 0 0,0 1-1 0 0,0-1 1 0 0,0 0-1 0 0,0-1 1 0 0,0 1-1 0 0,0-1 0 0 0,0-1 1 0 0,1 1-1 0 0,-1-1 1 0 0,0 0-1 0 0,1 0 1 0 0,-1-1-1 0 0,0 0 1 0 0,0 0-1 0 0,0 0 1 0 0,1-1-1 0 0,-1 0 1 0 0,-1 0-1 0 0,1 0 1 0 0,0-1-1 0 0,0 0 1 0 0,-1 0-1 0 0,0 0 1 0 0,0-1-1 0 0,0 0 1 0 0,0 0-1 0 0,0 0 1 0 0,-1-1-1 0 0,1 1 1 0 0,-1-1-1 0 0,-1 0 0 0 0,1 0 1 0 0,2-6-100 0 0,83-157 209 0 0,-82 150-1756 0 0,-7 10-5956 0 0,0 7-4549 0 0</inkml:trace>
  <inkml:trace contextRef="#ctx0" brushRef="#br0" timeOffset="446.009">631 41 10058 0 0,'0'0'3129'0'0,"0"0"-943"0"0,0 0-330 0 0,0 0-200 0 0,0 0-198 0 0,0 0-243 0 0,0 0-327 0 0,0 0-236 0 0,0 0-124 0 0,0 0-65 0 0,0 0-43 0 0,0 0-81 0 0,0 0-86 0 0,0-7-89 0 0,1 4-155 0 0,-1 2-5 0 0,0 0 1 0 0,1 0 0 0 0,-1 0 0 0 0,0 1-1 0 0,1-1 1 0 0,-1 0 0 0 0,0 0-1 0 0,0 0 1 0 0,0 0 0 0 0,0 0-1 0 0,0 1 1 0 0,0-1 0 0 0,0 0-1 0 0,0 0 1 0 0,0 0 0 0 0,0 0 0 0 0,0 0-1 0 0,0 0 1 0 0,-1 1 0 0 0,1-1-1 0 0,0 0 1 0 0,-1 0 0 0 0,1 0-1 0 0,-1 1 1 0 0,1-1 0 0 0,0 0-1 0 0,-1 1 1 0 0,0-1 0 0 0,1 0 0 0 0,-1 1-1 0 0,1-1 1 0 0,-1 0 0 0 0,0 1-1 0 0,0-1 1 0 0,1 1 0 0 0,-1 0-1 0 0,0-1 1 0 0,0 1 0 0 0,1-1-1 0 0,-1 1 1 0 0,0 0 0 0 0,0 0 0 0 0,0-1-1 0 0,0 1 1 0 0,0 0 0 0 0,1 0-1 0 0,-1 0 1 0 0,0 0 0 0 0,0 0-1 0 0,0 0 1 0 0,0 0 0 0 0,0 0-1 0 0,0 1 1 0 0,1-1 0 0 0,-1 0-1 0 0,0 0 1 0 0,0 1 0 0 0,0-1 0 0 0,1 1-1 0 0,-1-1 1 0 0,0 1 0 0 0,0-1-1 0 0,1 1 1 0 0,-1-1 0 0 0,0 1-1 0 0,1-1 1 0 0,-1 1 0 0 0,1 0-1 0 0,-1 0-4 0 0,-85 45 677 0 0,85-44-676 0 0,0 0 1 0 0,0 0 0 0 0,0-1-1 0 0,0 1 1 0 0,1 0 0 0 0,-1 0-1 0 0,1 0 1 0 0,-1 0 0 0 0,1 0-1 0 0,-1 0 1 0 0,1 0 0 0 0,0 0-1 0 0,0 0 1 0 0,0 0 0 0 0,1 0-1 0 0,-1 0 1 0 0,0 0 0 0 0,1 0-1 0 0,-1 0 1 0 0,1 0 0 0 0,-1 0-1 0 0,1 0 1 0 0,0 0 0 0 0,0 0-1 0 0,0-1 1 0 0,0 1 0 0 0,0 0-1 0 0,1-1 1 0 0,-1 1 0 0 0,0-1 0 0 0,1 1-1 0 0,-1-1 1 0 0,1 0 0 0 0,0 1-1 0 0,-1-1 1 0 0,1 0 0 0 0,0 0-1 0 0,-1 0 1 0 0,1 0 0 0 0,0-1-1 0 0,0 1-1 0 0,10 10 22 0 0,78 71 300 0 0,-84-75-199 0 0,0-1 0 0 0,-1 1 0 0 0,0 0 0 0 0,0 0 0 0 0,0 0 0 0 0,-1 1 0 0 0,0 0 0 0 0,-1 0 0 0 0,1 0 0 0 0,-2 0 0 0 0,1 0 0 0 0,-1 1 0 0 0,0-1 0 0 0,-1 1 0 0 0,0-1 0 0 0,0 1 0 0 0,-1 0-1 0 0,0 1-121 0 0,-2-4 50 0 0,-1 0 1 0 0,1-1 0 0 0,-1 1-1 0 0,0 0 1 0 0,-1-1 0 0 0,0 0 0 0 0,1 0-1 0 0,-1 0 1 0 0,-1 0 0 0 0,1-1 0 0 0,-1 1-1 0 0,0-1 1 0 0,0-1 0 0 0,0 1 0 0 0,0 0-1 0 0,-1-1 1 0 0,-2 1-52 0 0,5-2 14 0 0,-4 2-40 0 0,1 0-1 0 0,-1 0 1 0 0,0-1 0 0 0,-1 0-1 0 0,1 0 1 0 0,0-1 0 0 0,-1 0-1 0 0,1 0 1 0 0,-1 0-1 0 0,0-1 1 0 0,0 0 0 0 0,1-1-1 0 0,-1 0 1 0 0,0 0 0 0 0,0-1-1 0 0,1 0 1 0 0,-9-2 26 0 0,-16-28-2196 0 0,23 14-4903 0 0,8 15 5761 0 0,-3-6-11157 0 0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2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3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5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87 19428 0 0,'0'0'1112'0'0,"0"0"-551"0"0,0 0-1 0 0,0 0 80 0 0,0 0-24 0 0,0 0-128 0 0,0 0-216 0 0,0 0-192 0 0,0 0-64 0 0,0 0-40 0 0,0 0-80 0 0,-45 192-56 0 0,45-181-160 0 0,0 0-240 0 0,0-4-496 0 0,0 1-945 0 0,2-5-3336 0 0,0-3-7098 0 0</inkml:trace>
  <inkml:trace contextRef="#ctx0" brushRef="#br0" timeOffset="513.798">337 25 9994 0 0,'0'0'2391'0'0,"0"0"-361"0"0,0 0-139 0 0,0 0-184 0 0,0 0-284 0 0,0 0-367 0 0,0 0-361 0 0,0 0-249 0 0,0 0-121 0 0,0 0-20 0 0,0 0-23 0 0,0 0-26 0 0,-10 11-31 0 0,-31 36-51 0 0,38-43-145 0 0,0 1 1 0 0,1-1 0 0 0,-1 1-1 0 0,1-1 1 0 0,0 1 0 0 0,0 0 0 0 0,0 0-1 0 0,1 0 1 0 0,0 0 0 0 0,0 0-1 0 0,0 0 1 0 0,1 0 0 0 0,-1 0-1 0 0,1 3-29 0 0,0-2 18 0 0,-1 2-5 0 0,1 0 0 0 0,-1-1 0 0 0,1 1 0 0 0,1 0 0 0 0,0 0 0 0 0,0-1-1 0 0,0 1 1 0 0,1 0 0 0 0,0-1 0 0 0,0 1 0 0 0,1-1 0 0 0,0 0 0 0 0,0 0 0 0 0,1 0 0 0 0,0 0 0 0 0,0-1-1 0 0,1 0 1 0 0,0 1 0 0 0,0-2 0 0 0,0 1 0 0 0,1 0 0 0 0,-1-1 0 0 0,1 0 0 0 0,1-1 0 0 0,-1 1 0 0 0,1-1 0 0 0,-1 0-1 0 0,3 0-12 0 0,-2-3 113 0 0,-1 0 0 0 0,0 0-1 0 0,1-1 1 0 0,-1 0 0 0 0,1 0-1 0 0,-1-1 1 0 0,0 1 0 0 0,1-2-1 0 0,-1 1 1 0 0,0-1 0 0 0,0 1-1 0 0,0-2 1 0 0,0 1 0 0 0,0-1-1 0 0,0 0 1 0 0,-1 0 0 0 0,1 0-1 0 0,-1-1 1 0 0,0 0 0 0 0,0 0-1 0 0,0 0 1 0 0,-1-1 0 0 0,0 0-1 0 0,1 1 1 0 0,-2-2 0 0 0,1 1-1 0 0,0 0 1 0 0,-1-1 0 0 0,0 1-1 0 0,-1-1 1 0 0,1 0 0 0 0,-1 0-1 0 0,0 0 1 0 0,0 0 0 0 0,-1-1-1 0 0,0 1 1 0 0,0 0-1 0 0,0-1 1 0 0,-1 1 0 0 0,0 0-1 0 0,0-1 1 0 0,-1-1-113 0 0,1 0 29 0 0,0 1 0 0 0,0-1 0 0 0,0 0 0 0 0,-1 1 1 0 0,0-1-1 0 0,-1 1 0 0 0,0-1 0 0 0,0 1 0 0 0,-1 0 0 0 0,1 0 0 0 0,-2 0 0 0 0,1 0 0 0 0,-1 0 0 0 0,0 1 0 0 0,0-1 0 0 0,-1 1 0 0 0,1 0 0 0 0,-2 0 1 0 0,1 1-1 0 0,-6-5-29 0 0,6 6-165 0 0,1-1 1 0 0,-1 2 0 0 0,0-1-1 0 0,-1 1 1 0 0,1-1 0 0 0,-1 1 0 0 0,1 1-1 0 0,-1-1 1 0 0,0 1 0 0 0,0 0-1 0 0,0 0 1 0 0,0 1 0 0 0,0 0 0 0 0,-1 0-1 0 0,1 0 1 0 0,0 1 0 0 0,0 0 0 0 0,-1 0-1 0 0,1 1 1 0 0,0 0 0 0 0,0 0-1 0 0,-1 0 1 0 0,1 1 0 0 0,0-1 0 0 0,0 1-1 0 0,0 1 1 0 0,-4 2 164 0 0,-4 3-4449 0 0,3-1-7188 0 0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2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72 339 5929 0 0,'0'0'3097'0'0,"0"0"-1155"0"0,0 0-303 0 0,0 0-11 0 0,0 0 16 0 0,0 0-89 0 0,0 0-260 0 0,0 0-302 0 0,0 0-299 0 0,0 0-256 0 0,0 0-186 0 0,0 0-104 0 0,0 0 4 0 0,-4 1 91 0 0,2 0-195 0 0,0-1 1 0 0,1 1 0 0 0,-1 0 0 0 0,0 0-1 0 0,1 0 1 0 0,-1 0 0 0 0,1 0 0 0 0,0 1-1 0 0,-1-1 1 0 0,1 0 0 0 0,0 1 0 0 0,0-1-1 0 0,0 1 1 0 0,0-1 0 0 0,0 1 0 0 0,0-1-1 0 0,0 1 1 0 0,0 0 0 0 0,1-1-1 0 0,-1 1 1 0 0,1 0 0 0 0,-1 0 0 0 0,1 0-1 0 0,-1-1 1 0 0,1 1 0 0 0,0 0 0 0 0,0 0-1 0 0,0 0 1 0 0,0 0 0 0 0,1-1 0 0 0,-1 1-1 0 0,0 0 1 0 0,1 0 0 0 0,-1 0 0 0 0,1-1-1 0 0,0 1 1 0 0,0 0-49 0 0,-1 2 36 0 0,2 46 505 0 0,-2 1 1 0 0,-3 0 0 0 0,-1-1 0 0 0,-10 42-542 0 0,10-74 50 0 0,-2 7-27 0 0,0-1 0 0 0,2 1 1 0 0,1 1-1 0 0,1-1 1 0 0,1 0-1 0 0,1 0 1 0 0,2 1-1 0 0,3 24-23 0 0,-3-44 2 0 0,-1-1 0 0 0,1 1 0 0 0,-1 0 0 0 0,2 0 0 0 0,-1-1 0 0 0,1 1 0 0 0,-1-1 0 0 0,2 0 1 0 0,-1 1-1 0 0,0-1 0 0 0,1-1 0 0 0,0 1 0 0 0,0-1 0 0 0,1 1 0 0 0,-1-1 0 0 0,1 0 0 0 0,0-1 0 0 0,0 1 0 0 0,4 1-2 0 0,-5-5 53 0 0,1 0 1 0 0,0-1-1 0 0,-1 0 1 0 0,1 1 0 0 0,-1-1-1 0 0,1-1 1 0 0,-1 1-1 0 0,0-1 1 0 0,1 0-1 0 0,-1 0 1 0 0,0 0-1 0 0,0 0 1 0 0,0-1-1 0 0,0 0 1 0 0,-1 0-1 0 0,1 0 1 0 0,-1 0-1 0 0,0 0 1 0 0,0-1 0 0 0,0 1-1 0 0,0-1 1 0 0,0 0-1 0 0,-1 0-53 0 0,10-9 80 0 0,113-174 428 0 0,-56 54-428 0 0,-5-2 1 0 0,-6-2-1 0 0,-6-3 0 0 0,-6-3-80 0 0,-30 22 327 0 0,-16 120-190 0 0,-13 10 37 0 0,-12 44-118 0 0,2 1 0 0 0,2 1 0 0 0,3 1 0 0 0,3 1 0 0 0,2 0 0 0 0,2 1 0 0 0,3 1 0 0 0,3-1 0 0 0,2 1 0 0 0,2 0 0 0 0,4 0 0 0 0,3 10-56 0 0,47 254 293 0 0,-40-253-319 0 0,-13-69 38 0 0,1-1 18 0 0,-1 0-7 0 0,0 0 10 0 0,0 0 25 0 0,0 0 27 0 0,0 0 19 0 0,0 0 11 0 0,0 0-3 0 0,0 0 14 0 0,0 0-9 0 0,0-30 203 0 0,0 13-608 0 0,0 13-3418 0 0,0 3-3748 0 0,0 1-4687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57 210 1808 0 0,'0'0'1837'0'0,"0"0"177"0"0,0 0 322 0 0,0 0 179 0 0,0 0-92 0 0,0 0-273 0 0,0 0-392 0 0,0 0-347 0 0,0 0-252 0 0,0 0-207 0 0,0 0-192 0 0,0 0-156 0 0,0 0-129 0 0,-5-6-116 0 0,-15-19-111 0 0,15 19-81 0 0,24 415 1872 0 0,-29-215-1647 0 0,-4-171 1032 0 0,6-46-684 0 0,5 13-716 0 0,0-1 0 0 0,0 1 1 0 0,1-1-1 0 0,1 0 0 0 0,0 0 0 0 0,0 0 0 0 0,1 0 0 0 0,1 0 0 0 0,0 0 1 0 0,0 0-25 0 0,0-10 17 0 0,3-16-9 0 0,2 1 0 0 0,2-1-1 0 0,1 1 1 0 0,1 0 0 0 0,2 1 0 0 0,2 0 0 0 0,8-13-8 0 0,-7 13 28 0 0,2 1 1 0 0,1 0-1 0 0,1 2 1 0 0,2 0-1 0 0,1 1 1 0 0,1 2-1 0 0,2 0 1 0 0,24-21-29 0 0,-48 49 5 0 0,0-1 0 0 0,0 1 0 0 0,0 0 0 0 0,0 0 0 0 0,1-1 0 0 0,-1 1-1 0 0,1 0 1 0 0,-1 0 0 0 0,1 0 0 0 0,-1 0 0 0 0,1 1 0 0 0,-1-1 0 0 0,1 0 0 0 0,0 1 0 0 0,-1-1 0 0 0,1 1 0 0 0,0-1 0 0 0,0 1 0 0 0,-1 0 0 0 0,1 0 0 0 0,0 0 0 0 0,0 0 0 0 0,-1 0 0 0 0,1 0 0 0 0,0 0 0 0 0,0 0 0 0 0,-1 1 0 0 0,1-1 0 0 0,0 1 0 0 0,-1 0 0 0 0,1-1 0 0 0,0 1 0 0 0,-1 0 0 0 0,1 0 0 0 0,-1 0 0 0 0,1 0 0 0 0,-1 0 0 0 0,0 0 0 0 0,1 0 0 0 0,-1 0 0 0 0,0 1 0 0 0,0-1 0 0 0,0 1 0 0 0,0-1 0 0 0,0 1-1 0 0,0-1 1 0 0,0 1 0 0 0,0-1 0 0 0,-1 1 0 0 0,1 0 0 0 0,-1-1 0 0 0,1 3-5 0 0,9 27 54 0 0,-1 1 1 0 0,-2 0-1 0 0,-1 0 0 0 0,-1 1 0 0 0,-2 0 0 0 0,-2 0 0 0 0,0 0 0 0 0,-3 0 0 0 0,-1 8-54 0 0,2-31 16 0 0,-1 0-1 0 0,1-1 0 0 0,-2 1 1 0 0,1 0-1 0 0,-1-1 0 0 0,-1 0 1 0 0,0 0-1 0 0,0 0 0 0 0,-1 0 1 0 0,0 0-1 0 0,0-1 0 0 0,-1 0 1 0 0,0 0-1 0 0,-1 0 1 0 0,0-1-1 0 0,0 0 0 0 0,0-1 1 0 0,-1 1-1 0 0,0-1 0 0 0,0-1 1 0 0,-1 1-1 0 0,1-2 0 0 0,-1 1 1 0 0,0-1-1 0 0,0 0 1 0 0,-1-1-1 0 0,-6 1-15 0 0,-105 6-329 0 0,119-10 268 0 0,-1-1 0 0 0,1 0 0 0 0,0 1 0 0 0,0-1-1 0 0,0 0 1 0 0,0 0 0 0 0,0-1 0 0 0,0 1 0 0 0,0 0 0 0 0,0-1 0 0 0,1 1 0 0 0,-1-1 0 0 0,0 1 0 0 0,1-1 0 0 0,-1 0 0 0 0,1 0 0 0 0,0 0 0 0 0,0 0 0 0 0,0 0 0 0 0,-1 0 0 0 0,2 0 0 0 0,-1 0 0 0 0,0 0 0 0 0,0 0 0 0 0,1 0 0 0 0,-1-1 0 0 0,1 1 0 0 0,0 0 0 0 0,-1-1 0 0 0,1 1 0 0 0,0 0 0 0 0,1 0 0 0 0,-1-1 0 0 0,0 0 61 0 0,16-49-8608 0 0,-8 41-2147 0 0</inkml:trace>
  <inkml:trace contextRef="#ctx0" brushRef="#br0" timeOffset="724.586">453 552 0 0 0,'0'0'952'0'0,"0"0"793"0"0,0 0 556 0 0,0 0 204 0 0,0 0-63 0 0,0 0-400 0 0,0 0-410 0 0,0 0-261 0 0,0 0-170 0 0,0 0-92 0 0,0 0-84 0 0,0 0-54 0 0,25 3-69 0 0,80 5-80 0 0,-101-7-719 0 0,0-1 0 0 0,0 1 0 0 0,-1-1-1 0 0,1 0 1 0 0,0-1 0 0 0,0 1 0 0 0,0-1-1 0 0,0 1 1 0 0,-1-1 0 0 0,1-1-1 0 0,0 1 1 0 0,-1 0 0 0 0,1-1 0 0 0,-1 0-1 0 0,1 1 1 0 0,-1-1 0 0 0,0-1-1 0 0,0 1 1 0 0,0 0 0 0 0,0-1 0 0 0,0 0-1 0 0,0 1 1 0 0,-1-1 0 0 0,1 0-1 0 0,1-3-102 0 0,9-10 433 0 0,2-1-75 0 0,-2 0 1 0 0,1-1-1 0 0,-2-1 1 0 0,0 0-1 0 0,-2-1 0 0 0,0 0 1 0 0,2-8-359 0 0,-5 11 66 0 0,-1-1 0 0 0,0 1 0 0 0,-2-1 0 0 0,0 0 1 0 0,-1-1-1 0 0,0 1 0 0 0,-2-1 0 0 0,0-14-66 0 0,-1 27 9 0 0,1 3-8 0 0,0 1 1 0 0,-1-1-1 0 0,1 0 1 0 0,-1 1-1 0 0,0-1 1 0 0,0 0-1 0 0,0 0 0 0 0,0 1 1 0 0,0-1-1 0 0,0 0 1 0 0,-1 1-1 0 0,1-1 1 0 0,-1 1-1 0 0,0-1 0 0 0,0 0 1 0 0,0 1-1 0 0,0-1 1 0 0,0 1-1 0 0,-1 0 1 0 0,1-1-1 0 0,-1 1 0 0 0,1 0 1 0 0,-1 0-1 0 0,0 0 1 0 0,0 0-1 0 0,0 0 0 0 0,0 1 1 0 0,0-1-1 0 0,0 0 1 0 0,0 1-1 0 0,-1 0 1 0 0,1-1-1 0 0,-1 1 0 0 0,-1 0-1 0 0,0 1-21 0 0,0 1 0 0 0,0 0-1 0 0,0 0 1 0 0,0 1 0 0 0,0-1-1 0 0,0 1 1 0 0,0 0-1 0 0,0 0 1 0 0,1 0 0 0 0,-1 0-1 0 0,1 1 1 0 0,-1-1 0 0 0,1 1-1 0 0,0 0 1 0 0,0 0 0 0 0,0 0-1 0 0,1 1 1 0 0,-1-1-1 0 0,1 1 1 0 0,-1-1 0 0 0,1 1-1 0 0,1 0 1 0 0,-1 0 0 0 0,0 0-1 0 0,1 0 1 0 0,0 0-1 0 0,0 0 1 0 0,0 0 0 0 0,0 0-1 0 0,1 1 1 0 0,-1-1 0 0 0,1 0-1 0 0,0 0 1 0 0,1 1-1 0 0,-1-1 1 0 0,1 0 0 0 0,0 0-1 0 0,0 0 1 0 0,1 3 21 0 0,1-3 7 0 0,0 0 0 0 0,0-1-1 0 0,1 1 1 0 0,0-1 0 0 0,-1 0 0 0 0,1 0 0 0 0,0-1-1 0 0,0 1 1 0 0,1-1 0 0 0,-1 0 0 0 0,0 0 0 0 0,1 0-1 0 0,0-1 1 0 0,-1 1 0 0 0,1-1 0 0 0,0 0 0 0 0,-1 0 0 0 0,1-1-1 0 0,0 0 1 0 0,0 1 0 0 0,0-2 0 0 0,0 1 0 0 0,-1 0-1 0 0,6-2-6 0 0,-7 2 4 0 0,99 0 209 0 0,-100 2-189 0 0,0 1 1 0 0,0-1-1 0 0,-1 1 1 0 0,1 0-1 0 0,-1 0 0 0 0,1 0 1 0 0,-1 0-1 0 0,0 0 0 0 0,0 0 1 0 0,0 0-1 0 0,-1 0 1 0 0,1 0-1 0 0,-1 0 0 0 0,0 0 1 0 0,0 0-1 0 0,0 0 0 0 0,0 1 1 0 0,0-1-1 0 0,-1 0 1 0 0,1 0-1 0 0,-1 0 0 0 0,0 0 1 0 0,0 0-1 0 0,0 0 0 0 0,-1 1-24 0 0,-27 139 22 0 0,29-142-44 0 0,0 0 1 0 0,0 0-1 0 0,0 0 1 0 0,0 0-1 0 0,0 0 1 0 0,0 0-1 0 0,1-1 1 0 0,-1 1-1 0 0,0 0 1 0 0,0 0-1 0 0,1 0 1 0 0,-1 0-1 0 0,1 0 1 0 0,-1 0-1 0 0,1-1 1 0 0,-1 1-1 0 0,1 0 0 0 0,-1 0 1 0 0,1-1-1 0 0,0 1 1 0 0,0 0-1 0 0,-1-1 1 0 0,1 1-1 0 0,0 0 1 0 0,0-1-1 0 0,0 1 1 0 0,-1-1-1 0 0,1 0 1 0 0,0 1-1 0 0,0-1 1 0 0,0 0-1 0 0,0 1 1 0 0,0-1-1 0 0,0 0 1 0 0,0 0-1 0 0,0 0 1 0 0,0 0-1 0 0,0 0 1 0 0,0 0-1 0 0,0 0 0 0 0,0 0 1 0 0,-1 0-1 0 0,1-1 1 0 0,0 1-1 0 0,0 0 1 0 0,0 0-1 0 0,0-1 22 0 0,9 1-170 0 0,60-33-4159 0 0,-38 12-3215 0 0,-19 16-1838 0 0</inkml:trace>
  <inkml:trace contextRef="#ctx0" brushRef="#br0" timeOffset="1101.69">1224 284 560 0 0,'0'0'2659'0'0,"0"0"-969"0"0,0 0-130 0 0,0 0 315 0 0,0 0 177 0 0,0 0-63 0 0,0 0-207 0 0,0 0-315 0 0,0 0-241 0 0,0 0-126 0 0,0 0-121 0 0,0 0-130 0 0,10 14-63 0 0,32 45-53 0 0,-42-57-680 0 0,1-1 0 0 0,0 0 0 0 0,0 0 0 0 0,0 0 0 0 0,1 1 0 0 0,-1-1 1 0 0,0 0-1 0 0,0 0 0 0 0,1-1 0 0 0,-1 1 0 0 0,0 0 0 0 0,1 0 0 0 0,-1-1 0 0 0,1 1 0 0 0,-1 0 0 0 0,1-1 0 0 0,-1 0 0 0 0,1 1 0 0 0,-1-1 0 0 0,1 0 0 0 0,0 0 0 0 0,-1 0 0 0 0,1 0 0 0 0,-1 0 0 0 0,1 0 0 0 0,-1 0 0 0 0,1-1 0 0 0,0 1 1 0 0,-1 0-1 0 0,1-1 0 0 0,-1 1 0 0 0,1-1 0 0 0,0 0-53 0 0,3-1 200 0 0,6-4 16 0 0,1 0 0 0 0,-1 0 0 0 0,-1-1 0 0 0,1-1 0 0 0,-1 1 0 0 0,0-2 0 0 0,-1 1 0 0 0,0-2 0 0 0,0 1 0 0 0,-1-1 0 0 0,-1 0 0 0 0,1-1 0 0 0,-2 1 0 0 0,1-1 0 0 0,0-5-216 0 0,16-68 425 0 0,-23 82-423 0 0,1 0-1 0 0,-1 0 0 0 0,0 0 1 0 0,0 0-1 0 0,0 0 0 0 0,0 0 0 0 0,0 0 1 0 0,0 0-1 0 0,-1 1 0 0 0,1-1 1 0 0,-1 0-1 0 0,1 0 0 0 0,-1 0 0 0 0,0 0 1 0 0,0 0-1 0 0,0 1 0 0 0,0-1 1 0 0,0 0-1 0 0,0 1 0 0 0,0-1 1 0 0,0 1-1 0 0,0-1 0 0 0,-1 1 0 0 0,1 0 1 0 0,-1-1-1 0 0,1 1 0 0 0,-1 0 1 0 0,0 0-1 0 0,1 0 0 0 0,-1 0 0 0 0,0 0 1 0 0,0 1-1 0 0,1-1 0 0 0,-1 0 1 0 0,0 1-1 0 0,0 0 0 0 0,0-1 1 0 0,0 1-1 0 0,0 0 0 0 0,0 0 0 0 0,-2 0-1 0 0,-4 0-23 0 0,0 1 0 0 0,-1 0 0 0 0,1 1 0 0 0,0 0 0 0 0,0 0 0 0 0,0 1 0 0 0,0 0 0 0 0,0 0 1 0 0,1 1-1 0 0,-1-1 0 0 0,1 2 0 0 0,0-1 0 0 0,0 1 0 0 0,1 0 0 0 0,-1 1 0 0 0,1 0 0 0 0,0 0 0 0 0,1 0 0 0 0,0 0 0 0 0,0 1 0 0 0,0 0 0 0 0,-3 5 23 0 0,0 2-29 0 0,1 1 0 0 0,0-1 1 0 0,0 1-1 0 0,2 0 0 0 0,0 1 0 0 0,0 0 1 0 0,2-1-1 0 0,0 1 0 0 0,1 0 1 0 0,0 1-1 0 0,1 6 29 0 0,2-16-51 0 0,1 1 0 0 0,-1-1 0 0 0,1 0 0 0 0,1 0 0 0 0,-1 0 0 0 0,1 0 0 0 0,0 0 0 0 0,1 0 0 0 0,0-1 0 0 0,0 1-1 0 0,0-1 1 0 0,1 0 0 0 0,0 0 0 0 0,0-1 0 0 0,0 0 0 0 0,1 0 0 0 0,-1 0 0 0 0,1 0 0 0 0,1-1 0 0 0,-1 0 0 0 0,1 0 0 0 0,-1-1 0 0 0,1 0 0 0 0,0 0 0 0 0,0 0 0 0 0,0-1 0 0 0,1 0 0 0 0,-1 0 0 0 0,0-1 0 0 0,1 0 0 0 0,-1-1 0 0 0,1 1 0 0 0,0-1 0 0 0,-1-1-1 0 0,1 1 1 0 0,-1-1 0 0 0,0-1 0 0 0,1 1 0 0 0,-1-1 0 0 0,0-1 0 0 0,0 1 0 0 0,0-1 0 0 0,0-1 0 0 0,5-2 51 0 0,76-44-4784 0 0,-36 9-7159 0 0,-40 29 4761 0 0</inkml:trace>
  <inkml:trace contextRef="#ctx0" brushRef="#br0" timeOffset="1585.038">1795 77 8330 0 0,'0'0'2187'0'0,"0"0"-284"0"0,0 0-97 0 0,0 0-31 0 0,0 0-146 0 0,0 0-382 0 0,0 0-462 0 0,0 0-284 0 0,0 0-66 0 0,0 0 74 0 0,0 0 87 0 0,0 0 50 0 0,0 0-39 0 0,4 1-94 0 0,-2 0-429 0 0,0-1 0 0 0,0 1 1 0 0,0 0-1 0 0,0-1 0 0 0,0 1 0 0 0,-1 0 0 0 0,1 0 1 0 0,0 1-1 0 0,0-1 0 0 0,-1 0 0 0 0,1 1 0 0 0,-1-1 1 0 0,1 0-1 0 0,-1 1 0 0 0,1 0 0 0 0,-1-1 0 0 0,0 1 1 0 0,0 0-1 0 0,0 0 0 0 0,0 0 0 0 0,0 0 0 0 0,0 0 1 0 0,-1-1-1 0 0,1 2 0 0 0,0-1 0 0 0,-1 0 0 0 0,0 0 1 0 0,1 0-1 0 0,-1 0 0 0 0,0 1-84 0 0,15 231 1019 0 0,7-164-998 0 0,-21-69 4 0 0,0 0 0 0 0,0 0 0 0 0,0 0-1 0 0,1 0 1 0 0,-1-1 0 0 0,0 1 0 0 0,0-1 0 0 0,1 1 0 0 0,-1 0 0 0 0,0-1-1 0 0,1 0 1 0 0,-1 1 0 0 0,0-1 0 0 0,1 0 0 0 0,-1 0 0 0 0,1 0-1 0 0,-1 0 1 0 0,0 0 0 0 0,1 0 0 0 0,-1 0 0 0 0,0 0 0 0 0,1-1-1 0 0,-1 1 1 0 0,1 0 0 0 0,-1-1 0 0 0,0 1 0 0 0,0-1 0 0 0,1 0-1 0 0,-1 1 1 0 0,0-1 0 0 0,0 0 0 0 0,0 0 0 0 0,0 0 0 0 0,0 0-1 0 0,0 0 1 0 0,0 0 0 0 0,0 0 0 0 0,0 0 0 0 0,0 0 0 0 0,0-1-25 0 0,191-387 1364 0 0,-175 355-1425 0 0,-17 34 11 0 0,0 0-75 0 0,0 0-111 0 0,0 0-138 0 0,-5 15-1214 0 0,0-2 332 0 0,0 5-2581 0 0,2-6-4014 0 0,3-7-4260 0 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 6689 0 0,'0'0'2833'0'0,"0"0"-588"0"0,0 0-205 0 0,0 0-81 0 0,0 0-135 0 0,0 0-231 0 0,0 0-321 0 0,0 0-232 0 0,0 0-153 0 0,0 0-157 0 0,0 0-94 0 0,0 0-65 0 0,-2-8 1373 0 0,16 8-1408 0 0,44 1 196 0 0,0-2 1 0 0,1-4 0 0 0,-1-1-1 0 0,3-4-732 0 0,34-6 225 0 0,-81 13-1585 0 0,12-2 3837 0 0,-12 2-2221 0 0,-4 1-3775 0 0,-8 1-2078 0 0,-3 1-3405 0 0,-1 0-3119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14907 0 0,'0'0'1585'0'0,"0"0"-152"0"0,0 0 148 0 0,0 0 135 0 0,0 0-120 0 0,0 0-310 0 0,0 0-295 0 0,0 0-171 0 0,0 0-144 0 0,0 0-96 0 0,0 0-73 0 0,0 0-83 0 0,0 0-56 0 0,34-2-52 0 0,108-9-68 0 0,-62-5 86 0 0,56-28 60 0 0,-129 42-1031 0 0,0 0 2856 0 0,-2 2-4149 0 0,-3 1-4094 0 0,-1 2-5712 0 0,-1 0 82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4193 0 0,'0'0'2488'0'0,"0"0"-1146"0"0,0 0-66 0 0,0 0 415 0 0,0 0 288 0 0,0 0-27 0 0,0 0-399 0 0,0 0-517 0 0,0 0-322 0 0,0 0-98 0 0,0 0 19 0 0,0 0 70 0 0,0 0 51 0 0,0 3 45 0 0,2-1-577 0 0,0 0 1 0 0,-1 1-1 0 0,1-1 1 0 0,0 0-1 0 0,0 0 1 0 0,0 0-1 0 0,1 0 1 0 0,-1 0 0 0 0,0 0-1 0 0,1-1 1 0 0,-1 1-1 0 0,1-1 1 0 0,-1 0-1 0 0,1 1 1 0 0,0-1-1 0 0,-1 0 1 0 0,1-1-1 0 0,0 1 1 0 0,0 0-1 0 0,0-1 1 0 0,0 0 0 0 0,0 0-1 0 0,0 0 1 0 0,-1 0-1 0 0,1 0 1 0 0,0 0-1 0 0,0-1 1 0 0,0 1-1 0 0,0-1 1 0 0,0 0-1 0 0,2-1-224 0 0,14 2 336 0 0,109-23 692 0 0,66-9-705 0 0,-141 28-1346 0 0,-30 4-7734 0 0,-19 0-3709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16123 0 0,'0'0'1678'0'0,"0"0"-328"0"0,0 0-202 0 0,0 0-80 0 0,0 0-85 0 0,0 0-144 0 0,0 0-204 0 0,0 0-134 0 0,0 0-57 0 0,0 0-30 0 0,0 0-37 0 0,0 0-33 0 0,-8 29-34 0 0,-23 91-42 0 0,19-3 432 0 0,13-85-567 0 0,-1 74 1092 0 0,0-61-2769 0 0,0-22-7802 0 0,0-27-2295 0 0</inkml:trace>
  <inkml:trace contextRef="#ctx0" brushRef="#br0" timeOffset="716.879">243 243 13307 0 0,'0'0'2662'0'0,"0"0"-1034"0"0,0 0-505 0 0,0 0-104 0 0,0 0 8 0 0,0 0-58 0 0,0 0-189 0 0,0 0-190 0 0,0 0-114 0 0,0 0-25 0 0,0 0-27 0 0,0 0-41 0 0,0 0-75 0 0,22-1-58 0 0,133-9 329 0 0,16-12-61 0 0,-104 18 103 0 0,-73-11 514 0 0,-71-43-1192 0 0,34 32 86 0 0,-1-6 110 0 0,44 54-289 0 0,8 15 185 0 0,-2 0-1 0 0,-1 1 0 0 0,-2 0 0 0 0,-2-1 0 0 0,-1 1 0 0 0,-2 0 1 0 0,-1 0-1 0 0,-6 17-34 0 0,-2 0 16 0 0,11-55-22 0 0,0 0 2 0 0,0 0 18 0 0,0 0-10 0 0,0 0 21 0 0,0 0 14 0 0,7-8 285 0 0,141-201 444 0 0,-111 155-737 0 0,-45 60-6842 0 0,3 0 20 0 0,5-5 3488 0 0,-4 3-9472 0 0</inkml:trace>
  <inkml:trace contextRef="#ctx0" brushRef="#br0" timeOffset="1129.951">880 225 19652 0 0,'0'0'1287'0'0,"0"0"-224"0"0,0 0-24 0 0,0 0 50 0 0,0 0-34 0 0,0 0-186 0 0,0 0-233 0 0,0 0-199 0 0,0 0-102 0 0,0 0-56 0 0,0 0-50 0 0,0 0-28 0 0,32-20-19 0 0,97-62-26 0 0,-73 58 47 0 0,-47 24-145 0 0,6-3 43 0 0,-14 2-98 0 0,1 0 0 0 0,-1 1 0 0 0,0-1 0 0 0,0 0 0 0 0,1 1 0 0 0,-1-1 0 0 0,1 0 0 0 0,-1 1 0 0 0,1 0 0 0 0,-1-1 0 0 0,0 1 0 0 0,1 0 1 0 0,-1 0-1 0 0,1 0 0 0 0,-1 0 0 0 0,1 0 0 0 0,-1 0 0 0 0,1 0 0 0 0,-1 0 0 0 0,1 1 0 0 0,-1-1 0 0 0,1 0 0 0 0,-1 1 0 0 0,0 0 0 0 0,1-1 0 0 0,-1 1 0 0 0,0 0 1 0 0,1-1-1 0 0,-1 1 0 0 0,0 0 0 0 0,0 0 0 0 0,0 0 0 0 0,0 0 0 0 0,0 0 0 0 0,0 1 0 0 0,0-1 0 0 0,0 0 0 0 0,0 0 0 0 0,0 1 0 0 0,-1-1 0 0 0,1 0 1 0 0,0 1-4 0 0,-1 5 8 0 0,-1 0 0 0 0,0 0 0 0 0,0 0 1 0 0,-1 0-1 0 0,1 0 0 0 0,-1 0 0 0 0,-1-1 1 0 0,1 1-1 0 0,-1-1 0 0 0,-1 0 1 0 0,1 0-1 0 0,-1 0 0 0 0,0 0 0 0 0,0 0 1 0 0,-1-1-1 0 0,-2 3-8 0 0,4-5 4 0 0,-145 188 152 0 0,146-188-151 0 0,0-1 1 0 0,0 0-1 0 0,0 1 1 0 0,1 0-1 0 0,-1-1 1 0 0,1 1-1 0 0,0 0 1 0 0,0 0 0 0 0,0-1-1 0 0,0 1 1 0 0,0 0-1 0 0,0 0 1 0 0,1 0-1 0 0,0 0 1 0 0,-1 0-1 0 0,1 1 1 0 0,0-1 0 0 0,0 0-1 0 0,1 0 1 0 0,-1 0-1 0 0,1 0 1 0 0,-1 0-1 0 0,1 0 1 0 0,0 0-1 0 0,0-1 1 0 0,1 1 0 0 0,-1 0-1 0 0,0 0 1 0 0,1-1-1 0 0,0 1 1 0 0,-1-1-1 0 0,1 1 1 0 0,0-1-1 0 0,0 0 1 0 0,0 0-1 0 0,1 0 1 0 0,-1 0 0 0 0,1 0-1 0 0,-1 0 1 0 0,1-1-1 0 0,-1 1 1 0 0,1-1-1 0 0,0 1 1 0 0,0-1-1 0 0,0 0 1 0 0,0 0 0 0 0,0-1-1 0 0,0 1 1 0 0,0 0-6 0 0,19 0 80 0 0,0-1 0 0 0,1-1 0 0 0,-1-1 0 0 0,0 0 0 0 0,0-2 0 0 0,0 0 0 0 0,-1-2 0 0 0,4-2-80 0 0,-12 5-267 0 0,-11 3-79 0 0,0 0-1 0 0,0-1 1 0 0,0 1 0 0 0,0-1-1 0 0,1 1 1 0 0,-1-1 0 0 0,0 0-1 0 0,0 0 1 0 0,0 1 0 0 0,-1-2-1 0 0,1 1 1 0 0,0 0 0 0 0,0 0-1 0 0,-1 0 1 0 0,1-1 0 0 0,0 1-1 0 0,-1-1 1 0 0,1 0 0 0 0,-1 1-1 0 0,0-1 1 0 0,0 0 0 0 0,1 0-1 0 0,-1 0 1 0 0,0 1 0 0 0,-1-1-1 0 0,1-1 347 0 0,0-1-12130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716 340 0 0 0,'0'0'2308'0'0,"0"0"-913"0"0,0 0-333 0 0,0 0 98 0 0,0 0 271 0 0,0 0 242 0 0,0 0 87 0 0,0 0-136 0 0,0 0-222 0 0,0 0-251 0 0,0 0-210 0 0,3-7-115 0 0,0 0-400 0 0,3-6-327 0 0,-5-1 5057 0 0,-20 17-3624 0 0,-202 56-586 0 0,15 1-123 0 0,163-46-554 0 0,69-2-497 0 0,2-5 269 0 0,0-1-1 0 0,0-1 1 0 0,1-1-1 0 0,0-2 1 0 0,22 0-41 0 0,55 4 77 0 0,0 9-137 0 0,-105-15 60 0 0,0 1 1 0 0,-1-1-1 0 0,1 0 0 0 0,-1 0 0 0 0,1 1 1 0 0,0-1-1 0 0,-1 0 0 0 0,1 1 0 0 0,-1-1 1 0 0,1 0-1 0 0,-1 1 0 0 0,1-1 0 0 0,-1 1 0 0 0,0-1 1 0 0,1 1-1 0 0,-1-1 0 0 0,1 1 0 0 0,-1 0 1 0 0,0-1-1 0 0,0 1 0 0 0,1-1 0 0 0,-1 1 1 0 0,0 0-1 0 0,0-1 0 0 0,0 1 0 0 0,1-1 1 0 0,-1 1-1 0 0,0 0 0 0 0,0-1 0 0 0,0 1 0 0 0,0 0 1 0 0,0-1-1 0 0,0 1 0 0 0,0 0 0 0 0,-1-1 1 0 0,1 1-1 0 0,0 0 0 0 0,0-1 0 0 0,0 1 1 0 0,-1-1-1 0 0,1 1 0 0 0,0-1 0 0 0,-1 1 1 0 0,1 0-1 0 0,0-1 0 0 0,-1 1 0 0 0,1-1 0 0 0,-1 1 1 0 0,1-1-1 0 0,-1 0 0 0 0,1 1 0 0 0,-1 0 0 0 0,-33 29 153 0 0,27-24-154 0 0,-52 38 19 0 0,-1-2 1 0 0,-2-3-1 0 0,-46 19-18 0 0,19-8 7 0 0,-166 94 170 0 0,254-142-179 0 0,1-1 0 0 0,0 0 0 0 0,0 1 0 0 0,-1-1 0 0 0,1 0 0 0 0,0 1-1 0 0,0-1 1 0 0,0 0 0 0 0,1 1 0 0 0,-1-1 0 0 0,0 0 0 0 0,0 1 0 0 0,1-1 0 0 0,-1 0 0 0 0,1 0 0 0 0,-1 1 0 0 0,1-1 0 0 0,-1 0 0 0 0,1 0 0 0 0,0 0 0 0 0,-1 0-1 0 0,1 0 1 0 0,0 0 0 0 0,0 0 0 0 0,0 0 0 0 0,0 0 0 0 0,0 0 0 0 0,0 0 0 0 0,0 0 0 0 0,0-1 0 0 0,1 1 0 0 0,-1 0 0 0 0,0-1 0 0 0,0 1 0 0 0,0-1 0 0 0,1 0-1 0 0,-1 1 1 0 0,0-1 0 0 0,1 0 0 0 0,-1 0 0 0 0,0 1 0 0 0,1-1 0 0 0,-1 0 0 0 0,0 0 0 0 0,1-1 0 0 0,-1 1 0 0 0,0 0 2 0 0,5 2 26 0 0,13 4 23 0 0,0-1 0 0 0,0-1-1 0 0,1-1 1 0 0,-1 0-1 0 0,1-2 1 0 0,0 0 0 0 0,0-1-1 0 0,0-1-48 0 0,2 1 35 0 0,154-15 107 0 0,-175 14-377 0 0,-1-1 1 0 0,0 0 0 0 0,1 0-1 0 0,-1 0 1 0 0,0 0 0 0 0,0 0-1 0 0,0 0 1 0 0,0 0 0 0 0,0 0-1 0 0,-1 0 1 0 0,1 0 0 0 0,0 0-1 0 0,-1 0 1 0 0,0 0 0 0 0,1 0-1 0 0,-1 1 1 0 0,0-1 0 0 0,0 0-1 0 0,0 0 1 0 0,0 1 0 0 0,0-1-1 0 0,0 1 1 0 0,-1-1 0 0 0,1 1-1 0 0,0-1 1 0 0,-1 1 0 0 0,0 0-1 0 0,0-1 235 0 0,-1-2-1289 0 0,-5-7-4690 0 0,1 0-5337 0 0</inkml:trace>
  <inkml:trace contextRef="#ctx0" brushRef="#br0" timeOffset="337.373">446 1 8250 0 0,'0'0'1960'0'0,"0"0"-133"0"0,0 0-56 0 0,0 0-21 0 0,0 0-47 0 0,0 0-153 0 0,0 0-313 0 0,0 0-351 0 0,0 0-319 0 0,0 0-219 0 0,0 0-40 0 0,0 0 78 0 0,-2 10 104 0 0,-11 182 1806 0 0,13-181-2213 0 0,0 170 1659 0 0,-23 177-1742 0 0,-33 158 236 0 0,30-422-508 0 0,27-94 170 0 0,-1 0 0 0 0,0 0 0 0 0,0 0 0 0 0,1 0 1 0 0,-1 0-1 0 0,0 0 0 0 0,0 0 0 0 0,1 0 0 0 0,-1 0 1 0 0,0 0-1 0 0,0 0 0 0 0,1 0 0 0 0,-1 0 0 0 0,0 0 0 0 0,0 0 1 0 0,0 0-1 0 0,1 0 0 0 0,-1 0 0 0 0,0 1 0 0 0,0-1 0 0 0,1 0 1 0 0,-1 0-1 0 0,0 0 0 0 0,0 0 0 0 0,0 0 0 0 0,0 1 0 0 0,1-1 1 0 0,-1 0-1 0 0,0 0 0 0 0,0 0 0 0 0,0 1 0 0 0,0-1 0 0 0,0 0 1 0 0,0 1 101 0 0,22-19-2574 0 0,-11 7-2343 0 0,-3 3-6479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855 424 2969 0 0,'0'0'2101'0'0,"0"0"-187"0"0,0 0 32 0 0,0 0 100 0 0,0 0-45 0 0,0 0-159 0 0,0 0-273 0 0,0 0-303 0 0,0 0-197 0 0,0 0-149 0 0,0 0-103 0 0,1-6 1029 0 0,-2 5 1898 0 0,-134 24-2995 0 0,-125 24-578 0 0,148-27-73 0 0,-113 8 491 0 0,242-9-223 0 0,83 47 42 0 0,-64-49-320 0 0,1-2-1 0 0,1-1 1 0 0,0-1-1 0 0,0-3 1 0 0,1-1-1 0 0,1-2 1 0 0,15 0-88 0 0,168 29 92 0 0,-125-11-48 0 0,-79-14-66 0 0,-19-10 20 0 0,-12 11 63 0 0,-178 57 407 0 0,-366 170-399 0 0,540-232-73 0 0,4-2 6 0 0,-1 0-1 0 0,1 0 0 0 0,1 2 0 0 0,-1-1 0 0 0,1 1 1 0 0,0 1-1 0 0,1 0 0 0 0,0 0 0 0 0,0 1 0 0 0,0 1-1 0 0,6 34-70 0 0,4-44 56 0 0,0 0-2 0 0,0 0 2 0 0,24 23 171 0 0,20-8 64 0 0,264-7 571 0 0,-190-10-634 0 0,183 2 294 0 0,-301 0-441 0 0,0 0-10 0 0,0 0-22 0 0,0 0 11 0 0,0 0 18 0 0,-17 5-1770 0 0,1-6-2776 0 0,11 1-99 0 0,1 0-7689 0 0</inkml:trace>
  <inkml:trace contextRef="#ctx0" brushRef="#br0" timeOffset="2867.793">1475 384 1432 0 0,'0'0'1777'0'0,"0"0"-226"0"0,0 0-55 0 0,0 0 36 0 0,0 0 58 0 0,0 0 22 0 0,0 0-102 0 0,0 0-168 0 0,0 0-162 0 0,0 0-168 0 0,0 0-146 0 0,-13-19-96 0 0,-42-56-49 0 0,-21-8 2790 0 0,2 6-949 0 0,72 75-2529 0 0,0 1 1 0 0,0-1-1 0 0,0 0 0 0 0,0 1 0 0 0,-1-1 1 0 0,1 1-1 0 0,0 0 0 0 0,-1-1 1 0 0,1 1-1 0 0,0 1 0 0 0,-1-1 1 0 0,1 0-1 0 0,-1 0 0 0 0,0 1 1 0 0,1-1-1 0 0,-1 1 0 0 0,1 0 0 0 0,-1 0 1 0 0,0 0-1 0 0,1 0 0 0 0,-1 1 1 0 0,0-1-1 0 0,1 1 0 0 0,-1-1 1 0 0,1 1-1 0 0,-1 0 0 0 0,1 0 1 0 0,-1 0-1 0 0,1 0 0 0 0,0 0 0 0 0,-1 1 1 0 0,1-1-1 0 0,0 1 0 0 0,0 0 1 0 0,0-1-1 0 0,0 1 0 0 0,0 0 1 0 0,1 0-34 0 0,-4 4 0 0 0,0 0 0 0 0,1 0 0 0 0,0 0 0 0 0,0 1 0 0 0,0-1 0 0 0,1 1 0 0 0,0 0 0 0 0,0 0 0 0 0,1 0 1 0 0,0 0-1 0 0,0 1 0 0 0,1-1 0 0 0,0 2 0 0 0,0 40 27 0 0,2 0 1 0 0,2 0-1 0 0,3 0 1 0 0,1 0 0 0 0,3-1-1 0 0,2-1 1 0 0,3 4-28 0 0,10 48 14 0 0,49 308 206 0 0,-66-350-105 0 0,-3 0 0 0 0,-2 0 0 0 0,-5 53-115 0 0,1-102 53 0 0,0 1 0 0 0,-1-1 0 0 0,0 0 0 0 0,0 0 0 0 0,-1 1 0 0 0,0-1 0 0 0,0-1 0 0 0,-1 1 0 0 0,0 0 0 0 0,0-1 0 0 0,-1 0 0 0 0,0 0 0 0 0,0 0 0 0 0,-1-1 0 0 0,1 0 0 0 0,-1 0 0 0 0,-1 0 0 0 0,-1 1-53 0 0,4-6 39 0 0,-1 1 1 0 0,0 0 0 0 0,0-1-1 0 0,1 0 1 0 0,-1 0 0 0 0,0 0 0 0 0,0-1-1 0 0,0 0 1 0 0,0 0 0 0 0,0 0-1 0 0,0 0 1 0 0,0-1 0 0 0,0 0-1 0 0,0 0 1 0 0,1 0 0 0 0,-1-1 0 0 0,0 1-1 0 0,1-1 1 0 0,-1 0 0 0 0,1-1-1 0 0,-1 1 1 0 0,1-1 0 0 0,0 0 0 0 0,0 0-1 0 0,0 0 1 0 0,1 0 0 0 0,-4-4-40 0 0,4 4-46 0 0,1 0 1 0 0,-1-1-1 0 0,1 0 1 0 0,-1 0-1 0 0,1 0 1 0 0,0 0-1 0 0,1 0 0 0 0,-1 0 1 0 0,1 0-1 0 0,-1 0 1 0 0,1-1-1 0 0,1 1 1 0 0,-1 0-1 0 0,1-1 1 0 0,-1 1-1 0 0,1-1 1 0 0,0 1-1 0 0,1 0 1 0 0,-1-1-1 0 0,1 1 1 0 0,0-3 45 0 0,23-18-2565 0 0,-14 19-1438 0 0,0 1-4713 0 0,-4 5-2997 0 0</inkml:trace>
  <inkml:trace contextRef="#ctx0" brushRef="#br0" timeOffset="3557.413">1713 1308 5481 0 0,'0'0'3329'0'0,"0"0"-1034"0"0,0 0-419 0 0,0 0-65 0 0,0 0-39 0 0,0 0-155 0 0,0 0-305 0 0,0 0-355 0 0,0 0-293 0 0,0 0-172 0 0,0 0-88 0 0,0 0-20 0 0,0 22 3030 0 0,-74 88-2171 0 0,-18-2-915 0 0,32-51-310 0 0,56-53-213 0 0,-8 5-3626 0 0,0-13-7565 0 0,8 3 495 0 0</inkml:trace>
  <inkml:trace contextRef="#ctx0" brushRef="#br0" timeOffset="3873.335">1468 1271 5545 0 0,'0'0'2611'0'0,"0"0"-30"0"0,0 0-79 0 0,0 0-187 0 0,0 0-245 0 0,0 0-414 0 0,0 0-428 0 0,0 0-306 0 0,0 0-227 0 0,0 0-158 0 0,0 0-131 0 0,0 0-106 0 0,0 0-71 0 0,0 12 679 0 0,50 113 1845 0 0,46 29-1890 0 0,-47-111-902 0 0,-42-39-251 0 0,-6-3-2857 0 0,0-1-3343 0 0,-1 0-5104 0 0</inkml:trace>
  <inkml:trace contextRef="#ctx0" brushRef="#br0" timeOffset="4137.681">1882 1437 14683 0 0,'0'0'1807'0'0,"0"0"-608"0"0,0 0-233 0 0,0 0 63 0 0,0 0 91 0 0,0 0 1 0 0,0 0-224 0 0,0 0-226 0 0,0 0-152 0 0,0 0-104 0 0,0 0-74 0 0,0 0-73 0 0,0 0-59 0 0,-3 25-50 0 0,-8 77-50 0 0,1-38 77 0 0,-11 13-586 0 0,4-51-5847 0 0,15-26-1609 0 0,-2 0-3340 0 0</inkml:trace>
  <inkml:trace contextRef="#ctx0" brushRef="#br0" timeOffset="4965.293">1868 1 5489 0 0,'0'0'3584'0'0,"0"0"-1365"0"0,0 0-523 0 0,0 0-65 0 0,0 0 21 0 0,0 0-37 0 0,0 0-176 0 0,0 0-302 0 0,0 0-317 0 0,0 0-248 0 0,0 0-151 0 0,0 0-94 0 0,0 0-29 0 0,-12 1-9 0 0,-33 6 2 0 0,12 23 351 0 0,28-20-483 0 0,-65 133 999 0 0,-27 41-872 0 0,75-162-972 0 0,22-22 376 0 0,0 0-40 0 0,0 0-60 0 0,0 0-63 0 0,0 0-74 0 0,0-4-1390 0 0,-1-11-1201 0 0,0-2-7044 0 0,1 9 2490 0 0</inkml:trace>
  <inkml:trace contextRef="#ctx0" brushRef="#br0" timeOffset="5219.249">1580 4 1432 0 0,'0'0'2178'0'0,"0"0"-55"0"0,0 0 32 0 0,0 0 84 0 0,0 0-195 0 0,0 0-341 0 0,0 0-427 0 0,0 0-435 0 0,0 0-316 0 0,0 0-184 0 0,0 0-6 0 0,0 0 173 0 0,0 19 1863 0 0,84 80 2279 0 0,-70-85-4592 0 0,-1 2 0 0 0,0-1 0 0 0,-1 2 0 0 0,0 0 0 0 0,-1 0 0 0 0,-1 1 0 0 0,0 1-58 0 0,-8 3-2055 0 0,-2-13-3305 0 0,0-3-5479 0 0</inkml:trace>
  <inkml:trace contextRef="#ctx0" brushRef="#br0" timeOffset="5637.819">1873 255 11626 0 0,'0'0'1856'0'0,"0"0"-582"0"0,0 0-235 0 0,0 0 91 0 0,0 0 117 0 0,0 0-44 0 0,0 0-204 0 0,0 0-255 0 0,0 0-187 0 0,0 0-121 0 0,0 0-117 0 0,0 0-92 0 0,0 0-71 0 0,27-9-52 0 0,80-25-40 0 0,-70 25 15 0 0,-29 57 478 0 0,-44 26 154 0 0,17-45-530 0 0,15-23-140 0 0,1-1 1 0 0,0 0-1 0 0,1 1 0 0 0,-1 0 0 0 0,1 0 0 0 0,0 0 0 0 0,1 0 0 0 0,-1 0 0 0 0,1 0 1 0 0,0 0-1 0 0,1 0 0 0 0,0 0 0 0 0,0 7-41 0 0,2-10 52 0 0,0-1 0 0 0,0 1 1 0 0,0 0-1 0 0,1-1 0 0 0,0 1 0 0 0,-1-1 0 0 0,1 1 0 0 0,0-1 1 0 0,0 0-1 0 0,0-1 0 0 0,0 1 0 0 0,0 0 0 0 0,0-1 0 0 0,1 0 1 0 0,-1 1-1 0 0,1-1 0 0 0,-1-1 0 0 0,1 1 0 0 0,-1 0 1 0 0,1-1-1 0 0,-1 0 0 0 0,1 0 0 0 0,-1 0 0 0 0,1 0 0 0 0,-1 0 1 0 0,1-1-1 0 0,-1 0 0 0 0,1 1 0 0 0,1-2-52 0 0,8 2 215 0 0,1-2-81 0 0,0 0 0 0 0,0 0 0 0 0,0-1 1 0 0,0-1-1 0 0,-1-1 0 0 0,1 0 0 0 0,-1 0 0 0 0,5-4-134 0 0,-9-9-167 0 0,-10 11-2404 0 0,-1 3-3583 0 0,-1 3-5958 0 0</inkml:trace>
  <inkml:trace contextRef="#ctx0" brushRef="#br0" timeOffset="6315.83">2440 505 11979 0 0,'0'0'2180'0'0,"0"0"-366"0"0,0 0-319 0 0,0 0-23 0 0,0 0 20 0 0,0 0-119 0 0,0 0-262 0 0,0 0-295 0 0,0 0-283 0 0,0 0-205 0 0,0 0-97 0 0,0 0-70 0 0,0 0-27 0 0,-1-3-5 0 0,-1-10-35 0 0,2 22 227 0 0,3 29 419 0 0,-3-32-653 0 0,10 425 1536 0 0,-5-336-1590 0 0,-6-84-4841 0 0,-5-35 228 0 0,-2 3-5204 0 0,4 15 810 0 0</inkml:trace>
  <inkml:trace contextRef="#ctx0" brushRef="#br0" timeOffset="6572.521">2425 476 9386 0 0,'0'0'1970'0'0,"0"0"-505"0"0,0 0-200 0 0,0 0 146 0 0,0 0 174 0 0,0 0-40 0 0,0 0-232 0 0,0 0-301 0 0,0 0-218 0 0,0 0-134 0 0,0 0-120 0 0,0 0-73 0 0,33-3-52 0 0,103-7-54 0 0,56 1-99 0 0,-195 31-4590 0 0,-5-15 1466 0 0,1 0-3542 0 0,1-3-4453 0 0</inkml:trace>
  <inkml:trace contextRef="#ctx0" brushRef="#br0" timeOffset="6734.221">2436 781 3249 0 0,'0'0'2976'0'0,"0"0"-351"0"0,0 0-238 0 0,0 0-161 0 0,0 0-111 0 0,0 0-200 0 0,0 0-305 0 0,0 0-321 0 0,0 0-302 0 0,0 0-245 0 0,0 0-175 0 0,0 0-127 0 0,0 0-94 0 0,23 4-96 0 0,71 10-70 0 0,13-28-207 0 0,-78 9-453 0 0,7-1-1629 0 0,-13 3-4228 0 0,-11 2-5245 0 0</inkml:trace>
  <inkml:trace contextRef="#ctx0" brushRef="#br0" timeOffset="7770.2">3268 741 1504 0 0,'0'0'3488'0'0,"0"0"-1258"0"0,0 0-415 0 0,0 0 100 0 0,0 0 33 0 0,0 0 1 0 0,0 0-193 0 0,0 0-338 0 0,0 0-328 0 0,0 0-291 0 0,0 0-220 0 0,0 0-154 0 0,-12-5-95 0 0,-43-13-47 0 0,52 17-253 0 0,1 1-1 0 0,-1-1 1 0 0,0 1 0 0 0,0 0 0 0 0,0 0 0 0 0,1 1 0 0 0,-1-1 0 0 0,0 0 0 0 0,1 1 0 0 0,-1 0 0 0 0,0 0-1 0 0,1-1 1 0 0,-1 1 0 0 0,1 1 0 0 0,-1-1 0 0 0,1 0 0 0 0,-1 1 0 0 0,1-1 0 0 0,0 1 0 0 0,0 0 0 0 0,-1 0-30 0 0,-7 5 130 0 0,-2-1-92 0 0,1 0-1 0 0,0 0 0 0 0,0 1 0 0 0,0 1 1 0 0,1 0-1 0 0,0 0 0 0 0,1 1 0 0 0,0 0 0 0 0,0 1 1 0 0,1-1-1 0 0,0 2 0 0 0,0-1 0 0 0,2 1 1 0 0,-1 0-1 0 0,1 1 0 0 0,1 0 0 0 0,0-1 0 0 0,1 2 1 0 0,0-1-1 0 0,1 0 0 0 0,0 1 0 0 0,0 4-37 0 0,2-14 7 0 0,1 0 0 0 0,-1 0 0 0 0,1 1 0 0 0,0-1 0 0 0,0 0-1 0 0,0 1 1 0 0,0-1 0 0 0,1 0 0 0 0,-1 0 0 0 0,1 1 0 0 0,0-1-1 0 0,0 0 1 0 0,0 0 0 0 0,0 0 0 0 0,1 0 0 0 0,-1 0 0 0 0,1 0 0 0 0,0 0-1 0 0,-1 0 1 0 0,1-1 0 0 0,1 1 0 0 0,-1-1 0 0 0,0 0 0 0 0,1 1-1 0 0,-1-1 1 0 0,1 0 0 0 0,-1 0 0 0 0,1 0 0 0 0,0-1 0 0 0,0 1 0 0 0,0-1-1 0 0,0 0 1 0 0,0 1 0 0 0,0-1 0 0 0,1-1 0 0 0,-1 1 0 0 0,1 0-7 0 0,18 0 172 0 0,0 0 0 0 0,0-2 0 0 0,0-1-1 0 0,0 0 1 0 0,0-2 0 0 0,-1 0 0 0 0,1-1 0 0 0,-1-2 0 0 0,0 0 0 0 0,-1-1 0 0 0,0-1 0 0 0,0-1 0 0 0,-1 0 0 0 0,0-2 0 0 0,7-6-172 0 0,5-4 222 0 0,-1 0 0 0 0,-1-3 0 0 0,-2 0 0 0 0,0-1 0 0 0,-2-2 0 0 0,-1-1 0 0 0,1-3-222 0 0,-13 11 21 0 0,0-1 0 0 0,-2 0 0 0 0,-1-1 0 0 0,-1 0 0 0 0,-1 0 0 0 0,0-1 0 0 0,-2 1 0 0 0,-1-1 0 0 0,-1 0 0 0 0,-1-1 0 0 0,-1 1 0 0 0,-2-17-21 0 0,1 35-19 0 0,0 0 0 0 0,-1 0 0 0 0,1 0 1 0 0,-1 0-1 0 0,-1 0 0 0 0,1 0 0 0 0,-1 1 1 0 0,0-1-1 0 0,-1 1 0 0 0,1-1 0 0 0,-1 1 1 0 0,0 0-1 0 0,0 0 0 0 0,-1 0 0 0 0,1 0 1 0 0,-1 1-1 0 0,0 0 0 0 0,-1-1 0 0 0,1 1 0 0 0,-1 1 1 0 0,1-1-1 0 0,-1 1 0 0 0,0 0 0 0 0,-1 0 1 0 0,1 0-1 0 0,0 0 0 0 0,-3 0 19 0 0,-3-1-29 0 0,1 1-1 0 0,-1 0 0 0 0,0 1 1 0 0,1 0-1 0 0,-1 0 0 0 0,0 1 1 0 0,0 1-1 0 0,0 0 0 0 0,0 0 1 0 0,0 1-1 0 0,0 0 0 0 0,0 1 1 0 0,0 1-1 0 0,-6 1 30 0 0,-1 2-10 0 0,0 1 1 0 0,1 0-1 0 0,0 2 0 0 0,0-1 1 0 0,1 2-1 0 0,0 0 0 0 0,0 2 1 0 0,1-1-1 0 0,1 2 0 0 0,0 0 10 0 0,7-6 8 0 0,1-1 0 0 0,1 1 1 0 0,-1 0-1 0 0,1 1 0 0 0,1-1 0 0 0,-1 1 0 0 0,1 0 0 0 0,0 0 0 0 0,1 0 0 0 0,0 1 0 0 0,1-1 0 0 0,-1 1 1 0 0,1 0-1 0 0,1-1 0 0 0,0 1 0 0 0,0 0 0 0 0,1 0 0 0 0,0 0 0 0 0,1 0 0 0 0,-1 0 0 0 0,2-1 0 0 0,0 5-8 0 0,5 5 52 0 0,1 0-1 0 0,1-1 1 0 0,0 0-1 0 0,2 0 0 0 0,0-1 1 0 0,0-1-1 0 0,1 0 1 0 0,1 0-1 0 0,1-1 0 0 0,0-1 1 0 0,1 0-1 0 0,0-1 1 0 0,13 8-52 0 0,144 105 694 0 0,-81-59-407 0 0,-66-40-263 0 0,-17-20-1196 0 0,-2-20-3634 0 0,-4 9 661 0 0,0 1-6588 0 0</inkml:trace>
  <inkml:trace contextRef="#ctx0" brushRef="#br0" timeOffset="8135.909">4069 652 14227 0 0,'0'0'2230'0'0,"0"0"-754"0"0,0 0-317 0 0,0 0 39 0 0,0 0 57 0 0,0 0-91 0 0,0 0-288 0 0,0 0-287 0 0,0 0-139 0 0,0 0-10 0 0,0 0 23 0 0,0 0 30 0 0,0 0-43 0 0,-1 14-85 0 0,0-1-262 0 0,-1 0 0 0 0,0 0 0 0 0,0-1-1 0 0,-1 1 1 0 0,-1 0 0 0 0,-1-1 0 0 0,1 0 0 0 0,-7 10-103 0 0,-27 39 225 0 0,-3-2 1 0 0,-2-1-1 0 0,-11 7-225 0 0,2-3-125 0 0,39-44-315 0 0,13-17 244 0 0,-9-9-5720 0 0,4-5 1169 0 0,3 4-2031 0 0,2 2-3354 0 0</inkml:trace>
  <inkml:trace contextRef="#ctx0" brushRef="#br0" timeOffset="8617.543">3784 590 9522 0 0,'0'0'2837'0'0,"0"0"-469"0"0,0 0-415 0 0,0 0-272 0 0,0 0-180 0 0,0 0-201 0 0,0 0-269 0 0,0 0-235 0 0,0 0-229 0 0,0 0-191 0 0,0 0-103 0 0,0 0-14 0 0,-3 1 17 0 0,3-1-228 0 0,-1 0-1 0 0,1 1 1 0 0,-1-1 0 0 0,0 1 0 0 0,1-1-1 0 0,-1 1 1 0 0,1 0 0 0 0,-1-1-1 0 0,1 1 1 0 0,-1 0 0 0 0,1-1 0 0 0,0 1-1 0 0,-1 0 1 0 0,1-1 0 0 0,0 1-1 0 0,-1 0 1 0 0,1 0 0 0 0,0-1 0 0 0,0 1-1 0 0,0 0 1 0 0,0 0 0 0 0,0 0-1 0 0,0-1 1 0 0,0 1 0 0 0,0 0 0 0 0,0 0-1 0 0,0-1 1 0 0,0 1 0 0 0,0 0-1 0 0,1 0 1 0 0,-1-1 0 0 0,0 1-1 0 0,1 0 1 0 0,-1 0 0 0 0,0-1 0 0 0,1 1-1 0 0,-1 0 1 0 0,1-1 0 0 0,-1 1-1 0 0,1-1 1 0 0,-1 1 0 0 0,1 0 0 0 0,-1-1-1 0 0,1 0 1 0 0,0 1 0 0 0,-1-1-1 0 0,1 1 1 0 0,0-1 0 0 0,0 0 0 0 0,-1 1-1 0 0,1-1 1 0 0,0 0 0 0 0,-1 0-1 0 0,1 1-46 0 0,143 138 2671 0 0,-49 8-2157 0 0,-65-90-415 0 0,2-3 0 0 0,3 0 0 0 0,2-2 0 0 0,10 7-100 0 0,-33-52-383 0 0,-20-16-876 0 0,0 1-1601 0 0,-1 3-2005 0 0,5 2-7198 0 0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4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 5273 0 0,'0'0'2238'0'0,"0"0"-104"0"0,0 0 4 0 0,0 0 86 0 0,0 0-4 0 0,0 0-231 0 0,0 0-415 0 0,0 0-412 0 0,0 0-311 0 0,0 0-209 0 0,0 0-146 0 0,0 0-96 0 0,0 0-61 0 0,-10 3 381 0 0,-4 241 2140 0 0,-44 245-1679 0 0,1-294-1073 0 0,42-143-78 0 0,14-49-46 0 0,1-3-13 0 0,0 0-10 0 0,0 0-23 0 0,0 0 3 0 0,0 0-4 0 0,23-55-957 0 0,0-19-2116 0 0,-18 49-1090 0 0,-1 0-4254 0 0,-4 9-2969 0 0</inkml:trace>
  <inkml:trace contextRef="#ctx0" brushRef="#br0" timeOffset="401.955">46 71 1728 0 0,'0'0'2014'0'0,"0"0"-424"0"0,0 0-83 0 0,0 0 82 0 0,0 0 133 0 0,0 0 51 0 0,0 0-122 0 0,0 0-190 0 0,0 0-123 0 0,0 0-134 0 0,0 0-141 0 0,0 0-95 0 0,0 0-106 0 0,-7-3-91 0 0,-24-10-82 0 0,23 10-100 0 0,8 3-90 0 0,0 0-97 0 0,0 0-68 0 0,0 0-56 0 0,0 0-37 0 0,23 10 1215 0 0,30 2-772 0 0,-1-3 0 0 0,2-2 0 0 0,-1-2 0 0 0,1-2 0 0 0,43-5-684 0 0,-58 2 152 0 0,221-33 192 0 0,-184 27-1471 0 0,-65 31-2423 0 0,-9-14-5277 0 0,-1-4-3873 0 0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3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574 332 568 0 0,'0'0'996'0'0,"0"0"-142"0"0,0 0 150 0 0,0 0 320 0 0,0 0 247 0 0,0 0 102 0 0,0 0-102 0 0,0 0-226 0 0,0 0-242 0 0,0 0-235 0 0,0 0-171 0 0,11-5-79 0 0,35-15 25 0 0,-35 15 87 0 0,-11 5 93 0 0,0 0 38 0 0,0 0-47 0 0,0 0-77 0 0,0 0-68 0 0,0 0-38 0 0,0 0-1 0 0,0 0 17 0 0,0 0-13 0 0,0 0-13 0 0,0 0-36 0 0,0 0-68 0 0,-32-17 669 0 0,16 10-1126 0 0,0 2 1 0 0,-1 1-1 0 0,0 0 0 0 0,0 1 0 0 0,0 0 1 0 0,0 2-1 0 0,0 0 0 0 0,0 1 1 0 0,-1 0-1 0 0,1 2 0 0 0,0 0 0 0 0,0 1 1 0 0,0 0-1 0 0,0 2 0 0 0,1 0 0 0 0,0 0 1 0 0,0 2-1 0 0,0 0 0 0 0,1 1 1 0 0,-14 9-61 0 0,5-4 63 0 0,21-13-59 0 0,0 1 0 0 0,0 0 0 0 0,1 0 0 0 0,-1 1-1 0 0,0-1 1 0 0,0 1 0 0 0,1-1 0 0 0,-1 1 0 0 0,1 0 0 0 0,-1 0 0 0 0,1 0 0 0 0,0 0-1 0 0,0 0 1 0 0,0 1 0 0 0,0-1 0 0 0,0 1 0 0 0,1-1 0 0 0,-1 1 0 0 0,1 0 0 0 0,-1 0-1 0 0,1-1 1 0 0,0 1 0 0 0,0 0 0 0 0,0 0 0 0 0,1 0 0 0 0,-1 0 0 0 0,1 1-4 0 0,-1 0 4 0 0,0 1 0 0 0,1 0 0 0 0,-1-1 1 0 0,1 1-1 0 0,1-1 0 0 0,-1 1 1 0 0,1 0-1 0 0,-1-1 0 0 0,1 1 0 0 0,0-1 1 0 0,1 0-1 0 0,-1 1 0 0 0,1-1 1 0 0,0 0-1 0 0,0 0 0 0 0,0 0 0 0 0,1 0 1 0 0,-1 0-1 0 0,1 0 0 0 0,0-1 1 0 0,0 1-1 0 0,0-1 0 0 0,1 0 0 0 0,-1 0 1 0 0,1 0-1 0 0,0 0 0 0 0,-1-1 1 0 0,1 0-5 0 0,201 65 344 0 0,-187-49-322 0 0,-18-18-26 0 0,0 0 10 0 0,-15 12 354 0 0,-267 138 255 0 0,255-132-591 0 0,17-12-24 0 0,0 0 0 0 0,0 0 0 0 0,1 1 0 0 0,0 0 1 0 0,1 0-1 0 0,0 1 0 0 0,0 0 0 0 0,0 1 0 0 0,1 0 1 0 0,0 0-1 0 0,1 0 0 0 0,0 1 0 0 0,-4 8 0 0 0,9-15 1 0 0,0 1 0 0 0,0-1 0 0 0,1 1 0 0 0,-1-1 0 0 0,1 1-1 0 0,0-1 1 0 0,0 1 0 0 0,0-1 0 0 0,0 1 0 0 0,1-1 0 0 0,-1 1 0 0 0,1-1-1 0 0,0 1 1 0 0,0-1 0 0 0,0 0 0 0 0,0 1 0 0 0,1-1 0 0 0,-1 0-1 0 0,1 0 1 0 0,0 0 0 0 0,0 0 0 0 0,0 0 0 0 0,0-1 0 0 0,1 1 0 0 0,-1 0-1 0 0,1-1 1 0 0,-1 0 0 0 0,1 0 0 0 0,0 0 0 0 0,0 0 0 0 0,0 0 0 0 0,3 1-1 0 0,4 2 47 0 0,0-1 1 0 0,0 0-1 0 0,1 0 1 0 0,-1-1-1 0 0,1-1 1 0 0,0 1-1 0 0,-1-2 1 0 0,1 0-1 0 0,0 0 1 0 0,1-1-48 0 0,124-18 264 0 0,-102 3-3226 0 0,-26 10 249 0 0,-4 3 259 0 0,0-2-4077 0 0,-2 0-5431 0 0</inkml:trace>
  <inkml:trace contextRef="#ctx0" brushRef="#br0" timeOffset="500.253">395 0 6705 0 0,'0'0'2076'0'0,"0"0"-285"0"0,0 0-220 0 0,0 0-54 0 0,0 0-20 0 0,0 0-134 0 0,0 0-247 0 0,0 0-275 0 0,0 0-207 0 0,0 0-57 0 0,0 0 26 0 0,0 0 66 0 0,0 0 16 0 0,-4 13-79 0 0,-22 111 1153 0 0,14 318 1566 0 0,-36-63-2997 0 0,12-192-289 0 0,33-156 844 0 0,3-25-3408 0 0,0-3-3378 0 0,0-2 45 0 0,0-5-5896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0 0 0,'0'0'1752'0'0,"0"0"-10"0"0,0 0 137 0 0,0 0 302 0 0,0 0 210 0 0,0 0-64 0 0,0 0-371 0 0,0 0-507 0 0,0 0-385 0 0,0 0-241 0 0,0 0-142 0 0,6 8 2631 0 0,51-8-1572 0 0,16 1-625 0 0,-1-3 0 0 0,0-3 0 0 0,55-11-1115 0 0,85-18 1029 0 0,-168 27-2270 0 0,-73 26-3889 0 0,16-9-3295 0 0,7-6-2842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8418 0 0,'0'0'2650'0'0,"0"0"-481"0"0,0 0-269 0 0,0 0-107 0 0,0 0-170 0 0,0 0-325 0 0,0 0-371 0 0,0 0-303 0 0,0 0-204 0 0,0 0-104 0 0,0 0-57 0 0,0 0-11 0 0,0 0 17 0 0,-4 4 87 0 0,1 0-294 0 0,3-4-36 0 0,1 0 0 0 0,-1 0 1 0 0,1 0-1 0 0,-1 0 0 0 0,1 0 0 0 0,-1 0 1 0 0,1 0-1 0 0,-1 0 0 0 0,1 0 1 0 0,-1 0-1 0 0,1 0 0 0 0,-1 0 0 0 0,1 0 1 0 0,-1 0-1 0 0,1 1 0 0 0,-1-1 1 0 0,0 0-1 0 0,1 0 0 0 0,-1 1 0 0 0,1-1 1 0 0,-1 0-1 0 0,1 0 0 0 0,-1 1 0 0 0,0-1 1 0 0,1 0-1 0 0,-1 1 0 0 0,0-1 1 0 0,1 1-1 0 0,-1-1 0 0 0,0 1 0 0 0,0-1 1 0 0,0 0-1 0 0,1 1 0 0 0,-1-1 1 0 0,0 1-1 0 0,0-1 0 0 0,0 1 0 0 0,0-1 1 0 0,0 1-1 0 0,1-1 0 0 0,-1 1 1 0 0,0-1-1 0 0,0 1 0 0 0,-1-1 0 0 0,1 1 1 0 0,0-1-1 0 0,0 1 0 0 0,0-1 0 0 0,0 1 1 0 0,0-1-1 0 0,0 1 0 0 0,-1-1 1 0 0,1 1-1 0 0,0-1 0 0 0,0 0 0 0 0,-1 1 1 0 0,1-1-1 0 0,0 1 0 0 0,-1-1 1 0 0,1 0-1 0 0,0 1 0 0 0,-1-1 0 0 0,1 0 1 0 0,0 1-1 0 0,-1-1-22 0 0,186 1 2400 0 0,67-34-1179 0 0,-148 29-3139 0 0,-102 9-2032 0 0,-3 0-6644 0 0,0-4-637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9082 0 0,'0'0'2869'0'0,"0"0"-1269"0"0,0 0-441 0 0,0 0 30 0 0,0 0 106 0 0,0 0-20 0 0,0 0-205 0 0,0 0-274 0 0,0 0-221 0 0,0 0-130 0 0,0 0-34 0 0,0 0-34 0 0,-3 18-31 0 0,-12 116 589 0 0,13 292 1627 0 0,-40-183-2261 0 0,42-243-319 0 0,0 1 0 0 0,0-1 0 0 0,0 1 0 0 0,0-1 0 0 0,-1 1 0 0 0,1-1 0 0 0,0 1 0 0 0,0-1 0 0 0,0 1 0 0 0,0-1 0 0 0,0 1 0 0 0,0-1 0 0 0,0 1 0 0 0,1 0 0 0 0,-1-1 0 0 0,0 1 0 0 0,0-1 0 0 0,0 1 0 0 0,0-1 0 0 0,1 1 0 0 0,-1-1 0 0 0,0 0 0 0 0,0 1 0 0 0,1-1 0 0 0,-1 1 0 0 0,0-1 0 0 0,1 1 0 0 0,-1-1 0 0 0,1 0 0 0 0,-1 1 0 0 0,0-1 0 0 0,1 0 0 0 0,-1 1 0 0 0,1-1 0 0 0,-1 0 0 0 0,1 0 0 0 0,-1 0 0 0 0,1 1 0 0 0,-1-1 0 0 0,1 0 0 0 0,-1 0 0 0 0,1 0 0 0 0,-1 0 0 0 0,1 0 0 0 0,-1 0 0 0 0,1 0 0 0 0,0 0 0 0 0,-1 0-1 0 0,1 0 1 0 0,-1 0 0 0 0,1 0 0 0 0,-1 0 0 0 0,1 0 0 0 0,-1-1 0 0 0,1 1 0 0 0,-1 0 0 0 0,1 0 0 0 0,-1-1 0 0 0,0 1 0 0 0,1 0 0 0 0,-1-1 0 0 0,1 1 0 0 0,-1 0 0 0 0,1-1 0 0 0,-1 1 18 0 0,34-20-857 0 0,-18 9-211 0 0,14-10-2399 0 0,-13 6-4813 0 0,-10 7-3116 0 0</inkml:trace>
  <inkml:trace contextRef="#ctx0" brushRef="#br0" timeOffset="482.841">257 692 0 0 0,'0'0'287'0'0,"0"0"438"0"0,0 0 318 0 0,0 0 539 0 0,0 0 558 0 0,0 0 313 0 0,0 0-70 0 0,0 0-399 0 0,0 0-429 0 0,0 0-281 0 0,0 0-207 0 0,0 0-171 0 0,0 0-101 0 0,19 7-74 0 0,60 17-54 0 0,-76-23-569 0 0,1 1 0 0 0,-1-1-1 0 0,1 0 1 0 0,0-1 0 0 0,0 1-1 0 0,-1-1 1 0 0,1 0 0 0 0,0 0-1 0 0,0 0 1 0 0,-1 0 0 0 0,1 0 0 0 0,0-1-1 0 0,0 0 1 0 0,-1 0 0 0 0,1 0-1 0 0,0 0 1 0 0,-1 0 0 0 0,1-1-1 0 0,-1 0 1 0 0,0 0 0 0 0,1 0-98 0 0,5-3 238 0 0,-4 3-125 0 0,-1-1 1 0 0,1 1-1 0 0,0-1 0 0 0,-1-1 1 0 0,0 1-1 0 0,1-1 0 0 0,-1 1 0 0 0,-1-1 1 0 0,1 0-1 0 0,0 0 0 0 0,-1-1 1 0 0,0 1-1 0 0,0-1 0 0 0,0 0 1 0 0,-1 0-1 0 0,0 0 0 0 0,0 0 1 0 0,0 0-1 0 0,0 0 0 0 0,-1 0 1 0 0,0-1-1 0 0,0 1 0 0 0,0-1 0 0 0,-1 1 1 0 0,0-1-1 0 0,0 1 0 0 0,0 0 1 0 0,0-1-1 0 0,-1 0-113 0 0,-2 1-7 0 0,-1 1-1 0 0,1 0 1 0 0,0 0-1 0 0,-1 1 1 0 0,0-1-1 0 0,0 1 1 0 0,0-1-1 0 0,0 1 1 0 0,-1 1-1 0 0,1-1 1 0 0,-1 1 0 0 0,0-1-1 0 0,0 1 1 0 0,0 1-1 0 0,0-1 1 0 0,0 1-1 0 0,0-1 1 0 0,0 1-1 0 0,0 1 1 0 0,0-1-1 0 0,-1 1 1 0 0,1 0-1 0 0,0 0 1 0 0,0 1 0 0 0,-1-1-1 0 0,1 1 1 0 0,-2 1 7 0 0,-1 1-21 0 0,1 0 1 0 0,-1 0 0 0 0,1 1 0 0 0,0 0 0 0 0,0 0 0 0 0,0 1-1 0 0,0-1 1 0 0,1 2 0 0 0,0-1 0 0 0,0 1 0 0 0,0 0 0 0 0,0 0-1 0 0,1 0 1 0 0,1 1 0 0 0,-1 0 0 0 0,1 0 0 0 0,0 0 0 0 0,0 1-1 0 0,1-1 1 0 0,0 1 0 0 0,0 0 0 0 0,1 0 0 0 0,0 0 0 0 0,0 0-1 0 0,1 0 1 0 0,0 0 0 0 0,1 0 0 0 0,0 1 0 0 0,0-1 0 0 0,0 0-1 0 0,1 0 1 0 0,2 8 20 0 0,0-8 13 0 0,1 0 0 0 0,-1-1 0 0 0,1 0 0 0 0,1 0 0 0 0,-1 0 0 0 0,1 0 0 0 0,1-1 0 0 0,-1 0 0 0 0,1 0-1 0 0,0 0 1 0 0,0-1 0 0 0,0 0 0 0 0,1 0 0 0 0,0 0 0 0 0,0-1 0 0 0,0 0 0 0 0,1-1 0 0 0,-1 1 0 0 0,1-2 0 0 0,0 1 0 0 0,0-1 0 0 0,0 0-1 0 0,0 0 1 0 0,0-1 0 0 0,0 0 0 0 0,2-1-13 0 0,9 2-86 0 0,1 0 0 0 0,-1-2 1 0 0,0 0-1 0 0,1-1 0 0 0,-1-1 0 0 0,0-1 0 0 0,1-1 0 0 0,-1 0 0 0 0,-1-1 0 0 0,1-1 0 0 0,-1-1 0 0 0,0-1 1 0 0,-1-1-1 0 0,0 0 0 0 0,0-1 0 0 0,-1-1 0 0 0,1-1 86 0 0,11-7-2488 0 0,-2 1-6883 0 0,-15 10-1947 0 0</inkml:trace>
  <inkml:trace contextRef="#ctx0" brushRef="#br0" timeOffset="781.697">1046 619 8242 0 0,'0'0'2231'0'0,"0"0"-227"0"0,0 0-70 0 0,0 0-119 0 0,0 0-176 0 0,0 0-283 0 0,0 0-313 0 0,0 0-263 0 0,0 0-187 0 0,0 0-112 0 0,-34 2-86 0 0,-104 10-70 0 0,82 7 84 0 0,51-12-324 0 0,2-3-71 0 0,-1 1 1 0 0,1 0 0 0 0,0 1 0 0 0,0-1-1 0 0,0 0 1 0 0,1 1 0 0 0,0 0-1 0 0,0-1 1 0 0,0 1 0 0 0,1 0 0 0 0,0 0-1 0 0,0 0 1 0 0,1 0 0 0 0,-1 0-1 0 0,1 0 1 0 0,0 0 0 0 0,1 0 0 0 0,0 0-1 0 0,0 0 1 0 0,0 0 0 0 0,0 0-1 0 0,1 0 1 0 0,0-1 0 0 0,0 1 0 0 0,1-1-1 0 0,0 1 1 0 0,0-1 0 0 0,0 0 0 0 0,0 0-1 0 0,1 0 1 0 0,0 0 0 0 0,0-1-1 0 0,0 0 1 0 0,1 0 0 0 0,-1 0 0 0 0,1 0-1 0 0,0 0 1 0 0,0-1 0 0 0,0 0-1 0 0,0 0 1 0 0,1-1 0 0 0,-1 1 0 0 0,1-1-1 0 0,0 0 1 0 0,0-1 0 0 0,0 1 0 0 0,-1-1-1 0 0,1 0 1 0 0,0-1 0 0 0,0 0-1 0 0,1 0 1 0 0,3 0-15 0 0,-5 0-23 0 0,2 1-39 0 0,-1-1 0 0 0,1 0 0 0 0,0 0 0 0 0,-1 0 0 0 0,1-1 0 0 0,-1 1 0 0 0,1-2 0 0 0,-1 1 0 0 0,0-1 0 0 0,1 0 0 0 0,-1 0 0 0 0,0-1 0 0 0,0 0 0 0 0,-1 0 0 0 0,1 0 0 0 0,0-1 0 0 0,-1 1 0 0 0,1-2 62 0 0,17-15-1407 0 0,4-3-2256 0 0,-11 4-2944 0 0,-7 7-3954 0 0</inkml:trace>
  <inkml:trace contextRef="#ctx0" brushRef="#br0" timeOffset="1132.078">1492 144 7514 0 0,'0'0'3280'0'0,"0"0"-963"0"0,0 0-255 0 0,0 0-22 0 0,0 0-130 0 0,0 0-254 0 0,0 0-377 0 0,0 0-392 0 0,0 0-212 0 0,0 0-155 0 0,0 0-132 0 0,0 0-61 0 0,-4 0-67 0 0,2 0-230 0 0,0 0 0 0 0,0 1 1 0 0,1-1-1 0 0,-1 1 1 0 0,0-1-1 0 0,0 1 0 0 0,1-1 1 0 0,-1 1-1 0 0,0 0 1 0 0,1 0-1 0 0,-1 0 0 0 0,1 0 1 0 0,-1 0-1 0 0,1 0 0 0 0,-1 1 1 0 0,1-1-1 0 0,0 0 1 0 0,0 1-1 0 0,-1-1 0 0 0,1 1 1 0 0,0-1-1 0 0,1 1 0 0 0,-1 0 1 0 0,0-1-1 0 0,0 1 1 0 0,1 0-1 0 0,-1 0 0 0 0,1-1 1 0 0,-1 1-1 0 0,1 0 1 0 0,0 0-1 0 0,-1 2-30 0 0,-27 190 1252 0 0,6 191-753 0 0,13-252-658 0 0,17-140-1284 0 0,0-25-1733 0 0,-7 9-3396 0 0,-2 13 573 0 0,1 2-4490 0 0</inkml:trace>
  <inkml:trace contextRef="#ctx0" brushRef="#br0" timeOffset="1368.982">1170 575 9666 0 0,'0'0'2558'0'0,"0"0"-484"0"0,0 0-155 0 0,0 0-276 0 0,0 0-287 0 0,0 0-234 0 0,0 0-227 0 0,0 0-139 0 0,34-5-111 0 0,105-16-142 0 0,70 10 144 0 0,-141 21-1977 0 0,-51-6-2095 0 0,0 0-3451 0 0,-8-4-4605 0 0</inkml:trace>
  <inkml:trace contextRef="#ctx0" brushRef="#br0" timeOffset="1631.264">1729 681 5505 0 0,'0'0'1651'0'0,"0"0"-4"0"0,0 0 91 0 0,0 0 102 0 0,0 0-121 0 0,0 0-332 0 0,0 0-334 0 0,0 0-185 0 0,0 0-7 0 0,0 0 37 0 0,0 0-27 0 0,0 0-91 0 0,0 0-140 0 0,12 31-108 0 0,34 92-27 0 0,-31-92 84 0 0,-9-34-331 0 0,0-1 1 0 0,0 1-1 0 0,0-1 1 0 0,0 0-1 0 0,0 0 1 0 0,-1-1-1 0 0,0 1 0 0 0,0-1 1 0 0,0-1-1 0 0,-1 1 1 0 0,1 0-1 0 0,-1-1 1 0 0,-1 0-1 0 0,1 0 1 0 0,-1 0-1 0 0,0-1 1 0 0,0 0-259 0 0,1 0 212 0 0,75-173 1172 0 0,-44 90-1425 0 0,-34 102-9225 0 0,-1-7-2387 0 0</inkml:trace>
  <inkml:trace contextRef="#ctx0" brushRef="#br0" timeOffset="2017.681">2175 777 6961 0 0,'0'0'2869'0'0,"0"0"-532"0"0,0 0-182 0 0,0 0-171 0 0,0 0-217 0 0,0 0-310 0 0,0 0-391 0 0,0 0-245 0 0,0 0-88 0 0,0 0-10 0 0,0 0-16 0 0,0 0-12 0 0,4-11 2168 0 0,16-37-1972 0 0,2 0-379 0 0,-19 37-484 0 0,2 0 0 0 0,-1-1-1 0 0,2 1 1 0 0,-1 1 0 0 0,1-1 0 0 0,1 1 0 0 0,0 0 0 0 0,0 1-1 0 0,1 0 1 0 0,0 0 0 0 0,1 0 0 0 0,0 1 0 0 0,0 0-1 0 0,1 1 1 0 0,4-2-28 0 0,-14 8-46 0 0,1 0 0 0 0,0 1 1 0 0,0-1-1 0 0,1 1 0 0 0,-1-1 0 0 0,0 1 0 0 0,0-1 0 0 0,0 1 0 0 0,0 0 0 0 0,0 0 0 0 0,0-1 0 0 0,1 1 1 0 0,-1 0-1 0 0,0 0 0 0 0,0 0 0 0 0,0 0 0 0 0,0 0 0 0 0,1 0 0 0 0,-1 1 0 0 0,0-1 0 0 0,0 0 1 0 0,0 1-1 0 0,0-1 0 0 0,0 1 0 0 0,0-1 0 0 0,0 1 0 0 0,0-1 0 0 0,0 1 0 0 0,0 0 0 0 0,0-1 1 0 0,0 1-1 0 0,0 0 0 0 0,0 0 0 0 0,0 0 0 0 0,-1-1 0 0 0,1 1 0 0 0,0 0 0 0 0,-1 0 0 0 0,1 0 1 0 0,-1 0-1 0 0,1 1 0 0 0,-1-1 0 0 0,1 0 0 0 0,-1 0 46 0 0,5 17-3595 0 0,-2 0-3966 0 0,-3-13-4141 0 0</inkml:trace>
  <inkml:trace contextRef="#ctx0" brushRef="#br0" timeOffset="2620.369">2508 667 0 0 0,'0'0'488'0'0,"0"0"199"0"0,0 0 176 0 0,0 0 493 0 0,0 0 436 0 0,0 0 122 0 0,0 0-17 0 0,0 0-177 0 0,0 0-168 0 0,0 0-101 0 0,0 0-109 0 0,0 0-122 0 0,0 0-104 0 0,19 3-81 0 0,62 12-53 0 0,-76-14-769 0 0,0 0 1 0 0,0 0 0 0 0,0 0-1 0 0,0-1 1 0 0,0 0 0 0 0,0 0-1 0 0,0-1 1 0 0,0 1 0 0 0,0-1-1 0 0,0 0 1 0 0,0 0-1 0 0,0-1 1 0 0,0 1 0 0 0,-1-1-1 0 0,5-2-213 0 0,5-2 505 0 0,-5 3-381 0 0,0 0 0 0 0,-1-1 0 0 0,1 0 0 0 0,-1 0 0 0 0,0-1 0 0 0,0 0 0 0 0,0-1 1 0 0,-1 1-1 0 0,0-1 0 0 0,0-1 0 0 0,0 1 0 0 0,-1-1 0 0 0,0-1 0 0 0,0 1 0 0 0,-1-1 1 0 0,0 0-1 0 0,0 0 0 0 0,-1 0 0 0 0,0-1 0 0 0,0 0 0 0 0,-1 1 0 0 0,0-1 0 0 0,-1-1 1 0 0,0 1-1 0 0,0 0 0 0 0,-1 0 0 0 0,0-9-124 0 0,-2 17-17 0 0,-1-1-1 0 0,1 1 1 0 0,-1-1-1 0 0,1 1 1 0 0,-1 0-1 0 0,0 0 1 0 0,0-1-1 0 0,1 1 1 0 0,-1 0-1 0 0,0 0 1 0 0,0 1-1 0 0,0-1 1 0 0,0 0-1 0 0,0 1 1 0 0,0-1-1 0 0,0 1 1 0 0,0 0-1 0 0,-1 0 1 0 0,1-1-1 0 0,0 1 1 0 0,0 1-1 0 0,0-1 1 0 0,0 0-1 0 0,0 0 1 0 0,0 1-1 0 0,-2 0 18 0 0,-5-1-77 0 0,-2 2 51 0 0,-1 0 0 0 0,1 1 1 0 0,-1 0-1 0 0,1 1 0 0 0,0 0 0 0 0,0 1 1 0 0,1 0-1 0 0,0 1 0 0 0,0 0 0 0 0,0 0 0 0 0,0 1 1 0 0,1 1-1 0 0,0 0 0 0 0,1 0 0 0 0,0 0 1 0 0,0 1-1 0 0,1 0 0 0 0,0 1 0 0 0,0-1 1 0 0,1 1-1 0 0,0 1 0 0 0,1-1 0 0 0,0 1 1 0 0,1 0-1 0 0,0 2 26 0 0,2-5 26 0 0,1 0-1 0 0,0 0 1 0 0,0 0 0 0 0,0 0 0 0 0,1 0 0 0 0,1 0-1 0 0,0 0 1 0 0,0 0 0 0 0,0-1 0 0 0,1 1 0 0 0,0 0-1 0 0,0 0 1 0 0,1-1 0 0 0,0 1 0 0 0,0-1 0 0 0,1 0-1 0 0,0 0 1 0 0,0 0 0 0 0,1-1 0 0 0,0 1-1 0 0,0-1 1 0 0,0 0 0 0 0,1-1 0 0 0,0 1 0 0 0,0-1-1 0 0,0 0 1 0 0,1-1 0 0 0,0 1 0 0 0,0-1 0 0 0,0-1-1 0 0,0 1 1 0 0,5 1-26 0 0,12 5 163 0 0,1-1 0 0 0,0-1 0 0 0,0-1 0 0 0,1-1-1 0 0,0-1 1 0 0,0-1 0 0 0,0-1 0 0 0,0-2 0 0 0,1-1 0 0 0,18-2-163 0 0,26-20-277 0 0,-60 11-3138 0 0,-5-2-3426 0 0,-5 12-5498 0 0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10386 0 0,'0'0'2671'0'0,"0"0"-907"0"0,0 0-372 0 0,0 0-27 0 0,0 0 22 0 0,0 0-50 0 0,0 0-166 0 0,0 0-187 0 0,0 0-84 0 0,0 0-38 0 0,0 0-117 0 0,0 0-74 0 0,21 5-83 0 0,67 14-133 0 0,-69-16-252 0 0,1 0 0 0 0,-1-2 0 0 0,1 0-1 0 0,0-1 1 0 0,0-1 0 0 0,-1-1 0 0 0,2-1-203 0 0,14-1 248 0 0,152-19 427 0 0,-95 8-2732 0 0,-91 14 1702 0 0,0 0-1510 0 0,0 0-3539 0 0,0 1-6959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1 420 6729 0 0,'0'0'1571'0'0,"0"0"-168"0"0,0 0 150 0 0,0 0 138 0 0,0 0 30 0 0,0 0-123 0 0,0 0-228 0 0,0 0-237 0 0,0 0-211 0 0,0 0-187 0 0,33-6-129 0 0,101-21-109 0 0,-75 2 157 0 0,-53 17-515 0 0,20-25 312 0 0,-2 0 0 0 0,-1-1 0 0 0,-1-2 0 0 0,-2 0 1 0 0,-2-1-1 0 0,-1-1 0 0 0,-2 0 0 0 0,1-12-451 0 0,-13 32 711 0 0,-3 21-206 0 0,0 1-562 0 0,9 240 605 0 0,5-153-384 0 0,-3 1 0 0 0,-5 0 0 0 0,-3 0 0 0 0,-5 1 0 0 0,-3-1 0 0 0,-14 61-164 0 0,-16 57 45 0 0,34-204-1 0 0,-3 5-484 0 0,2-19-433 0 0,-3-9 409 0 0,4-74-3539 0 0,7 61-76 0 0,3 2-3799 0 0,-2 9-3096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 11490 0 0,'0'0'4264'0'0,"0"0"-2406"0"0,0 0-867 0 0,0 0-157 0 0,0 0 15 0 0,0 0 2 0 0,-38 24-66 0 0,-116 76-109 0 0,-15 23 987 0 0,46-21-375 0 0,122-101-1276 0 0,1-1-1 0 0,-1 1 0 0 0,0 0 0 0 0,1 0 1 0 0,-1 0-1 0 0,0 0 0 0 0,1 0 0 0 0,-1 0 1 0 0,1 0-1 0 0,-1 0 0 0 0,1 0 0 0 0,0 0 1 0 0,0 1-1 0 0,-1-1 0 0 0,1 0 0 0 0,0 0 1 0 0,0 0-1 0 0,0 0 0 0 0,0 0 0 0 0,0 0 1 0 0,0 1-1 0 0,0-1 0 0 0,1 0 0 0 0,-1 0 1 0 0,0 0-1 0 0,1 0 0 0 0,-1 0 0 0 0,1 0 1 0 0,-1 0-1 0 0,1 0 0 0 0,-1 0 0 0 0,1 0 1 0 0,0 0-1 0 0,-1 0 0 0 0,1 0 0 0 0,0 0 1 0 0,0 0-1 0 0,0-1 0 0 0,-1 1 0 0 0,1 0 1 0 0,0-1-1 0 0,0 1 0 0 0,0-1 0 0 0,0 1 1 0 0,1-1-12 0 0,54 17 428 0 0,-41-14-306 0 0,14 6 266 0 0,-2 1 1 0 0,0 1-1 0 0,0 2 1 0 0,-1 1-1 0 0,0 0 1 0 0,7 8-389 0 0,81 91 1172 0 0,-36-2-652 0 0,-71-38-134 0 0,-7-73-413 0 0,11 12-122 0 0,-7-11 81 0 0,-1 0 0 0 0,1-1 0 0 0,-1 1 0 0 0,0-1 0 0 0,1 1 0 0 0,-1-1 0 0 0,1 0 0 0 0,-1-1 0 0 0,1 1 0 0 0,-1 0 1 0 0,1-1-1 0 0,-1 0 0 0 0,0 0 0 0 0,1 0 0 0 0,-1 0 0 0 0,0-1 0 0 0,0 1 0 0 0,0-1 0 0 0,0 0 0 0 0,0 1 0 0 0,2-3 68 0 0,24-15-3885 0 0,-17 11 175 0 0,-2 0-8689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14451 0 0,'0'0'3455'0'0,"0"0"-1301"0"0,0 0-525 0 0,0 0-153 0 0,0 0-145 0 0,0 0-192 0 0,0 0-274 0 0,0 0-237 0 0,0 0-150 0 0,0 0-133 0 0,0 0-89 0 0,0 0-49 0 0,-9 10-46 0 0,-26 32-35 0 0,31-37-112 0 0,1 0 1 0 0,0 1-1 0 0,0-1 1 0 0,0 1-1 0 0,1 0 1 0 0,0 0 0 0 0,0 0-1 0 0,1 0 1 0 0,-1 0-1 0 0,1 1 1 0 0,0-1-1 0 0,1 0 1 0 0,0 1-1 0 0,0-1 1 0 0,0 0-1 0 0,1 1 1 0 0,0-1-15 0 0,0 18-38 0 0,-2-12-596 0 0,6 30 548 0 0,3-33-2868 0 0,7-6-3354 0 0,-13-3-5010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8642 0 0,'0'0'4641'0'0,"0"0"-2817"0"0,0 0-351 0 0,0 0-209 0 0,0 0-256 0 0,0 0-192 0 0,0 0-296 0 0,0 0-376 0 0,0 0-184 0 0,0 0-136 0 0,0 0-64 0 0,0 0-16 0 0,0 0-160 0 0,0 0-344 0 0,-44 55-584 0 0,52-36-2257 0 0,-5-8-8162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16227 0 0,'0'0'934'0'0,"0"0"-52"0"0,0 0 239 0 0,0 0 239 0 0,0 0-22 0 0,0 0-210 0 0,0 0-252 0 0,0 0-170 0 0,0 0-113 0 0,0 0-93 0 0,0 0-85 0 0,0 0-97 0 0,16-29-30 0 0,50-90-39 0 0,-29 30 267 0 0,-8-5-173 0 0,-23 174-1226 0 0,-7-74 892 0 0,1 0-1 0 0,0 0 1 0 0,1-1-1 0 0,-1 1 1 0 0,1 0 0 0 0,0 0-1 0 0,1-1 1 0 0,0 1 0 0 0,-1-1-1 0 0,2 1 1 0 0,-1-1-1 0 0,1 0 1 0 0,-1 0 0 0 0,1 0-1 0 0,1 0 1 0 0,-1 0-1 0 0,1-1 1 0 0,0 1 0 0 0,0-1-1 0 0,0 0 1 0 0,0-1-1 0 0,1 1 1 0 0,-1-1 0 0 0,1 1-1 0 0,0-1 1 0 0,0-1-1 0 0,1 1 1 0 0,-1-1 0 0 0,0 0-1 0 0,1 0 1 0 0,4 1-9 0 0,-4-2 97 0 0,0 0 0 0 0,1-1 0 0 0,-1 0 0 0 0,0 0 0 0 0,1 0 0 0 0,-1 0 0 0 0,0-1 0 0 0,1 0 0 0 0,-1-1 0 0 0,0 0 0 0 0,0 0 0 0 0,0 0 0 0 0,0 0 0 0 0,0-1 0 0 0,-1 0 0 0 0,1 0 0 0 0,-1-1 0 0 0,0 1 0 0 0,0-1 1 0 0,0 0-1 0 0,3-4-97 0 0,1-1 46 0 0,-1-1 1 0 0,0 0 0 0 0,-1-1-1 0 0,0 0 1 0 0,-1 0 0 0 0,0 0-1 0 0,0-1 1 0 0,-1 1 0 0 0,-1-1-1 0 0,0-1 1 0 0,-1 1 0 0 0,0 0-1 0 0,-1-1 1 0 0,0 0 0 0 0,-1-10-47 0 0,2 3-381 0 0,-1 6-2136 0 0,-2 3-4958 0 0,0 8-5131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1 940 2216 0 0,'0'0'1720'0'0,"0"0"-1020"0"0,0 0-251 0 0,0 0 423 0 0,0 0 559 0 0,0 0 284 0 0,0 0 39 0 0,0 0-123 0 0,0 0-147 0 0,0 0-105 0 0,0 0-118 0 0,0 0-141 0 0,33 0-144 0 0,106 0-142 0 0,-29-4 1650 0 0,-105 4-2366 0 0,-1-1 1 0 0,1 0-1 0 0,-1-1 0 0 0,1 1 0 0 0,-1-1 0 0 0,0 0 1 0 0,0 0-1 0 0,0 0 0 0 0,0 0 0 0 0,0-1 1 0 0,0 0-1 0 0,-1 0 0 0 0,1 0 0 0 0,-1 0 1 0 0,0 0-1 0 0,1-1 0 0 0,-2 1 0 0 0,1-1 0 0 0,0 0 1 0 0,-1 0-1 0 0,0 0 0 0 0,0 0 0 0 0,0-1 1 0 0,0 1-1 0 0,-1 0 0 0 0,1-4-118 0 0,-1 5 3 0 0,-1 1 0 0 0,0-1-1 0 0,1 0 1 0 0,-2 0 0 0 0,1 0-1 0 0,0 0 1 0 0,0 1 0 0 0,-1-1 0 0 0,0 0-1 0 0,1 0 1 0 0,-1 0 0 0 0,0 1 0 0 0,0-1-1 0 0,-1 1 1 0 0,1-1 0 0 0,0 1 0 0 0,-1-1-1 0 0,0 1 1 0 0,1 0 0 0 0,-1 0 0 0 0,0-1-1 0 0,0 1 1 0 0,-1 1 0 0 0,1-1 0 0 0,0 0-1 0 0,0 0 1 0 0,-1 1 0 0 0,1 0-1 0 0,-1-1 1 0 0,1 1 0 0 0,-1 0 0 0 0,0 0-1 0 0,0 0 1 0 0,1 1 0 0 0,-1-1 0 0 0,0 1-1 0 0,-2-1-2 0 0,-3 0-26 0 0,0 1-1 0 0,0-1 1 0 0,0 2-1 0 0,0-1 1 0 0,0 1 0 0 0,1 0-1 0 0,-1 1 1 0 0,0-1-1 0 0,0 2 1 0 0,1-1-1 0 0,0 1 1 0 0,-1 0-1 0 0,1 1 1 0 0,0-1-1 0 0,1 1 1 0 0,-1 1-1 0 0,1-1 1 0 0,-1 1-1 0 0,1 1 1 0 0,1-1-1 0 0,-1 1 1 0 0,1 0 0 0 0,0 0-1 0 0,0 0 1 0 0,1 1-1 0 0,0-1 1 0 0,0 1-1 0 0,0 0 1 0 0,1 1-1 0 0,0-1 1 0 0,1 1-1 0 0,-1-1 1 0 0,2 1-1 0 0,-1 0 1 0 0,1-1-1 0 0,0 1 1 0 0,0 0-1 0 0,1 0 1 0 0,0 0 0 0 0,1 0 25 0 0,1-1 20 0 0,1-1-1 0 0,1 0 0 0 0,-1 0 1 0 0,1 0-1 0 0,0 0 0 0 0,0 0 1 0 0,0-1-1 0 0,1 1 0 0 0,0-1 1 0 0,0-1-1 0 0,1 1 0 0 0,-1-1 1 0 0,1 0-1 0 0,0 0 0 0 0,0 0 1 0 0,0-1-1 0 0,1 0 0 0 0,-1 0 1 0 0,2 0-19 0 0,11 4 139 0 0,0-1-1 0 0,0-1 1 0 0,0 0 0 0 0,1-1 0 0 0,0-2 0 0 0,-1 0 0 0 0,1-1 0 0 0,0 0 0 0 0,0-2 0 0 0,0-1 0 0 0,0 0 0 0 0,-1-1 0 0 0,1-1 0 0 0,-1-1 0 0 0,0-1 0 0 0,5-3-139 0 0,14-6 185 0 0,-1-2-1 0 0,-1-1 1 0 0,0-2-1 0 0,-2-1 1 0 0,0-2-1 0 0,-2-1 1 0 0,16-16-185 0 0,-23 15 46 0 0,-2-1 0 0 0,-1-1-1 0 0,-1-1 1 0 0,-2-1 0 0 0,-1 0 0 0 0,-1-1-1 0 0,-1-1 1 0 0,-2-1 0 0 0,11-32-46 0 0,-9 13-2 0 0,-3 0-1 0 0,-1 0 1 0 0,-3-1 0 0 0,-2-1 0 0 0,-2 1-1 0 0,-2-1 1 0 0,-4-20 2 0 0,2 66-2 0 0,-1 1 1 0 0,0-1-1 0 0,-1 1 1 0 0,1-1-1 0 0,-1 1 1 0 0,-1-1-1 0 0,1 1 0 0 0,-1-1 1 0 0,0 1-1 0 0,0 0 1 0 0,-1 0-1 0 0,0 0 0 0 0,0 0 1 0 0,-1 1-1 0 0,1-1 1 0 0,-1 1-1 0 0,0 0 0 0 0,0 0 1 0 0,-1 0-1 0 0,0 0 1 0 0,0 0 1 0 0,3 5-6 0 0,0-1 1 0 0,0 0-1 0 0,0 1 1 0 0,0-1-1 0 0,0 1 1 0 0,0-1-1 0 0,0 1 1 0 0,0 0-1 0 0,0 0 1 0 0,0 0-1 0 0,0 0 1 0 0,0 0 0 0 0,0 0-1 0 0,0 1 1 0 0,0-1-1 0 0,0 1 1 0 0,0 0-1 0 0,0-1 1 0 0,0 1-1 0 0,0 0 1 0 0,1 0-1 0 0,-1 0 1 0 0,0 0-1 0 0,0 0 1 0 0,1 0-1 0 0,-1 1 1 0 0,1-1-1 0 0,-1 1 1 0 0,1-1-1 0 0,0 1 1 0 0,-1-1-1 0 0,1 1 1 0 0,0 0-1 0 0,0 0 1 0 0,0-1 0 0 0,0 2 4 0 0,-32 69-22 0 0,32-70 25 0 0,-15 62 28 0 0,1 0 0 0 0,4 1 1 0 0,3 1-1 0 0,2 0 0 0 0,3 0 0 0 0,5 48-30 0 0,0-73 27 0 0,0-1 0 0 0,3 1 0 0 0,2 0 0 0 0,1-1 0 0 0,2 0 0 0 0,1-1 0 0 0,3 0 0 0 0,11 21-27 0 0,-21-50 0 0 0,-1-2-9 0 0,0 0 0 0 0,0 0 0 0 0,1-1 0 0 0,0 1 0 0 0,1-1 0 0 0,-1 0 0 0 0,1 0 0 0 0,1-1-1 0 0,-1 0 1 0 0,1 0 0 0 0,0 0 0 0 0,2 0 9 0 0,-1-43-1991 0 0,-12 2-1170 0 0,0 20-2547 0 0,4 4-6117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14107 0 0,'0'0'2443'0'0,"0"0"-1389"0"0,0 0-393 0 0,0 0 206 0 0,0 0 272 0 0,0 0 157 0 0,0 0-122 0 0,0 0-221 0 0,0 0-179 0 0,0 0-122 0 0,0 0-116 0 0,34 3-88 0 0,107 10-88 0 0,101-10-109 0 0,-240-3-340 0 0,61 0-812 0 0,-22 0-4973 0 0,-27 0-5935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7 5505 0 0,'0'0'2047'0'0,"0"0"6"0"0,0 0 39 0 0,0 0-22 0 0,0 0-180 0 0,0 0-358 0 0,0 0-353 0 0,0 0-215 0 0,0 0-72 0 0,0 0-26 0 0,0 0-23 0 0,2-7 3168 0 0,-50 322-2342 0 0,45-270-1523 0 0,3-29-409 0 0,3-25-1258 0 0,5-16-295 0 0,0-4-4578 0 0,-6 18-3697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 15323 0 0,'0'0'2591'0'0,"0"0"-673"0"0,0 0-441 0 0,0 0-268 0 0,0 0-129 0 0,0 0-149 0 0,0 0-229 0 0,0 0-206 0 0,0 0-208 0 0,0 0-140 0 0,0 0-71 0 0,0 0-34 0 0,-4-2-24 0 0,-14-5-46 0 0,14 5-49 0 0,27 13-944 0 0,-4-6-938 0 0,-7-2-2771 0 0,-5 0-6778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10 114 3121 0 0,'0'0'2628'0'0,"0"0"-739"0"0,0 0-334 0 0,0 0 162 0 0,0 0 184 0 0,0 0 99 0 0,0 0-146 0 0,0 0-372 0 0,0 0-318 0 0,0 0-269 0 0,0 0-201 0 0,-1-4-44 0 0,-4-11 2735 0 0,3 23-2166 0 0,2 36-1472 0 0,1-30 596 0 0,-2-3-328 0 0,0 0-1 0 0,1 0 1 0 0,0 1-1 0 0,1-1 0 0 0,0 0 1 0 0,1 0-1 0 0,1 0 1 0 0,-1 0-1 0 0,2-1 0 0 0,-1 1 1 0 0,2-1-1 0 0,-1 1 1 0 0,1-1-1 0 0,1-1 1 0 0,0 1-1 0 0,0-1 0 0 0,1 0 1 0 0,0 0-1 0 0,0-1 1 0 0,1 0-1 0 0,4 3-14 0 0,-10-9 21 0 0,0 0 0 0 0,0-1 1 0 0,1 1-1 0 0,-1-1 0 0 0,0 1 0 0 0,1-1 0 0 0,-1 0 1 0 0,0 0-1 0 0,1 0 0 0 0,-1 0 0 0 0,1 0 0 0 0,0-1 1 0 0,-1 1-1 0 0,1-1 0 0 0,0 1 0 0 0,-1-1 0 0 0,1 0 1 0 0,0 0-1 0 0,-1 0 0 0 0,1-1 0 0 0,0 1 1 0 0,-1-1-1 0 0,1 1 0 0 0,-1-1 0 0 0,1 0 0 0 0,-1 0 1 0 0,1 0-1 0 0,-1 0 0 0 0,1-1 0 0 0,1 0-21 0 0,10-11 140 0 0,0 0 0 0 0,-1-1 0 0 0,0-1 0 0 0,-1 1 0 0 0,-1-2 0 0 0,0 0 0 0 0,-2 0 0 0 0,1-1 0 0 0,-2 0 0 0 0,0-2-140 0 0,32-75 302 0 0,-32 149-692 0 0,-8-49 390 0 0,1 0 1 0 0,1 0-1 0 0,-1 0 0 0 0,1 0 0 0 0,0-1 0 0 0,1 1 0 0 0,-1 0 0 0 0,1-1 0 0 0,0 0 0 0 0,1 1 0 0 0,-1-1 0 0 0,1-1 0 0 0,0 1 0 0 0,0 0 0 0 0,1-1 0 0 0,-1 0 0 0 0,1 0 0 0 0,0 0 0 0 0,0-1 0 0 0,0 1 0 0 0,0-1 0 0 0,1 0 1 0 0,-1-1-1 0 0,1 0 0 0 0,0 1 0 0 0,0-2 0 0 0,3 2 0 0 0,-2-2 28 0 0,0-1 1 0 0,0 0-1 0 0,1 0 0 0 0,-1 0 1 0 0,0-1-1 0 0,0 0 0 0 0,0 0 1 0 0,0-1-1 0 0,0 0 1 0 0,0 0-1 0 0,0 0 0 0 0,-1-1 1 0 0,1 0-1 0 0,-1-1 1 0 0,0 1-1 0 0,0-1 0 0 0,0-1 1 0 0,0 1-1 0 0,-1-1 1 0 0,1 0-1 0 0,3-4-28 0 0,6-8 147 0 0,1-1-1 0 0,-2-1 1 0 0,-1 0 0 0 0,0-1 0 0 0,-1 0 0 0 0,-1-1-1 0 0,4-12-146 0 0,0 3 77 0 0,-4-19 64 0 0,-11 44-4011 0 0,-1 6 3586 0 0,-3 11-3876 0 0,2-4-2281 0 0,2 0-6181 0 0</inkml:trace>
  <inkml:trace contextRef="#ctx0" brushRef="#br0" timeOffset="464.856">1019 268 6001 0 0,'0'0'2373'0'0,"0"0"106"0"0,0 0-58 0 0,0 0-317 0 0,0 0-309 0 0,0 0-275 0 0,0 0-234 0 0,0 0-206 0 0,0 0-188 0 0,0 0-142 0 0,0 0-137 0 0,0 0-109 0 0,31-7-71 0 0,95-21-57 0 0,-74 7 317 0 0,-47 17-578 0 0,-1 0 1 0 0,1-1-1 0 0,-1 0 0 0 0,-1 0 1 0 0,1 0-1 0 0,-1-1 0 0 0,1 1 1 0 0,-2-1-1 0 0,1 0 0 0 0,-1 1 1 0 0,1-1-1 0 0,-2 0 0 0 0,1-1 1 0 0,-1 1-1 0 0,0 0 0 0 0,0 0 1 0 0,0-1-1 0 0,-1 1 0 0 0,0-5-115 0 0,-3 8 8 0 0,1-1-1 0 0,0 0 1 0 0,-1 1-1 0 0,1 0 1 0 0,-1 0 0 0 0,0 0-1 0 0,0 0 1 0 0,0 0-1 0 0,0 0 1 0 0,-1 1-1 0 0,1 0 1 0 0,-1 0-1 0 0,0 0 1 0 0,1 0 0 0 0,-1 0-1 0 0,0 1 1 0 0,0-1-1 0 0,0 1 1 0 0,0 0-1 0 0,0 0 1 0 0,-1 1-1 0 0,1-1 1 0 0,0 1 0 0 0,0 0-1 0 0,0 0 1 0 0,0 0-1 0 0,-1 1 1 0 0,1 0-1 0 0,0-1 1 0 0,-2 2-8 0 0,-7 1-16 0 0,0 0 1 0 0,0 1-1 0 0,0 1 0 0 0,1 0 1 0 0,-1 0-1 0 0,1 1 0 0 0,0 1 1 0 0,1 0-1 0 0,0 1 0 0 0,0 0 1 0 0,0 1-1 0 0,1 0 0 0 0,1 0 1 0 0,-1 1-1 0 0,2 1 0 0 0,-8 9 16 0 0,11-14-3 0 0,1 1 0 0 0,-1 0 0 0 0,1 0 0 0 0,0 0 1 0 0,0 0-1 0 0,1 1 0 0 0,0-1 0 0 0,1 1 0 0 0,0 0 0 0 0,0 0 0 0 0,0 0 0 0 0,1 0 0 0 0,0 0 0 0 0,1 0 0 0 0,0 1 0 0 0,0-1 0 0 0,1 0 0 0 0,0 0 0 0 0,0 0 0 0 0,1 0 0 0 0,0 0 0 0 0,0 0 1 0 0,1-1-1 0 0,0 1 0 0 0,0 0 0 0 0,1-1 0 0 0,0 0 0 0 0,0 0 0 0 0,1 0 0 0 0,-1-1 0 0 0,2 0 0 0 0,-1 1 0 0 0,1-2 0 0 0,3 4 3 0 0,4 0 84 0 0,0 0 0 0 0,1-1 0 0 0,0-1 0 0 0,1 0 0 0 0,0-1 0 0 0,0 0 0 0 0,0-1 0 0 0,1-1 0 0 0,-1 0 0 0 0,1-1-1 0 0,0-1 1 0 0,0-1 0 0 0,0 0 0 0 0,0-1 0 0 0,0-1 0 0 0,10-1-84 0 0,-16 1 44 0 0,0 0 0 0 0,0 0-1 0 0,0-1 1 0 0,0 0 0 0 0,0-1-1 0 0,-1 0 1 0 0,1-1 0 0 0,-1 0 0 0 0,0 0-1 0 0,0-1 1 0 0,0 0 0 0 0,-1-1 0 0 0,0 0-1 0 0,0 0 1 0 0,0-1 0 0 0,0-1-44 0 0,18-59-6709 0 0,-26 63-5634 0 0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67 2921 0 0,'0'0'1893'0'0,"0"0"161"0"0,0 0 103 0 0,0 0 80 0 0,0 0-128 0 0,0 0-350 0 0,0 0-283 0 0,0 0-246 0 0,0 0-155 0 0,0 0-94 0 0,0 0-86 0 0,0 0-69 0 0,-1-9-90 0 0,-1-25-99 0 0,2 32-562 0 0,-1 0-1 0 0,0 1 0 0 0,0 0 1 0 0,0-1-1 0 0,0 1 1 0 0,0 0-1 0 0,0-1 0 0 0,0 1 1 0 0,-1 0-1 0 0,1 0 1 0 0,0 0-1 0 0,-1 0 1 0 0,1 0-1 0 0,-1 0 0 0 0,1 0 1 0 0,-1 1-1 0 0,1-1 1 0 0,-1 0-1 0 0,0 1 0 0 0,1-1 1 0 0,-1 1-1 0 0,0 0 1 0 0,1 0-1 0 0,-1-1 0 0 0,0 1 1 0 0,1 0-1 0 0,-1 0 1 0 0,0 1-1 0 0,0-1-74 0 0,-8 0 64 0 0,1 0 1 0 0,-1 0-1 0 0,0 2 0 0 0,1-1 0 0 0,-1 1 1 0 0,1 0-1 0 0,-1 1 0 0 0,1 0 0 0 0,0 1 1 0 0,0 0-1 0 0,0 0 0 0 0,1 1 0 0 0,0 0 1 0 0,-1 0-1 0 0,2 1 0 0 0,-5 4-64 0 0,4-3 12 0 0,1 0 1 0 0,1 1-1 0 0,-1 0 0 0 0,1 1 0 0 0,1-1 0 0 0,0 1 1 0 0,0 0-1 0 0,0 1 0 0 0,1-1 0 0 0,1 1 0 0 0,-1 0 1 0 0,2 0-1 0 0,-1 0 0 0 0,2 0 0 0 0,-1 0 0 0 0,1 0 1 0 0,1 1-1 0 0,-1-1 0 0 0,2 0 0 0 0,0 1 0 0 0,0 1-12 0 0,1-4 26 0 0,0 0-1 0 0,1 0 0 0 0,-1 0 0 0 0,2 0 0 0 0,-1-1 1 0 0,1 1-1 0 0,0-1 0 0 0,0 0 0 0 0,1 0 1 0 0,0-1-1 0 0,0 1 0 0 0,1-1 0 0 0,0 0 1 0 0,0-1-1 0 0,0 1 0 0 0,1-1 0 0 0,0 0 1 0 0,-1-1-1 0 0,2 0 0 0 0,-1 0 0 0 0,0 0 0 0 0,1-1 1 0 0,0 0-1 0 0,0-1 0 0 0,0 0 0 0 0,5 1-25 0 0,-1-2-24 0 0,-1 0 0 0 0,1-1 0 0 0,-1-1-1 0 0,1 0 1 0 0,-1 0 0 0 0,0-2 0 0 0,1 1-1 0 0,-1-1 1 0 0,10-4 24 0 0,27-12-5935 0 0,-36 14-4770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4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117 373 3393 0 0,'0'0'2632'0'0,"0"0"-923"0"0,0 0-316 0 0,0 0 80 0 0,0 0 99 0 0,0 0-68 0 0,0 0-326 0 0,0 0-375 0 0,0 0-195 0 0,0 0 43 0 0,0 0 131 0 0,0 0 121 0 0,0 0 23 0 0,10 2-93 0 0,-3 0-746 0 0,0 0 137 0 0,0 0 0 0 0,0 0 0 0 0,0-1 0 0 0,0 0 0 0 0,0-1 0 0 0,0 1 0 0 0,1-1 0 0 0,-1 0 1 0 0,0-1-1 0 0,0 0 0 0 0,0 0 0 0 0,5-2-224 0 0,-4 1 145 0 0,1-1 0 0 0,0 0 0 0 0,-1-1 0 0 0,0 0 0 0 0,1 0 0 0 0,-2-1 0 0 0,1 0 0 0 0,0 0 0 0 0,-1-1 0 0 0,0 0 0 0 0,0 0 0 0 0,-1-1 0 0 0,0 0 0 0 0,0 0 0 0 0,-1 0 0 0 0,1-1 0 0 0,-1 0 0 0 0,-1 0 0 0 0,0 0 0 0 0,0 0 0 0 0,-1-1 0 0 0,0 1 0 0 0,0-1 0 0 0,-1 0 0 0 0,0 0 0 0 0,0 0 0 0 0,-1 0-145 0 0,-1 6 13 0 0,-1 1 0 0 0,1-1 0 0 0,-1 1-1 0 0,1-1 1 0 0,-1 1 0 0 0,0 0 0 0 0,0-1 0 0 0,0 1-1 0 0,0 0 1 0 0,0 0 0 0 0,-1 0 0 0 0,1-1 0 0 0,-1 1-1 0 0,1 1 1 0 0,-1-1 0 0 0,0 0 0 0 0,0 0 0 0 0,0 1-1 0 0,0-1 1 0 0,0 1 0 0 0,0-1 0 0 0,0 1 0 0 0,0 0-1 0 0,-1 0 1 0 0,1 0 0 0 0,0 0 0 0 0,-1 0 0 0 0,1 1-1 0 0,-1-1 1 0 0,1 1 0 0 0,-1 0 0 0 0,1-1 0 0 0,-1 1-13 0 0,-86 6-299 0 0,74-1 271 0 0,1 1 0 0 0,0 1 0 0 0,0 0 0 0 0,0 1 0 0 0,1 1-1 0 0,0 0 1 0 0,1 0 0 0 0,0 1 0 0 0,1 1 0 0 0,0 0 0 0 0,0 1 0 0 0,1 0 0 0 0,1 0 0 0 0,0 1-1 0 0,0 0 1 0 0,2 1 0 0 0,0 0 0 0 0,0 0 0 0 0,1 0 0 0 0,1 1 0 0 0,0 0 0 0 0,1 0 0 0 0,1 0-1 0 0,0 1 1 0 0,0 10 28 0 0,3-22 1 0 0,0 0-1 0 0,0 1 1 0 0,0-1-1 0 0,1 0 0 0 0,0 1 1 0 0,-1-1-1 0 0,2 0 1 0 0,-1 0-1 0 0,0 0 1 0 0,1 0-1 0 0,0 0 0 0 0,-1 0 1 0 0,2 0-1 0 0,-1 0 1 0 0,0-1-1 0 0,1 1 1 0 0,0-1-1 0 0,0 1 0 0 0,0-1 1 0 0,0 0-1 0 0,0 0 1 0 0,2 1-1 0 0,9 6-54 0 0,0-1 0 0 0,1 0 0 0 0,-1-1-1 0 0,2 0 1 0 0,-1-2 0 0 0,1 1 0 0 0,0-2 0 0 0,1 0 0 0 0,-1-1 0 0 0,1-1 0 0 0,0 0 0 0 0,0-1 0 0 0,0-1 0 0 0,0-1 0 0 0,0 0 0 0 0,0-1 0 0 0,4-2 54 0 0,20-10-3863 0 0,-24 6-4287 0 0,-7 6-3672 0 0</inkml:trace>
  <inkml:trace contextRef="#ctx0" brushRef="#br0" timeOffset="482.397">456 619 9066 0 0,'0'0'2822'0'0,"0"0"-936"0"0,0 0-322 0 0,0 0 51 0 0,0 0-49 0 0,0 0-177 0 0,0 0-258 0 0,0 0-221 0 0,0 0-146 0 0,0 0-92 0 0,0 0-107 0 0,25-33-90 0 0,75-106-73 0 0,-47 61 203 0 0,12-35 210 0 0,-21 54-556 0 0,-40 57-435 0 0,-8 12 44 0 0,-2 12 106 0 0,-3 6 22 0 0,1 1-1 0 0,1 0 1 0 0,1 0-1 0 0,2 0 0 0 0,1 1 1 0 0,1-1-1 0 0,2 17 5 0 0,2-40 26 0 0,0 0-1 0 0,0 0 0 0 0,1-1 1 0 0,-1 1-1 0 0,1 0 0 0 0,1-1 1 0 0,-1 0-1 0 0,1 0 0 0 0,0 0 1 0 0,0 0-1 0 0,1-1 0 0 0,-1 1 1 0 0,1-1-1 0 0,0 0 0 0 0,0-1 1 0 0,0 1-1 0 0,1-1 0 0 0,-1 0 1 0 0,1 0-1 0 0,0-1 0 0 0,0 1 1 0 0,0-1-1 0 0,0-1 0 0 0,0 1 1 0 0,0-1-1 0 0,0 0 0 0 0,0-1 1 0 0,1 1-1 0 0,-1-1 0 0 0,0 0 1 0 0,1-1-1 0 0,-1 1 0 0 0,0-1 1 0 0,0-1-1 0 0,0 1 0 0 0,0-1 1 0 0,0 0-1 0 0,0 0 0 0 0,0-1 1 0 0,0 0-1 0 0,2-2-25 0 0,10-6 129 0 0,-1-1 0 0 0,-1-1 0 0 0,0 0 0 0 0,-1-2-1 0 0,0 1 1 0 0,-1-2 0 0 0,-1 0 0 0 0,-1 0 0 0 0,0-1 0 0 0,-1-1-1 0 0,-1 0 1 0 0,0 0 0 0 0,-2-1 0 0 0,0-1 0 0 0,-1 1 0 0 0,-1-1-1 0 0,0 0 1 0 0,-2-1-129 0 0,0-26-480 0 0,-4 46 69 0 0,0 1-337 0 0,-6 11-13491 0 0,3-7 2003 0 0</inkml:trace>
  <inkml:trace contextRef="#ctx0" brushRef="#br0" timeOffset="1148.498">1415 450 13579 0 0,'0'0'1330'0'0,"0"0"-309"0"0,0 0 107 0 0,0 0 197 0 0,0 0 15 0 0,0 0-176 0 0,0 0-245 0 0,0 0-187 0 0,0 0-122 0 0,0 0-102 0 0,0 0-79 0 0,33-27-57 0 0,101-87-54 0 0,-25 9 890 0 0,-108 104-1189 0 0,0 1-1 0 0,1-1 1 0 0,-1 0 0 0 0,0 1-1 0 0,0-1 1 0 0,0 0 0 0 0,0 0 0 0 0,0 0-1 0 0,0 0 1 0 0,0 0 0 0 0,0 0 0 0 0,-1 0-1 0 0,1 0 1 0 0,0-1 0 0 0,-1 1-1 0 0,1 0 1 0 0,-1 0 0 0 0,1-1 0 0 0,-1 1-1 0 0,1 0 1 0 0,-1-1 0 0 0,0 1-1 0 0,0 0 1 0 0,0-1 0 0 0,1 1 0 0 0,-1 0-1 0 0,-1-1 1 0 0,1 1 0 0 0,0 0-1 0 0,0-1 1 0 0,0 1 0 0 0,-1 0 0 0 0,1-1-1 0 0,-1 1 1 0 0,1 0 0 0 0,-1-1-1 0 0,1 1 1 0 0,-1 0 0 0 0,0 0 0 0 0,0 0-1 0 0,1 0 1 0 0,-1 0 0 0 0,0 0-1 0 0,0 0 1 0 0,0 0 0 0 0,0 0 0 0 0,0 0-1 0 0,-1 0 1 0 0,1 1 0 0 0,0-1 0 0 0,0 0-1 0 0,0 1 1 0 0,-1-1 0 0 0,1 1-1 0 0,0-1 1 0 0,-1 1 0 0 0,1 0-19 0 0,-11 0-38 0 0,0 1 1 0 0,1 0 0 0 0,-1 1-1 0 0,1 1 1 0 0,0 0 0 0 0,-1 0-1 0 0,1 1 1 0 0,1 1 0 0 0,-1 0-1 0 0,1 0 1 0 0,0 1 0 0 0,0 0-1 0 0,-5 5 38 0 0,-4 1-61 0 0,1 2-1 0 0,1 0 0 0 0,0 1 0 0 0,0 1 0 0 0,2 0 1 0 0,0 1-1 0 0,1 1 0 0 0,1 0 0 0 0,0 1 0 0 0,2 0 1 0 0,0 1-1 0 0,1 0 0 0 0,1 1 0 0 0,1 0 0 0 0,-4 17 62 0 0,10-33-6 0 0,0 1 0 0 0,1-1 0 0 0,0 0 0 0 0,0 1 0 0 0,0-1 0 0 0,0 1 0 0 0,1 0 0 0 0,0-1 0 0 0,0 1 0 0 0,1-1-1 0 0,-1 1 1 0 0,1-1 0 0 0,1 1 0 0 0,-1-1 0 0 0,1 1 0 0 0,-1-1 0 0 0,2 0 0 0 0,-1 0 0 0 0,0 0 0 0 0,1 0 0 0 0,0 0 0 0 0,0-1-1 0 0,1 1 1 0 0,-1-1 0 0 0,1 0 0 0 0,0 0 0 0 0,0 0 0 0 0,0 0 0 0 0,1-1 0 0 0,0 1 6 0 0,13 2 44 0 0,0 0 1 0 0,1-2-1 0 0,-1 0 1 0 0,1-1-1 0 0,0-1 1 0 0,0 0-1 0 0,0-2 1 0 0,0 0-1 0 0,0-1 1 0 0,0-1-1 0 0,0-1 1 0 0,-1 0-1 0 0,1-2 1 0 0,-1 0-1 0 0,0-1 1 0 0,0-1-1 0 0,-1 0 1 0 0,0-1-1 0 0,6-5-44 0 0,9-6 104 0 0,-1-2-1 0 0,-1 0 0 0 0,-1-3 1 0 0,-1 0-1 0 0,-1-1 0 0 0,-1-2 1 0 0,-2-1-1 0 0,0-1 0 0 0,-2 0 1 0 0,-2-2-1 0 0,0-1 1 0 0,-2 0-1 0 0,-2-1 0 0 0,-1-1 1 0 0,-1-1-1 0 0,-2 0-103 0 0,2-70 61 0 0,-15 103-69 0 0,-1-1-1 0 0,0 0 0 0 0,0 1 1 0 0,0 0-1 0 0,-1-1 1 0 0,1 1-1 0 0,-1 0 0 0 0,1 0 1 0 0,-1 0-1 0 0,1 1 1 0 0,-1-1-1 0 0,0 1 0 0 0,0-1 1 0 0,0 1-1 0 0,0 0 0 0 0,0 0 1 0 0,0 0-1 0 0,0 1 1 0 0,0-1-1 0 0,-1 1 0 0 0,1-1 1 0 0,0 1-1 0 0,0 0 1 0 0,0 0-1 0 0,-1 1 0 0 0,1-1 1 0 0,0 1-1 0 0,0-1 0 0 0,0 1 1 0 0,-2 1 8 0 0,-2-2-26 0 0,-7 4-7 0 0,1 0-1 0 0,-1 0 1 0 0,1 2-1 0 0,0-1 1 0 0,0 2-1 0 0,0 0 1 0 0,1 0-1 0 0,0 1 1 0 0,1 1-1 0 0,-1 0 1 0 0,2 0-1 0 0,-1 1 1 0 0,1 1-1 0 0,1-1 1 0 0,0 2-1 0 0,-2 2 34 0 0,8-9-15 0 0,-1-1-1 0 0,1 1 1 0 0,-1 0-1 0 0,1-1 1 0 0,1 1-1 0 0,-1 1 1 0 0,1-1 0 0 0,0 0-1 0 0,0 1 1 0 0,0-1-1 0 0,1 1 1 0 0,0-1-1 0 0,0 1 1 0 0,0 0-1 0 0,1-1 1 0 0,-1 1-1 0 0,2 4 16 0 0,1-6-10 0 0,1 0 0 0 0,0 0-1 0 0,0-1 1 0 0,0 1 0 0 0,0-1-1 0 0,1 0 1 0 0,0 0-1 0 0,-1 0 1 0 0,1 0 0 0 0,0-1-1 0 0,0 1 1 0 0,0-1-1 0 0,1 0 1 0 0,-1 0 0 0 0,0-1-1 0 0,1 1 1 0 0,-1-1 0 0 0,1 0-1 0 0,0 0 1 0 0,-1-1-1 0 0,1 1 1 0 0,0-1 0 0 0,4 0 10 0 0,340 7 50 0 0,-347-7-52 0 0,1 0 0 0 0,-1 1 0 0 0,1-1 0 0 0,-1 1 0 0 0,1-1 0 0 0,-1 1 0 0 0,0 0 0 0 0,1 0 0 0 0,-1 0 0 0 0,0 0 1 0 0,0 0-1 0 0,0 0 0 0 0,0 1 0 0 0,0-1 0 0 0,0 1 0 0 0,0-1 0 0 0,0 1 0 0 0,0 0 0 0 0,-1 0 0 0 0,1 0 0 0 0,-1 0 0 0 0,1 0 0 0 0,-1 0 0 0 0,0 0 0 0 0,0 1 0 0 0,0-1 0 0 0,0 0 0 0 0,0 1 0 0 0,0-1 0 0 0,-1 0 0 0 0,1 1 0 0 0,-1-1 0 0 0,0 1 0 0 0,0-1 0 0 0,0 1 0 0 0,0-1 0 0 0,0 1 0 0 0,0-1 0 0 0,0 1 0 0 0,-1-1 0 0 0,0 1 0 0 0,1-1 0 0 0,-1 0 0 0 0,0 1 0 0 0,0-1 0 0 0,0 0 0 0 0,0 0 0 0 0,-1 0 0 0 0,1 0 0 0 0,-1 0 0 0 0,-1 2 2 0 0,-51 75-4855 0 0,-3 6-5769 0 0,53-80-540 0 0</inkml:trace>
  <inkml:trace contextRef="#ctx0" brushRef="#br0" timeOffset="1801.336">2766 111 14619 0 0,'0'0'1588'0'0,"0"0"-415"0"0,0 0-188 0 0,0 0-119 0 0,0 0-102 0 0,0 0-139 0 0,-31 13-151 0 0,-98 43-166 0 0,63-13-58 0 0,56-32-216 0 0,-8 11-30 0 0,0 1-1 0 0,2 1 1 0 0,0 0 0 0 0,2 1 0 0 0,-8 18-4 0 0,16-30-12 0 0,0 1-1 0 0,0 0 1 0 0,1 0 0 0 0,1 0 0 0 0,0 1 0 0 0,1-1 0 0 0,1 1 0 0 0,0 0 0 0 0,1 0-1 0 0,1 0 1 0 0,1 11 12 0 0,-1-24 36 0 0,1 1 0 0 0,0-1-1 0 0,0 0 1 0 0,0 0-1 0 0,0 1 1 0 0,0-1 0 0 0,0 0-1 0 0,0 0 1 0 0,1 0-1 0 0,-1-1 1 0 0,1 1 0 0 0,0 0-1 0 0,-1 0 1 0 0,1-1 0 0 0,0 1-1 0 0,0-1 1 0 0,0 1-1 0 0,0-1 1 0 0,0 0 0 0 0,0 0-1 0 0,0 0 1 0 0,1 0-1 0 0,-1 0 1 0 0,0-1 0 0 0,1 1-1 0 0,-1-1 1 0 0,0 1 0 0 0,1-1-1 0 0,-1 0 1 0 0,0 0-1 0 0,1 0 1 0 0,-1 0 0 0 0,1 0-36 0 0,83-14 1628 0 0,-51-5-1378 0 0,-2-1 0 0 0,1-2 0 0 0,-2-1 0 0 0,-1-1 0 0 0,-1-2 0 0 0,-2-1 0 0 0,0-1 0 0 0,23-32-250 0 0,78-73 492 0 0,-73 92-384 0 0,-48 69-123 0 0,-5 177 122 0 0,-34 125-236 0 0,18-242 113 0 0,-3 0 0 0 0,-4-2 0 0 0,-4 0 0 0 0,-4-2 0 0 0,-30 62 16 0 0,54-133-22 0 0,-1-1 1 0 0,0 1 0 0 0,-1-1-1 0 0,0 0 1 0 0,-1 0-1 0 0,0-1 1 0 0,-1 0 0 0 0,-1 0-1 0 0,1-1 1 0 0,-2 0-1 0 0,1 0 1 0 0,-1-1 0 0 0,-1-1-1 0 0,0 0 1 0 0,0 0-1 0 0,0-1 1 0 0,-1 0 0 0 0,0-1-1 0 0,-1 0 1 0 0,1-1-1 0 0,-1-1 1 0 0,0 0 0 0 0,0 0-1 0 0,-13 1 22 0 0,22-6-10 0 0,1 1-1 0 0,-1 0 1 0 0,1-1-1 0 0,0 0 1 0 0,-1 0-1 0 0,1 0 1 0 0,0 0-1 0 0,0 0 1 0 0,0-1-1 0 0,0 1 1 0 0,0-1 0 0 0,0 0-1 0 0,0 0 1 0 0,0 0-1 0 0,1 0 1 0 0,-1-1-1 0 0,1 1 1 0 0,0-1-1 0 0,0 1 1 0 0,0-1-1 0 0,0 0 1 0 0,0 0-1 0 0,0 0 1 0 0,1 0-1 0 0,-1 0 1 0 0,1 0-1 0 0,0 0 1 0 0,0-1-1 0 0,0 1 1 0 0,0 0-1 0 0,1-2 11 0 0,-11-108-124 0 0,11 113 124 0 0,0-26-12 0 0,1-1-1 0 0,1 1 1 0 0,2-1 0 0 0,0 1 0 0 0,2 0-1 0 0,1 1 1 0 0,0-1 0 0 0,2 2 0 0 0,2-1-1 0 0,0 1 1 0 0,4-6 12 0 0,14-16-10 0 0,3 2 0 0 0,1 0 0 0 0,2 2 0 0 0,2 2 0 0 0,1 1 0 0 0,2 3 0 0 0,2 0 0 0 0,1 3-1 0 0,22-12 11 0 0,104-57-752 0 0,-159 96 117 0 0,9-5-1571 0 0,-9 3-6306 0 0,-8 6-3324 0 0</inkml:trace>
  <inkml:trace contextRef="#ctx0" brushRef="#br0" timeOffset="2437.489">3411 111 11779 0 0,'0'0'3376'0'0,"0"0"-1793"0"0,0 0-805 0 0,0 0-75 0 0,0 0-26 0 0,0 0 3 0 0,0 0-30 0 0,0 0-88 0 0,0 0-68 0 0,0 0-101 0 0,0 0-102 0 0,0 0-92 0 0,-8 27-83 0 0,-21 83-39 0 0,22-8 4 0 0,7-97-66 0 0,0 1-1 0 0,0-1 1 0 0,0 0-1 0 0,1 0 1 0 0,0 0-1 0 0,0 0 1 0 0,0 0-1 0 0,1 0 1 0 0,0 0-1 0 0,0 0 1 0 0,0 0 0 0 0,0 0-1 0 0,1-1 1 0 0,0 0-1 0 0,0 1 1 0 0,0-1-1 0 0,0 0 1 0 0,1 0-1 0 0,-1-1 1 0 0,1 1-1 0 0,0-1 1 0 0,0 1-1 0 0,1-1 1 0 0,-1-1-1 0 0,0 1 1 0 0,1-1-1 0 0,0 1 1 0 0,0-1-1 0 0,0 0 1 0 0,0-1-1 0 0,0 0 1 0 0,1 1-15 0 0,6-5 188 0 0,0 0 1 0 0,-1-1 0 0 0,1-1 0 0 0,-1 0 0 0 0,0 0 0 0 0,0-1 0 0 0,-1-1-1 0 0,0 0 1 0 0,0 0 0 0 0,0 0 0 0 0,-1-2 0 0 0,0 1 0 0 0,-1-1 0 0 0,0 0-1 0 0,0-1 1 0 0,-1 0 0 0 0,0 0 0 0 0,4-10-189 0 0,157-240 1723 0 0,-117 208-1587 0 0,-25 81-239 0 0,-7 5 98 0 0,-2-1-1 0 0,-2 2 1 0 0,-1 0 0 0 0,-1 1-1 0 0,-2 1 1 0 0,-2-1-1 0 0,-1 2 1 0 0,2 36 5 0 0,-3-38-3 0 0,2 3-16 0 0,-2 1 1 0 0,-2 0 0 0 0,-1 1-1 0 0,-2-1 1 0 0,-2 1 0 0 0,-2-1-1 0 0,-1 1 1 0 0,-3-1 0 0 0,-1 0-1 0 0,-1 0 1 0 0,-3-1 0 0 0,-4 10 18 0 0,5-27 11 0 0,-1 0 0 0 0,0 0 0 0 0,-2-1 0 0 0,0-1 0 0 0,-1 0 0 0 0,-1-1 0 0 0,-1-1 1 0 0,-1 0-1 0 0,-1-1 0 0 0,0-1 0 0 0,-1-1 0 0 0,-11 8-11 0 0,27-21 3 0 0,-1 0-3 0 0,1 1 0 0 0,-1 0 0 0 0,0-1 0 0 0,1 0 0 0 0,-1 0 0 0 0,0 0 0 0 0,-1 0 0 0 0,1-1 0 0 0,0 0 1 0 0,0 1-1 0 0,0-2 0 0 0,-1 1 0 0 0,1 0 0 0 0,-1-1 0 0 0,1 0 0 0 0,0 0 0 0 0,-1 0 0 0 0,1 0 0 0 0,2-3 2 0 0,1 0 1 0 0,0 1-1 0 0,0-1 1 0 0,0 0-1 0 0,0 0 0 0 0,0 0 1 0 0,1 0-1 0 0,-1 0 1 0 0,1 0-1 0 0,0 1 1 0 0,0-1-1 0 0,0 0 0 0 0,0 0 1 0 0,0 0-1 0 0,1 0 1 0 0,-1 0-1 0 0,1 0 0 0 0,0 0 1 0 0,0 0-1 0 0,0 1 1 0 0,0-2-3 0 0,15-33 6 0 0,2 1 1 0 0,1 0-1 0 0,2 2 1 0 0,1 0 0 0 0,26-28-7 0 0,-38 49 0 0 0,21-32 12 0 0,1 3-1 0 0,3 1 1 0 0,1 1-1 0 0,3 2 1 0 0,0 2-1 0 0,35-24-11 0 0,-41 37-150 0 0,1 1 0 0 0,1 2 0 0 0,1 1 0 0 0,1 2 1 0 0,0 1-1 0 0,1 2 0 0 0,1 2 0 0 0,0 1 0 0 0,38-4 150 0 0,-74 15-177 0 0,25-4-1432 0 0,-10 1-2957 0 0,-4-1-7590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35 4905 0 0,'0'0'4202'0'0,"0"0"-1623"0"0,0 0-794 0 0,0 0-269 0 0,0 0-55 0 0,0 0-79 0 0,0 0-173 0 0,0 0-244 0 0,0 0-207 0 0,0 0-187 0 0,0 0-102 0 0,-3-3-37 0 0,-67-27 3458 0 0,62 29-3812 0 0,0 1-1 0 0,0-1 1 0 0,0 1-1 0 0,0 1 1 0 0,0 0-1 0 0,0 0 1 0 0,0 0 0 0 0,0 1-1 0 0,0 0 1 0 0,0 1-1 0 0,0 0 1 0 0,1 0-1 0 0,0 0 1 0 0,-5 4-78 0 0,3-2 67 0 0,-14 27 41 0 0,25-22-99 0 0,1 0 0 0 0,0 0 0 0 0,1 0 0 0 0,0-1 0 0 0,0 0 0 0 0,1 0 0 0 0,0 0 0 0 0,1 0 1 0 0,0-1-1 0 0,0 0 0 0 0,1 0 0 0 0,0-1 0 0 0,0 0 0 0 0,0 0 0 0 0,1 0 0 0 0,0-1 1 0 0,1 0-1 0 0,3 1-9 0 0,8 10-2 0 0,-3-4 24 0 0,29 44 171 0 0,-34 21 483 0 0,-12-76-643 0 0,-1 1 0 0 0,1-1 1 0 0,-1 0-1 0 0,0 1 0 0 0,1-1 0 0 0,-1 0 0 0 0,-1 1 0 0 0,1-1 0 0 0,0 0 1 0 0,0 0-1 0 0,-1 0 0 0 0,1 0 0 0 0,-1 0 0 0 0,0 0 0 0 0,1 0 1 0 0,-1-1-1 0 0,0 1 0 0 0,0-1 0 0 0,0 1 0 0 0,0-1 0 0 0,-1 0 0 0 0,1 0 1 0 0,0 0-1 0 0,0 0 0 0 0,-1 0 0 0 0,1 0 0 0 0,-1 0 0 0 0,1-1 1 0 0,0 1-1 0 0,-1-1-33 0 0,-79 9 275 0 0,74-9-271 0 0,-1-1 0 0 0,0 0 0 0 0,1 0 0 0 0,-1 0 1 0 0,1-1-1 0 0,-1 0 0 0 0,1-1 0 0 0,0 0 0 0 0,0 0 1 0 0,0-1-1 0 0,0 0 0 0 0,1 0 0 0 0,-1-1 0 0 0,-5-5-4 0 0,0 2-125 0 0,11 7 50 0 0,0 1 1 0 0,0-1-1 0 0,0 0 1 0 0,1 1-1 0 0,-1-1 1 0 0,0 0 0 0 0,0 0-1 0 0,1 0 1 0 0,-1 0-1 0 0,1-1 1 0 0,-1 1-1 0 0,1 0 1 0 0,-1-1 0 0 0,1 1-1 0 0,0-1 1 0 0,0 1-1 0 0,0-1 1 0 0,0 0-1 0 0,0 1 1 0 0,0-1-1 0 0,0 0 1 0 0,0 0 0 0 0,1 0-1 0 0,-1 0 1 0 0,1 0-1 0 0,-1 1 1 0 0,1-1-1 0 0,0 0 1 0 0,0 0 0 0 0,0 0-1 0 0,0 0 1 0 0,0 0-1 0 0,0 0 1 0 0,1-2 74 0 0,18-5-4129 0 0,-9 7 1 0 0,-3 1-3337 0 0,2 1-3923 0 0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99 10354 0 0,'0'0'2430'0'0,"0"0"-684"0"0,0 0-295 0 0,0 0-24 0 0,0 0-7 0 0,0 0-133 0 0,0 0-227 0 0,0 0-216 0 0,0 0-153 0 0,0 0-101 0 0,0 0-89 0 0,0 0-41 0 0,-2-4-40 0 0,-10-13-28 0 0,-28 12 1461 0 0,28 6-1801 0 0,1 1 1 0 0,-1 0-1 0 0,0 0 1 0 0,0 1-1 0 0,1 0 1 0 0,0 1 0 0 0,0 1-1 0 0,0 0 1 0 0,0 0-1 0 0,1 1 1 0 0,0 0-1 0 0,0 1 1 0 0,0 0-1 0 0,1 1 1 0 0,0 0-1 0 0,0 0 1 0 0,1 1 0 0 0,0 0-1 0 0,1 0 1 0 0,0 1-1 0 0,1 0 1 0 0,-1 0-1 0 0,2 0 1 0 0,0 1-1 0 0,0 0 1 0 0,1 0-1 0 0,0 1 1 0 0,1-1 0 0 0,0 1-1 0 0,1 0-52 0 0,0 78-27 0 0,2-87 27 0 0,0-1-1 0 0,1 1 1 0 0,-1-1-1 0 0,1 0 1 0 0,0 1-1 0 0,0-1 1 0 0,0 0-1 0 0,0 1 0 0 0,0-1 1 0 0,0 0-1 0 0,0 0 1 0 0,1 0-1 0 0,-1 0 1 0 0,1 0-1 0 0,0 0 1 0 0,-1 0-1 0 0,1-1 1 0 0,0 1-1 0 0,0-1 0 0 0,0 1 1 0 0,0-1-1 0 0,0 0 1 0 0,1 0-1 0 0,-1 1 1 0 0,0-2-1 0 0,0 1 1 0 0,1 0-1 0 0,-1 0 1 0 0,1-1-1 0 0,-1 1 0 0 0,1-1 1 0 0,-1 0-1 0 0,1 0 1 0 0,0 0 0 0 0,5 1 34 0 0,0-1 0 0 0,-1 0 0 0 0,1 0 0 0 0,-1-1 0 0 0,1 1 0 0 0,0-2 0 0 0,-1 1 0 0 0,0-1 0 0 0,1-1 0 0 0,-1 1 0 0 0,0-1 0 0 0,0 0 0 0 0,0-1 0 0 0,-1 1 1 0 0,3-3-35 0 0,108-114 481 0 0,-20-7-342 0 0,-93 179-327 0 0,-5-7 199 0 0,-1-33-34 0 0,1 0-1 0 0,1 0 0 0 0,0 1 0 0 0,0-1 1 0 0,1 0-1 0 0,1 1 0 0 0,0-1 1 0 0,1 0-1 0 0,0 0 0 0 0,1-1 0 0 0,0 1 1 0 0,1 0-1 0 0,0-1 0 0 0,0 0 1 0 0,6 7 23 0 0,-9-15-151 0 0,1 0 0 0 0,-1 0 0 0 0,1 0 1 0 0,-1-1-1 0 0,1 1 0 0 0,0-1 0 0 0,0 1 1 0 0,0-1-1 0 0,0 0 0 0 0,0 0 0 0 0,0 0 1 0 0,1-1-1 0 0,-1 1 0 0 0,0-1 0 0 0,1 0 1 0 0,0 0-1 0 0,-1 0 0 0 0,1 0 0 0 0,-1-1 1 0 0,1 1-1 0 0,0-1 0 0 0,0 0 0 0 0,-1 0 1 0 0,1-1-1 0 0,0 1 0 0 0,2-1 151 0 0,9-8-6026 0 0,-13 8 4937 0 0,5-3-10611 0 0</inkml:trace>
  <inkml:trace contextRef="#ctx0" brushRef="#br0" timeOffset="554.625">732 88 10410 0 0,'0'0'2849'0'0,"0"0"-798"0"0,0 0-327 0 0,0 0-125 0 0,0 0-172 0 0,0 0-265 0 0,0 0-269 0 0,0 0-192 0 0,0 0-99 0 0,0 0-60 0 0,0 0-41 0 0,0 0-53 0 0,0 0-82 0 0,-11 33-73 0 0,-35 103-74 0 0,33-65 61 0 0,15-53-161 0 0,-2-15-103 0 0,-1 0 1 0 0,1-1 0 0 0,0 1 0 0 0,0 0 0 0 0,1-1 0 0 0,-1 1 0 0 0,1 0-1 0 0,-1-1 1 0 0,1 1 0 0 0,0 0 0 0 0,0-1 0 0 0,0 0 0 0 0,0 1-1 0 0,0-1 1 0 0,1 1 0 0 0,-1-1 0 0 0,1 0 0 0 0,-1 0 0 0 0,1 0 0 0 0,0 0-1 0 0,0 0 1 0 0,0 0 0 0 0,0-1 0 0 0,0 1 0 0 0,0 0 0 0 0,0-1 0 0 0,1 0-1 0 0,-1 1 1 0 0,1-1 0 0 0,-1 0 0 0 0,1 0 0 0 0,-1-1 0 0 0,1 1-1 0 0,-1 0 1 0 0,1-1 0 0 0,0 0 0 0 0,-1 0 0 0 0,1 1 0 0 0,0-1 0 0 0,-1-1-1 0 0,3 1-16 0 0,2-1 83 0 0,0 1 0 0 0,-1-1-1 0 0,1 0 1 0 0,-1-1 0 0 0,0 1 0 0 0,1-1-1 0 0,-1-1 1 0 0,0 1 0 0 0,0-1-1 0 0,-1 0 1 0 0,1 0 0 0 0,0-1-1 0 0,-1 0 1 0 0,0 0 0 0 0,0 0-1 0 0,0 0 1 0 0,0-1 0 0 0,-1 0-1 0 0,2-2-82 0 0,90-114 403 0 0,-56 73-404 0 0,-40 94-375 0 0,-2-40 372 0 0,1 0 0 0 0,0 1 0 0 0,0-1 0 0 0,0 1 1 0 0,1 0-1 0 0,0-1 0 0 0,0 1 0 0 0,1-1 0 0 0,0 1 0 0 0,0-1 0 0 0,0 1 1 0 0,1-1-1 0 0,0 0 0 0 0,1 1 0 0 0,-1-1 0 0 0,1 0 0 0 0,0-1 1 0 0,0 1-1 0 0,1 0 0 0 0,0-1 0 0 0,0 0 0 0 0,0 0 0 0 0,0 0 1 0 0,1 0-1 0 0,1 0 4 0 0,4 2 9 0 0,0-1 1 0 0,0 0 0 0 0,1-1 0 0 0,-1 0-1 0 0,1 0 1 0 0,1-1 0 0 0,-1-1-1 0 0,0 0 1 0 0,1 0 0 0 0,0-1 0 0 0,-1-1-1 0 0,1 0 1 0 0,0 0 0 0 0,6-1-10 0 0,-10-3 57 0 0,0 1 0 0 0,-1-1 0 0 0,1 0-1 0 0,-1-1 1 0 0,0 0 0 0 0,0 0 0 0 0,0 0 0 0 0,0-1 0 0 0,-1 0 0 0 0,0 0 0 0 0,0-1 0 0 0,0 1 0 0 0,-1-2 0 0 0,0 1 0 0 0,0 0 0 0 0,0-1-1 0 0,-1 0 1 0 0,0 0 0 0 0,2-4-57 0 0,81-202 1062 0 0,-81 204-1053 0 0,-1 0 0 0 0,0 0 0 0 0,-1-1 0 0 0,0 1 0 0 0,0-1 0 0 0,-1 0 1 0 0,0 0-1 0 0,-1 0 0 0 0,0 0 0 0 0,-1-1 0 0 0,0-7-9 0 0,-24 22-4400 0 0,17 2-762 0 0,-1-2-7246 0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2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46 6777 0 0,'0'0'2141'0'0,"0"0"-246"0"0,0 0-93 0 0,0 0-81 0 0,0 0-168 0 0,0 0-294 0 0,0 0-346 0 0,0 0-247 0 0,0 0-170 0 0,0 0-85 0 0,0 0-29 0 0,6 7 2899 0 0,-1 6-2920 0 0,-2 0-1 0 0,0 1 1 0 0,0-1-1 0 0,-1 1 1 0 0,-1 0-1 0 0,0-1 1 0 0,-1 1 0 0 0,-1 9-361 0 0,0-3 193 0 0,-2 550 1910 0 0,-10-522-1687 0 0,-7 14 202 0 0,15-54-1267 0 0,6-15-2183 0 0,1-1-5196 0 0,0 5-3470 0 0</inkml:trace>
  <inkml:trace contextRef="#ctx0" brushRef="#br0" timeOffset="465.844">1 392 3249 0 0,'0'0'2278'0'0,"0"0"-206"0"0,0 0-72 0 0,0 0-71 0 0,0 0-158 0 0,0 0-244 0 0,0 0-308 0 0,0 0-226 0 0,0 0-100 0 0,0 0-48 0 0,0 0 10 0 0,0 0 5 0 0,0 0-46 0 0,0 0-72 0 0,0 0-76 0 0,0 0-73 0 0,0 0-61 0 0,0 0-50 0 0,0 0-71 0 0,24 6 1300 0 0,43 3-730 0 0,1-4 1 0 0,-1-3-1 0 0,40-4-981 0 0,-3 0 194 0 0,-70 2-181 0 0,-34-7-2649 0 0,0-1-9168 0 0,0 5-412 0 0</inkml:trace>
  <inkml:trace contextRef="#ctx0" brushRef="#br0" timeOffset="1415.615">757 68 6289 0 0,'0'0'2153'0'0,"0"0"-105"0"0,0 0-29 0 0,0 0 102 0 0,0 0-27 0 0,0 0-317 0 0,0 0-382 0 0,0 0-373 0 0,0 0-254 0 0,0 0-168 0 0,0 0-60 0 0,0 0-24 0 0,0 0-38 0 0,-7 3 538 0 0,34 255 1773 0 0,-16-147-2508 0 0,-5 1 0 0 0,-6 32-281 0 0,0-96 27 0 0,7 8 8 0 0,15-70 387 0 0,-15 6-327 0 0,160-139 116 0 0,-90 92-203 0 0,-33 44 25 0 0,-33 45 119 0 0,8 80 162 0 0,-8-20-214 0 0,-11-93-132 0 0,0-1-51 0 0,0 0 11 0 0,0 0-3 0 0,0 0-18 0 0,0 0-16 0 0,0 0-38 0 0,0 0-56 0 0,0 0-77 0 0,3-7-1238 0 0,8-14-2626 0 0,-2 9-4498 0 0,-5 8-3232 0 0</inkml:trace>
  <inkml:trace contextRef="#ctx0" brushRef="#br0" timeOffset="2434.763">1635 579 5561 0 0,'0'0'2393'0'0,"0"0"-381"0"0,0 0 83 0 0,0 0 184 0 0,0 0-121 0 0,0 0-387 0 0,0 0-405 0 0,0 0-287 0 0,0 0-126 0 0,0 0-47 0 0,0 0-107 0 0,0 0-81 0 0,0 0-109 0 0,0-2-127 0 0,0 1-436 0 0,-1 0-1 0 0,1 0 0 0 0,-1 0 1 0 0,1 0-1 0 0,-1 0 1 0 0,0 0-1 0 0,1 0 0 0 0,-1 1 1 0 0,0-1-1 0 0,0 0 0 0 0,0 0 1 0 0,1 1-1 0 0,-1-1 0 0 0,0 0 1 0 0,0 1-1 0 0,0-1 1 0 0,0 1-1 0 0,0-1 0 0 0,0 1 1 0 0,0 0-1 0 0,0-1 0 0 0,0 1 1 0 0,-1 0-1 0 0,1 0 0 0 0,0 0 1 0 0,0 0-1 0 0,0 0 1 0 0,0 0-1 0 0,0 0 0 0 0,0 0 1 0 0,0 0-1 0 0,0 0 0 0 0,0 1 1 0 0,-1-1-1 0 0,1 0 0 0 0,0 1 1 0 0,0-1-1 0 0,0 1 0 0 0,0-1 1 0 0,1 1-1 0 0,-1 0 1 0 0,0-1-1 0 0,0 1-45 0 0,-51 26 618 0 0,37-16-574 0 0,0 0-1 0 0,1 0 1 0 0,1 2-1 0 0,-1-1 1 0 0,2 2 0 0 0,0 0-1 0 0,1 0 1 0 0,0 1 0 0 0,1 1-1 0 0,0-1 1 0 0,2 2-1 0 0,0-1 1 0 0,1 1 0 0 0,-5 15-44 0 0,12-30-1 0 0,-1 0 0 0 0,1 0 0 0 0,0 0 0 0 0,0 1 0 0 0,0-1 1 0 0,0 0-1 0 0,1 0 0 0 0,-1 0 0 0 0,0 0 0 0 0,1 0 0 0 0,-1-1 0 0 0,1 1 1 0 0,0 0-1 0 0,0 0 0 0 0,0 0 0 0 0,0 0 0 0 0,0-1 0 0 0,0 1 1 0 0,0 0-1 0 0,0-1 0 0 0,1 1 0 0 0,-1-1 0 0 0,0 1 0 0 0,1-1 0 0 0,0 0 1 0 0,-1 0-1 0 0,1 1 0 0 0,0-1 0 0 0,-1 0 0 0 0,1-1 0 0 0,0 1 0 0 0,0 0 1 0 0,0 0-1 0 0,0-1 0 0 0,0 1 0 0 0,0-1 0 0 0,0 0 0 0 0,0 1 0 0 0,0-1 1 0 0,0 0-1 0 0,0 0 0 0 0,0 0 0 0 0,0-1 0 0 0,0 1 0 0 0,0 0 0 0 0,0-1 1 0 0,0 0-1 0 0,0 1 0 0 0,0-1 0 0 0,1-1 1 0 0,10-2 39 0 0,-1 0 0 0 0,0-1-1 0 0,0-1 1 0 0,0 0 0 0 0,-1 0 0 0 0,0-1-1 0 0,0-1 1 0 0,-1 0 0 0 0,0 0 0 0 0,7-9-39 0 0,-11 12 13 0 0,163-171 330 0 0,-156 168-435 0 0,-13 30 14 0 0,-1 13 101 0 0,-1-29-25 0 0,1 0 0 0 0,0 0 0 0 0,1 0 0 0 0,-1 1 0 0 0,1-1 0 0 0,1 0 0 0 0,-1 0 0 0 0,1 0 0 0 0,0 0 0 0 0,0 0 0 0 0,1 0 0 0 0,-1 0 0 0 0,2 0 0 0 0,-1 0 0 0 0,0 0 0 0 0,1-1 0 0 0,0 0 0 0 0,1 1 0 0 0,-1-1 0 0 0,1 0 0 0 0,0-1 0 0 0,0 1 0 0 0,0 0 0 0 0,1-1 0 0 0,1 1 2 0 0,2 0 8 0 0,0-1 0 0 0,1 0 0 0 0,-1 0 0 0 0,1-1 0 0 0,-1 0 0 0 0,1 0 0 0 0,0-1 1 0 0,0 0-1 0 0,0-1 0 0 0,0 0 0 0 0,0 0 0 0 0,1-1 0 0 0,-1-1 0 0 0,0 1 0 0 0,0-1 0 0 0,0-1 0 0 0,0 0 0 0 0,0 0 0 0 0,0 0 1 0 0,0-1-1 0 0,-1-1 0 0 0,0 0 0 0 0,1 0 0 0 0,-1 0 0 0 0,0-1 0 0 0,-1 0 0 0 0,1-1 0 0 0,-1 1 0 0 0,0-1 0 0 0,-1-1 0 0 0,0 1 1 0 0,2-3-9 0 0,17-17 134 0 0,-2-2 0 0 0,0 0 0 0 0,-2-1 0 0 0,15-29-134 0 0,-5 2 75 0 0,-3-1 1 0 0,-2-2 0 0 0,-3 0 0 0 0,-3-2-1 0 0,3-22-75 0 0,-19 71 6 0 0,-1 1 0 0 0,-1-1 0 0 0,0 1 0 0 0,-1-1-1 0 0,0 0 1 0 0,-1 1 0 0 0,0-1 0 0 0,-1 0-1 0 0,0 1 1 0 0,0-1 0 0 0,-2 0 0 0 0,1 1 0 0 0,-2 0-1 0 0,1 0 1 0 0,-6-10-6 0 0,7 18 3 0 0,-1 1 1 0 0,0-1-1 0 0,0 1 1 0 0,0 0-1 0 0,-1 0 0 0 0,1 0 1 0 0,0 1-1 0 0,-1-1 1 0 0,1 1-1 0 0,-1 0 0 0 0,1 0 1 0 0,-1 0-1 0 0,0 0 1 0 0,1 1-1 0 0,-1-1 0 0 0,0 1 1 0 0,0 0-1 0 0,1 0 1 0 0,-1 0-1 0 0,0 1 0 0 0,1-1 1 0 0,-1 1-1 0 0,0 0 0 0 0,1 0 1 0 0,-1 0-1 0 0,1 1 1 0 0,-1-1-1 0 0,1 1 0 0 0,0 0 1 0 0,-1 0-1 0 0,1 0 1 0 0,0 0-1 0 0,0 1 0 0 0,1-1 1 0 0,-2 2-4 0 0,-2 9 13 0 0,1 1 1 0 0,1-1-1 0 0,1 1 1 0 0,0 0-1 0 0,0 0 1 0 0,2 0-1 0 0,0 1 1 0 0,0-1-1 0 0,1 0 1 0 0,1 0-1 0 0,0 1 1 0 0,1-1-1 0 0,1 0 0 0 0,0 0 1 0 0,1 0-1 0 0,0-1 1 0 0,1 0-1 0 0,4 7-13 0 0,-8-17 2 0 0,123 401 545 0 0,-89-275-474 0 0,-20-83-9 0 0,-15-36-358 0 0,0-23-384 0 0,-2-26-593 0 0,-19-29-2903 0 0,11 46 285 0 0,-1 2-3541 0 0,7 9-4054 0 0</inkml:trace>
  <inkml:trace contextRef="#ctx0" brushRef="#br0" timeOffset="2801.627">2016 381 10010 0 0,'0'0'3481'0'0,"0"0"-1109"0"0,0 0-482 0 0,0 0-101 0 0,0 0-73 0 0,0 0-197 0 0,0 0-279 0 0,0 0-240 0 0,0 0-235 0 0,0 0-165 0 0,0 0-132 0 0,0 0-83 0 0,-2-2-59 0 0,-8-6-41 0 0,8 7-40 0 0,30 1 977 0 0,175-11 569 0 0,101-29-1258 0 0,-226 39-543 0 0,-74 2-2197 0 0,-20 2-7724 0 0,13-3-2164 0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3961 0 0,'0'0'1990'0'0,"0"0"-125"0"0,0 0 68 0 0,0 0 189 0 0,0 0 27 0 0,0 0-180 0 0,0 0-358 0 0,0 0-418 0 0,0 0-315 0 0,0 0-218 0 0,0 0-119 0 0,0 0-68 0 0,0 0-40 0 0,-4-4 493 0 0,-15 314 3524 0 0,-10-13-3921 0 0,25-280-499 0 0,0-1-1 0 0,-2 1 1 0 0,0-1 0 0 0,0 0-1 0 0,-2 0 1 0 0,0-1 0 0 0,-10 14-30 0 0,-12 25 108 0 0,22-58-2908 0 0,-4-3-6566 0 0,10 6-1898 0 0</inkml:trace>
  <inkml:trace contextRef="#ctx0" brushRef="#br0" timeOffset="525.526">166 97 1424 0 0,'0'0'1798'0'0,"0"0"-138"0"0,0 0 135 0 0,0 0 247 0 0,0 0 172 0 0,0 0-102 0 0,0 0-282 0 0,0 0-303 0 0,0 0-293 0 0,0 0-145 0 0,0 0-124 0 0,0 0-111 0 0,-3-11-85 0 0,-14-45 507 0 0,8 52 1901 0 0,16 5-792 0 0,176 17-1419 0 0,47-19-315 0 0,-203-5-613 0 0,-27 5-35 0 0,0-1-7 0 0,0 1 12 0 0,0 1-31 0 0,0 0-14 0 0,0 0-27 0 0,0 0-39 0 0,-21 10-6822 0 0,12-2-385 0 0,6-4-4560 0 0</inkml:trace>
  <inkml:trace contextRef="#ctx0" brushRef="#br0" timeOffset="859.231">58 376 11891 0 0,'0'0'1459'0'0,"0"0"-510"0"0,0 0 13 0 0,0 0 267 0 0,0 0 250 0 0,0 0 58 0 0,0 0-189 0 0,0 0-191 0 0,0 0-164 0 0,0 0-176 0 0,0 0-107 0 0,0 0-73 0 0,0 0-69 0 0,24 2-45 0 0,121 4 317 0 0,-2-14 414 0 0,-74-6-2221 0 0,-62 9-1365 0 0,-5 1-2132 0 0,0 1-5396 0 0,0 0-870 0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2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3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5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51.454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201 84,'-26'34,"1"1,2 1,2 1,1 1,2 1,2 0,1 2,-9 38,22-73,0 1,0 0,0 0,0 0,1 0,1 0,-1 0,1 0,0 0,1 0,-1 0,1 0,1-1,-1 1,1 0,1 0,-1-1,1 1,0-1,0 0,1 0,0 0,0 0,0-1,1 1,0-1,0 0,0-1,1 1,-1-1,1 0,0-1,0 1,1-1,-1 0,7 2,-2-2,1-1,0 1,0-2,0 0,1 0,-1-1,0-1,0 0,0 0,0-1,0-1,0 0,-1-1,1 0,-1 0,0-2,0 1,0-1,-1-1,0 0,-1 0,1-1,-1 0,-1-1,1 0,2-4,-3-5,0 0,0 0,-2-1,0 0,-2 0,0-1,-1 0,-1 1,0-1,-2 0,0 0,-1 0,-2 1,-3-17,3 20,-2 0,1 1,-2 0,0 0,-1 0,-1 1,0 0,0 1,-2-1,0 2,0-1,-1 1,0 1,-1 0,-1 1,1 0,-2 1,1 0,-1 1,-1 1,-9-4,20 10,0 0,0 0,0 0,0 0,0 1,0 0,-1 0,1 0,0 0,0 1,0 0,0-1,0 2,0-1,0 0,0 1,0 0,0-1,1 2,-1-1,1 0,-1 1,1-1,0 1,0 0,0 0,1 0,-1 1,1-1,-1 1,1-1,0 1,0 0,1 0,-1 0,1 0,0 0,0 0,0 1,-3 14,0 0,1 0,1 0,0 1,2-1,1 0,0 1,1-1,1 0,1 0,0 0,2-1,4 12,1 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31 232 0 0 0,'0'0'769'0'0,"0"0"181"0"0,0 0 124 0 0,0 0 99 0 0,0 0-23 0 0,0 0-50 0 0,0 0-86 0 0,0 0-70 0 0,0 0-17 0 0,0 0 58 0 0,-2-3 70 0 0,-14-16 1700 0 0,9 15 2251 0 0,1 1 1848 0 0,14 3-6082 0 0,82-12-210 0 0,125 12 9 0 0,-115 12-386 0 0,-64-9 32 0 0,-32-1-582 0 0,-2-7 3016 0 0,-63-83-2147 0 0,13 7-172 0 0,38 47-169 0 0,9 34-175 0 0,1 0-1 0 0,0 0-14 0 0,0 0-5 0 0,0 0-28 0 0,0 0-25 0 0,0 0-39 0 0,0 0-32 0 0,0 0-58 0 0,0 0-111 0 0,0 0-133 0 0,0 0-204 0 0,16 8-5716 0 0,-10-5 762 0 0,0 1-6929 0 0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2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72 339 5929 0 0,'0'0'3097'0'0,"0"0"-1155"0"0,0 0-303 0 0,0 0-11 0 0,0 0 16 0 0,0 0-89 0 0,0 0-260 0 0,0 0-302 0 0,0 0-299 0 0,0 0-256 0 0,0 0-186 0 0,0 0-104 0 0,0 0 4 0 0,-4 1 91 0 0,2 0-195 0 0,0-1 1 0 0,1 1 0 0 0,-1 0 0 0 0,0 0-1 0 0,1 0 1 0 0,-1 0 0 0 0,1 0 0 0 0,0 1-1 0 0,-1-1 1 0 0,1 0 0 0 0,0 1 0 0 0,0-1-1 0 0,0 1 1 0 0,0-1 0 0 0,0 1 0 0 0,0-1-1 0 0,0 1 1 0 0,0 0 0 0 0,1-1-1 0 0,-1 1 1 0 0,1 0 0 0 0,-1 0 0 0 0,1 0-1 0 0,-1-1 1 0 0,1 1 0 0 0,0 0 0 0 0,0 0-1 0 0,0 0 1 0 0,0 0 0 0 0,1-1 0 0 0,-1 1-1 0 0,0 0 1 0 0,1 0 0 0 0,-1 0 0 0 0,1-1-1 0 0,0 1 1 0 0,0 0-49 0 0,-1 2 36 0 0,2 46 505 0 0,-2 1 1 0 0,-3 0 0 0 0,-1-1 0 0 0,-10 42-542 0 0,10-74 50 0 0,-2 7-27 0 0,0-1 0 0 0,2 1 1 0 0,1 1-1 0 0,1-1 1 0 0,1 0-1 0 0,1 0 1 0 0,2 1-1 0 0,3 24-23 0 0,-3-44 2 0 0,-1-1 0 0 0,1 1 0 0 0,-1 0 0 0 0,2 0 0 0 0,-1-1 0 0 0,1 1 0 0 0,-1-1 0 0 0,2 0 1 0 0,-1 1-1 0 0,0-1 0 0 0,1-1 0 0 0,0 1 0 0 0,0-1 0 0 0,1 1 0 0 0,-1-1 0 0 0,1 0 0 0 0,0-1 0 0 0,0 1 0 0 0,4 1-2 0 0,-5-5 53 0 0,1 0 1 0 0,0-1-1 0 0,-1 0 1 0 0,1 1 0 0 0,-1-1-1 0 0,1-1 1 0 0,-1 1-1 0 0,0-1 1 0 0,1 0-1 0 0,-1 0 1 0 0,0 0-1 0 0,0 0 1 0 0,0-1-1 0 0,0 0 1 0 0,-1 0-1 0 0,1 0 1 0 0,-1 0-1 0 0,0 0 1 0 0,0-1 0 0 0,0 1-1 0 0,0-1 1 0 0,0 0-1 0 0,-1 0-53 0 0,10-9 80 0 0,113-174 428 0 0,-56 54-428 0 0,-5-2 1 0 0,-6-2-1 0 0,-6-3 0 0 0,-6-3-80 0 0,-30 22 327 0 0,-16 120-190 0 0,-13 10 37 0 0,-12 44-118 0 0,2 1 0 0 0,2 1 0 0 0,3 1 0 0 0,3 1 0 0 0,2 0 0 0 0,2 1 0 0 0,3 1 0 0 0,3-1 0 0 0,2 1 0 0 0,2 0 0 0 0,4 0 0 0 0,3 10-56 0 0,47 254 293 0 0,-40-253-319 0 0,-13-69 38 0 0,1-1 18 0 0,-1 0-7 0 0,0 0 10 0 0,0 0 25 0 0,0 0 27 0 0,0 0 19 0 0,0 0 11 0 0,0 0-3 0 0,0 0 14 0 0,0 0-9 0 0,0-30 203 0 0,0 13-608 0 0,0 13-3418 0 0,0 3-3748 0 0,0 1-4687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 6689 0 0,'0'0'2833'0'0,"0"0"-588"0"0,0 0-205 0 0,0 0-81 0 0,0 0-135 0 0,0 0-231 0 0,0 0-321 0 0,0 0-232 0 0,0 0-153 0 0,0 0-157 0 0,0 0-94 0 0,0 0-65 0 0,-2-8 1373 0 0,16 8-1408 0 0,44 1 196 0 0,0-2 1 0 0,1-4 0 0 0,-1-1-1 0 0,3-4-732 0 0,34-6 225 0 0,-81 13-1585 0 0,12-2 3837 0 0,-12 2-2221 0 0,-4 1-3775 0 0,-8 1-2078 0 0,-3 1-3405 0 0,-1 0-3119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7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0 0 0,'0'0'1523'0'0,"0"0"-1"0"0,0 0 118 0 0,0 0 212 0 0,0 0 103 0 0,0 0-46 0 0,0 0-205 0 0,0 0-213 0 0,0 0-218 0 0,0 0-179 0 0,0 0-115 0 0,-10 3 489 0 0,7-3 4527 0 0,250-3-2697 0 0,-121 3-2771 0 0,-99 0 185 0 0,-26 0-697 0 0,-1 0-6 0 0,0 0-7 0 0,0 0-18 0 0,0 0 32 0 0,0 0 8 0 0,0 0-23 0 0,0 0 6 0 0,0 0 3 0 0,0 0-11 0 0,0 0 6 0 0,0 0-5 0 0,0 0-26 0 0,0 0 11 0 0,0 0 4 0 0,0 0 13 0 0,0 0-9 0 0,0 0-8 0 0,0 0-3 0 0,0 0-8 0 0,0 0 10 0 0,0 0-11 0 0,0 0-3 0 0,0 0-21 0 0,0 0-13 0 0,0 0-32 0 0,0 0-20 0 0,0 0-53 0 0,0 0-42 0 0,0 0-64 0 0,0 0-135 0 0,0 0-148 0 0,0 0-210 0 0,0 0-323 0 0,5 0-8892 0 0,-2 0-1561 0 0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14907 0 0,'0'0'1585'0'0,"0"0"-152"0"0,0 0 148 0 0,0 0 135 0 0,0 0-120 0 0,0 0-310 0 0,0 0-295 0 0,0 0-171 0 0,0 0-144 0 0,0 0-96 0 0,0 0-73 0 0,0 0-83 0 0,0 0-56 0 0,34-2-52 0 0,108-9-68 0 0,-62-5 86 0 0,56-28 60 0 0,-129 42-1031 0 0,0 0 2856 0 0,-2 2-4149 0 0,-3 1-4094 0 0,-1 2-5712 0 0,-1 0 82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4193 0 0,'0'0'2488'0'0,"0"0"-1146"0"0,0 0-66 0 0,0 0 415 0 0,0 0 288 0 0,0 0-27 0 0,0 0-399 0 0,0 0-517 0 0,0 0-322 0 0,0 0-98 0 0,0 0 19 0 0,0 0 70 0 0,0 0 51 0 0,0 3 45 0 0,2-1-577 0 0,0 0 1 0 0,-1 1-1 0 0,1-1 1 0 0,0 0-1 0 0,0 0 1 0 0,0 0-1 0 0,1 0 1 0 0,-1 0 0 0 0,0 0-1 0 0,1-1 1 0 0,-1 1-1 0 0,1-1 1 0 0,-1 0-1 0 0,1 1 1 0 0,0-1-1 0 0,-1 0 1 0 0,1-1-1 0 0,0 1 1 0 0,0 0-1 0 0,0-1 1 0 0,0 0 0 0 0,0 0-1 0 0,0 0 1 0 0,-1 0-1 0 0,1 0 1 0 0,0 0-1 0 0,0-1 1 0 0,0 1-1 0 0,0-1 1 0 0,0 0-1 0 0,2-1-224 0 0,14 2 336 0 0,109-23 692 0 0,66-9-705 0 0,-141 28-1346 0 0,-30 4-7734 0 0,-19 0-3709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16123 0 0,'0'0'1678'0'0,"0"0"-328"0"0,0 0-202 0 0,0 0-80 0 0,0 0-85 0 0,0 0-144 0 0,0 0-204 0 0,0 0-134 0 0,0 0-57 0 0,0 0-30 0 0,0 0-37 0 0,0 0-33 0 0,-8 29-34 0 0,-23 91-42 0 0,19-3 432 0 0,13-85-567 0 0,-1 74 1092 0 0,0-61-2769 0 0,0-22-7802 0 0,0-27-2295 0 0</inkml:trace>
  <inkml:trace contextRef="#ctx0" brushRef="#br0" timeOffset="716.879">243 243 13307 0 0,'0'0'2662'0'0,"0"0"-1034"0"0,0 0-505 0 0,0 0-104 0 0,0 0 8 0 0,0 0-58 0 0,0 0-189 0 0,0 0-190 0 0,0 0-114 0 0,0 0-25 0 0,0 0-27 0 0,0 0-41 0 0,0 0-75 0 0,22-1-58 0 0,133-9 329 0 0,16-12-61 0 0,-104 18 103 0 0,-73-11 514 0 0,-71-43-1192 0 0,34 32 86 0 0,-1-6 110 0 0,44 54-289 0 0,8 15 185 0 0,-2 0-1 0 0,-1 1 0 0 0,-2 0 0 0 0,-2-1 0 0 0,-1 1 0 0 0,-2 0 1 0 0,-1 0-1 0 0,-6 17-34 0 0,-2 0 16 0 0,11-55-22 0 0,0 0 2 0 0,0 0 18 0 0,0 0-10 0 0,0 0 21 0 0,0 0 14 0 0,7-8 285 0 0,141-201 444 0 0,-111 155-737 0 0,-45 60-6842 0 0,3 0 20 0 0,5-5 3488 0 0,-4 3-9472 0 0</inkml:trace>
  <inkml:trace contextRef="#ctx0" brushRef="#br0" timeOffset="1129.951">880 225 19652 0 0,'0'0'1287'0'0,"0"0"-224"0"0,0 0-24 0 0,0 0 50 0 0,0 0-34 0 0,0 0-186 0 0,0 0-233 0 0,0 0-199 0 0,0 0-102 0 0,0 0-56 0 0,0 0-50 0 0,0 0-28 0 0,32-20-19 0 0,97-62-26 0 0,-73 58 47 0 0,-47 24-145 0 0,6-3 43 0 0,-14 2-98 0 0,1 0 0 0 0,-1 1 0 0 0,0-1 0 0 0,0 0 0 0 0,1 1 0 0 0,-1-1 0 0 0,1 0 0 0 0,-1 1 0 0 0,1 0 0 0 0,-1-1 0 0 0,0 1 0 0 0,1 0 1 0 0,-1 0-1 0 0,1 0 0 0 0,-1 0 0 0 0,1 0 0 0 0,-1 0 0 0 0,1 0 0 0 0,-1 0 0 0 0,1 1 0 0 0,-1-1 0 0 0,1 0 0 0 0,-1 1 0 0 0,0 0 0 0 0,1-1 0 0 0,-1 1 0 0 0,0 0 1 0 0,1-1-1 0 0,-1 1 0 0 0,0 0 0 0 0,0 0 0 0 0,0 0 0 0 0,0 0 0 0 0,0 0 0 0 0,0 1 0 0 0,0-1 0 0 0,0 0 0 0 0,0 0 0 0 0,0 1 0 0 0,-1-1 0 0 0,1 0 1 0 0,0 1-4 0 0,-1 5 8 0 0,-1 0 0 0 0,0 0 0 0 0,0 0 1 0 0,-1 0-1 0 0,1 0 0 0 0,-1 0 0 0 0,-1-1 1 0 0,1 1-1 0 0,-1-1 0 0 0,-1 0 1 0 0,1 0-1 0 0,-1 0 0 0 0,0 0 0 0 0,0 0 1 0 0,-1-1-1 0 0,-2 3-8 0 0,4-5 4 0 0,-145 188 152 0 0,146-188-151 0 0,0-1 1 0 0,0 0-1 0 0,0 1 1 0 0,1 0-1 0 0,-1-1 1 0 0,1 1-1 0 0,0 0 1 0 0,0 0 0 0 0,0-1-1 0 0,0 1 1 0 0,0 0-1 0 0,0 0 1 0 0,1 0-1 0 0,0 0 1 0 0,-1 0-1 0 0,1 1 1 0 0,0-1 0 0 0,0 0-1 0 0,1 0 1 0 0,-1 0-1 0 0,1 0 1 0 0,-1 0-1 0 0,1 0 1 0 0,0 0-1 0 0,0-1 1 0 0,1 1 0 0 0,-1 0-1 0 0,0 0 1 0 0,1-1-1 0 0,0 1 1 0 0,-1-1-1 0 0,1 1 1 0 0,0-1-1 0 0,0 0 1 0 0,0 0-1 0 0,1 0 1 0 0,-1 0 0 0 0,1 0-1 0 0,-1 0 1 0 0,1-1-1 0 0,-1 1 1 0 0,1-1-1 0 0,0 1 1 0 0,0-1-1 0 0,0 0 1 0 0,0 0 0 0 0,0-1-1 0 0,0 1 1 0 0,0 0-6 0 0,19 0 80 0 0,0-1 0 0 0,1-1 0 0 0,-1-1 0 0 0,0 0 0 0 0,0-2 0 0 0,0 0 0 0 0,-1-2 0 0 0,4-2-80 0 0,-12 5-267 0 0,-11 3-79 0 0,0 0-1 0 0,0-1 1 0 0,0 1 0 0 0,0-1-1 0 0,1 1 1 0 0,-1-1 0 0 0,0 0-1 0 0,0 0 1 0 0,0 1 0 0 0,-1-2-1 0 0,1 1 1 0 0,0 0 0 0 0,0 0-1 0 0,-1 0 1 0 0,1-1 0 0 0,0 1-1 0 0,-1-1 1 0 0,1 0 0 0 0,-1 1-1 0 0,0-1 1 0 0,0 0 0 0 0,1 0-1 0 0,-1 0 1 0 0,0 1 0 0 0,-1-1-1 0 0,1-1 347 0 0,0-1-12130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716 340 0 0 0,'0'0'2308'0'0,"0"0"-913"0"0,0 0-333 0 0,0 0 98 0 0,0 0 271 0 0,0 0 242 0 0,0 0 87 0 0,0 0-136 0 0,0 0-222 0 0,0 0-251 0 0,0 0-210 0 0,3-7-115 0 0,0 0-400 0 0,3-6-327 0 0,-5-1 5057 0 0,-20 17-3624 0 0,-202 56-586 0 0,15 1-123 0 0,163-46-554 0 0,69-2-497 0 0,2-5 269 0 0,0-1-1 0 0,0-1 1 0 0,1-1-1 0 0,0-2 1 0 0,22 0-41 0 0,55 4 77 0 0,0 9-137 0 0,-105-15 60 0 0,0 1 1 0 0,-1-1-1 0 0,1 0 0 0 0,-1 0 0 0 0,1 1 1 0 0,0-1-1 0 0,-1 0 0 0 0,1 1 0 0 0,-1-1 1 0 0,1 0-1 0 0,-1 1 0 0 0,1-1 0 0 0,-1 1 0 0 0,0-1 1 0 0,1 1-1 0 0,-1-1 0 0 0,1 1 0 0 0,-1 0 1 0 0,0-1-1 0 0,0 1 0 0 0,1-1 0 0 0,-1 1 1 0 0,0 0-1 0 0,0-1 0 0 0,0 1 0 0 0,1-1 1 0 0,-1 1-1 0 0,0 0 0 0 0,0-1 0 0 0,0 1 0 0 0,0 0 1 0 0,0-1-1 0 0,0 1 0 0 0,0 0 0 0 0,-1-1 1 0 0,1 1-1 0 0,0 0 0 0 0,0-1 0 0 0,0 1 1 0 0,-1-1-1 0 0,1 1 0 0 0,0-1 0 0 0,-1 1 1 0 0,1 0-1 0 0,0-1 0 0 0,-1 1 0 0 0,1-1 0 0 0,-1 1 1 0 0,1-1-1 0 0,-1 0 0 0 0,1 1 0 0 0,-1 0 0 0 0,-33 29 153 0 0,27-24-154 0 0,-52 38 19 0 0,-1-2 1 0 0,-2-3-1 0 0,-46 19-18 0 0,19-8 7 0 0,-166 94 170 0 0,254-142-179 0 0,1-1 0 0 0,0 0 0 0 0,0 1 0 0 0,-1-1 0 0 0,1 0 0 0 0,0 1-1 0 0,0-1 1 0 0,0 0 0 0 0,1 1 0 0 0,-1-1 0 0 0,0 0 0 0 0,0 1 0 0 0,1-1 0 0 0,-1 0 0 0 0,1 0 0 0 0,-1 1 0 0 0,1-1 0 0 0,-1 0 0 0 0,1 0 0 0 0,0 0 0 0 0,-1 0-1 0 0,1 0 1 0 0,0 0 0 0 0,0 0 0 0 0,0 0 0 0 0,0 0 0 0 0,0 0 0 0 0,0 0 0 0 0,0 0 0 0 0,0-1 0 0 0,1 1 0 0 0,-1 0 0 0 0,0-1 0 0 0,0 1 0 0 0,0-1 0 0 0,1 0-1 0 0,-1 1 1 0 0,0-1 0 0 0,1 0 0 0 0,-1 0 0 0 0,0 1 0 0 0,1-1 0 0 0,-1 0 0 0 0,0 0 0 0 0,1-1 0 0 0,-1 1 0 0 0,0 0 2 0 0,5 2 26 0 0,13 4 23 0 0,0-1 0 0 0,0-1-1 0 0,1-1 1 0 0,-1 0-1 0 0,1-2 1 0 0,0 0 0 0 0,0-1-1 0 0,0-1-48 0 0,2 1 35 0 0,154-15 107 0 0,-175 14-377 0 0,-1-1 1 0 0,0 0 0 0 0,1 0-1 0 0,-1 0 1 0 0,0 0 0 0 0,0 0-1 0 0,0 0 1 0 0,0 0 0 0 0,0 0-1 0 0,-1 0 1 0 0,1 0 0 0 0,0 0-1 0 0,-1 0 1 0 0,0 0 0 0 0,1 0-1 0 0,-1 1 1 0 0,0-1 0 0 0,0 0-1 0 0,0 0 1 0 0,0 1 0 0 0,0-1-1 0 0,0 1 1 0 0,-1-1 0 0 0,1 1-1 0 0,0-1 1 0 0,-1 1 0 0 0,0 0-1 0 0,0-1 235 0 0,-1-2-1289 0 0,-5-7-4690 0 0,1 0-5337 0 0</inkml:trace>
  <inkml:trace contextRef="#ctx0" brushRef="#br0" timeOffset="337.373">446 1 8250 0 0,'0'0'1960'0'0,"0"0"-133"0"0,0 0-56 0 0,0 0-21 0 0,0 0-47 0 0,0 0-153 0 0,0 0-313 0 0,0 0-351 0 0,0 0-319 0 0,0 0-219 0 0,0 0-40 0 0,0 0 78 0 0,-2 10 104 0 0,-11 182 1806 0 0,13-181-2213 0 0,0 170 1659 0 0,-23 177-1742 0 0,-33 158 236 0 0,30-422-508 0 0,27-94 170 0 0,-1 0 0 0 0,0 0 0 0 0,0 0 0 0 0,1 0 1 0 0,-1 0-1 0 0,0 0 0 0 0,0 0 0 0 0,1 0 0 0 0,-1 0 1 0 0,0 0-1 0 0,0 0 0 0 0,1 0 0 0 0,-1 0 0 0 0,0 0 0 0 0,0 0 1 0 0,0 0-1 0 0,1 0 0 0 0,-1 0 0 0 0,0 1 0 0 0,0-1 0 0 0,1 0 1 0 0,-1 0-1 0 0,0 0 0 0 0,0 0 0 0 0,0 0 0 0 0,0 1 0 0 0,1-1 1 0 0,-1 0-1 0 0,0 0 0 0 0,0 0 0 0 0,0 1 0 0 0,0-1 0 0 0,0 0 1 0 0,0 1 101 0 0,22-19-2574 0 0,-11 7-2343 0 0,-3 3-6479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855 424 2969 0 0,'0'0'2101'0'0,"0"0"-187"0"0,0 0 32 0 0,0 0 100 0 0,0 0-45 0 0,0 0-159 0 0,0 0-273 0 0,0 0-303 0 0,0 0-197 0 0,0 0-149 0 0,0 0-103 0 0,1-6 1029 0 0,-2 5 1898 0 0,-134 24-2995 0 0,-125 24-578 0 0,148-27-73 0 0,-113 8 491 0 0,242-9-223 0 0,83 47 42 0 0,-64-49-320 0 0,1-2-1 0 0,1-1 1 0 0,0-1-1 0 0,0-3 1 0 0,1-1-1 0 0,1-2 1 0 0,15 0-88 0 0,168 29 92 0 0,-125-11-48 0 0,-79-14-66 0 0,-19-10 20 0 0,-12 11 63 0 0,-178 57 407 0 0,-366 170-399 0 0,540-232-73 0 0,4-2 6 0 0,-1 0-1 0 0,1 0 0 0 0,1 2 0 0 0,-1-1 0 0 0,1 1 1 0 0,0 1-1 0 0,1 0 0 0 0,0 0 0 0 0,0 1 0 0 0,0 1-1 0 0,6 34-70 0 0,4-44 56 0 0,0 0-2 0 0,0 0 2 0 0,24 23 171 0 0,20-8 64 0 0,264-7 571 0 0,-190-10-634 0 0,183 2 294 0 0,-301 0-441 0 0,0 0-10 0 0,0 0-22 0 0,0 0 11 0 0,0 0 18 0 0,-17 5-1770 0 0,1-6-2776 0 0,11 1-99 0 0,1 0-7689 0 0</inkml:trace>
  <inkml:trace contextRef="#ctx0" brushRef="#br0" timeOffset="2867.793">1475 384 1432 0 0,'0'0'1777'0'0,"0"0"-226"0"0,0 0-55 0 0,0 0 36 0 0,0 0 58 0 0,0 0 22 0 0,0 0-102 0 0,0 0-168 0 0,0 0-162 0 0,0 0-168 0 0,0 0-146 0 0,-13-19-96 0 0,-42-56-49 0 0,-21-8 2790 0 0,2 6-949 0 0,72 75-2529 0 0,0 1 1 0 0,0-1-1 0 0,0 0 0 0 0,0 1 0 0 0,-1-1 1 0 0,1 1-1 0 0,0 0 0 0 0,-1-1 1 0 0,1 1-1 0 0,0 1 0 0 0,-1-1 1 0 0,1 0-1 0 0,-1 0 0 0 0,0 1 1 0 0,1-1-1 0 0,-1 1 0 0 0,1 0 0 0 0,-1 0 1 0 0,0 0-1 0 0,1 0 0 0 0,-1 1 1 0 0,0-1-1 0 0,1 1 0 0 0,-1-1 1 0 0,1 1-1 0 0,-1 0 0 0 0,1 0 1 0 0,-1 0-1 0 0,1 0 0 0 0,0 0 0 0 0,-1 1 1 0 0,1-1-1 0 0,0 1 0 0 0,0 0 1 0 0,0-1-1 0 0,0 1 0 0 0,0 0 1 0 0,1 0-34 0 0,-4 4 0 0 0,0 0 0 0 0,1 0 0 0 0,0 0 0 0 0,0 1 0 0 0,0-1 0 0 0,1 1 0 0 0,0 0 0 0 0,0 0 0 0 0,1 0 1 0 0,0 0-1 0 0,0 1 0 0 0,1-1 0 0 0,0 2 0 0 0,0 40 27 0 0,2 0 1 0 0,2 0-1 0 0,3 0 1 0 0,1 0 0 0 0,3-1-1 0 0,2-1 1 0 0,3 4-28 0 0,10 48 14 0 0,49 308 206 0 0,-66-350-105 0 0,-3 0 0 0 0,-2 0 0 0 0,-5 53-115 0 0,1-102 53 0 0,0 1 0 0 0,-1-1 0 0 0,0 0 0 0 0,0 0 0 0 0,-1 1 0 0 0,0-1 0 0 0,0-1 0 0 0,-1 1 0 0 0,0 0 0 0 0,0-1 0 0 0,-1 0 0 0 0,0 0 0 0 0,0 0 0 0 0,-1-1 0 0 0,1 0 0 0 0,-1 0 0 0 0,-1 0 0 0 0,-1 1-53 0 0,4-6 39 0 0,-1 1 1 0 0,0 0 0 0 0,0-1-1 0 0,1 0 1 0 0,-1 0 0 0 0,0 0 0 0 0,0-1-1 0 0,0 0 1 0 0,0 0 0 0 0,0 0-1 0 0,0 0 1 0 0,0-1 0 0 0,0 0-1 0 0,0 0 1 0 0,1 0 0 0 0,-1-1 0 0 0,0 1-1 0 0,1-1 1 0 0,-1 0 0 0 0,1-1-1 0 0,-1 1 1 0 0,1-1 0 0 0,0 0 0 0 0,0 0-1 0 0,0 0 1 0 0,1 0 0 0 0,-4-4-40 0 0,4 4-46 0 0,1 0 1 0 0,-1-1-1 0 0,1 0 1 0 0,-1 0-1 0 0,1 0 1 0 0,0 0-1 0 0,1 0 0 0 0,-1 0 1 0 0,1 0-1 0 0,-1 0 1 0 0,1-1-1 0 0,1 1 1 0 0,-1 0-1 0 0,1-1 1 0 0,-1 1-1 0 0,1-1 1 0 0,0 1-1 0 0,1 0 1 0 0,-1-1-1 0 0,1 1 1 0 0,0-3 45 0 0,23-18-2565 0 0,-14 19-1438 0 0,0 1-4713 0 0,-4 5-2997 0 0</inkml:trace>
  <inkml:trace contextRef="#ctx0" brushRef="#br0" timeOffset="3557.413">1713 1308 5481 0 0,'0'0'3329'0'0,"0"0"-1034"0"0,0 0-419 0 0,0 0-65 0 0,0 0-39 0 0,0 0-155 0 0,0 0-305 0 0,0 0-355 0 0,0 0-293 0 0,0 0-172 0 0,0 0-88 0 0,0 0-20 0 0,0 22 3030 0 0,-74 88-2171 0 0,-18-2-915 0 0,32-51-310 0 0,56-53-213 0 0,-8 5-3626 0 0,0-13-7565 0 0,8 3 495 0 0</inkml:trace>
  <inkml:trace contextRef="#ctx0" brushRef="#br0" timeOffset="3873.335">1468 1271 5545 0 0,'0'0'2611'0'0,"0"0"-30"0"0,0 0-79 0 0,0 0-187 0 0,0 0-245 0 0,0 0-414 0 0,0 0-428 0 0,0 0-306 0 0,0 0-227 0 0,0 0-158 0 0,0 0-131 0 0,0 0-106 0 0,0 0-71 0 0,0 12 679 0 0,50 113 1845 0 0,46 29-1890 0 0,-47-111-902 0 0,-42-39-251 0 0,-6-3-2857 0 0,0-1-3343 0 0,-1 0-5104 0 0</inkml:trace>
  <inkml:trace contextRef="#ctx0" brushRef="#br0" timeOffset="4137.681">1882 1437 14683 0 0,'0'0'1807'0'0,"0"0"-608"0"0,0 0-233 0 0,0 0 63 0 0,0 0 91 0 0,0 0 1 0 0,0 0-224 0 0,0 0-226 0 0,0 0-152 0 0,0 0-104 0 0,0 0-74 0 0,0 0-73 0 0,0 0-59 0 0,-3 25-50 0 0,-8 77-50 0 0,1-38 77 0 0,-11 13-586 0 0,4-51-5847 0 0,15-26-1609 0 0,-2 0-3340 0 0</inkml:trace>
  <inkml:trace contextRef="#ctx0" brushRef="#br0" timeOffset="4965.293">1868 1 5489 0 0,'0'0'3584'0'0,"0"0"-1365"0"0,0 0-523 0 0,0 0-65 0 0,0 0 21 0 0,0 0-37 0 0,0 0-176 0 0,0 0-302 0 0,0 0-317 0 0,0 0-248 0 0,0 0-151 0 0,0 0-94 0 0,0 0-29 0 0,-12 1-9 0 0,-33 6 2 0 0,12 23 351 0 0,28-20-483 0 0,-65 133 999 0 0,-27 41-872 0 0,75-162-972 0 0,22-22 376 0 0,0 0-40 0 0,0 0-60 0 0,0 0-63 0 0,0 0-74 0 0,0-4-1390 0 0,-1-11-1201 0 0,0-2-7044 0 0,1 9 2490 0 0</inkml:trace>
  <inkml:trace contextRef="#ctx0" brushRef="#br0" timeOffset="5219.249">1580 4 1432 0 0,'0'0'2178'0'0,"0"0"-55"0"0,0 0 32 0 0,0 0 84 0 0,0 0-195 0 0,0 0-341 0 0,0 0-427 0 0,0 0-435 0 0,0 0-316 0 0,0 0-184 0 0,0 0-6 0 0,0 0 173 0 0,0 19 1863 0 0,84 80 2279 0 0,-70-85-4592 0 0,-1 2 0 0 0,0-1 0 0 0,-1 2 0 0 0,0 0 0 0 0,-1 0 0 0 0,-1 1 0 0 0,0 1-58 0 0,-8 3-2055 0 0,-2-13-3305 0 0,0-3-5479 0 0</inkml:trace>
  <inkml:trace contextRef="#ctx0" brushRef="#br0" timeOffset="5637.819">1873 255 11626 0 0,'0'0'1856'0'0,"0"0"-582"0"0,0 0-235 0 0,0 0 91 0 0,0 0 117 0 0,0 0-44 0 0,0 0-204 0 0,0 0-255 0 0,0 0-187 0 0,0 0-121 0 0,0 0-117 0 0,0 0-92 0 0,0 0-71 0 0,27-9-52 0 0,80-25-40 0 0,-70 25 15 0 0,-29 57 478 0 0,-44 26 154 0 0,17-45-530 0 0,15-23-140 0 0,1-1 1 0 0,0 0-1 0 0,1 1 0 0 0,-1 0 0 0 0,1 0 0 0 0,0 0 0 0 0,1 0 0 0 0,-1 0 0 0 0,1 0 1 0 0,0 0-1 0 0,1 0 0 0 0,0 0 0 0 0,0 7-41 0 0,2-10 52 0 0,0-1 0 0 0,0 1 1 0 0,0 0-1 0 0,1-1 0 0 0,0 1 0 0 0,-1-1 0 0 0,1 1 0 0 0,0-1 1 0 0,0 0-1 0 0,0-1 0 0 0,0 1 0 0 0,0 0 0 0 0,0-1 0 0 0,1 0 1 0 0,-1 1-1 0 0,1-1 0 0 0,-1-1 0 0 0,1 1 0 0 0,-1 0 1 0 0,1-1-1 0 0,-1 0 0 0 0,1 0 0 0 0,-1 0 0 0 0,1 0 0 0 0,-1 0 1 0 0,1-1-1 0 0,-1 0 0 0 0,1 1 0 0 0,1-2-52 0 0,8 2 215 0 0,1-2-81 0 0,0 0 0 0 0,0 0 0 0 0,0-1 1 0 0,0-1-1 0 0,-1-1 0 0 0,1 0 0 0 0,-1 0 0 0 0,5-4-134 0 0,-9-9-167 0 0,-10 11-2404 0 0,-1 3-3583 0 0,-1 3-5958 0 0</inkml:trace>
  <inkml:trace contextRef="#ctx0" brushRef="#br0" timeOffset="6315.83">2440 505 11979 0 0,'0'0'2180'0'0,"0"0"-366"0"0,0 0-319 0 0,0 0-23 0 0,0 0 20 0 0,0 0-119 0 0,0 0-262 0 0,0 0-295 0 0,0 0-283 0 0,0 0-205 0 0,0 0-97 0 0,0 0-70 0 0,0 0-27 0 0,-1-3-5 0 0,-1-10-35 0 0,2 22 227 0 0,3 29 419 0 0,-3-32-653 0 0,10 425 1536 0 0,-5-336-1590 0 0,-6-84-4841 0 0,-5-35 228 0 0,-2 3-5204 0 0,4 15 810 0 0</inkml:trace>
  <inkml:trace contextRef="#ctx0" brushRef="#br0" timeOffset="6572.521">2425 476 9386 0 0,'0'0'1970'0'0,"0"0"-505"0"0,0 0-200 0 0,0 0 146 0 0,0 0 174 0 0,0 0-40 0 0,0 0-232 0 0,0 0-301 0 0,0 0-218 0 0,0 0-134 0 0,0 0-120 0 0,0 0-73 0 0,33-3-52 0 0,103-7-54 0 0,56 1-99 0 0,-195 31-4590 0 0,-5-15 1466 0 0,1 0-3542 0 0,1-3-4453 0 0</inkml:trace>
  <inkml:trace contextRef="#ctx0" brushRef="#br0" timeOffset="6734.221">2436 781 3249 0 0,'0'0'2976'0'0,"0"0"-351"0"0,0 0-238 0 0,0 0-161 0 0,0 0-111 0 0,0 0-200 0 0,0 0-305 0 0,0 0-321 0 0,0 0-302 0 0,0 0-245 0 0,0 0-175 0 0,0 0-127 0 0,0 0-94 0 0,23 4-96 0 0,71 10-70 0 0,13-28-207 0 0,-78 9-453 0 0,7-1-1629 0 0,-13 3-4228 0 0,-11 2-5245 0 0</inkml:trace>
  <inkml:trace contextRef="#ctx0" brushRef="#br0" timeOffset="7770.2">3268 741 1504 0 0,'0'0'3488'0'0,"0"0"-1258"0"0,0 0-415 0 0,0 0 100 0 0,0 0 33 0 0,0 0 1 0 0,0 0-193 0 0,0 0-338 0 0,0 0-328 0 0,0 0-291 0 0,0 0-220 0 0,0 0-154 0 0,-12-5-95 0 0,-43-13-47 0 0,52 17-253 0 0,1 1-1 0 0,-1-1 1 0 0,0 1 0 0 0,0 0 0 0 0,0 0 0 0 0,1 1 0 0 0,-1-1 0 0 0,0 0 0 0 0,1 1 0 0 0,-1 0 0 0 0,0 0-1 0 0,1-1 1 0 0,-1 1 0 0 0,1 1 0 0 0,-1-1 0 0 0,1 0 0 0 0,-1 1 0 0 0,1-1 0 0 0,0 1 0 0 0,0 0 0 0 0,-1 0-30 0 0,-7 5 130 0 0,-2-1-92 0 0,1 0-1 0 0,0 0 0 0 0,0 1 0 0 0,0 1 1 0 0,1 0-1 0 0,0 0 0 0 0,1 1 0 0 0,0 0 0 0 0,0 1 1 0 0,1-1-1 0 0,0 2 0 0 0,0-1 0 0 0,2 1 1 0 0,-1 0-1 0 0,1 1 0 0 0,1 0 0 0 0,0-1 0 0 0,1 2 1 0 0,0-1-1 0 0,1 0 0 0 0,0 1 0 0 0,0 4-37 0 0,2-14 7 0 0,1 0 0 0 0,-1 0 0 0 0,1 1 0 0 0,0-1 0 0 0,0 0-1 0 0,0 1 1 0 0,0-1 0 0 0,1 0 0 0 0,-1 0 0 0 0,1 1 0 0 0,0-1-1 0 0,0 0 1 0 0,0 0 0 0 0,0 0 0 0 0,1 0 0 0 0,-1 0 0 0 0,1 0 0 0 0,0 0-1 0 0,-1 0 1 0 0,1-1 0 0 0,1 1 0 0 0,-1-1 0 0 0,0 0 0 0 0,1 1-1 0 0,-1-1 1 0 0,1 0 0 0 0,-1 0 0 0 0,1 0 0 0 0,0-1 0 0 0,0 1 0 0 0,0-1-1 0 0,0 0 1 0 0,0 1 0 0 0,0-1 0 0 0,1-1 0 0 0,-1 1 0 0 0,1 0-7 0 0,18 0 172 0 0,0 0 0 0 0,0-2 0 0 0,0-1-1 0 0,0 0 1 0 0,0-2 0 0 0,-1 0 0 0 0,1-1 0 0 0,-1-2 0 0 0,0 0 0 0 0,-1-1 0 0 0,0-1 0 0 0,0-1 0 0 0,-1 0 0 0 0,0-2 0 0 0,7-6-172 0 0,5-4 222 0 0,-1 0 0 0 0,-1-3 0 0 0,-2 0 0 0 0,0-1 0 0 0,-2-2 0 0 0,-1-1 0 0 0,1-3-222 0 0,-13 11 21 0 0,0-1 0 0 0,-2 0 0 0 0,-1-1 0 0 0,-1 0 0 0 0,-1 0 0 0 0,0-1 0 0 0,-2 1 0 0 0,-1-1 0 0 0,-1 0 0 0 0,-1-1 0 0 0,-1 1 0 0 0,-2-17-21 0 0,1 35-19 0 0,0 0 0 0 0,-1 0 0 0 0,1 0 1 0 0,-1 0-1 0 0,-1 0 0 0 0,1 0 0 0 0,-1 1 1 0 0,0-1-1 0 0,-1 1 0 0 0,1-1 0 0 0,-1 1 1 0 0,0 0-1 0 0,0 0 0 0 0,-1 0 0 0 0,1 0 1 0 0,-1 1-1 0 0,0 0 0 0 0,-1-1 0 0 0,1 1 0 0 0,-1 1 1 0 0,1-1-1 0 0,-1 1 0 0 0,0 0 0 0 0,-1 0 1 0 0,1 0-1 0 0,0 0 0 0 0,-3 0 19 0 0,-3-1-29 0 0,1 1-1 0 0,-1 0 0 0 0,0 1 1 0 0,1 0-1 0 0,-1 0 0 0 0,0 1 1 0 0,0 1-1 0 0,0 0 0 0 0,0 0 1 0 0,0 1-1 0 0,0 0 0 0 0,0 1 1 0 0,0 1-1 0 0,-6 1 30 0 0,-1 2-10 0 0,0 1 1 0 0,1 0-1 0 0,0 2 0 0 0,0-1 1 0 0,1 2-1 0 0,0 0 0 0 0,0 2 1 0 0,1-1-1 0 0,1 2 0 0 0,0 0 10 0 0,7-6 8 0 0,1-1 0 0 0,1 1 1 0 0,-1 0-1 0 0,1 1 0 0 0,1-1 0 0 0,-1 1 0 0 0,1 0 0 0 0,0 0 0 0 0,1 0 0 0 0,0 1 0 0 0,1-1 0 0 0,-1 1 1 0 0,1 0-1 0 0,1-1 0 0 0,0 1 0 0 0,0 0 0 0 0,1 0 0 0 0,0 0 0 0 0,1 0 0 0 0,-1 0 0 0 0,2-1 0 0 0,0 5-8 0 0,5 5 52 0 0,1 0-1 0 0,1-1 1 0 0,0 0-1 0 0,2 0 0 0 0,0-1 1 0 0,0-1-1 0 0,1 0 1 0 0,1 0-1 0 0,1-1 0 0 0,0-1 1 0 0,1 0-1 0 0,0-1 1 0 0,13 8-52 0 0,144 105 694 0 0,-81-59-407 0 0,-66-40-263 0 0,-17-20-1196 0 0,-2-20-3634 0 0,-4 9 661 0 0,0 1-6588 0 0</inkml:trace>
  <inkml:trace contextRef="#ctx0" brushRef="#br0" timeOffset="8135.909">4069 652 14227 0 0,'0'0'2230'0'0,"0"0"-754"0"0,0 0-317 0 0,0 0 39 0 0,0 0 57 0 0,0 0-91 0 0,0 0-288 0 0,0 0-287 0 0,0 0-139 0 0,0 0-10 0 0,0 0 23 0 0,0 0 30 0 0,0 0-43 0 0,-1 14-85 0 0,0-1-262 0 0,-1 0 0 0 0,0 0 0 0 0,0-1-1 0 0,-1 1 1 0 0,-1 0 0 0 0,-1-1 0 0 0,1 0 0 0 0,-7 10-103 0 0,-27 39 225 0 0,-3-2 1 0 0,-2-1-1 0 0,-11 7-225 0 0,2-3-125 0 0,39-44-315 0 0,13-17 244 0 0,-9-9-5720 0 0,4-5 1169 0 0,3 4-2031 0 0,2 2-3354 0 0</inkml:trace>
  <inkml:trace contextRef="#ctx0" brushRef="#br0" timeOffset="8617.543">3784 590 9522 0 0,'0'0'2837'0'0,"0"0"-469"0"0,0 0-415 0 0,0 0-272 0 0,0 0-180 0 0,0 0-201 0 0,0 0-269 0 0,0 0-235 0 0,0 0-229 0 0,0 0-191 0 0,0 0-103 0 0,0 0-14 0 0,-3 1 17 0 0,3-1-228 0 0,-1 0-1 0 0,1 1 1 0 0,-1-1 0 0 0,0 1 0 0 0,1-1-1 0 0,-1 1 1 0 0,1 0 0 0 0,-1-1-1 0 0,1 1 1 0 0,-1 0 0 0 0,1-1 0 0 0,0 1-1 0 0,-1 0 1 0 0,1-1 0 0 0,0 1-1 0 0,-1 0 1 0 0,1 0 0 0 0,0-1 0 0 0,0 1-1 0 0,0 0 1 0 0,0 0 0 0 0,0 0-1 0 0,0-1 1 0 0,0 1 0 0 0,0 0 0 0 0,0 0-1 0 0,0-1 1 0 0,0 1 0 0 0,0 0-1 0 0,1 0 1 0 0,-1-1 0 0 0,0 1-1 0 0,1 0 1 0 0,-1 0 0 0 0,0-1 0 0 0,1 1-1 0 0,-1 0 1 0 0,1-1 0 0 0,-1 1-1 0 0,1-1 1 0 0,-1 1 0 0 0,1 0 0 0 0,-1-1-1 0 0,1 0 1 0 0,0 1 0 0 0,-1-1-1 0 0,1 1 1 0 0,0-1 0 0 0,0 0 0 0 0,-1 1-1 0 0,1-1 1 0 0,0 0 0 0 0,-1 0-1 0 0,1 1-46 0 0,143 138 2671 0 0,-49 8-2157 0 0,-65-90-415 0 0,2-3 0 0 0,3 0 0 0 0,2-2 0 0 0,10 7-100 0 0,-33-52-383 0 0,-20-16-876 0 0,0 1-1601 0 0,-1 3-2005 0 0,5 2-7198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4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 5273 0 0,'0'0'2238'0'0,"0"0"-104"0"0,0 0 4 0 0,0 0 86 0 0,0 0-4 0 0,0 0-231 0 0,0 0-415 0 0,0 0-412 0 0,0 0-311 0 0,0 0-209 0 0,0 0-146 0 0,0 0-96 0 0,0 0-61 0 0,-10 3 381 0 0,-4 241 2140 0 0,-44 245-1679 0 0,1-294-1073 0 0,42-143-78 0 0,14-49-46 0 0,1-3-13 0 0,0 0-10 0 0,0 0-23 0 0,0 0 3 0 0,0 0-4 0 0,23-55-957 0 0,0-19-2116 0 0,-18 49-1090 0 0,-1 0-4254 0 0,-4 9-2969 0 0</inkml:trace>
  <inkml:trace contextRef="#ctx0" brushRef="#br0" timeOffset="401.955">46 71 1728 0 0,'0'0'2014'0'0,"0"0"-424"0"0,0 0-83 0 0,0 0 82 0 0,0 0 133 0 0,0 0 51 0 0,0 0-122 0 0,0 0-190 0 0,0 0-123 0 0,0 0-134 0 0,0 0-141 0 0,0 0-95 0 0,0 0-106 0 0,-7-3-91 0 0,-24-10-82 0 0,23 10-100 0 0,8 3-90 0 0,0 0-97 0 0,0 0-68 0 0,0 0-56 0 0,0 0-37 0 0,23 10 1215 0 0,30 2-772 0 0,-1-3 0 0 0,2-2 0 0 0,-1-2 0 0 0,1-2 0 0 0,43-5-684 0 0,-58 2 152 0 0,221-33 192 0 0,-184 27-1471 0 0,-65 31-2423 0 0,-9-14-5277 0 0,-1-4-3873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3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574 332 568 0 0,'0'0'996'0'0,"0"0"-142"0"0,0 0 150 0 0,0 0 320 0 0,0 0 247 0 0,0 0 102 0 0,0 0-102 0 0,0 0-226 0 0,0 0-242 0 0,0 0-235 0 0,0 0-171 0 0,11-5-79 0 0,35-15 25 0 0,-35 15 87 0 0,-11 5 93 0 0,0 0 38 0 0,0 0-47 0 0,0 0-77 0 0,0 0-68 0 0,0 0-38 0 0,0 0-1 0 0,0 0 17 0 0,0 0-13 0 0,0 0-13 0 0,0 0-36 0 0,0 0-68 0 0,-32-17 669 0 0,16 10-1126 0 0,0 2 1 0 0,-1 1-1 0 0,0 0 0 0 0,0 1 0 0 0,0 0 1 0 0,0 2-1 0 0,0 0 0 0 0,0 1 1 0 0,-1 0-1 0 0,1 2 0 0 0,0 0 0 0 0,0 1 1 0 0,0 0-1 0 0,0 2 0 0 0,1 0 0 0 0,0 0 1 0 0,0 2-1 0 0,0 0 0 0 0,1 1 1 0 0,-14 9-61 0 0,5-4 63 0 0,21-13-59 0 0,0 1 0 0 0,0 0 0 0 0,1 0 0 0 0,-1 1-1 0 0,0-1 1 0 0,0 1 0 0 0,1-1 0 0 0,-1 1 0 0 0,1 0 0 0 0,-1 0 0 0 0,1 0 0 0 0,0 0-1 0 0,0 0 1 0 0,0 1 0 0 0,0-1 0 0 0,0 1 0 0 0,1-1 0 0 0,-1 1 0 0 0,1 0 0 0 0,-1 0-1 0 0,1-1 1 0 0,0 1 0 0 0,0 0 0 0 0,0 0 0 0 0,1 0 0 0 0,-1 0 0 0 0,1 1-4 0 0,-1 0 4 0 0,0 1 0 0 0,1 0 0 0 0,-1-1 1 0 0,1 1-1 0 0,1-1 0 0 0,-1 1 1 0 0,1 0-1 0 0,-1-1 0 0 0,1 1 0 0 0,0-1 1 0 0,1 0-1 0 0,-1 1 0 0 0,1-1 1 0 0,0 0-1 0 0,0 0 0 0 0,0 0 0 0 0,1 0 1 0 0,-1 0-1 0 0,1 0 0 0 0,0-1 1 0 0,0 1-1 0 0,0-1 0 0 0,1 0 0 0 0,-1 0 1 0 0,1 0-1 0 0,0 0 0 0 0,-1-1 1 0 0,1 0-5 0 0,201 65 344 0 0,-187-49-322 0 0,-18-18-26 0 0,0 0 10 0 0,-15 12 354 0 0,-267 138 255 0 0,255-132-591 0 0,17-12-24 0 0,0 0 0 0 0,0 0 0 0 0,1 1 0 0 0,0 0 1 0 0,1 0-1 0 0,0 1 0 0 0,0 0 0 0 0,0 1 0 0 0,1 0 1 0 0,0 0-1 0 0,1 0 0 0 0,0 1 0 0 0,-4 8 0 0 0,9-15 1 0 0,0 1 0 0 0,0-1 0 0 0,1 1 0 0 0,-1-1 0 0 0,1 1-1 0 0,0-1 1 0 0,0 1 0 0 0,0-1 0 0 0,0 1 0 0 0,1-1 0 0 0,-1 1 0 0 0,1-1-1 0 0,0 1 1 0 0,0-1 0 0 0,0 0 0 0 0,0 1 0 0 0,1-1 0 0 0,-1 0-1 0 0,1 0 1 0 0,0 0 0 0 0,0 0 0 0 0,0 0 0 0 0,0-1 0 0 0,1 1 0 0 0,-1 0-1 0 0,1-1 1 0 0,-1 0 0 0 0,1 0 0 0 0,0 0 0 0 0,0 0 0 0 0,0 0 0 0 0,3 1-1 0 0,4 2 47 0 0,0-1 1 0 0,0 0-1 0 0,1 0 1 0 0,-1-1-1 0 0,1-1 1 0 0,0 1-1 0 0,-1-2 1 0 0,1 0-1 0 0,0 0 1 0 0,1-1-48 0 0,124-18 264 0 0,-102 3-3226 0 0,-26 10 249 0 0,-4 3 259 0 0,0-2-4077 0 0,-2 0-5431 0 0</inkml:trace>
  <inkml:trace contextRef="#ctx0" brushRef="#br0" timeOffset="500.253">395 0 6705 0 0,'0'0'2076'0'0,"0"0"-285"0"0,0 0-220 0 0,0 0-54 0 0,0 0-20 0 0,0 0-134 0 0,0 0-247 0 0,0 0-275 0 0,0 0-207 0 0,0 0-57 0 0,0 0 26 0 0,0 0 66 0 0,0 0 16 0 0,-4 13-79 0 0,-22 111 1153 0 0,14 318 1566 0 0,-36-63-2997 0 0,12-192-289 0 0,33-156 844 0 0,3-25-3408 0 0,0-3-3378 0 0,0-2 45 0 0,0-5-5896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0 0 0,'0'0'1752'0'0,"0"0"-10"0"0,0 0 137 0 0,0 0 302 0 0,0 0 210 0 0,0 0-64 0 0,0 0-371 0 0,0 0-507 0 0,0 0-385 0 0,0 0-241 0 0,0 0-142 0 0,6 8 2631 0 0,51-8-1572 0 0,16 1-625 0 0,-1-3 0 0 0,0-3 0 0 0,55-11-1115 0 0,85-18 1029 0 0,-168 27-2270 0 0,-73 26-3889 0 0,16-9-3295 0 0,7-6-2842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8418 0 0,'0'0'2650'0'0,"0"0"-481"0"0,0 0-269 0 0,0 0-107 0 0,0 0-170 0 0,0 0-325 0 0,0 0-371 0 0,0 0-303 0 0,0 0-204 0 0,0 0-104 0 0,0 0-57 0 0,0 0-11 0 0,0 0 17 0 0,-4 4 87 0 0,1 0-294 0 0,3-4-36 0 0,1 0 0 0 0,-1 0 1 0 0,1 0-1 0 0,-1 0 0 0 0,1 0 0 0 0,-1 0 1 0 0,1 0-1 0 0,-1 0 0 0 0,1 0 1 0 0,-1 0-1 0 0,1 0 0 0 0,-1 0 0 0 0,1 0 1 0 0,-1 0-1 0 0,1 1 0 0 0,-1-1 1 0 0,0 0-1 0 0,1 0 0 0 0,-1 1 0 0 0,1-1 1 0 0,-1 0-1 0 0,1 0 0 0 0,-1 1 0 0 0,0-1 1 0 0,1 0-1 0 0,-1 1 0 0 0,0-1 1 0 0,1 1-1 0 0,-1-1 0 0 0,0 1 0 0 0,0-1 1 0 0,0 0-1 0 0,1 1 0 0 0,-1-1 1 0 0,0 1-1 0 0,0-1 0 0 0,0 1 0 0 0,0-1 1 0 0,0 1-1 0 0,1-1 0 0 0,-1 1 1 0 0,0-1-1 0 0,0 1 0 0 0,-1-1 0 0 0,1 1 1 0 0,0-1-1 0 0,0 1 0 0 0,0-1 0 0 0,0 1 1 0 0,0-1-1 0 0,0 1 0 0 0,-1-1 1 0 0,1 1-1 0 0,0-1 0 0 0,0 0 0 0 0,-1 1 1 0 0,1-1-1 0 0,0 1 0 0 0,-1-1 1 0 0,1 0-1 0 0,0 1 0 0 0,-1-1 0 0 0,1 0 1 0 0,0 1-1 0 0,-1-1-22 0 0,186 1 2400 0 0,67-34-1179 0 0,-148 29-3139 0 0,-102 9-2032 0 0,-3 0-6644 0 0,0-4-637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10386 0 0,'0'0'2671'0'0,"0"0"-907"0"0,0 0-372 0 0,0 0-27 0 0,0 0 22 0 0,0 0-50 0 0,0 0-166 0 0,0 0-187 0 0,0 0-84 0 0,0 0-38 0 0,0 0-117 0 0,0 0-74 0 0,21 5-83 0 0,67 14-133 0 0,-69-16-252 0 0,1 0 0 0 0,-1-2 0 0 0,1 0-1 0 0,0-1 1 0 0,0-1 0 0 0,-1-1 0 0 0,2-1-203 0 0,14-1 248 0 0,152-19 427 0 0,-95 8-2732 0 0,-91 14 1702 0 0,0 0-1510 0 0,0 0-3539 0 0,0 1-6959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0,'0'0'2490'0'0,"0"0"-325"0"0,0 0 18 0 0,0 0 88 0 0,0 0-71 0 0,0 0-222 0 0,0 0-340 0 0,0 0-361 0 0,0 0-278 0 0,0 0-141 0 0,0 0-98 0 0,0 0-56 0 0,0 0-34 0 0,0 0-92 0 0,0 0-66 0 0,0 0-57 0 0,4 0 3615 0 0,16 0-3592 0 0,235 8 1417 0 0,-101-16-1956 0 0,-164 10-671 0 0,4-1-1241 0 0,1 0-4274 0 0,3-1-5647 0 0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1 420 6729 0 0,'0'0'1571'0'0,"0"0"-168"0"0,0 0 150 0 0,0 0 138 0 0,0 0 30 0 0,0 0-123 0 0,0 0-228 0 0,0 0-237 0 0,0 0-211 0 0,0 0-187 0 0,33-6-129 0 0,101-21-109 0 0,-75 2 157 0 0,-53 17-515 0 0,20-25 312 0 0,-2 0 0 0 0,-1-1 0 0 0,-1-2 0 0 0,-2 0 1 0 0,-2-1-1 0 0,-1-1 0 0 0,-2 0 0 0 0,1-12-451 0 0,-13 32 711 0 0,-3 21-206 0 0,0 1-562 0 0,9 240 605 0 0,5-153-384 0 0,-3 1 0 0 0,-5 0 0 0 0,-3 0 0 0 0,-5 1 0 0 0,-3-1 0 0 0,-14 61-164 0 0,-16 57 45 0 0,34-204-1 0 0,-3 5-484 0 0,2-19-433 0 0,-3-9 409 0 0,4-74-3539 0 0,7 61-76 0 0,3 2-3799 0 0,-2 9-3096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 11490 0 0,'0'0'4264'0'0,"0"0"-2406"0"0,0 0-867 0 0,0 0-157 0 0,0 0 15 0 0,0 0 2 0 0,-38 24-66 0 0,-116 76-109 0 0,-15 23 987 0 0,46-21-375 0 0,122-101-1276 0 0,1-1-1 0 0,-1 1 0 0 0,0 0 0 0 0,1 0 1 0 0,-1 0-1 0 0,0 0 0 0 0,1 0 0 0 0,-1 0 1 0 0,1 0-1 0 0,-1 0 0 0 0,1 0 0 0 0,0 0 1 0 0,0 1-1 0 0,-1-1 0 0 0,1 0 0 0 0,0 0 1 0 0,0 0-1 0 0,0 0 0 0 0,0 0 0 0 0,0 0 1 0 0,0 1-1 0 0,0-1 0 0 0,1 0 0 0 0,-1 0 1 0 0,0 0-1 0 0,1 0 0 0 0,-1 0 0 0 0,1 0 1 0 0,-1 0-1 0 0,1 0 0 0 0,-1 0 0 0 0,1 0 1 0 0,0 0-1 0 0,-1 0 0 0 0,1 0 0 0 0,0 0 1 0 0,0 0-1 0 0,0-1 0 0 0,-1 1 0 0 0,1 0 1 0 0,0-1-1 0 0,0 1 0 0 0,0-1 0 0 0,0 1 1 0 0,1-1-12 0 0,54 17 428 0 0,-41-14-306 0 0,14 6 266 0 0,-2 1 1 0 0,0 1-1 0 0,0 2 1 0 0,-1 1-1 0 0,0 0 1 0 0,7 8-389 0 0,81 91 1172 0 0,-36-2-652 0 0,-71-38-134 0 0,-7-73-413 0 0,11 12-122 0 0,-7-11 81 0 0,-1 0 0 0 0,1-1 0 0 0,-1 1 0 0 0,0-1 0 0 0,1 1 0 0 0,-1-1 0 0 0,1 0 0 0 0,-1-1 0 0 0,1 1 0 0 0,-1 0 1 0 0,1-1-1 0 0,-1 0 0 0 0,0 0 0 0 0,1 0 0 0 0,-1 0 0 0 0,0-1 0 0 0,0 1 0 0 0,0-1 0 0 0,0 0 0 0 0,0 1 0 0 0,2-3 68 0 0,24-15-3885 0 0,-17 11 175 0 0,-2 0-8689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14451 0 0,'0'0'3455'0'0,"0"0"-1301"0"0,0 0-525 0 0,0 0-153 0 0,0 0-145 0 0,0 0-192 0 0,0 0-274 0 0,0 0-237 0 0,0 0-150 0 0,0 0-133 0 0,0 0-89 0 0,0 0-49 0 0,-9 10-46 0 0,-26 32-35 0 0,31-37-112 0 0,1 0 1 0 0,0 1-1 0 0,0-1 1 0 0,0 1-1 0 0,1 0 1 0 0,0 0 0 0 0,0 0-1 0 0,1 0 1 0 0,-1 0-1 0 0,1 1 1 0 0,0-1-1 0 0,1 0 1 0 0,0 1-1 0 0,0-1 1 0 0,0 0-1 0 0,1 1 1 0 0,0-1-15 0 0,0 18-38 0 0,-2-12-596 0 0,6 30 548 0 0,3-33-2868 0 0,7-6-3354 0 0,-13-3-5010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8642 0 0,'0'0'4641'0'0,"0"0"-2817"0"0,0 0-351 0 0,0 0-209 0 0,0 0-256 0 0,0 0-192 0 0,0 0-296 0 0,0 0-376 0 0,0 0-184 0 0,0 0-136 0 0,0 0-64 0 0,0 0-16 0 0,0 0-160 0 0,0 0-344 0 0,-44 55-584 0 0,52-36-2257 0 0,-5-8-8162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16227 0 0,'0'0'934'0'0,"0"0"-52"0"0,0 0 239 0 0,0 0 239 0 0,0 0-22 0 0,0 0-210 0 0,0 0-252 0 0,0 0-170 0 0,0 0-113 0 0,0 0-93 0 0,0 0-85 0 0,0 0-97 0 0,16-29-30 0 0,50-90-39 0 0,-29 30 267 0 0,-8-5-173 0 0,-23 174-1226 0 0,-7-74 892 0 0,1 0-1 0 0,0 0 1 0 0,1-1-1 0 0,-1 1 1 0 0,1 0 0 0 0,0 0-1 0 0,1-1 1 0 0,0 1 0 0 0,-1-1-1 0 0,2 1 1 0 0,-1-1-1 0 0,1 0 1 0 0,-1 0 0 0 0,1 0-1 0 0,1 0 1 0 0,-1 0-1 0 0,1-1 1 0 0,0 1 0 0 0,0-1-1 0 0,0 0 1 0 0,0-1-1 0 0,1 1 1 0 0,-1-1 0 0 0,1 1-1 0 0,0-1 1 0 0,0-1-1 0 0,1 1 1 0 0,-1-1 0 0 0,0 0-1 0 0,1 0 1 0 0,4 1-9 0 0,-4-2 97 0 0,0 0 0 0 0,1-1 0 0 0,-1 0 0 0 0,0 0 0 0 0,1 0 0 0 0,-1 0 0 0 0,0-1 0 0 0,1 0 0 0 0,-1-1 0 0 0,0 0 0 0 0,0 0 0 0 0,0 0 0 0 0,0 0 0 0 0,0-1 0 0 0,-1 0 0 0 0,1 0 0 0 0,-1-1 0 0 0,0 1 0 0 0,0-1 1 0 0,0 0-1 0 0,3-4-97 0 0,1-1 46 0 0,-1-1 1 0 0,0 0 0 0 0,-1-1-1 0 0,0 0 1 0 0,-1 0 0 0 0,0 0-1 0 0,0-1 1 0 0,-1 1 0 0 0,-1-1-1 0 0,0-1 1 0 0,-1 1 0 0 0,0 0-1 0 0,-1-1 1 0 0,0 0 0 0 0,-1-10-47 0 0,2 3-381 0 0,-1 6-2136 0 0,-2 3-4958 0 0,0 8-5131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1 940 2216 0 0,'0'0'1720'0'0,"0"0"-1020"0"0,0 0-251 0 0,0 0 423 0 0,0 0 559 0 0,0 0 284 0 0,0 0 39 0 0,0 0-123 0 0,0 0-147 0 0,0 0-105 0 0,0 0-118 0 0,0 0-141 0 0,33 0-144 0 0,106 0-142 0 0,-29-4 1650 0 0,-105 4-2366 0 0,-1-1 1 0 0,1 0-1 0 0,-1-1 0 0 0,1 1 0 0 0,-1-1 0 0 0,0 0 1 0 0,0 0-1 0 0,0 0 0 0 0,0 0 0 0 0,0-1 1 0 0,0 0-1 0 0,-1 0 0 0 0,1 0 0 0 0,-1 0 1 0 0,0 0-1 0 0,1-1 0 0 0,-2 1 0 0 0,1-1 0 0 0,0 0 1 0 0,-1 0-1 0 0,0 0 0 0 0,0 0 0 0 0,0-1 1 0 0,0 1-1 0 0,-1 0 0 0 0,1-4-118 0 0,-1 5 3 0 0,-1 1 0 0 0,0-1-1 0 0,1 0 1 0 0,-2 0 0 0 0,1 0-1 0 0,0 0 1 0 0,0 1 0 0 0,-1-1 0 0 0,0 0-1 0 0,1 0 1 0 0,-1 0 0 0 0,0 1 0 0 0,0-1-1 0 0,-1 1 1 0 0,1-1 0 0 0,0 1 0 0 0,-1-1-1 0 0,0 1 1 0 0,1 0 0 0 0,-1 0 0 0 0,0-1-1 0 0,0 1 1 0 0,-1 1 0 0 0,1-1 0 0 0,0 0-1 0 0,0 0 1 0 0,-1 1 0 0 0,1 0-1 0 0,-1-1 1 0 0,1 1 0 0 0,-1 0 0 0 0,0 0-1 0 0,0 0 1 0 0,1 1 0 0 0,-1-1 0 0 0,0 1-1 0 0,-2-1-2 0 0,-3 0-26 0 0,0 1-1 0 0,0-1 1 0 0,0 2-1 0 0,0-1 1 0 0,0 1 0 0 0,1 0-1 0 0,-1 1 1 0 0,0-1-1 0 0,0 2 1 0 0,1-1-1 0 0,0 1 1 0 0,-1 0-1 0 0,1 1 1 0 0,0-1-1 0 0,1 1 1 0 0,-1 1-1 0 0,1-1 1 0 0,-1 1-1 0 0,1 1 1 0 0,1-1-1 0 0,-1 1 1 0 0,1 0 0 0 0,0 0-1 0 0,0 0 1 0 0,1 1-1 0 0,0-1 1 0 0,0 1-1 0 0,0 0 1 0 0,1 1-1 0 0,0-1 1 0 0,1 1-1 0 0,-1-1 1 0 0,2 1-1 0 0,-1 0 1 0 0,1-1-1 0 0,0 1 1 0 0,0 0-1 0 0,1 0 1 0 0,0 0 0 0 0,1 0 25 0 0,1-1 20 0 0,1-1-1 0 0,1 0 0 0 0,-1 0 1 0 0,1 0-1 0 0,0 0 0 0 0,0 0 1 0 0,0-1-1 0 0,1 1 0 0 0,0-1 1 0 0,0-1-1 0 0,1 1 0 0 0,-1-1 1 0 0,1 0-1 0 0,0 0 0 0 0,0 0 1 0 0,0-1-1 0 0,1 0 0 0 0,-1 0 1 0 0,2 0-19 0 0,11 4 139 0 0,0-1-1 0 0,0-1 1 0 0,0 0 0 0 0,1-1 0 0 0,0-2 0 0 0,-1 0 0 0 0,1-1 0 0 0,0 0 0 0 0,0-2 0 0 0,0-1 0 0 0,0 0 0 0 0,-1-1 0 0 0,1-1 0 0 0,-1-1 0 0 0,0-1 0 0 0,5-3-139 0 0,14-6 185 0 0,-1-2-1 0 0,-1-1 1 0 0,0-2-1 0 0,-2-1 1 0 0,0-2-1 0 0,-2-1 1 0 0,16-16-185 0 0,-23 15 46 0 0,-2-1 0 0 0,-1-1-1 0 0,-1-1 1 0 0,-2-1 0 0 0,-1 0 0 0 0,-1-1-1 0 0,-1-1 1 0 0,-2-1 0 0 0,11-32-46 0 0,-9 13-2 0 0,-3 0-1 0 0,-1 0 1 0 0,-3-1 0 0 0,-2-1 0 0 0,-2 1-1 0 0,-2-1 1 0 0,-4-20 2 0 0,2 66-2 0 0,-1 1 1 0 0,0-1-1 0 0,-1 1 1 0 0,1-1-1 0 0,-1 1 1 0 0,-1-1-1 0 0,1 1 0 0 0,-1-1 1 0 0,0 1-1 0 0,0 0 1 0 0,-1 0-1 0 0,0 0 0 0 0,0 0 1 0 0,-1 1-1 0 0,1-1 1 0 0,-1 1-1 0 0,0 0 0 0 0,0 0 1 0 0,-1 0-1 0 0,0 0 1 0 0,0 0 1 0 0,3 5-6 0 0,0-1 1 0 0,0 0-1 0 0,0 1 1 0 0,0-1-1 0 0,0 1 1 0 0,0-1-1 0 0,0 1 1 0 0,0 0-1 0 0,0 0 1 0 0,0 0-1 0 0,0 0 1 0 0,0 0 0 0 0,0 0-1 0 0,0 1 1 0 0,0-1-1 0 0,0 1 1 0 0,0 0-1 0 0,0-1 1 0 0,0 1-1 0 0,0 0 1 0 0,1 0-1 0 0,-1 0 1 0 0,0 0-1 0 0,0 0 1 0 0,1 0-1 0 0,-1 1 1 0 0,1-1-1 0 0,-1 1 1 0 0,1-1-1 0 0,0 1 1 0 0,-1-1-1 0 0,1 1 1 0 0,0 0-1 0 0,0 0 1 0 0,0-1 0 0 0,0 2 4 0 0,-32 69-22 0 0,32-70 25 0 0,-15 62 28 0 0,1 0 0 0 0,4 1 1 0 0,3 1-1 0 0,2 0 0 0 0,3 0 0 0 0,5 48-30 0 0,0-73 27 0 0,0-1 0 0 0,3 1 0 0 0,2 0 0 0 0,1-1 0 0 0,2 0 0 0 0,1-1 0 0 0,3 0 0 0 0,11 21-27 0 0,-21-50 0 0 0,-1-2-9 0 0,0 0 0 0 0,0 0 0 0 0,1-1 0 0 0,0 1 0 0 0,1-1 0 0 0,-1 0 0 0 0,1 0 0 0 0,1-1-1 0 0,-1 0 1 0 0,1 0 0 0 0,0 0 0 0 0,2 0 9 0 0,-1-43-1991 0 0,-12 2-1170 0 0,0 20-2547 0 0,4 4-6117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14107 0 0,'0'0'2443'0'0,"0"0"-1389"0"0,0 0-393 0 0,0 0 206 0 0,0 0 272 0 0,0 0 157 0 0,0 0-122 0 0,0 0-221 0 0,0 0-179 0 0,0 0-122 0 0,0 0-116 0 0,34 3-88 0 0,107 10-88 0 0,101-10-109 0 0,-240-3-340 0 0,61 0-812 0 0,-22 0-4973 0 0,-27 0-5935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7 5505 0 0,'0'0'2047'0'0,"0"0"6"0"0,0 0 39 0 0,0 0-22 0 0,0 0-180 0 0,0 0-358 0 0,0 0-353 0 0,0 0-215 0 0,0 0-72 0 0,0 0-26 0 0,0 0-23 0 0,2-7 3168 0 0,-50 322-2342 0 0,45-270-1523 0 0,3-29-409 0 0,3-25-1258 0 0,5-16-295 0 0,0-4-4578 0 0,-6 18-3697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 15323 0 0,'0'0'2591'0'0,"0"0"-673"0"0,0 0-441 0 0,0 0-268 0 0,0 0-129 0 0,0 0-149 0 0,0 0-229 0 0,0 0-206 0 0,0 0-208 0 0,0 0-140 0 0,0 0-71 0 0,0 0-34 0 0,-4-2-24 0 0,-14-5-46 0 0,14 5-49 0 0,27 13-944 0 0,-4-6-938 0 0,-7-2-2771 0 0,-5 0-6778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67 2921 0 0,'0'0'1893'0'0,"0"0"161"0"0,0 0 103 0 0,0 0 80 0 0,0 0-128 0 0,0 0-350 0 0,0 0-283 0 0,0 0-246 0 0,0 0-155 0 0,0 0-94 0 0,0 0-86 0 0,0 0-69 0 0,-1-9-90 0 0,-1-25-99 0 0,2 32-562 0 0,-1 0-1 0 0,0 1 0 0 0,0 0 1 0 0,0-1-1 0 0,0 1 1 0 0,0 0-1 0 0,0-1 0 0 0,0 1 1 0 0,-1 0-1 0 0,1 0 1 0 0,0 0-1 0 0,-1 0 1 0 0,1 0-1 0 0,-1 0 0 0 0,1 0 1 0 0,-1 1-1 0 0,1-1 1 0 0,-1 0-1 0 0,0 1 0 0 0,1-1 1 0 0,-1 1-1 0 0,0 0 1 0 0,1 0-1 0 0,-1-1 0 0 0,0 1 1 0 0,1 0-1 0 0,-1 0 1 0 0,0 1-1 0 0,0-1-74 0 0,-8 0 64 0 0,1 0 1 0 0,-1 0-1 0 0,0 2 0 0 0,1-1 0 0 0,-1 1 1 0 0,1 0-1 0 0,-1 1 0 0 0,1 0 0 0 0,0 1 1 0 0,0 0-1 0 0,0 0 0 0 0,1 1 0 0 0,0 0 1 0 0,-1 0-1 0 0,2 1 0 0 0,-5 4-64 0 0,4-3 12 0 0,1 0 1 0 0,1 1-1 0 0,-1 0 0 0 0,1 1 0 0 0,1-1 0 0 0,0 1 1 0 0,0 0-1 0 0,0 1 0 0 0,1-1 0 0 0,1 1 0 0 0,-1 0 1 0 0,2 0-1 0 0,-1 0 0 0 0,2 0 0 0 0,-1 0 0 0 0,1 0 1 0 0,1 1-1 0 0,-1-1 0 0 0,2 0 0 0 0,0 1 0 0 0,0 1-12 0 0,1-4 26 0 0,0 0-1 0 0,1 0 0 0 0,-1 0 0 0 0,2 0 0 0 0,-1-1 1 0 0,1 1-1 0 0,0-1 0 0 0,0 0 0 0 0,1 0 1 0 0,0-1-1 0 0,0 1 0 0 0,1-1 0 0 0,0 0 1 0 0,0-1-1 0 0,0 1 0 0 0,1-1 0 0 0,0 0 1 0 0,-1-1-1 0 0,2 0 0 0 0,-1 0 0 0 0,0 0 0 0 0,1-1 1 0 0,0 0-1 0 0,0-1 0 0 0,0 0 0 0 0,5 1-25 0 0,-1-2-24 0 0,-1 0 0 0 0,1-1 0 0 0,-1-1-1 0 0,1 0 1 0 0,-1 0 0 0 0,0-2 0 0 0,1 1-1 0 0,-1-1 1 0 0,10-4 24 0 0,27-12-5935 0 0,-36 14-4770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5961 0 0,'0'0'2355'0'0,"0"0"-474"0"0,0 0-102 0 0,0 0 160 0 0,0 0 72 0 0,0 0-164 0 0,0 0-337 0 0,0 0-326 0 0,0 0-205 0 0,0 0-95 0 0,0 0-26 0 0,0 0-13 0 0,0 0-25 0 0,1 3 2418 0 0,1-27-3086 0 0,0 1-1 0 0,2 0 0 0 0,1 0 0 0 0,0 0 0 0 0,2 0 0 0 0,0 1 1 0 0,2 0-1 0 0,0 1 0 0 0,2 0 0 0 0,0 0 0 0 0,1 1 0 0 0,1 0 1 0 0,1 1-1 0 0,1 1 0 0 0,0 0 0 0 0,1 1 0 0 0,15-11-151 0 0,-21 20 2 0 0,1 0 0 0 0,0 0 1 0 0,1 1-1 0 0,0 1 0 0 0,0 0 0 0 0,1 0 0 0 0,-1 1 0 0 0,1 1 0 0 0,0 0 1 0 0,4 0-3 0 0,73 4-52 0 0,-88 0 47 0 0,-1 1-1 0 0,1-1 1 0 0,-1 1 0 0 0,0 0 0 0 0,1 0 0 0 0,-1 0 0 0 0,1 0 0 0 0,-1 0 0 0 0,0 0 0 0 0,0 0 0 0 0,0 1 0 0 0,0-1 0 0 0,0 0 0 0 0,0 1 0 0 0,0-1 0 0 0,0 1 0 0 0,0-1 0 0 0,-1 1 0 0 0,1-1 0 0 0,0 1 0 0 0,-1-1 0 0 0,1 1 0 0 0,-1 0 0 0 0,0-1 0 0 0,0 1 0 0 0,1 0 5 0 0,3 12-24 0 0,7 94-37 0 0,-13-74 46 0 0,6 47-57 0 0,11-84 231 0 0,38-78-26 0 0,105-103-122 0 0,-77 122-15 0 0,-79 62 0 0 0,0-1 1 0 0,0 1-1 0 0,0 0 1 0 0,0 0-1 0 0,0 0 1 0 0,0 0-1 0 0,0 0 1 0 0,0 1-1 0 0,0-1 1 0 0,0 0-1 0 0,-1 1 1 0 0,1 0-1 0 0,0-1 1 0 0,0 1-1 0 0,0 0 1 0 0,0 0-1 0 0,-1 0 1 0 0,1 0-1 0 0,-1 0 1 0 0,1 0-1 0 0,0 1 1 0 0,-1-1-1 0 0,0 0 1 0 0,1 1-1 0 0,-1-1 1 0 0,0 1-1 0 0,0 0 1 0 0,0-1-1 0 0,0 1 1 0 0,0 0-1 0 0,0-1 1 0 0,0 1-1 0 0,-1 0 1 0 0,1 0-1 0 0,0 2 4 0 0,16 73-137 0 0,-16-70 134 0 0,0 7 10 0 0,0 0-1 0 0,-2 0 1 0 0,0-1 0 0 0,0 1 0 0 0,-1 0 0 0 0,-1-1-1 0 0,0 1 1 0 0,-1-1 0 0 0,0 0 0 0 0,-3 5-7 0 0,1-1-3 0 0,1-5-82 0 0,4-10-4591 0 0,1-2-4910 0 0,0 0-2031 0 0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4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117 373 3393 0 0,'0'0'2632'0'0,"0"0"-923"0"0,0 0-316 0 0,0 0 80 0 0,0 0 99 0 0,0 0-68 0 0,0 0-326 0 0,0 0-375 0 0,0 0-195 0 0,0 0 43 0 0,0 0 131 0 0,0 0 121 0 0,0 0 23 0 0,10 2-93 0 0,-3 0-746 0 0,0 0 137 0 0,0 0 0 0 0,0 0 0 0 0,0-1 0 0 0,0 0 0 0 0,0-1 0 0 0,0 1 0 0 0,1-1 0 0 0,-1 0 1 0 0,0-1-1 0 0,0 0 0 0 0,0 0 0 0 0,5-2-224 0 0,-4 1 145 0 0,1-1 0 0 0,0 0 0 0 0,-1-1 0 0 0,0 0 0 0 0,1 0 0 0 0,-2-1 0 0 0,1 0 0 0 0,0 0 0 0 0,-1-1 0 0 0,0 0 0 0 0,0 0 0 0 0,-1-1 0 0 0,0 0 0 0 0,0 0 0 0 0,-1 0 0 0 0,1-1 0 0 0,-1 0 0 0 0,-1 0 0 0 0,0 0 0 0 0,0 0 0 0 0,-1-1 0 0 0,0 1 0 0 0,0-1 0 0 0,-1 0 0 0 0,0 0 0 0 0,0 0 0 0 0,-1 0-145 0 0,-1 6 13 0 0,-1 1 0 0 0,1-1 0 0 0,-1 1-1 0 0,1-1 1 0 0,-1 1 0 0 0,0 0 0 0 0,0-1 0 0 0,0 1-1 0 0,0 0 1 0 0,0 0 0 0 0,-1 0 0 0 0,1-1 0 0 0,-1 1-1 0 0,1 1 1 0 0,-1-1 0 0 0,0 0 0 0 0,0 0 0 0 0,0 1-1 0 0,0-1 1 0 0,0 1 0 0 0,0-1 0 0 0,0 1 0 0 0,0 0-1 0 0,-1 0 1 0 0,1 0 0 0 0,0 0 0 0 0,-1 0 0 0 0,1 1-1 0 0,-1-1 1 0 0,1 1 0 0 0,-1 0 0 0 0,1-1 0 0 0,-1 1-13 0 0,-86 6-299 0 0,74-1 271 0 0,1 1 0 0 0,0 1 0 0 0,0 0 0 0 0,0 1 0 0 0,1 1-1 0 0,0 0 1 0 0,1 0 0 0 0,0 1 0 0 0,1 1 0 0 0,0 0 0 0 0,0 1 0 0 0,1 0 0 0 0,1 0 0 0 0,0 1-1 0 0,0 0 1 0 0,2 1 0 0 0,0 0 0 0 0,0 0 0 0 0,1 0 0 0 0,1 1 0 0 0,0 0 0 0 0,1 0 0 0 0,1 0-1 0 0,0 1 1 0 0,0 10 28 0 0,3-22 1 0 0,0 0-1 0 0,0 1 1 0 0,0-1-1 0 0,1 0 0 0 0,0 1 1 0 0,-1-1-1 0 0,2 0 1 0 0,-1 0-1 0 0,0 0 1 0 0,1 0-1 0 0,0 0 0 0 0,-1 0 1 0 0,2 0-1 0 0,-1 0 1 0 0,0-1-1 0 0,1 1 1 0 0,0-1-1 0 0,0 1 0 0 0,0-1 1 0 0,0 0-1 0 0,0 0 1 0 0,2 1-1 0 0,9 6-54 0 0,0-1 0 0 0,1 0 0 0 0,-1-1-1 0 0,2 0 1 0 0,-1-2 0 0 0,1 1 0 0 0,0-2 0 0 0,1 0 0 0 0,-1-1 0 0 0,1-1 0 0 0,0 0 0 0 0,0-1 0 0 0,0-1 0 0 0,0-1 0 0 0,0 0 0 0 0,0-1 0 0 0,4-2 54 0 0,20-10-3863 0 0,-24 6-4287 0 0,-7 6-3672 0 0</inkml:trace>
  <inkml:trace contextRef="#ctx0" brushRef="#br0" timeOffset="482.397">456 619 9066 0 0,'0'0'2822'0'0,"0"0"-936"0"0,0 0-322 0 0,0 0 51 0 0,0 0-49 0 0,0 0-177 0 0,0 0-258 0 0,0 0-221 0 0,0 0-146 0 0,0 0-92 0 0,0 0-107 0 0,25-33-90 0 0,75-106-73 0 0,-47 61 203 0 0,12-35 210 0 0,-21 54-556 0 0,-40 57-435 0 0,-8 12 44 0 0,-2 12 106 0 0,-3 6 22 0 0,1 1-1 0 0,1 0 1 0 0,1 0-1 0 0,2 0 0 0 0,1 1 1 0 0,1-1-1 0 0,2 17 5 0 0,2-40 26 0 0,0 0-1 0 0,0 0 0 0 0,1-1 1 0 0,-1 1-1 0 0,1 0 0 0 0,1-1 1 0 0,-1 0-1 0 0,1 0 0 0 0,0 0 1 0 0,0 0-1 0 0,1-1 0 0 0,-1 1 1 0 0,1-1-1 0 0,0 0 0 0 0,0-1 1 0 0,0 1-1 0 0,1-1 0 0 0,-1 0 1 0 0,1 0-1 0 0,0-1 0 0 0,0 1 1 0 0,0-1-1 0 0,0-1 0 0 0,0 1 1 0 0,0-1-1 0 0,0 0 0 0 0,0-1 1 0 0,1 1-1 0 0,-1-1 0 0 0,0 0 1 0 0,1-1-1 0 0,-1 1 0 0 0,0-1 1 0 0,0-1-1 0 0,0 1 0 0 0,0-1 1 0 0,0 0-1 0 0,0 0 0 0 0,0-1 1 0 0,0 0-1 0 0,2-2-25 0 0,10-6 129 0 0,-1-1 0 0 0,-1-1 0 0 0,0 0 0 0 0,-1-2-1 0 0,0 1 1 0 0,-1-2 0 0 0,-1 0 0 0 0,-1 0 0 0 0,0-1 0 0 0,-1-1-1 0 0,-1 0 1 0 0,0 0 0 0 0,-2-1 0 0 0,0-1 0 0 0,-1 1 0 0 0,-1-1-1 0 0,0 0 1 0 0,-2-1-129 0 0,0-26-480 0 0,-4 46 69 0 0,0 1-337 0 0,-6 11-13491 0 0,3-7 2003 0 0</inkml:trace>
  <inkml:trace contextRef="#ctx0" brushRef="#br0" timeOffset="1148.498">1415 450 13579 0 0,'0'0'1330'0'0,"0"0"-309"0"0,0 0 107 0 0,0 0 197 0 0,0 0 15 0 0,0 0-176 0 0,0 0-245 0 0,0 0-187 0 0,0 0-122 0 0,0 0-102 0 0,0 0-79 0 0,33-27-57 0 0,101-87-54 0 0,-25 9 890 0 0,-108 104-1189 0 0,0 1-1 0 0,1-1 1 0 0,-1 0 0 0 0,0 1-1 0 0,0-1 1 0 0,0 0 0 0 0,0 0 0 0 0,0 0-1 0 0,0 0 1 0 0,0 0 0 0 0,0 0 0 0 0,-1 0-1 0 0,1 0 1 0 0,0-1 0 0 0,-1 1-1 0 0,1 0 1 0 0,-1 0 0 0 0,1-1 0 0 0,-1 1-1 0 0,1 0 1 0 0,-1-1 0 0 0,0 1-1 0 0,0 0 1 0 0,0-1 0 0 0,1 1 0 0 0,-1 0-1 0 0,-1-1 1 0 0,1 1 0 0 0,0 0-1 0 0,0-1 1 0 0,0 1 0 0 0,-1 0 0 0 0,1-1-1 0 0,-1 1 1 0 0,1 0 0 0 0,-1-1-1 0 0,1 1 1 0 0,-1 0 0 0 0,0 0 0 0 0,0 0-1 0 0,1 0 1 0 0,-1 0 0 0 0,0 0-1 0 0,0 0 1 0 0,0 0 0 0 0,0 0 0 0 0,0 0-1 0 0,-1 0 1 0 0,1 1 0 0 0,0-1 0 0 0,0 0-1 0 0,0 1 1 0 0,-1-1 0 0 0,1 1-1 0 0,0-1 1 0 0,-1 1 0 0 0,1 0-19 0 0,-11 0-38 0 0,0 1 1 0 0,1 0 0 0 0,-1 1-1 0 0,1 1 1 0 0,0 0 0 0 0,-1 0-1 0 0,1 1 1 0 0,1 1 0 0 0,-1 0-1 0 0,1 0 1 0 0,0 1 0 0 0,0 0-1 0 0,-5 5 38 0 0,-4 1-61 0 0,1 2-1 0 0,1 0 0 0 0,0 1 0 0 0,0 1 0 0 0,2 0 1 0 0,0 1-1 0 0,1 1 0 0 0,1 0 0 0 0,0 1 0 0 0,2 0 1 0 0,0 1-1 0 0,1 0 0 0 0,1 1 0 0 0,1 0 0 0 0,-4 17 62 0 0,10-33-6 0 0,0 1 0 0 0,1-1 0 0 0,0 0 0 0 0,0 1 0 0 0,0-1 0 0 0,0 1 0 0 0,1 0 0 0 0,0-1 0 0 0,0 1 0 0 0,1-1-1 0 0,-1 1 1 0 0,1-1 0 0 0,1 1 0 0 0,-1-1 0 0 0,1 1 0 0 0,-1-1 0 0 0,2 0 0 0 0,-1 0 0 0 0,0 0 0 0 0,1 0 0 0 0,0 0 0 0 0,0-1-1 0 0,1 1 1 0 0,-1-1 0 0 0,1 0 0 0 0,0 0 0 0 0,0 0 0 0 0,0 0 0 0 0,1-1 0 0 0,0 1 6 0 0,13 2 44 0 0,0 0 1 0 0,1-2-1 0 0,-1 0 1 0 0,1-1-1 0 0,0-1 1 0 0,0 0-1 0 0,0-2 1 0 0,0 0-1 0 0,0-1 1 0 0,0-1-1 0 0,0-1 1 0 0,-1 0-1 0 0,1-2 1 0 0,-1 0-1 0 0,0-1 1 0 0,0-1-1 0 0,-1 0 1 0 0,0-1-1 0 0,6-5-44 0 0,9-6 104 0 0,-1-2-1 0 0,-1 0 0 0 0,-1-3 1 0 0,-1 0-1 0 0,-1-1 0 0 0,-1-2 1 0 0,-2-1-1 0 0,0-1 0 0 0,-2 0 1 0 0,-2-2-1 0 0,0-1 1 0 0,-2 0-1 0 0,-2-1 0 0 0,-1-1 1 0 0,-1-1-1 0 0,-2 0-103 0 0,2-70 61 0 0,-15 103-69 0 0,-1-1-1 0 0,0 0 0 0 0,0 1 1 0 0,0 0-1 0 0,-1-1 1 0 0,1 1-1 0 0,-1 0 0 0 0,1 0 1 0 0,-1 0-1 0 0,1 1 1 0 0,-1-1-1 0 0,0 1 0 0 0,0-1 1 0 0,0 1-1 0 0,0 0 0 0 0,0 0 1 0 0,0 0-1 0 0,0 1 1 0 0,0-1-1 0 0,-1 1 0 0 0,1-1 1 0 0,0 1-1 0 0,0 0 1 0 0,0 0-1 0 0,-1 1 0 0 0,1-1 1 0 0,0 1-1 0 0,0-1 0 0 0,0 1 1 0 0,-2 1 8 0 0,-2-2-26 0 0,-7 4-7 0 0,1 0-1 0 0,-1 0 1 0 0,1 2-1 0 0,0-1 1 0 0,0 2-1 0 0,0 0 1 0 0,1 0-1 0 0,0 1 1 0 0,1 1-1 0 0,-1 0 1 0 0,2 0-1 0 0,-1 1 1 0 0,1 1-1 0 0,1-1 1 0 0,0 2-1 0 0,-2 2 34 0 0,8-9-15 0 0,-1-1-1 0 0,1 1 1 0 0,-1 0-1 0 0,1-1 1 0 0,1 1-1 0 0,-1 1 1 0 0,1-1 0 0 0,0 0-1 0 0,0 1 1 0 0,0-1-1 0 0,1 1 1 0 0,0-1-1 0 0,0 1 1 0 0,0 0-1 0 0,1-1 1 0 0,-1 1-1 0 0,2 4 16 0 0,1-6-10 0 0,1 0 0 0 0,0 0-1 0 0,0-1 1 0 0,0 1 0 0 0,0-1-1 0 0,1 0 1 0 0,0 0-1 0 0,-1 0 1 0 0,1 0 0 0 0,0-1-1 0 0,0 1 1 0 0,0-1-1 0 0,1 0 1 0 0,-1 0 0 0 0,0-1-1 0 0,1 1 1 0 0,-1-1 0 0 0,1 0-1 0 0,0 0 1 0 0,-1-1-1 0 0,1 1 1 0 0,0-1 0 0 0,4 0 10 0 0,340 7 50 0 0,-347-7-52 0 0,1 0 0 0 0,-1 1 0 0 0,1-1 0 0 0,-1 1 0 0 0,1-1 0 0 0,-1 1 0 0 0,0 0 0 0 0,1 0 0 0 0,-1 0 0 0 0,0 0 1 0 0,0 0-1 0 0,0 0 0 0 0,0 1 0 0 0,0-1 0 0 0,0 1 0 0 0,0-1 0 0 0,0 1 0 0 0,0 0 0 0 0,-1 0 0 0 0,1 0 0 0 0,-1 0 0 0 0,1 0 0 0 0,-1 0 0 0 0,0 0 0 0 0,0 1 0 0 0,0-1 0 0 0,0 0 0 0 0,0 1 0 0 0,0-1 0 0 0,-1 0 0 0 0,1 1 0 0 0,-1-1 0 0 0,0 1 0 0 0,0-1 0 0 0,0 1 0 0 0,0-1 0 0 0,0 1 0 0 0,0-1 0 0 0,0 1 0 0 0,-1-1 0 0 0,0 1 0 0 0,1-1 0 0 0,-1 0 0 0 0,0 1 0 0 0,0-1 0 0 0,0 0 0 0 0,0 0 0 0 0,-1 0 0 0 0,1 0 0 0 0,-1 0 0 0 0,-1 2 2 0 0,-51 75-4855 0 0,-3 6-5769 0 0,53-80-540 0 0</inkml:trace>
  <inkml:trace contextRef="#ctx0" brushRef="#br0" timeOffset="1801.336">2766 111 14619 0 0,'0'0'1588'0'0,"0"0"-415"0"0,0 0-188 0 0,0 0-119 0 0,0 0-102 0 0,0 0-139 0 0,-31 13-151 0 0,-98 43-166 0 0,63-13-58 0 0,56-32-216 0 0,-8 11-30 0 0,0 1-1 0 0,2 1 1 0 0,0 0 0 0 0,2 1 0 0 0,-8 18-4 0 0,16-30-12 0 0,0 1-1 0 0,0 0 1 0 0,1 0 0 0 0,1 0 0 0 0,0 1 0 0 0,1-1 0 0 0,1 1 0 0 0,0 0 0 0 0,1 0-1 0 0,1 0 1 0 0,1 11 12 0 0,-1-24 36 0 0,1 1 0 0 0,0-1-1 0 0,0 0 1 0 0,0 0-1 0 0,0 1 1 0 0,0-1 0 0 0,0 0-1 0 0,0 0 1 0 0,1 0-1 0 0,-1-1 1 0 0,1 1 0 0 0,0 0-1 0 0,-1 0 1 0 0,1-1 0 0 0,0 1-1 0 0,0-1 1 0 0,0 1-1 0 0,0-1 1 0 0,0 0 0 0 0,0 0-1 0 0,0 0 1 0 0,1 0-1 0 0,-1 0 1 0 0,0-1 0 0 0,1 1-1 0 0,-1-1 1 0 0,0 1 0 0 0,1-1-1 0 0,-1 0 1 0 0,0 0-1 0 0,1 0 1 0 0,-1 0 0 0 0,1 0-36 0 0,83-14 1628 0 0,-51-5-1378 0 0,-2-1 0 0 0,1-2 0 0 0,-2-1 0 0 0,-1-1 0 0 0,-1-2 0 0 0,-2-1 0 0 0,0-1 0 0 0,23-32-250 0 0,78-73 492 0 0,-73 92-384 0 0,-48 69-123 0 0,-5 177 122 0 0,-34 125-236 0 0,18-242 113 0 0,-3 0 0 0 0,-4-2 0 0 0,-4 0 0 0 0,-4-2 0 0 0,-30 62 16 0 0,54-133-22 0 0,-1-1 1 0 0,0 1 0 0 0,-1-1-1 0 0,0 0 1 0 0,-1 0-1 0 0,0-1 1 0 0,-1 0 0 0 0,-1 0-1 0 0,1-1 1 0 0,-2 0-1 0 0,1 0 1 0 0,-1-1 0 0 0,-1-1-1 0 0,0 0 1 0 0,0 0-1 0 0,0-1 1 0 0,-1 0 0 0 0,0-1-1 0 0,-1 0 1 0 0,1-1-1 0 0,-1-1 1 0 0,0 0 0 0 0,0 0-1 0 0,-13 1 22 0 0,22-6-10 0 0,1 1-1 0 0,-1 0 1 0 0,1-1-1 0 0,0 0 1 0 0,-1 0-1 0 0,1 0 1 0 0,0 0-1 0 0,0 0 1 0 0,0-1-1 0 0,0 1 1 0 0,0-1 0 0 0,0 0-1 0 0,0 0 1 0 0,0 0-1 0 0,1 0 1 0 0,-1-1-1 0 0,1 1 1 0 0,0-1-1 0 0,0 1 1 0 0,0-1-1 0 0,0 0 1 0 0,0 0-1 0 0,0 0 1 0 0,1 0-1 0 0,-1 0 1 0 0,1 0-1 0 0,0 0 1 0 0,0-1-1 0 0,0 1 1 0 0,0 0-1 0 0,1-2 11 0 0,-11-108-124 0 0,11 113 124 0 0,0-26-12 0 0,1-1-1 0 0,1 1 1 0 0,2-1 0 0 0,0 1 0 0 0,2 0-1 0 0,1 1 1 0 0,0-1 0 0 0,2 2 0 0 0,2-1-1 0 0,0 1 1 0 0,4-6 12 0 0,14-16-10 0 0,3 2 0 0 0,1 0 0 0 0,2 2 0 0 0,2 2 0 0 0,1 1 0 0 0,2 3 0 0 0,2 0 0 0 0,1 3-1 0 0,22-12 11 0 0,104-57-752 0 0,-159 96 117 0 0,9-5-1571 0 0,-9 3-6306 0 0,-8 6-3324 0 0</inkml:trace>
  <inkml:trace contextRef="#ctx0" brushRef="#br0" timeOffset="2437.489">3411 111 11779 0 0,'0'0'3376'0'0,"0"0"-1793"0"0,0 0-805 0 0,0 0-75 0 0,0 0-26 0 0,0 0 3 0 0,0 0-30 0 0,0 0-88 0 0,0 0-68 0 0,0 0-101 0 0,0 0-102 0 0,0 0-92 0 0,-8 27-83 0 0,-21 83-39 0 0,22-8 4 0 0,7-97-66 0 0,0 1-1 0 0,0-1 1 0 0,0 0-1 0 0,1 0 1 0 0,0 0-1 0 0,0 0 1 0 0,0 0-1 0 0,1 0 1 0 0,0 0-1 0 0,0 0 1 0 0,0 0 0 0 0,0 0-1 0 0,1-1 1 0 0,0 0-1 0 0,0 1 1 0 0,0-1-1 0 0,0 0 1 0 0,1 0-1 0 0,-1-1 1 0 0,1 1-1 0 0,0-1 1 0 0,0 1-1 0 0,1-1 1 0 0,-1-1-1 0 0,0 1 1 0 0,1-1-1 0 0,0 1 1 0 0,0-1-1 0 0,0 0 1 0 0,0-1-1 0 0,0 0 1 0 0,1 1-15 0 0,6-5 188 0 0,0 0 1 0 0,-1-1 0 0 0,1-1 0 0 0,-1 0 0 0 0,0 0 0 0 0,0-1 0 0 0,-1-1-1 0 0,0 0 1 0 0,0 0 0 0 0,0 0 0 0 0,-1-2 0 0 0,0 1 0 0 0,-1-1 0 0 0,0 0-1 0 0,0-1 1 0 0,-1 0 0 0 0,0 0 0 0 0,4-10-189 0 0,157-240 1723 0 0,-117 208-1587 0 0,-25 81-239 0 0,-7 5 98 0 0,-2-1-1 0 0,-2 2 1 0 0,-1 0 0 0 0,-1 1-1 0 0,-2 1 1 0 0,-2-1-1 0 0,-1 2 1 0 0,2 36 5 0 0,-3-38-3 0 0,2 3-16 0 0,-2 1 1 0 0,-2 0 0 0 0,-1 1-1 0 0,-2-1 1 0 0,-2 1 0 0 0,-2-1-1 0 0,-1 1 1 0 0,-3-1 0 0 0,-1 0-1 0 0,-1 0 1 0 0,-3-1 0 0 0,-4 10 18 0 0,5-27 11 0 0,-1 0 0 0 0,0 0 0 0 0,-2-1 0 0 0,0-1 0 0 0,-1 0 0 0 0,-1-1 0 0 0,-1-1 1 0 0,-1 0-1 0 0,-1-1 0 0 0,0-1 0 0 0,-1-1 0 0 0,-11 8-11 0 0,27-21 3 0 0,-1 0-3 0 0,1 1 0 0 0,-1 0 0 0 0,0-1 0 0 0,1 0 0 0 0,-1 0 0 0 0,0 0 0 0 0,-1 0 0 0 0,1-1 0 0 0,0 0 1 0 0,0 1-1 0 0,0-2 0 0 0,-1 1 0 0 0,1 0 0 0 0,-1-1 0 0 0,1 0 0 0 0,0 0 0 0 0,-1 0 0 0 0,1 0 0 0 0,2-3 2 0 0,1 0 1 0 0,0 1-1 0 0,0-1 1 0 0,0 0-1 0 0,0 0 0 0 0,0 0 1 0 0,1 0-1 0 0,-1 0 1 0 0,1 0-1 0 0,0 1 1 0 0,0-1-1 0 0,0 0 0 0 0,0 0 1 0 0,0 0-1 0 0,1 0 1 0 0,-1 0-1 0 0,1 0 0 0 0,0 0 1 0 0,0 0-1 0 0,0 1 1 0 0,0-2-3 0 0,15-33 6 0 0,2 1 1 0 0,1 0-1 0 0,2 2 1 0 0,1 0 0 0 0,26-28-7 0 0,-38 49 0 0 0,21-32 12 0 0,1 3-1 0 0,3 1 1 0 0,1 1-1 0 0,3 2 1 0 0,0 2-1 0 0,35-24-11 0 0,-41 37-150 0 0,1 1 0 0 0,1 2 0 0 0,1 1 0 0 0,1 2 1 0 0,0 1-1 0 0,1 2 0 0 0,1 2 0 0 0,0 1 0 0 0,38-4 150 0 0,-74 15-177 0 0,25-4-1432 0 0,-10 1-2957 0 0,-4-1-7590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2208 0 0,'0'0'2476'0'0,"0"0"-359"0"0,0 0 9 0 0,0 0 165 0 0,0 0-26 0 0,0 0-333 0 0,0 0-425 0 0,0 0-349 0 0,0 0-250 0 0,0 0-113 0 0,0 0-31 0 0,0 0 23 0 0,0 0 10 0 0,6 1-15 0 0,30 7 21 0 0,1-1 1 0 0,0-3-1 0 0,1-1 1 0 0,-1-1 0 0 0,0-2-1 0 0,5-2-803 0 0,21 1 379 0 0,200-3 235 0 0,-223-8-2623 0 0,-26 1-7989 0 0,-12 8-1593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11594 0 0,'0'0'1977'0'0,"0"0"-526"0"0,0 0-5 0 0,0 0 275 0 0,0 0 138 0 0,0 0-244 0 0,0 0-365 0 0,0 0-241 0 0,0 0-158 0 0,37-2-108 0 0,117-5-100 0 0,113-28 1421 0 0,-49 5-1281 0 0,-169 27-732 0 0,-49 3-106 0 0,0 0-26 0 0,0 0-31 0 0,0 0-32 0 0,0 0-38 0 0,0 0-67 0 0,0 0-112 0 0,-3 0-2826 0 0,1 0-6712 0 0,2 0-1583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9786 0 0,'0'0'2683'0'0,"0"0"-692"0"0,0 0-421 0 0,0 0-136 0 0,0 0-131 0 0,0 0-191 0 0,0 0-148 0 0,0 0-132 0 0,0 0-54 0 0,0 0 7 0 0,0 0-53 0 0,0 0-23 0 0,0 0-9 0 0,11 9-49 0 0,36 29-57 0 0,-43-36-517 0 0,-1 0 0 0 0,1 0-1 0 0,0 0 1 0 0,1-1 0 0 0,-1 0-1 0 0,0 1 1 0 0,0-1 0 0 0,0-1 0 0 0,1 1-1 0 0,-1-1 1 0 0,0 1 0 0 0,1-1-1 0 0,-1 0 1 0 0,1-1 0 0 0,3 0-77 0 0,10 0 232 0 0,66-4 184 0 0,-1-3 0 0 0,0-4 1 0 0,0-3-1 0 0,-1-5-416 0 0,-51 14-372 0 0,20-5-248 0 0,-19 0-5255 0 0,-25 7-6432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536 159 7986 0 0,'0'0'2484'0'0,"0"0"-195"0"0,0 0-138 0 0,0 0-103 0 0,0 0-190 0 0,0 0-335 0 0,0 0-381 0 0,0 0-349 0 0,0 0-253 0 0,0 0-149 0 0,0 0-95 0 0,0 0-53 0 0,1 16 562 0 0,4 40-134 0 0,-2 0-1 0 0,-2 1 0 0 0,-3-1 0 0 0,-3 0 1 0 0,-4 16-671 0 0,-4 8 79 0 0,4 1 0 0 0,1 81-79 0 0,8-161-54 0 0,0-1-5 0 0,0 0 8 0 0,0 0-22 0 0,0 0-14 0 0,0 0-29 0 0,0 0-24 0 0,0-31-2104 0 0,-6-19-3015 0 0,3 33 549 0 0,1 1-3382 0 0,2 8 918 0 0</inkml:trace>
  <inkml:trace contextRef="#ctx0" brushRef="#br0" timeOffset="331.405">1 64 8866 0 0,'0'0'2054'0'0,"0"0"-365"0"0,0 0-231 0 0,0 0-91 0 0,0 0-3 0 0,0 0-103 0 0,0 0-260 0 0,0 0-125 0 0,0 0-22 0 0,0 0 55 0 0,0 0 78 0 0,0 0-80 0 0,0 0-85 0 0,33 3-85 0 0,106 9-75 0 0,-98-10-288 0 0,-1-1 1 0 0,0-3-1 0 0,0 0 1 0 0,0-3-1 0 0,31-8-374 0 0,-9 2 255 0 0,227-28 419 0 0,-95 30-564 0 0,-192 9-179 0 0,0 1 0 0 0,0-1-1 0 0,0 0 1 0 0,0 1 0 0 0,0 0 0 0 0,0 0 0 0 0,0-1 0 0 0,0 1 0 0 0,0 0 0 0 0,0 0 0 0 0,-1 1 0 0 0,1-1-1 0 0,0 0 1 0 0,-1 0 0 0 0,1 1 0 0 0,-1-1 0 0 0,1 1 0 0 0,-1 0 0 0 0,0-1 0 0 0,0 1 0 0 0,0 0 0 0 0,0 0-1 0 0,0 0 1 0 0,0-1 0 0 0,0 1 0 0 0,-1 0 0 0 0,1 0 0 0 0,0 0 0 0 0,-1 0 0 0 0,0 2 69 0 0,4 9-4475 0 0,-2-1-3738 0 0,-2-10-4455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628 398 1696 0 0,'0'0'1379'0'0,"0"0"3"0"0,0 0 301 0 0,0 0 464 0 0,0 0 243 0 0,0 0-138 0 0,0 0-364 0 0,0 0-422 0 0,0 0-325 0 0,0 0-186 0 0,0 0-111 0 0,4-6 436 0 0,-5 5 2299 0 0,-142 52-2977 0 0,-152 78-137 0 0,201-80-194 0 0,95-49-266 0 0,-1 0 0 0 0,1 0 0 0 0,0 0 0 0 0,-1 0 0 0 0,1 1 0 0 0,-1-1 0 0 0,0 0 0 0 0,1 0-1 0 0,-1 1 1 0 0,1-1 0 0 0,-1 0 0 0 0,1 1 0 0 0,-1-1 0 0 0,0 0 0 0 0,1 1 0 0 0,-1-1 0 0 0,1 1 0 0 0,-1-1 0 0 0,0 0 0 0 0,0 1 0 0 0,1-1 0 0 0,-1 1-1 0 0,0-1 1 0 0,0 1 0 0 0,0-1 0 0 0,1 1 0 0 0,-1-1 0 0 0,0 1 0 0 0,0-1 0 0 0,0 1 0 0 0,0 0 0 0 0,0-1 0 0 0,0 1 0 0 0,0-1 0 0 0,0 1-1 0 0,0-1 1 0 0,0 1 0 0 0,0-1 0 0 0,-1 1 0 0 0,1-1 0 0 0,0 1 0 0 0,0-1 0 0 0,0 1 0 0 0,-1-1 0 0 0,1 1 0 0 0,0-1 0 0 0,-1 1 0 0 0,1-1 0 0 0,0 0-1 0 0,-1 1 1 0 0,1-1 0 0 0,-1 0 0 0 0,1 1 0 0 0,0-1 0 0 0,-1 0 0 0 0,1 1 0 0 0,-1-1 0 0 0,1 0 0 0 0,-1 0 0 0 0,0 1-5 0 0,53 7 159 0 0,4-5-33 0 0,122 20 96 0 0,-177-23-217 0 0,-1 0 1 0 0,1 0-1 0 0,0 0 0 0 0,0 0 1 0 0,0 0-1 0 0,-1 0 0 0 0,1 1 0 0 0,0-1 1 0 0,-1 0-1 0 0,1 0 0 0 0,0 1 1 0 0,0-1-1 0 0,-1 0 0 0 0,1 1 1 0 0,0-1-1 0 0,-1 1 0 0 0,1-1 1 0 0,-1 0-1 0 0,1 1 0 0 0,-1 0 1 0 0,1-1-1 0 0,-1 1 0 0 0,1-1 0 0 0,-1 1 1 0 0,1 0-1 0 0,-1-1 0 0 0,1 1 1 0 0,-1 0-1 0 0,0-1 0 0 0,0 1 1 0 0,1 0-1 0 0,-1 0 0 0 0,0-1 1 0 0,0 1-1 0 0,0 0 0 0 0,0 0 1 0 0,0-1-1 0 0,0 1 0 0 0,0 0 1 0 0,0 0-1 0 0,0-1 0 0 0,0 1 0 0 0,0 0 1 0 0,-1 0-1 0 0,1-1 0 0 0,0 1 1 0 0,0 0-1 0 0,-1 0 0 0 0,1-1 1 0 0,0 1-1 0 0,-1 0 0 0 0,1-1 1 0 0,-1 1-1 0 0,1-1 0 0 0,-1 1 1 0 0,1-1-1 0 0,-1 1 0 0 0,0-1 0 0 0,1 1 1 0 0,-1-1-1 0 0,1 1 0 0 0,-1-1 1 0 0,0 1-1 0 0,1-1 0 0 0,-1 0 1 0 0,0 0-6 0 0,-143 108 225 0 0,102-81-143 0 0,1 3 0 0 0,2 1-1 0 0,1 2 1 0 0,-16 20-82 0 0,50-50-1 0 0,1 0 1 0 0,0 1-1 0 0,0-1 1 0 0,0 1-1 0 0,1-1 1 0 0,-1 1-1 0 0,1 0 1 0 0,0 0-1 0 0,0 0 1 0 0,0 1-1 0 0,1-1 1 0 0,-1 0-1 0 0,1 1 1 0 0,0-1-1 0 0,1 0 0 0 0,-1 1 1 0 0,1-1-1 0 0,-1 1 1 0 0,1-1-1 0 0,1 1 1 0 0,-1 0-1 0 0,1-1 1 0 0,-1 0-1 0 0,1 1 1 0 0,1-1-1 0 0,-1 1 1 0 0,1-1-1 0 0,-1 0 1 0 0,1 0-1 0 0,0 0 1 0 0,1 0-1 0 0,-1 0 1 0 0,1 0-1 0 0,-1-1 1 0 0,1 1-1 0 0,3 1 1 0 0,4 2 24 0 0,1 0 0 0 0,0-2 0 0 0,0 1 0 0 0,1-1 0 0 0,0-1 0 0 0,0 0 0 0 0,0 0-1 0 0,0-2 1 0 0,0 1 0 0 0,1-2 0 0 0,-1 1 0 0 0,1-2 0 0 0,-1 0 0 0 0,1 0 0 0 0,-1-1 0 0 0,6-1-24 0 0,51-19 31 0 0,-68 20-87 0 0,-1-21-2468 0 0,0 0-883 0 0,0 8-3336 0 0,0 6-4815 0 0</inkml:trace>
  <inkml:trace contextRef="#ctx0" brushRef="#br0" timeOffset="349.3">244 1 9818 0 0,'0'0'2009'0'0,"0"0"-341"0"0,0 0-308 0 0,0 0-140 0 0,0 0 77 0 0,0 0 32 0 0,0 0-107 0 0,0 0-159 0 0,0 0-191 0 0,0 0-161 0 0,-4 32-118 0 0,-12 104-62 0 0,14-120-352 0 0,0 1 1 0 0,2-1-1 0 0,0 0 0 0 0,1 0 1 0 0,0 0-1 0 0,1 0 1 0 0,1 0-1 0 0,1 0 0 0 0,0-1 1 0 0,1 2-180 0 0,9 32 443 0 0,0-1-241 0 0,-3 0 1 0 0,-2 1 0 0 0,-2 0-1 0 0,-2 0 1 0 0,-2 1 0 0 0,-3 0 0 0 0,-1-1-1 0 0,-9 49-202 0 0,-6-19 76 0 0,0-10-100 0 0,3 0-1 0 0,3 0 1 0 0,0 63 24 0 0,14-81-422 0 0,-4-50 306 0 0,0-1 0 0 0,1 0 0 0 0,-1 1 0 0 0,0-1 0 0 0,1 0 0 0 0,-1 0 0 0 0,0 1 0 0 0,1-1 0 0 0,-1 0 0 0 0,1 0 0 0 0,-1 1 0 0 0,1-1 0 0 0,-1 0 0 0 0,0 0 0 0 0,1 0 0 0 0,-1 0 0 0 0,1 0 0 0 0,-1 0 0 0 0,1 0 0 0 0,-1 0 0 0 0,1 0 0 0 0,-1 0 0 0 0,1 0 0 0 0,-1 0 0 0 0,0 0 0 0 0,1 0 0 0 0,-1 0 0 0 0,1 0 0 0 0,-1-1 0 0 0,1 1-1 0 0,-1 0 1 0 0,0 0 0 0 0,1 0 0 0 0,-1-1 0 0 0,1 1 0 0 0,-1 0 0 0 0,0-1 0 0 0,1 1 0 0 0,-1 0 0 0 0,0-1 0 0 0,1 1 0 0 0,-1 0 0 0 0,0-1 0 0 0,0 1 0 0 0,0-1 0 0 0,1 1 0 0 0,-1 0 0 0 0,0-1 0 0 0,0 1 0 0 0,0-1 0 0 0,0 1 0 0 0,0-1 0 0 0,1 1 0 0 0,-1-1 0 0 0,0 1 0 0 0,0-1 116 0 0,4-5-4158 0 0,0 2-7366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7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26 2000 0 0,'0'0'2168'0'0,"0"0"159"0"0,0 0 179 0 0,0 0 22 0 0,0 0-95 0 0,0 0-305 0 0,0 0-370 0 0,0 0-311 0 0,0 0-228 0 0,0 0-167 0 0,0 0-129 0 0,0 0-86 0 0,0 0-86 0 0,-2-4-96 0 0,-6-13-108 0 0,6 13-122 0 0,2 4-86 0 0,0 0-64 0 0,0 0-46 0 0,-2 19 403 0 0,-17 146 387 0 0,-5 48-862 0 0,24-213-223 0 0,0 0-32 0 0,0 0-35 0 0,6-2-443 0 0,0-1 0 0 0,-1 0 0 0 0,0-1 1 0 0,0 1-1 0 0,0-1 0 0 0,0 0 0 0 0,0 0 0 0 0,-1-1 0 0 0,0 1 1 0 0,1-1-1 0 0,-2 0 0 0 0,4-4 576 0 0,-2 3-1648 0 0,2-3-3808 0 0,-3 2-5731 0 0</inkml:trace>
  <inkml:trace contextRef="#ctx0" brushRef="#br0" timeOffset="255.68">1 468 10850 0 0,'0'0'2222'0'0,"0"0"-708"0"0,0 0-381 0 0,0 0-7 0 0,0 0 6 0 0,0 0-57 0 0,0 0-91 0 0,0 0-84 0 0,0 0-47 0 0,0 0-92 0 0,0 0-127 0 0,0 0-117 0 0,0 0-65 0 0,28 4-74 0 0,91 14-104 0 0,0-14 84 0 0,-18-16-470 0 0,-58 3-4072 0 0,-6 1-6837 0 0,-28 8 1175 0 0</inkml:trace>
  <inkml:trace contextRef="#ctx0" brushRef="#br0" timeOffset="686.265">83 678 4953 0 0,'0'0'3838'0'0,"0"0"-1027"0"0,0 0-619 0 0,0 0-267 0 0,0 0-286 0 0,0 0-429 0 0,0 0-426 0 0,0 0-270 0 0,0 0-109 0 0,0 0 42 0 0,0 0 85 0 0,0 0 37 0 0,4 7 1 0 0,-2-3-442 0 0,-2-2-93 0 0,1 0 0 0 0,-1-1 1 0 0,1 1-1 0 0,0-1 0 0 0,-1 1 1 0 0,1-1-1 0 0,0 0 0 0 0,0 1 1 0 0,0-1-1 0 0,0 0 0 0 0,0 1 1 0 0,0-1-1 0 0,0 0 0 0 0,1 0 0 0 0,-1 0 1 0 0,0 0-1 0 0,1 0 0 0 0,-1 0 1 0 0,0 0-1 0 0,1-1 0 0 0,-1 1 1 0 0,1 0-1 0 0,0-1 0 0 0,-1 1 1 0 0,1-1-1 0 0,-1 0 0 0 0,2 1-35 0 0,164 7 2074 0 0,-165-8-2061 0 0,0 0 0 0 0,0 0 0 0 0,0 0 0 0 0,0 1 0 0 0,0-1 0 0 0,0 1 0 0 0,0 0 0 0 0,0 0 0 0 0,0-1 0 0 0,0 1 0 0 0,0 0 0 0 0,0 1 0 0 0,-1-1 0 0 0,1 0 0 0 0,0 0 0 0 0,-1 1 0 0 0,1-1 0 0 0,-1 1 0 0 0,1-1 0 0 0,-1 1 0 0 0,0 0 0 0 0,0 0 0 0 0,0-1 0 0 0,0 1 0 0 0,0 0 0 0 0,0 0 0 0 0,0 0 0 0 0,-1 0 0 0 0,1 0 0 0 0,0 0 0 0 0,-1 0 0 0 0,0 1 0 0 0,0-1 0 0 0,0 0 0 0 0,0 0 0 0 0,0 0 0 0 0,0 0 0 0 0,0 0 0 0 0,0 0 0 0 0,-1 0 0 0 0,1 0 0 0 0,-1 0 0 0 0,0 0 0 0 0,1 0 0 0 0,-1 0 0 0 0,0 0 0 0 0,0 0 0 0 0,-1 0 0 0 0,1 0 0 0 0,0-1 0 0 0,0 1 0 0 0,-1 0 0 0 0,1-1 0 0 0,-1 0 0 0 0,0 2-13 0 0,-60 61 224 0 0,-22 34-3 0 0,89-72-137 0 0,29-15 195 0 0,166-44-184 0 0,-138 21-1456 0 0,-22 2-6695 0 0,-28 6-3912 0 0</inkml:trace>
  <inkml:trace contextRef="#ctx0" brushRef="#br0" timeOffset="1406.056">685 903 10058 0 0,'0'0'2535'0'0,"0"0"-476"0"0,0 0-210 0 0,0 0-66 0 0,0 0-116 0 0,0 0-256 0 0,0 0-328 0 0,0 0-275 0 0,0 0-147 0 0,0 0-39 0 0,0 0-34 0 0,0 0-53 0 0,0 0-64 0 0,6-16-66 0 0,18-48-40 0 0,35-33 794 0 0,-34 61-911 0 0,1 1-1 0 0,1 2 1 0 0,2 0-1 0 0,1 2 1 0 0,28-22-248 0 0,-31 38-79 0 0,-27 15 39 0 0,0 0 3 0 0,31 74-210 0 0,-26-63 259 0 0,-3-4-11 0 0,1 1 1 0 0,0-1 0 0 0,1 0-1 0 0,-1 1 1 0 0,1-2-1 0 0,1 1 1 0 0,-1 0-1 0 0,1-1 1 0 0,0 0-1 0 0,1 0 1 0 0,-1 0 0 0 0,1-1-1 0 0,1 1-1 0 0,-5-4 3 0 0,1 0-1 0 0,-1 0 1 0 0,1 0-1 0 0,-1-1 1 0 0,1 1 0 0 0,0-1-1 0 0,0 0 1 0 0,-1 1-1 0 0,1-1 1 0 0,0-1 0 0 0,0 1-1 0 0,0 0 1 0 0,0-1-1 0 0,0 1 1 0 0,1-1-1 0 0,-1 0 1 0 0,0 0 0 0 0,0 0-1 0 0,0 0 1 0 0,0-1-1 0 0,0 1 1 0 0,0-1-1 0 0,0 0 1 0 0,0 0 0 0 0,0 0-1 0 0,0 0 1 0 0,-1-1-1 0 0,1 1 1 0 0,1-2-3 0 0,115-122 205 0 0,-59 56-204 0 0,-50 54-1 0 0,1 2 0 0 0,1-1 0 0 0,0 2 0 0 0,0-1 1 0 0,1 2-1 0 0,1 0 0 0 0,9-6 0 0 0,-21 19-3 0 0,0 1 0 0 0,0-1 1 0 0,-1 1-1 0 0,1 0 1 0 0,-1 0-1 0 0,0 0 0 0 0,0 0 1 0 0,0 0-1 0 0,0 0 1 0 0,0 0-1 0 0,-1 0 1 0 0,1 0-1 0 0,-1 0 0 0 0,0 0 1 0 0,0 0-1 0 0,0 1 1 0 0,-1-1-1 0 0,1 0 0 0 0,-1 0 1 0 0,1 0-1 0 0,-2 3 3 0 0,2 5 0 0 0,-15 195 143 0 0,15-196-168 0 0,0 0 0 0 0,0 0 0 0 0,1-1 0 0 0,0 1 0 0 0,1 0 0 0 0,0-1 0 0 0,1 1 0 0 0,0-1 1 0 0,0 0-1 0 0,1 1 0 0 0,0-2 0 0 0,4 7 25 0 0,38 12-2712 0 0,-27-27-1628 0 0,-2-4-4337 0 0,-8 0-3623 0 0</inkml:trace>
  <inkml:trace contextRef="#ctx0" brushRef="#br0" timeOffset="1973.372">1801 328 10658 0 0,'0'0'3221'0'0,"0"0"-899"0"0,0 0-431 0 0,0 0-155 0 0,0 0-223 0 0,0 0-277 0 0,0 0-267 0 0,0 0-235 0 0,0 0-145 0 0,0 0-97 0 0,0 0-75 0 0,0 0-69 0 0,-1-2-47 0 0,45 90 1627 0 0,80 256-1537 0 0,-92-262-367 0 0,-31-82 13 0 0,0 0-1 0 0,-1 0 0 0 0,1-1 1 0 0,0 1-1 0 0,0 0 1 0 0,0 0-1 0 0,0-1 1 0 0,-1 1-1 0 0,1 0 1 0 0,0-1-1 0 0,0 1 0 0 0,-1-1 1 0 0,1 1-1 0 0,0-1 1 0 0,-1 0-1 0 0,1 1 1 0 0,0-1-1 0 0,-1 0 1 0 0,1 1-1 0 0,-1-1 0 0 0,1 0 1 0 0,-1 0-1 0 0,0 1 1 0 0,1-1-1 0 0,-1 0 1 0 0,0 0-1 0 0,1 0 1 0 0,-1 1-1 0 0,0-1 0 0 0,0 0 1 0 0,0 0-1 0 0,0 0 1 0 0,0 0-1 0 0,0 0 1 0 0,0 0-1 0 0,0 0 1 0 0,0 1-1 0 0,0-1 0 0 0,0 0 1 0 0,-1-1-37 0 0,2-1 89 0 0,88-444 90 0 0,-77 355-1932 0 0,-9 87-452 0 0,-1 5-4601 0 0,1 0-5180 0 0</inkml:trace>
  <inkml:trace contextRef="#ctx0" brushRef="#br0" timeOffset="2424.267">2326 155 12571 0 0,'0'0'2113'0'0,"0"0"-482"0"0,0 0-136 0 0,0 0 54 0 0,0 0-4 0 0,0 0-164 0 0,0 0-304 0 0,0 0-287 0 0,0 0-187 0 0,0 0-114 0 0,0 0-58 0 0,0 0-28 0 0,9-12-43 0 0,28-38-43 0 0,5 26 447 0 0,-30 22-630 0 0,97-2 604 0 0,-108 4-731 0 0,1 0-1 0 0,0 1 1 0 0,0-1-1 0 0,0 1 1 0 0,0-1-1 0 0,0 1 1 0 0,-1-1-1 0 0,1 1 1 0 0,0 0-1 0 0,0 0 1 0 0,-1 0-1 0 0,1 0 1 0 0,-1 0-1 0 0,1 0 1 0 0,-1 1-1 0 0,1-1 1 0 0,-1 0-1 0 0,0 1 1 0 0,1-1-1 0 0,-1 1 0 0 0,0-1 1 0 0,0 1-1 0 0,0 0 1 0 0,0-1-1 0 0,-1 1 1 0 0,1 0-1 0 0,0 0 1 0 0,-1-1-1 0 0,1 1 1 0 0,-1 0-1 0 0,0 0 1 0 0,1 0-1 0 0,-1 0 1 0 0,0 0-1 0 0,0 0 1 0 0,0 0-1 0 0,-1 1-6 0 0,-13 71 263 0 0,0-48-171 0 0,8-18-69 0 0,2 0-1 0 0,-1 1 1 0 0,1-1-1 0 0,0 1 1 0 0,1-1 0 0 0,0 1-1 0 0,1 0 1 0 0,0 0-1 0 0,0 1 1 0 0,0-1-1 0 0,2 0 1 0 0,-1 1 0 0 0,1 4-23 0 0,2-12 17 0 0,0 1 1 0 0,0-1 0 0 0,0 0 0 0 0,1 0 0 0 0,-1 0 0 0 0,1 0-1 0 0,-1 0 1 0 0,1-1 0 0 0,0 1 0 0 0,-1-1 0 0 0,1 1 0 0 0,0-1-1 0 0,0 0 1 0 0,0 0 0 0 0,0-1 0 0 0,0 1 0 0 0,0-1 0 0 0,0 1-1 0 0,0-1 1 0 0,0 0 0 0 0,1 0 0 0 0,-1 0 0 0 0,0-1 0 0 0,0 1-1 0 0,2-1-17 0 0,0 1 32 0 0,21-2-12 0 0,0-2-1 0 0,-1 0 1 0 0,1-1 0 0 0,-1-2 0 0 0,0-1-1 0 0,0-1 1 0 0,8-5-20 0 0,-7 5-406 0 0,-6 3-1011 0 0,-1 0-6564 0 0,-13 2-4948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7:2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3470 869 1728 0 0,'0'0'2370'0'0,"0"0"-848"0"0,0 0-125 0 0,0 0 236 0 0,0 0 177 0 0,0 0 9 0 0,0 0-164 0 0,0 0-268 0 0,0 0-184 0 0,0 0-134 0 0,0 0-77 0 0,0 0-69 0 0,0 0-83 0 0,-3-5-55 0 0,-8-15-55 0 0,8 18-499 0 0,0-1 0 0 0,0 1 1 0 0,0 0-1 0 0,0 0 0 0 0,0 1 0 0 0,-1-1 0 0 0,1 1 0 0 0,0-1 0 0 0,-1 1 0 0 0,1 0 0 0 0,-1 0 0 0 0,0 1 0 0 0,1-1 0 0 0,-1 1 0 0 0,1-1 0 0 0,-1 1 0 0 0,0 0 0 0 0,1 1 1 0 0,-1-1-1 0 0,0 1 0 0 0,0 0-231 0 0,-10-1 348 0 0,-5 3-190 0 0,0 1 0 0 0,0 1-1 0 0,0 1 1 0 0,1 0 0 0 0,0 1-1 0 0,0 1 1 0 0,1 1 0 0 0,0 1-1 0 0,0 0 1 0 0,-3 4-158 0 0,8-7 65 0 0,1 1 0 0 0,-1 1 1 0 0,2 0-1 0 0,-1 1 0 0 0,1 0 1 0 0,1 0-1 0 0,0 1 0 0 0,0 0 0 0 0,-6 12-65 0 0,12-19 12 0 0,1 1-1 0 0,0-1 0 0 0,0 0 1 0 0,0 0-1 0 0,1 1 0 0 0,0-1 1 0 0,-1 1-1 0 0,1-1 0 0 0,1 1 1 0 0,-1 0-1 0 0,1-1 0 0 0,0 1 1 0 0,0 0-1 0 0,0 0 0 0 0,1-1 1 0 0,-1 1-1 0 0,1-1 0 0 0,0 1 1 0 0,0 0-1 0 0,1-1 0 0 0,0 0 1 0 0,0 1-1 0 0,0-1 0 0 0,0 0 1 0 0,0 0-1 0 0,1 0 0 0 0,0 0 1 0 0,-1 0-1 0 0,2-1 0 0 0,-1 0 1 0 0,1 1-12 0 0,13 8 59 0 0,0-1 0 0 0,1-1 0 0 0,1-1 0 0 0,-1 0 1 0 0,2-2-1 0 0,-1 0 0 0 0,1-1 0 0 0,0-1 0 0 0,0 0 1 0 0,0-2-1 0 0,1-1 0 0 0,-1 0 0 0 0,1-1 0 0 0,-1-2 0 0 0,1 0 1 0 0,5-2-60 0 0,-18 3 12 0 0,1 1 8 0 0,1-1 1 0 0,0 0-1 0 0,0-1 1 0 0,0 0-1 0 0,-1-1 1 0 0,1 0-1 0 0,-1 0 1 0 0,1-1-1 0 0,-1-1 1 0 0,0 1-1 0 0,0-1 1 0 0,0-1-1 0 0,-1 0 1 0 0,1 0-1 0 0,-1 0 1 0 0,0-1-21 0 0,9-60-2889 0 0,-15 44-5602 0 0,0 18-3762 0 0</inkml:trace>
  <inkml:trace contextRef="#ctx0" brushRef="#br0" timeOffset="1214.429">4186 869 12539 0 0,'0'0'4075'0'0,"0"0"-1970"0"0,0 0-726 0 0,0 0-79 0 0,0 0-57 0 0,0 0-168 0 0,0 0-260 0 0,0 0-218 0 0,0 0-169 0 0,0 0-101 0 0,0 0-36 0 0,0 0-37 0 0,0 0-11 0 0,-24-2 9 0 0,-77-6 16 0 0,40 23 135 0 0,52-8-314 0 0,-4-1-55 0 0,1 0-1 0 0,1 1 0 0 0,-1 1 1 0 0,1 0-1 0 0,0 0 1 0 0,1 1-1 0 0,0 0 0 0 0,1 1 1 0 0,-1 0-1 0 0,2 1 1 0 0,0 0-1 0 0,0 0 0 0 0,1 1 1 0 0,0-1-1 0 0,1 2 1 0 0,0-1-1 0 0,1 1 1 0 0,1 0-1 0 0,0 0 0 0 0,0 0 1 0 0,0 11-34 0 0,3-19 0 0 0,0-1 1 0 0,1 1 0 0 0,0-1 0 0 0,0 1-1 0 0,0 0 1 0 0,0-1 0 0 0,1 1-1 0 0,0 0 1 0 0,0-1 0 0 0,0 1 0 0 0,1-1-1 0 0,-1 0 1 0 0,1 1 0 0 0,0-1-1 0 0,0 0 1 0 0,0 0 0 0 0,1 0-1 0 0,0 0 1 0 0,-1 0 0 0 0,1-1 0 0 0,1 1-1 0 0,-1-1 1 0 0,0 0 0 0 0,1 0-1 0 0,0 0 1 0 0,-1-1 0 0 0,1 1 0 0 0,0-1-1 0 0,1 0 1 0 0,-1 0 0 0 0,0 0-1 0 0,0 0 1 0 0,1-1 0 0 0,3 1-1 0 0,6 0 71 0 0,0-1-1 0 0,0-1 1 0 0,-1-1 0 0 0,1 0 0 0 0,0 0 0 0 0,-1-1-1 0 0,1-1 1 0 0,-1 0 0 0 0,0-1 0 0 0,0-1 0 0 0,0 0-1 0 0,0 0 1 0 0,-1-1 0 0 0,0-1 0 0 0,0 0 0 0 0,-1-1-1 0 0,1 0 1 0 0,-2-1 0 0 0,1 0 0 0 0,-1 0 0 0 0,-1-1-1 0 0,0-1 1 0 0,2-2-71 0 0,3-2 59 0 0,-1-1 0 0 0,-1 0 0 0 0,0 0 0 0 0,-1-1 0 0 0,0-1 0 0 0,-2 0 0 0 0,0 0 0 0 0,-1-2-59 0 0,4-13 96 0 0,-13 33-161 0 0,-4 21-40 0 0,3-15 104 0 0,1 0 0 0 0,0 1 0 0 0,0-1 0 0 0,0 0 0 0 0,1 1 0 0 0,0-1 0 0 0,0 1 0 0 0,1-1 1 0 0,-1 0-1 0 0,1 1 0 0 0,1-1 0 0 0,-1 0 0 0 0,1 0 0 0 0,0 0 0 0 0,1 0 0 0 0,-1 0 1 0 0,1 0-1 0 0,0-1 0 0 0,1 1 0 0 0,-1-1 0 0 0,1 0 0 0 0,0 0 0 0 0,1 0 0 0 0,-1 0 1 0 0,1-1-1 0 0,0 0 0 0 0,0 0 0 0 0,0 0 0 0 0,0-1 0 0 0,1 1 0 0 0,-1-1 0 0 0,1-1 1 0 0,0 1-1 0 0,0-1 0 0 0,1 0 1 0 0,7 4 16 0 0,0 0-1 0 0,0-1 1 0 0,0-1 0 0 0,1-1-1 0 0,0 0 1 0 0,0-1 0 0 0,0 0-1 0 0,0-1 1 0 0,0-1 0 0 0,0 0-1 0 0,0-1 1 0 0,0-1 0 0 0,2-1-16 0 0,-7-2 51 0 0,0 0 1 0 0,1-1-1 0 0,-2 0 1 0 0,1-1-1 0 0,-1 0 1 0 0,0-1-1 0 0,-1 1 0 0 0,1-2 1 0 0,-2 1-1 0 0,1-1 1 0 0,-1 0-1 0 0,0-1 1 0 0,-1 0-1 0 0,0 0 1 0 0,-1 0-1 0 0,1-4-51 0 0,31-43 133 0 0,-14 28-107 0 0,2 1-1 0 0,2 2 1 0 0,0 1-1 0 0,1 1 1 0 0,2 1-1 0 0,2 0-25 0 0,-31 22-2 0 0,0 0-1 0 0,0 0 1 0 0,-1 0-1 0 0,1 0 1 0 0,0 0-1 0 0,0 0 1 0 0,0 0-1 0 0,0 1 1 0 0,0-1-1 0 0,0 0 0 0 0,1 1 1 0 0,-1-1-1 0 0,0 0 1 0 0,0 1-1 0 0,0-1 1 0 0,1 1-1 0 0,-1 0 1 0 0,0-1-1 0 0,0 1 1 0 0,1 0-1 0 0,-1 0 1 0 0,0 0-1 0 0,1 0 0 0 0,-1 0 1 0 0,0 0-1 0 0,0 0 1 0 0,1 0-1 0 0,-1 1 1 0 0,0-1-1 0 0,1 0 1 0 0,-1 1-1 0 0,0-1 1 0 0,0 1-1 0 0,0 0 1 0 0,0-1-1 0 0,1 1 0 0 0,-1 0 1 0 0,0-1-1 0 0,0 1 1 0 0,0 0-1 0 0,-1 0 1 0 0,2 1 2 0 0,16 72 21 0 0,-16-64-15 0 0,-1 0-1 0 0,-1 0 1 0 0,1 0 0 0 0,-2 0-1 0 0,1 0 1 0 0,-2 0 0 0 0,1 0-1 0 0,-1 0 1 0 0,-1 0 0 0 0,0 0-1 0 0,0-1 1 0 0,-1 1 0 0 0,0-1-1 0 0,0 0 1 0 0,-1 0 0 0 0,-1 0-1 0 0,1-1 1 0 0,-1 0-1 0 0,-1 0 1 0 0,1 0 0 0 0,-6 3-6 0 0,-135 83 10 0 0,205-91-394 0 0,156-10 496 0 0,-190 6-73 0 0,0-1-1 0 0,-1-1 0 0 0,1-2 0 0 0,-1 0 0 0 0,0-1 0 0 0,0-1 0 0 0,8-5-38 0 0,-4 1 85 0 0,-2 0-1 0 0,1-2 1 0 0,-2-1 0 0 0,1-1 0 0 0,-2-1-1 0 0,0-2 1 0 0,-1 0 0 0 0,16-17-85 0 0,38-82 189 0 0,-75 113-188 0 0,1 0 0 0 0,0-1-1 0 0,-1 1 1 0 0,0-1 0 0 0,0 1 0 0 0,0-1 0 0 0,-1 1-1 0 0,0-1 1 0 0,0 1 0 0 0,0-1 0 0 0,0 0-1 0 0,-1 1 1 0 0,1-1 0 0 0,-1 1 0 0 0,0-1 0 0 0,-1 1-1 0 0,1 0 1 0 0,-1-1 0 0 0,0 1 0 0 0,0 0-1 0 0,0 0 1 0 0,0 0 0 0 0,-1 0 0 0 0,1 1 0 0 0,-1-1-1 0 0,0 1 1 0 0,-1-1 0 0 0,1 1 0 0 0,-1 0-1 0 0,0-1-8 0 0,-1 1 0 0 0,1 0 0 0 0,-1 0 1 0 0,0 1-1 0 0,0 0 0 0 0,0-1 0 0 0,0 2 0 0 0,-1-1 1 0 0,1 0-1 0 0,0 1 0 0 0,-1 0 0 0 0,1 1 1 0 0,-1-1-1 0 0,1 1 0 0 0,-1 0 0 0 0,1 0 0 0 0,-1 1 1 0 0,1-1-1 0 0,0 1 0 0 0,-1 0 0 0 0,1 1 1 0 0,0 0-1 0 0,0-1 0 0 0,-1 2 0 0 0,-2 1 8 0 0,-5 2-20 0 0,1 0 0 0 0,0 1 0 0 0,0 1 0 0 0,1 0 0 0 0,0 0 0 0 0,0 1 0 0 0,1 1 0 0 0,1-1 0 0 0,-7 9 20 0 0,11-11 1 0 0,1-1 0 0 0,0 1 0 0 0,0 0 1 0 0,1 0-1 0 0,0 0 0 0 0,0 0 0 0 0,1 1 0 0 0,0-1 0 0 0,0 1 1 0 0,0 0-1 0 0,1-1 0 0 0,1 1 0 0 0,-1 0 0 0 0,1 0 1 0 0,0 0-1 0 0,1 0 0 0 0,0-1 0 0 0,0 1 0 0 0,1 0 0 0 0,0-1 1 0 0,0 1-1 0 0,1-1 0 0 0,0 0 0 0 0,0 0 0 0 0,0 0 0 0 0,1 0 1 0 0,0 0-1 0 0,1-1 0 0 0,-1 1 0 0 0,1-1 0 0 0,1-1 1 0 0,-1 1-1 0 0,1-1 0 0 0,0 1-1 0 0,19 16 38 0 0,0-1 0 0 0,1-1 0 0 0,1-1 0 0 0,1-2 0 0 0,0-1 0 0 0,2-1 0 0 0,-1-1 0 0 0,2-1 0 0 0,0-2 0 0 0,0-2 0 0 0,1 0 0 0 0,9-1-38 0 0,-34-6 0 0 0,0 0 0 0 0,1-1 0 0 0,-1 0 0 0 0,0 0 0 0 0,0 0 0 0 0,1-1 0 0 0,-1-1 0 0 0,0 1 0 0 0,1-1 0 0 0,-1 0 0 0 0,0-1 0 0 0,0 0 0 0 0,0 0 0 0 0,0 0 0 0 0,0-1 0 0 0,3-23-2255 0 0,-14-3-4609 0 0,2 21-6062 0 0</inkml:trace>
  <inkml:trace contextRef="#ctx0" brushRef="#br0" timeOffset="-2613.835">948 383 3193 0 0,'0'0'2267'0'0,"0"0"-475"0"0,0 0-105 0 0,0 0 144 0 0,0 0 86 0 0,0 0-89 0 0,0 0-297 0 0,0 0-343 0 0,0 0-253 0 0,0 0-148 0 0,0 0-29 0 0,1-2-16 0 0,3-8-25 0 0,-4 8-52 0 0,-2-5 3500 0 0,-45 53-3877 0 0,-51 57-141 0 0,139-122 266 0 0,14-23-13 0 0,-9 12-106 0 0,-29 23 1273 0 0,-28 258-1018 0 0,0-165-478 0 0,4 1 0 0 0,3 1-1 0 0,5 14-70 0 0,-1-57 41 0 0,-15 28 3 0 0,12 5-430 0 0,3-78-61 0 0,-8 0-4036 0 0,5 0-1407 0 0,1 0-6013 0 0</inkml:trace>
  <inkml:trace contextRef="#ctx0" brushRef="#br0" timeOffset="-2153.078">491 1285 13355 0 0,'0'0'2715'0'0,"0"0"-694"0"0,0 0-328 0 0,0 0-178 0 0,0 0-201 0 0,0 0-245 0 0,0 0-279 0 0,0 0-218 0 0,0 0-117 0 0,0 0-66 0 0,0 0-33 0 0,0 0-12 0 0,0 0-4 0 0,4 0 12 0 0,504-6 3777 0 0,-395 5-3782 0 0,-104-10-1819 0 0,-13 5-2015 0 0,4 5-5540 0 0,0 1-3414 0 0</inkml:trace>
  <inkml:trace contextRef="#ctx0" brushRef="#br0" timeOffset="-1646.933">1242 1042 3153 0 0,'0'0'1596'0'0,"0"0"-517"0"0,0 0-168 0 0,0 0 205 0 0,0 0 314 0 0,0 0 165 0 0,0 0-3 0 0,0 0-105 0 0,0 0-145 0 0,0 0-93 0 0,0 0-39 0 0,0 0-31 0 0,0 0-51 0 0,-2-2-64 0 0,-11-5 458 0 0,24 5 5783 0 0,-8 2-7547 0 0,187-21 1498 0 0,-182 13-2118 0 0,-10 6-252 0 0,1 1-1268 0 0,-1 0-2566 0 0,0 1-7412 0 0</inkml:trace>
  <inkml:trace contextRef="#ctx0" brushRef="#br0" timeOffset="-916.96">1953 910 14699 0 0,'0'0'2175'0'0,"0"0"-738"0"0,0 0-292 0 0,0 0-9 0 0,0 0 3 0 0,0 0-108 0 0,0 0-224 0 0,0 0-214 0 0,0 0-158 0 0,0 0-108 0 0,0 0-79 0 0,0 0 8 0 0,-18 1 3 0 0,-59 6 9 0 0,70-6-195 0 0,0 0 0 0 0,0 0 0 0 0,1 1 1 0 0,-1 0-1 0 0,0 0 0 0 0,1 1 0 0 0,0 0 0 0 0,-1 0 1 0 0,1 0-1 0 0,1 1 0 0 0,-1 0 0 0 0,-4 3-73 0 0,5-3 50 0 0,-5 3-19 0 0,1 0 0 0 0,1 0 0 0 0,-1 0 0 0 0,1 1 0 0 0,1 1 0 0 0,-1 0 0 0 0,1-1 0 0 0,1 2 0 0 0,0-1 0 0 0,0 1 0 0 0,1 0 0 0 0,0 0 0 0 0,1 1 0 0 0,0 0 0 0 0,0-1 0 0 0,1 1 0 0 0,1 0 0 0 0,0 0 0 0 0,0 1 0 0 0,1-1 0 0 0,1 0 0 0 0,0 11-31 0 0,1-18 18 0 0,1 0 0 0 0,-1 0 0 0 0,1-1 1 0 0,0 1-1 0 0,0 0 0 0 0,0 0 1 0 0,0-1-1 0 0,1 1 0 0 0,-1-1 0 0 0,1 0 1 0 0,0 0-1 0 0,0 0 0 0 0,0 0 0 0 0,0 0 1 0 0,1-1-1 0 0,-1 1 0 0 0,1-1 1 0 0,-1 0-1 0 0,1 0 0 0 0,0 0 0 0 0,0-1 1 0 0,0 1-1 0 0,0-1 0 0 0,0 0 1 0 0,0 0-1 0 0,0-1 0 0 0,4 1-18 0 0,116-7 1222 0 0,-103-4-1092 0 0,1-1 0 0 0,-1 0 0 0 0,-1-2 0 0 0,0 0 0 0 0,-1-1 0 0 0,-1-1 0 0 0,0-1 0 0 0,-1-1 0 0 0,-1 0 0 0 0,0-1 0 0 0,-1-1 1 0 0,-1 0-1 0 0,0-2-130 0 0,3-2 8 0 0,-1-1 0 0 0,-1-1 0 0 0,-1 0 0 0 0,-1-1 0 0 0,-2 0 0 0 0,0-1 0 0 0,-2-1 0 0 0,-1 1 0 0 0,-1-2 0 0 0,-1 1 1 0 0,-2 0-1 0 0,0-1 0 0 0,-2 0 0 0 0,-2 0 0 0 0,0 0 0 0 0,-2-3-8 0 0,1 21-38 0 0,0-1 0 0 0,-1 0-1 0 0,0 1 1 0 0,-1-1 0 0 0,0 1 0 0 0,-1 0 0 0 0,0 0-1 0 0,-1 0 1 0 0,0 0 0 0 0,0 1 0 0 0,-1 0 0 0 0,-1 0 0 0 0,0 1-1 0 0,0-1 1 0 0,-1 1 0 0 0,0 1 0 0 0,0 0 0 0 0,-1 0-1 0 0,0 0 1 0 0,0 1 0 0 0,-1 1 0 0 0,0 0 0 0 0,-1 0 0 0 0,1 1-1 0 0,-1 0 1 0 0,0 0 0 0 0,0 2 0 0 0,0-1 0 0 0,0 1-1 0 0,-11-1 39 0 0,12 3-10 0 0,1 1 0 0 0,-1 0 0 0 0,0 0 0 0 0,1 1-1 0 0,-1 0 1 0 0,0 1 0 0 0,1 0 0 0 0,-1 0-1 0 0,1 1 1 0 0,0 0 0 0 0,0 1 0 0 0,0 0-1 0 0,0 0 1 0 0,1 1 0 0 0,-1 0 0 0 0,1 1 0 0 0,1 0-1 0 0,-1 0 1 0 0,1 0 0 0 0,0 1 0 0 0,0 0-1 0 0,1 1 1 0 0,0 0 0 0 0,0-1 0 0 0,1 2 0 0 0,0-1-1 0 0,-3 8 11 0 0,5-7 8 0 0,0-1 1 0 0,0 1-1 0 0,1 0 0 0 0,0 0 0 0 0,1 0 0 0 0,0 0 0 0 0,1 0 0 0 0,0 1 0 0 0,0-1 0 0 0,1 0 1 0 0,0 0-1 0 0,0 0 0 0 0,1 0 0 0 0,1 0 0 0 0,-1-1 0 0 0,1 1 0 0 0,1 0 0 0 0,0-1 0 0 0,0 0 1 0 0,4 6-9 0 0,118 143 365 0 0,-116-146-326 0 0,39 37 221 0 0,2-2 0 0 0,2-2 0 0 0,2-3 0 0 0,1-2 0 0 0,17 6-260 0 0,47 43 166 0 0,-84-66-34 0 0,-36-22-152 0 0,0 0 21 0 0,1-21-2383 0 0,-8 12-6413 0 0,4 6-3858 0 0</inkml:trace>
  <inkml:trace contextRef="#ctx0" brushRef="#br0" timeOffset="16560.694">217 41 0 0 0,'0'0'531'0'0,"0"0"505"0"0,0 0 63 0 0,0 0-24 0 0,0 0-48 0 0,0 0 1 0 0,0 0 93 0 0,0 0 102 0 0,0 0 38 0 0,0 0 3 0 0,0-7-126 0 0,-1-1-771 0 0,0-18 2566 0 0,-12 48 725 0 0,6 18-505 0 0,-2 24-1405 0 0,-6 71-919 0 0,28 186 199 0 0,3-75-317 0 0,-19 222 738 0 0,-6-379-1233 0 0,-20 32 240 0 0,22-100-364 0 0,2 0 0 0 0,0 0-1 0 0,2 0 1 0 0,0 0 0 0 0,1 1-1 0 0,1-1 1 0 0,1 1 0 0 0,1-1-1 0 0,2 4-91 0 0,-2 10 400 0 0,25-35 204 0 0,812 3 131 0 0,-498-6-517 0 0,-198 14-247 0 0,5-4 132 0 0,359-3 57 0 0,-49 3-67 0 0,-40-14-5 0 0,22-1-20 0 0,36 5 44 0 0,-178-19-48 0 0,-33 14-97 0 0,-61 4 26 0 0,53-7 100 0 0,3 11-106 0 0,24 0 37 0 0,-155 12-20 0 0,166-5 55 0 0,-248-12-56 0 0,37 6 22 0 0,-34-1 38 0 0,-87-80 694 0 0,-31-109-757 0 0,50 31 0 0 0,9 37 0 0 0,-21 3 0 0 0,-15-81 0 0 0,17 7 0 0 0,12-39 0 0 0,4 106 0 0 0,6-92 0 0 0,3 183 0 0 0,4 31 0 0 0,-3 2 0 0 0,1 1 0 0 0,0 0 0 0 0,0 0 0 0 0,0 0 0 0 0,0 0 0 0 0,1 0 0 0 0,-281 22 0 0 0,164-14 0 0 0,-35 10 0 0 0,-110 4 0 0 0,-151-18 0 0 0,-3 18 0 0 0,296-40 0 0 0,-100 9 0 0 0,146 10 0 0 0,-148 7 0 0 0,26-42 0 0 0,39 23 0 0 0,15-10 0 0 0,55 3 0 0 0,-66 6 0 0 0,57 8 0 0 0,-58-3 0 0 0,-215 7 0 0 0,79 4 0 0 0,194 6 0 0 0,-53-6 0 0 0,-128-7 0 0 0,150 18 0 0 0,-99 3 0 0 0,65-18 0 0 0,-66 14 0 0 0,137-13 0 0 0,-39-2 0 0 0,17 9 0 0 0,-131-12 0 0 0,242 3 0 0 0,7-3-2926 0 0,3 29-381 0 0,-3-5-3868 0 0,-1-8-5567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19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1475 85 12739 0 0,'0'0'2092'0'0,"0"0"-570"0"0,0 0-398 0 0,0 0 59 0 0,0 0 151 0 0,0 0-15 0 0,0 0-210 0 0,0 0-327 0 0,0 0-258 0 0,0 0-178 0 0,0 0-103 0 0,0 0-23 0 0,0 0-16 0 0,0 27 699 0 0,-35 182 1404 0 0,13-113-2003 0 0,-30 179 42 0 0,18-186-388 0 0,20-69-84 0 0,5-29-1801 0 0,14-40-2995 0 0,3 28-1769 0 0,-3 10-4161 0 0</inkml:trace>
  <inkml:trace contextRef="#ctx0" brushRef="#br0" timeOffset="363.12">1431 15 11586 0 0,'0'0'2310'0'0,"0"0"-379"0"0,0 0-282 0 0,0 0-92 0 0,0 0-83 0 0,0 0-194 0 0,0 0-289 0 0,0 0-325 0 0,0 0-252 0 0,0 0-168 0 0,0 0-110 0 0,0 0 8 0 0,0 0 91 0 0,3 2 90 0 0,18 6 1 0 0,0-2 0 0 0,0 0 1 0 0,1-2-1 0 0,-1 0 0 0 0,1-1 0 0 0,0-1 0 0 0,0-1 0 0 0,0-2 1 0 0,11 0-327 0 0,-7 0 153 0 0,188-30 467 0 0,-157 19-587 0 0,-42 15-1731 0 0,-31 13-2105 0 0,9-10 2909 0 0,-4 4-4300 0 0,3-2-6310 0 0</inkml:trace>
  <inkml:trace contextRef="#ctx0" brushRef="#br0" timeOffset="601.57">1252 509 14203 0 0,'0'0'1936'0'0,"0"0"-418"0"0,0 0-72 0 0,0 0 161 0 0,0 0-39 0 0,0 0-277 0 0,32-2-299 0 0,104-7-217 0 0,85-31 1586 0 0,-166 29-2032 0 0,7-1-580 0 0,-22 8-8436 0 0,-39 4-3359 0 0</inkml:trace>
  <inkml:trace contextRef="#ctx0" brushRef="#br0" timeOffset="2817.894">2430 339 5129 0 0,'0'0'2962'0'0,"0"0"-583"0"0,0 0-348 0 0,0 0-174 0 0,0 0 4 0 0,0 0-144 0 0,0 0-230 0 0,0 0-296 0 0,0 0-274 0 0,0 0-210 0 0,0 0-173 0 0,-5-1-116 0 0,-23-5 1113 0 0,45 17-624 0 0,-4-7-612 0 0,0 0-1 0 0,1-1 0 0 0,-1 0 1 0 0,1-1-1 0 0,0-1 1 0 0,-1 0-1 0 0,1-1 1 0 0,0 0-1 0 0,7-2-294 0 0,21 1 324 0 0,189-14 468 0 0,-132 6-526 0 0,-94 7-5754 0 0,-14 3 2195 0 0,2 2-2156 0 0,0 0-6172 0 0</inkml:trace>
  <inkml:trace contextRef="#ctx0" brushRef="#br0" timeOffset="3101.469">2406 641 15251 0 0,'0'0'3060'0'0,"0"0"-1253"0"0,0 0-760 0 0,0 0-230 0 0,0 0 6 0 0,0 0-11 0 0,0 0-94 0 0,0 0-90 0 0,0 0-62 0 0,0 0-24 0 0,0 0-11 0 0,0 0-65 0 0,0 0-87 0 0,24 1-48 0 0,156 6 462 0 0,-60-14-256 0 0,-66 6-389 0 0,-4 1-1757 0 0,-18-7-5938 0 0,-26 7-4287 0 0</inkml:trace>
  <inkml:trace contextRef="#ctx0" brushRef="#br0" timeOffset="3931.501">3027 995 13099 0 0,'0'0'3765'0'0,"0"0"-1805"0"0,0 0-696 0 0,0 0-131 0 0,0 0 8 0 0,0 0-38 0 0,0 0-177 0 0,0 0-178 0 0,0 0-120 0 0,0 0-88 0 0,0 0-67 0 0,0 0-55 0 0,9-24-47 0 0,29-74-38 0 0,-23 65-126 0 0,0 1 1 0 0,2 1-1 0 0,1 0 0 0 0,2 1 0 0 0,0 1 1 0 0,16-15-208 0 0,13-20 178 0 0,-15 19-77 0 0,2 1 0 0 0,2 2 1 0 0,36-32-102 0 0,-71 70-2 0 0,0 1 0 0 0,1 0 0 0 0,-1 1 0 0 0,1-1 0 0 0,-1 1 0 0 0,1-1 0 0 0,0 1 0 0 0,0 0 0 0 0,0 0 0 0 0,0 0 0 0 0,0 1 0 0 0,0 0 0 0 0,0 0 0 0 0,0 0 0 0 0,1 0 0 0 0,-1 0 0 0 0,2 1 2 0 0,14 54-13 0 0,-15 167 106 0 0,-3-110-110 0 0,-2-111 18 0 0,1 1 0 0 0,-1-1-1 0 0,0 0 1 0 0,0 1 0 0 0,0-1 0 0 0,1 0-1 0 0,-1 1 1 0 0,0-1 0 0 0,0 0 0 0 0,1 1 0 0 0,-1-1-1 0 0,0 0 1 0 0,1 0 0 0 0,-1 1 0 0 0,0-1-1 0 0,1 0 1 0 0,-1 0 0 0 0,0 0 0 0 0,1 1 0 0 0,-1-1-1 0 0,0 0 1 0 0,1 0 0 0 0,-1 0 0 0 0,1 0-1 0 0,-1 0 1 0 0,0 0 0 0 0,1 0 0 0 0,-1 0 0 0 0,1 0-1 0 0,-1 0 1 0 0,0 0 0 0 0,1 0 0 0 0,-1 0-1 0 0,1 0 1 0 0,-1 0 0 0 0,0 0 0 0 0,1-1 0 0 0,-1 1-1 0 0,1 0 1 0 0,-1 0 0 0 0,0 0 0 0 0,1-1-1 0 0,-1 1 1 0 0,0 0 0 0 0,1 0 0 0 0,-1-1 0 0 0,0 1-1 0 0,0 0 1 0 0,1-1 0 0 0,-1 1 0 0 0,0 0-1 0 0,0-1 1 0 0,0 1 0 0 0,1 0 0 0 0,-1-1 0 0 0,0 1-1 0 0,0 0 1 0 0,0-1 0 0 0,0 1 0 0 0,0-1-1 0 0,0 1 1 0 0,0 0 0 0 0,0-1 0 0 0,0 1 0 0 0,0-1-1 0 0,0 1 1 0 0,0 0 0 0 0,0-1 0 0 0,0 0-1 0 0,2-1 1 0 0,240-284 95 0 0,-120 182-143 0 0,-92 93-32 0 0,-30 11 42 0 0,8 49-23 0 0,-6-14 91 0 0,-1-1 1 0 0,-1 1-1 0 0,-2 0 1 0 0,-1 0-1 0 0,-6 19-31 0 0,5 85-600 0 0,34-135-8756 0 0,-25-5 2387 0 0,2-2-4736 0 0</inkml:trace>
  <inkml:trace contextRef="#ctx0" brushRef="#br0" timeOffset="4466.007">4709 347 13075 0 0,'0'0'2319'0'0,"0"0"-496"0"0,0 0-284 0 0,0 0-77 0 0,0 0-171 0 0,0 0-198 0 0,0 0-205 0 0,0 0-186 0 0,0 0-105 0 0,0 0-91 0 0,0 0-84 0 0,0 0-51 0 0,0 0-37 0 0,-31 8-38 0 0,-98 29-10 0 0,59-1 169 0 0,55-28-431 0 0,1 0 1 0 0,0 1-1 0 0,1 1 0 0 0,0 0 0 0 0,0 1 0 0 0,1 1 1 0 0,1 0-1 0 0,0 0 0 0 0,0 1 0 0 0,1 0 0 0 0,1 1 1 0 0,0 0-1 0 0,1 1 0 0 0,1 0 0 0 0,0 0 0 0 0,1 0 1 0 0,1 1-1 0 0,0 0 0 0 0,1 0 0 0 0,-1 13-24 0 0,5-26 0 0 0,0 0-1 0 0,0-1 0 0 0,1 1 1 0 0,0-1-1 0 0,-1 1 0 0 0,1 0 0 0 0,0-1 1 0 0,0 1-1 0 0,0-1 0 0 0,1 0 1 0 0,-1 1-1 0 0,1-1 0 0 0,-1 0 1 0 0,1 0-1 0 0,0 0 0 0 0,0 0 0 0 0,0 0 1 0 0,0 0-1 0 0,0-1 0 0 0,0 1 1 0 0,0-1-1 0 0,0 1 0 0 0,1-1 1 0 0,-1 0-1 0 0,1 0 0 0 0,-1 0 0 0 0,1 0 1 0 0,-1 0-1 0 0,1 0 0 0 0,-1-1 1 0 0,1 0-1 0 0,0 1 0 0 0,-1-1 1 0 0,1 0-1 0 0,1 0 1 0 0,97-16 536 0 0,-72-1-376 0 0,-1-2 0 0 0,-2 0 0 0 0,1-2-1 0 0,-2-1 1 0 0,-1-1 0 0 0,-1-1-1 0 0,-1-2 1 0 0,9-13-160 0 0,-24 31 24 0 0,50-52 163 0 0,-53 126-441 0 0,-5-24 290 0 0,0-29-33 0 0,-1-1 0 0 0,2 1 0 0 0,0-1 0 0 0,0 1 0 0 0,1-1 0 0 0,1 1 0 0 0,0-1 0 0 0,1 0 0 0 0,0 0 0 0 0,1 0-1 0 0,0 0 1 0 0,1 0 0 0 0,0-1 0 0 0,1 0 0 0 0,5 8-3 0 0,-8-14 1 0 0,1 0-1 0 0,-1 1 0 0 0,1-2 1 0 0,0 1-1 0 0,1 0 0 0 0,-1-1 0 0 0,1 0 1 0 0,0 0-1 0 0,0 0 0 0 0,0 0 1 0 0,0-1-1 0 0,1 0 0 0 0,-1 0 0 0 0,1-1 1 0 0,0 1-1 0 0,0-1 0 0 0,0 0 1 0 0,0-1-1 0 0,0 0 0 0 0,0 0 0 0 0,0 0 1 0 0,0 0-1 0 0,3-1 0 0 0,22-32-582 0 0,-19 6-6487 0 0,-9 18-5335 0 0</inkml:trace>
  <inkml:trace contextRef="#ctx0" brushRef="#br0" timeOffset="15441.434">740 1 0 0 0,'0'0'791'0'0,"0"0"200"0"0,0 0 241 0 0,0 0 142 0 0,0 0 38 0 0,0 0-130 0 0,9 2-206 0 0,36 13 675 0 0,-42-10 8616 0 0,-10-3-6080 0 0,-33-1-5153 0 0,35-1 1764 0 0,-223 38-125 0 0,-195 83 894 0 0,367-96-1337 0 0,102 8-405 0 0,188 11 483 0 0,118-3-91 0 0,-344-39-311 0 0,-1-1 0 0 0,1 1-1 0 0,-1 1 1 0 0,1-1 0 0 0,-1 1-1 0 0,0 0 1 0 0,0 1 0 0 0,-1 0 0 0 0,1 0-1 0 0,-1 0 1 0 0,0 1 0 0 0,0 0-1 0 0,0 0 1 0 0,-1 0 0 0 0,1 2-6 0 0,0 7-11 0 0,-6-13 32 0 0,0-1 1 0 0,0 0-5 0 0,0 0 6 0 0,0 0 21 0 0,0 0-15 0 0,0 0 2 0 0,0 0 23 0 0,0 0-2 0 0,0 0 7 0 0,0 0 14 0 0,-25 12 454 0 0,-409 185-229 0 0,175-71-222 0 0,195-75-24 0 0,63-50-55 0 0,1 0 1 0 0,0 0-1 0 0,0 0 1 0 0,0 0-1 0 0,0 1 1 0 0,1-1-1 0 0,-1 0 1 0 0,0 0-1 0 0,0 0 1 0 0,1 0-1 0 0,-1 0 1 0 0,0 0-1 0 0,1 0 1 0 0,-1 0-1 0 0,1 0 1 0 0,0 0-1 0 0,-1 0 1 0 0,1 0-1 0 0,0 0 1 0 0,-1-1-1 0 0,1 1 1 0 0,0 0-1 0 0,0 0 1 0 0,0-1-1 0 0,0 1 1 0 0,0 0-1 0 0,0-1 1 0 0,0 1-1 0 0,0-1 1 0 0,0 1-1 0 0,0-1 1 0 0,0 0 2 0 0,1 1 6 0 0,13 6 30 0 0,1-1 1 0 0,-1-1-1 0 0,1-1 0 0 0,0 0 0 0 0,1-1 0 0 0,-1-1 0 0 0,0 0 0 0 0,1-1 1 0 0,-1-1-1 0 0,1-1 0 0 0,6-1-36 0 0,18 1 44 0 0,243-6 309 0 0,-103 7-121 0 0,-181 0-226 0 0,0-3-1715 0 0,0 2 677 0 0,0 1-575 0 0,0 0-2111 0 0,0 0-5384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2.0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216 140 4641 0 0,'0'0'1635'0'0,"0"0"-139"0"0,0 0 154 0 0,0 0 164 0 0,0 0 77 0 0,0 0 9 0 0,0 0-237 0 0,0 0-329 0 0,0 0-298 0 0,0 0-205 0 0,0 0-140 0 0,-2-5-56 0 0,-7-12-26 0 0,7 13-13 0 0,2 4-4 0 0,0 0-34 0 0,0 0-53 0 0,0 0-49 0 0,0 0-49 0 0,0 0-55 0 0,0 0-48 0 0,0 0-21 0 0,0 0-31 0 0,0 0-19 0 0,0 0-14 0 0,0 0-31 0 0,0 0-21 0 0,0 0-19 0 0,0 0-10 0 0,0 0-19 0 0,0 0-7 0 0,0 16 240 0 0,0 733 1054 0 0,-19-487-1315 0 0,-7-189-227 0 0,25-72 73 0 0,1-1 2 0 0,0 0-10 0 0,0 0-21 0 0,0-30-1484 0 0,17-89-5974 0 0,-8 74-1043 0 0,-5 22-2569 0 0</inkml:trace>
  <inkml:trace contextRef="#ctx0" brushRef="#br0" timeOffset="611.709">1 272 9306 0 0,'0'0'2461'0'0,"0"0"-869"0"0,0 0-263 0 0,0 0 109 0 0,0 0 74 0 0,0 0-5 0 0,0 0-154 0 0,0 0-268 0 0,0 0-234 0 0,0 0-209 0 0,0 0-180 0 0,0 0-87 0 0,0 0-59 0 0,1-20-10 0 0,5-64 6 0 0,-6 82-291 0 0,0 0 0 0 0,0 0 0 0 0,1 0-1 0 0,-1 0 1 0 0,1 0 0 0 0,-1 0 0 0 0,1 0 0 0 0,0 0 0 0 0,-1 0 0 0 0,1 1 0 0 0,0-1 0 0 0,0 0 0 0 0,1 0 0 0 0,-1 1 0 0 0,0-1 0 0 0,1 0 0 0 0,-1 1 0 0 0,0-1 0 0 0,1 1 0 0 0,0 0 0 0 0,-1 0 0 0 0,1-1 0 0 0,0 1 0 0 0,0 0 0 0 0,0 0-21 0 0,5-3 97 0 0,27-15 201 0 0,1 1 0 0 0,1 1 0 0 0,1 3 0 0 0,0 0 0 0 0,1 3 0 0 0,15-3-298 0 0,80 0 354 0 0,-128 15-348 0 0,-1 0 0 0 0,1 0 1 0 0,0 0-1 0 0,-1 1 0 0 0,1 0 0 0 0,-1 0 0 0 0,0 0 1 0 0,1 0-1 0 0,-1 0 0 0 0,0 1 0 0 0,0 0 0 0 0,0 0 1 0 0,-1 0-1 0 0,1 0 0 0 0,-1 1 0 0 0,0-1 0 0 0,0 1 1 0 0,0 0-1 0 0,0 0 0 0 0,-1 0 0 0 0,1 0 0 0 0,-1 1 1 0 0,0-1-1 0 0,0 0 0 0 0,-1 1 0 0 0,0 0 0 0 0,1-1 1 0 0,-1 1-1 0 0,0 3-6 0 0,1 4 16 0 0,-1 0 1 0 0,1 0-1 0 0,-2 0 0 0 0,0 0 1 0 0,0 0-1 0 0,-1 0 0 0 0,-1 0 1 0 0,0 0-1 0 0,-1 0 1 0 0,0-1-1 0 0,-2 7-16 0 0,-144 242 41 0 0,147-257-43 0 0,0-1 0 0 0,0 0 0 0 0,0 1-1 0 0,1 0 1 0 0,-1-1 0 0 0,1 1 0 0 0,-1 0-1 0 0,1 0 1 0 0,0 0 0 0 0,0 0 0 0 0,0 0 0 0 0,1 0-1 0 0,-1 0 1 0 0,1 0 0 0 0,-1 0 0 0 0,1 0-1 0 0,0 0 1 0 0,0 1 0 0 0,1-1 0 0 0,-1 0-1 0 0,0 0 1 0 0,1 0 0 0 0,0 0 0 0 0,0 0-1 0 0,0 0 1 0 0,0 0 0 0 0,0 0 0 0 0,1 0 0 0 0,-1-1-1 0 0,1 1 1 0 0,0 0 0 0 0,0-1 0 0 0,0 1-1 0 0,0-1 1 0 0,0 0 0 0 0,0 0 0 0 0,1 0-1 0 0,-1 0 1 0 0,1 0 0 0 0,0 0 2 0 0,265 130 71 0 0,-256-125-63 0 0,1 0 0 0 0,-2 1 0 0 0,1 1 0 0 0,-1 0 0 0 0,0 0 0 0 0,-1 1 0 0 0,0 1 0 0 0,-1-1 0 0 0,0 2 0 0 0,-1-1 0 0 0,0 1 0 0 0,-1 0 0 0 0,0 1 0 0 0,-1 0 0 0 0,0 0 0 0 0,-1 0 0 0 0,0 1 0 0 0,-1-1 0 0 0,-1 1 0 0 0,0 0 0 0 0,0 13-8 0 0,-2-20 35 0 0,0-1 0 0 0,-1 0 0 0 0,0 1 0 0 0,0-1 0 0 0,0 0 0 0 0,-1 1 0 0 0,0-1 0 0 0,0 0 0 0 0,-1 0 0 0 0,0 0 0 0 0,0 0 0 0 0,0 0 0 0 0,-1 0 0 0 0,1 0 0 0 0,-2-1 0 0 0,1 1 0 0 0,0-1 0 0 0,-4 4-35 0 0,-9 5 72 0 0,0-1-1 0 0,0-1 0 0 0,-1-1 1 0 0,0 0-1 0 0,-1-1 0 0 0,-1-1 0 0 0,1-1 1 0 0,-2 0-1 0 0,1-1 0 0 0,-1-1 1 0 0,1-2-1 0 0,-2 1 0 0 0,1-2 0 0 0,0-1 1 0 0,-8 0-72 0 0,-16 5 44 0 0,-123-3-12 0 0,164-4-68 0 0,0 0-1 0 0,0 0 1 0 0,0 0 0 0 0,0-1-1 0 0,0 1 1 0 0,0-1-1 0 0,0 0 1 0 0,0 0 0 0 0,0 0-1 0 0,0-1 1 0 0,0 1-1 0 0,1 0 1 0 0,-1-1 0 0 0,0 0-1 0 0,1 0 1 0 0,-1 0 0 0 0,1 0-1 0 0,0 0 1 0 0,-1-1 36 0 0,2 2-176 0 0,1 0 0 0 0,-1-1-1 0 0,1 1 1 0 0,-1 0 0 0 0,1-1 0 0 0,-1 1 0 0 0,1 0 0 0 0,0-1 0 0 0,0 1 0 0 0,0 0 0 0 0,-1-1-1 0 0,1 1 1 0 0,1-1 0 0 0,-1 1 0 0 0,0-1 0 0 0,0 1 0 0 0,0 0 0 0 0,1-1 0 0 0,-1 1 0 0 0,1 0-1 0 0,-1-1 1 0 0,1 1 0 0 0,-1 0 0 0 0,1 0 0 0 0,0-1 0 0 0,0 1 0 0 0,0 0 0 0 0,-1 0 0 0 0,2-1 175 0 0,9-10-3512 0 0,-2 4-2840 0 0,-2 0-5486 0 0</inkml:trace>
  <inkml:trace contextRef="#ctx0" brushRef="#br0" timeOffset="1534.202">1113 964 15051 0 0,'0'0'1718'0'0,"0"0"-658"0"0,0 0-281 0 0,0 0 104 0 0,0 0 144 0 0,0 0-26 0 0,0 0-155 0 0,0 0-178 0 0,0 0-124 0 0,0 0-77 0 0,0 0-60 0 0,0 0-67 0 0,0 0-72 0 0,-4 22-36 0 0,-11 69-51 0 0,14-87-147 0 0,0-1 0 0 0,1 1 0 0 0,-1 0 0 0 0,1-1-1 0 0,0 1 1 0 0,0 0 0 0 0,0-1 0 0 0,0 1 0 0 0,0 0 0 0 0,1-1 0 0 0,0 1-1 0 0,0-1 1 0 0,0 1 0 0 0,0-1 0 0 0,0 1 0 0 0,1-1 0 0 0,-1 0-1 0 0,1 1 1 0 0,0-1 0 0 0,0 0 0 0 0,0 0 0 0 0,1 0 0 0 0,-1-1 0 0 0,1 1-1 0 0,-1-1 1 0 0,1 1 0 0 0,0-1 0 0 0,0 0 0 0 0,0 0 0 0 0,0 0 0 0 0,1 0-1 0 0,-1-1 1 0 0,0 1 0 0 0,1-1 0 0 0,-1 0 0 0 0,1 0 0 0 0,-1 0 0 0 0,1 0-1 0 0,-1-1 1 0 0,1 1 0 0 0,0-1 0 0 0,-1 0 0 0 0,1 0 0 0 0,0 0 0 0 0,-1-1-1 0 0,1 1 1 0 0,0-1 0 0 0,-1 0 0 0 0,1 0 0 0 0,-1 0 0 0 0,1-1 0 0 0,1 0-35 0 0,22-5 145 0 0,0-1-1 0 0,0 0 0 0 0,-1-2 0 0 0,-1-2 0 0 0,1 0 1 0 0,-2-1-1 0 0,14-11-143 0 0,-37 24 4 0 0,32-22 113 0 0,-2 0-1 0 0,-1-2 1 0 0,0-2-1 0 0,-2-1 1 0 0,-1 0-1 0 0,14-21-116 0 0,-29 44-153 0 0,-13 24-126 0 0,1-9 340 0 0,-4 28-66 0 0,2-29 5 0 0,1-1 0 0 0,0 0 0 0 0,0 0 1 0 0,1 0-1 0 0,0 0 0 0 0,1 1 0 0 0,0-1 0 0 0,0 0 1 0 0,1 0-1 0 0,0 0 0 0 0,1 0 0 0 0,0-1 0 0 0,0 1 1 0 0,1-1-1 0 0,0 1 0 0 0,1-2 5 0 0,0 0 0 0 0,0 0 1 0 0,0 0-1 0 0,1-1 0 0 0,0 0 0 0 0,1 0 1 0 0,0 0-1 0 0,-1-1 0 0 0,2 0 1 0 0,-1 0-1 0 0,0-1 0 0 0,1 0 0 0 0,0 0 1 0 0,0-1-1 0 0,0 0 0 0 0,0 0 0 0 0,1-1 1 0 0,-1 0-1 0 0,1-1 0 0 0,0 0 1 0 0,-1 0-1 0 0,8 0-5 0 0,-6-1 34 0 0,0-1 1 0 0,-1 0 0 0 0,1 0-1 0 0,0-1 1 0 0,0 0 0 0 0,-1 0 0 0 0,1-1-1 0 0,-1-1 1 0 0,1 1 0 0 0,-1-2-1 0 0,-1 1 1 0 0,1-1 0 0 0,4-3-35 0 0,27-22 127 0 0,-1-2 0 0 0,-1-1 0 0 0,-2-2 1 0 0,-2-2-1 0 0,-1-1 0 0 0,-1-1 0 0 0,6-16-127 0 0,-18 29 9 0 0,-2-1 0 0 0,-1-1-1 0 0,-1-1 1 0 0,-1-1-1 0 0,-2 0 1 0 0,-1 0 0 0 0,-2-1-1 0 0,0-1 1 0 0,-3 1-1 0 0,0-2 1 0 0,-2 1-1 0 0,-1-1 1 0 0,-2 1 0 0 0,-1-1-1 0 0,-2 0 1 0 0,-2-6-9 0 0,2 30 2 0 0,0 0-1 0 0,-1 1 1 0 0,0-1 0 0 0,0 0 0 0 0,-1 1-1 0 0,0-1 1 0 0,-1 1 0 0 0,0 0 0 0 0,0 0 0 0 0,-1 0-1 0 0,0 1 1 0 0,0-1 0 0 0,-1 1 0 0 0,1 0-1 0 0,-2 1 1 0 0,1 0 0 0 0,-1 0 0 0 0,-5-4-2 0 0,-26 1-92 0 0,37 9 40 0 0,40 277-83 0 0,-17-134 226 0 0,-7 1-1 0 0,-2 113-90 0 0,-13-25 7 0 0,-3-208 232 0 0,1-17-769 0 0,-1-17-2557 0 0,-1-10 882 0 0,0 0-2460 0 0,3 7-3100 0 0,1 5-3747 0 0</inkml:trace>
  <inkml:trace contextRef="#ctx0" brushRef="#br0" timeOffset="1777.995">1888 703 15403 0 0,'0'0'2271'0'0,"0"0"-936"0"0,0 0-353 0 0,0 0 25 0 0,0 0 86 0 0,0 0 26 0 0,0 0-88 0 0,0 0-115 0 0,0 0-105 0 0,0 0-120 0 0,0 0-111 0 0,35 0-90 0 0,116-1-74 0 0,124-24 1056 0 0,50-4-3375 0 0,-324 29 1732 0 0,20 0-2432 0 0,-7 0-5231 0 0,-2 0-5119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19 11554 0 0,'0'0'1837'0'0,"0"0"-250"0"0,0 0-87 0 0,0 0 23 0 0,0 0-72 0 0,0 0-208 0 0,0 0-232 0 0,0 0-227 0 0,0 0-130 0 0,0 0-84 0 0,0 0-53 0 0,0 0-13 0 0,0 0-28 0 0,-20-3-26 0 0,-62-9-45 0 0,77 11-338 0 0,0 0 1 0 0,1 0 0 0 0,-1 1-1 0 0,0 0 1 0 0,1 0 0 0 0,-1 0-1 0 0,1 1 1 0 0,-1 0 0 0 0,0-1-1 0 0,1 2 1 0 0,-1-1-1 0 0,1 0 1 0 0,0 1 0 0 0,-1 0-1 0 0,1 0 1 0 0,-3 2-68 0 0,-12 5 210 0 0,1 0-152 0 0,0 1-1 0 0,1 1 1 0 0,0 0 0 0 0,1 1 0 0 0,0 1-1 0 0,1 0 1 0 0,0 2 0 0 0,1-1 0 0 0,1 2-1 0 0,0-1 1 0 0,2 2 0 0 0,-1 0 0 0 0,-1 5-58 0 0,11-20-2 0 0,0 1 0 0 0,0-1 0 0 0,0 0 0 0 0,1 0 1 0 0,-1 1-1 0 0,1-1 0 0 0,-1 1 0 0 0,1 0 0 0 0,0-1 0 0 0,0 1 1 0 0,0 0-1 0 0,0 0 0 0 0,1-1 0 0 0,-1 1 0 0 0,1 0 1 0 0,0 0-1 0 0,-1 0 0 0 0,1 0 0 0 0,0 0 0 0 0,1 0 0 0 0,-1-1 1 0 0,1 1-1 0 0,-1 0 0 0 0,1 0 0 0 0,0 0 0 0 0,0-1 1 0 0,0 1-1 0 0,0 0 0 0 0,0-1 0 0 0,1 1 0 0 0,-1-1 0 0 0,1 1 1 0 0,0-1-1 0 0,0 0 0 0 0,0 0 0 0 0,0 0 0 0 0,0 0 1 0 0,0 0-1 0 0,0 0 0 0 0,1 0 0 0 0,-1-1 0 0 0,1 1 0 0 0,-1-1 1 0 0,3 1 1 0 0,9-3 95 0 0,1 0 0 0 0,-1-1-1 0 0,0-1 1 0 0,0 0 0 0 0,0-1 0 0 0,0 0 0 0 0,-1-2 0 0 0,0 1 0 0 0,0-2 0 0 0,0 1 0 0 0,-1-2 0 0 0,0 0 0 0 0,0 0 0 0 0,-1-1 0 0 0,0 0 0 0 0,0-1 0 0 0,3-5-95 0 0,27-19 235 0 0,78-76 376 0 0,-74 80-521 0 0,-37 49-146 0 0,12 79 97 0 0,-19-90-38 0 0,0 1 0 0 0,1-1 0 0 0,1 0-1 0 0,-1 0 1 0 0,1 0 0 0 0,1-1 0 0 0,0 1 0 0 0,0-1 0 0 0,0 1 0 0 0,1-1 0 0 0,0-1 0 0 0,0 1 0 0 0,0-1-1 0 0,1 0 1 0 0,0 0 0 0 0,1 0 0 0 0,-1-1 0 0 0,1 0 0 0 0,0 0 0 0 0,0-1 0 0 0,0 0 0 0 0,1 0-1 0 0,0-1 1 0 0,0 1 0 0 0,-1-2 0 0 0,2 1 0 0 0,-1-1 0 0 0,0-1 0 0 0,2 1-3 0 0,5 0-21 0 0,-14-2 11 0 0,0 1 0 0 0,0-1 0 0 0,0 1-1 0 0,0-1 1 0 0,0 1 0 0 0,0-1-1 0 0,0 0 1 0 0,0 1 0 0 0,0-1 0 0 0,0 0-1 0 0,0 0 1 0 0,0 0 0 0 0,0 0-1 0 0,0 0 1 0 0,0 0 0 0 0,0 0 0 0 0,0 0-1 0 0,0 0 1 0 0,0-1 0 0 0,0 1-1 0 0,0 0 1 0 0,0-1 0 0 0,0 1 0 0 0,0 0-1 0 0,0-1 1 0 0,0 1 0 0 0,0-1-1 0 0,-1 0 1 0 0,1 1 0 0 0,0-1 0 0 0,0 0-1 0 0,0 1 1 0 0,-1-1 0 0 0,1 0-1 0 0,0 0 1 0 0,-1 0 0 0 0,1 0 0 0 0,-1 1-1 0 0,1-1 1 0 0,-1 0 0 0 0,1 0-1 0 0,-1 0 1 0 0,0-1 10 0 0,5-17-4655 0 0,-5 17 2931 0 0,1-2-10768 0 0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6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480 81 8506 0 0,'0'0'1994'0'0,"0"0"-469"0"0,0 0-200 0 0,0 0 28 0 0,0 0 59 0 0,0 0-21 0 0,0 0-172 0 0,0 0-218 0 0,0 0-184 0 0,0 0-135 0 0,0 0-109 0 0,-4-9-52 0 0,-15-28-34 0 0,-24 8 1323 0 0,35 27-1511 0 0,-92-2 1064 0 0,87 6-1278 0 0,0 1 1 0 0,0-1-1 0 0,1 2 0 0 0,0 0 1 0 0,-1 0-1 0 0,1 1 1 0 0,1 1-1 0 0,-1 0 1 0 0,1 1-1 0 0,0 0 1 0 0,1 0-1 0 0,-7 7-85 0 0,4-2 22 0 0,0 0 0 0 0,1 1 0 0 0,0 0 0 0 0,1 1 0 0 0,1 0-1 0 0,0 1 1 0 0,1 0 0 0 0,1 1 0 0 0,0-1 0 0 0,-5 18-22 0 0,6-11 16 0 0,1 0 0 0 0,2 0 0 0 0,0 1 0 0 0,1 0 0 0 0,1 0 0 0 0,2 0 0 0 0,1 21-16 0 0,-1-39 12 0 0,1 1 0 0 0,-1 0 0 0 0,1-1 1 0 0,0 1-1 0 0,1-1 0 0 0,-1 1 0 0 0,1-1 0 0 0,0 0 1 0 0,1 1-1 0 0,-1-1 0 0 0,1 0 0 0 0,0 0 0 0 0,0-1 1 0 0,1 1-1 0 0,-1-1 0 0 0,1 0 0 0 0,0 1 0 0 0,0-2 1 0 0,0 1-1 0 0,1 0 0 0 0,-1-1 0 0 0,1 0 0 0 0,0 0 1 0 0,0 0-1 0 0,0-1 0 0 0,0 1 0 0 0,1-1 0 0 0,5 1-12 0 0,0 0 77 0 0,1 0-1 0 0,0-1 1 0 0,1-1 0 0 0,-1 1-1 0 0,0-2 1 0 0,0 0-1 0 0,1 0 1 0 0,-1-1-1 0 0,0-1 1 0 0,0 0-1 0 0,0-1 1 0 0,0 0-1 0 0,0-1-76 0 0,21-12 90 0 0,-2-1 0 0 0,0-1-1 0 0,0-2 1 0 0,-2-1 0 0 0,-1-2-1 0 0,0 0 1 0 0,-2-2 0 0 0,-1-1 0 0 0,-1-1-1 0 0,-1-1 1 0 0,-1-1 0 0 0,9-19-90 0 0,-13 25 10 0 0,65-117 85 0 0,-79 126-19 0 0,-26 97-188 0 0,18-65 118 0 0,0 0-1 0 0,2 0 1 0 0,0 0 0 0 0,1 0 0 0 0,0 0 0 0 0,2 0-1 0 0,0 1 1 0 0,1-1 0 0 0,1 0 0 0 0,0 0 0 0 0,2-1-1 0 0,0 1 1 0 0,1-1 0 0 0,0 0 0 0 0,2-1 0 0 0,0 1-1 0 0,0-1 1 0 0,2-1 0 0 0,0 0 0 0 0,2 2-6 0 0,-6-12 23 0 0,-1-1 0 0 0,0 1 1 0 0,1-1-1 0 0,0-1 0 0 0,0 1 0 0 0,0-1 1 0 0,0 0-1 0 0,1 0 0 0 0,-1-1 0 0 0,1 0 1 0 0,0 0-1 0 0,-1 0 0 0 0,1-1 0 0 0,0 0 1 0 0,0 0-1 0 0,5-1-23 0 0,-12 0 80 0 0,0 0-126 0 0,1-1-1 0 0,-1 1 1 0 0,0-1 0 0 0,0 1 0 0 0,0-1 0 0 0,0 1-1 0 0,0-1 1 0 0,0 0 0 0 0,0 1 0 0 0,0-1-1 0 0,0 1 1 0 0,0-1 0 0 0,0 1 0 0 0,0-1-1 0 0,0 1 1 0 0,-1-1 0 0 0,1 1 0 0 0,0-1 0 0 0,0 1-1 0 0,-1 0 1 0 0,1-1 0 0 0,0 1 0 0 0,0-1-1 0 0,-1 1 1 0 0,1-1 0 0 0,0 1 0 0 0,-1 0 0 0 0,1-1-1 0 0,-1 1 1 0 0,1 0 0 0 0,0-1 0 0 0,-1 1-1 0 0,1 0 1 0 0,-1 0 0 0 0,1 0 0 0 0,-1-1-1 0 0,1 1 1 0 0,-1 0 0 0 0,1 0 0 0 0,-1 0 0 0 0,1 0-1 0 0,-1 0 1 0 0,1 0 0 0 0,-1 0 0 0 0,1 0-1 0 0,-1 0 1 0 0,1 0 0 0 0,-1 0 0 0 0,1 0 0 0 0,-1 0-1 0 0,1 0 1 0 0,-1 0 0 0 0,1 1 0 0 0,-1-1-1 0 0,0 0 47 0 0,-6 0-1669 0 0,1 0-2686 0 0,3 0-7624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7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 9906 0 0,'0'0'2343'0'0,"0"0"-394"0"0,0 0-236 0 0,0 0-44 0 0,0 0-130 0 0,0 0-206 0 0,0 0-199 0 0,0 0-195 0 0,0 0-150 0 0,0 0-126 0 0,0 0-135 0 0,0 0-50 0 0,0 0-40 0 0,-6 0 226 0 0,5 0 2749 0 0,123 15-1478 0 0,92-15-1224 0 0,-169-7-533 0 0,-49 3-1992 0 0,-7 0-2532 0 0,6 4-1573 0 0,3 0-6146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48.7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18476 0 0,'0'0'1200'0'0,"0"0"-376"0"0,0 0-158 0 0,0 0 105 0 0,0 0 136 0 0,0 0 6 0 0,0 0-77 0 0,0 0-85 0 0,0 0-91 0 0,0 0 2 0 0,0 0-23 0 0,0 0-58 0 0,0 0-30 0 0,17 4-79 0 0,58 13-64 0 0,44-12 950 0 0,59-28-210 0 0,-92 6-915 0 0,-66 9-98 0 0,-20 8-138 0 0,0 0 17 0 0,0 0-14 0 0,0 0 6 0 0,0 0 4 0 0,0 0-17 0 0,0 0 8 0 0,0 0-7 0 0,0 0-4 0 0,0 0 17 0 0,0 0-8 0 0,0 0 3 0 0,0 0-4 0 0,0 0 8 0 0,0 0 5 0 0,0 0-12 0 0,0 0 1 0 0,0 0-16 0 0,0 0 4 0 0,0 0 1 0 0,-1 0 18 0 0,0 0 11 0 0,1 0-7 0 0,0 0-7 0 0,0 0-19 0 0,0 0-7 0 0,0 0 19 0 0,0 0-8 0 0,0 0 7 0 0,-11-22-3417 0 0,7 14-4179 0 0,4 5-4509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3:50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12 614 7930 0 0,'0'0'2392'0'0,"0"0"-375"0"0,0 0-209 0 0,0 0-120 0 0,0 0-41 0 0,0 0-101 0 0,0 0-184 0 0,0 0-218 0 0,0 0-192 0 0,0 0-176 0 0,0 0-144 0 0,-11-2 1429 0 0,55 103-541 0 0,52 83-569 0 0,11 63-452 0 0,-42-130-375 0 0,-28-65-69 0 0,-14-122 1834 0 0,36-150-1686 0 0,-43 160-183 0 0,-4-1 0 0 0,-1-1 0 0 0,-1-34-20 0 0,-8 76-20 0 0,1 1 1 0 0,1 0-1 0 0,1 0 1 0 0,0 0-1 0 0,2 1 1 0 0,7-17 19 0 0,-23 36-2916 0 0,7 6 1837 0 0,-3 6-1694 0 0,3-5-3306 0 0,2-3-5876 0 0</inkml:trace>
  <inkml:trace contextRef="#ctx0" brushRef="#br0" timeOffset="1017.444">1026 588 2881 0 0,'0'0'2015'0'0,"0"0"-890"0"0,0 0-257 0 0,0 0 193 0 0,0 0 276 0 0,0 0 177 0 0,0 0 33 0 0,0 0-113 0 0,0 0-161 0 0,0 0-118 0 0,0 0-60 0 0,0 0-23 0 0,0 0-18 0 0,1-2-41 0 0,-1 1-904 0 0,1 0 0 0 0,-1 0-1 0 0,0 0 1 0 0,0 0 0 0 0,1 0-1 0 0,-1 0 1 0 0,0 0 0 0 0,0 0-1 0 0,0 0 1 0 0,0 0 0 0 0,0 0-1 0 0,0 0 1 0 0,-1 0-1 0 0,1 0 1 0 0,0 0 0 0 0,0 0-1 0 0,-1 0 1 0 0,1 0 0 0 0,0 1-1 0 0,-1-1 1 0 0,1 0 0 0 0,-1 0-1 0 0,1 0 1 0 0,-1 0 0 0 0,0 1-1 0 0,1-1 1 0 0,-1 0 0 0 0,0 0-1 0 0,0 1 1 0 0,1-1 0 0 0,-1 1-1 0 0,0-1 1 0 0,0 1 0 0 0,0-1-1 0 0,0 1 1 0 0,0-1-1 0 0,1 1 1 0 0,-1 0 0 0 0,0-1-1 0 0,0 1 1 0 0,0 0 0 0 0,0 0-1 0 0,0 0 1 0 0,0 0 0 0 0,0 0-1 0 0,0 0 1 0 0,0 0 0 0 0,0 0-1 0 0,0 0 1 0 0,0 0 0 0 0,0 1-1 0 0,0-1 1 0 0,0 0 0 0 0,0 1-1 0 0,0-1 1 0 0,0 1-1 0 0,0-1 1 0 0,1 1 0 0 0,-2 0-109 0 0,-11-1 85 0 0,4 1-34 0 0,-1 1 0 0 0,1 0-1 0 0,0 0 1 0 0,-1 1 0 0 0,1 1-1 0 0,0-1 1 0 0,1 1 0 0 0,-1 1 0 0 0,1 0-1 0 0,-1 0 1 0 0,2 0 0 0 0,-1 1-1 0 0,0 0 1 0 0,1 1 0 0 0,-2 3-51 0 0,4-3-4 0 0,1 0 0 0 0,0 1 1 0 0,1 0-1 0 0,0 0 1 0 0,0 0-1 0 0,0 0 0 0 0,1 0 1 0 0,0 1-1 0 0,1-1 1 0 0,0 0-1 0 0,0 1 1 0 0,1-1-1 0 0,0 1 0 0 0,1-1 1 0 0,0 1-1 0 0,1 4 4 0 0,-2-9 3 0 0,0 0 0 0 0,0 0 1 0 0,1 0-1 0 0,0-1 0 0 0,0 1 0 0 0,0 0 0 0 0,0-1 0 0 0,0 1 0 0 0,1-1 0 0 0,-1 1 0 0 0,1-1 1 0 0,0 1-1 0 0,0-1 0 0 0,0 0 0 0 0,1 0 0 0 0,-1 0 0 0 0,1 0 0 0 0,0-1 0 0 0,-1 1 1 0 0,1-1-1 0 0,0 0 0 0 0,1 1 0 0 0,-1-1 0 0 0,0 0 0 0 0,1-1 0 0 0,-1 1 0 0 0,1-1 0 0 0,-1 1 1 0 0,1-1-1 0 0,0 0 0 0 0,-1-1 0 0 0,1 1 0 0 0,2 0-3 0 0,6 0 55 0 0,1-1 0 0 0,-1 0-1 0 0,0-1 1 0 0,0 0 0 0 0,1-1 0 0 0,-1 0 0 0 0,0-1 0 0 0,0 0-1 0 0,10-5-54 0 0,8-4 91 0 0,0-2 0 0 0,0-1-1 0 0,-2-1 1 0 0,0-2 0 0 0,-1-1-1 0 0,-1-1 1 0 0,-1-1 0 0 0,0-1 0 0 0,-2-1-1 0 0,-1-1 1 0 0,0-1 0 0 0,-2-1-1 0 0,-1-1 1 0 0,-1-1 0 0 0,-2 0-1 0 0,5-13-90 0 0,-12 20 14 0 0,-1 0-1 0 0,-1-1 0 0 0,0 0 1 0 0,-2-1-1 0 0,-1 1 1 0 0,0-8-14 0 0,0-80-31 0 0,-5 102 14 0 0,1-1 1 0 0,-1 1 0 0 0,-1 0-1 0 0,0-1 1 0 0,0 1-1 0 0,-1 0 1 0 0,1 0 0 0 0,-2 0-1 0 0,1 0 1 0 0,-1 1-1 0 0,-1-1 1 0 0,1 1 0 0 0,-1 0-1 0 0,0 0 1 0 0,-1 1-1 0 0,1-1 1 0 0,-1 1 0 0 0,-1 1-1 0 0,1-1 1 0 0,-1 1-1 0 0,0 0 1 0 0,0 0 0 0 0,-1 1-1 0 0,1 0 1 0 0,-1 1-1 0 0,0-1 1 0 0,0 1 0 0 0,0 1-1 0 0,0 0 1 0 0,-1 0-1 0 0,1 0 1 0 0,0 1 0 0 0,-1 0-1 0 0,1 1 1 0 0,-1 0-1 0 0,1 0 1 0 0,-1 1 0 0 0,1 0-1 0 0,-1 1 1 0 0,1 0-1 0 0,0 0 1 0 0,-1 0 0 0 0,1 1-1 0 0,-3 2 17 0 0,2-1-4 0 0,0 1-1 0 0,-1 1 0 0 0,2-1 1 0 0,-1 1-1 0 0,1 1 0 0 0,0 0 1 0 0,0 0-1 0 0,1 0 0 0 0,-1 1 1 0 0,2 0-1 0 0,-1 0 0 0 0,1 1 1 0 0,1 0-1 0 0,-1 0 0 0 0,2 1 1 0 0,-1-1-1 0 0,1 1 0 0 0,1 0 1 0 0,0 0-1 0 0,0 0 0 0 0,1 0 1 0 0,-1 5 4 0 0,2-3 11 0 0,0-1 1 0 0,1 0 0 0 0,1 1 0 0 0,0-1 0 0 0,0 0 0 0 0,1 1 0 0 0,0-1 0 0 0,1 0 0 0 0,0 0 0 0 0,1-1-1 0 0,0 1 1 0 0,1-1 0 0 0,0 2-12 0 0,15 19 118 0 0,0-1 0 0 0,2-1 0 0 0,1-1 0 0 0,1-1 0 0 0,1-1 0 0 0,2-1 0 0 0,1-1 0 0 0,0-2 0 0 0,2 0 0 0 0,30 16-118 0 0,-10-2 317 0 0,-50-36-300 0 0,0-33-6087 0 0,0 19-3053 0 0,0 6-2667 0 0</inkml:trace>
  <inkml:trace contextRef="#ctx0" brushRef="#br0" timeOffset="1546.968">1691 172 13603 0 0,'0'0'2203'0'0,"0"0"-668"0"0,0 0-316 0 0,0 0-55 0 0,0 0-17 0 0,0 0-87 0 0,0 0-183 0 0,0 0-213 0 0,0 0-182 0 0,0 0-151 0 0,0 0-93 0 0,0 0-26 0 0,0 0 14 0 0,5 19 709 0 0,48 208 1231 0 0,-37-135-2018 0 0,15-14-53 0 0,-29-77-43 0 0,1-1 1 0 0,-1 1 0 0 0,0-1 0 0 0,1 1-1 0 0,-1-1 1 0 0,1 1 0 0 0,-1-1-1 0 0,0 0 1 0 0,1 0 0 0 0,-1-1 0 0 0,1 1-1 0 0,-1 0 1 0 0,1-1 0 0 0,-1 1-1 0 0,0-1 1 0 0,0 0 0 0 0,1 0 0 0 0,-1 0-1 0 0,0 0 1 0 0,0 0 0 0 0,0 0-1 0 0,0-1 1 0 0,0 1 0 0 0,0-1 0 0 0,0 1-1 0 0,0-1 1 0 0,-1 0 0 0 0,1 0-1 0 0,-1 0 1 0 0,1 0 0 0 0,-1 0 0 0 0,1-2-53 0 0,9-6 46 0 0,122-145 579 0 0,-99 108-575 0 0,-5 10-15 0 0,1 1 1 0 0,1 2-1 0 0,2 1 0 0 0,2 1 0 0 0,11-6-35 0 0,55-54-24 0 0,-102 92-14 0 0,1 1-1 0 0,0-1 0 0 0,0 0 0 0 0,-1 0 0 0 0,1 1 1 0 0,0-1-1 0 0,0 0 0 0 0,-1 0 0 0 0,1 0 1 0 0,0 1-1 0 0,-1-1 0 0 0,1 0 0 0 0,0 0 1 0 0,-1 0-1 0 0,1 0 0 0 0,0 0 0 0 0,-1 0 1 0 0,1 0-1 0 0,0 0 0 0 0,-1 0 0 0 0,1 0 1 0 0,0 0-1 0 0,-1 0 0 0 0,1 0 0 0 0,-1 0 1 0 0,1 0-1 0 0,0 0 0 0 0,-1 0 0 0 0,1 0 1 0 0,0 0-1 0 0,-1 0 0 0 0,1-1 0 0 0,0 1 1 0 0,0 0-1 0 0,-1 0 0 0 0,1 0 0 0 0,0-1 1 0 0,-1 1-1 0 0,1 0 0 0 0,0 0 0 0 0,0-1 0 0 0,-1 1 1 0 0,1 0-1 0 0,0-1 0 0 0,0 1 0 0 0,0 0 1 0 0,0-1-1 0 0,-1 1 0 0 0,1 0 0 0 0,0-1 1 0 0,0 1-1 0 0,0 0 0 0 0,0-1 0 0 0,0 1 1 0 0,0 0-1 0 0,0-1 0 0 0,0 1 0 0 0,0 0 1 0 0,0-1 38 0 0,-34 18-2140 0 0,33-17 2023 0 0,-23 15-3343 0 0,9-5-2337 0 0,2-2-6507 0 0</inkml:trace>
  <inkml:trace contextRef="#ctx0" brushRef="#br0" timeOffset="2047.05">823 1004 7346 0 0,'0'0'2970'0'0,"0"0"-962"0"0,0 0-384 0 0,0 0-41 0 0,0 0-62 0 0,0 0-189 0 0,0 0-297 0 0,0 0-312 0 0,0 0-190 0 0,0 0-61 0 0,0 0 35 0 0,0 0 84 0 0,6 5 53 0 0,-1-1-460 0 0,0 0 0 0 0,1 0 1 0 0,0-1-1 0 0,-1 1 0 0 0,1-1 0 0 0,0-1 0 0 0,0 1 1 0 0,1-1-1 0 0,-1 0 0 0 0,0-1 0 0 0,1 0 0 0 0,-1 1 1 0 0,1-2-1 0 0,0 1 0 0 0,1-1-184 0 0,275-15 2623 0 0,170-59-1260 0 0,-94 19-1051 0 0,-213 48-1823 0 0,-144 10-2320 0 0,-2-2-213 0 0,0-1-8102 0 0</inkml:trace>
  <inkml:trace contextRef="#ctx0" brushRef="#br0" timeOffset="2767.34">1223 1384 15651 0 0,'0'0'1626'0'0,"0"0"-418"0"0,0 0-118 0 0,0 0 35 0 0,0 0 2 0 0,0 0-76 0 0,0 0-188 0 0,0 0-156 0 0,0 0-128 0 0,0 0-103 0 0,0 0-61 0 0,0 0-78 0 0,0 0-52 0 0,-6-7-45 0 0,-19-17-26 0 0,24 23-202 0 0,-1 0 1 0 0,1 0-1 0 0,0 1 0 0 0,-1-1 1 0 0,0 0-1 0 0,1 1 0 0 0,-1 0 1 0 0,1-1-1 0 0,-1 1 1 0 0,0 0-1 0 0,1-1 0 0 0,-1 1 1 0 0,1 0-1 0 0,-1 0 1 0 0,0 1-1 0 0,1-1 0 0 0,-1 0 1 0 0,0 0-1 0 0,1 1 1 0 0,-1-1-1 0 0,1 1 0 0 0,-1-1 1 0 0,1 1-1 0 0,-1 0 0 0 0,1 0 1 0 0,-1 0-1 0 0,1 0 1 0 0,-1 0-13 0 0,-5 3 20 0 0,-3-1-5 0 0,0 1 1 0 0,0 0-1 0 0,1 1 1 0 0,0 0-1 0 0,0 0 1 0 0,0 1-1 0 0,0 0 1 0 0,1 1-1 0 0,0-1 1 0 0,1 2-1 0 0,-1-1 1 0 0,2 1-1 0 0,-1 0 1 0 0,1 1-1 0 0,0-1 1 0 0,0 1-1 0 0,1 0 1 0 0,1 1-1 0 0,-1-1 1 0 0,2 1-1 0 0,-1 0 1 0 0,1 0-1 0 0,1 0 1 0 0,-1 1-16 0 0,3-8 5 0 0,1 0 0 0 0,-1 0 0 0 0,0-1 1 0 0,1 1-1 0 0,-1 0 0 0 0,1 0 0 0 0,0 0 1 0 0,0 0-1 0 0,0 0 0 0 0,0-1 0 0 0,1 1 1 0 0,-1 0-1 0 0,1-1 0 0 0,0 1 1 0 0,-1-1-1 0 0,1 0 0 0 0,0 1 0 0 0,0-1 1 0 0,1 0-1 0 0,-1 0 0 0 0,0-1 0 0 0,1 1 1 0 0,-1 0-1 0 0,1-1 0 0 0,-1 1 0 0 0,1-1 1 0 0,0 0-1 0 0,0 0 0 0 0,0 0 0 0 0,-1 0 1 0 0,1-1-1 0 0,0 1 0 0 0,0-1 0 0 0,0 1 1 0 0,0-1-1 0 0,0 0 0 0 0,3 0-5 0 0,22 3 118 0 0,0-1 0 0 0,1-2 0 0 0,-1 0 0 0 0,1-2 0 0 0,-1-1 0 0 0,0-1 0 0 0,0-2 0 0 0,0 0 0 0 0,-1-2-1 0 0,0-1 1 0 0,0-1 0 0 0,1-3-118 0 0,10-3 95 0 0,-1-1 0 0 0,-1-2-1 0 0,-1-2 1 0 0,0-1 0 0 0,-2-2-1 0 0,-1-1 1 0 0,-1-2 0 0 0,22-23-95 0 0,-45 42 3 0 0,-1 0 0 0 0,0-1 0 0 0,0 0 0 0 0,0 0 0 0 0,-1-1 1 0 0,-1 0-1 0 0,0 0 0 0 0,0 0 0 0 0,-1 0 0 0 0,0-1 0 0 0,-1 0 0 0 0,0 0 0 0 0,-1 0 1 0 0,0 0-1 0 0,0 0 0 0 0,-2 0 0 0 0,1-1 0 0 0,-1 1 0 0 0,-1 0 0 0 0,0 0 0 0 0,-1-1 1 0 0,0 1-1 0 0,0 0 0 0 0,-1 0 0 0 0,-1 1 0 0 0,0-1 0 0 0,0 1 0 0 0,-1 0 0 0 0,0-1-3 0 0,1 5-2 0 0,0 0-1 0 0,-1 0 1 0 0,0 1-1 0 0,1 0 1 0 0,-1 0-1 0 0,-1 0 1 0 0,1 0-1 0 0,-1 1 1 0 0,0 0-1 0 0,0 0 0 0 0,0 0 1 0 0,-1 1-1 0 0,1 0 1 0 0,-1 0-1 0 0,1 1 1 0 0,-1 0-1 0 0,0 0 1 0 0,0 0-1 0 0,0 1 1 0 0,0 0-1 0 0,-1 1 1 0 0,1-1-1 0 0,0 1 0 0 0,0 1 1 0 0,0-1-1 0 0,0 1 1 0 0,0 1-1 0 0,0-1 1 0 0,0 1-1 0 0,0 0 1 0 0,0 1-1 0 0,-4 1 3 0 0,-4 5-4 0 0,0 0 1 0 0,1 0-1 0 0,0 1 1 0 0,0 1-1 0 0,1 1 0 0 0,0 0 1 0 0,1 0-1 0 0,1 1 1 0 0,0 1-1 0 0,1 0 0 0 0,0 0 1 0 0,1 1-1 0 0,1 0 1 0 0,0 0-1 0 0,1 1 0 0 0,0 0 1 0 0,2 1-1 0 0,0-1 0 0 0,1 1 1 0 0,0 0-1 0 0,2 0 1 0 0,0 1-1 0 0,0-1 0 0 0,2 4 4 0 0,1-10 14 0 0,0-1 0 0 0,0 0-1 0 0,1 0 1 0 0,1 0 0 0 0,0 0-1 0 0,0 0 1 0 0,1 0-1 0 0,0-1 1 0 0,1 0 0 0 0,0 0-1 0 0,0 0 1 0 0,1 0-1 0 0,0-1 1 0 0,1 0 0 0 0,-1 0-1 0 0,1-1 1 0 0,1 1 0 0 0,0-2-1 0 0,0 1 1 0 0,4 2-14 0 0,11 6 41 0 0,0 0 0 0 0,0-2 0 0 0,1 0-1 0 0,1-2 1 0 0,0-1 0 0 0,0-1 0 0 0,9 2-41 0 0,64 1-224 0 0,-90-26-2420 0 0,-6 7-2070 0 0,-1 5 1809 0 0,-1-1-9395 0 0</inkml:trace>
  <inkml:trace contextRef="#ctx0" brushRef="#br0" timeOffset="3097.596">2348 1163 20468 0 0,'0'0'1839'0'0,"0"0"-793"0"0,0 0-371 0 0,0 0 61 0 0,0 0 113 0 0,0 0 1 0 0,0 0-117 0 0,0 0-143 0 0,0 0-123 0 0,0 0-97 0 0,0 0-51 0 0,0 0-47 0 0,0 0-45 0 0,-17 21-36 0 0,-79 101 67 0 0,-26 72 59 0 0,67-98-227 0 0,43-75-131 0 0,8-14-16 0 0,0 1-1 0 0,0 0 1 0 0,-1-1 0 0 0,0 0 0 0 0,-1 0 0 0 0,1-1 0 0 0,-1 1 0 0 0,0-1 0 0 0,-1 0 0 0 0,0-1-1 0 0,0 1 1 0 0,-3 0 57 0 0,-17-9-3602 0 0,14-12-6637 0 0,11 12-1185 0 0</inkml:trace>
  <inkml:trace contextRef="#ctx0" brushRef="#br0" timeOffset="3463.747">1956 1255 19676 0 0,'0'0'1570'0'0,"0"0"-301"0"0,0 0-131 0 0,0 0-3 0 0,0 0-84 0 0,0 0-139 0 0,0 0-184 0 0,0 0-205 0 0,0 0-136 0 0,0 0-103 0 0,0 0-77 0 0,0 0-33 0 0,0 0 28 0 0,3 2 19 0 0,38 26 592 0 0,-1 2 0 0 0,-1 2 0 0 0,30 34-813 0 0,27 22 363 0 0,146 148-106 0 0,-205-207-1634 0 0,-37-31-390 0 0,0 0-3645 0 0,0-1-7222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1.6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141 571 6585 0 0,'0'0'1182'0'0,"0"0"-311"0"0,0 0-236 0 0,0 0 2 0 0,0 0 133 0 0,0 0 220 0 0,0 0 137 0 0,0 0 68 0 0,0 0 3 0 0,0 0-127 0 0,0 0-116 0 0,-23 3-159 0 0,-71 7-173 0 0,71-8-118 0 0,23-2-87 0 0,3 23 1566 0 0,1-16-1841 0 0,0 0 0 0 0,1-1 0 0 0,0 1-1 0 0,1-1 1 0 0,-1 0 0 0 0,1 0 0 0 0,0-1 0 0 0,1 0 0 0 0,-1 0 0 0 0,1 0 0 0 0,0-1-1 0 0,0 0 1 0 0,1 0 0 0 0,-1-1 0 0 0,1 0 0 0 0,0 0 0 0 0,-1-1 0 0 0,1 0-1 0 0,0 0 1 0 0,1-1 0 0 0,-1 0 0 0 0,8 0-143 0 0,4 0 162 0 0,-1-1 1 0 0,1 0-1 0 0,-1-2 0 0 0,1 0 0 0 0,-1-2 1 0 0,0 0-1 0 0,0-1 0 0 0,0-1 1 0 0,6-3-163 0 0,22-12 190 0 0,-1-2 0 0 0,0-3 1 0 0,-2-1-1 0 0,-1-2 1 0 0,-1-2-1 0 0,-2-2 1 0 0,-1-1-1 0 0,-2-2 1 0 0,-1-2-1 0 0,24-35-190 0 0,-38 44 140 0 0,-3-1 0 0 0,0-1 1 0 0,-2-1-1 0 0,-1 0 0 0 0,-2-1 0 0 0,-1-1 0 0 0,-1 0 1 0 0,1-12-141 0 0,-13 83 63 0 0,14 35 8 0 0,-7-45-61 0 0,8 50 55 0 0,-4-1 0 0 0,-2 2 1 0 0,-3 70-66 0 0,-6-137 10 0 0,-1-1 0 0 0,0 1 0 0 0,-1-1 0 0 0,0 1 0 0 0,0-1 0 0 0,-1 1 0 0 0,-1-1 0 0 0,0 0 0 0 0,0-1 0 0 0,-1 1 0 0 0,0-1 0 0 0,0 0 0 0 0,-1 0 0 0 0,-1 0 0 0 0,1-1 0 0 0,-1 0 0 0 0,-1 0 0 0 0,0-1 0 0 0,0 0 0 0 0,0 0 0 0 0,-1-1 0 0 0,1 0 0 0 0,-2-1 0 0 0,1 1 0 0 0,-1-2 0 0 0,1 1 0 0 0,-1-2 0 0 0,0 1 0 0 0,-1-1 0 0 0,1-1 0 0 0,0 0 0 0 0,-11 1-10 0 0,0 2-86 0 0,-1-2 0 0 0,0 0 0 0 0,1-1 0 0 0,-1-1 0 0 0,0-1 0 0 0,0-1 0 0 0,0-1 0 0 0,0-1 0 0 0,1-1 0 0 0,-1 0 0 0 0,1-2-1 0 0,0-1 1 0 0,1 0 0 0 0,0-2 0 0 0,0 0 0 0 0,-17-11 86 0 0,34 17-152 0 0,0 1-1 0 0,0-1 1 0 0,0 0-1 0 0,0 0 1 0 0,0 0-1 0 0,1 0 1 0 0,0 0-1 0 0,-1-1 1 0 0,1 1-1 0 0,0-1 1 0 0,1 1-1 0 0,-1-1 1 0 0,1 0-1 0 0,-1 1 1 0 0,1-1-1 0 0,0 0 1 0 0,1 0-1 0 0,-1 0 1 0 0,1 0 0 0 0,0 0-1 0 0,0-4 153 0 0,24-48-9136 0 0,-15 44-2492 0 0</inkml:trace>
  <inkml:trace contextRef="#ctx0" brushRef="#br0" timeOffset="352.704">1474 188 15627 0 0,'0'0'1533'0'0,"0"0"-361"0"0,0 0-197 0 0,0 0-100 0 0,0 0-62 0 0,0 0-111 0 0,0 0-174 0 0,0 0-97 0 0,0 0-73 0 0,0 0-54 0 0,0 0-73 0 0,0 0-55 0 0,0 0-43 0 0,-25 35-21 0 0,-77 107-13 0 0,99-139-91 0 0,1 0-1 0 0,-1 0 0 0 0,0 0 1 0 0,1 0-1 0 0,0 1 1 0 0,0-1-1 0 0,0 1 0 0 0,0 0 1 0 0,0-1-1 0 0,1 1 1 0 0,0 0-1 0 0,-1 0 0 0 0,2 0 1 0 0,-1 0-1 0 0,0 0 1 0 0,1 0-1 0 0,0 0 0 0 0,-1 0 1 0 0,2 2-8 0 0,0 7 31 0 0,0-4 18 0 0,0-1 1 0 0,1 1-1 0 0,0-1 0 0 0,1 1 1 0 0,-1-1-1 0 0,2 1 0 0 0,-1-1 0 0 0,1 0 1 0 0,0-1-1 0 0,1 1 0 0 0,0-1 0 0 0,0 0 1 0 0,0 0-1 0 0,1 0 0 0 0,0-1 1 0 0,0 0-1 0 0,1 0 0 0 0,0 0 0 0 0,0-1 1 0 0,0 0-1 0 0,1-1 0 0 0,0 1 0 0 0,-1-1 1 0 0,2-1-1 0 0,-1 0 0 0 0,0 0 1 0 0,1 0-1 0 0,-1-1 0 0 0,1-1 0 0 0,-1 1 1 0 0,1-1-1 0 0,0-1 0 0 0,0 1 0 0 0,0-2 1 0 0,-1 1-1 0 0,1-1 0 0 0,0 0 1 0 0,4-2-50 0 0,-3-1 94 0 0,0 0 0 0 0,0 0 0 0 0,-1-1 0 0 0,1-1 0 0 0,-1 0 0 0 0,0 0 1 0 0,-1 0-1 0 0,1-1 0 0 0,-1-1 0 0 0,-1 1 0 0 0,1-1 0 0 0,-2-1 0 0 0,1 1 0 0 0,-1-1 1 0 0,0 0-1 0 0,0-1 0 0 0,-1 1 0 0 0,-1-1 0 0 0,0 0 0 0 0,0 0 0 0 0,-1-1 0 0 0,0 1 1 0 0,-1-1-1 0 0,1-7-94 0 0,-1 5-28 0 0,-1-1 1 0 0,-1 0-1 0 0,0 1 0 0 0,0-1 1 0 0,-2 1-1 0 0,0-1 1 0 0,0 1-1 0 0,-1 0 1 0 0,-1 0-1 0 0,0 0 0 0 0,-1 0 1 0 0,0 1-1 0 0,-1 0 1 0 0,-1 0-1 0 0,0 0 0 0 0,0 1 1 0 0,-1 0-1 0 0,0 0 1 0 0,-1 1-1 0 0,-1 0 1 0 0,1 0-1 0 0,-1 1 0 0 0,-1 1 1 0 0,0 0-1 0 0,-5-3 28 0 0,-61-5-2157 0 0,51 22-1057 0 0,3 6-3533 0 0,10-1-5305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0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1044 547 0 0 0,'0'0'161'0'0,"0"0"532"0"0,0 0 499 0 0,0 0 416 0 0,0 0 194 0 0,0 0-20 0 0,0 0-229 0 0,0 0-270 0 0,0 0-171 0 0,0 0-135 0 0,5 1-109 0 0,3 2-421 0 0,23 5 2014 0 0,-12-5 2660 0 0,-35-3-302 0 0,-26 0-4598 0 0,-62-9 349 0 0,0 5 0 0 0,-72 6-570 0 0,18 24 446 0 0,48 7-181 0 0,108-31-254 0 0,1-1-7 0 0,1-1 16 0 0,0 0-37 0 0,0 0-13 0 0,0 0-35 0 0,45 29-24 0 0,-11-13 140 0 0,0-2 0 0 0,1-1 0 0 0,1-2 0 0 0,29 5-51 0 0,-6-1 21 0 0,130 40 56 0 0,-127-32-105 0 0,-43-6 43 0 0,-19-16 0 0 0,0-1-15 0 0,-15 15 146 0 0,-22 7-83 0 0,0-2-1 0 0,-1-1 0 0 0,-1-2 0 0 0,0-1 1 0 0,-2-3-1 0 0,0-1-62 0 0,-52 20 42 0 0,-225 89 14 0 0,257-95-60 0 0,40-19 2 0 0,1 1 0 0 0,0 1 0 0 0,1 0 0 0 0,0 2 0 0 0,1 0 0 0 0,0 1 0 0 0,1 1 0 0 0,0 1 0 0 0,-2 3 2 0 0,16-14-7 0 0,1 1 0 0 0,-1-1 0 0 0,1 1 0 0 0,0 0 0 0 0,0 0 0 0 0,0 0 0 0 0,0 0 0 0 0,1 0 0 0 0,0 0 0 0 0,-1 0 0 0 0,1 1 0 0 0,1-1 0 0 0,-1 0 0 0 0,1 0 0 0 0,0 1 0 0 0,0-1 0 0 0,0 1 0 0 0,0-1 0 0 0,1 0 0 0 0,0 2 7 0 0,24 17 53 0 0,-14-16-35 0 0,0-1-1 0 0,0 0 0 0 0,1 0 1 0 0,0-1-1 0 0,-1-1 1 0 0,2 0-1 0 0,-1-1 1 0 0,0 0-1 0 0,1-1 1 0 0,-1 0-1 0 0,8 0-17 0 0,-14-1 13 0 0,98 8 270 0 0,0-5-1 0 0,0-3 0 0 0,0-6 0 0 0,57-11-282 0 0,-9 5 376 0 0,-151 11-364 0 0,-1 0 8 0 0,0 0 18 0 0,0 0-10 0 0,0 0-1 0 0,0 0 15 0 0,0 0 8 0 0,0 0-27 0 0,0 0 10 0 0,-12-4-1129 0 0,12 0-126 0 0,0-2-8165 0 0,0 5-2287 0 0</inkml:trace>
  <inkml:trace contextRef="#ctx0" brushRef="#br0" timeOffset="1509.785">1793 580 1856 0 0,'0'0'1601'0'0,"0"0"84"0"0,0 0 272 0 0,0 0 263 0 0,0 0 63 0 0,0 0-215 0 0,0 0-387 0 0,0 0-394 0 0,0 0-313 0 0,0 0-205 0 0,0 0-139 0 0,0 0-101 0 0,0 0-55 0 0,2 34 1911 0 0,-23 263 487 0 0,10-209-2658 0 0,-3-1-1 0 0,-4-1 1 0 0,-13 32-214 0 0,10-4-22 0 0,21-113 28 0 0,-8 16-75 0 0,8-17 49 0 0,0 0 1 0 0,0 0-1 0 0,0-1 1 0 0,0 1 0 0 0,0 0-1 0 0,0 0 1 0 0,0-1-1 0 0,-1 1 1 0 0,1 0-1 0 0,0 0 1 0 0,0-1-1 0 0,0 1 1 0 0,-1 0-1 0 0,1 0 1 0 0,0 0-1 0 0,0-1 1 0 0,0 1-1 0 0,-1 0 1 0 0,1 0 0 0 0,0 0-1 0 0,0 0 1 0 0,-1 0-1 0 0,1 0 1 0 0,0-1-1 0 0,0 1 1 0 0,-1 0-1 0 0,1 0 1 0 0,0 0-1 0 0,-1 0 1 0 0,1 0-1 0 0,0 0 1 0 0,0 0 0 0 0,-1 0-1 0 0,1 0 1 0 0,0 0-1 0 0,-1 0 1 0 0,1 0-1 0 0,0 1 1 0 0,0-1-1 0 0,-1 0 1 0 0,1 0-1 0 0,0 0 1 0 0,0 0-1 0 0,-1 0 1 0 0,1 0-1 0 0,0 1 21 0 0,2-9-181 0 0,19-36-2869 0 0,-9 22-5705 0 0,-8 12-2755 0 0</inkml:trace>
  <inkml:trace contextRef="#ctx0" brushRef="#br0" timeOffset="1930.231">1746 639 10714 0 0,'0'0'1870'0'0,"0"0"-250"0"0,0 0-222 0 0,0 0 29 0 0,0 0 89 0 0,0 0-3 0 0,0 0-229 0 0,0 0-347 0 0,0 0-312 0 0,0 0-229 0 0,0 0-146 0 0,0 0-52 0 0,0 0-14 0 0,17-4 784 0 0,219-3 1581 0 0,-86-1-1939 0 0,-130 5-559 0 0,-20 3-43 0 0,0 0-3 0 0,0 0-11 0 0,0 0-16 0 0,0 0-26 0 0,0 0-10 0 0,0 0-45 0 0,0 0-41 0 0,0 0-25 0 0,-10 4-4143 0 0,4 4 1609 0 0,2-2-2472 0 0,0 2-6279 0 0</inkml:trace>
  <inkml:trace contextRef="#ctx0" brushRef="#br0" timeOffset="2193.24">1674 1011 14243 0 0,'0'0'2850'0'0,"0"0"-1596"0"0,0 0-752 0 0,0 0 10 0 0,0 0 262 0 0,0 0 196 0 0,0 0 43 0 0,0 0-54 0 0,0 0-143 0 0,0 0-68 0 0,0 0-49 0 0,0 0-117 0 0,15 5-86 0 0,49 14-70 0 0,-54-16-278 0 0,1-1 0 0 0,0-1 0 0 0,0 0 0 0 0,0 0 0 0 0,0-1 1 0 0,0 0-1 0 0,0-1 0 0 0,0-1 0 0 0,0 1 0 0 0,1-2-148 0 0,28-3 130 0 0,-2-2 386 0 0,-10 2-1750 0 0,-10 4-4533 0 0,-16 2-5249 0 0</inkml:trace>
  <inkml:trace contextRef="#ctx0" brushRef="#br0" timeOffset="31550.048">3629 1040 808 0 0,'0'0'1488'0'0,"0"0"-371"0"0,0 0-106 0 0,0 0 298 0 0,0 0 381 0 0,0 0 241 0 0,0 0-28 0 0,0 0-225 0 0,0 0-302 0 0,0 0-276 0 0,0 0-125 0 0,-2 0 615 0 0,-5 0-1529 0 0,6 0 8086 0 0,300-15-5765 0 0,-251 10-2212 0 0,97-8 187 0 0,-145 13-341 0 0,0 0-4 0 0,0 0-21 0 0,0 0-5 0 0,0 0-12 0 0,-5-1-1396 0 0,-12-2-7547 0 0,14 3 6446 0 0,1 0-8978 0 0</inkml:trace>
  <inkml:trace contextRef="#ctx0" brushRef="#br0" timeOffset="32016.911">3552 1250 8330 0 0,'0'0'2114'0'0,"0"0"-517"0"0,0 0-260 0 0,0 0 75 0 0,0 0 119 0 0,0 0-56 0 0,0 0-236 0 0,0 0-355 0 0,0 0-311 0 0,0 0-194 0 0,0 0-87 0 0,0 0-17 0 0,17 4 3431 0 0,-3 1-3386 0 0,0-1 0 0 0,0-1 0 0 0,1-1 0 0 0,-1 0 0 0 0,1 0 0 0 0,-1-2 0 0 0,1 0 0 0 0,0 0 0 0 0,6-2-320 0 0,22 0 311 0 0,98-1 242 0 0,-92 21-672 0 0,-38-14-1807 0 0,-6-5-1747 0 0,0-2-4114 0 0,0 0-4555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4:16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1282 0 0 0,'0'0'995'0'0,"0"0"85"0"0,0 0 84 0 0,0 0 130 0 0,0 0 169 0 0,0 0 189 0 0,0 0 129 0 0,0 0 19 0 0,0 0-74 0 0,0 0-131 0 0,1 2-431 0 0,3 3 10460 0 0,3-60-10741 0 0,2 32-847 0 0,1 1 0 0 0,1 1 0 0 0,0 0 0 0 0,2 0 0 0 0,0 1 0 0 0,2 1 0 0 0,0 0 0 0 0,4-2-36 0 0,-9 9 1 0 0,41-48 136 0 0,2 3-1 0 0,3 2 1 0 0,49-38-137 0 0,-102 93-7 0 0,-1 1 1 0 0,1-1 0 0 0,-1 1-1 0 0,0-1 1 0 0,1 1 0 0 0,-1 0-1 0 0,0-1 1 0 0,0 1 0 0 0,0 0-1 0 0,0 1 1 0 0,1-1 0 0 0,-2 0-1 0 0,1 1 1 0 0,0-1 0 0 0,0 1-1 0 0,0-1 1 0 0,-1 1 0 0 0,1 0-1 0 0,0 0 1 0 0,-1 0 0 0 0,0 0-1 0 0,0 0 1 0 0,1 0 0 0 0,-1 0-1 0 0,0 0 1 0 0,0 2 6 0 0,1-1-9 0 0,7 15 30 0 0,-1 1-1 0 0,-1 1 1 0 0,0-1 0 0 0,-2 1-1 0 0,0 0 1 0 0,-1 1 0 0 0,-1-1-1 0 0,-1 1 1 0 0,-1-1 0 0 0,0 1-1 0 0,-2-1 1 0 0,-1 3-21 0 0,2-16 8 0 0,-24 172 47 0 0,23-164-98 0 0,1-14 31 0 0,0-1 14 0 0,0 0-1 0 0,0 0 16 0 0,13-20-1 0 0,270-302-6 0 0,-250 285-16 0 0,2 2 1 0 0,1 2 0 0 0,2 1-1 0 0,1 2 1 0 0,30-17 5 0 0,-68 49-5 0 0,0-1 0 0 0,1 0-1 0 0,-1 1 1 0 0,0-1 0 0 0,0 1 0 0 0,0 0 0 0 0,0-1 0 0 0,0 1 0 0 0,-1 0 0 0 0,1-1-1 0 0,0 1 1 0 0,-1 0 0 0 0,1 0 0 0 0,-1 0 0 0 0,0 0 0 0 0,0-1 0 0 0,1 1 0 0 0,-1 0-1 0 0,0 0 1 0 0,-1 0 0 0 0,1 0 0 0 0,0 0 0 0 0,-1-1 0 0 0,1 1 0 0 0,-1 0 0 0 0,1 0-1 0 0,-1 0 6 0 0,1 8 12 0 0,-12 147 199 0 0,-22 65 85 0 0,20-139-248 0 0,8-80-651 0 0,7-9-2030 0 0,-1-4-6540 0 0,0 6-2786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7.4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 60 0 0 0,'0'0'188'0'0,"0"0"532"0"0,0 0 167 0 0,0 0 112 0 0,0 0 172 0 0,0 0 129 0 0,-2-7 95 0 0,0-2-819 0 0,-4-23 2921 0 0,1 26 11591 0 0,3 13-14497 0 0,31 81-13 0 0,39 194 195 0 0,-33-172-681 0 0,-16-20-20 0 0,-5-65-56 0 0,-13-25-9 0 0,-1 1-6 0 0,0 1-18 0 0,0-1 33 0 0,0-1 32 0 0,0 0-28 0 0,0 0-32 0 0,0 0-28 0 0,0 0 29 0 0,0 0 23 0 0,0 0-13 0 0,0 0 17 0 0,0 0-28 0 0,0 0-16 0 0,0 0 25 0 0,0 0 9 0 0,0 0 28 0 0,0 0-26 0 0,0 0 11 0 0,0 0 2 0 0,0 0-2 0 0,0 0 33 0 0,0 0 27 0 0,0 0 21 0 0,0 0 30 0 0,0 0 6 0 0,0 0-20 0 0,0 0 8 0 0,0 0-21 0 0,0 0-5 0 0,0 0-1 0 0,3-30 723 0 0,-1 17-816 0 0,0 1 0 0 0,1 0 0 0 0,0 0 0 0 0,1 0 0 0 0,0 0 0 0 0,1 0 0 0 0,0 1 0 0 0,1 0 0 0 0,1 0 0 0 0,-1 1 0 0 0,8-9-4 0 0,15-29 19 0 0,85-161 147 0 0,-70 110-200 0 0,-30 58 236 0 0,-10 4 223 0 0,-4 37-433 0 0,0 0 13 0 0,0 0 4 0 0,0 0-18 0 0,0 0-2 0 0,0 0-2 0 0,0 0 6 0 0,0 0 15 0 0,0 0 11 0 0,0 0-7 0 0,0 0 1 0 0,0 0-3 0 0,0 0-5 0 0,0 0-14 0 0,0 0-17 0 0,0 0 13 0 0,0 0 20 0 0,0 0-9 0 0,0 0 4 0 0,0 0-10 0 0,0 0 9 0 0,0 0-14 0 0,0 0-27 0 0,0 0 17 0 0,0 0-24 0 0,0 0-25 0 0,0 0-1 0 0,0 0-34 0 0,0 0-52 0 0,0 0-57 0 0,0 0-97 0 0,-6 0-3309 0 0,3 0-6442 0 0,2 0-2230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18.7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354 473 0 0 0,'0'0'491'0'0,"0"0"809"0"0,0 0 207 0 0,0 0 52 0 0,0 0 80 0 0,0 0 59 0 0,0 0 42 0 0,0 0-122 0 0,0 0-157 0 0,0 0-142 0 0,0 0-144 0 0,0 0-57 0 0,-1-3-115 0 0,1 1-867 0 0,-1 1 0 0 0,0-1 0 0 0,0 1 0 0 0,0-1 0 0 0,0 1 0 0 0,0-1 0 0 0,0 1 0 0 0,0 0 0 0 0,0 0 0 0 0,-1-1 1 0 0,1 1-1 0 0,0 0 0 0 0,-1 0 0 0 0,1 0 0 0 0,-1 0 0 0 0,1 1 0 0 0,-1-1 0 0 0,0 0 0 0 0,1 1 0 0 0,-1-1 0 0 0,0 1 0 0 0,1-1 0 0 0,-1 1 0 0 0,0 0 0 0 0,1 0 1 0 0,-1 0-1 0 0,0 0 0 0 0,0 0 0 0 0,1 0 0 0 0,-1 0 0 0 0,0 1 0 0 0,1-1 0 0 0,-1 1 0 0 0,-1 0-136 0 0,-9 0 99 0 0,1 2 0 0 0,-1-1 0 0 0,1 2 0 0 0,-1 0 0 0 0,1 0 0 0 0,0 1 0 0 0,1 0 0 0 0,-1 1 0 0 0,1 0 0 0 0,0 0-1 0 0,0 1 1 0 0,1 1 0 0 0,-4 4-99 0 0,-12 7 137 0 0,16-15-111 0 0,0 2 0 0 0,1-1 1 0 0,0 1-1 0 0,0 0 0 0 0,0 1 0 0 0,1 0 1 0 0,0 0-1 0 0,0 1 0 0 0,1 0 0 0 0,0 0 0 0 0,0 0 1 0 0,1 1-1 0 0,0-1 0 0 0,0 1 0 0 0,1 1 0 0 0,1-1 1 0 0,-1 1-1 0 0,1-1 0 0 0,1 1 0 0 0,-2 9-26 0 0,5-14 14 0 0,-1 0-1 0 0,1-1 1 0 0,-1 1-1 0 0,1 0 0 0 0,0-1 1 0 0,1 1-1 0 0,-1-1 1 0 0,1 0-1 0 0,0 1 1 0 0,0-1-1 0 0,1 0 1 0 0,-1 0-1 0 0,1 0 0 0 0,0 0 1 0 0,0-1-1 0 0,0 1 1 0 0,0-1-1 0 0,1 0 1 0 0,-1 0-1 0 0,1 0 1 0 0,0 0-1 0 0,0 0 1 0 0,0-1-1 0 0,0 0 0 0 0,0 0 1 0 0,1 0-1 0 0,-1 0 1 0 0,0-1-1 0 0,1 0 1 0 0,0 0-1 0 0,-1 0 1 0 0,1 0-1 0 0,0-1 1 0 0,-1 0-1 0 0,4 0-13 0 0,1 1 70 0 0,1-1 0 0 0,-1-1 0 0 0,1 0 0 0 0,-1 0 0 0 0,0-1 0 0 0,1 0 0 0 0,-1-1 0 0 0,0 0 0 0 0,0 0 1 0 0,-1-1-1 0 0,1 0 0 0 0,-1-1 0 0 0,0 0 0 0 0,0 0 0 0 0,5-4-70 0 0,17-16 168 0 0,-2-2-1 0 0,0 0 1 0 0,-2-2 0 0 0,-1-1-1 0 0,-2-1 1 0 0,0-1 0 0 0,-3-1-1 0 0,16-31-167 0 0,-26 41 8 0 0,0 0-1 0 0,-1-1 0 0 0,-1 0 1 0 0,-1 0-1 0 0,-2-1 0 0 0,0 0 1 0 0,-2 0-1 0 0,0 0 0 0 0,-2 0 1 0 0,-1-1-1 0 0,-1 1 0 0 0,-1-2-7 0 0,2 20-22 0 0,-1 1-1 0 0,1-1 0 0 0,-1 1 0 0 0,0-1 1 0 0,-1 1-1 0 0,0-1 0 0 0,0 1 0 0 0,0 0 1 0 0,-1 0-1 0 0,0 0 0 0 0,0 0 0 0 0,0 0 1 0 0,-1 1-1 0 0,0-1 0 0 0,0 1 0 0 0,0 0 1 0 0,-1 0-1 0 0,1 1 0 0 0,-1-1 0 0 0,0 1 0 0 0,-1 0 1 0 0,1 0-1 0 0,-1 1 0 0 0,0 0 0 0 0,0 0 1 0 0,0 0-1 0 0,0 0 0 0 0,0 1 0 0 0,0 0 1 0 0,-5 0 22 0 0,6 1-9 0 0,0 0 1 0 0,-1 1 0 0 0,1 0 0 0 0,0 0 0 0 0,0 0 0 0 0,0 1-1 0 0,0 0 1 0 0,-1 0 0 0 0,1 0 0 0 0,0 0 0 0 0,1 1-1 0 0,-1 0 1 0 0,0 0 0 0 0,0 0 0 0 0,1 0 0 0 0,-1 1-1 0 0,1 0 1 0 0,0 0 0 0 0,0 0 0 0 0,0 1 0 0 0,0-1 0 0 0,1 1-1 0 0,-1 0 1 0 0,1 0 0 0 0,0 0 0 0 0,0 0 0 0 0,0 1-1 0 0,1-1 1 0 0,-1 1 0 0 0,1 0 0 0 0,0-1 0 0 0,1 1-1 0 0,-1 0 1 0 0,1 0 0 0 0,0 0 0 0 0,0 5 8 0 0,1 7 58 0 0,2 0 1 0 0,0-1-1 0 0,1 1 0 0 0,1-1 1 0 0,0 1-1 0 0,2-1 0 0 0,-1 0 1 0 0,2-1-1 0 0,0 0 0 0 0,1 0 1 0 0,1 0-1 0 0,0-1 0 0 0,0 0 1 0 0,2-1-1 0 0,1 2-58 0 0,35 55 432 0 0,25 77 223 0 0,-18 4-353 0 0,-23-111-246 0 0,-30-40-73 0 0,-1 0 5 0 0,0 0 13 0 0,0 0-9 0 0,0 0-14 0 0,0 0-14 0 0,0 0-24 0 0,0 0-28 0 0,0 0-82 0 0,2-6-2228 0 0,1-3-4335 0 0,1 6-5033 0 0</inkml:trace>
  <inkml:trace contextRef="#ctx0" brushRef="#br0" timeOffset="798.828">838 297 6417 0 0,'0'0'1739'0'0,"0"0"-270"0"0,0 0-10 0 0,0 0 153 0 0,0 0 63 0 0,0 0-132 0 0,0 0-276 0 0,0 0-309 0 0,0 0-246 0 0,0 0-155 0 0,0 0-78 0 0,0 0-27 0 0,0 0 17 0 0,7 0 1429 0 0,13 156 1522 0 0,-8-88-3171 0 0,19 49-109 0 0,4-53-83 0 0,-35-64-7 0 0,1 0 0 0 0,-1 0 0 0 0,1 1 0 0 0,-1-1 0 0 0,1 0 0 0 0,-1 0 0 0 0,1 0-1 0 0,0 1 1 0 0,-1-1 0 0 0,1 0 0 0 0,-1 0 0 0 0,1 0 0 0 0,-1 0 0 0 0,1 0 0 0 0,-1 0 0 0 0,1 0-1 0 0,0 0 1 0 0,-1 0 0 0 0,1-1 0 0 0,-1 1 0 0 0,1 0 0 0 0,-1 0 0 0 0,1 0 0 0 0,-1-1 0 0 0,1 1-1 0 0,-1 0 1 0 0,1 0 0 0 0,-1-1 0 0 0,1 1 0 0 0,-1-1 0 0 0,0 1 0 0 0,1 0 0 0 0,-1-1 0 0 0,0 1-1 0 0,1-1 1 0 0,-1 1 0 0 0,0-1 0 0 0,1 1 0 0 0,-1-1 0 0 0,0 1 0 0 0,0-1 0 0 0,1 1-1 0 0,-1-1 1 0 0,0 1 0 0 0,0-1 0 0 0,0 1 0 0 0,0-1 0 0 0,0 0 0 0 0,0 1 0 0 0,0-1 0 0 0,0 1-1 0 0,0-1 1 0 0,0 1 0 0 0,0-1 0 0 0,0 1 0 0 0,-1-1 0 0 0,1 1 0 0 0,0-1 0 0 0,0 0 0 0 0,0 1-1 0 0,-1-1 1 0 0,1 1 0 0 0,0 0-50 0 0,1-5-446 0 0,59-161 613 0 0,105-185 158 0 0,-106 225-166 0 0,-64 130-2547 0 0,-3 13-4027 0 0,7-14-1056 0 0,1-2-4711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20.3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134 38 5785 0 0,'0'0'1982'0'0,"0"0"-170"0"0,0 0-33 0 0,0 0 18 0 0,0 0-29 0 0,0 0-179 0 0,0 0-288 0 0,0 0-283 0 0,0 0-257 0 0,0 0-175 0 0,0 0-112 0 0,0 0-53 0 0,0 0-32 0 0,18 0 1062 0 0,599 3 3503 0 0,-268-39-4435 0 0,-339 35-638 0 0,18-2-2234 0 0,-28 10-3076 0 0,0-4-3595 0 0,0-2-2437 0 0</inkml:trace>
  <inkml:trace contextRef="#ctx0" brushRef="#br0" timeOffset="1067.13">363 468 5937 0 0,'0'0'3177'0'0,"0"0"-802"0"0,0 0-477 0 0,0 0-202 0 0,0 0-73 0 0,0 0-86 0 0,0 0-216 0 0,0 0-241 0 0,0 0-233 0 0,0 0-195 0 0,0 0-138 0 0,0 0-111 0 0,0 0-67 0 0,-22 0-48 0 0,-69 3-15 0 0,38 19 154 0 0,44-14-319 0 0,-6 2-46 0 0,1 1 0 0 0,0 0 0 0 0,1 2 0 0 0,0-1 0 0 0,0 1 0 0 0,2 1 0 0 0,-1 1 0 0 0,2-1 0 0 0,0 1 0 0 0,1 1 0 0 0,0 0 0 0 0,1 0 0 0 0,1 1 0 0 0,1 0 0 0 0,0 0 0 0 0,2 1 0 0 0,0-1 0 0 0,0 1 0 0 0,2 0 0 0 0,0 1-62 0 0,1-15 1 0 0,1 1 0 0 0,0-1 0 0 0,0 0-1 0 0,0 1 1 0 0,1-1 0 0 0,-1 0 0 0 0,1 0 0 0 0,0 0 0 0 0,0 1-1 0 0,0-1 1 0 0,1 0 0 0 0,0 0 0 0 0,-1-1 0 0 0,1 1-1 0 0,1 0 1 0 0,-1 0 0 0 0,1-1 0 0 0,-1 0 0 0 0,1 1 0 0 0,0-1-1 0 0,0 0 1 0 0,0 0 0 0 0,0-1 0 0 0,1 1 0 0 0,-1-1-1 0 0,3 2 1 0 0,6 0 56 0 0,1 1 1 0 0,-1-2 0 0 0,1 0-1 0 0,0 0 1 0 0,0-1 0 0 0,0 0 0 0 0,1-2-1 0 0,-1 1 1 0 0,0-2 0 0 0,0 1 0 0 0,0-2-1 0 0,1 0 1 0 0,-1 0 0 0 0,-1-1 0 0 0,1-1-1 0 0,0 0 1 0 0,-1-1 0 0 0,0-1-1 0 0,0 1 1 0 0,0-2 0 0 0,-1 0 0 0 0,0 0-1 0 0,0-1 1 0 0,1-2-58 0 0,23-10 91 0 0,-1-2-1 0 0,-1-2 1 0 0,-1-1-1 0 0,-1-1 1 0 0,-1-2 0 0 0,-1-1-1 0 0,-2-1 1 0 0,-1-1-1 0 0,-2-1 1 0 0,-1-2-1 0 0,-1 0 1 0 0,15-34-91 0 0,-32 58 7 0 0,-1-1 0 0 0,1 0 0 0 0,-2 0 0 0 0,0 0 0 0 0,0 0 0 0 0,-1 0 0 0 0,0-1-1 0 0,-1 1 1 0 0,0-1 0 0 0,-1 0 0 0 0,0 1 0 0 0,-1-1 0 0 0,0 1 0 0 0,-1-1 0 0 0,-1 1 0 0 0,1 0 0 0 0,-2 0 0 0 0,1 0 0 0 0,-2 0 0 0 0,1 0-1 0 0,-2 1 1 0 0,1 0 0 0 0,-1 0 0 0 0,-1 0 0 0 0,0 1 0 0 0,0 0 0 0 0,-1 0 0 0 0,0 1 0 0 0,0 0 0 0 0,-1 0 0 0 0,-2 0-7 0 0,5 5-5 0 0,0 1 1 0 0,0 0-1 0 0,0 0 1 0 0,-1 0-1 0 0,1 1 1 0 0,0 0-1 0 0,-1 0 1 0 0,1 1-1 0 0,-1 0 1 0 0,1 0-1 0 0,-1 0 1 0 0,1 1-1 0 0,-1 0 1 0 0,1 0-1 0 0,-1 1 1 0 0,1 0-1 0 0,0 0 1 0 0,0 0-1 0 0,0 1 1 0 0,0 0-1 0 0,0 0 1 0 0,1 0-1 0 0,-1 1 1 0 0,1-1-1 0 0,0 2 1 0 0,0-1-1 0 0,-2 2 5 0 0,-6 7-14 0 0,0 0 0 0 0,0 1-1 0 0,1 0 1 0 0,1 1 0 0 0,1 0 0 0 0,0 0 0 0 0,0 1 0 0 0,2 1-1 0 0,-1 2 15 0 0,2 0-8 0 0,1 1-1 0 0,1-1 1 0 0,0 1 0 0 0,2 0-1 0 0,0 0 1 0 0,2 0-1 0 0,0 1 1 0 0,1-1-1 0 0,2 11 9 0 0,-1-23 6 0 0,0 1-1 0 0,1-1 1 0 0,0 0-1 0 0,0 0 0 0 0,1 0 1 0 0,0 0-1 0 0,0-1 1 0 0,1 1-1 0 0,0-1 0 0 0,1 0 1 0 0,-1 0-1 0 0,1 0 1 0 0,1 0-1 0 0,-1-1 0 0 0,1 0 1 0 0,0 0-1 0 0,0-1 1 0 0,1 0-1 0 0,0 0 0 0 0,0 0 1 0 0,4 1-6 0 0,13 8 26 0 0,1-2-1 0 0,0-1 1 0 0,1 0 0 0 0,0-2 0 0 0,23 4-26 0 0,1 2-168 0 0,-48-8-1622 0 0,-2-3-5314 0 0,0-4-2262 0 0</inkml:trace>
  <inkml:trace contextRef="#ctx0" brushRef="#br0" timeOffset="1349.101">1252 343 19164 0 0,'0'0'1291'0'0,"0"0"-520"0"0,0 0-162 0 0,0 0 165 0 0,0 0 153 0 0,0 0 17 0 0,0 0-121 0 0,-28 35-207 0 0,-89 110-184 0 0,49-53 80 0 0,65-88-495 0 0,-28 37 97 0 0,1 2 0 0 0,2 1 0 0 0,-18 41-114 0 0,46-84-8 0 0,-36 68-567 0 0,3-31-2951 0 0,17-34-84 0 0,5-5-5359 0 0,7-2-1565 0 0</inkml:trace>
  <inkml:trace contextRef="#ctx0" brushRef="#br0" timeOffset="1703.462">817 325 6889 0 0,'0'0'6621'0'0,"0"0"-3514"0"0,0 0-1299 0 0,0 0-325 0 0,0 0-170 0 0,0 0-157 0 0,0 0-217 0 0,0 0-271 0 0,0 0-229 0 0,0 0-175 0 0,0 0-76 0 0,0 0 50 0 0,-1 5 78 0 0,1 2-167 0 0,-1 0 0 0 0,1 0-1 0 0,1 0 1 0 0,-1 0 0 0 0,1 0-1 0 0,0 0 1 0 0,0 0 0 0 0,1-1-1 0 0,0 1 1 0 0,1 0 0 0 0,-1-1-1 0 0,1 0 1 0 0,0 1-149 0 0,12 17 298 0 0,1-1 0 0 0,1 0 0 0 0,1-1 0 0 0,1-1-1 0 0,1-1 1 0 0,0-1 0 0 0,2-1 0 0 0,2 2-298 0 0,47 43 301 0 0,121 125 156 0 0,-125-129-461 0 0,-63-53 793 0 0,-3-4-2456 0 0,1 1-7220 0 0,-2-3-3445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31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7 221 5633 0 0,'0'0'2990'0'0,"0"0"-675"0"0,0 0-276 0 0,0 0-106 0 0,0 0-106 0 0,0 0-203 0 0,0 0-282 0 0,0 0-283 0 0,0 0-287 0 0,0 0-221 0 0,0 0-106 0 0,-7 0 2256 0 0,103 23-31 0 0,265-9-1126 0 0,-360-14-1525 0 0,-1 0 27 0 0,0 0-18 0 0,0 0 10 0 0,0 0 12 0 0,0 0 20 0 0,0 0 6 0 0,0 0-6 0 0,0 0 10 0 0,0 0-10 0 0,0 0-1 0 0,0 0 3 0 0,0 0 17 0 0,0 0-29 0 0,0 0-21 0 0,0 0-7 0 0,0 0-40 0 0,0 0 29 0 0,0 0 10 0 0,0 0 0 0 0,0 0 14 0 0,0 0-15 0 0,0 0-2 0 0,0 0 10 0 0,0 0-15 0 0,0 0-2 0 0,0 0-3 0 0,0 0-1 0 0,0 0 7 0 0,0 0 7 0 0,0 0 6 0 0,0 0 16 0 0,0 0-9 0 0,0 0 19 0 0,0 0-2 0 0,0 0 11 0 0,0 0 11 0 0,0 0-4 0 0,0 0 14 0 0,0 0 11 0 0,0 0 5 0 0,0 0-1 0 0,0 0 8 0 0,-15-48 393 0 0,-27-103-396 0 0,22 104-249 0 0,20 46-1 0 0,4-6-4998 0 0,4 6-1850 0 0,0-2-6144 0 0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6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96 640 0 0,'0'0'1786'0'0,"0"0"-329"0"0,0 0-91 0 0,0 0 166 0 0,0 0 127 0 0,0 0 46 0 0,0 0-33 0 0,0 0-161 0 0,0 0-175 0 0,0 0-197 0 0,0 0-194 0 0,-1-2-173 0 0,-37-41 3539 0 0,9 24-2835 0 0,25 15-1288 0 0,-1 1 0 0 0,1 0 0 0 0,-1 0 0 0 0,0 0 0 0 0,-1 0 0 0 0,1 1-1 0 0,0 0 1 0 0,-1 0 0 0 0,1 0 0 0 0,-1 1 0 0 0,0-1 0 0 0,1 1 0 0 0,-1 1 0 0 0,-2-1-188 0 0,6 1 25 0 0,-1 0 1 0 0,1 0 0 0 0,-1 0-1 0 0,1 1 1 0 0,-1-1 0 0 0,1 1-1 0 0,0-1 1 0 0,-1 1-1 0 0,1 0 1 0 0,0 0 0 0 0,0 0-1 0 0,-1 0 1 0 0,1 0 0 0 0,0 0-1 0 0,0 1 1 0 0,0-1 0 0 0,0 1-1 0 0,1 0 1 0 0,-1-1 0 0 0,0 1-1 0 0,1 0 1 0 0,-1 0 0 0 0,1 0-1 0 0,-1 0 1 0 0,1 0 0 0 0,0 0-1 0 0,0 0 1 0 0,0 1 0 0 0,0-1-1 0 0,1 0 1 0 0,-1 1 0 0 0,0-1-1 0 0,1 2-25 0 0,-9 27 69 0 0,1 0 0 0 0,2 1 0 0 0,1 0 0 0 0,1 0-1 0 0,1 20-68 0 0,3-1 75 0 0,-2-12-22 0 0,2-1 0 0 0,2 1 0 0 0,2 0 1 0 0,1-1-1 0 0,2 1 0 0 0,5 13-53 0 0,6 11 161 0 0,-2 1 1 0 0,-3 1-1 0 0,0 25-161 0 0,34 204 787 0 0,-21-47-192 0 0,-69-18-85 0 0,38-206-478 0 0,0 1 0 0 0,-1-1 0 0 0,-1-1 0 0 0,-1 0 0 0 0,-1 0 0 0 0,-5 7-32 0 0,-56 54 256 0 0,8-44-99 0 0,-32 8 20 0 0,69-50-133 0 0,16-48-2342 0 0,11 33-883 0 0,3 3-3380 0 0,0 7-5866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38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333 615 2961 0 0,'0'0'1576'0'0,"0"0"-173"0"0,0 0 77 0 0,0 0 271 0 0,0 0 255 0 0,0 0 40 0 0,0 0-179 0 0,0 0-249 0 0,0 0-277 0 0,0 0-243 0 0,0 0-165 0 0,0 0-113 0 0,0 0-63 0 0,-8-8-68 0 0,-28-21-69 0 0,-10 22 1135 0 0,38 8-1655 0 0,0 2-1 0 0,0-1 1 0 0,0 1-1 0 0,1 0 1 0 0,-1 1-1 0 0,1 0 0 0 0,0 0 1 0 0,0 0-1 0 0,0 1 1 0 0,0 0-1 0 0,1 0 1 0 0,-1 2-100 0 0,-3 1 83 0 0,-1 0-59 0 0,0 1 1 0 0,0 0 0 0 0,1 0 0 0 0,0 2 0 0 0,1-1 0 0 0,0 1 0 0 0,1 0 0 0 0,0 1 0 0 0,1-1 0 0 0,0 2 0 0 0,1-1 0 0 0,0 1 0 0 0,1 0 0 0 0,0 0 0 0 0,1 1 0 0 0,1-1 0 0 0,0 1-1 0 0,1 0 1 0 0,0-1 0 0 0,1 12-25 0 0,1-21 2 0 0,0 1-1 0 0,1-1 0 0 0,-1 0 0 0 0,1 0 0 0 0,0 0 0 0 0,0 0 1 0 0,1 0-1 0 0,-1 0 0 0 0,1-1 0 0 0,0 1 0 0 0,0 0 1 0 0,0-1-1 0 0,0 1 0 0 0,1-1 0 0 0,-1 0 0 0 0,1 1 1 0 0,0-1-1 0 0,0-1 0 0 0,0 1 0 0 0,0 0 0 0 0,1-1 1 0 0,-1 1-1 0 0,1-1 0 0 0,-1 0 0 0 0,1-1 0 0 0,0 1 1 0 0,0 0-1 0 0,0-1 0 0 0,0 0 0 0 0,0 0 0 0 0,0 0-1 0 0,4 1 47 0 0,0-1 0 0 0,0 0 0 0 0,0 0-1 0 0,0 0 1 0 0,0-1 0 0 0,-1-1 0 0 0,1 1 0 0 0,0-1-1 0 0,0 0 1 0 0,0-1 0 0 0,0 0 0 0 0,-1 0-1 0 0,1-1 1 0 0,-1 0 0 0 0,0 0 0 0 0,3-2-47 0 0,18-16 122 0 0,0-1 0 0 0,-1-1 1 0 0,-1-2-1 0 0,-2 0 0 0 0,0-2 1 0 0,-2-1-1 0 0,-1 0 0 0 0,-1-2 1 0 0,-2 0-1 0 0,0-1 0 0 0,10-28-122 0 0,-16 32 18 0 0,-2-1-1 0 0,0 0 0 0 0,-2-1 0 0 0,-1 1 0 0 0,-2-2 1 0 0,0 1-1 0 0,-2 0 0 0 0,-1-1 0 0 0,-2 0 0 0 0,-2-24-17 0 0,0 38-8 0 0,0 0-1 0 0,-1 0 0 0 0,-1 0 0 0 0,-1 0 0 0 0,0 0 0 0 0,0 1 0 0 0,-2 0 0 0 0,0 1 0 0 0,-1-1 0 0 0,0 1 0 0 0,-1 1 0 0 0,0-1 1 0 0,-2 1-1 0 0,1 1 0 0 0,-1 0 0 0 0,-11-8 9 0 0,20 18-5 0 0,0 0-1 0 0,0 0 1 0 0,0 1 0 0 0,0-1 0 0 0,0 1 0 0 0,0-1 0 0 0,0 1-1 0 0,0 0 1 0 0,0 0 0 0 0,-1 0 0 0 0,1 0 0 0 0,-1 1 0 0 0,1-1-1 0 0,0 0 1 0 0,-1 1 0 0 0,1 0 0 0 0,-1-1 0 0 0,1 1 0 0 0,-1 0-1 0 0,1 1 1 0 0,-1-1 0 0 0,1 0 0 0 0,-1 1 0 0 0,1-1 0 0 0,-1 1-1 0 0,1 0 1 0 0,0-1 0 0 0,-1 1 0 0 0,1 1 0 0 0,0-1 0 0 0,0 0-1 0 0,-1 1 6 0 0,-3 9 4 0 0,0 1-1 0 0,1 0 0 0 0,1 0 1 0 0,0 0-1 0 0,1 0 0 0 0,0 0 1 0 0,1 1-1 0 0,0 0 0 0 0,1-1 0 0 0,0 1 1 0 0,1 0-1 0 0,1 0 0 0 0,0-1 1 0 0,0 1-1 0 0,1 0 0 0 0,1-1 0 0 0,0 1 1 0 0,1-1-1 0 0,3 7-3 0 0,0-4 36 0 0,33 86 239 0 0,-4 0 0 0 0,-5 3 1 0 0,-1 12-276 0 0,-5 32 157 0 0,-9-63-121 0 0,8-130-2787 0 0,-15 22 585 0 0,0 0-6052 0 0,-7 15-3391 0 0</inkml:trace>
  <inkml:trace contextRef="#ctx0" brushRef="#br0" timeOffset="334.066">1038 453 13571 0 0,'0'0'1802'0'0,"0"0"-403"0"0,0 0-30 0 0,0 0 168 0 0,0 0-28 0 0,0 0-223 0 0,0 0-298 0 0,0 0-274 0 0,0 0-172 0 0,0 0-30 0 0,0 0 5 0 0,0 0 11 0 0,0 0-31 0 0,-5 14-94 0 0,-40 98 237 0 0,-99 166-48 0 0,96-189-1247 0 0,33-75-3455 0 0,0-25-12064 0 0,13 4 8707 0 0</inkml:trace>
  <inkml:trace contextRef="#ctx0" brushRef="#br0" timeOffset="636.824">712 420 12491 0 0,'0'0'2867'0'0,"0"0"-513"0"0,0 0-450 0 0,0 0-249 0 0,0 0-205 0 0,0 0-290 0 0,0 0-312 0 0,0 0-302 0 0,0 0-236 0 0,0 0-85 0 0,0 0 9 0 0,0 0 44 0 0,2 11 58 0 0,30 88 729 0 0,0-52-475 0 0,1-1-1 0 0,3-1 1 0 0,1-3-1 0 0,5 3-589 0 0,94 101 519 0 0,-75-90-578 0 0,-49-52 50 0 0,-10-4-4663 0 0,-1-1-4962 0 0,-1-2-3359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0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377 169 4017 0 0,'0'0'2043'0'0,"0"0"-299"0"0,0 0-139 0 0,0 0 68 0 0,0 0 136 0 0,0 0-25 0 0,0 0-136 0 0,0 0-199 0 0,0 0-254 0 0,0 0-196 0 0,0 0-173 0 0,-7-9-117 0 0,-57-74 2311 0 0,47 63-2135 0 0,-38-26 917 0 0,50 44-1747 0 0,-1 0-1 0 0,0 0 1 0 0,0 1-1 0 0,0-1 1 0 0,0 1-1 0 0,0 1 1 0 0,0-1-1 0 0,-1 1 0 0 0,1 0 1 0 0,0 1-1 0 0,0-1 1 0 0,0 1-1 0 0,0 0 1 0 0,0 1-1 0 0,0-1 0 0 0,0 1 1 0 0,1 0-1 0 0,-1 1 1 0 0,0 0-1 0 0,1-1 1 0 0,0 2-1 0 0,-3 0-54 0 0,-20 59 112 0 0,23-41-87 0 0,1 0 0 0 0,1 0 0 0 0,1 0-1 0 0,1 0 1 0 0,0 0 0 0 0,3 17-25 0 0,-1 10 66 0 0,2-12 4 0 0,1 0 0 0 0,3 0 1 0 0,0 0-1 0 0,2-1 0 0 0,8 18-70 0 0,-6-19 10 0 0,98 240 362 0 0,-75-197-275 0 0,-4 2-1 0 0,-3 0 0 0 0,-3 2 0 0 0,-4 0 1 0 0,6 65-97 0 0,-21-105 49 0 0,1 4 38 0 0,-2 1 0 0 0,-3-1-1 0 0,-1 1 1 0 0,-2 5-87 0 0,0-41 30 0 0,1-1 1 0 0,-2 1-1 0 0,1-1 1 0 0,-2 1-1 0 0,1-1 1 0 0,-1 0-1 0 0,-1 0 1 0 0,0-1-1 0 0,0 1 1 0 0,-1-1-1 0 0,0 0 1 0 0,0-1-1 0 0,-1 1 1 0 0,-1-1-1 0 0,1-1 1 0 0,-1 1-1 0 0,0-1 1 0 0,-1-1-1 0 0,0 1 1 0 0,0-1-1 0 0,0-1 1 0 0,-1 0-1 0 0,-5 2-30 0 0,-2-1 26 0 0,0-1-1 0 0,-1 0 0 0 0,1-1 1 0 0,-1-1-1 0 0,0-1 0 0 0,0 0 1 0 0,-1-2-1 0 0,1 0 0 0 0,-13-2-25 0 0,28 1-33 0 0,0 1 0 0 0,0-1 0 0 0,0 0 0 0 0,1-1-1 0 0,-1 1 1 0 0,0 0 0 0 0,0-1 0 0 0,1 1 0 0 0,-1-1-1 0 0,1 0 1 0 0,-1 0 0 0 0,1 0 0 0 0,0 0-1 0 0,0-1 1 0 0,-1 1 0 0 0,2 0 0 0 0,-1-1 0 0 0,0 0-1 0 0,1 1 1 0 0,-1-1 0 0 0,1 0 0 0 0,0 0 0 0 0,-1 0-1 0 0,1 0 1 0 0,0-2 33 0 0,12-46-3868 0 0,0 37-825 0 0,-4 6-7571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1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345 717 8130 0 0,'0'0'1731'0'0,"0"0"-220"0"0,0 0-68 0 0,0 0 40 0 0,0 0-4 0 0,0 0-63 0 0,0 0-116 0 0,0 0-167 0 0,0 0-164 0 0,0 0-155 0 0,0 0-156 0 0,-11-3-104 0 0,-37-12-53 0 0,42 14-354 0 0,0 0-1 0 0,-1 0 1 0 0,1 1-1 0 0,-1 0 1 0 0,1 0 0 0 0,-1 0-1 0 0,1 1 1 0 0,-1 0-1 0 0,1 1 1 0 0,-1-1-1 0 0,1 1 1 0 0,0 0-1 0 0,0 1 1 0 0,0-1-1 0 0,0 1 1 0 0,1 0 0 0 0,-6 4-147 0 0,-1 0 141 0 0,-1 0-80 0 0,1 0 0 0 0,0 1-1 0 0,0 1 1 0 0,1 0 0 0 0,0 1 0 0 0,1 0 0 0 0,0 0 0 0 0,0 1 0 0 0,1 0-1 0 0,1 1 1 0 0,-8 12-61 0 0,13-18 1 0 0,0 0-1 0 0,0 0 0 0 0,0 0 0 0 0,1 0 0 0 0,0 0 1 0 0,0 1-1 0 0,1-1 0 0 0,-1 1 0 0 0,1-1 0 0 0,1 1 0 0 0,-1 0 1 0 0,1-1-1 0 0,0 1 0 0 0,1 0 0 0 0,0-1 0 0 0,0 1 1 0 0,0-1-1 0 0,1 1 0 0 0,0-1 0 0 0,0 0 0 0 0,0 1 1 0 0,1-1-1 0 0,0 0 0 0 0,0-1 0 0 0,1 1 0 0 0,-1 0 1 0 0,2-1-1 0 0,2 4 16 0 0,0-1 0 0 0,1-1 0 0 0,1 1 0 0 0,-1-1 1 0 0,1-1-1 0 0,0 0 0 0 0,1 0 0 0 0,-1 0 0 0 0,1-1 0 0 0,0-1 1 0 0,0 0-1 0 0,1 0 0 0 0,-1-1 0 0 0,1 0 0 0 0,0-1 0 0 0,0 0 1 0 0,0-1-1 0 0,0 0 0 0 0,0-1 0 0 0,0 0 0 0 0,0-1 1 0 0,0 0-1 0 0,5-2-16 0 0,-2-1 89 0 0,0-1 1 0 0,0-1-1 0 0,-1-1 1 0 0,0 0 0 0 0,0 0-1 0 0,0-1 1 0 0,-1-1-1 0 0,-1 0 1 0 0,0-1-1 0 0,0 0 1 0 0,0 0 0 0 0,3-7-90 0 0,14-16 104 0 0,-3-1 1 0 0,-1-1-1 0 0,-1-1 1 0 0,-2-1 0 0 0,-2-1-1 0 0,-1-1 1 0 0,8-29-105 0 0,-16 41 19 0 0,-1-1 0 0 0,-1 0 0 0 0,-2 0 0 0 0,-1 0 0 0 0,-1-1 1 0 0,-1 1-1 0 0,-2-21-19 0 0,-1 23-14 0 0,-1-1 1 0 0,-2 0-1 0 0,-1 1 1 0 0,-1-1-1 0 0,-1 1 1 0 0,-1 0-1 0 0,-1 1 1 0 0,-2 0-1 0 0,0 0 1 0 0,-2 1-1 0 0,0 0 1 0 0,-2 1-1 0 0,-1 0 14 0 0,11 16-8 0 0,0 1 0 0 0,-1-1-1 0 0,1 1 1 0 0,-1 0-1 0 0,-1 1 1 0 0,1-1 0 0 0,-1 1-1 0 0,0 0 1 0 0,0 0 0 0 0,-1 1-1 0 0,1 0 1 0 0,-1 0-1 0 0,0 0 1 0 0,0 1 0 0 0,0 0-1 0 0,-1 0 1 0 0,1 1-1 0 0,-1 0 1 0 0,1 0 0 0 0,-1 1-1 0 0,0 0 1 0 0,0 1-1 0 0,1-1 1 0 0,-6 2 8 0 0,6 1-3 0 0,1 2 0 0 0,0-1 1 0 0,0 1-1 0 0,0 0 0 0 0,0 0 0 0 0,0 1 0 0 0,1-1 1 0 0,0 1-1 0 0,0 0 0 0 0,1 1 0 0 0,-1-1 0 0 0,1 1 1 0 0,0 0-1 0 0,0 0 0 0 0,1 0 0 0 0,0 1 0 0 0,0-1 1 0 0,1 1-1 0 0,-1 0 3 0 0,-5 16 28 0 0,0 0 0 0 0,2 1 0 0 0,0-1 0 0 0,2 1 0 0 0,0 0 0 0 0,2 1 0 0 0,1-1 0 0 0,1 0 0 0 0,0 1 0 0 0,2-1 1 0 0,1 0-1 0 0,1 0 0 0 0,1 0 0 0 0,2 0 0 0 0,0-1 0 0 0,1 0 0 0 0,1-1 0 0 0,1 1 0 0 0,1-2 0 0 0,8 11-28 0 0,91 143 449 0 0,30 59 361 0 0,-86-112-508 0 0,-44-108-224 0 0,-11-24-446 0 0,-6-2-243 0 0,1 0-1542 0 0,4 2-4758 0 0,2 3-5213 0 0</inkml:trace>
  <inkml:trace contextRef="#ctx0" brushRef="#br0" timeOffset="369.86">1220 570 17140 0 0,'0'0'1495'0'0,"0"0"-362"0"0,0 0-82 0 0,0 0 87 0 0,0 0 2 0 0,0 0-127 0 0,0 0-242 0 0,0 0-209 0 0,0 0-113 0 0,0 0-33 0 0,0 0-45 0 0,0 0-34 0 0,-12 12-10 0 0,-38 39-53 0 0,-4 30 615 0 0,-55 129-391 0 0,109-210-499 0 0,-10 21-63 0 0,-2-2 0 0 0,-1 1-1 0 0,0-2 1 0 0,-1 0-1 0 0,-1 0 1 0 0,-1-2 0 0 0,-16 15 64 0 0,7-19-1496 0 0,24-12 1221 0 0,1 0 0 0 0,-1 0 0 0 0,0 0 0 0 0,0 0 0 0 0,0-1-1 0 0,1 1 1 0 0,-1 0 0 0 0,0-1 0 0 0,0 1 0 0 0,1-1 0 0 0,-1 1 0 0 0,0 0 0 0 0,1-1-1 0 0,-1 0 1 0 0,0 1 0 0 0,1-1 0 0 0,-1 1 0 0 0,1-1 0 0 0,-1 0 0 0 0,1 1 0 0 0,-1-1-1 0 0,1 0 1 0 0,0 0 0 0 0,-1 1 0 0 0,1-1 0 0 0,0 0 0 0 0,-1 0 0 0 0,1 0 0 0 0,0 1-1 0 0,0-1 1 0 0,0 0 0 0 0,0 0 0 0 0,0 0 0 0 0,0 0 0 0 0,0 1 0 0 0,0-1 0 0 0,0 0-1 0 0,0 0 1 0 0,1 0 0 0 0,-1 1 0 0 0,0-1 0 0 0,0 0 275 0 0,0-9-5485 0 0,0 5-4532 0 0</inkml:trace>
  <inkml:trace contextRef="#ctx0" brushRef="#br0" timeOffset="1019.979">861 493 10714 0 0,'0'0'2534'0'0,"0"0"-428"0"0,0 0-374 0 0,0 0-170 0 0,0 0-126 0 0,0 0-143 0 0,0 0-161 0 0,0 0-140 0 0,0 0-109 0 0,0 0-115 0 0,0 0-94 0 0,0 0-114 0 0,0 0-112 0 0,-13-3-83 0 0,-40-10-74 0 0,40 10-36 0 0,13 3-31 0 0,0 0-42 0 0,0 0-59 0 0,35 26 1141 0 0,-14-11-1111 0 0,0 0-1 0 0,-2 1 1 0 0,0 1-1 0 0,-1 1 1 0 0,0 1-1 0 0,-2 0 1 0 0,0 1-1 0 0,-1 1 1 0 0,0 3-153 0 0,68 139 420 0 0,40 97-110 0 0,-92-209-242 0 0,-29-60-653 0 0,-2-2-5013 0 0,0 10 2858 0 0,0-3-9932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49.3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1 251 6689 0 0,'0'0'3675'0'0,"0"0"-1846"0"0,0 0-668 0 0,0 0-1 0 0,0 0 147 0 0,0 0 76 0 0,0 0-127 0 0,0 0-273 0 0,0 0-306 0 0,0 0-182 0 0,0 0-88 0 0,0 4 3604 0 0,24 8-2384 0 0,99 5-29 0 0,215-5 116 0 0,-337-12-1712 0 0,-1 0 4 0 0,0 0-12 0 0,0 0 2 0 0,0 0 12 0 0,0 0-8 0 0,0 0 14 0 0,0 0 3 0 0,0 0-21 0 0,0 0-5 0 0,0 0 15 0 0,0 0-10 0 0,0 0-1 0 0,0 0 8 0 0,0 0-6 0 0,0 0 8 0 0,0 0 5 0 0,0 0-5 0 0,0 0-34 0 0,0 0-2 0 0,0 0 10 0 0,0 0-10 0 0,-16-9-3439 0 0,6 3-5535 0 0,8 6-2900 0 0</inkml:trace>
  <inkml:trace contextRef="#ctx0" brushRef="#br0" timeOffset="485.634">6 458 11698 0 0,'0'0'2032'0'0,"0"0"-373"0"0,0 0-262 0 0,0 0-30 0 0,0 0-65 0 0,0 0-179 0 0,0 0-275 0 0,0 0-253 0 0,0 0-190 0 0,0 0-105 0 0,0 0-18 0 0,0 0-16 0 0,0 0 20 0 0,4 11 1293 0 0,20-1-961 0 0,1-2 0 0 0,0 0 1 0 0,0-2-1 0 0,0-1 0 0 0,1-1 1 0 0,20 1-619 0 0,45 7 445 0 0,75 7 33 0 0,-137-15-410 0 0,-29-4-58 0 0,0 0-14 0 0,0 0-5 0 0,0 0-8 0 0,0 0-13 0 0,0 0-6 0 0,0 0-17 0 0,0 0-18 0 0,0 0-42 0 0,0 0-60 0 0,-15 0-3548 0 0,10 0-2134 0 0,1 0-5983 0 0</inkml:trace>
  <inkml:trace contextRef="#ctx0" brushRef="#br0" timeOffset="1152.908">279 41 8138 0 0,'0'0'3512'0'0,"0"0"-1554"0"0,0 0-580 0 0,0 0-29 0 0,0 0 124 0 0,0 0 50 0 0,0 0-136 0 0,0 0-259 0 0,0 0-274 0 0,0 0-236 0 0,0 0-148 0 0,0 0-98 0 0,-7-6-45 0 0,-19-21-41 0 0,17 20-42 0 0,8 7-30 0 0,1 0-40 0 0,0 0-43 0 0,8 26 696 0 0,2-11-596 0 0,1 0 0 0 0,0 0 0 0 0,2-1 0 0 0,-1-1 0 0 0,2 0 0 0 0,0-1-1 0 0,0 0 1 0 0,1-1 0 0 0,1-1 0 0 0,7 4-231 0 0,37 29 238 0 0,110 65 86 0 0,-154-90-320 0 0,-16 7 102 0 0,-16 9-5 0 0,-18 13-19 0 0,-2-2 0 0 0,-2-2 0 0 0,-2-1 0 0 0,-1-2 1 0 0,-2-2-1 0 0,-2-2 0 0 0,-14 7-82 0 0,30-21 44 0 0,-95 86 64 0 0,123-108-105 0 0,-7 11-1324 0 0,13-8-8617 0 0,-4-3-2377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2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656 258 3025 0 0,'0'0'2243'0'0,"0"0"-243"0"0,0 0-38 0 0,0 0 44 0 0,0 0-33 0 0,0 0-107 0 0,0 0-203 0 0,0 0-296 0 0,0 0-227 0 0,0 0-186 0 0,0 0-167 0 0,0-3-114 0 0,-2-12-75 0 0,2 11-98 0 0,0 4-61 0 0,0 0-66 0 0,0 0-85 0 0,0 0-11 0 0,0 0-28 0 0,0 0-36 0 0,0 0-18 0 0,16 0 339 0 0,61-3 68 0 0,-55 0-502 0 0,1 2 1 0 0,-1 0 0 0 0,0 2 0 0 0,1 0 0 0 0,-1 2 0 0 0,0 0-1 0 0,14 5-100 0 0,3 6 131 0 0,-95 19 1363 0 0,-164 41-1214 0 0,-149 74-178 0 0,234-82-30 0 0,98-27-5 0 0,37-38-56 0 0,0-1-7 0 0,0 0-20 0 0,0 0 5 0 0,0 0 2 0 0,0 0-1 0 0,21 12 82 0 0,6-4 10 0 0,1 0-1 0 0,-1-2 0 0 0,1-1 0 0 0,1-1 0 0 0,-1-2 1 0 0,0-1-1 0 0,1-1-81 0 0,59 6 134 0 0,-51-3-94 0 0,-14-2-31 0 0,0 1 0 0 0,0 1 0 0 0,0 0 0 0 0,0 2 0 0 0,-1 1 0 0 0,0 1 0 0 0,13 6-9 0 0,-33-12 1 0 0,0-1 0 0 0,0 1 1 0 0,1-1-1 0 0,-1 1 0 0 0,0 0 0 0 0,0 0 1 0 0,-1 0-1 0 0,1 0 0 0 0,0 0 0 0 0,0 0 1 0 0,0 1-1 0 0,-1-1 0 0 0,1 1 0 0 0,-1-1 1 0 0,1 1-1 0 0,-1-1 0 0 0,0 1 0 0 0,1 0 1 0 0,-1 0-1 0 0,0 0 0 0 0,0-1 0 0 0,0 1 1 0 0,0 0-1 0 0,-1 0 0 0 0,1 0 0 0 0,-1 1 0 0 0,1-1 1 0 0,-1 0-1 0 0,1 0 0 0 0,-1 0 0 0 0,0 0 1 0 0,0 0-1 0 0,0 1 0 0 0,0-1 0 0 0,-1 0 1 0 0,1 0-1 0 0,-1 0 0 0 0,1 0 0 0 0,-1 0 1 0 0,0 0-1 0 0,1 0 0 0 0,-1 0 0 0 0,-1 1-1 0 0,-16 24 42 0 0,-1-1 0 0 0,-2-1 0 0 0,0-1 0 0 0,-1-1 0 0 0,-2-1 0 0 0,-11 8-42 0 0,-3-1 8 0 0,-2-2 0 0 0,0-2 0 0 0,-2-2 0 0 0,-10 3-8 0 0,-134 83 20 0 0,36-9-36 0 0,98-57 50 0 0,53-41-35 0 0,-1 0 0 0 0,1 0 0 0 0,-1 0 0 0 0,1 0 0 0 0,0 0 0 0 0,0-1-1 0 0,0 1 1 0 0,0 0 0 0 0,0-1 0 0 0,0 1 0 0 0,0 0 0 0 0,0-1 0 0 0,1 0 0 0 0,-1 1 0 0 0,1-1 0 0 0,-1 0 0 0 0,1 0 0 0 0,-1 1 0 0 0,1-1 0 0 0,0 0 0 0 0,-1-1 0 0 0,1 1 0 0 0,0 0 0 0 0,0 0 0 0 0,0-1 0 0 0,0 1 0 0 0,1-1 1 0 0,16 6 49 0 0,1-1 0 0 0,0-1 0 0 0,-1-1 0 0 0,2 0 0 0 0,-1-2 0 0 0,0 0 0 0 0,0-1 0 0 0,13-3-49 0 0,20 2 96 0 0,281-13 449 0 0,-334 14-529 0 0,0 0-5 0 0,0 0 2 0 0,0 0-2 0 0,0 0 2 0 0,0 0-6 0 0,0 0-12 0 0,0 0-1 0 0,0 0 12 0 0,0 0-1 0 0,0 0-10 0 0,0-8-944 0 0,0-3-3074 0 0,0 4-5018 0 0,2 3-3368 0 0</inkml:trace>
  <inkml:trace contextRef="#ctx0" brushRef="#br0" timeOffset="1047.752">1528 280 0 0 0,'0'0'347'0'0,"0"0"1236"0"0,0 0 489 0 0,0 0 142 0 0,0 0-23 0 0,0 0-202 0 0,0 0-214 0 0,0 0-251 0 0,0 0-157 0 0,0 0-40 0 0,0 0-100 0 0,0 0-91 0 0,0 0-113 0 0,-1-5-126 0 0,-14-22 139 0 0,0 0 0 0 0,-2 1-1 0 0,0 1 1 0 0,-2 1 0 0 0,-1 0-1 0 0,-3-1-1035 0 0,14 14 114 0 0,-62-52 769 0 0,4 41-96 0 0,67 22-760 0 0,-10 14-1 0 0,2 4 6 0 0,0 1 0 0 0,2 1-1 0 0,0-1 1 0 0,1 1 0 0 0,1 0 0 0 0,1 0-1 0 0,0 0 1 0 0,2 1 0 0 0,0-1-1 0 0,2 1 1 0 0,0-1 0 0 0,3 15-32 0 0,25 163 424 0 0,25 73-55 0 0,-33-136-60 0 0,-7 2 1 0 0,-2 112-310 0 0,-23-91 189 0 0,8-146-177 0 0,2-4 8 0 0,-1 0-1 0 0,0 0 1 0 0,0 0-1 0 0,-1 0 1 0 0,0 0-1 0 0,0 0 1 0 0,-1-1-1 0 0,0 1 1 0 0,0-1-1 0 0,-1 0 1 0 0,1 0-1 0 0,-2-1 1 0 0,1 1-1 0 0,-1-1 1 0 0,0 0-1 0 0,0-1 1 0 0,-1 1-1 0 0,1-1 1 0 0,-1-1-1 0 0,0 1 1 0 0,-2 0-20 0 0,-1 0 5 0 0,-1-1 1 0 0,1 0-1 0 0,0-1 1 0 0,-1 0-1 0 0,0 0 1 0 0,0-1-1 0 0,1 0 1 0 0,-1-1-1 0 0,0 0 1 0 0,-1-1-1 0 0,1-1 1 0 0,0 1-1 0 0,0-2 1 0 0,1 1-1 0 0,-1-2 1 0 0,0 1-1 0 0,0-1 1 0 0,1-1-1 0 0,0 0 1 0 0,0-1-1 0 0,0 1 1 0 0,-2-3-6 0 0,7 4-91 0 0,1 0-1 0 0,0 0 1 0 0,0-1 0 0 0,0 1-1 0 0,0-1 1 0 0,1 0 0 0 0,0 0-1 0 0,-1 0 1 0 0,1 0 0 0 0,1-1-1 0 0,-1 1 1 0 0,1-1 0 0 0,-1 0-1 0 0,1 0 1 0 0,1 1 0 0 0,-1-2 0 0 0,1 1-1 0 0,0 0 1 0 0,0 0 0 0 0,0 0-1 0 0,1 0 1 0 0,0 0 0 0 0,0-4 91 0 0,16-19-4004 0 0,-11 22 865 0 0,3-2-9024 0 0</inkml:trace>
  <inkml:trace contextRef="#ctx0" brushRef="#br0" timeOffset="1513.915">1906 556 18212 0 0,'0'0'1527'0'0,"0"0"-351"0"0,0 0-185 0 0,0 0-31 0 0,0 0-2 0 0,0 0-117 0 0,0 0-202 0 0,0 0-219 0 0,0 0-181 0 0,0 0-76 0 0,0 0-2 0 0,0 0 48 0 0,0 0 50 0 0,-3 18-6 0 0,-18 123 336 0 0,15-62-191 0 0,-30 174 52 0 0,-10-117-472 0 0,45-133 151 0 0,-5 18-644 0 0,13-25-690 0 0,3-10 690 0 0,37-60-1929 0 0,-26 21-5332 0 0,-18 37-2152 0 0</inkml:trace>
  <inkml:trace contextRef="#ctx0" brushRef="#br0" timeOffset="1784.231">1819 568 8522 0 0,'0'0'4105'0'0,"0"0"-1665"0"0,0 0-813 0 0,0 0-273 0 0,0 0-169 0 0,0 0-127 0 0,0 0-146 0 0,0 0-146 0 0,0 0-117 0 0,0 0-75 0 0,0 0-78 0 0,0 0-70 0 0,0 0-28 0 0,35-7-27 0 0,107-18-23 0 0,17 15 581 0 0,-7 7-2050 0 0,-165 15-1899 0 0,4-5 1608 0 0,-4 4-5248 0 0,2-4-4638 0 0</inkml:trace>
  <inkml:trace contextRef="#ctx0" brushRef="#br0" timeOffset="2001.332">1790 910 5937 0 0,'0'0'3832'0'0,"0"0"-1217"0"0,0 0-408 0 0,0 0-88 0 0,0 0-238 0 0,0 0-308 0 0,0 0-296 0 0,0 0-295 0 0,0 0-240 0 0,0 0-225 0 0,0 0-166 0 0,31 1-132 0 0,98 3-122 0 0,-25-13-62 0 0,-4-7-910 0 0,-67 9-2779 0 0,-1 0-4999 0 0,-21 0-2549 0 0</inkml:trace>
  <inkml:trace contextRef="#ctx0" brushRef="#br0" timeOffset="2549.868">2486 807 9186 0 0,'0'0'2098'0'0,"0"0"-513"0"0,0 0-275 0 0,0 0-78 0 0,0 0-71 0 0,0 0-153 0 0,0 0-115 0 0,0 0-114 0 0,0 0-141 0 0,0 0-150 0 0,0 0-118 0 0,0 0-98 0 0,0 0-86 0 0,-30 28-51 0 0,-92 88-39 0 0,67-51 20 0 0,52-62-111 0 0,1 1 1 0 0,0-1 0 0 0,0 1 0 0 0,0 0 0 0 0,1-1-1 0 0,0 1 1 0 0,-1 0 0 0 0,1 0 0 0 0,0 0 0 0 0,1 0 0 0 0,-1 0-1 0 0,1 0 1 0 0,0 0 0 0 0,0 0 0 0 0,0 0 0 0 0,0 0-1 0 0,1 0 1 0 0,-1 0 0 0 0,1 0 0 0 0,0 0 0 0 0,1 0 0 0 0,-1 0-1 0 0,1 0 1 0 0,-1-1 0 0 0,1 1 0 0 0,0-1 0 0 0,0 1-1 0 0,1-1 1 0 0,-1 0 0 0 0,1 1 0 0 0,0-1 0 0 0,-1-1-1 0 0,1 1 1 0 0,1 0 0 0 0,-1-1 0 0 0,0 1 0 0 0,1-1 0 0 0,-1 0-1 0 0,4 1-5 0 0,8 1 165 0 0,1 0 0 0 0,0-1 0 0 0,0 0 0 0 0,0-2 0 0 0,0 0 0 0 0,1 0 0 0 0,-1-2 0 0 0,0 0 0 0 0,0-1 0 0 0,0 0 0 0 0,0-1 0 0 0,0-1 0 0 0,-1-1 0 0 0,1 0 0 0 0,-1-1 0 0 0,0-1 0 0 0,-1 0 0 0 0,5-4-165 0 0,2 0 139 0 0,0-1 1 0 0,-1-1-1 0 0,-1-1 0 0 0,-1-1 0 0 0,1 0 0 0 0,-2-2 0 0 0,-1 0 0 0 0,0-1 0 0 0,-1 0 0 0 0,0-1 1 0 0,-2-1-1 0 0,-1 0 0 0 0,0-1 0 0 0,-1 0 0 0 0,-1-1 0 0 0,-2 0 0 0 0,0 0 0 0 0,-1-1 1 0 0,-1 0-1 0 0,-1 0 0 0 0,-1-1 0 0 0,-1-11-139 0 0,-1 17-49 0 0,-2-1 1 0 0,0 0-1 0 0,-1 1 1 0 0,-1-1-1 0 0,-1 1 0 0 0,0 0 1 0 0,-1-1-1 0 0,-1 2 1 0 0,-1-1-1 0 0,-1 0 0 0 0,0 1 1 0 0,-1 0-1 0 0,-1 1 1 0 0,-1 0-1 0 0,0 0 0 0 0,-9-9 49 0 0,13 16-19 0 0,0 1-1 0 0,0 0 1 0 0,0 0-1 0 0,-1 1 1 0 0,-1-1-1 0 0,1 2 1 0 0,-1-1-1 0 0,0 1 1 0 0,-1 0-1 0 0,1 1 1 0 0,-1 0-1 0 0,0 0 1 0 0,0 1-1 0 0,-1 0 1 0 0,1 1-1 0 0,-1 0 1 0 0,0 0-1 0 0,0 1 1 0 0,0 1-1 0 0,0-1 1 0 0,0 2-1 0 0,0-1 1 0 0,-1 1-1 0 0,-5 1 20 0 0,7 3 7 0 0,1 1-1 0 0,0 0 0 0 0,0 0 1 0 0,0 0-1 0 0,0 1 0 0 0,1 0 1 0 0,0 1-1 0 0,1 0 0 0 0,-1 0 1 0 0,1 0-1 0 0,1 1 0 0 0,-1 0 1 0 0,1 0-1 0 0,0 0 0 0 0,1 0 0 0 0,0 1 1 0 0,1 0-1 0 0,-1 0 0 0 0,2 0 1 0 0,-1 0-1 0 0,1 0 0 0 0,1 1 1 0 0,0-1-1 0 0,0 1 0 0 0,0-1 1 0 0,2 1-1 0 0,0 7-6 0 0,4 26 162 0 0,2-1 0 0 0,1-1 0 0 0,3 1 0 0 0,1-1 0 0 0,3-1 0 0 0,0 0 1 0 0,3-1-1 0 0,1-1 0 0 0,2-1 0 0 0,13 17-162 0 0,-32-51 13 0 0,164 234 379 0 0,-141-205-1232 0 0,-20-51-2608 0 0,-2 14 2273 0 0,4-10-8767 0 0,-5 10-2350 0 0</inkml:trace>
  <inkml:trace contextRef="#ctx0" brushRef="#br0" timeOffset="2851.389">3450 667 19140 0 0,'0'0'874'0'0,"0"0"-254"0"0,0 0 99 0 0,0 0 275 0 0,0 0 196 0 0,0 0-54 0 0,0 0-229 0 0,0 0-239 0 0,0 0-177 0 0,0 0-111 0 0,0 0-60 0 0,-11 34-80 0 0,-37 104-76 0 0,10-57 4 0 0,-105 119-130 0 0,86-158-1719 0 0,34-37-2703 0 0,-1-9-5157 0 0,19 1-1526 0 0</inkml:trace>
  <inkml:trace contextRef="#ctx0" brushRef="#br0" timeOffset="3164.038">3027 597 15235 0 0,'0'0'2082'0'0,"0"0"-563"0"0,0 0-512 0 0,0 0-275 0 0,0 0-120 0 0,0 0 8 0 0,0 0 23 0 0,0 0 31 0 0,0 0 26 0 0,0 0-29 0 0,0 0-70 0 0,0 0-38 0 0,0 0-26 0 0,14 26-49 0 0,46 85-54 0 0,79 91 1385 0 0,55 58-835 0 0,-132-197-904 0 0,-56-59-2371 0 0,-19-13-4415 0 0,6 7-5528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6:56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4 697 4641 0 0,'0'0'1958'0'0,"0"0"-99"0"0,0 0 40 0 0,0 0 139 0 0,0 0-17 0 0,0 0-130 0 0,0 0-257 0 0,0 0-268 0 0,0 0-211 0 0,0 0-175 0 0,0 0-128 0 0,0 0-122 0 0,-1-3-94 0 0,-1-7-96 0 0,1 8-89 0 0,1 2-97 0 0,0 0-58 0 0,0 0-53 0 0,14 7 961 0 0,150 8 596 0 0,-136-15-1626 0 0,293-15 989 0 0,-289 11-1039 0 0,-31 4-103 0 0,-1 0 2 0 0,0 0-4 0 0,0 0 3 0 0,0 0 4 0 0,0 0 6 0 0,0 0 2 0 0,0 0-15 0 0,0 0-7 0 0,0 0 8 0 0,0 0-4 0 0,0 0-3 0 0,0 0 14 0 0,-3-6-1223 0 0,-8 5-8589 0 0,5 1 4388 0 0,2 0-6726 0 0</inkml:trace>
  <inkml:trace contextRef="#ctx0" brushRef="#br0" timeOffset="295.907">85 921 16508 0 0,'0'0'1564'0'0,"0"0"-567"0"0,0 0-142 0 0,0 0 121 0 0,0 0 159 0 0,0 0 28 0 0,0 0-144 0 0,0 0-171 0 0,0 0-157 0 0,0 0-115 0 0,0 0-89 0 0,32 2-38 0 0,102 5-42 0 0,23-5 878 0 0,-27-17-624 0 0,-94 6-123 0 0,-13 2-3374 0 0,-8 5-6395 0 0,-14 2-3028 0 0</inkml:trace>
  <inkml:trace contextRef="#ctx0" brushRef="#br0" timeOffset="4783.147">900 1135 4721 0 0,'0'0'2074'0'0,"0"0"-134"0"0,0 0-78 0 0,0 0-56 0 0,0 0-138 0 0,0 0-202 0 0,0 0-206 0 0,0 0-185 0 0,0 0-167 0 0,0 0-146 0 0,0 0-129 0 0,-6-27 3040 0 0,4 13-3289 0 0,1 1 0 0 0,0-1 0 0 0,1 0 0 0 0,1 0 0 0 0,0 0 0 0 0,1 0 0 0 0,0 0 0 0 0,3-8-384 0 0,2 1 110 0 0,1-1 0 0 0,1 1 0 0 0,1 0 0 0 0,1 1 0 0 0,0 0 0 0 0,2 1 0 0 0,0 0-1 0 0,1 1 1 0 0,1 1 0 0 0,1 0 0 0 0,0 1 0 0 0,13-9-110 0 0,23-12 179 0 0,-52 37-204 0 0,0 0-18 0 0,0 0 24 0 0,0 0-5 0 0,0 0-12 0 0,0 0 4 0 0,15 11-14 0 0,-2 7 31 0 0,-2-1 1 0 0,0 1-1 0 0,-1 1 1 0 0,0 0-1 0 0,-2 0 1 0 0,0 1-1 0 0,-1 0 1 0 0,-1 1-1 0 0,-2-1 1 0 0,1 1-1 0 0,-2 0 1 0 0,-1 0-1 0 0,-1 0 1 0 0,0 1-1 0 0,-2-1 1 0 0,-1 6 14 0 0,-5 3 277 0 0,13-53-268 0 0,1 0 0 0 0,0 0 0 0 0,2 0 1 0 0,1 1-1 0 0,1 0 0 0 0,0 1 0 0 0,13-17-9 0 0,-11 14-3 0 0,1 1 0 0 0,1 0-1 0 0,1 1 1 0 0,1 1 0 0 0,1 0 0 0 0,1 2 0 0 0,1 0-1 0 0,0 1 1 0 0,1 1 0 0 0,19-11 3 0 0,-38 26-4 0 0,0 1-1 0 0,1-1 1 0 0,-1 1-1 0 0,0 0 1 0 0,1 0-1 0 0,0 0 1 0 0,-1 0-1 0 0,1 0 0 0 0,0 1 1 0 0,-1-1-1 0 0,1 1 1 0 0,0 0-1 0 0,-1 0 1 0 0,1 0-1 0 0,0 0 1 0 0,0 0-1 0 0,-1 0 1 0 0,1 1-1 0 0,0-1 1 0 0,-1 1-1 0 0,1 0 1 0 0,-1 0-1 0 0,1 0 1 0 0,-1 0-1 0 0,1 0 1 0 0,-1 1-1 0 0,1-1 1 0 0,-1 1-1 0 0,0-1 1 0 0,0 1-1 0 0,0 0 1 0 0,0 0-1 0 0,0 0 1 0 0,0 0-1 0 0,0 1 5 0 0,2 4 0 0 0,0 0-1 0 0,-1 0 0 0 0,1 0 0 0 0,-1 0 0 0 0,-1 1 0 0 0,1-1 1 0 0,-1 1-1 0 0,-1 0 0 0 0,1 0 0 0 0,-1-1 0 0 0,-1 9 1 0 0,1-10 1 0 0,0 13 11 0 0,0-1 0 0 0,-1 1 0 0 0,-1 0 0 0 0,0-1 0 0 0,-2 1 0 0 0,0-1-1 0 0,-2 4-11 0 0,-17 76 35 0 0,20-16-42 0 0,7-68 3 0 0,-2-22-3667 0 0,-2 0-1579 0 0,-1 7 3202 0 0,0 0-9761 0 0</inkml:trace>
  <inkml:trace contextRef="#ctx0" brushRef="#br0" timeOffset="5698.456">2250 199 0 0 0,'0'0'976'0'0,"0"0"298"0"0,0 0 253 0 0,0 0 138 0 0,0 0 15 0 0,0 0-77 0 0,0 0-78 0 0,0 0-52 0 0,0 0-40 0 0,0 0-25 0 0,0 0-113 0 0,1-4-126 0 0,0-1-718 0 0,0 0 1 0 0,0 0-1 0 0,0 0 1 0 0,0 0-1 0 0,-1 0 1 0 0,0 0-1 0 0,0 0 1 0 0,0 0-1 0 0,-1 0 1 0 0,0 0 0 0 0,0 0-1 0 0,0 0 1 0 0,0 1-1 0 0,-1-1 1 0 0,0 0-1 0 0,0 1 1 0 0,0-1-1 0 0,-1 1 1 0 0,-1-3-452 0 0,-3-2 197 0 0,0 1-1 0 0,-1 0 1 0 0,0 0 0 0 0,0 0 0 0 0,-1 1-1 0 0,0 0 1 0 0,0 1 0 0 0,-1 0 0 0 0,0 0-1 0 0,0 1 1 0 0,-4-1-197 0 0,-60-5 450 0 0,70 12-446 0 0,1 0 0 0 0,-1 1 0 0 0,0 0 1 0 0,1 0-1 0 0,0 0 0 0 0,-1 0 0 0 0,1 0 0 0 0,0 1 1 0 0,0 0-1 0 0,0-1 0 0 0,0 1 0 0 0,1 0 1 0 0,-1 0-1 0 0,1 1 0 0 0,0-1 0 0 0,-1 0 0 0 0,2 1 1 0 0,-2 2-5 0 0,-3 5 5 0 0,1 1 0 0 0,0 0 0 0 0,1 0 0 0 0,0 0 0 0 0,1 0 0 0 0,0 1 0 0 0,1 0 0 0 0,1-1 0 0 0,0 1 0 0 0,0 0 0 0 0,2 0 0 0 0,-1-1 0 0 0,2 1 1 0 0,-1 0-1 0 0,2-1 0 0 0,0 1 0 0 0,3 7-5 0 0,9 26 27 0 0,3-2 1 0 0,2 0 0 0 0,1-1-1 0 0,4 2-27 0 0,-11-19 4 0 0,7 12 10 0 0,-2 2 1 0 0,-2 0 0 0 0,-1 0-1 0 0,-2 2 1 0 0,-2 0 0 0 0,-2 2-15 0 0,-5-20 17 0 0,-2 0 1 0 0,0-1 0 0 0,-2 1-1 0 0,0 0 1 0 0,-2 0 0 0 0,-1 0-1 0 0,0 0 1 0 0,-6 18-18 0 0,4-23 45 0 0,0 1 0 0 0,-1-1 0 0 0,-2-1 0 0 0,0 1 0 0 0,-1-1 0 0 0,0 0 0 0 0,-2-1 1 0 0,0 0-1 0 0,-7 9-45 0 0,8-14 12 0 0,-1-2 1 0 0,0 1-1 0 0,0-1 1 0 0,0-1-1 0 0,-2 0 1 0 0,1-1 0 0 0,-1 0-1 0 0,0 0 1 0 0,0-1-1 0 0,-1-1 1 0 0,0 0 0 0 0,0-1-1 0 0,-1 0 1 0 0,0-1-1 0 0,1-1 1 0 0,-11 2-13 0 0,5-4 78 0 0,17-1-83 0 0,0 1 0 0 0,1-1 0 0 0,-1 0 0 0 0,0 0 0 0 0,0 0-1 0 0,0 0 1 0 0,1 0 0 0 0,-1 0 0 0 0,0 0 0 0 0,0-1 0 0 0,0 1 0 0 0,1 0 0 0 0,-1-1-1 0 0,0 0 1 0 0,1 1 0 0 0,-1-1 0 0 0,0 0 0 0 0,1 0 0 0 0,-1 0 0 0 0,1 0 0 0 0,-1 0-1 0 0,1 0 1 0 0,0-1 0 0 0,-1 1 0 0 0,1 0 0 0 0,0-1 0 0 0,-1 0 5 0 0,-3-5-97 0 0,1 0 1 0 0,-1-1-1 0 0,1 0 0 0 0,1 0 1 0 0,-1 0-1 0 0,1 0 0 0 0,1 0 1 0 0,-1-1-1 0 0,1 1 0 0 0,1-1 1 0 0,0 0-1 0 0,0-3 97 0 0,4-65-7110 0 0,0 63-1244 0 0,1 5-4079 0 0</inkml:trace>
  <inkml:trace contextRef="#ctx0" brushRef="#br0" timeOffset="7017.107">2408 498 9346 0 0,'0'0'2578'0'0,"0"0"-658"0"0,0 0-365 0 0,0 0-36 0 0,0 0-4 0 0,0 0-120 0 0,0 0-251 0 0,0 0-250 0 0,0 0-242 0 0,0 0-182 0 0,0 0-121 0 0,0 0-104 0 0,-5-7 761 0 0,17 19-801 0 0,0 0-1 0 0,0 1 1 0 0,-1 0 0 0 0,-1 1 0 0 0,-1 0 0 0 0,0 1-1 0 0,0 0 1 0 0,-1 1 0 0 0,-1-1 0 0 0,-1 1-1 0 0,0 0 1 0 0,-1 1 0 0 0,-1 0 0 0 0,-1 0-205 0 0,0-7 46 0 0,42 217 232 0 0,-32-168-260 0 0,-13-59 10 0 0,0 0 0 0 0,1 0 0 0 0,-1 0 0 0 0,0 0 0 0 0,0-1 0 0 0,1 1 0 0 0,-1 0 0 0 0,0 0 0 0 0,1 0 0 0 0,-1 0 0 0 0,0 0 0 0 0,1 0 0 0 0,-1 0 0 0 0,0 0 0 0 0,1 0 0 0 0,-1 0 0 0 0,0 0 0 0 0,1 0 0 0 0,-1 0 0 0 0,0 0 0 0 0,0 0 0 0 0,1 0 0 0 0,-1 0 0 0 0,0 0 0 0 0,1 0 0 0 0,-1 0 0 0 0,0 1 1 0 0,1-1-1 0 0,-1 0 0 0 0,0 0 0 0 0,0 0 0 0 0,1 0 0 0 0,-1 1 0 0 0,0-1 0 0 0,0 0 0 0 0,0 0 0 0 0,1 1 0 0 0,-1-1 0 0 0,0 0 0 0 0,0 0 0 0 0,0 1 0 0 0,1-1 0 0 0,-1 0 0 0 0,0 1 0 0 0,0-1-28 0 0,6-33 654 0 0,46-144-506 0 0,35-73-63 0 0,-40 135-144 0 0,-46 111-696 0 0,1-2 2951 0 0,-1 2-3619 0 0,0 2-3782 0 0,-1 1-5294 0 0,2 4-788 0 0</inkml:trace>
  <inkml:trace contextRef="#ctx0" brushRef="#br0" timeOffset="7883.262">3207 638 9802 0 0,'0'0'2282'0'0,"0"0"-607"0"0,0 0-279 0 0,0 0-2 0 0,0 0-11 0 0,0 0-150 0 0,0 0-276 0 0,0 0-225 0 0,0 0-183 0 0,0 0-147 0 0,0 0-102 0 0,0 0-76 0 0,0 0-56 0 0,-30 8 4 0 0,-93 29-3 0 0,75-9 43 0 0,43-20-160 0 0,-2 0-42 0 0,1 2 0 0 0,0-1 0 0 0,1 1 0 0 0,0 0 0 0 0,0 0 0 0 0,1 0 0 0 0,1 0 0 0 0,-1 1 0 0 0,2 0-1 0 0,-1 0 1 0 0,2 0 0 0 0,-1 0 0 0 0,1 0 0 0 0,1 0 0 0 0,0 0 0 0 0,1 0 0 0 0,0 0 0 0 0,1 0 0 0 0,0 0 0 0 0,0-1-1 0 0,1 1 1 0 0,1 0 0 0 0,1 2-10 0 0,-3-9 38 0 0,1 0-1 0 0,0 0 0 0 0,1 0 0 0 0,-1-1 0 0 0,1 1 1 0 0,-1-1-1 0 0,1 1 0 0 0,0-1 0 0 0,0 0 1 0 0,0-1-1 0 0,1 1 0 0 0,-1-1 0 0 0,1 0 1 0 0,0 0-1 0 0,-1 0 0 0 0,1-1 0 0 0,0 1 0 0 0,0-1 1 0 0,0-1-1 0 0,0 1 0 0 0,0 0 0 0 0,0-1 1 0 0,0 0-1 0 0,0-1 0 0 0,0 1 0 0 0,1-1-37 0 0,7 0 173 0 0,1-2 0 0 0,-1 1-1 0 0,1-2 1 0 0,-1 0 0 0 0,0 0-1 0 0,0-1 1 0 0,-1-1 0 0 0,0 0-1 0 0,1-1-172 0 0,5-5 87 0 0,0 0 0 0 0,0-1 0 0 0,-1-1-1 0 0,-1 0 1 0 0,-1-1 0 0 0,0-1 0 0 0,-1-1 0 0 0,0 0-1 0 0,-1 0 1 0 0,-2-2 0 0 0,1 1 0 0 0,-2-1 0 0 0,-1-1 0 0 0,0 0-1 0 0,-1 0 1 0 0,-2-1 0 0 0,0 0 0 0 0,-1 0 0 0 0,-1 0-1 0 0,-1-1 1 0 0,1-21-87 0 0,-4 17-21 0 0,0 1 0 0 0,-1-1 0 0 0,-2 1 0 0 0,-1 0 0 0 0,-1 0 0 0 0,-6-18 21 0 0,8 30-25 0 0,0 0 1 0 0,-1 0-1 0 0,-1 0 1 0 0,0 1 0 0 0,-1 0-1 0 0,0 0 1 0 0,-1 0-1 0 0,0 1 1 0 0,-1 0 0 0 0,0 1-1 0 0,-1-1 1 0 0,0 2-1 0 0,-1-1 1 0 0,0 1 0 0 0,0 1-1 0 0,-1-1 1 0 0,-6-2 24 0 0,15 10-4 0 0,0 0 0 0 0,-1 0 1 0 0,1 0-1 0 0,-1 0 0 0 0,1 0 0 0 0,-1 0 1 0 0,1 1-1 0 0,-1 0 0 0 0,1-1 0 0 0,-1 1 1 0 0,0 0-1 0 0,1 0 0 0 0,-1 0 0 0 0,1 1 1 0 0,-1-1-1 0 0,1 1 0 0 0,-1-1 0 0 0,0 1 1 0 0,1 0-1 0 0,0 0 0 0 0,-1 0 0 0 0,1 0 1 0 0,0 0-1 0 0,-1 1 0 0 0,1-1 1 0 0,0 1-1 0 0,0-1 0 0 0,0 1 0 0 0,0 0 1 0 0,0 0-1 0 0,0 0 4 0 0,0 13 52 0 0,1 1 0 0 0,0-1 1 0 0,1 0-1 0 0,1 1 0 0 0,0-1 0 0 0,1 0 1 0 0,1 0-1 0 0,0 0 0 0 0,1 0 1 0 0,2 2-53 0 0,76 205 1395 0 0,36 56-1395 0 0,-109-257 21 0 0,0 0 0 0 0,2-1 0 0 0,0-1 0 0 0,1 1 0 0 0,1-2 0 0 0,13 15-21 0 0,-14-22-949 0 0,-14-12-1048 0 0,-1-1-1541 0 0,1 2-3413 0 0,0 0-5163 0 0</inkml:trace>
  <inkml:trace contextRef="#ctx0" brushRef="#br0" timeOffset="8601.194">3684 303 13899 0 0,'0'0'1920'0'0,"0"0"-509"0"0,0 0-220 0 0,0 0 48 0 0,0 0 25 0 0,0 0-135 0 0,0 0-266 0 0,0 0-290 0 0,0 0-246 0 0,0 0-131 0 0,0 0-16 0 0,0 0 52 0 0,1 5 69 0 0,109 313 2868 0 0,-52-68-2893 0 0,-38-198-231 0 0,-5-40 417 0 0,-15-12-346 0 0,0 0 13 0 0,0 0-11 0 0,0 0 3 0 0,0 0 11 0 0,0 0-11 0 0,0 0-23 0 0,0 0 22 0 0,0 0-18 0 0,9-16 377 0 0,123-380 267 0 0,-63 179-620 0 0,-36 124-456 0 0,-33 88 1492 0 0,0 3-4383 0 0,0 2-9306 0 0,0 0-377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0.4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28 371 0 0 0,'0'0'1011'0'0,"0"0"117"0"0,0 0-37 0 0,0 0 57 0 0,0 0 157 0 0,0 0 226 0 0,0 0 204 0 0,0 0 120 0 0,0 0 20 0 0,0 0-174 0 0,0 0-251 0 0,-5-5-324 0 0,0-2-702 0 0,-3-4-84 0 0,-2 1 5780 0 0,92 14-3126 0 0,90-15-1654 0 0,130-12-572 0 0,-94 20-434 0 0,-162 10-292 0 0,-46-6 8 0 0,0 1-21 0 0,0-1-10 0 0,0-1 3 0 0,0 0 2 0 0,0 0-6 0 0,0 0-28 0 0,0 0-4 0 0,0 0 0 0 0,0 0-19 0 0,0 0-35 0 0,0 0-56 0 0,0 0-80 0 0,0 0-107 0 0,-33 12-15193 0 0,29-10 12611 0 0,-5 2-7412 0 0</inkml:trace>
  <inkml:trace contextRef="#ctx0" brushRef="#br0" timeOffset="489.804">127 651 3321 0 0,'0'0'1856'0'0,"0"0"-313"0"0,0 0-185 0 0,0 0-47 0 0,0 0 106 0 0,0 0 73 0 0,0 0 9 0 0,0 0-3 0 0,0 0-151 0 0,0 0-199 0 0,0 0-213 0 0,0 0-183 0 0,0 0-77 0 0,-18 0-24 0 0,-76 0 589 0 0,94 0-668 0 0,7 1 3461 0 0,29 6-3437 0 0,54-2 469 0 0,1-3-1 0 0,74-10-1062 0 0,-87 4 184 0 0,74-6 93 0 0,-32 6-162 0 0,-119 4-134 0 0,-1 0 3 0 0,0 0-4 0 0,0 0-18 0 0,0 0-20 0 0,0 0-23 0 0,0 0-28 0 0,0 0-25 0 0,0 0-51 0 0,-12-5-3056 0 0,10 4 2553 0 0,-14-8-3401 0 0,6 5-4998 0 0,6 1-2525 0 0</inkml:trace>
  <inkml:trace contextRef="#ctx0" brushRef="#br0" timeOffset="1190.119">394 3 8114 0 0,'0'0'2591'0'0,"0"0"-825"0"0,0 0-431 0 0,0 0-160 0 0,0 0 15 0 0,0 0 40 0 0,0 0-6 0 0,0 0-38 0 0,0 0-139 0 0,0 0-207 0 0,0 0-252 0 0,0 0-257 0 0,0 0-170 0 0,-13-1-69 0 0,-41 0 10 0 0,79 32 1587 0 0,389 285 1800 0 0,-314-201-3288 0 0,-84-86-62 0 0,-16-28-110 0 0,0-1 17 0 0,0 0 48 0 0,0 0-26 0 0,0 0-4 0 0,0 0-1 0 0,0 0-25 0 0,0 0 11 0 0,0 0-1 0 0,0 0-12 0 0,0 0-19 0 0,0 0 13 0 0,0 0 3 0 0,-12 15 16 0 0,-39 42 40 0 0,-4-3-1 0 0,-1-2 0 0 0,-3-2 1 0 0,-1-3-1 0 0,-3-3 1 0 0,-1-3-1 0 0,-25 10-88 0 0,-93 49 405 0 0,166-85-285 0 0,16-15-114 0 0,0 0-25 0 0,0 0-12 0 0,0 0-7 0 0,0 0-20 0 0,0 0 26 0 0,4-1-905 0 0,7-3-3719 0 0,-8 2-4079 0 0,-2 2-3598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36 2873 0 0,'0'0'2536'0'0,"0"0"-657"0"0,0 0-74 0 0,0 0 191 0 0,0 0 197 0 0,0 0 26 0 0,0 0-204 0 0,0 0-324 0 0,0 0-348 0 0,0 0-284 0 0,0 0-210 0 0,0 0-126 0 0,0 0-98 0 0,-5 0 2263 0 0,270 7 175 0 0,-136-20-2642 0 0,1 1-164 0 0,-23-3-128 0 0,-122 13-3039 0 0,-6 4-4769 0 0,13 1-4302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8.7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16347 0 0,'0'0'2478'0'0,"0"0"-1055"0"0,0 0-578 0 0,0 0-56 0 0,0 0 127 0 0,0 0 43 0 0,0 0-127 0 0,0 0-201 0 0,0 0-119 0 0,0 0-56 0 0,0 0-9 0 0,0 0 10 0 0,0 0-43 0 0,16 2-62 0 0,104 7 552 0 0,34-16 436 0 0,8-1-2616 0 0,-165 19-4112 0 0,1-7-1991 0 0,-4 0-5359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272 734 3921 0 0,'0'0'3126'0'0,"0"0"-340"0"0,0 0-279 0 0,0 0-241 0 0,0 0-271 0 0,0 0-296 0 0,0 0-275 0 0,0 0-208 0 0,0 0-178 0 0,0 0-123 0 0,0 0-95 0 0,0 0-80 0 0,0 0-86 0 0,-6-10-68 0 0,-22-29-59 0 0,26 37-467 0 0,1 1 0 0 0,0-1 0 0 0,-1 1 0 0 0,1 0 0 0 0,-1 0 0 0 0,1 0 0 0 0,-1 0 0 0 0,1 0 0 0 0,-1 0 0 0 0,0 0 0 0 0,0 0 0 0 0,1 1 0 0 0,-1-1 0 0 0,0 1 0 0 0,0-1-1 0 0,0 1 1 0 0,0 0 0 0 0,0-1 0 0 0,0 1 0 0 0,1 0 0 0 0,-1 0 0 0 0,0 1 0 0 0,0-1 0 0 0,0 0 0 0 0,0 1 0 0 0,-1 0-60 0 0,-8 0 247 0 0,2 1-187 0 0,0 0 0 0 0,0 1 0 0 0,0 1 1 0 0,0 0-1 0 0,0 0 0 0 0,1 0 0 0 0,-1 1 0 0 0,1 0 0 0 0,0 1 1 0 0,1 0-1 0 0,-1 0 0 0 0,1 1 0 0 0,1 0 0 0 0,-1 0 0 0 0,0 2-60 0 0,3-5 9 0 0,-1 0-3 0 0,1 1 0 0 0,0-1 0 0 0,0 1 0 0 0,1 0 0 0 0,-1 0 0 0 0,1 1 0 0 0,0-1 0 0 0,0 1 0 0 0,1-1 0 0 0,0 1-1 0 0,0 0 1 0 0,0 0 0 0 0,1 0 0 0 0,-1 0 0 0 0,2 0 0 0 0,-1 0 0 0 0,1 0 0 0 0,-1 1 0 0 0,2-1 0 0 0,-1 0 0 0 0,1 0 0 0 0,0 0 0 0 0,0 0 0 0 0,0 0 0 0 0,1 0 0 0 0,0 0 0 0 0,0 0 0 0 0,1-1 0 0 0,0 1 0 0 0,0-1 0 0 0,0 1 0 0 0,0-1 0 0 0,1 0 0 0 0,0-1 0 0 0,0 1 0 0 0,0 0 0 0 0,1-1 0 0 0,0 1-6 0 0,5-1 40 0 0,0-1 1 0 0,0 1-1 0 0,0-1 0 0 0,0-1 1 0 0,0 0-1 0 0,1 0 1 0 0,-1-1-1 0 0,0-1 1 0 0,1 1-1 0 0,-1-2 1 0 0,1 1-1 0 0,-1-2 1 0 0,1 1-1 0 0,-1-1 1 0 0,0-1-1 0 0,0 0 1 0 0,9-4-41 0 0,30-12 114 0 0,20 1-2425 0 0,2-10-1743 0 0,-25-8 1581 0 0,-28 19-2948 0 0,-12 9-4301 0 0</inkml:trace>
  <inkml:trace contextRef="#ctx0" brushRef="#br0" timeOffset="554.187">977 9 9418 0 0,'0'0'3151'0'0,"0"0"-685"0"0,0 0-361 0 0,0 0-217 0 0,0 0-141 0 0,0 0-215 0 0,0 0-274 0 0,0 0-248 0 0,0 0-228 0 0,0 0-184 0 0,0 0-125 0 0,0 0-105 0 0,0 0-97 0 0,-6-2-74 0 0,-20-4-62 0 0,20 48 557 0 0,30 102 351 0 0,-20-77-945 0 0,-4 1 1 0 0,-2-1-1 0 0,-3 0 0 0 0,-4 0 0 0 0,-12 49-98 0 0,19-104-8 0 0,-4 15 3 0 0,1 0 0 0 0,1 0 0 0 0,2 0 0 0 0,1 0 1 0 0,0 0-1 0 0,4 16 5 0 0,12 8-2365 0 0,-47-96-2489 0 0,18 28-2357 0 0,9 9-4090 0 0</inkml:trace>
  <inkml:trace contextRef="#ctx0" brushRef="#br0" timeOffset="799.4">637 661 9074 0 0,'0'0'3593'0'0,"0"0"-906"0"0,0 0-668 0 0,0 0-316 0 0,0 0-180 0 0,0 0-211 0 0,0 0-226 0 0,0 0-218 0 0,0 0-140 0 0,0 0-121 0 0,0 0-111 0 0,32-13-56 0 0,101-40-66 0 0,-40 30 228 0 0,127 9-220 0 0,-155 35-3928 0 0,-46-13-4617 0 0,-12-4-4125 0 0</inkml:trace>
  <inkml:trace contextRef="#ctx0" brushRef="#br0" timeOffset="1050.168">1285 594 14091 0 0,'0'0'2994'0'0,"0"0"-1452"0"0,0 0-686 0 0,0 0-152 0 0,0 0-15 0 0,0 0 5 0 0,0 0-130 0 0,0 0-171 0 0,0 0-131 0 0,0 0-87 0 0,0 0-25 0 0,0 0-16 0 0,0 0-26 0 0,-3 35-16 0 0,-5 105-27 0 0,19-79-5 0 0,-7-54-45 0 0,2-1 92 0 0,-1-1 0 0 0,1 1 0 0 0,-1-1 0 0 0,1 0 0 0 0,1-1 0 0 0,-1 1 0 0 0,1-1 0 0 0,0-1 1 0 0,0 1-1 0 0,0-1 0 0 0,0 0 0 0 0,0-1 0 0 0,1 0 0 0 0,0 0 0 0 0,-1 0 0 0 0,1-1 0 0 0,0 0 0 0 0,-1-1 0 0 0,1 1 0 0 0,7-2-107 0 0,-9 1 131 0 0,-1 0 0 0 0,1 0-1 0 0,0-1 1 0 0,0 0-1 0 0,0 0 1 0 0,-1 0-1 0 0,1-1 1 0 0,0 0-1 0 0,-1 0 1 0 0,0 0-1 0 0,1-1 1 0 0,-1 0-1 0 0,0 0 1 0 0,0 0-1 0 0,-1 0 1 0 0,1-1-1 0 0,-1 0 1 0 0,1 0-1 0 0,-1 0 1 0 0,0-1-1 0 0,-1 1 1 0 0,1-1-1 0 0,2-4-130 0 0,-1 2 41 0 0,0 0-1 0 0,0-1 0 0 0,-1 1 0 0 0,0-1 0 0 0,0 1 0 0 0,-1-1 0 0 0,0-1 0 0 0,0 1 0 0 0,-1 0 0 0 0,0-1 0 0 0,-1 1 0 0 0,0-1 0 0 0,0 1 0 0 0,0-1 0 0 0,-1 0 0 0 0,-1 1 0 0 0,1-1 0 0 0,-2 1 0 0 0,1-1 0 0 0,-1 1 0 0 0,0-1 0 0 0,-1 1 1 0 0,0 0-1 0 0,0 0 0 0 0,-1 0 0 0 0,0 0 0 0 0,0 1 0 0 0,0-1 0 0 0,-1 1 0 0 0,-1 1 0 0 0,1-1 0 0 0,-1 0 0 0 0,0 1 0 0 0,-1 0 0 0 0,1 1 0 0 0,-5-3-40 0 0,8 6-69 0 0,1 1 0 0 0,0 0 0 0 0,-1 0 0 0 0,1 0 0 0 0,0 0 0 0 0,-1 1 0 0 0,1-1-1 0 0,-1 1 1 0 0,1-1 0 0 0,-1 1 0 0 0,1 0 0 0 0,-1 0 0 0 0,0 0 0 0 0,1 1 0 0 0,-1-1 0 0 0,1 0 0 0 0,-1 1 0 0 0,1 0 0 0 0,-1-1 0 0 0,1 1-1 0 0,0 0 1 0 0,-1 0 0 0 0,1 1 0 0 0,0-1 0 0 0,0 0 0 0 0,0 1 69 0 0,-34 27-4900 0 0,29-22 2809 0 0,-4 1-9909 0 0</inkml:trace>
  <inkml:trace contextRef="#ctx0" brushRef="#br0" timeOffset="1356.201">1804 900 18644 0 0,'0'0'2346'0'0,"0"0"-847"0"0,0 0-408 0 0,0 0-56 0 0,0 0-13 0 0,0 0-87 0 0,0 0-146 0 0,0 0-169 0 0,0 0-150 0 0,0 0-106 0 0,0 0-55 0 0,0 0-57 0 0,-8-32-38 0 0,-22-99-22 0 0,28 126-176 0 0,0 0 0 0 0,0 1 0 0 0,1-1 0 0 0,0 0 1 0 0,0 0-1 0 0,1 0 0 0 0,-1 0 0 0 0,1 0 0 0 0,0 0 0 0 0,0 0 0 0 0,1 0 0 0 0,-1 0 0 0 0,1 0 0 0 0,0 0 0 0 0,1 0 0 0 0,-1 0 0 0 0,1 0 0 0 0,1-1-16 0 0,3-8 23 0 0,-4 8-28 0 0,0 0 0 0 0,0 1 0 0 0,0 0 0 0 0,0 0 0 0 0,1-1 1 0 0,0 1-1 0 0,0 1 0 0 0,0-1 0 0 0,1 0 0 0 0,0 1 0 0 0,0 0 0 0 0,0 0 0 0 0,0 0 0 0 0,0 0 0 0 0,1 1 0 0 0,0-1 0 0 0,0 1 0 0 0,0 0 0 0 0,0 1 0 0 0,0-1 0 0 0,0 1 0 0 0,1 0 0 0 0,-1 1 0 0 0,1-1 0 0 0,-1 1 0 0 0,1 0 0 0 0,1 0 5 0 0,-5 1-72 0 0,0-1 1 0 0,0 1-1 0 0,0 0 1 0 0,-1 0-1 0 0,1 0 1 0 0,0 0-1 0 0,0 0 1 0 0,0 1-1 0 0,0-1 1 0 0,-1 1-1 0 0,1-1 1 0 0,0 1-1 0 0,0-1 1 0 0,-1 1-1 0 0,1 0 1 0 0,0 0-1 0 0,-1 0 1 0 0,1 0-1 0 0,-1 0 1 0 0,1 0-1 0 0,-1 0 1 0 0,0 0-1 0 0,1 1 1 0 0,-1-1-1 0 0,0 1 1 0 0,0-1 0 0 0,0 1-1 0 0,0-1 1 0 0,0 1-1 0 0,0-1 1 0 0,0 1-1 0 0,-1 0 1 0 0,1 0 71 0 0,4 7-1317 0 0,-2-1-1726 0 0,-1-3-1913 0 0,-2-1-7264 0 0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3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13723 0 0,'0'0'1558'0'0,"0"0"-497"0"0,0 0-259 0 0,0 0-1 0 0,0 0 111 0 0,0 0 107 0 0,0 0 8 0 0,0 0-59 0 0,0 0-66 0 0,0 0-162 0 0,0 0-152 0 0,0 0-73 0 0,0 0-66 0 0,4 22-33 0 0,27 133 526 0 0,49 94 401 0 0,-76-236-1310 0 0,-1-1-16 0 0,0 0 0 0 0,1 0 0 0 0,0 0 0 0 0,0-1 0 0 0,1 0 0 0 0,1 0 0 0 0,0 0 0 0 0,0 0 0 0 0,1-1 0 0 0,1 0 0 0 0,-1-1 0 0 0,3 2-17 0 0,10 0 187 0 0,-20-11-80 0 0,16-33 1357 0 0,111-376-904 0 0,-105 281-637 0 0,-22 127 22 0 0,0 1-56 0 0,0 0-87 0 0,0 0-102 0 0,0 0-155 0 0,0 0-213 0 0,0 0-295 0 0,-3 10-6855 0 0,1-5-3960 0 0</inkml:trace>
  <inkml:trace contextRef="#ctx0" brushRef="#br0" timeOffset="466.977">562 41 12403 0 0,'0'0'1933'0'0,"0"0"-396"0"0,0 0-198 0 0,0 0 105 0 0,0 0 58 0 0,0 0-139 0 0,0 0-314 0 0,0 0-299 0 0,0 0-220 0 0,0 0-109 0 0,0 0-33 0 0,0 0-75 0 0,0 0-25 0 0,15-5-19 0 0,111-27 545 0 0,-108 32-681 0 0,-14-1-123 0 0,-1 0 1 0 0,1 0 0 0 0,-1 1 0 0 0,0-1 0 0 0,1 1 0 0 0,-1 0 0 0 0,1 0 0 0 0,0 0 0 0 0,-1 1 0 0 0,0-1 0 0 0,1 1-1 0 0,-1 0 1 0 0,1 0 0 0 0,-1 0 0 0 0,0 0 0 0 0,0 1 0 0 0,1-1 0 0 0,-1 1 0 0 0,0 0 0 0 0,0 0 0 0 0,-1 0-1 0 0,1 0 1 0 0,0 0 0 0 0,-1 1 0 0 0,1-1 0 0 0,0 2-11 0 0,-4 1 28 0 0,1 0 0 0 0,-1 1-1 0 0,1-1 1 0 0,-1 0 0 0 0,-1 1 0 0 0,1-1 0 0 0,-1 0 0 0 0,0 0-1 0 0,0 0 1 0 0,-1-1 0 0 0,1 1 0 0 0,-1 0 0 0 0,0-1-1 0 0,0 1 1 0 0,-1-1 0 0 0,1 0 0 0 0,-1 0 0 0 0,0-1 0 0 0,0 1-1 0 0,-4 2-27 0 0,-2 4 60 0 0,-4 5 15 0 0,11-13-62 0 0,-1 1 1 0 0,1 0-1 0 0,-1-1 1 0 0,1 2-1 0 0,0-1 0 0 0,0 0 1 0 0,0 1-1 0 0,0-1 0 0 0,1 1 1 0 0,0 0-1 0 0,-1 0 1 0 0,1 0-1 0 0,1 0 0 0 0,-1 0 1 0 0,1 0-1 0 0,-1 0 0 0 0,1 1 1 0 0,0-1-1 0 0,1 1 1 0 0,-1-1-1 0 0,1 0 0 0 0,0 1 1 0 0,0-1-1 0 0,0 1 1 0 0,1-1-1 0 0,-1 1 0 0 0,2 1-13 0 0,1-1 20 0 0,1 0-1 0 0,-1-1 0 0 0,1 0 0 0 0,0 1 1 0 0,1-2-1 0 0,-1 1 0 0 0,1 0 0 0 0,0-1 1 0 0,0 0-1 0 0,0 0 0 0 0,0 0 0 0 0,0-1 1 0 0,0 0-1 0 0,1 0 0 0 0,-1 0 0 0 0,3 0-19 0 0,130 2-414 0 0,-81-15-4973 0 0,-46 7-980 0 0,-6 0-5711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1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30 2881 0 0,'0'0'2596'0'0,"0"0"-611"0"0,0 0-202 0 0,0 0 94 0 0,0 0 78 0 0,0 0 61 0 0,0 0-123 0 0,0 0-264 0 0,0 0-292 0 0,0 0-326 0 0,0 0-259 0 0,-3-5-190 0 0,-9-15-109 0 0,9 15-67 0 0,3 5-54 0 0,0 0-42 0 0,0 0-55 0 0,0 0-47 0 0,0 0-34 0 0,0 0-54 0 0,0 0-42 0 0,0 19 257 0 0,-16 184 1511 0 0,-30 24-1169 0 0,36-105-1758 0 0,10-122 651 0 0,0 0-214 0 0,0 0-302 0 0,0 0-520 0 0,0 0-1023 0 0,-1 0-2942 0 0,0 0-5824 0 0</inkml:trace>
  <inkml:trace contextRef="#ctx0" brushRef="#br0" timeOffset="305.942">1 655 12131 0 0,'0'0'1632'0'0,"0"0"-332"0"0,0 0-220 0 0,0 0 85 0 0,0 0 67 0 0,0 0-136 0 0,0 0-282 0 0,0 0-205 0 0,0 0-63 0 0,0 0 35 0 0,0 0 53 0 0,0 0-33 0 0,0 0-48 0 0,21 5-36 0 0,71 15-23 0 0,47-15 1133 0 0,142-31-1432 0 0,-281 26-288 0 0,1 1 1 0 0,0-1-1 0 0,0 0 0 0 0,-1 1 0 0 0,1-1 1 0 0,0 0-1 0 0,-1 1 0 0 0,1-1 0 0 0,0 1 1 0 0,-1-1-1 0 0,1 1 0 0 0,-1 0 1 0 0,1-1-1 0 0,0 1 0 0 0,-1 0 0 0 0,0-1 1 0 0,1 1-1 0 0,-1 0 0 0 0,1-1 0 0 0,-1 1 1 0 0,0 0-1 0 0,1 0 0 0 0,-1-1 1 0 0,0 1-1 0 0,0 0 0 0 0,0 0 0 0 0,0 0 1 0 0,0 0-1 0 0,0-1 0 0 0,0 1 0 0 0,0 0 1 0 0,0 0-1 0 0,0 0 0 0 0,0-1 0 0 0,0 1 1 0 0,-1 0-1 0 0,1 0 0 0 0,0 0 1 0 0,0-1-1 0 0,-1 1 0 0 0,1 0 0 0 0,-1-1 1 0 0,1 1 92 0 0,-8 21-9418 0 0,3-14-2240 0 0</inkml:trace>
  <inkml:trace contextRef="#ctx0" brushRef="#br0" timeOffset="838.809">50 979 10738 0 0,'0'0'2185'0'0,"0"0"-368"0"0,0 0-283 0 0,0 0-135 0 0,0 0-120 0 0,0 0-164 0 0,0 0-199 0 0,0 0-212 0 0,0 0-172 0 0,0 0-101 0 0,0 0-32 0 0,0 0-23 0 0,0 0-8 0 0,18-11 32 0 0,57-36-40 0 0,10 21 456 0 0,22 19-185 0 0,-104 9-608 0 0,-1 1 0 0 0,1 0 0 0 0,-1-1 0 0 0,0 1 0 0 0,0 0 0 0 0,0 0 0 0 0,0 0 0 0 0,-1 1 0 0 0,1-1 0 0 0,-1 0 0 0 0,0 1-1 0 0,1-1 1 0 0,-2 0 0 0 0,1 1 0 0 0,0-1 0 0 0,-1 1 0 0 0,0 0 0 0 0,1-1 0 0 0,-2 1 0 0 0,1-1 0 0 0,0 1 0 0 0,-1-1 0 0 0,1 1 0 0 0,-1-1 0 0 0,0 1 0 0 0,0-1 0 0 0,0 1 0 0 0,-1-1-1 0 0,1 0 1 0 0,-1 1-23 0 0,-187 244 817 0 0,185-242-797 0 0,0 0 0 0 0,0 0 1 0 0,0 1-1 0 0,1-1 1 0 0,0 1-1 0 0,1 0 1 0 0,0 0-1 0 0,0 0 1 0 0,0 0-1 0 0,1 0 1 0 0,0 0-1 0 0,0 1 1 0 0,1-1-1 0 0,-1 0 1 0 0,2 1-1 0 0,-1-1 1 0 0,2 5-21 0 0,0-9 29 0 0,0 1 1 0 0,1-1-1 0 0,-1 0 1 0 0,1 1-1 0 0,0-1 1 0 0,0 0 0 0 0,0-1-1 0 0,0 1 1 0 0,0 0-1 0 0,1-1 1 0 0,-1 0-1 0 0,1 0 1 0 0,-1 0 0 0 0,1 0-1 0 0,0-1 1 0 0,0 1-1 0 0,0-1 1 0 0,0 0-1 0 0,0 0 1 0 0,0 0 0 0 0,0-1-1 0 0,0 1 1 0 0,0-1-1 0 0,1 0 1 0 0,-1 0-1 0 0,0-1 1 0 0,0 1 0 0 0,0-1-1 0 0,0 0 1 0 0,4-1-30 0 0,12 1 67 0 0,85-33-1455 0 0,-72 16-920 0 0,-9 5-6207 0 0,-13 8-3480 0 0</inkml:trace>
  <inkml:trace contextRef="#ctx0" brushRef="#br0" timeOffset="1637.695">774 987 10098 0 0,'0'0'2379'0'0,"0"0"-1062"0"0,0 0-396 0 0,0 0 237 0 0,0 0 327 0 0,0 0 138 0 0,0 0-166 0 0,0 0-364 0 0,0 0-289 0 0,0 0-142 0 0,0 0-50 0 0,0 0 8 0 0,0 0 2 0 0,10-4 1049 0 0,144-220 365 0 0,-124 178-1950 0 0,55-55 29 0 0,-72 144-567 0 0,3 116 543 0 0,10-20-138 0 0,-26-138 49 0 0,1 1-1 0 0,-1-1 1 0 0,0 0-1 0 0,1 0 1 0 0,0 0-1 0 0,-1 0 0 0 0,1 0 1 0 0,0 0-1 0 0,-1 0 1 0 0,1 0-1 0 0,0 0 1 0 0,0 0-1 0 0,0 0 0 0 0,0 0 1 0 0,0 0-1 0 0,0 0 1 0 0,0-1-1 0 0,0 1 1 0 0,0 0-1 0 0,0-1 0 0 0,0 1 1 0 0,1-1-1 0 0,-1 0 1 0 0,0 1-1 0 0,0-1 1 0 0,0 0-1 0 0,1 1 0 0 0,-1-1 1 0 0,0 0-1 0 0,1 0 1 0 0,-1 0-1 0 0,0 0 1 0 0,0-1-1 0 0,1 1 0 0 0,-1 0 1 0 0,0 0-1 0 0,0-1 1 0 0,1 1-1 0 0,-1-1 1 0 0,0 1-1 0 0,0-1 0 0 0,0 1 1 0 0,0-1-2 0 0,44-41 335 0 0,-35 30-325 0 0,29-36 37 0 0,-2-1 0 0 0,-2-2-1 0 0,17-35-46 0 0,31-47 99 0 0,-54 95-80 0 0,-23 83-217 0 0,10 171 381 0 0,9-61-122 0 0,10-104-1244 0 0,-23-45-3399 0 0,1-4-4171 0 0,-11-2-2910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9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7986 0 0,'0'0'2334'0'0,"0"0"-525"0"0,0 0-120 0 0,0 0 52 0 0,0 0-32 0 0,0 0-185 0 0,0 0-285 0 0,0 0-267 0 0,0 0-200 0 0,0 0-132 0 0,0 0-82 0 0,0 0-51 0 0,0 0-34 0 0,3 3 1982 0 0,41 46-857 0 0,50 218-678 0 0,-59-197-848 0 0,-21-92 1248 0 0,-14 19-1332 0 0,35-100 103 0 0,10-25-49 0 0,-13 17-192 0 0,-32 111 97 0 0,0 0-26 0 0,0 0-42 0 0,0 0-27 0 0,0 0-40 0 0,0 0-50 0 0,0-6-2075 0 0,0 5-2256 0 0,0 0-3713 0 0,0 1-3623 0 0</inkml:trace>
  <inkml:trace contextRef="#ctx0" brushRef="#br0" timeOffset="599.07">419 229 10538 0 0,'0'0'1847'0'0,"0"0"-396"0"0,0 0-105 0 0,0 0 66 0 0,0 0-22 0 0,0 0-194 0 0,0 0-268 0 0,0 0-225 0 0,0 0-133 0 0,0 0-118 0 0,0 0-35 0 0,0 0 18 0 0,0 0 16 0 0,2 1 41 0 0,137 2 3175 0 0,-95-7-3437 0 0,-43 34-64 0 0,-86 64 434 0 0,84-92-591 0 0,1-1 0 0 0,-1 1-1 0 0,0 0 1 0 0,0-1-1 0 0,1 1 1 0 0,-1-1 0 0 0,0 1-1 0 0,1 0 1 0 0,0 0-1 0 0,-1-1 1 0 0,1 1 0 0 0,0 0-1 0 0,0 0 1 0 0,0-1-1 0 0,0 1 1 0 0,0 0 0 0 0,1 0-1 0 0,-1-1 1 0 0,0 1-1 0 0,1 0 1 0 0,-1-1 0 0 0,1 1-1 0 0,0 0 1 0 0,-1-1-1 0 0,1 1 1 0 0,0-1 0 0 0,0 1-1 0 0,0-1 1 0 0,0 1-1 0 0,0-1 1 0 0,1 1-9 0 0,6 0 24 0 0,1 0-1 0 0,-1 0 1 0 0,0-1-1 0 0,1 0 1 0 0,-1 0-1 0 0,1-1 1 0 0,-1 0-1 0 0,1 0 1 0 0,0-1-1 0 0,-1 0 1 0 0,0-1-1 0 0,1 0 1 0 0,-1 0-1 0 0,0-1 1 0 0,0 0-1 0 0,0 0 1 0 0,0-1-1 0 0,-1 0 1 0 0,1 0-1 0 0,-1-1-23 0 0,18-7-1003 0 0,-13 7-116 0 0,3-1-2931 0 0,-6 3-2671 0 0,-4 2-6077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42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94 7466 0 0,'0'0'2153'0'0,"0"0"-322"0"0,0 0-89 0 0,0 0 67 0 0,0 0-50 0 0,0 0-175 0 0,0 0-289 0 0,0 0-311 0 0,0 0-265 0 0,0 0-187 0 0,0 0-117 0 0,-7 0 1258 0 0,26 27-763 0 0,-6-5-661 0 0,-1 1 1 0 0,-1 0-1 0 0,-1 0 1 0 0,-1 1-1 0 0,-1 0 0 0 0,-1 0 1 0 0,-1 1-1 0 0,2 22-249 0 0,11 45 197 0 0,-5-39-147 0 0,-15-54-19 0 0,1 1 1 0 0,0 0-1 0 0,0-1 0 0 0,0 1 1 0 0,-1 0-1 0 0,1-1 0 0 0,0 1 1 0 0,0 0-1 0 0,0-1 1 0 0,0 1-1 0 0,0-1 0 0 0,-1 1 1 0 0,1 0-1 0 0,0-1 0 0 0,0 1 1 0 0,0 0-1 0 0,0-1 1 0 0,0 1-1 0 0,0-1 0 0 0,1 1 1 0 0,-1 0-1 0 0,0-1 0 0 0,0 1 1 0 0,0 0-1 0 0,0-1 1 0 0,0 1-1 0 0,0-1 0 0 0,1 1 1 0 0,-1 0-1 0 0,0-1 1 0 0,0 1-1 0 0,1 0 0 0 0,-1 0 1 0 0,0-1-1 0 0,0 1 0 0 0,1 0 1 0 0,-1 0-1 0 0,0-1 1 0 0,1 1-1 0 0,-1 0 0 0 0,0 0 1 0 0,1 0-1 0 0,-1-1 0 0 0,0 1 1 0 0,1 0-1 0 0,-1 0 1 0 0,0 0-1 0 0,1 0 0 0 0,-1 0 1 0 0,1 0-1 0 0,-1 0 0 0 0,0 0 1 0 0,1 0-1 0 0,-1 0 1 0 0,1 0-1 0 0,-1 0 0 0 0,0 0 1 0 0,1 0-1 0 0,-1 0 0 0 0,0 0 1 0 0,1 1-1 0 0,-1-1 1 0 0,0 0-1 0 0,1 0 0 0 0,-1 0 1 0 0,0 0-1 0 0,1 1 0 0 0,-1-1 1 0 0,0 0-32 0 0,1 0-11 0 0,36-209 491 0 0,-6 91-451 0 0,-15 74-21 0 0,-1-23-305 0 0,-15 60 186 0 0,0 5 62 0 0,1 0 0 0 0,-1 1 0 0 0,0-1 0 0 0,0 0 0 0 0,0 0 0 0 0,0 1 0 0 0,0-1 0 0 0,0 0 0 0 0,0 1 0 0 0,-1-1 0 0 0,1 0 0 0 0,-1 1 0 0 0,1-1 0 0 0,-1 1 0 0 0,1-1 0 0 0,-1 1 0 0 0,0-1 0 0 0,0 1 0 0 0,0-1 0 0 0,0 1 0 0 0,0 0 0 0 0,0-1 0 0 0,0 1 0 0 0,-1 0 0 0 0,1 0 0 0 0,0 0 49 0 0,0 0-136 0 0,0 1 1 0 0,0 0-1 0 0,0 0 0 0 0,0 0 0 0 0,0 0 0 0 0,1-1 0 0 0,-1 1 0 0 0,0 0 0 0 0,0 1 0 0 0,0-1 0 0 0,0 0 1 0 0,0 0-1 0 0,0 0 0 0 0,0 0 0 0 0,1 1 0 0 0,-1-1 0 0 0,0 0 0 0 0,0 1 0 0 0,0-1 0 0 0,0 1 0 0 0,1-1 0 0 0,-1 1 1 0 0,0-1-1 0 0,1 1 0 0 0,-1 0 0 0 0,0-1 0 0 0,1 1 0 0 0,-1 0 0 0 0,1-1 0 0 0,-1 1 0 0 0,1 0 0 0 0,-1 0 1 0 0,1 0-1 0 0,-1-1 0 0 0,1 1 0 0 0,0 0 0 0 0,0 0 136 0 0,-7 15-5714 0 0,3-5-5742 0 0</inkml:trace>
  <inkml:trace contextRef="#ctx0" brushRef="#br0" timeOffset="6061.508">370 286 0 0 0,'0'0'541'0'0,"0"0"405"0"0,0 0 92 0 0,0 0-41 0 0,0 0-115 0 0,0 0-138 0 0,0 0-164 0 0,0 0-129 0 0,0 0-1 0 0,0 0 120 0 0,0 0 211 0 0,1 2 1735 0 0,1 15 11059 0 0,-1-10-13582 0 0,5 162 4061 0 0,-12-15-3170 0 0,6-153-864 0 0,0-1-26 0 0,0 0-1 0 0,0 0 8 0 0,0 0-7 0 0,6-37-3243 0 0,-6 26-1196 0 0,0 3-7423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2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261 0 6737 0 0,'0'0'1738'0'0,"0"0"-291"0"0,0 0-91 0 0,0 0 45 0 0,0 0 2 0 0,0 0-138 0 0,0 0-223 0 0,0 0-225 0 0,0 0-170 0 0,0 0-97 0 0,0 0-50 0 0,0 26 3959 0 0,-5-4-4108 0 0,-1 0 0 0 0,-1 0 0 0 0,-1-1-1 0 0,-1 0 1 0 0,-1-1 0 0 0,0 0 0 0 0,-2 0-1 0 0,-3 4-350 0 0,-4 8 158 0 0,-101 138-5 0 0,104-152-534 0 0,17-26-1531 0 0,34-81-4839 0 0,-29 26-5233 0 0,-6 54 6533 0 0</inkml:trace>
  <inkml:trace contextRef="#ctx0" brushRef="#br0" timeOffset="269.33">5 15 2777 0 0,'0'0'2464'0'0,"0"0"-349"0"0,0 0-206 0 0,0 0-76 0 0,0 0-60 0 0,0 0-125 0 0,0 0-198 0 0,0 0-209 0 0,0 0-200 0 0,0 0-200 0 0,0 0-187 0 0,0 0-160 0 0,-2-2-102 0 0,0-4 677 0 0,19 22 230 0 0,15 13 102 0 0,-6-10-1018 0 0,-1 0-1 0 0,-1 2 0 0 0,0 1 1 0 0,-2 1-1 0 0,0 1 0 0 0,-2 1 1 0 0,16 24-383 0 0,18 21-618 0 0,-38-66-945 0 0,-5-4-2368 0 0,-5 0-1480 0 0,-2 0-6359 0 0</inkml:trace>
  <inkml:trace contextRef="#ctx0" brushRef="#br0" timeOffset="738.963">471 203 11690 0 0,'0'0'2144'0'0,"0"0"-587"0"0,0 0-270 0 0,0 0 0 0 0,0 0-44 0 0,0 0-164 0 0,0 0-248 0 0,0 0-230 0 0,0 0-163 0 0,0 0-57 0 0,0 0 7 0 0,0 0-16 0 0,0 0 8 0 0,6 0-30 0 0,146 0 1540 0 0,-147 40-1498 0 0,-49 41 260 0 0,42-80-641 0 0,1 0 0 0 0,0 0 0 0 0,-1 0 0 0 0,1 1 0 0 0,0-1 0 0 0,0 0 0 0 0,0 0 1 0 0,0 1-1 0 0,0-1 0 0 0,0 1 0 0 0,0-1 0 0 0,1 1 0 0 0,-1-1 0 0 0,0 1 0 0 0,1-1 0 0 0,-1 1 1 0 0,1-1-1 0 0,0 1 0 0 0,-1 0 0 0 0,1-1 0 0 0,0 1 0 0 0,0 0 0 0 0,0-1 0 0 0,0 1 0 0 0,0 0 0 0 0,1-1 1 0 0,-1 1-1 0 0,0 0 0 0 0,1-1 0 0 0,-1 1 0 0 0,1-1 0 0 0,0 1 0 0 0,-1-1 0 0 0,1 1 0 0 0,0-1 1 0 0,0 1-1 0 0,0-1 0 0 0,0 0 0 0 0,0 0 0 0 0,0 1 0 0 0,1-1 0 0 0,-1 0 0 0 0,0 0 0 0 0,0 0 0 0 0,1 0 1 0 0,-1 0-1 0 0,1-1 0 0 0,-1 1 0 0 0,1 0 0 0 0,-1-1 0 0 0,1 1 0 0 0,1 0-11 0 0,8 0 7 0 0,1-1 0 0 0,-1 0-1 0 0,0 0 1 0 0,0-1 0 0 0,1 0 0 0 0,-1-1-1 0 0,0-1 1 0 0,0 0 0 0 0,-1 0-1 0 0,1-1 1 0 0,0 0 0 0 0,5-4-7 0 0,8-1-810 0 0,-12 2-647 0 0,0 1-4233 0 0,-3 5-6611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51.2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417 1 4553 0 0,'0'0'2186'0'0,"0"0"-124"0"0,0 0-39 0 0,0 0-38 0 0,0 0-143 0 0,0 0-222 0 0,0 0-211 0 0,0 0-176 0 0,0 0-166 0 0,0 0-185 0 0,0 0-185 0 0,-18 4 614 0 0,2 7-986 0 0,1 2 1 0 0,0 0-1 0 0,1 0 0 0 0,0 1 0 0 0,1 1 1 0 0,1 1-1 0 0,1-1 0 0 0,0 2 0 0 0,-7 14-325 0 0,-29 39 347 0 0,-67 96 75 0 0,75-112-417 0 0,32-97-7028 0 0,7 14-919 0 0,0 21-2600 0 0</inkml:trace>
  <inkml:trace contextRef="#ctx0" brushRef="#br0" timeOffset="333.769">14 30 4449 0 0,'0'0'3025'0'0,"0"0"-1389"0"0,0 0-510 0 0,0 0-2 0 0,0 0 188 0 0,0 0 191 0 0,0 0 32 0 0,0 0-136 0 0,0 0-287 0 0,0 0-265 0 0,0 0-168 0 0,0 0-136 0 0,0 0-77 0 0,-3-2-51 0 0,-7-5 37 0 0,13 14 767 0 0,18 24 843 0 0,-18-26-2077 0 0,180 281 2577 0 0,-86-182-2566 0 0,-93-98 237 0 0,-2-3-1971 0 0,-2-4-8445 0 0,0 0 3446 0 0,0 1-2285 0 0</inkml:trace>
  <inkml:trace contextRef="#ctx0" brushRef="#br0" timeOffset="569.819">513 325 5785 0 0,'0'0'4507'0'0,"0"0"-1910"0"0,0 0-827 0 0,0 0-172 0 0,0 0-117 0 0,0 0-156 0 0,0 0-209 0 0,0 0-189 0 0,0 0-127 0 0,0 0-115 0 0,0 0-120 0 0,0 0-109 0 0,0 0-102 0 0,-6 23-80 0 0,-20 70-42 0 0,19 1 339 0 0,13-67-975 0 0,-1-21-6140 0 0,-3-6-2109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2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514 593 8690 0 0,'0'0'3137'0'0,"0"0"-1158"0"0,0 0-588 0 0,0 0-211 0 0,0 0 21 0 0,0 0 22 0 0,0 0-109 0 0,0 0-225 0 0,0 0-228 0 0,0 0-181 0 0,0 0-151 0 0,14 0 897 0 0,117-4 837 0 0,88 52-792 0 0,-119-15-977 0 0,-134-18 1602 0 0,-144 39-1711 0 0,-253 69-178 0 0,201-43 1 0 0,228-80-12 0 0,1 1 0 0 0,-1-1 1 0 0,1 0-1 0 0,-1 1 0 0 0,1 0 1 0 0,-1-1-1 0 0,1 1 0 0 0,-1 0 0 0 0,1 0 1 0 0,0 0-1 0 0,0-1 0 0 0,-1 2 1 0 0,1-1-1 0 0,0 0 0 0 0,0 0 1 0 0,0 0-1 0 0,0 0 0 0 0,0 1 1 0 0,0-1-1 0 0,0 0 0 0 0,1 1 1 0 0,-1-1-1 0 0,0 1 0 0 0,1-1 1 0 0,-1 1-1 0 0,1-1 0 0 0,0 1 1 0 0,-1-1-1 0 0,1 1 0 0 0,0-1 1 0 0,0 1-1 0 0,0 0 0 0 0,0-1 1 0 0,0 1-1 0 0,0-1 0 0 0,1 1 1 0 0,-1-1-1 0 0,0 1 0 0 0,1-1 0 0 0,-1 1 1 0 0,1-1-1 0 0,0 1 0 0 0,-1-1 1 0 0,1 1-1 0 0,0-1 0 0 0,0 0 1 0 0,0 0-1 0 0,0 1 0 0 0,0-1 1 0 0,0 0-1 0 0,0 0 0 0 0,1 0 1 0 0,-1 0-1 0 0,0 0 0 0 0,0 0 1 0 0,1 0-1 0 0,-1-1 0 0 0,1 1 1 0 0,-1 0-1 0 0,1-1 0 0 0,-1 1 1 0 0,1-1 3 0 0,14 8 26 0 0,1-2 0 0 0,-1 1 0 0 0,1-2 0 0 0,0 0 0 0 0,0-1 0 0 0,1-1 0 0 0,-1-1 0 0 0,13 0-26 0 0,12 3 32 0 0,288 2 193 0 0,-313-6-212 0 0,10 0 2 0 0,-1 0 0 0 0,1 2 1 0 0,-1 1-1 0 0,0 2 1 0 0,0 0-1 0 0,13 6-15 0 0,-1 6-45 0 0,-64 15 118 0 0,4-15-37 0 0,0-1-1 0 0,-2 0 1 0 0,0-2-1 0 0,0-2 1 0 0,-1 0 0 0 0,-15 5-36 0 0,-7 5 10 0 0,-330 134 26 0 0,360-149-36 0 0,-23 10 8 0 0,0 1 0 0 0,1 3-1 0 0,1 0 1 0 0,-29 25-8 0 0,65-46-4 0 0,1 0 1 0 0,0 0-1 0 0,-1 0 1 0 0,1 0-1 0 0,0 0 1 0 0,0 1-1 0 0,0-1 1 0 0,0 0-1 0 0,0 1 0 0 0,0-1 1 0 0,0 0-1 0 0,0 1 1 0 0,1 0-1 0 0,-1-1 1 0 0,0 1-1 0 0,1-1 1 0 0,-1 1-1 0 0,1 0 0 0 0,0-1 1 0 0,0 1-1 0 0,-1 0 1 0 0,1-1-1 0 0,0 1 1 0 0,0 0-1 0 0,1-1 1 0 0,-1 1-1 0 0,0 0 0 0 0,0-1 1 0 0,1 1-1 0 0,-1 0 1 0 0,1-1-1 0 0,0 1 1 0 0,-1-1-1 0 0,1 1 1 0 0,0-1-1 0 0,0 1 0 0 0,0-1 1 0 0,0 0-1 0 0,0 1 1 0 0,0-1-1 0 0,0 0 1 0 0,1 0-1 0 0,-1 0 1 0 0,0 0-1 0 0,1 0 0 0 0,-1 0 1 0 0,1 0-1 0 0,-1 0 1 0 0,1 0-1 0 0,-1-1 1 0 0,1 1 3 0 0,11 5 23 0 0,0-1-1 0 0,1 0 1 0 0,-1 0 0 0 0,1-2 0 0 0,0 0 0 0 0,0 0 0 0 0,0-1 0 0 0,0-1 0 0 0,0 0 0 0 0,2-1-23 0 0,-9 0 21 0 0,324-7 534 0 0,-256 2-440 0 0,56-2 64 0 0,-131 7-181 0 0,0 0-8 0 0,0 0 19 0 0,0 0-13 0 0,0 0 11 0 0,0 0-13 0 0,1-15-4044 0 0,0 8-107 0 0,-1 3-3582 0 0,3 1-4832 0 0</inkml:trace>
  <inkml:trace contextRef="#ctx0" brushRef="#br0" timeOffset="834.766">1584 527 4841 0 0,'0'0'1879'0'0,"0"0"-224"0"0,0 0 126 0 0,0 0 224 0 0,0 0 116 0 0,0 0-112 0 0,0 0-332 0 0,0 0-346 0 0,0 0-264 0 0,0 0-219 0 0,0 0-144 0 0,0 0-89 0 0,0 0-47 0 0,-3-4-11 0 0,-47-54 2031 0 0,-48-42-893 0 0,93 96-1681 0 0,0 1 1 0 0,0 0-1 0 0,0 0 1 0 0,-1 0-1 0 0,1 1 0 0 0,-1 0 1 0 0,1 0-1 0 0,-1 0 1 0 0,0 1-1 0 0,1 0 1 0 0,-1 0-1 0 0,0 0 1 0 0,0 1-1 0 0,0-1 1 0 0,0 2-1 0 0,0-1 1 0 0,0 1-1 0 0,1 0 1 0 0,-1 0-1 0 0,0 0 1 0 0,0 1-1 0 0,1 0 1 0 0,-1 0-1 0 0,1 0 0 0 0,-1 1 1 0 0,1 0-1 0 0,0 0 1 0 0,0 0-1 0 0,0 0 1 0 0,1 1-1 0 0,-1 0 1 0 0,1 0-1 0 0,0 0 1 0 0,0 1-1 0 0,0-1 1 0 0,1 1-1 0 0,0 0 1 0 0,0 0-1 0 0,0 0 1 0 0,0 1-1 0 0,1-1-14 0 0,-6 15 13 0 0,2 1 1 0 0,0-1-1 0 0,2 1 0 0 0,0 0 1 0 0,1 0-1 0 0,0 14-13 0 0,3-4 38 0 0,0 1 1 0 0,2 0-1 0 0,2-1 0 0 0,0 1 1 0 0,2-1-1 0 0,2 0 0 0 0,2 3-38 0 0,68 201 347 0 0,-59-183-286 0 0,-2 2 1 0 0,-3 0-1 0 0,-3 0 0 0 0,-2 1 1 0 0,-2 1-1 0 0,0 50-61 0 0,-7-94 24 0 0,2 2 6 0 0,-1 1-1 0 0,-1-1 1 0 0,0 1 0 0 0,0-1 0 0 0,-1 1 0 0 0,-1-1 0 0 0,-1 0-1 0 0,0 1 1 0 0,-1-1 0 0 0,0 0 0 0 0,-1-1 0 0 0,-1 1 0 0 0,0-1 0 0 0,-1 0-1 0 0,0-1 1 0 0,-1 1 0 0 0,0-1 0 0 0,-1-1 0 0 0,-1 1-30 0 0,-2-2 24 0 0,0 0 0 0 0,-1-2 0 0 0,0 1-1 0 0,-1-1 1 0 0,0-1 0 0 0,0-1 0 0 0,0 0 0 0 0,-1 0 0 0 0,0-2 0 0 0,0 0 0 0 0,0 0 0 0 0,0-2 0 0 0,-1 0 0 0 0,1 0 0 0 0,-1-2 0 0 0,-2 0-24 0 0,16-1-96 0 0,1 0 0 0 0,-1-1 1 0 0,1 1-1 0 0,0 0 1 0 0,0-1-1 0 0,0 0 1 0 0,-1 1-1 0 0,1-1 1 0 0,1 0-1 0 0,-1 1 1 0 0,0-1-1 0 0,0 0 1 0 0,1 0-1 0 0,-1 0 1 0 0,1 0-1 0 0,-1 0 1 0 0,1 1-1 0 0,0-1 1 0 0,0 0-1 0 0,0 0 1 0 0,0 0-1 0 0,0 0 0 0 0,0 0 1 0 0,1 0-1 0 0,-1 0 1 0 0,0 0-1 0 0,1 0 1 0 0,0 0-1 0 0,-1 1 1 0 0,1-1-1 0 0,0 0 1 0 0,0 0-1 0 0,0 1 1 0 0,0-1-1 0 0,1 0 96 0 0,7-11-1747 0 0,0 5-2742 0 0,-2 0-7524 0 0</inkml:trace>
  <inkml:trace contextRef="#ctx0" brushRef="#br0" timeOffset="1441.014">1983 714 13435 0 0,'0'0'2953'0'0,"0"0"-1177"0"0,0 0-528 0 0,0 0-136 0 0,0 0 43 0 0,0 0-1 0 0,0 0-157 0 0,0 0-263 0 0,0 0-278 0 0,0 0-200 0 0,0 0-117 0 0,0 0-61 0 0,0 0 66 0 0,0 6 90 0 0,7 320 2596 0 0,-7-246-2662 0 0,-3-1 1 0 0,-4 0-1 0 0,-6 16-168 0 0,-6-35-208 0 0,18-60 118 0 0,-1 1 0 0 0,1-1 0 0 0,0 1 0 0 0,0-1 0 0 0,0 0 0 0 0,-1 0 0 0 0,1 0 0 0 0,0 0 0 0 0,0 0 0 0 0,-1 0 0 0 0,1 0 0 0 0,0 0 0 0 0,0 0 0 0 0,-1 0 0 0 0,1-1 0 0 0,0 1 0 0 0,0-1 0 0 0,0 1 0 0 0,0-1 0 0 0,-1 1 0 0 0,1-1 0 0 0,0 1 0 0 0,0-1 0 0 0,0 0 0 0 0,0 0 0 0 0,0 0 0 0 0,1 1 0 0 0,-1-1 0 0 0,0 0 0 0 0,0 0 0 0 0,0 0 0 0 0,1 0 0 0 0,-1 0 0 0 0,0-1 0 0 0,1 1 0 0 0,-1 0 0 0 0,1 0 0 0 0,0 0 0 0 0,-1 0 0 0 0,1-1 0 0 0,0 1 0 0 0,0 0 0 0 0,0-1 90 0 0,-4-36-5086 0 0,4 14-3523 0 0,0 12-2824 0 0</inkml:trace>
  <inkml:trace contextRef="#ctx0" brushRef="#br0" timeOffset="1755.327">1860 747 9970 0 0,'0'0'3364'0'0,"0"0"-1515"0"0,0 0-691 0 0,0 0-50 0 0,0 0 144 0 0,0 0 113 0 0,0 0-92 0 0,0 0-215 0 0,0 0-191 0 0,0 0-137 0 0,31-4-111 0 0,102-17-91 0 0,107-1 1674 0 0,-51 4-1514 0 0,-180 26-4277 0 0,-10-6 3570 0 0,-25 36-7677 0 0,20-32 3350 0 0,0 2-6851 0 0</inkml:trace>
  <inkml:trace contextRef="#ctx0" brushRef="#br0" timeOffset="1966.86">1915 1112 14459 0 0,'0'0'1814'0'0,"0"0"-723"0"0,0 0-296 0 0,0 0 139 0 0,0 0 207 0 0,0 0 43 0 0,0 0-93 0 0,0 0-147 0 0,0 0-172 0 0,0 0-134 0 0,0 0-136 0 0,0 0-125 0 0,0 0-79 0 0,34 9-102 0 0,108 25-64 0 0,-75-29-16 0 0,-55-8-106 0 0,20-4-316 0 0,36-10-262 0 0,-25 0-6539 0 0,-34 13-4549 0 0</inkml:trace>
  <inkml:trace contextRef="#ctx0" brushRef="#br0" timeOffset="2584.645">2966 994 14699 0 0,'0'0'1195'0'0,"0"0"-83"0"0,0 0 11 0 0,0 0 91 0 0,0 0 3 0 0,0 0-167 0 0,0 0-305 0 0,0 0-256 0 0,0 0-197 0 0,0 0-123 0 0,0 0-42 0 0,-35 11-27 0 0,-108 37-8 0 0,67-2 46 0 0,68-36-120 0 0,-2 0-17 0 0,2 0 1 0 0,-1 1 0 0 0,1 0-1 0 0,1 0 1 0 0,0 1 0 0 0,0 0-1 0 0,2 0 1 0 0,-1 0-1 0 0,1 1 1 0 0,1 0 0 0 0,0 0-1 0 0,1 0 1 0 0,1 0 0 0 0,0 1-1 0 0,0-1 1 0 0,2 1-1 0 0,-1-1 1 0 0,2 5-2 0 0,0-14 5 0 0,0 0-1 0 0,0-1 0 0 0,0 1 1 0 0,0 0-1 0 0,1-1 1 0 0,0 1-1 0 0,-1-1 1 0 0,1 0-1 0 0,1 1 1 0 0,-1-1-1 0 0,0 0 1 0 0,1 0-1 0 0,-1 0 1 0 0,1-1-1 0 0,0 1 0 0 0,0-1 1 0 0,0 1-1 0 0,1-1 1 0 0,-1 0-1 0 0,0 0 1 0 0,1-1-1 0 0,-1 1 1 0 0,1-1-1 0 0,-1 1 1 0 0,1-1-1 0 0,0 0 0 0 0,0-1 1 0 0,0 1-1 0 0,2 0-4 0 0,116-5 814 0 0,-98-6-655 0 0,0-1 1 0 0,-1-1-1 0 0,0-1 0 0 0,-1 0 1 0 0,0-2-1 0 0,-1-1 0 0 0,-1-1 1 0 0,-1 0-1 0 0,0-2 0 0 0,-1 0 1 0 0,-1-1-1 0 0,-1 0 0 0 0,-1-2 1 0 0,0 0-1 0 0,-2 0 0 0 0,-1-1 1 0 0,-1-1-1 0 0,0 0 0 0 0,-2-1 1 0 0,-1 0-1 0 0,-1 0 0 0 0,-1 0 1 0 0,0-7-160 0 0,43-257-434 0 0,-49 281 405 0 0,0 0-1 0 0,0 1 0 0 0,-1-1 0 0 0,0 0 1 0 0,-1 1-1 0 0,1-1 0 0 0,-1 1 1 0 0,-1 0-1 0 0,0-1 0 0 0,0 1 0 0 0,0 0 1 0 0,-1 1-1 0 0,1-1 0 0 0,-2 1 1 0 0,1-1-1 0 0,-1 1 0 0 0,0 1 0 0 0,0-1 1 0 0,-1 1-1 0 0,1-1 0 0 0,-1 2 0 0 0,-1-1 1 0 0,1 1-1 0 0,0 0 0 0 0,-1 0 1 0 0,0 0-1 0 0,0 1 0 0 0,0 0 0 0 0,0 1 1 0 0,-1 0-1 0 0,1 0 0 0 0,-1 0 1 0 0,1 1-1 0 0,-1 0 0 0 0,-4 0 30 0 0,1 2-22 0 0,1 0 1 0 0,0 1-1 0 0,0 0 0 0 0,0 0 0 0 0,0 1 1 0 0,0 0-1 0 0,0 1 0 0 0,1 0 0 0 0,-1 1 0 0 0,1 0 1 0 0,0 0-1 0 0,1 1 0 0 0,-1 0 0 0 0,1 0 1 0 0,0 1-1 0 0,1 0 0 0 0,0 1 0 0 0,0 0 1 0 0,0 0-1 0 0,1 0 0 0 0,-3 7 22 0 0,-2 2 11 0 0,1 0 1 0 0,0 1-1 0 0,2 0 0 0 0,0 1 1 0 0,1 0-1 0 0,1 0 0 0 0,1 0 0 0 0,1 1 1 0 0,0 0-1 0 0,0 17-11 0 0,3-15 23 0 0,2 0-1 0 0,0 0 1 0 0,1 0-1 0 0,1 0 1 0 0,2-1-1 0 0,0 1 1 0 0,1-1-1 0 0,1 0 0 0 0,2 2-21 0 0,61 108 169 0 0,-55-111-144 0 0,2-1-1 0 0,0-1 0 0 0,0-1 0 0 0,2-1 0 0 0,0 0 0 0 0,1-1 0 0 0,1-1 0 0 0,0-1 1 0 0,1-1-1 0 0,0-1 0 0 0,1 0 0 0 0,0-2 0 0 0,3 0-25 0 0,-5 2-461 0 0,-13-5-2467 0 0,-7-5 1885 0 0,-1-1-4387 0 0,1 0 3427 0 0,-1 0-9766 0 0</inkml:trace>
  <inkml:trace contextRef="#ctx0" brushRef="#br0" timeOffset="2872.98">3831 862 16780 0 0,'0'0'2125'0'0,"0"0"-1144"0"0,0 0-300 0 0,0 0 210 0 0,0 0 262 0 0,0 0 49 0 0,0 0-164 0 0,0 0-234 0 0,-12 34-196 0 0,-39 110-172 0 0,-22 8 264 0 0,65-136-671 0 0,-17 33-13 0 0,2 0 1 0 0,2 1-1 0 0,3 1 1 0 0,1 4-17 0 0,16-50-162 0 0,0 0 0 0 0,0 0 0 0 0,0 0 0 0 0,-1-1 0 0 0,1 1-1 0 0,-1 0 1 0 0,0 0 0 0 0,-1-1 0 0 0,1 0 0 0 0,-1 1 0 0 0,0-1 0 0 0,0 0 0 0 0,0 0 0 0 0,-1 0 0 0 0,1-1 0 0 0,-1 1 0 0 0,-3 1 162 0 0,-10-7-6892 0 0,10-6-1730 0 0,5 4-603 0 0</inkml:trace>
  <inkml:trace contextRef="#ctx0" brushRef="#br0" timeOffset="3123.757">3413 792 17540 0 0,'0'0'1655'0'0,"0"0"-716"0"0,0 0-423 0 0,0 0 65 0 0,0 0 251 0 0,0 0 155 0 0,0 0-5 0 0,0 0-121 0 0,0 0-165 0 0,0 0-106 0 0,18 33-65 0 0,55 108-42 0 0,4-7 695 0 0,76 135 262 0 0,-139-228-1767 0 0,-11-38-367 0 0,-2-2-8218 0 0,-1-1-3318 0 0</inkml:trace>
  <inkml:trace contextRef="#ctx0" brushRef="#br0" timeOffset="30782.762">1830 1800 7938 0 0,'0'0'4010'0'0,"0"0"-1886"0"0,0 0-863 0 0,0 0-168 0 0,0 0 90 0 0,0 0 95 0 0,0 0-73 0 0,0 0-220 0 0,0 0-268 0 0,0 0-205 0 0,0 0-112 0 0,-2 6-18 0 0,-14 29-15 0 0,-2 0 0 0 0,-2-1 1 0 0,-1-1-1 0 0,-1-1 0 0 0,-2-1 1 0 0,-1-1-1 0 0,-13 11-367 0 0,-28 24-50 0 0,49-95-7613 0 0,6 3-2769 0 0,10 19 2918 0 0</inkml:trace>
  <inkml:trace contextRef="#ctx0" brushRef="#br0" timeOffset="31027.825">1464 1753 4633 0 0,'0'0'1815'0'0,"0"0"-23"0"0,0 0 224 0 0,0 0 269 0 0,0 0 39 0 0,0 0-313 0 0,0 0-496 0 0,0 0-493 0 0,0 0-377 0 0,0 0-264 0 0,0 0-145 0 0,0 0 49 0 0,0 0 118 0 0,1 4 124 0 0,11 22-51 0 0,1-1-1 0 0,1 0 1 0 0,1-2-1 0 0,1 0 1 0 0,1 0 0 0 0,1-1-1 0 0,1-2 1 0 0,1 0-1 0 0,10 8-475 0 0,27 30 94 0 0,18 2-1591 0 0,-63-56-81 0 0,-7-2-713 0 0,0 0-3646 0 0,-1 1-5439 0 0</inkml:trace>
  <inkml:trace contextRef="#ctx0" brushRef="#br0" timeOffset="31263.845">2036 2025 13851 0 0,'0'0'1795'0'0,"0"0"-379"0"0,0 0-95 0 0,0 0 58 0 0,0 0-66 0 0,0 0-225 0 0,0 0-290 0 0,0 0-291 0 0,0 0-203 0 0,0 0-116 0 0,0 0-82 0 0,0 0-60 0 0,0 0-40 0 0,0 32-43 0 0,-3 134-314 0 0,6-156-548 0 0,-1-1-4883 0 0,-2-5-4153 0 0</inkml:trace>
  <inkml:trace contextRef="#ctx0" brushRef="#br0" timeOffset="32159.655">2046 0 120 0 0,'0'0'2947'0'0,"0"0"-776"0"0,0 0-242 0 0,0 0 58 0 0,0 0-36 0 0,0 0-152 0 0,0 0-241 0 0,0 0-246 0 0,0 0-140 0 0,0 0-65 0 0,0 0-56 0 0,-10 18 2755 0 0,1 8-3112 0 0,-10 27-228 0 0,-2-1 1 0 0,-2-1-1 0 0,-2-1 0 0 0,-21 28-466 0 0,-19 17-182 0 0,56-139-9285 0 0,10 19 1398 0 0,0 13 318 0 0</inkml:trace>
  <inkml:trace contextRef="#ctx0" brushRef="#br0" timeOffset="32411.005">1753 11 4369 0 0,'0'0'3081'0'0,"0"0"-961"0"0,0 0-468 0 0,0 0 13 0 0,0 0 110 0 0,0 0-84 0 0,0 0-330 0 0,0 0-430 0 0,0 0-272 0 0,0 0-49 0 0,0 0 56 0 0,0 0 47 0 0,0 0-7 0 0,5 10-69 0 0,47 68 875 0 0,46 30 108 0 0,-71-81-2107 0 0,31 26 669 0 0,-37-42-4262 0 0,1-7-4016 0 0,-20-4-3599 0 0</inkml:trace>
  <inkml:trace contextRef="#ctx0" brushRef="#br0" timeOffset="32861.689">2198 214 8938 0 0,'0'0'4035'0'0,"0"0"-2119"0"0,0 0-830 0 0,0 0-4 0 0,0 0 134 0 0,0 0 15 0 0,0 0-179 0 0,0 0-231 0 0,0 0-203 0 0,0 0-116 0 0,0 0-87 0 0,0 0-110 0 0,0 0-76 0 0,12-3-42 0 0,36-10-31 0 0,-46 13-134 0 0,0-1-1 0 0,-1 0 0 0 0,1 1 1 0 0,0 0-1 0 0,0-1 1 0 0,0 1-1 0 0,0 0 0 0 0,0 0 1 0 0,0 0-1 0 0,0 0 1 0 0,0 1-1 0 0,0-1 1 0 0,-1 0-1 0 0,1 1 0 0 0,0 0 1 0 0,0-1-1 0 0,0 1 1 0 0,-1 0-1 0 0,1 0 0 0 0,0 0 1 0 0,-1 0-1 0 0,1 0 1 0 0,-1 0-1 0 0,1 0 1 0 0,-1 0-1 0 0,1 1 0 0 0,-1-1 1 0 0,0 1-1 0 0,0-1 1 0 0,1 1-1 0 0,-1-1 1 0 0,0 1-1 0 0,-1 0 0 0 0,1-1 1 0 0,0 1-1 0 0,0 0 1 0 0,-1 0-1 0 0,1 0 0 0 0,-1 0 1 0 0,0-1-1 0 0,1 1 1 0 0,-1 0-1 0 0,0 0 1 0 0,0 0-1 0 0,0 0 0 0 0,0 0 1 0 0,-1 0-1 0 0,1 0 1 0 0,0 0-1 0 0,-1-1 0 0 0,1 1 1 0 0,-1 0-1 0 0,0 0 1 0 0,0 0-1 0 0,1-1 1 0 0,-1 1-1 0 0,0 0 0 0 0,-1-1 1 0 0,1 1-1 0 0,0-1 1 0 0,0 1-1 0 0,-1-1 1 0 0,1 0-1 0 0,0 0 0 0 0,-2 2-21 0 0,-29 38 534 0 0,33-39-500 0 0,0 1 0 0 0,0-1 1 0 0,0 0-1 0 0,0 1 0 0 0,0-1 1 0 0,0 0-1 0 0,1 0 0 0 0,-1 0 0 0 0,1 0 1 0 0,0 0-1 0 0,0 0 0 0 0,-1 0 1 0 0,1 0-1 0 0,0-1 0 0 0,1 1 1 0 0,-1-1-1 0 0,0 0 0 0 0,0 1 0 0 0,0-1 1 0 0,1 0-1 0 0,-1 0 0 0 0,1 0 1 0 0,-1-1-1 0 0,1 1 0 0 0,-1-1 0 0 0,1 1 1 0 0,-1-1-1 0 0,2 0-34 0 0,72 6 587 0 0,-51-10-2821 0 0,0-5-3526 0 0,-16 6-6042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7:34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31 251 13443 0 0,'0'0'2147'0'0,"0"0"-367"0"0,0 0-197 0 0,0 0-68 0 0,0 0-38 0 0,0 0-150 0 0,0 0-234 0 0,0 0-303 0 0,0 0-254 0 0,0 0-171 0 0,0 0-122 0 0,0 0-68 0 0,0 0-31 0 0,0-3-28 0 0,2 95 1049 0 0,-18 544 198 0 0,1-157-1139 0 0,48-100-250 0 0,-38-244 58 0 0,2-131 21 0 0,-5-19-788 0 0,-4-2-4137 0 0,8 10-3495 0 0,1 2-4547 0 0</inkml:trace>
  <inkml:trace contextRef="#ctx0" brushRef="#br0" timeOffset="1127.739">306 1594 2457 0 0,'0'0'2673'0'0,"0"0"-619"0"0,0 0-219 0 0,0 0-2 0 0,0 0 48 0 0,0 0 41 0 0,0 0-72 0 0,0 0-199 0 0,0 0-283 0 0,0 0-324 0 0,0 0-306 0 0,-5-1-238 0 0,-13-7-117 0 0,13 6-91 0 0,5 20 637 0 0,2-1-658 0 0,0 0 0 0 0,1 0 0 0 0,1-1 0 0 0,1 1 0 0 0,0-1 0 0 0,1 0-1 0 0,1-1 1 0 0,1 3-271 0 0,9 22 454 0 0,105 217 878 0 0,-104-216-1072 0 0,-9-45 2430 0 0,66-151-2460 0 0,-13 40-225 0 0,26-97-9 0 0,-87 210-556 0 0,0-3 1126 0 0,0 5-4502 0 0,-1-1-3989 0 0,2 1-4315 0 0</inkml:trace>
  <inkml:trace contextRef="#ctx0" brushRef="#br0" timeOffset="26552.937">716 2051 0 0 0,'0'0'429'0'0,"0"0"760"0"0,0 0 331 0 0,0 0 115 0 0,0 0 48 0 0,0 0-87 0 0,0 0-153 0 0,0 0-121 0 0,0 0-99 0 0,0 0-66 0 0,0 2 6682 0 0,0 0-7693 0 0,-45 196 2948 0 0,44-187-4145 0 0,6-14-8806 0 0,-2-1-1447 0 0</inkml:trace>
  <inkml:trace contextRef="#ctx0" brushRef="#br0" timeOffset="27623.018">390 240 6377 0 0,'0'0'2190'0'0,"0"0"-356"0"0,0 0-195 0 0,0 0-52 0 0,0 0 51 0 0,0 0-17 0 0,0 0-120 0 0,0 0-190 0 0,0 0-202 0 0,0 0-178 0 0,0 0-159 0 0,0 0-133 0 0,0 0-103 0 0,-3-11-91 0 0,-9-31-63 0 0,9 32-37 0 0,3 10-30 0 0,6 125 1340 0 0,75 67-1363 0 0,-60-170 926 0 0,-16-44-137 0 0,62-215-747 0 0,-15 58-264 0 0,-45 102-354 0 0,-7 76 124 0 0,0 1-80 0 0,0 0-117 0 0,-17 15-12991 0 0,12-8 1732 0 0</inkml:trace>
  <inkml:trace contextRef="#ctx0" brushRef="#br0" timeOffset="28236.932">757 438 5329 0 0,'0'0'2539'0'0,"0"0"-986"0"0,0 0-252 0 0,0 0 90 0 0,0 0 152 0 0,0 0 72 0 0,0 0-69 0 0,0 0-194 0 0,0 0-245 0 0,0 0-239 0 0,0 0-204 0 0,0 0-129 0 0,0 0-68 0 0,0-3 12 0 0,0-12 16 0 0,0 11-19 0 0,0 4-16 0 0,0 0-34 0 0,0 0-53 0 0,0 0-40 0 0,0 0-22 0 0,0 0-49 0 0,0 0-26 0 0,0 0-15 0 0,0 0-51 0 0,0 0-20 0 0,22-7 308 0 0,114-19-75 0 0,-138 48-238 0 0,-44 76 422 0 0,24-63-449 0 0,20-32-110 0 0,0 1-1 0 0,-1 0 1 0 0,1 0 0 0 0,0 0 0 0 0,1 0 0 0 0,-1 1 0 0 0,1-1 0 0 0,0 0 0 0 0,0 1 0 0 0,0-1 0 0 0,1 1 0 0 0,-1-1 0 0 0,1 1-1 0 0,0-1 1 0 0,0 1 0 0 0,1 3-8 0 0,2-5 20 0 0,0-1 0 0 0,0-1 0 0 0,0 1 1 0 0,1 0-1 0 0,-1-1 0 0 0,0 0 0 0 0,0 1 0 0 0,1-1 0 0 0,-1-1 0 0 0,1 1 0 0 0,-1 0 0 0 0,1-1 0 0 0,-1 0 0 0 0,1 0 0 0 0,0 0 0 0 0,-1 0 0 0 0,1 0 0 0 0,0-1-20 0 0,1 1 63 0 0,132-36 53 0 0,-118 35-2581 0 0,-11 1-8270 0 0,-5 0-1995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1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136 431 2937 0 0,'0'0'1385'0'0,"0"0"6"0"0,0 0 184 0 0,0 0 342 0 0,0 0 296 0 0,0 0 23 0 0,0 0-224 0 0,0 0-389 0 0,0 0-351 0 0,0 0-277 0 0,0 0-249 0 0,-3-5-122 0 0,-11-17-85 0 0,11 16-71 0 0,26 7 1919 0 0,172 24 1475 0 0,106-56-2666 0 0,-23 10-864 0 0,-278 21-332 0 0,0 0 24 0 0,0 0-20 0 0,0 0 3 0 0,0 0-22 0 0,0 0-23 0 0,0 0-18 0 0,0 0-7 0 0,-19-3-4150 0 0,-14 15-1027 0 0,11-2-4172 0 0,13-7-1296 0 0</inkml:trace>
  <inkml:trace contextRef="#ctx0" brushRef="#br0" timeOffset="328.631">0 711 11763 0 0,'0'0'2539'0'0,"0"0"-707"0"0,0 0-464 0 0,0 0-75 0 0,0 0-68 0 0,0 0-182 0 0,0 0-264 0 0,0 0-267 0 0,0 0-120 0 0,0 0 26 0 0,0 0 114 0 0,0 0 99 0 0,0 0 11 0 0,20 3-64 0 0,68 9-98 0 0,84-9 900 0 0,186-25-349 0 0,-276 22-1310 0 0,-82 0 141 0 0,0 0-57 0 0,0 0-72 0 0,0 0-102 0 0,0 0-203 0 0,-19 0-6885 0 0,9 0 363 0 0,4 0-4605 0 0</inkml:trace>
  <inkml:trace contextRef="#ctx0" brushRef="#br0" timeOffset="966.766">486 11 11322 0 0,'0'0'1449'0'0,"0"0"-124"0"0,0 0 0 0 0,0 0 52 0 0,0 0 58 0 0,0 0-18 0 0,0 0-244 0 0,0 0-277 0 0,0 0-264 0 0,0 0-222 0 0,0 0-163 0 0,0 0-90 0 0,0 0-37 0 0,-18-2 45 0 0,-54-7 99 0 0,72 10-247 0 0,0-1-1 0 0,1 0 0 0 0,-1 0 1 0 0,1 1-1 0 0,-1-1 0 0 0,1 1 1 0 0,-1-1-1 0 0,0 0 0 0 0,1 1 0 0 0,-1-1 1 0 0,0 1-1 0 0,0-1 0 0 0,1 0 1 0 0,-1 1-1 0 0,0-1 0 0 0,0 1 1 0 0,0-1-1 0 0,1 1 0 0 0,-1-1 1 0 0,0 1-1 0 0,0-1 0 0 0,0 1 0 0 0,0-1 1 0 0,0 1-1 0 0,0-1 0 0 0,0 1 1 0 0,0-1-1 0 0,0 1 0 0 0,0-1 1 0 0,0 1-1 0 0,0-1 0 0 0,-1 1 1 0 0,1-1-1 0 0,0 1 0 0 0,0-1 0 0 0,-1 1 1 0 0,1-1-1 0 0,0 1 0 0 0,0-1 1 0 0,-1 0-1 0 0,1 1 0 0 0,0-1 1 0 0,-1 1-1 0 0,1-1 0 0 0,-1 0 1 0 0,1 1-1 0 0,0-1 0 0 0,-1 0 0 0 0,1 0 1 0 0,-1 1-1 0 0,1-1 0 0 0,-1 0 1 0 0,1 0-1 0 0,-1 0 0 0 0,1 0 1 0 0,-1 1-1 0 0,1-1 0 0 0,-1 0 1 0 0,1 0-1 0 0,-1 0 0 0 0,1 0-16 0 0,0 0 64 0 0,23 21 400 0 0,1 0 1 0 0,1-2-1 0 0,1-1 0 0 0,1-1 0 0 0,0-1 0 0 0,25 10-464 0 0,-27-13 139 0 0,71 35 213 0 0,-45-24-216 0 0,-2 2 0 0 0,0 2 0 0 0,27 22-136 0 0,24 26 29 0 0,-55-24-20 0 0,-85-13 581 0 0,-138 111-295 0 0,-146 100 23 0 0,148-106-175 0 0,120-87-56 0 0,50-49 367 0 0,1 0-3588 0 0,12-1-8537 0 0,-5-6-337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14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943 1 0 0 0,'0'0'544'0'0,"0"0"979"0"0,0 0 319 0 0,0 0 21 0 0,0 0-73 0 0,0 0-153 0 0,0 0-224 0 0,0 0-186 0 0,0 0-126 0 0,0 0-85 0 0,0 0-42 0 0,11 10 9701 0 0,-11-9-10631 0 0,0-1 11 0 0,0 0-15 0 0,0 0 7 0 0,0 0 6 0 0,0 0-3 0 0,0 0-4 0 0,0 0-8 0 0,0 0-20 0 0,0 0-6 0 0,0 0 11 0 0,0 0 6 0 0,0 0-2 0 0,0 0 5 0 0,0 0 5 0 0,0 0-5 0 0,0 0-6 0 0,0 0-10 0 0,0 0-30 0 0,0 0 8 0 0,0 0 19 0 0,0 0 10 0 0,0 0-5 0 0,0 0-14 0 0,0 0 18 0 0,0 0-16 0 0,0 0-16 0 0,0 0 20 0 0,0 0-12 0 0,0 0-1 0 0,0 0 22 0 0,0 0 2 0 0,0 0-6 0 0,0 0 13 0 0,0 0-3 0 0,0 0-20 0 0,0 0 14 0 0,0 0-14 0 0,0 0 18 0 0,0 0-2 0 0,0 0 11 0 0,0 0 10 0 0,0 0-17 0 0,0 0-20 0 0,0 0-21 0 0,0 0 8 0 0,0 0 18 0 0,0 0 14 0 0,0 0-10 0 0,0 0 6 0 0,0 0-2 0 0,0 0-2 0 0,0 0-4 0 0,0 0-18 0 0,0 0-3 0 0,0 0 18 0 0,0 0 3 0 0,0 0 3 0 0,0 0-26 0 0,0 0-5 0 0,0 0 22 0 0,0 0-1 0 0,0 0 30 0 0,0 0-18 0 0,0 0-41 0 0,0 0 13 0 0,0 0 18 0 0,0 0 10 0 0,0 0 11 0 0,0 0-2 0 0,0 0-8 0 0,0 0-12 0 0,0 0 16 0 0,0 0-27 0 0,0 0 0 0 0,0 0 18 0 0,0 0 2 0 0,0 0-23 0 0,0 0 21 0 0,0 0-9 0 0,0 0-23 0 0,0 0 18 0 0,0 0 0 0 0,0 0 17 0 0,0 0 16 0 0,0 0-18 0 0,0 0-24 0 0,0 0-5 0 0,0 0 11 0 0,0 0 24 0 0,0 0 7 0 0,0 0-14 0 0,0 0 3 0 0,0 0 4 0 0,0 0-9 0 0,0 0-7 0 0,0 0-22 0 0,0 0-15 0 0,0 0 29 0 0,0 0 1 0 0,0 0 13 0 0,0 0 14 0 0,0 0-16 0 0,0 0-22 0 0,0 0-3 0 0,0 0 24 0 0,0 0 18 0 0,0 0-12 0 0,0 0-23 0 0,0 0-2 0 0,0 0 18 0 0,0 0 16 0 0,0 0 0 0 0,0 0-10 0 0,0 0-24 0 0,0 0-9 0 0,0 0 5 0 0,0 0 9 0 0,0 0 15 0 0,0 0 15 0 0,0 0 0 0 0,0 0-23 0 0,0 0 21 0 0,0 0-8 0 0,0 0-15 0 0,0 0 18 0 0,0 0-26 0 0,0 0-7 0 0,0 0 21 0 0,0 0 7 0 0,0 0-13 0 0,0 0 12 0 0,0 0 8 0 0,0 0-24 0 0,0 0 19 0 0,0 0-5 0 0,0 0-8 0 0,0 0 13 0 0,0 0-10 0 0,0 0 14 0 0,0 0-3 0 0,0 0-21 0 0,0 0-13 0 0,0 0 7 0 0,0 0 17 0 0,0 0 5 0 0,0 0 8 0 0,0 0 13 0 0,0 0 0 0 0,0 0-11 0 0,0 0-30 0 0,0 0-3 0 0,0 0 27 0 0,0 0-2 0 0,0 0-2 0 0,0 0 6 0 0,0 0-5 0 0,0 0-12 0 0,0 0 23 0 0,0 0-10 0 0,0 0-29 0 0,0 0 17 0 0,0 0-4 0 0,0 0 3 0 0,0 0 25 0 0,0 0-8 0 0,0 0-21 0 0,0 0-3 0 0,0 0 14 0 0,0 0-11 0 0,0 0 12 0 0,0 0 6 0 0,0 0-32 0 0,0 0 7 0 0,0 0 24 0 0,0 0 1 0 0,0 0-14 0 0,0 0 0 0 0,0 0-38 0 0,0 0-39 0 0,0 0-12 0 0,0 0-50 0 0,0 0-86 0 0,-13 15-3088 0 0,11-10 2372 0 0,-3 3-2414 0 0,1-3-1822 0 0,-1 2-6631 0 0</inkml:trace>
  <inkml:trace contextRef="#ctx0" brushRef="#br0" timeOffset="17892.262">941 45 0 0 0,'0'0'597'0'0,"0"0"397"0"0,0 0 184 0 0,0 0 37 0 0,0 0 55 0 0,0 0-7 0 0,0 0-70 0 0,0 0-101 0 0,0 0-63 0 0,2 1-55 0 0,7 4-34 0 0,-7-4-17 0 0,-2-1-33 0 0,0 0-40 0 0,0 0-56 0 0,-2 11 9121 0 0,-100-7-7718 0 0,-134 18-1761 0 0,-22 19-77 0 0,82-9 25 0 0,129-24-223 0 0,-4-1 169 0 0,-17 15-156 0 0,69-19-184 0 0,-1 0 0 0 0,1 0 0 0 0,0 0 0 0 0,0 0 1 0 0,1-1-1 0 0,-1 1 0 0 0,1 0 0 0 0,-1-1 0 0 0,1 1 0 0 0,0-1 0 0 0,0 1 0 0 0,0-1 0 0 0,0 0 0 0 0,0 0 0 0 0,0 0 0 0 0,1 0 0 0 0,-1 0 0 0 0,1-1 0 0 0,-1 1 0 0 0,1-1 0 0 0,0 1 1 0 0,0-1 9 0 0,23 14 9 0 0,-1-1 0 0 0,2-2 1 0 0,0 0-1 0 0,0-2 0 0 0,1-1 1 0 0,1-1-1 0 0,-1-1 0 0 0,7-1-9 0 0,329 52 131 0 0,-357-57-131 0 0,0 1-1 0 0,0 0 1 0 0,0 0 0 0 0,0 0 0 0 0,0 1 0 0 0,-1 0-1 0 0,1 0 1 0 0,-1 0 0 0 0,0 1 0 0 0,0 0-1 0 0,0 0 1 0 0,3 4 0 0 0,-11 11 76 0 0,-58 24 51 0 0,-202 108 10 0 0,15 3-102 0 0,66-11-63 0 0,179-141 27 0 0,-4 7-142 0 0,17-3 54 0 0,-7-2 100 0 0,1-1 1 0 0,0 1-1 0 0,0-1 1 0 0,0 0-1 0 0,0 0 1 0 0,0 0-1 0 0,1-1 1 0 0,-1 0 0 0 0,1 0-1 0 0,0 0 1 0 0,-1-1-1 0 0,1 0 1 0 0,4 1-12 0 0,6 1 78 0 0,85-1 131 0 0,235-17 247 0 0,116-3-237 0 0,-430 24-1651 0 0,-22-6 2648 0 0,0-2-3912 0 0,1 1-9503 0 0,0 1 591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13 125 6897 0 0,'0'0'2486'0'0,"0"0"-157"0"0,0 0-118 0 0,0 0-80 0 0,0 0-168 0 0,0 0-257 0 0,0 0-322 0 0,0 0-296 0 0,0 0-257 0 0,0 0-232 0 0,0 0-143 0 0,-1-8-112 0 0,-6-24-64 0 0,2 121 1319 0 0,8 5-1126 0 0,5-1-1 0 0,3 0 1 0 0,19 72-473 0 0,-21-122 58 0 0,-5-13-7 0 0,2 1-1 0 0,2-1 1 0 0,1 0-1 0 0,1 0 1 0 0,1-1-1 0 0,1-1 1 0 0,10 15-51 0 0,12-17 613 0 0,-19-50 458 0 0,19-48-864 0 0,-3-1-1 0 0,-4-1 0 0 0,-3-2 1 0 0,-3-1-1 0 0,10-70-206 0 0,-13 64 43 0 0,55-182-27 0 0,-65 218-224 0 0,-8 46 106 0 0,0 1-53 0 0,0 0-68 0 0,0 0-108 0 0,0 0-157 0 0,0 0-193 0 0,-10 23-5969 0 0,6-10 181 0 0,1-1-5500 0 0</inkml:trace>
  <inkml:trace contextRef="#ctx0" brushRef="#br0" timeOffset="747.824">694 655 1808 0 0,'0'0'2298'0'0,"0"0"181"0"0,0 0 91 0 0,0 0-123 0 0,0 0-402 0 0,0 0-395 0 0,0 0-285 0 0,0 0-251 0 0,0 0-171 0 0,0 0-100 0 0,0 0-97 0 0,0 0-60 0 0,0 0-65 0 0,10 5-70 0 0,29 15-51 0 0,-36-19-383 0 0,-1 1 0 0 0,1-1-1 0 0,0 0 1 0 0,-1-1 0 0 0,1 1 0 0 0,0 0-1 0 0,0-1 1 0 0,0 1 0 0 0,0-1 0 0 0,0 0 0 0 0,-1 0-1 0 0,1 0 1 0 0,0-1 0 0 0,0 1 0 0 0,0-1-1 0 0,0 1 1 0 0,-1-1 0 0 0,1 0 0 0 0,0 0-1 0 0,0 0 1 0 0,-1 0 0 0 0,1-1 0 0 0,-1 1-1 0 0,1-1 1 0 0,-1 1 0 0 0,0-1 0 0 0,0 0-1 0 0,0 0 1 0 0,1 0-117 0 0,3-4 113 0 0,-1 0-1 0 0,0 0 1 0 0,0 0 0 0 0,0-1-1 0 0,-1 1 1 0 0,0-1 0 0 0,0 0-1 0 0,-1 0 1 0 0,0-1-1 0 0,0 1 1 0 0,0 0 0 0 0,-1-1-1 0 0,0 0 1 0 0,-1 0-1 0 0,0 0 1 0 0,0 1 0 0 0,-1-1-1 0 0,0-2-112 0 0,-2 7 16 0 0,0 0-1 0 0,0 1 0 0 0,0-1 0 0 0,0 1 1 0 0,-1 0-1 0 0,1-1 0 0 0,-1 1 1 0 0,0 0-1 0 0,1 1 0 0 0,-1-1 0 0 0,0 0 1 0 0,0 1-1 0 0,0 0 0 0 0,-1-1 1 0 0,1 1-1 0 0,0 1 0 0 0,0-1 0 0 0,0 0 1 0 0,-1 1-1 0 0,1-1 0 0 0,0 1 1 0 0,-1 0-1 0 0,1 0 0 0 0,0 1 0 0 0,-1-1 1 0 0,-2 1-16 0 0,-7 2 6 0 0,-1 0-1 0 0,1 1 1 0 0,-1 0 0 0 0,1 1 0 0 0,1 0 0 0 0,-1 1 0 0 0,1 1 0 0 0,0 0-1 0 0,0 1 1 0 0,1 0 0 0 0,0 1 0 0 0,0 0 0 0 0,-7 9-6 0 0,12-13 14 0 0,0 0 1 0 0,0 1-1 0 0,1-1 1 0 0,0 1-1 0 0,0 0 1 0 0,1 1-1 0 0,0-1 1 0 0,0 1-1 0 0,0 0 0 0 0,1 0 1 0 0,0 0-1 0 0,0 0 1 0 0,1 1-1 0 0,0-1 1 0 0,0 1-1 0 0,1-1 1 0 0,0 1-1 0 0,0 0 1 0 0,1-1-1 0 0,0 6-14 0 0,2 0 63 0 0,1-1 0 0 0,0 1 0 0 0,1-1-1 0 0,1 0 1 0 0,-1-1 0 0 0,2 1 0 0 0,0-1-1 0 0,0 0 1 0 0,1 0 0 0 0,1 0 0 0 0,0-1 0 0 0,0-1-1 0 0,1 1 1 0 0,0-1 0 0 0,0-1 0 0 0,1 1-1 0 0,0-2 1 0 0,1 0 0 0 0,0 0 0 0 0,0 0 0 0 0,0-2-1 0 0,1 1 1 0 0,-1-1 0 0 0,2-1 0 0 0,-1 0-1 0 0,0-1 1 0 0,9 1-63 0 0,-6-1 77 0 0,-1-1-1 0 0,0 0 0 0 0,1-1 1 0 0,-1-1-1 0 0,1 0 1 0 0,-1-1-1 0 0,1 0 1 0 0,-1-2-1 0 0,0 1 0 0 0,1-2-76 0 0,5-4-1063 0 0,-21 7 676 0 0,1-1-2067 0 0,-1 1-6184 0 0,1 1-4008 0 0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34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402 243 0 0 0,'0'0'887'0'0,"0"0"608"0"0,0 0 185 0 0,0 0 53 0 0,0 0-20 0 0,0 0-51 0 0,0 0-122 0 0,0 0-130 0 0,0 0-139 0 0,0 0-90 0 0,0 0-95 0 0,0 0-116 0 0,-3-3-50 0 0,-67-122 6012 0 0,29 91-5608 0 0,11 39-400 0 0,-7 31-813 0 0,4 23-52 0 0,13 11 29 0 0,9 143 148 0 0,17-183-186 0 0,1 0 0 0 0,1-1 0 0 0,1 0 0 0 0,2 0-1 0 0,1-1 1 0 0,12 19-50 0 0,13 36 150 0 0,-15-22 50 0 0,-4 0 0 0 0,-1 1 0 0 0,3 43-200 0 0,26 163 621 0 0,-45-258-577 0 0,0 1 1 0 0,0-1 0 0 0,-1 0 0 0 0,0 1 0 0 0,0-1 0 0 0,-2 1 0 0 0,1-1 0 0 0,-1 0 0 0 0,-1 0-1 0 0,1 0 1 0 0,-2 0 0 0 0,0 0 0 0 0,0 0 0 0 0,0-1 0 0 0,-1 0 0 0 0,-1 0 0 0 0,0 0 0 0 0,0-1 0 0 0,0 0-1 0 0,-1 0 1 0 0,0 0 0 0 0,-1-1 0 0 0,0 0 0 0 0,0 0 0 0 0,0-1 0 0 0,-1 0 0 0 0,0-1 0 0 0,0 0 0 0 0,0 0-1 0 0,-4 0-44 0 0,-5 4 78 0 0,0-2-1 0 0,-1 0 0 0 0,0-2 0 0 0,0 0 0 0 0,0-1 1 0 0,0 0-1 0 0,-1-2 0 0 0,-15 0-77 0 0,32-3-151 0 0,-1-1 0 0 0,0 1 0 0 0,0-1 1 0 0,1 0-1 0 0,-1 0 0 0 0,1-1 0 0 0,0 1 0 0 0,0-1 0 0 0,0 1 1 0 0,0-1-1 0 0,0 0 0 0 0,0 0 0 0 0,1 0 0 0 0,-1-1 1 0 0,1 1-1 0 0,0-1 0 0 0,0 1 0 0 0,1-1 0 0 0,-1 0 0 0 0,0 0 1 0 0,1 0 150 0 0,0-13-5338 0 0,1 13 412 0 0,0 3-7282 0 0</inkml:trace>
  <inkml:trace contextRef="#ctx0" brushRef="#br0" timeOffset="684.893">1228 564 11314 0 0,'0'0'2074'0'0,"0"0"-327"0"0,0 0-221 0 0,0 0 58 0 0,0 0 2 0 0,0 0-159 0 0,0 0-255 0 0,0 0-302 0 0,0 0-249 0 0,0 0-171 0 0,0 0-116 0 0,0 0-67 0 0,0 0-16 0 0,0-3 570 0 0,17 186 410 0 0,-17-141-1052 0 0,1 10-19 0 0,-2-1 0 0 0,-2 1 0 0 0,-2-1 0 0 0,-10 36-160 0 0,-23 34 173 0 0,38-120-199 0 0,0-1 6 0 0,-21-4-742 0 0,-17-36-2715 0 0,33 0-5322 0 0,5 28 2111 0 0,1 1-1807 0 0</inkml:trace>
  <inkml:trace contextRef="#ctx0" brushRef="#br0" timeOffset="1080.426">1247 509 10826 0 0,'0'0'2310'0'0,"0"0"-312"0"0,0 0-252 0 0,0 0-62 0 0,0 0-38 0 0,0 0-186 0 0,0 0-269 0 0,0 0-280 0 0,0 0-244 0 0,0 0-183 0 0,0 0-124 0 0,0 0-103 0 0,0 0-54 0 0,-4 0-22 0 0,-8 0 1 0 0,22 0 266 0 0,162 7 1317 0 0,41-17-870 0 0,-190 9-924 0 0,-22 1-2 0 0,-1 0-17 0 0,0 0-2 0 0,0 0-57 0 0,0 0-25 0 0,0 0-30 0 0,0 26-6183 0 0,-8-16 4032 0 0,1-3-2918 0 0,1-2-5878 0 0</inkml:trace>
  <inkml:trace contextRef="#ctx0" brushRef="#br0" timeOffset="1293.024">1178 873 12979 0 0,'0'0'1616'0'0,"0"0"-425"0"0,0 0-77 0 0,0 0 287 0 0,0 0 204 0 0,0 0-96 0 0,0 0-183 0 0,0 0-235 0 0,0 0-246 0 0,0 0-162 0 0,36 5-127 0 0,113 15-110 0 0,-54-16 175 0 0,85-36-661 0 0,-168 31-363 0 0,-1 0-814 0 0,-4-1-2689 0 0,-3 2-7389 0 0</inkml:trace>
  <inkml:trace contextRef="#ctx0" brushRef="#br0" timeOffset="2017.521">2248 729 13123 0 0,'0'0'1276'0'0,"0"0"-113"0"0,0 0 11 0 0,0 0 183 0 0,0 0 57 0 0,0 0-151 0 0,0 0-319 0 0,0 0-329 0 0,0 0-235 0 0,0 0-173 0 0,0 0-73 0 0,0 0-24 0 0,0 0-24 0 0,-33 2 0 0 0,-105 9-6 0 0,135-11-75 0 0,-1 0 0 0 0,1 0 1 0 0,-1 0-1 0 0,1 0 0 0 0,-1 1 1 0 0,1 0-1 0 0,-1 0 0 0 0,1 0 0 0 0,0 0 1 0 0,0 0-1 0 0,-1 1 0 0 0,1-1 1 0 0,0 1-1 0 0,0 0 0 0 0,0 0 1 0 0,1 0-1 0 0,-1 0 0 0 0,0 1 0 0 0,1-1 1 0 0,0 1-6 0 0,-7 6 24 0 0,-1 1-26 0 0,0 0-1 0 0,1 0 1 0 0,0 1-1 0 0,0 0 0 0 0,1 1 1 0 0,1 0-1 0 0,0 0 1 0 0,0 0-1 0 0,1 1 0 0 0,1 0 1 0 0,0 1-1 0 0,1-1 1 0 0,0 1-1 0 0,1-1 0 0 0,1 1 1 0 0,0 0-1 0 0,1 0 1 0 0,1 0-1 0 0,0 3 3 0 0,0-12-2 0 0,1-1 1 0 0,-1 0-1 0 0,1 0 1 0 0,0 0-1 0 0,0 0 1 0 0,0 0-1 0 0,1 0 1 0 0,0 0-1 0 0,-1 0 1 0 0,1 0-1 0 0,1-1 1 0 0,-1 1-1 0 0,0-1 1 0 0,1 1-1 0 0,0-1 1 0 0,0 0-1 0 0,0 0 1 0 0,0 0-1 0 0,0-1 1 0 0,0 1-1 0 0,1-1 1 0 0,0 1-1 0 0,-1-1 0 0 0,1 0 1 0 0,0-1-1 0 0,0 1 1 0 0,0-1-1 0 0,3 1 2 0 0,2 1 88 0 0,0-1 0 0 0,0-1 0 0 0,0 1 0 0 0,0-2 0 0 0,0 1 0 0 0,0-1 0 0 0,0-1 0 0 0,0 1 0 0 0,0-2-1 0 0,0 1 1 0 0,0-1 0 0 0,0 0 0 0 0,0-1-88 0 0,18-8 279 0 0,-1-1-1 0 0,0-2 0 0 0,-1 0 0 0 0,-1-1 1 0 0,-1-2-1 0 0,0 0 0 0 0,-1-2 1 0 0,0 0-1 0 0,-2-2 0 0 0,0 0 0 0 0,-2-1 1 0 0,0-1-1 0 0,-2 0 0 0 0,0-1 0 0 0,-1-2-278 0 0,5-11 166 0 0,-5 16-154 0 0,-1-1 0 0 0,-1 0 0 0 0,-1-1 0 0 0,-1-1 0 0 0,-2 0 0 0 0,0 0 0 0 0,-1-1 0 0 0,-2 0 0 0 0,0 0 0 0 0,-2-1 0 0 0,0 1 0 0 0,-2-1 0 0 0,-1-22-12 0 0,-3 37-19 0 0,0 1 0 0 0,-1 0 1 0 0,0 0-1 0 0,-1 0 0 0 0,0 0 1 0 0,0 0-1 0 0,-1 1 0 0 0,0 0 0 0 0,-1 0 1 0 0,0 0-1 0 0,-1 1 0 0 0,1 0 1 0 0,-1 0-1 0 0,-1 0 0 0 0,0 1 0 0 0,0 1 1 0 0,0-1-1 0 0,-1 1 0 0 0,0 0 1 0 0,0 1-1 0 0,0 0 0 0 0,-1 1 0 0 0,0 0 1 0 0,0 0-1 0 0,0 1 0 0 0,0 0 1 0 0,0 1-1 0 0,-1 0 19 0 0,3 1-22 0 0,0 0 1 0 0,0 1-1 0 0,0 0 1 0 0,0 1 0 0 0,-1-1-1 0 0,1 2 1 0 0,0-1-1 0 0,0 1 1 0 0,0 0 0 0 0,1 1-1 0 0,-1 0 1 0 0,1 0-1 0 0,-1 0 1 0 0,1 1-1 0 0,-5 3 22 0 0,-1 2-6 0 0,1 1 0 0 0,0 0-1 0 0,0 0 1 0 0,1 1-1 0 0,1 0 1 0 0,-1 1 0 0 0,2 1-1 0 0,0-1 1 0 0,0 1-1 0 0,2 1 1 0 0,-1 0 0 0 0,2 0-1 0 0,0 0 1 0 0,0 1-1 0 0,1-1 1 0 0,1 1 0 0 0,1 1-1 0 0,0-1 1 0 0,1 0-1 0 0,0 13 7 0 0,3-13 13 0 0,0 0-1 0 0,1 0 1 0 0,0 0 0 0 0,2 0-1 0 0,0 0 1 0 0,0-1-1 0 0,2 1 1 0 0,-1-1-1 0 0,2 0 1 0 0,0-1-1 0 0,1 0 1 0 0,2 4-13 0 0,3 3 84 0 0,1 0 0 0 0,1-1 0 0 0,1 0 0 0 0,1-1 1 0 0,0-1-1 0 0,1-1 0 0 0,1 0 0 0 0,0-2 0 0 0,1 0 0 0 0,1-1 0 0 0,0-1 0 0 0,0-1 1 0 0,2 0-1 0 0,19 5-84 0 0,100 28 297 0 0,-129-36-880 0 0,-23-11-3184 0 0,0-2-6206 0 0,8 1-2244 0 0</inkml:trace>
  <inkml:trace contextRef="#ctx0" brushRef="#br0" timeOffset="2366.823">3117 527 17620 0 0,'0'0'1910'0'0,"0"0"-794"0"0,0 0-353 0 0,0 0 69 0 0,0 0 171 0 0,0 0 32 0 0,0 0-163 0 0,0 0-261 0 0,0 0-237 0 0,0 0-100 0 0,0 0-29 0 0,0 0 10 0 0,0 0 35 0 0,-5 7 13 0 0,-76 137 657 0 0,57-98-905 0 0,-1 0 0 0 0,-3-2 0 0 0,-2-1 0 0 0,-26 28-55 0 0,45-56-208 0 0,-1-1-1 0 0,-1 0 0 0 0,0-1 0 0 0,-1 0 0 0 0,0-1 0 0 0,-1-1 0 0 0,0 0 0 0 0,-3 0 209 0 0,5-13-3373 0 0,8-6-4364 0 0,5 7 5874 0 0,-2-2-9423 0 0</inkml:trace>
  <inkml:trace contextRef="#ctx0" brushRef="#br0" timeOffset="2665.457">2662 579 13555 0 0,'0'0'3595'0'0,"0"0"-1760"0"0,0 0-753 0 0,0 0-185 0 0,0 0 68 0 0,0 0 6 0 0,0 0-174 0 0,0 0-230 0 0,0 0-127 0 0,0 0 4 0 0,0 0 79 0 0,0 0 69 0 0,0 0-49 0 0,12 13-57 0 0,89 92 656 0 0,110 134 410 0 0,-90-89-1732 0 0,-117-147-825 0 0,13 12 1270 0 0,-13-10-4259 0 0,-2-1-4632 0 0,-2-1-4067 0 0</inkml:trace>
  <inkml:trace contextRef="#ctx0" brushRef="#br0" timeOffset="4128.379">901 1458 0 0 0,'0'0'757'0'0,"0"0"510"0"0,0 0 472 0 0,0 0 409 0 0,0 0 203 0 0,0 0-85 0 0,0 0-247 0 0,0 0-319 0 0,0 0-285 0 0,0 0-151 0 0,0 0-85 0 0,0 0-64 0 0,0 0-60 0 0,3-2-100 0 0,9-8-127 0 0,-9 8-113 0 0,-3 2-104 0 0,0 0-107 0 0,-4 11 2196 0 0,-121 84-2084 0 0,-247 222-566 0 0,331-277-162 0 0,16-17-2515 0 0,25-23 1978 0 0,0 0-107 0 0,0 0-101 0 0,0 0-137 0 0,0 0-166 0 0,0-8-7765 0 0,0 5-1537 0 0</inkml:trace>
  <inkml:trace contextRef="#ctx0" brushRef="#br0" timeOffset="4482.586">455 1503 5177 0 0,'0'0'3330'0'0,"0"0"-1081"0"0,0 0-400 0 0,0 0-70 0 0,0 0 23 0 0,0 0-106 0 0,0 0-269 0 0,0 0-334 0 0,0 0-365 0 0,0 0-275 0 0,0 0-206 0 0,0 0-96 0 0,0 0-23 0 0,-4 1-12 0 0,-4 13 701 0 0,32 3 814 0 0,-16-13-1432 0 0,12 8 101 0 0,0 1-1 0 0,-1 1 1 0 0,-1 0-1 0 0,0 1 1 0 0,-1 1 0 0 0,-1 1-1 0 0,0 0 1 0 0,-1 1 0 0 0,1 5-300 0 0,86 102 236 0 0,-87-99-345 0 0,-6-6-3042 0 0,-1-11-4266 0 0,-6-9-4102 0 0</inkml:trace>
  <inkml:trace contextRef="#ctx0" brushRef="#br0" timeOffset="4733.893">1020 1749 16844 0 0,'0'0'1653'0'0,"0"0"-742"0"0,0 0-384 0 0,0 0 96 0 0,0 0 257 0 0,0 0 172 0 0,0 0-50 0 0,0 0-226 0 0,0 0-260 0 0,0 0-153 0 0,0 0-115 0 0,0 0-99 0 0,0 0-48 0 0,-7 27-45 0 0,-32 119-53 0 0,37-106-2557 0 0,4-39-4543 0 0,2-1-4315 0 0</inkml:trace>
  <inkml:trace contextRef="#ctx0" brushRef="#br0" timeOffset="5664.357">867 0 1528 0 0,'0'0'1975'0'0,"0"0"-337"0"0,0 0 1 0 0,0 0 65 0 0,0 0 28 0 0,0 0-8 0 0,0 0-186 0 0,0 0-325 0 0,0 0-166 0 0,0 0-165 0 0,0 0-97 0 0,0 0-21 0 0,0 0-46 0 0,-10 2-43 0 0,-35 7-59 0 0,42-8-473 0 0,-1 1 0 0 0,1-1 1 0 0,-1 1-1 0 0,1 0 0 0 0,0 0 1 0 0,0 0-1 0 0,0 0 0 0 0,0 1 0 0 0,0-1 1 0 0,0 1-1 0 0,1 0 0 0 0,-1-1 1 0 0,1 1-1 0 0,0 1 0 0 0,0-1 1 0 0,0 0-1 0 0,-1 3-143 0 0,2-4 56 0 0,-17 28 373 0 0,-12 24-119 0 0,-2-2 0 0 0,-3-1 0 0 0,-37 42-310 0 0,15-42-780 0 0,57-50 516 0 0,0-1-31 0 0,0 0-44 0 0,0 0-6 0 0,0 0-40 0 0,0 0-101 0 0,2-22-6242 0 0,0 14 1572 0 0,1 1-4095 0 0</inkml:trace>
  <inkml:trace contextRef="#ctx0" brushRef="#br0" timeOffset="5962.966">486 41 2697 0 0,'0'0'3348'0'0,"0"0"-1259"0"0,0 0-526 0 0,0 0 38 0 0,0 0 176 0 0,0 0-27 0 0,0 0-365 0 0,0 0-525 0 0,0 0-388 0 0,0 0-104 0 0,0 0 98 0 0,0 0 182 0 0,0 0 111 0 0,8 4-14 0 0,121 52 2331 0 0,-120-49-2989 0 0,1 0 0 0 0,-1 0 0 0 0,0 1 0 0 0,-1 0 0 0 0,0 1 0 0 0,0 0 0 0 0,-1 0 0 0 0,0 1-1 0 0,0-1 1 0 0,-1 2 0 0 0,1 2-87 0 0,11 15 20 0 0,-7-7-381 0 0,8 12-107 0 0,-11-27-3729 0 0,2-3-3713 0 0,-6-3-3462 0 0</inkml:trace>
  <inkml:trace contextRef="#ctx0" brushRef="#br0" timeOffset="6500.137">965 144 8042 0 0,'0'0'2548'0'0,"0"0"-635"0"0,0 0-193 0 0,0 0 27 0 0,0 0-61 0 0,0 0-230 0 0,0 0-409 0 0,0 0-399 0 0,0 0-273 0 0,0 0-143 0 0,0 0-56 0 0,0 0-37 0 0,23 4 813 0 0,74-4 598 0 0,-96 2-1538 0 0,0-1 0 0 0,0 1 0 0 0,-1 0 0 0 0,1 0 0 0 0,0 0 0 0 0,-1 0 0 0 0,1 0 0 0 0,-1 0 0 0 0,0 1 1 0 0,0-1-1 0 0,0 0 0 0 0,0 0 0 0 0,0 0 0 0 0,0 0 0 0 0,0 0 0 0 0,-1 0 0 0 0,1 0 0 0 0,-1 0 0 0 0,0 0 1 0 0,1 0-1 0 0,-1 0 0 0 0,0 0 0 0 0,0 0 0 0 0,0-1 0 0 0,0 1 0 0 0,-1 0 0 0 0,1 0-12 0 0,-91 119 946 0 0,91-119-939 0 0,0-1 0 0 0,1 0 0 0 0,-1 1 0 0 0,0-1 1 0 0,1 0-1 0 0,-1 1 0 0 0,1-1 0 0 0,-1 1 0 0 0,1-1 1 0 0,0 1-1 0 0,0-1 0 0 0,0 1 0 0 0,0-1 0 0 0,0 1 0 0 0,0-1 1 0 0,0 1-1 0 0,0-1 0 0 0,0 1 0 0 0,1-1 0 0 0,-1 1 1 0 0,1-1-1 0 0,-1 1 0 0 0,1-1 0 0 0,0 0 0 0 0,-1 1 0 0 0,1-1 1 0 0,0 0-1 0 0,0 0 0 0 0,0 1 0 0 0,0-1 0 0 0,0 0 0 0 0,0 0 1 0 0,0 0-1 0 0,1 0-7 0 0,116-8 1071 0 0,-57-4-3751 0 0,-38 8-4633 0 0,-13 2-4695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2.4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19 192 0 0,'0'0'1810'0'0,"0"0"-65"0"0,0 0 111 0 0,0 0 147 0 0,0 0 92 0 0,0 0-63 0 0,0 0-157 0 0,0 0-178 0 0,0 0-226 0 0,0 0-180 0 0,0 0-162 0 0,0 2 2058 0 0,1 3 437 0 0,51 9-2056 0 0,122-13-22 0 0,22-24-825 0 0,-96 6-387 0 0,-97 16-286 0 0,-2 1-24 0 0,-1 0-2 0 0,0 0 10 0 0,0 0 18 0 0,0 0-46 0 0,0 0 1 0 0,0 0-10 0 0,0 0 10 0 0,0 0-20 0 0,0 0-15 0 0,0 0 8 0 0,0 0-32 0 0,-18 5-9143 0 0,13 1 4611 0 0,4-2-6022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3.1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7666 0 0,'0'0'2435'0'0,"0"0"-179"0"0,0 0-170 0 0,0 0-119 0 0,0 0-174 0 0,0 0-324 0 0,0 0-369 0 0,0 0-265 0 0,0 0-204 0 0,0 0-99 0 0,0 0-34 0 0,0 0-41 0 0,0 0-9 0 0,4 11 2777 0 0,25-11-2553 0 0,69 1 471 0 0,0-4 1 0 0,95-17-1144 0 0,-90 9 252 0 0,-103 11-238 0 0,0-3-28 0 0,0 2 1 0 0,0 1-8 0 0,0 0-3 0 0,-1 0 1 0 0,0 0 12 0 0,0 0 27 0 0,-1 0-8 0 0,1 0-44 0 0,1 0-30 0 0,0 0-7 0 0,0 0-5 0 0,0 0-32 0 0,0 0-26 0 0,0 0-45 0 0,0 0-123 0 0,0 0-145 0 0,0 0-270 0 0,0 0-324 0 0,0 0-547 0 0,0 1-2705 0 0,0 2-7620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1 136 7066 0 0,'0'0'2071'0'0,"0"0"-330"0"0,0 0-106 0 0,0 0-40 0 0,0 0-20 0 0,0 0-97 0 0,0 0-182 0 0,0 0-175 0 0,0 0-197 0 0,0 0-183 0 0,0 0-135 0 0,0 0-46 0 0,0 0-31 0 0,11-14 1346 0 0,-5 8-1733 0 0,0 0 0 0 0,0 1-1 0 0,1 0 1 0 0,-1 0-1 0 0,1 1 1 0 0,0-1 0 0 0,0 2-1 0 0,1-1 1 0 0,-1 1 0 0 0,1 0-1 0 0,0 0 1 0 0,1 1-142 0 0,32-14 402 0 0,-22 7-301 0 0,0 0-1 0 0,1 2 1 0 0,0 1 0 0 0,0 0-1 0 0,0 1 1 0 0,1 1-1 0 0,-1 1 1 0 0,1 1 0 0 0,4 1-101 0 0,-22 3 2 0 0,-1 0 1 0 0,1 1 0 0 0,-1-1 0 0 0,0 1-1 0 0,0-1 1 0 0,0 1 0 0 0,0 0-1 0 0,0 0 1 0 0,-1 0 0 0 0,1 0 0 0 0,-1 0-1 0 0,0 0 1 0 0,0 0 0 0 0,0 1-1 0 0,0-1 1 0 0,0 0 0 0 0,-1 1 0 0 0,1-1-1 0 0,-1 0 1 0 0,0 1 0 0 0,0-1 0 0 0,-1 0-1 0 0,1 1 1 0 0,-1 1-3 0 0,0 8 18 0 0,-1-1 0 0 0,0 0-1 0 0,0 0 1 0 0,-2 0 0 0 0,1 0 0 0 0,-2 0 0 0 0,1-1 0 0 0,-1 0-1 0 0,-1 0 1 0 0,0 0 0 0 0,-1 0 0 0 0,0-1 0 0 0,-1 0 0 0 0,0-1 0 0 0,0 0-1 0 0,-6 5-17 0 0,-122 123 96 0 0,136-137-95 0 0,-7 5 7 0 0,1 0 0 0 0,-1 1 0 0 0,1 0 0 0 0,1 0 0 0 0,-1 0 0 0 0,1 1 0 0 0,0-1-1 0 0,1 1 1 0 0,0 0 0 0 0,0 1 0 0 0,-1 3-8 0 0,4-9 3 0 0,0-1 1 0 0,1 1-1 0 0,-1 0 0 0 0,1-1 0 0 0,0 1 0 0 0,0 0 0 0 0,-1-1 0 0 0,1 1 0 0 0,0 0 1 0 0,0 0-1 0 0,1-1 0 0 0,-1 1 0 0 0,0 0 0 0 0,1 0 0 0 0,-1-1 0 0 0,1 1 0 0 0,-1 0 0 0 0,1-1 1 0 0,0 1-1 0 0,-1-1 0 0 0,1 1 0 0 0,0-1 0 0 0,0 1 0 0 0,0-1 0 0 0,0 0 0 0 0,1 1 0 0 0,-1-1 1 0 0,0 0-1 0 0,0 0 0 0 0,1 0 0 0 0,-1 0 0 0 0,1 0 0 0 0,-1 0 0 0 0,1 0 0 0 0,-1-1 1 0 0,1 1-1 0 0,0 0 0 0 0,-1-1 0 0 0,2 1-3 0 0,74 4 546 0 0,-55-6-379 0 0,104-32 518 0 0,-73 14-471 0 0,-7 5 71 0 0,-47 14-322 0 0,1 0 1 0 0,0 0-11 0 0,-8 0-3631 0 0,5 0-913 0 0,1 0-4327 0 0,-2 3-3981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47.4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327 45 2729 0 0,'0'0'2732'0'0,"0"0"-806"0"0,0 0-266 0 0,0 0 89 0 0,0 0 144 0 0,0 0 113 0 0,0 0-43 0 0,0 0-264 0 0,0 0-332 0 0,0 0-231 0 0,0 0-209 0 0,0-8-120 0 0,-1-25-81 0 0,1 34-651 0 0,0-1 0 0 0,0 0-1 0 0,-1 0 1 0 0,1 0 0 0 0,0 0 0 0 0,0 0 0 0 0,-1 1 0 0 0,1-1 0 0 0,0 0 0 0 0,0 0 0 0 0,-1 0 0 0 0,1 0 0 0 0,0 0 0 0 0,-1 0 0 0 0,1 0-1 0 0,0 0 1 0 0,-1 0 0 0 0,1 0 0 0 0,0 0 0 0 0,0 0 0 0 0,-1 0 0 0 0,1-1 0 0 0,0 1 0 0 0,-1 0 0 0 0,1 0 0 0 0,0 0 0 0 0,0 0 0 0 0,-1 0-1 0 0,1-1 1 0 0,0 1 0 0 0,0 0 0 0 0,0 0 0 0 0,-1 0 0 0 0,1-1 0 0 0,0 1 0 0 0,0 0 0 0 0,0 0 0 0 0,-1 0 0 0 0,1-1 0 0 0,0 1 0 0 0,0 0 0 0 0,0-1-1 0 0,0 1 1 0 0,0 0-75 0 0,-22 225 1189 0 0,-6-20-711 0 0,24-157-472 0 0,4-48-18 0 0,0 0 30 0 0,0 0 418 0 0,0 0-5904 0 0,0 0-5954 0 0,0 0-163 0 0</inkml:trace>
  <inkml:trace contextRef="#ctx0" brushRef="#br0" timeOffset="426.453">1 630 8242 0 0,'0'0'2151'0'0,"0"0"-299"0"0,0 0-210 0 0,0 0-15 0 0,0 0-1 0 0,0 0-179 0 0,0 0-328 0 0,0 0-382 0 0,0 0-305 0 0,0 0-90 0 0,0 0 16 0 0,0 0 61 0 0,8 1 65 0 0,32 1 511 0 0,1-2 1 0 0,0-2-1 0 0,-1-2 0 0 0,34-7-995 0 0,96-33 956 0 0,-104 32-1599 0 0,-66 24-281 0 0,-12 20-1616 0 0,3-10-4195 0 0,8-14-4469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8:58.5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78 884 0 0 0,'0'0'596'0'0,"0"0"648"0"0,0 0 261 0 0,0 0 84 0 0,0 0 142 0 0,0 0 75 0 0,0 0-87 0 0,0 0-181 0 0,0 0-269 0 0,0 0-208 0 0,0 0-78 0 0,-8 5-30 0 0,-25 15-50 0 0,12-22 8897 0 0,10-23-7971 0 0,6-32-2224 0 0,9 34 454 0 0,0 0 1 0 0,1 1-1 0 0,2 0 0 0 0,0 0 0 0 0,1 1 0 0 0,1-1 0 0 0,1 2 0 0 0,1 0 0 0 0,1 0 0 0 0,0 1 0 0 0,2 0 0 0 0,0 1 0 0 0,9-8-58 0 0,-13 14-1 0 0,1 0 0 0 0,0 1 0 0 0,0 1 0 0 0,1 0 0 0 0,0 1 0 0 0,1 0 0 0 0,0 0 0 0 0,0 2 0 0 0,-10 6-6 0 0,-1-1 1 0 0,0 2 0 0 0,1-1 0 0 0,-1 0 0 0 0,0 0 0 0 0,1 1 0 0 0,-1-1 0 0 0,1 1 0 0 0,-1 0 0 0 0,1 0-1 0 0,0 0 1 0 0,-1 0 0 0 0,1 0 0 0 0,-1 0 0 0 0,1 1 0 0 0,-1-1 0 0 0,0 1 0 0 0,1 0 0 0 0,-1 0 0 0 0,1 0-1 0 0,-1 0 1 0 0,0 0 0 0 0,0 0 0 0 0,0 1 0 0 0,0-1 0 0 0,0 1 0 0 0,0-1 0 0 0,0 1 0 0 0,0 0 0 0 0,0 0 0 0 0,-1 0-1 0 0,1 0 1 0 0,-1 0 0 0 0,1 0 0 0 0,-1 0 0 0 0,0 0 0 0 0,0 0 0 0 0,0 1 0 0 0,1 1 5 0 0,14 156 4 0 0,-19 32-103 0 0,34-273 414 0 0,-15 46-322 0 0,1 0 0 0 0,3 0 0 0 0,0 2 0 0 0,2 1 0 0 0,2 0-1 0 0,0 2 1 0 0,2 1 0 0 0,2 1 0 0 0,0 1 0 0 0,11-6 7 0 0,-37 31-9 0 0,0 0 0 0 0,-1 0 0 0 0,1 0 0 0 0,0 1-1 0 0,0-1 1 0 0,0 1 0 0 0,0-1 0 0 0,0 1 0 0 0,0 0 0 0 0,1 0-1 0 0,-1 0 1 0 0,0 0 0 0 0,1 0 0 0 0,-1 1 0 0 0,0-1 0 0 0,1 1-1 0 0,-1-1 1 0 0,1 1 0 0 0,-1 0 0 0 0,1 0 0 0 0,-1 0 0 0 0,0 0-1 0 0,1 1 1 0 0,-1-1 0 0 0,1 0 0 0 0,-1 1 0 0 0,1 0 0 0 0,-1 0 0 0 0,0 0-1 0 0,0 0 1 0 0,1 0 0 0 0,-1 0 0 0 0,0 0 0 0 0,0 1 0 0 0,0-1-1 0 0,0 1 1 0 0,0-1 0 0 0,0 2 9 0 0,5 12 16 0 0,0 1-1 0 0,-1-1 1 0 0,0 1-1 0 0,-2 1 1 0 0,0-1 0 0 0,-1 1-1 0 0,2 15-15 0 0,-2-7 20 0 0,16 156 74 0 0,-6-138-208 0 0,0-49-7455 0 0,-9 2-115 0 0,-3 0-3754 0 0</inkml:trace>
  <inkml:trace contextRef="#ctx0" brushRef="#br0" timeOffset="685.502">1011 244 8626 0 0,'0'0'2746'0'0,"0"0"-588"0"0,0 0-354 0 0,0 0-133 0 0,0 0-37 0 0,0 0-117 0 0,0 0-183 0 0,0 0-214 0 0,0 0-248 0 0,0 0-241 0 0,0 0-180 0 0,0 0-138 0 0,0 0-62 0 0,-3-4-36 0 0,-6-11-43 0 0,6 11-51 0 0,3 4-25 0 0,0 0-49 0 0,0 0-44 0 0,3 19 173 0 0,21 36 80 0 0,-2 2 0 0 0,-3 0 0 0 0,-2 1 0 0 0,-2 0 0 0 0,0 21-256 0 0,2 69 144 0 0,6-96-116 0 0,-10-53 1184 0 0,9-37-1062 0 0,-3 0 0 0 0,-1-2 0 0 0,-1 0 0 0 0,-3-1 0 0 0,6-27-150 0 0,24-64 208 0 0,-16 50-211 0 0,-20 55 3 0 0,0 1 0 0 0,2 0 1 0 0,1 1-1 0 0,1 0 0 0 0,1 1 0 0 0,8-10 0 0 0,23-36 86 0 0,-44 70-68 0 0,0 0 0 0 0,0 0-58 0 0,0 0 34 0 0,0 0-3 0 0,0 0-62 0 0,-16 37-2077 0 0,8 2 74 0 0,5-12-5223 0 0,2-16-4493 0 0</inkml:trace>
  <inkml:trace contextRef="#ctx0" brushRef="#br0" timeOffset="1252.332">1440 704 11666 0 0,'0'0'2265'0'0,"0"0"-565"0"0,0 0-215 0 0,0 0-21 0 0,0 0-14 0 0,0 0-110 0 0,0 0-267 0 0,0 0-279 0 0,0 0-213 0 0,0 0-186 0 0,0 0-108 0 0,0 0-66 0 0,0 0-61 0 0,0 0-26 0 0,20 0 448 0 0,94-8 325 0 0,-88 15-816 0 0,-25-4-59 0 0,-1-1 1 0 0,0 1-1 0 0,0-1 1 0 0,0 1-1 0 0,0-1 0 0 0,0 1 1 0 0,0-1-1 0 0,-1 1 1 0 0,1-1-1 0 0,-1 1 1 0 0,0-1-1 0 0,1 1 0 0 0,-1-1 1 0 0,0 0-1 0 0,0 1 1 0 0,-1-1-1 0 0,1 0 0 0 0,-1 0 1 0 0,1 0-1 0 0,-1 0 1 0 0,1 0-1 0 0,-1 0 0 0 0,-1 1-32 0 0,-4 7 107 0 0,-35 42 241 0 0,36-47-335 0 0,1 0 0 0 0,0 1 0 0 0,0-1 0 0 0,1 1 0 0 0,-1 0 1 0 0,1 1-1 0 0,1-1 0 0 0,-1 0 0 0 0,1 1 0 0 0,0 0 0 0 0,0 0 0 0 0,1 0 0 0 0,0 0 1 0 0,0 0-1 0 0,1 1 0 0 0,0-1 0 0 0,0 1-13 0 0,2-5 16 0 0,1 0 0 0 0,0 0 0 0 0,-1 0 0 0 0,1-1 1 0 0,0 1-1 0 0,0-1 0 0 0,1 0 0 0 0,-1 1 0 0 0,0-1 0 0 0,1 0 0 0 0,-1 0 0 0 0,1 0 0 0 0,0-1 1 0 0,0 1-1 0 0,0-1 0 0 0,0 1 0 0 0,0-1 0 0 0,0 0 0 0 0,0 0 0 0 0,0-1 0 0 0,0 1 0 0 0,3 0-16 0 0,-1 1 39 0 0,2 0 6 0 0,-1 0 0 0 0,1-1 0 0 0,0 1 0 0 0,0-1 0 0 0,0-1 0 0 0,0 1 0 0 0,0-1 0 0 0,0 0 0 0 0,0-1 0 0 0,0 0 0 0 0,0 0 0 0 0,0 0 0 0 0,-1-1 0 0 0,4-1-45 0 0,19-24-2788 0 0,-7-27-7383 0 0,-21 46-1726 0 0</inkml:trace>
  <inkml:trace contextRef="#ctx0" brushRef="#br0" timeOffset="1856.948">1860 48 12419 0 0,'0'0'2570'0'0,"0"0"-530"0"0,0 0-362 0 0,0 0-173 0 0,0 0-102 0 0,0 0-105 0 0,0 0-190 0 0,0 0-193 0 0,0 0-183 0 0,0 0-182 0 0,0 0-124 0 0,0 0-63 0 0,0 0-43 0 0,-8-3-37 0 0,-23-12-30 0 0,24 11-43 0 0,7 4-60 0 0,22-3 460 0 0,189-19-410 0 0,-209 48-216 0 0,-3-19 25 0 0,-1 0 1 0 0,0 0 0 0 0,0-1-1 0 0,-1 1 1 0 0,0 0 0 0 0,0-1-1 0 0,-1 0 1 0 0,0 0-1 0 0,0 0 1 0 0,0 0 0 0 0,0-1-1 0 0,-1 1 1 0 0,0-1 0 0 0,-6 4-10 0 0,-16 23 45 0 0,19-22-56 0 0,4-5 15 0 0,0-1-1 0 0,0 1 0 0 0,1 0 0 0 0,0 0 0 0 0,0 0 1 0 0,0 0-1 0 0,0 1 0 0 0,1-1 0 0 0,0 1 0 0 0,0-1 0 0 0,1 1 1 0 0,-1 0-1 0 0,1 0 0 0 0,0-1 0 0 0,1 6-3 0 0,-1-9 4 0 0,1 1 0 0 0,0-1-1 0 0,1 0 1 0 0,-1 0 0 0 0,0 0-1 0 0,1 0 1 0 0,-1 1 0 0 0,1-1 0 0 0,0 0-1 0 0,-1 0 1 0 0,1 0 0 0 0,0 0-1 0 0,0 0 1 0 0,0-1 0 0 0,1 1 0 0 0,-1 0-1 0 0,0 0 1 0 0,1-1 0 0 0,-1 1-1 0 0,1-1 1 0 0,0 1 0 0 0,-1-1-1 0 0,1 0 1 0 0,0 1 0 0 0,0-1 0 0 0,0 0-1 0 0,0 0 1 0 0,0 0 0 0 0,0-1-1 0 0,0 1 1 0 0,0 0 0 0 0,0-1 0 0 0,0 1-1 0 0,0-1 1 0 0,1 0 0 0 0,0 0-4 0 0,9 2 69 0 0,0-1 1 0 0,1-1 0 0 0,-1 0-1 0 0,1 0 1 0 0,-1-1-1 0 0,0-1 1 0 0,0 0 0 0 0,0-1-1 0 0,6-2-69 0 0,59-17-938 0 0,-58 23-907 0 0,-7 5-4611 0 0,-7-2-5601 0 0</inkml:trace>
  <inkml:trace contextRef="#ctx0" brushRef="#br0" timeOffset="2150.378">2414 505 16692 0 0,'0'0'1993'0'0,"0"0"-579"0"0,0 0-311 0 0,0 0-94 0 0,0 0-50 0 0,0 0-41 0 0,0 0-113 0 0,0 0-123 0 0,0 0-57 0 0,0 0-46 0 0,0 0-88 0 0,0 0-58 0 0,0 0-45 0 0,24-2-52 0 0,119-10 235 0 0,26 8-243 0 0,-153 10-1199 0 0,-11-3-2261 0 0,2-1-5650 0 0,-5-2-4142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02.5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116 954 11827 0 0,'0'0'2313'0'0,"0"0"-448"0"0,0 0-278 0 0,0 0-150 0 0,0 0-187 0 0,0 0-251 0 0,0 0-236 0 0,0 0-199 0 0,0 0-107 0 0,0 0-47 0 0,0 0-29 0 0,0 0-11 0 0,0 0-28 0 0,29-7-8 0 0,90-23-17 0 0,-6 12 754 0 0,-20 21-416 0 0,-92-1-636 0 0,0-1 0 0 0,0 1 1 0 0,0 0-1 0 0,0 0 0 0 0,-1 0 0 0 0,1 0 1 0 0,-1 0-1 0 0,1 0 0 0 0,-1 0 0 0 0,0-1 1 0 0,0 1-1 0 0,0 0 0 0 0,0 0 0 0 0,0 0 1 0 0,-1 0-1 0 0,1 0 0 0 0,0 0 0 0 0,-1 0 1 0 0,1 0-1 0 0,-1 0 0 0 0,0 0 1 0 0,0 0-1 0 0,0-1 0 0 0,0 1 0 0 0,0 0 1 0 0,0-1-1 0 0,0 1-19 0 0,-11 15 63 0 0,-1-1 1 0 0,0 0 0 0 0,-1 0-1 0 0,-1-2 1 0 0,0 0 0 0 0,-15 11-64 0 0,-73 78 86 0 0,61-20-39 0 0,41-80-30 0 0,0-1 0 0 0,0 0 0 0 0,0 1 0 0 0,1-1 0 0 0,-1 1 0 0 0,1-1 1 0 0,-1 1-1 0 0,1-1 0 0 0,0 1 0 0 0,0 0 0 0 0,0-1 0 0 0,0 1 0 0 0,0-1 1 0 0,1 1-1 0 0,-1-1 0 0 0,1 1 0 0 0,0-1 0 0 0,0 1 0 0 0,0-1 0 0 0,0 0 1 0 0,0 0-1 0 0,0 1 0 0 0,0-1 0 0 0,1 0 0 0 0,-1 0 0 0 0,1 0 0 0 0,0 0 1 0 0,0 0-1 0 0,-1-1 0 0 0,1 1 0 0 0,0 0 0 0 0,0-1 0 0 0,1 1 0 0 0,1 0-17 0 0,9 2 147 0 0,-1-1-1 0 0,1 0 0 0 0,0-1 0 0 0,0-1 0 0 0,0 0 0 0 0,0 0 0 0 0,0-1 0 0 0,0-1 0 0 0,1-1-146 0 0,27 1 166 0 0,-9-1-579 0 0,0-2 1 0 0,-1-1 0 0 0,0-1-1 0 0,0-2 1 0 0,23-9 412 0 0,-44 12-1929 0 0,-3 0-4697 0 0,-3 2-6076 0 0</inkml:trace>
  <inkml:trace contextRef="#ctx0" brushRef="#br0" timeOffset="-886.368">276 177 0 0 0,'0'0'1040'0'0,"0"0"103"0"0,0 0 72 0 0,0 0 109 0 0,0 0 79 0 0,0 0-26 0 0,0 0-4 0 0,0 0-16 0 0,-2-9 24 0 0,0 4-679 0 0,-6-29-47 0 0,6 6 7990 0 0,2 27-7791 0 0,-8 0 4706 0 0,6 2-5680 0 0,-7 76 422 0 0,20 137 286 0 0,9-64-361 0 0,-16-51-6 0 0,-4-86-8400 0 0,0-18 1334 0 0,0 2-5154 0 0</inkml:trace>
  <inkml:trace contextRef="#ctx0" brushRef="#br0" timeOffset="-581.446">0 737 10354 0 0,'0'0'3409'0'0,"0"0"-1125"0"0,0 0-681 0 0,0 0-214 0 0,0 0-109 0 0,0 0-162 0 0,0 0-206 0 0,0 0-264 0 0,0 0-207 0 0,0 0-30 0 0,0 0 29 0 0,0 0 71 0 0,0 0 81 0 0,13 3-21 0 0,143 11 987 0 0,195-78-254 0 0,-292 63-1774 0 0,-66 34-4428 0 0,0-23-82 0 0,0-5-6816 0 0</inkml:trace>
  <inkml:trace contextRef="#ctx0" brushRef="#br0" timeOffset="1333.629">891 1090 0 0 0,'0'0'1566'0'0,"0"0"157"0"0,0 0 168 0 0,0 0-37 0 0,0 0 14 0 0,0 0 3 0 0,0 0-100 0 0,0 0-143 0 0,0 0-241 0 0,0 0-216 0 0,-9-1 606 0 0,7-2 2055 0 0,31-140-196 0 0,-21 115-3428 0 0,0 0-1 0 0,2 0 1 0 0,1 1-1 0 0,1 1 1 0 0,2 0-1 0 0,9-13-207 0 0,6-3 103 0 0,2 1-1 0 0,2 2 0 0 0,2 1 0 0 0,1 2 0 0 0,16-11-102 0 0,-51 47-3 0 0,0 0-1 0 0,0 0 0 0 0,0 0 1 0 0,-1 0-1 0 0,1 1 0 0 0,0-1 1 0 0,0 0-1 0 0,0 0 1 0 0,0 1-1 0 0,-1-1 0 0 0,1 0 1 0 0,0 1-1 0 0,0-1 0 0 0,-1 1 1 0 0,1-1-1 0 0,0 1 1 0 0,-1-1-1 0 0,1 1 0 0 0,0 0 1 0 0,-1-1-1 0 0,1 1 0 0 0,-1 0 1 0 0,1-1-1 0 0,-1 1 1 0 0,1 0-1 0 0,-1 0 0 0 0,0-1 1 0 0,1 1-1 0 0,-1 0 0 0 0,0 0 1 0 0,1 0-1 0 0,-1 0 1 0 0,0-1-1 0 0,0 1 0 0 0,0 0 1 0 0,0 0-1 0 0,0 0 0 0 0,0 0 1 0 0,0 0-1 0 0,0-1 1 0 0,0 1-1 0 0,-1 0 0 0 0,1 0 1 0 0,0 0-1 0 0,-1 0 4 0 0,6 56 105 0 0,-3 255-19 0 0,-2-313-84 0 0,1 1-1 0 0,-1 0 0 0 0,0 0 1 0 0,0 0-1 0 0,1 0 1 0 0,-1-1-1 0 0,0 1 0 0 0,0 0 1 0 0,1 0-1 0 0,-1 0 0 0 0,0 0 1 0 0,0 0-1 0 0,1 0 1 0 0,-1 0-1 0 0,0 0 0 0 0,0 0 1 0 0,1 0-1 0 0,-1 0 0 0 0,0 0 1 0 0,0 0-1 0 0,1 0 1 0 0,-1 0-1 0 0,0 0 0 0 0,1 0 1 0 0,-1 0-1 0 0,0 0 1 0 0,0 0-1 0 0,1 1 0 0 0,-1-1 1 0 0,0 0-1 0 0,0 0 0 0 0,0 0 1 0 0,1 0-1 0 0,-1 1 1 0 0,0-1-1 0 0,0 0 0 0 0,0 0 1 0 0,1 0-1 0 0,-1 1 0 0 0,0-1 1 0 0,0 0-1 0 0,0 0 1 0 0,0 1-1 0 0,0-1 0 0 0,0 0 1 0 0,0 0-1 0 0,1 1 1 0 0,-1-1-1 0 0,0 0 0 0 0,0 0 1 0 0,0 1-1 0 0,0-1 0 0 0,0 0 1 0 0,0 0-1 0 0,0 1 1 0 0,0-1-1 0 0,0 0-1 0 0,17-27 107 0 0,-13 20-102 0 0,30-38 9 0 0,2 2 1 0 0,1 1-1 0 0,3 1 0 0 0,40-31-14 0 0,63-42-6 0 0,-141 114 2 0 0,-1 1 0 0 0,0-1 0 0 0,1 1 0 0 0,-1-1 0 0 0,0 1 0 0 0,0-1 0 0 0,1 1 0 0 0,-1-1 0 0 0,0 1 0 0 0,0 0 0 0 0,0 0 0 0 0,0 0 0 0 0,0 0 0 0 0,0 0 0 0 0,0 0 0 0 0,0 0 0 0 0,0 0 0 0 0,-1 0 0 0 0,1 0 0 0 0,0 0 0 0 0,-1 0 0 0 0,1 1 0 0 0,0-1 0 0 0,-1 0 0 0 0,0 0 0 0 0,1 1 0 0 0,-1-1 0 0 0,0 0 0 0 0,0 1 0 0 0,1-1 0 0 0,-1 0 0 0 0,0 1 0 0 0,-1-1 0 0 0,1 0 0 0 0,0 1 0 0 0,0-1 0 0 0,0 0 0 0 0,-1 1 0 0 0,1-1 0 0 0,-1 0 0 0 0,1 1 0 0 0,-1-1 0 0 0,1 0 0 0 0,-1 0 0 0 0,0 0 0 0 0,0 1 4 0 0,1 8-6 0 0,-11 158 166 0 0,7 23-125 0 0,15-154-100 0 0,-11-37 11 0 0,0 0-7 0 0,0 0-48 0 0,0 0-30 0 0,0 0-66 0 0,0 0-102 0 0,0 0-125 0 0,0-7-3806 0 0,0 3-1432 0 0,2 0-5783 0 0</inkml:trace>
  <inkml:trace contextRef="#ctx0" brushRef="#br0" timeOffset="1931.901">1870 391 14715 0 0,'0'0'1798'0'0,"0"0"-312"0"0,0 0-266 0 0,0 0-116 0 0,0 0-32 0 0,0 0-66 0 0,0 0-153 0 0,0 0-181 0 0,0 0-181 0 0,0 0-155 0 0,0 0-86 0 0,0 0-60 0 0,0 0-32 0 0,0-3-36 0 0,5-2 365 0 0,14 20 30 0 0,18 27 210 0 0,-23-14-585 0 0,-1 1 0 0 0,0 0-1 0 0,-3 1 1 0 0,0 0-1 0 0,-2 0 1 0 0,-1 1-1 0 0,-1 4-141 0 0,27 170 182 0 0,-15-124-120 0 0,-4-98 1171 0 0,-14 16-1204 0 0,77-213 363 0 0,73-204-320 0 0,-142 363-121 0 0,-8 54 21 0 0,0 1-35 0 0,0 0-64 0 0,0 0-53 0 0,0 0-122 0 0,-3 15-1163 0 0,-12 45-1810 0 0,3-22-5812 0 0,7-26-2901 0 0</inkml:trace>
  <inkml:trace contextRef="#ctx0" brushRef="#br0" timeOffset="2300.733">2447 895 17180 0 0,'0'0'1621'0'0,"0"0"-252"0"0,0 0-128 0 0,0 0-8 0 0,0 0-84 0 0,0 0-126 0 0,0 0-172 0 0,0 0-200 0 0,0 0-190 0 0,0 0-166 0 0,0 0-153 0 0,0 0-80 0 0,0 0-18 0 0,-4 0-8 0 0,3-1-30 0 0,0 1 1 0 0,0 0 0 0 0,1 0-1 0 0,-1 0 1 0 0,0 0 0 0 0,0 0-1 0 0,0 0 1 0 0,0 0 0 0 0,1 0-1 0 0,-1 0 1 0 0,0 0-1 0 0,0 0 1 0 0,0 1 0 0 0,1-1-1 0 0,-1 0 1 0 0,0 0 0 0 0,0 1-1 0 0,1-1 1 0 0,-1 1 0 0 0,0-1-1 0 0,1 1 1 0 0,-1-1-1 0 0,0 1 1 0 0,1-1 0 0 0,-1 1-1 0 0,1-1 1 0 0,-1 1 0 0 0,1 0-1 0 0,-1-1 1 0 0,1 1 0 0 0,-1 0-1 0 0,1-1 1 0 0,0 1-1 0 0,-1 0 1 0 0,1 0 0 0 0,0 0-1 0 0,0-1 1 0 0,0 1 0 0 0,-1 0-1 0 0,1 0 1 0 0,0 0-1 0 0,0-1 1 0 0,0 1 0 0 0,0 0-1 0 0,0 0 1 0 0,1 0 0 0 0,-1-1-1 0 0,0 1-6 0 0,-2 11 62 0 0,-15 80 328 0 0,11-30-292 0 0,5-23-267 0 0,1-38 70 0 0,0-1-14 0 0,0 0-51 0 0,0 0-82 0 0,0 0-105 0 0,0 0-127 0 0,0-11-6676 0 0,0 8-1328 0 0</inkml:trace>
  <inkml:trace contextRef="#ctx0" brushRef="#br0" timeOffset="2804.91">2679 174 9426 0 0,'0'0'2421'0'0,"0"0"-226"0"0,0 0-264 0 0,0 0-160 0 0,0 0-139 0 0,0 0-210 0 0,0 0-265 0 0,0 0-239 0 0,0 0-183 0 0,0 0-160 0 0,0 0-103 0 0,0 0-82 0 0,0 0-44 0 0,10-23-5 0 0,33-69-13 0 0,-17 58 113 0 0,-19 32-338 0 0,2-3 1 0 0,1 2 0 0 0,0-1 0 0 0,0 1 0 0 0,0 1 0 0 0,1 0 0 0 0,-1 0 0 0 0,0 1-1 0 0,1 0 1 0 0,-1 1 0 0 0,5 0-104 0 0,-11 3 17 0 0,0 0-1 0 0,-1-1 1 0 0,0 1-1 0 0,1 0 0 0 0,-1 1 1 0 0,0-1-1 0 0,-1 0 1 0 0,1 1-1 0 0,-1 0 1 0 0,1 0-1 0 0,-1-1 1 0 0,0 1-1 0 0,-1 0 1 0 0,1 1-1 0 0,-1-1 0 0 0,1 0 1 0 0,-1 0-1 0 0,0 1 1 0 0,-1-1-1 0 0,1 1 1 0 0,-1-1-1 0 0,0 0 1 0 0,0 1-1 0 0,0-1 0 0 0,-1 1 1 0 0,0-1-1 0 0,1 0 1 0 0,-2 1-1 0 0,1-1 1 0 0,0 0-17 0 0,-6 18 48 0 0,-1-1 0 0 0,-1 0 1 0 0,0-1-1 0 0,-2 0 0 0 0,0 0 1 0 0,-1-1-1 0 0,-8 8-48 0 0,-47 87 194 0 0,66-112-184 0 0,0 0 1 0 0,0 0 0 0 0,0 0-1 0 0,0 0 1 0 0,0 1 0 0 0,0-1-1 0 0,0 0 1 0 0,1 1 0 0 0,-1-1-1 0 0,1 0 1 0 0,0 1-1 0 0,0-1 1 0 0,0 1 0 0 0,0-1-1 0 0,0 0 1 0 0,0 1 0 0 0,1-1-1 0 0,-1 1 1 0 0,1-1 0 0 0,-1 0-1 0 0,1 1 1 0 0,0-1-1 0 0,0 0 1 0 0,0 0 0 0 0,0 0-1 0 0,1 0 1 0 0,-1 0 0 0 0,0 0-1 0 0,1 0 1 0 0,0 0 0 0 0,-1 0-1 0 0,1-1 1 0 0,0 1-1 0 0,0-1 1 0 0,0 1 0 0 0,0-1-1 0 0,0 0 1 0 0,0 0 0 0 0,0 0-1 0 0,0 0 1 0 0,1 0 0 0 0,-1 0-1 0 0,0 0 1 0 0,1-1-11 0 0,130 4 649 0 0,-83 8-2619 0 0,-31-2-6853 0 0,-14-6-3897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4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1 5865 0 0,'0'0'2510'0'0,"0"0"-227"0"0,0 0-30 0 0,0 0-51 0 0,0 0-233 0 0,0 0-335 0 0,0 0-359 0 0,0 0-271 0 0,0 0-162 0 0,0 0-104 0 0,0 0-71 0 0,0 0-32 0 0,3 11 4798 0 0,-26 3-4308 0 0,34-22-914 0 0,-17 5-4105 0 0,1 11-5573 0 0,5-5-2385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 1 12619 0 0,'0'0'4459'0'0,"0"0"-2536"0"0,0 0-789 0 0,0 0 112 0 0,0 0 123 0 0,0 0-43 0 0,0 0-231 0 0,0 0-318 0 0,0 0-242 0 0,0 0-116 0 0,0 0-33 0 0,0 0-52 0 0,-6 15 914 0 0,-48 22-909 0 0,66-38-134 0 0,48-42 230 0 0,-65 49 425 0 0,-2 11-3715 0 0,7-16 1609 0 0,0 0-3720 0 0,0-1-7506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23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476 125 9394 0 0,'0'0'2003'0'0,"0"0"-404"0"0,0 0-215 0 0,0 0-7 0 0,0 0 100 0 0,0 0 120 0 0,0 0-98 0 0,0 0-243 0 0,0 0-289 0 0,0 0-251 0 0,0 0-157 0 0,-5-11-98 0 0,-15-34-37 0 0,14 40 3148 0 0,3 22-3013 0 0,4 28-864 0 0,7 145 517 0 0,-8 0 1 0 0,-8-1-1 0 0,-10 10-212 0 0,-1 82 80 0 0,15-241-174 0 0,19-44-104 0 0,180-177 214 0 0,-113 109-135 0 0,-79 73 108 0 0,0 0 1 0 0,0 1-1 0 0,0-1 1 0 0,0 1-1 0 0,0 0 0 0 0,0 0 1 0 0,-1 0-1 0 0,1 0 1 0 0,-1 0-1 0 0,1 1 1 0 0,-1-1-1 0 0,0 1 1 0 0,0 0-1 0 0,0-1 0 0 0,0 1 1 0 0,-1 0-1 0 0,1 0 1 0 0,-1 0-1 0 0,1 0 1 0 0,-1 0-1 0 0,0 1 0 0 0,0-1 1 0 0,-1 0-1 0 0,1 0 1 0 0,-1 1-1 0 0,0-1 1 0 0,1 0-1 0 0,-1 1 1 0 0,-1 1 10 0 0,2-1-4 0 0,2 12 6 0 0,0 0 0 0 0,1 0-1 0 0,0-1 1 0 0,1 1 0 0 0,1-1-1 0 0,1 0 1 0 0,0-1 0 0 0,1 0-1 0 0,0 0 1 0 0,1 0-1 0 0,1-1 1 0 0,0-1 0 0 0,4 4-2 0 0,-3-5-2 0 0,-7-6 4 0 0,1 0 1 0 0,-1-1-1 0 0,1 1 1 0 0,-1-1-1 0 0,1 0 1 0 0,0 0-1 0 0,1-1 1 0 0,-1 0-1 0 0,1 0 1 0 0,-1 0-1 0 0,1-1 0 0 0,0 1 1 0 0,0-1-1 0 0,0-1 1 0 0,0 1-1 0 0,0-1 1 0 0,5 0-3 0 0,-7 0 13 0 0,1-1 0 0 0,-1 1 0 0 0,0-1 0 0 0,1-1 0 0 0,-1 1 0 0 0,0-1 1 0 0,0 1-1 0 0,1-1 0 0 0,-1 0 0 0 0,0-1 0 0 0,0 1 0 0 0,0-1 0 0 0,0 0 0 0 0,0 0 0 0 0,-1 0 1 0 0,1 0-1 0 0,-1-1 0 0 0,3-1-13 0 0,10-11 50 0 0,-1-1 1 0 0,0 0-1 0 0,-1 0 1 0 0,-1-2-1 0 0,-1 0 0 0 0,0 0 1 0 0,-1-1-1 0 0,-1-1 1 0 0,-1 1-1 0 0,-1-1 1 0 0,-1-1-1 0 0,0 0 0 0 0,-2 0 1 0 0,0 0-1 0 0,-2-1 1 0 0,1-9-51 0 0,5-30 34 0 0,-3-1 0 0 0,-2 0 1 0 0,-3 0-1 0 0,-3 0 1 0 0,-3-8-35 0 0,0 36-1 0 0,-2-1-1 0 0,-1 2 1 0 0,-2-1 0 0 0,-1 1 0 0 0,-2 0 0 0 0,-1 1 0 0 0,-1 1 0 0 0,-2 0 0 0 0,-1 2-1 0 0,-1-1 1 0 0,-1 2 0 0 0,-2 1 0 0 0,-1 0 1 0 0,11 14-31 0 0,-1 0 1 0 0,0 0-1 0 0,-1 1 0 0 0,0 1 1 0 0,-1 1-1 0 0,0 0 0 0 0,0 0 1 0 0,-1 2-1 0 0,0 0 0 0 0,-1 1 1 0 0,0 0-1 0 0,0 1 0 0 0,0 1 1 0 0,-12-1 30 0 0,17 4-147 0 0,0 1 0 0 0,0 0-1 0 0,0 1 1 0 0,0 0 0 0 0,0 1 0 0 0,0 1 0 0 0,0-1 0 0 0,0 2 0 0 0,0 0 0 0 0,1 0 0 0 0,-1 1 0 0 0,1 1 0 0 0,0-1 0 0 0,0 2 0 0 0,1 0 0 0 0,0 0 0 0 0,0 1 0 0 0,0 0 0 0 0,1 1 0 0 0,0 0-1 0 0,0 0 1 0 0,1 1 0 0 0,0 0 0 0 0,0 0 0 0 0,1 1 0 0 0,0 0 0 0 0,1 0 0 0 0,0 1 0 0 0,1 0 0 0 0,0 1 147 0 0,-20 60-3436 0 0,15-22-6320 0 0,6-26-2024 0 0</inkml:trace>
  <inkml:trace contextRef="#ctx0" brushRef="#br0" timeOffset="2104.062">1328 895 9386 0 0,'0'0'2898'0'0,"0"0"-1390"0"0,0 0-508 0 0,0 0 106 0 0,0 0 196 0 0,0 0 59 0 0,0 0-135 0 0,0 0-231 0 0,0 0-216 0 0,0 0-146 0 0,0 0-143 0 0,0 0-104 0 0,0 0-47 0 0,19-3-16 0 0,58-11 15 0 0,-68 12-221 0 0,-1 0-1 0 0,0 0 0 0 0,1-1 0 0 0,-1 0 0 0 0,0-1 0 0 0,-1 0 0 0 0,1 0 0 0 0,-1-1 0 0 0,0 1 0 0 0,0-2 0 0 0,0 1 0 0 0,5-6-116 0 0,17-13 337 0 0,-24 20-274 0 0,1 0 0 0 0,-1-1-1 0 0,0 1 1 0 0,-1-1 0 0 0,1 0-1 0 0,-1 0 1 0 0,0-1 0 0 0,0 0-1 0 0,-1 1 1 0 0,1-1 0 0 0,-1 0-1 0 0,-1 0 1 0 0,1-1 0 0 0,-1 1-1 0 0,0-1 1 0 0,0 1 0 0 0,-1-1-1 0 0,0 1 1 0 0,0-1 0 0 0,-1 0-1 0 0,0 0 1 0 0,0-5-63 0 0,-2 8-6 0 0,-1 1 1 0 0,0 0-1 0 0,1-1 0 0 0,-1 1 1 0 0,0 1-1 0 0,-1-1 0 0 0,1 0 0 0 0,0 1 1 0 0,-1 0-1 0 0,1-1 0 0 0,-1 1 1 0 0,0 1-1 0 0,0-1 0 0 0,0 0 0 0 0,0 1 1 0 0,0 0-1 0 0,0 0 0 0 0,0 0 1 0 0,0 1-1 0 0,0-1 0 0 0,0 1 0 0 0,-1 0 1 0 0,1 0-1 0 0,0 0 0 0 0,0 1 1 0 0,0 0-1 0 0,0-1 0 0 0,-2 2 6 0 0,-1 2-23 0 0,0 0 0 0 0,0 0-1 0 0,0 1 1 0 0,1 0 0 0 0,0 1-1 0 0,0-1 1 0 0,0 1 0 0 0,1 0 0 0 0,0 1-1 0 0,0-1 1 0 0,0 1 0 0 0,1 0-1 0 0,-4 7 24 0 0,2-5-4 0 0,0 0-1 0 0,1 0 0 0 0,0 1 0 0 0,0-1 0 0 0,1 1 1 0 0,0 0-1 0 0,1 0 0 0 0,0 1 0 0 0,1-1 0 0 0,0 1 0 0 0,0-1 1 0 0,1 1-1 0 0,1-1 0 0 0,0 1 0 0 0,0 0 0 0 0,1-1 1 0 0,0 1-1 0 0,1-1 0 0 0,0 1 0 0 0,1-1 0 0 0,0 0 1 0 0,1 1-1 0 0,0-2 0 0 0,0 1 0 0 0,1 0 0 0 0,0-1 0 0 0,1 0 1 0 0,2 2 4 0 0,0-3 19 0 0,0 0 0 0 0,1-1 0 0 0,0 0 0 0 0,0 0 0 0 0,1-1 0 0 0,0 0 0 0 0,0 0 0 0 0,0-1 0 0 0,1-1 0 0 0,0 0 0 0 0,-1 0 0 0 0,2-1 0 0 0,-1-1 0 0 0,0 0 0 0 0,0 0 1 0 0,1-1-1 0 0,-1 0 0 0 0,1-1 0 0 0,-1-1 0 0 0,1 1 0 0 0,3-2-19 0 0,0-2 42 0 0,-1-1 1 0 0,0 0-1 0 0,0 0 1 0 0,0-1-1 0 0,0-1 1 0 0,-1-1-1 0 0,0 0 1 0 0,3-3-43 0 0,17-17 50 0 0,-1-1 1 0 0,-1-1-1 0 0,-2-2 1 0 0,-1 0-1 0 0,-2-3 0 0 0,-1 0 1 0 0,-2-1-1 0 0,-1-1 1 0 0,-2-1-1 0 0,-2-1 1 0 0,-1-1-1 0 0,-2 0 0 0 0,-2-1 1 0 0,-2 0-1 0 0,-1-1 1 0 0,-1-12-51 0 0,-5 40 0 0 0,0-1 0 0 0,0 1-1 0 0,-2-1 1 0 0,0 0 0 0 0,0 0 0 0 0,-2-1 0 0 0,1 1 0 0 0,-2 0 0 0 0,0 0 0 0 0,-1 0 0 0 0,-1 0 0 0 0,0 0 0 0 0,-1 1 0 0 0,0-1 0 0 0,-2 1 0 0 0,1 0-1 0 0,-2 0 1 0 0,0 1 0 0 0,-4-6 0 0 0,10 18-4 0 0,-1-1 0 0 0,1 0 0 0 0,-1 1 0 0 0,0-1 0 0 0,0 1 0 0 0,1 0 0 0 0,-1-1 1 0 0,0 1-1 0 0,0 0 0 0 0,0 0 0 0 0,-1 0 0 0 0,1 1 0 0 0,0-1 0 0 0,0 0 0 0 0,0 1 0 0 0,-1-1 0 0 0,1 1 0 0 0,0 0 0 0 0,-1 0 0 0 0,1 0 0 0 0,0 0 0 0 0,0 0 0 0 0,-1 1 0 0 0,1-1 0 0 0,0 0 0 0 0,0 1 0 0 0,-1 0 0 0 0,1 0 0 0 0,0-1 0 0 0,0 1 0 0 0,0 1 0 0 0,0-1 0 0 0,0 0 0 0 0,0 0 0 0 0,0 1 0 0 0,1-1 0 0 0,-1 1 0 0 0,0-1 0 0 0,1 1 0 0 0,-1 0 0 0 0,1 0 0 0 0,0 0 0 0 0,-1 0 4 0 0,-51 89-121 0 0,47-67 131 0 0,2 0-1 0 0,1 0 0 0 0,1 0 1 0 0,0 0-1 0 0,2 0 0 0 0,1 0 1 0 0,1 0-1 0 0,1 0 0 0 0,1 0 1 0 0,1-1-1 0 0,2 1 0 0 0,0-1 1 0 0,1-1-1 0 0,2 2-9 0 0,20 84 83 0 0,26 170 65 0 0,-51-235-157 0 0,4 29 38 0 0,-4 0 0 0 0,-2 1 0 0 0,-4-1 1 0 0,-6 33-30 0 0,2-76 12 0 0,-1 1 1 0 0,-1-1 0 0 0,-2 0-1 0 0,-1-1 1 0 0,-1 0 0 0 0,-3 4-13 0 0,-19 12 148 0 0,2-72 767 0 0,26 17-923 0 0,-1 1-1 0 0,2-1 1 0 0,-1 1 0 0 0,2-1 0 0 0,-1-1 0 0 0,1 1 0 0 0,1 0 0 0 0,0-1 0 0 0,1 1 0 0 0,0-1 0 0 0,1 1 0 0 0,0-1-1 0 0,1 0 1 0 0,0 1 0 0 0,1-1 0 0 0,0 1 0 0 0,1 0 0 0 0,0-1 0 0 0,0 1 0 0 0,2 1 0 0 0,-1-1 0 0 0,1 0 0 0 0,1 1-1 0 0,0 0 1 0 0,0 1 0 0 0,1-1 0 0 0,0 1 0 0 0,1 0 0 0 0,0 1 0 0 0,3-2 8 0 0,40-56-12 0 0,-2-1 1 0 0,-3-3-1 0 0,30-62 12 0 0,-35 11 6 0 0,-40 119-2 0 0,0 1 1 0 0,-1-1-1 0 0,1 0 0 0 0,-1 0 1 0 0,0 0-1 0 0,1 0 1 0 0,-1 0-1 0 0,0 0 1 0 0,0 0-1 0 0,0 0 1 0 0,0 0-1 0 0,-1 0 1 0 0,1 0-1 0 0,-1 0 1 0 0,1 0-1 0 0,-1 0 1 0 0,1 0-1 0 0,-1 1 1 0 0,0-1-1 0 0,0 0 1 0 0,0 0-1 0 0,0 1 1 0 0,0-1-1 0 0,-1 1 1 0 0,1-1-5 0 0,1 24-132 0 0,-2 147 202 0 0,4-163-71 0 0,-1 0 0 0 0,1-1 0 0 0,0 1 0 0 0,0-1-1 0 0,0 0 1 0 0,1 1 0 0 0,0-1 0 0 0,0 0 0 0 0,0-1 0 0 0,1 1 0 0 0,-1-1-1 0 0,1 1 1 0 0,0-1 0 0 0,1 0 0 0 0,2 2 1 0 0,-4-7 17 0 0,0 0 0 0 0,1 0 1 0 0,-1 0-1 0 0,0-1 0 0 0,1 1 0 0 0,-1-1 1 0 0,0 0-1 0 0,0 0 0 0 0,0 0 1 0 0,0 0-1 0 0,-1 0 0 0 0,1-1 0 0 0,-1 1 1 0 0,1-1-1 0 0,-1 0 0 0 0,0 0 0 0 0,0 0 1 0 0,0 0-1 0 0,0 0 0 0 0,0 0 0 0 0,-1-1-17 0 0,10-9 34 0 0,125-156 63 0 0,-67 112-158 0 0,-68 58 56 0 0,1 0 1 0 0,-1-1-1 0 0,0 1 0 0 0,0 0 1 0 0,1-1-1 0 0,-1 1 0 0 0,0 0 1 0 0,0 0-1 0 0,0 0 0 0 0,0 0 1 0 0,0 0-1 0 0,0 0 0 0 0,0 1 1 0 0,0-1-1 0 0,-1 0 0 0 0,1 0 1 0 0,0 1-1 0 0,-1-1 0 0 0,1 0 1 0 0,-1 1-1 0 0,1-1 0 0 0,-1 0 1 0 0,0 1-1 0 0,0-1 1 0 0,1 1-1 0 0,-1-1 0 0 0,0 1 1 0 0,0-1-1 0 0,0 0 0 0 0,-1 2 5 0 0,2 2-24 0 0,7 189 79 0 0,-8-193-57 0 0,0-1 0 0 0,0 0-33 0 0,0 0 30 0 0,0 0-7 0 0,0 0-10 0 0,0 0 60 0 0,22-27-157 0 0,46-54 146 0 0,3 8-23 0 0,15 0-114 0 0,-83 114 25 0 0,-13 105 301 0 0,41-87-268 0 0,-29-59-2750 0 0,-7-7-5717 0 0,4 3-3832 0 0</inkml:trace>
  <inkml:trace contextRef="#ctx0" brushRef="#br0" timeOffset="2506.127">3044 968 12851 0 0,'0'0'1697'0'0,"0"0"-167"0"0,0 0 192 0 0,0 0 182 0 0,0 0-181 0 0,0 0-292 0 0,0 0-292 0 0,0 0-240 0 0,0 0-176 0 0,0 0-116 0 0,33 0-82 0 0,103-3-76 0 0,-62-9 431 0 0,-61 5-679 0 0,2 0-58 0 0,0-1 1 0 0,0-1 0 0 0,-1 0 0 0 0,0 0 0 0 0,-1-1-1 0 0,0-1 1 0 0,0-1 0 0 0,-1 1 0 0 0,-1-2-1 0 0,2-2-143 0 0,26-50 230 0 0,-38 63-228 0 0,0 0 0 0 0,0 0-1 0 0,0 0 1 0 0,-1 0 0 0 0,1 0-1 0 0,0-1 1 0 0,-1 1 0 0 0,0 0-1 0 0,1 0 1 0 0,-1-1 0 0 0,0 1 0 0 0,0 0-1 0 0,-1 0 1 0 0,1-1 0 0 0,0 1-1 0 0,-1 0 1 0 0,1 0 0 0 0,-1 0 0 0 0,0-1-1 0 0,1 1 1 0 0,-1 0 0 0 0,0 0-1 0 0,-1 0 1 0 0,1 0 0 0 0,0 0 0 0 0,0 1-1 0 0,-1-1 1 0 0,1 0 0 0 0,-1 1-1 0 0,0-1 1 0 0,0 0-2 0 0,-1 0-17 0 0,0 1-1 0 0,1 0 1 0 0,-1-1 0 0 0,0 1 0 0 0,0 1-1 0 0,0-1 1 0 0,0 0 0 0 0,0 1-1 0 0,0-1 1 0 0,0 1 0 0 0,0 0 0 0 0,0 0-1 0 0,0 0 1 0 0,0 0 0 0 0,0 1-1 0 0,0-1 1 0 0,0 1 0 0 0,0 0-1 0 0,0-1 1 0 0,0 2 0 0 0,1-1 0 0 0,-1 0-1 0 0,0 0 1 0 0,0 1 0 0 0,1 0-1 0 0,-1-1 1 0 0,-1 3 17 0 0,-61 58-105 0 0,58-54 95 0 0,-1 1 0 0 0,1 0 0 0 0,1 1 0 0 0,-1 0 1 0 0,2 0-1 0 0,-1 0 0 0 0,1 1 0 0 0,1 0 0 0 0,0 0 0 0 0,1 0 0 0 0,0 0 0 0 0,0 1 0 0 0,1-1 1 0 0,1 1-1 0 0,0-1 0 0 0,1 1 0 0 0,0 10 10 0 0,5-14 4 0 0,-1 0-1 0 0,1-1 1 0 0,0 1-1 0 0,1-1 1 0 0,0-1 0 0 0,0 1-1 0 0,0-1 1 0 0,1 0 0 0 0,0 0-1 0 0,0-1 1 0 0,0 0 0 0 0,1 0-1 0 0,0-1 1 0 0,0 0-1 0 0,0 0 1 0 0,0-1 0 0 0,1 0-1 0 0,-1-1 1 0 0,1 1 0 0 0,-1-2-1 0 0,1 1 1 0 0,8-1-4 0 0,97 6-1134 0 0,-107-16-995 0 0,-5 4-2912 0 0,1 1-7106 0 0</inkml:trace>
  <inkml:trace contextRef="#ctx0" brushRef="#br0" timeOffset="2934.061">2433 228 11586 0 0,'0'0'2870'0'0,"0"0"-668"0"0,0 0-371 0 0,0 0-156 0 0,0 0-172 0 0,0 0-188 0 0,0 0-283 0 0,0 0-241 0 0,0 0-193 0 0,0 0-166 0 0,0 0-156 0 0,0 0-123 0 0,-8 0-49 0 0,-22 1-24 0 0,12 4 198 0 0,33-7-169 0 0,85-45 639 0 0,-110 50-3916 0 0,-2 4-6465 0 0,6-3-3149 0 0</inkml:trace>
  <inkml:trace contextRef="#ctx0" brushRef="#br0" timeOffset="3638.12">1 1620 10906 0 0,'0'0'2167'0'0,"0"0"-161"0"0,38-6-20 0 0,124-20 2 0 0,169-15 4239 0 0,-217 35-4393 0 0,1 5 0 0 0,108 14-1834 0 0,-16-1 1402 0 0,124-13-1402 0 0,413-54 635 0 0,-3 7-403 0 0,-409 19-174 0 0,-97 15-12 0 0,-235 14-39 0 0,0 0 4 0 0,20 0 25 0 0,-18 0-38 0 0,-2 0-6 0 0,0 0-2 0 0,0 0 14 0 0,0 0 6 0 0,0 0 9 0 0,0 0-8 0 0,0 0-7 0 0,0 0-15 0 0,0 0-1 0 0,0 0-8 0 0,-1 3 3 0 0,-18 5-2149 0 0,9-2-232 0 0,4-2-4763 0 0,4-3-5544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567 278 704 0 0,'0'0'2307'0'0,"0"0"-293"0"0,0 0 145 0 0,0 0 236 0 0,0 0 145 0 0,0 0-148 0 0,0 0-371 0 0,0 0-414 0 0,0 0-337 0 0,0 0-235 0 0,0 0-216 0 0,1-7-141 0 0,5-23 413 0 0,-3 96 3352 0 0,2 4-3609 0 0,2 73-1070 0 0,-12 88 462 0 0,3-163-518 0 0,-8-82-5220 0 0,2 6-3875 0 0,7 4-1841 0 0</inkml:trace>
  <inkml:trace contextRef="#ctx0" brushRef="#br0" timeOffset="519.349">258 521 5097 0 0,'0'0'2322'0'0,"0"0"-126"0"0,0 0-27 0 0,0 0 37 0 0,0 0-105 0 0,0 0-343 0 0,0 0-423 0 0,0 0-349 0 0,0 0-213 0 0,0 0-91 0 0,0 0-33 0 0,0 0-21 0 0,0 0-38 0 0,0 0-50 0 0,0 0-43 0 0,0 0-61 0 0,17 3 2092 0 0,152 1-325 0 0,45-8-1431 0 0,-47 1 645 0 0,-222-12-4567 0 0,46 15 1171 0 0,5 0-4926 0 0,2 0-5264 0 0</inkml:trace>
  <inkml:trace contextRef="#ctx0" brushRef="#br0" timeOffset="2145.617">856 200 800 0 0,'0'0'1806'0'0,"0"0"-172"0"0,0 0-21 0 0,0 0 136 0 0,0 0 83 0 0,0 0-168 0 0,0 0-209 0 0,0 0-250 0 0,0 0-273 0 0,0 0-135 0 0,0 0-66 0 0,0 0-15 0 0,0 0 6 0 0,-10-16-22 0 0,-30-49-52 0 0,-26 3 2347 0 0,47 51-2302 0 0,3 3-381 0 0,-1 1 1 0 0,0 0 0 0 0,0 1 0 0 0,-1 2 0 0 0,1-1 0 0 0,-1 2 0 0 0,0 0 0 0 0,0 1 0 0 0,0 1 0 0 0,0 1 0 0 0,-12 1-313 0 0,-115 29 1316 0 0,28 33-373 0 0,69-16-406 0 0,-30 60 154 0 0,22 29-215 0 0,23-26-82 0 0,21-24-128 0 0,8-42-166 0 0,1-24-49 0 0,2 1-1 0 0,0-1 0 0 0,1 1 0 0 0,1 0 1 0 0,0-1-1 0 0,2 1 0 0 0,2 7-50 0 0,0-15 24 0 0,0 0-1 0 0,0 0 0 0 0,1-1 0 0 0,0 0 0 0 0,2 0 1 0 0,-1 0-1 0 0,1-1 0 0 0,1 0 0 0 0,0-1 0 0 0,8 8-23 0 0,-12-13 15 0 0,9 8 16 0 0,1 0 0 0 0,0 0-1 0 0,1-2 1 0 0,0 0-1 0 0,0 0 1 0 0,2-2 0 0 0,-1 0-1 0 0,11 3-30 0 0,-1-5 46 0 0,1-1 0 0 0,0-1-1 0 0,0-1 1 0 0,1-2 0 0 0,-1-1-1 0 0,1-1 1 0 0,4-2-46 0 0,23 1 43 0 0,-35-2-14 0 0,0 0 1 0 0,0-1-1 0 0,0-1 0 0 0,0-1 0 0 0,-1-1 0 0 0,0-1 1 0 0,-1-1-1 0 0,0 0 0 0 0,9-7-29 0 0,98-55 117 0 0,-12-39 54 0 0,-60 33-160 0 0,-37 44 35 0 0,0-8-28 0 0,1-14 59 0 0,-15 34-77 0 0,0-1 0 0 0,-2 0 0 0 0,-1 0 0 0 0,0 0 0 0 0,-2 0 0 0 0,-1-9 0 0 0,-16-31 0 0 0,-14 11 0 0 0,-16-11 0 0 0,17 24 0 0 0,-30 5 0 0 0,11 16 0 0 0,-32-22 0 0 0,31-12-1111 0 0,46 48-2645 0 0,3 2-6416 0 0,3 1-2851 0 0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0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169 163 8514 0 0,'0'0'2727'0'0,"0"0"-873"0"0,0 0-366 0 0,0 0-70 0 0,0 0 45 0 0,0 0 20 0 0,0 0-76 0 0,0 0-234 0 0,0 0-301 0 0,0 0-267 0 0,0 0-209 0 0,-9-2-167 0 0,-26-1-94 0 0,12 30 63 0 0,3 23 12 0 0,3 0 0 0 0,2 2-1 0 0,2-1 1 0 0,3 2-1 0 0,2 0 1 0 0,2 0-1 0 0,2 12-209 0 0,1-26 103 0 0,0-11-53 0 0,1 0 0 0 0,1 0 1 0 0,1 0-1 0 0,2 0 0 0 0,1 0 0 0 0,1 0 1 0 0,1-1-1 0 0,1 0 0 0 0,4 7-50 0 0,-9-28 21 0 0,1 0-1 0 0,1-1 1 0 0,-1 1 0 0 0,1-1-1 0 0,-1 0 1 0 0,2 0-1 0 0,-1 0 1 0 0,0 0 0 0 0,1 0-1 0 0,0-1 1 0 0,0 0-1 0 0,1 1 1 0 0,-1-1-1 0 0,1-1 1 0 0,0 1 0 0 0,0-1-1 0 0,0 0 1 0 0,0 0-1 0 0,0 0 1 0 0,1-1 0 0 0,-1 0-1 0 0,1 0 1 0 0,0 0-1 0 0,0-1 1 0 0,5 1-21 0 0,-5-4 70 0 0,1 0-1 0 0,-1 0 1 0 0,1-1 0 0 0,-1 0-1 0 0,0-1 1 0 0,0 1 0 0 0,0-1-1 0 0,0 0 1 0 0,-1-1 0 0 0,1 1 0 0 0,-1-1-1 0 0,0 0 1 0 0,-1 0 0 0 0,1-1-1 0 0,-1 1 1 0 0,0-1 0 0 0,-1 0-1 0 0,1 0 1 0 0,-1 0 0 0 0,0-1-1 0 0,0-3-69 0 0,9-10 93 0 0,47-90 68 0 0,-5-3 0 0 0,-5-3 0 0 0,-6-1 0 0 0,5-33-161 0 0,21-73 86 0 0,-54 141 54 0 0,-15 82-92 0 0,0 0-8 0 0,0 0-9 0 0,-10 27-186 0 0,-13 48 235 0 0,4 1 0 0 0,3 0 0 0 0,4 1 0 0 0,3 1 0 0 0,3 0 0 0 0,4 0 0 0 0,6 60-80 0 0,-2-102 56 0 0,2 1 1 0 0,2-1-1 0 0,1 0 1 0 0,1-1-1 0 0,2 0 1 0 0,10 21-57 0 0,25 29 72 0 0,-34-90-8118 0 0,-7 3 879 0 0,0-1-4815 0 0</inkml:trace>
  <inkml:trace contextRef="#ctx0" brushRef="#br0" timeOffset="427.376">936 774 15843 0 0,'0'0'1886'0'0,"0"0"-394"0"0,0 0-210 0 0,0 0-14 0 0,0 0 13 0 0,0 0-100 0 0,0 0-207 0 0,0 0-258 0 0,0 0-211 0 0,0 0-147 0 0,0 0-73 0 0,0 0-9 0 0,0 0-13 0 0,-3-7 782 0 0,1 54-788 0 0,-1 0 0 0 0,-2 0 0 0 0,-3 0 0 0 0,-1-1 0 0 0,-5 6-257 0 0,-8 62-1159 0 0,47-141-2533 0 0,-15 19-2601 0 0,-3 3-5830 0 0</inkml:trace>
  <inkml:trace contextRef="#ctx0" brushRef="#br0" timeOffset="1177.63">1148 987 17660 0 0,'0'0'1677'0'0,"0"0"-288"0"0,0 0-164 0 0,0 0-62 0 0,0 0-119 0 0,0 0-221 0 0,0 0-265 0 0,0 0-209 0 0,0 0-117 0 0,0 0-14 0 0,0 0-14 0 0,0 0-6 0 0,11-5-7 0 0,94-30 369 0 0,39 31-214 0 0,-55 11-313 0 0,-37-3 24 0 0,-52-4-57 0 0,0 0 42 0 0,0 0 26 0 0,0 0 38 0 0,0 0 50 0 0,0 0 30 0 0,0 0 11 0 0,-19-10 587 0 0,-124-46-717 0 0,143 56-68 0 0,1 1 0 0 0,-1-1 1 0 0,0 1-1 0 0,0-1 0 0 0,1 1 0 0 0,-1-1 1 0 0,0 1-1 0 0,0 0 0 0 0,0-1 0 0 0,0 1 0 0 0,0-1 1 0 0,0 1-1 0 0,0-1 0 0 0,0 1 0 0 0,0 0 1 0 0,0-1-1 0 0,0 1 0 0 0,0-1 0 0 0,0 1 0 0 0,0-1 1 0 0,-1 1-1 0 0,1-1 0 0 0,0 1 0 0 0,0-1 1 0 0,-1 1-1 0 0,1-1 0 0 0,0 1 0 0 0,-1-1 0 0 0,1 1 1 0 0,0-1-1 0 0,-1 1 0 0 0,1-1 0 0 0,-1 0 1 0 0,1 1-1 0 0,0-1 0 0 0,-1 0 0 0 0,1 1 0 0 0,-1-1 1 0 0,1 0-1 0 0,-1 0 0 0 0,1 1 0 0 0,-1-1 1 0 0,0 0-1 0 0,1 0 0 0 0,-1 0 0 0 0,1 0 0 0 0,-1 0 1 0 0,1 0-1 0 0,-1 0 0 0 0,0 0 0 0 0,1 0 1 0 0,-1 0-1 0 0,1 0 0 0 0,-1 0 0 0 0,1 0 0 0 0,-1 0 1 0 0,1-1-1 0 0,-1 1 0 0 0,1 0 0 0 0,-1 0 1 0 0,1-1-1 0 0,-1 1 0 0 0,1 0 0 0 0,-1-1 0 0 0,1 1 1 0 0,-1 0-1 0 0,1-1 0 0 0,-1 1 1 0 0,2 16 29 0 0,-37 243-73 0 0,35-213 55 0 0,22-49-37 0 0,-7-10 68 0 0,1-1-1 0 0,-2-1 1 0 0,0 0 0 0 0,-1-1-1 0 0,0 0 1 0 0,-1-1-1 0 0,-1 0 1 0 0,-1-1 0 0 0,0 0-1 0 0,-1-1 1 0 0,1-8-42 0 0,-7 15 17 0 0,0-5-3270 0 0,6 13-6818 0 0,-4 4-2041 0 0</inkml:trace>
  <inkml:trace contextRef="#ctx0" brushRef="#br0" timeOffset="1629.65">1721 892 16131 0 0,'0'0'2142'0'0,"0"0"-548"0"0,0 0-238 0 0,0 0-56 0 0,0 0-74 0 0,0 0-194 0 0,0 0-286 0 0,0 0-201 0 0,0 0-135 0 0,0 0-93 0 0,0 0 10 0 0,0 0-28 0 0,0 0-29 0 0,15-13-11 0 0,50-36-52 0 0,-62 46-181 0 0,1 0 1 0 0,-1 1-1 0 0,0 0 0 0 0,1 0 1 0 0,-1 0-1 0 0,1 0 1 0 0,0 0-1 0 0,0 1 1 0 0,-1 0-1 0 0,1 0 1 0 0,0 0-1 0 0,0 0 0 0 0,0 0 1 0 0,0 1-1 0 0,0 0 1 0 0,0 0-1 0 0,0 0 1 0 0,3 0-27 0 0,8 1 22 0 0,-6 47 37 0 0,-10-39-47 0 0,-1 0-1 0 0,0 0 0 0 0,0-1 1 0 0,-1 1-1 0 0,0-1 1 0 0,0 0-1 0 0,-1 0 0 0 0,0 0 1 0 0,-1 0-1 0 0,1-1 1 0 0,-2 1-1 0 0,-3 3-11 0 0,-19 32 23 0 0,13-16 11 0 0,10-19-30 0 0,0 0 0 0 0,0 0 0 0 0,1 0 0 0 0,0 1-1 0 0,1-1 1 0 0,0 1 0 0 0,0 0 0 0 0,1 0 0 0 0,0 0-1 0 0,0 0 1 0 0,0 7-4 0 0,4-13 17 0 0,0-1 1 0 0,-1 1-1 0 0,1-1 0 0 0,0 0 0 0 0,0 0 0 0 0,0 1 1 0 0,0-1-1 0 0,0 0 0 0 0,1-1 0 0 0,-1 1 0 0 0,1 0 1 0 0,-1-1-1 0 0,1 1 0 0 0,0-1 0 0 0,-1 0 0 0 0,1 0 1 0 0,0 0-1 0 0,0 0 0 0 0,0-1 0 0 0,0 1 0 0 0,0-1 1 0 0,0 1-1 0 0,0-1 0 0 0,0 0 0 0 0,0 0 0 0 0,0 0 1 0 0,0-1-1 0 0,0 1 0 0 0,0-1-17 0 0,101-13 672 0 0,-98 10-830 0 0,30-11 553 0 0,-16 11-3060 0 0,-20 4 1162 0 0,0 0-2284 0 0,0 0-5641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4.1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1 173 14595 0 0,'0'0'1351'0'0,"0"0"-584"0"0,0 0-348 0 0,0 0 179 0 0,0 0 313 0 0,0 0 244 0 0,0 0 43 0 0,0 0-175 0 0,0 0-247 0 0,0 0-197 0 0,0 0-86 0 0,30 1-58 0 0,93 4-18 0 0,14-3 1125 0 0,50-33 196 0 0,-99 25-1669 0 0,-92 28-1585 0 0,-17 4-1691 0 0,9-17-1149 0 0,3-1-3469 0 0,2-3-3337 0 0</inkml:trace>
  <inkml:trace contextRef="#ctx0" brushRef="#br0" timeOffset="321.686">141 486 15003 0 0,'0'0'1727'0'0,"0"0"-461"0"0,0 0-253 0 0,0 0 22 0 0,0 0 15 0 0,0 0-153 0 0,0 0-198 0 0,0 0-123 0 0,0 0-60 0 0,0 0 2 0 0,0 0 17 0 0,0 0-38 0 0,0 0-18 0 0,15 4-20 0 0,110 14 662 0 0,136-63 282 0 0,-254 45-2278 0 0,38-5 2455 0 0,-30 4-4992 0 0,1 1-5667 0 0,-18 0-2592 0 0</inkml:trace>
  <inkml:trace contextRef="#ctx0" brushRef="#br0" timeOffset="600.406">49 869 12379 0 0,'0'0'3684'0'0,"0"0"-1730"0"0,0 0-747 0 0,0 0-85 0 0,0 0 47 0 0,0 0-28 0 0,0 0-199 0 0,0 0-248 0 0,0 0-162 0 0,0 0-77 0 0,0 0-10 0 0,0 0-15 0 0,4 8-50 0 0,-2-3-281 0 0,-2-3-76 0 0,1 0 0 0 0,-1 0 1 0 0,1 0-1 0 0,0-1 0 0 0,-1 1 0 0 0,1 0 1 0 0,0-1-1 0 0,0 1 0 0 0,0-1 0 0 0,0 1 1 0 0,0-1-1 0 0,1 1 0 0 0,-1-1 1 0 0,0 0-1 0 0,1 0 0 0 0,-1 1 0 0 0,1-1 1 0 0,-1 0-1 0 0,1 0 0 0 0,-1 0 1 0 0,1-1-1 0 0,0 1 0 0 0,-1 0 0 0 0,1-1 1 0 0,0 1-1 0 0,0-1 0 0 0,-1 1 1 0 0,2-1-25 0 0,20 1 230 0 0,0-2-1 0 0,-1 0 1 0 0,1-2-1 0 0,0 0 1 0 0,-1-1-1 0 0,1-2 1 0 0,19-7-229 0 0,118-41-269 0 0,-110 40-2050 0 0,-30 9-8530 0 0,-16 5-1925 0 0</inkml:trace>
  <inkml:trace contextRef="#ctx0" brushRef="#br0" timeOffset="1453.404">846 85 11202 0 0,'0'0'1997'0'0,"0"0"-323"0"0,0 0-133 0 0,0 0 49 0 0,0 0-40 0 0,0 0-174 0 0,0 0-335 0 0,0 0-402 0 0,0 0-288 0 0,0 0-84 0 0,0 0 57 0 0,0 0 76 0 0,0 0 85 0 0,8 9 2 0 0,54 75 655 0 0,-52-60-961 0 0,-1 0 1 0 0,-1 1 0 0 0,-2 0-1 0 0,0 0 1 0 0,-2 1 0 0 0,0-1-1 0 0,-2 1 1 0 0,-1 0 0 0 0,-1 6-182 0 0,7 73 124 0 0,-4-72-97 0 0,-2-20-27 0 0,-1 1 0 0 0,2-1 0 0 0,0 1 0 0 0,0-1 0 0 0,1 0 0 0 0,1 0 0 0 0,0 0 0 0 0,1 0 0 0 0,0-1 0 0 0,1 0 0 0 0,0 0 1 0 0,1 0-1 0 0,3 2 0 0 0,-9-13 4 0 0,0 0-1 0 0,1 1 1 0 0,-1-1 0 0 0,0 0 0 0 0,1 0 0 0 0,-1 0 0 0 0,1-1 0 0 0,0 1 0 0 0,-1 0 0 0 0,1-1-1 0 0,0 1 1 0 0,-1-1 0 0 0,1 1 0 0 0,0-1 0 0 0,-1 0 0 0 0,1 1 0 0 0,0-1 0 0 0,0 0 0 0 0,-1 0-1 0 0,1 0 1 0 0,0-1 0 0 0,0 1 0 0 0,-1 0 0 0 0,1-1 0 0 0,0 1 0 0 0,0-1 0 0 0,-1 0 0 0 0,1 1-1 0 0,-1-1 1 0 0,1 0 0 0 0,-1 0 0 0 0,1 0 0 0 0,-1 0 0 0 0,1 0 0 0 0,-1 0-4 0 0,48-46 210 0 0,-23 14-142 0 0,-2-2-1 0 0,-1-1 0 0 0,-1-1 0 0 0,-3 0 0 0 0,5-15-67 0 0,18-49-1 0 0,-42 307-792 0 0,2-199 780 0 0,0-1 1 0 0,0 1 0 0 0,1-1-1 0 0,0 0 1 0 0,0 0-1 0 0,1 0 1 0 0,-1 0 0 0 0,1 0-1 0 0,1-1 1 0 0,-1 1 0 0 0,1-1-1 0 0,0 0 1 0 0,0-1 0 0 0,0 1-1 0 0,1-1 1 0 0,-1 0 0 0 0,1-1-1 0 0,0 1 1 0 0,6 2 12 0 0,-7-5 20 0 0,0 1 1 0 0,0-1-1 0 0,0 0 1 0 0,0 0 0 0 0,0 0-1 0 0,0-1 1 0 0,0 0-1 0 0,1 0 1 0 0,-1 0-1 0 0,0-1 1 0 0,0 1-1 0 0,0-1 1 0 0,0 0-1 0 0,0-1 1 0 0,0 1 0 0 0,0-1-1 0 0,-1 0 1 0 0,1 0-1 0 0,-1-1 1 0 0,1 1-1 0 0,-1-1 1 0 0,0 0-1 0 0,0 0 1 0 0,0-1-1 0 0,0 1 1 0 0,0-1-1 0 0,0-1-20 0 0,81-118 1070 0 0,-52 49-676 0 0,-4-2 0 0 0,-3-1 0 0 0,5-37-394 0 0,-13-34-483 0 0,-28 154-7131 0 0,5-2-4663 0 0</inkml:trace>
  <inkml:trace contextRef="#ctx0" brushRef="#br0" timeOffset="1847.961">1934 519 17748 0 0,'0'0'1333'0'0,"0"0"-391"0"0,0 0-210 0 0,0 0-30 0 0,0 0-6 0 0,0 0-103 0 0,0 0-157 0 0,0 0-170 0 0,0 0-132 0 0,0 0-82 0 0,0 0-26 0 0,0 0-16 0 0,0 0-22 0 0,-19 32 10 0 0,-55 99-14 0 0,73-129 15 0 0,-1-1 1 0 0,1 0-1 0 0,0 0 1 0 0,0 0 0 0 0,0 1-1 0 0,-1-1 1 0 0,1 0-1 0 0,0 1 1 0 0,1-1 0 0 0,-1 1-1 0 0,0-1 1 0 0,0 1-1 0 0,1-1 1 0 0,-1 1 0 0 0,1 0-1 0 0,-1-1 1 0 0,1 1-1 0 0,0 0 1 0 0,-1 0-1 0 0,1-1 1 0 0,0 1 0 0 0,0 0-1 0 0,0 0 1 0 0,1-1-1 0 0,-1 1 1 0 0,0 0 0 0 0,1-1-1 0 0,-1 1 1 0 0,1 0-1 0 0,-1-1 1 0 0,1 1 0 0 0,0-1-1 0 0,0 1 1 0 0,-1-1-1 0 0,1 1 1 0 0,0-1-1 0 0,1 1 1 0 0,-1 0 0 0 0,6 4-4 0 0,-4-1 12 0 0,1 0 1 0 0,0-1 0 0 0,0 1-1 0 0,1-1 1 0 0,-1 0 0 0 0,1 0-1 0 0,0 0 1 0 0,0-1-1 0 0,0 0 1 0 0,0 0 0 0 0,1 0-1 0 0,-1 0 1 0 0,1-1 0 0 0,0 0-1 0 0,0 0 1 0 0,-1-1 0 0 0,1 1-1 0 0,1-1 1 0 0,-1-1-1 0 0,0 1 1 0 0,2-1-9 0 0,2 0 178 0 0,-1 0-1 0 0,0-1 1 0 0,1 0-1 0 0,-1 0 1 0 0,0-1 0 0 0,0 0-1 0 0,0-1 1 0 0,0 0-1 0 0,0 0 1 0 0,-1-1-1 0 0,1 0 1 0 0,-1-1 0 0 0,0 0-1 0 0,-1 0 1 0 0,1-1-1 0 0,-1 0 1 0 0,0 0 0 0 0,0 0-1 0 0,0-1-177 0 0,-3 1 56 0 0,0 0-1 0 0,0-1 1 0 0,0 1-1 0 0,-1-1 1 0 0,0 0-1 0 0,0 1 0 0 0,0-1 1 0 0,-1-1-1 0 0,0 1 1 0 0,-1 0-1 0 0,0 0 1 0 0,0-1-1 0 0,0 1 1 0 0,-1 0-1 0 0,0-1 1 0 0,0 1-1 0 0,-1-1 1 0 0,0 1-1 0 0,0 0 1 0 0,-1 0-1 0 0,0-1 1 0 0,0 1-1 0 0,-1 0 1 0 0,0 1-1 0 0,0-1 1 0 0,-1 0-1 0 0,1 1 1 0 0,-1 0-1 0 0,-1 0 1 0 0,1 0-1 0 0,-1 0 0 0 0,0 1 1 0 0,0 0-1 0 0,-1 0 1 0 0,0 0-56 0 0,2 2-75 0 0,0 0 1 0 0,0 1-1 0 0,-1 0 0 0 0,1 0 1 0 0,-1 0-1 0 0,1 0 0 0 0,-1 1 1 0 0,0-1-1 0 0,0 1 0 0 0,1 0 1 0 0,-1 1-1 0 0,0-1 0 0 0,0 1 1 0 0,0 0-1 0 0,0 0 0 0 0,0 1 1 0 0,-1 0 74 0 0,-21 8-3970 0 0,3 9-5130 0 0,17-10-3382 0 0</inkml:trace>
  <inkml:trace contextRef="#ctx0" brushRef="#br0" timeOffset="2131.676">2343 814 13787 0 0,'0'0'4950'0'0,"0"0"-3092"0"0,0 0-911 0 0,0 0 33 0 0,0 0 44 0 0,0 0 22 0 0,0 0-49 0 0,0 0-167 0 0,0 0-187 0 0,0 0-116 0 0,0 0-99 0 0,0 0-79 0 0,0 0-57 0 0,-11-22-70 0 0,-29-66-76 0 0,38 85-132 0 0,1 1 0 0 0,-1-1 0 0 0,1 0 0 0 0,0 0-1 0 0,0 1 1 0 0,0-1 0 0 0,0 0 0 0 0,0 0 0 0 0,1 0 0 0 0,-1 0 0 0 0,1 0 0 0 0,0 0-1 0 0,0 0 1 0 0,0 0 0 0 0,0-1 0 0 0,1 1 0 0 0,-1 0 0 0 0,1 0 0 0 0,-1 0-1 0 0,1 1 1 0 0,0-1 0 0 0,1 0 0 0 0,-1 0 0 0 0,0 0 0 0 0,1 1-14 0 0,4-11 75 0 0,-3 5-57 0 0,0 0 0 0 0,1 0 1 0 0,-1 1-1 0 0,2 0 0 0 0,-1 0 1 0 0,1 0-1 0 0,0 0 1 0 0,0 1-1 0 0,1 0 0 0 0,-1 0 1 0 0,2 0-1 0 0,-1 1 0 0 0,0-1 1 0 0,6-2-19 0 0,13-2-3231 0 0,4 7-3381 0 0,-27 3-5600 0 0</inkml:trace>
  <inkml:trace contextRef="#ctx0" brushRef="#br0" timeOffset="2455.552">2641 0 13307 0 0,'0'0'4970'0'0,"0"0"-3169"0"0,0 0-1060 0 0,0 0-63 0 0,0 0 60 0 0,0 0 83 0 0,0 0 43 0 0,0 0-57 0 0,0 0-81 0 0,0 0-67 0 0,0 0-107 0 0,0 0-85 0 0,0 0-61 0 0,4 27-41 0 0,15 87-52 0 0,-13 73 405 0 0,-4 232-1322 0 0,-2-418 241 0 0,11-6-6384 0 0,-8-1 946 0 0,0 2-5880 0 0</inkml:trace>
  <inkml:trace contextRef="#ctx0" brushRef="#br0" timeOffset="2767.912">2928 254 11418 0 0,'0'0'2057'0'0,"0"0"-726"0"0,0 0-260 0 0,0 0-10 0 0,0 0 18 0 0,0 0-55 0 0,0 0-103 0 0,-33 22-124 0 0,-102 69-146 0 0,75-42 386 0 0,59-49-990 0 0,-1 1-1 0 0,1 0 0 0 0,0 0 0 0 0,0 0 0 0 0,0 1 0 0 0,0-1 0 0 0,0 0 0 0 0,0 0 0 0 0,0 1 1 0 0,0-1-1 0 0,0 0 0 0 0,1 1 0 0 0,-1-1 0 0 0,1 1 0 0 0,-1-1 0 0 0,1 1 0 0 0,-1-1 1 0 0,1 1-1 0 0,0-1 0 0 0,0 1 0 0 0,-1-1 0 0 0,1 1 0 0 0,0 0 0 0 0,1-1 0 0 0,-1 1 0 0 0,0-1 1 0 0,0 1-1 0 0,1-1 0 0 0,-1 1 0 0 0,1-1 0 0 0,-1 1 0 0 0,1-1 0 0 0,-1 1 0 0 0,1-1 0 0 0,0 0 1 0 0,0 1-1 0 0,0-1 0 0 0,0 0 0 0 0,0 0 0 0 0,0 0 0 0 0,0 0 0 0 0,0 0 0 0 0,1 0 0 0 0,0 1-46 0 0,70 29 1563 0 0,-57-25-1288 0 0,-1-3-120 0 0,1 1 1 0 0,-1 1-1 0 0,-1 0 1 0 0,1 1-1 0 0,-1 0 0 0 0,0 1 1 0 0,0 1-1 0 0,-1 0 1 0 0,0 0-1 0 0,-1 1 1 0 0,1 1-1 0 0,-2 0 1 0 0,0 1-1 0 0,0 0 1 0 0,0 0-1 0 0,-2 1 1 0 0,1 0-1 0 0,-2 1 1 0 0,1 1-156 0 0,23 78 330 0 0,-20-90-1578 0 0,-6-9-6962 0 0,-5 4-4168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7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17676 0 0,'0'0'3360'0'0,"0"0"-2185"0"0,0 0-783 0 0,0 0 122 0 0,0 0 211 0 0,0 0 85 0 0,0 0-65 0 0,0 0-204 0 0,0 0-199 0 0,0 0-102 0 0,0 0-76 0 0,0 0-57 0 0,0 0-50 0 0,-7 23-59 0 0,-29 101-98 0 0,34-109-336 0 0,2-12-3353 0 0,0-2-3825 0 0,0-1-4196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12627 0 0,'0'0'4657'0'0,"0"0"-3001"0"0,0 0-464 0 0,0 0-199 0 0,0 0-201 0 0,0 0-256 0 0,0 0-320 0 0,0 0-304 0 0,0 0-240 0 0,0 0 8 0 0,0 0 8 0 0,0 0-72 0 0,0 0-193 0 0,0 0-1063 0 0,17 18-3873 0 0,-13-10-6858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1 15179 0 0,'0'0'2103'0'0,"0"0"-636"0"0,0 0-253 0 0,0 0-76 0 0,0 0-94 0 0,0 0-120 0 0,0 0-145 0 0,0 0-162 0 0,0 0-126 0 0,0 0-111 0 0,-31 28-108 0 0,-95 89-54 0 0,81-53-6 0 0,43-52-178 0 0,0-8-30 0 0,0 1 0 0 0,1-1 0 0 0,0 1 0 0 0,0 0 0 0 0,0-1-1 0 0,0 1 1 0 0,1 0 0 0 0,-1 0 0 0 0,1-1 0 0 0,0 1 0 0 0,1 0 0 0 0,-1 0 0 0 0,1-1 0 0 0,0 1-1 0 0,0 0 1 0 0,1-1 0 0 0,-1 1 0 0 0,1-1 0 0 0,0 1 0 0 0,0-1 0 0 0,1 0 0 0 0,-1 0-1 0 0,1 0 1 0 0,0 0 0 0 0,0 0 0 0 0,0-1 0 0 0,0 1 0 0 0,1-1 0 0 0,0 0 0 0 0,-1 0-1 0 0,1 0 1 0 0,2 1-4 0 0,4 0 85 0 0,0-1-1 0 0,0 0 1 0 0,0 0-1 0 0,0-1 1 0 0,0 0-1 0 0,0-1 1 0 0,1 0-1 0 0,-1-1 1 0 0,0 0-1 0 0,1 0 1 0 0,-1-1-1 0 0,0-1 1 0 0,0 0-1 0 0,0 0 1 0 0,0-1-1 0 0,0 0 1 0 0,0 0-1 0 0,-1-1 1 0 0,1-1 0 0 0,-1 0-1 0 0,0 0 1 0 0,-1 0-1 0 0,1-1 1 0 0,-1-1-1 0 0,0 1 1 0 0,-1-1-1 0 0,1-1 1 0 0,-1 1-1 0 0,-1-1 1 0 0,0-1-1 0 0,0 1 1 0 0,0-1-1 0 0,-1 0 1 0 0,0 0-1 0 0,3-9-84 0 0,-7 12-57 0 0,1 1-1 0 0,-1-1 0 0 0,0 1 1 0 0,0-1-1 0 0,-1 0 0 0 0,1 1 1 0 0,-1-1-1 0 0,0 0 0 0 0,-1 0 1 0 0,0 1-1 0 0,0-1 0 0 0,0 0 1 0 0,0 1-1 0 0,-1-1 0 0 0,0 1 1 0 0,0 0-1 0 0,0-1 0 0 0,-1 1 1 0 0,0 0-1 0 0,0 1 1 0 0,0-1-1 0 0,-1 0 0 0 0,1 1 1 0 0,-1 0-1 0 0,0 0 0 0 0,0 0 1 0 0,-1 0-1 0 0,1 0 0 0 0,-1 1 1 0 0,0 0-1 0 0,0 0 0 0 0,0 0 1 0 0,0 1-1 0 0,0 0 0 0 0,-1 0 1 0 0,1 0-1 0 0,0 0 0 0 0,-1 1 1 0 0,-2 0 57 0 0,-25 0-5247 0 0,24 1 857 0 0,-6 0-8310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8.9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94 7554 0 0,'0'0'2569'0'0,"0"0"-432"0"0,0 0-226 0 0,0 0-163 0 0,0 0-103 0 0,0 0-136 0 0,0 0-159 0 0,0 0-172 0 0,0 0-158 0 0,0 0-119 0 0,0 0-134 0 0,0 0-101 0 0,-3-5-138 0 0,-9-17-115 0 0,32 1 489 0 0,0 13-754 0 0,1 0 1 0 0,0 1 0 0 0,1 1 0 0 0,0 0 0 0 0,0 2-1 0 0,0 1 1 0 0,0 1 0 0 0,0 1 0 0 0,1 0-1 0 0,18 3-148 0 0,-36-2 16 0 0,-1 0-6 0 0,0-1 0 0 0,1 1 0 0 0,-1 0-1 0 0,1 1 1 0 0,-1-1 0 0 0,1 1 0 0 0,-1 0 0 0 0,0 0 0 0 0,1 0 0 0 0,-1 0 0 0 0,0 1 0 0 0,0 0 0 0 0,0 0 0 0 0,0 0 0 0 0,0 0 0 0 0,-1 1 0 0 0,1-1 0 0 0,-1 1 0 0 0,1 0-1 0 0,-1 0 1 0 0,0 0 0 0 0,0 1 0 0 0,0-1 0 0 0,0 1 0 0 0,-1-1 0 0 0,0 1 0 0 0,0 0 0 0 0,0 0 0 0 0,0 0 0 0 0,0 0 0 0 0,0 4-10 0 0,-3 7 41 0 0,-1 0 1 0 0,0 0 0 0 0,-1 0 0 0 0,-1-1-1 0 0,-1 1 1 0 0,0-1 0 0 0,-1 0-1 0 0,0 0 1 0 0,-1-1 0 0 0,0 1 0 0 0,-1-2-1 0 0,-8 10-41 0 0,4-1 11 0 0,-42 58 46 0 0,42-64-50 0 0,0 0-1 0 0,0 1 1 0 0,2 1-1 0 0,0 0 0 0 0,1 0 1 0 0,0 0-1 0 0,2 1 1 0 0,0 1-1 0 0,1-1 1 0 0,1 1-1 0 0,0 0 0 0 0,2 1 1 0 0,0 1-7 0 0,3-18 6 0 0,-1-1 0 0 0,1 1 0 0 0,0 0 1 0 0,0 0-1 0 0,1 0 0 0 0,-1-1 0 0 0,0 1 0 0 0,1 0 0 0 0,0-1 0 0 0,-1 1 1 0 0,1 0-1 0 0,0-1 0 0 0,0 1 0 0 0,1-1 0 0 0,-1 1 0 0 0,1-1 1 0 0,-1 0-1 0 0,1 1 0 0 0,0-1 0 0 0,-1 0 0 0 0,1 0 0 0 0,0 0 0 0 0,1 0 1 0 0,-1-1-1 0 0,0 1 0 0 0,0 0 0 0 0,1-1 0 0 0,-1 0 0 0 0,1 0 1 0 0,-1 1-1 0 0,1-1 0 0 0,-1-1 0 0 0,1 1 0 0 0,0 0 0 0 0,0-1 0 0 0,-1 1 1 0 0,1-1-1 0 0,0 0 0 0 0,1 0-6 0 0,17 0 21 0 0,1-2 0 0 0,-1 0 0 0 0,0-2-1 0 0,0 0 1 0 0,0-1 0 0 0,-1-1 0 0 0,0-1 0 0 0,0-1 0 0 0,0-1 0 0 0,-1-1-1 0 0,-1 0 1 0 0,10-7-21 0 0,-8 6-349 0 0,9-8-2451 0 0,-17 8-5876 0 0,-7 4-4057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99 633 18988 0 0,'0'0'1546'0'0,"0"0"-678"0"0,0 0-313 0 0,0 0 27 0 0,0 0 36 0 0,0 0-55 0 0,0 0-145 0 0,0 0-124 0 0,0 0-115 0 0,0 0-65 0 0,0 0-34 0 0,-16 22-109 0 0,-48 68-96 0 0,45-57-556 0 0,21-27-8107 0 0,-2-6-2865 0 0</inkml:trace>
  <inkml:trace contextRef="#ctx0" brushRef="#br0" timeOffset="251.102">94 176 11578 0 0,'0'0'4313'0'0,"0"0"-2588"0"0,0 0-1009 0 0,0 0-189 0 0,0 0-203 0 0,0 0-254 0 0,0 0-92 0 0,0 0-58 0 0,0 0 18 0 0,0 0 77 0 0,0 0-38 0 0,0 0-70 0 0,0 0-95 0 0,3 29-145 0 0,11 90-337 0 0,-8-66-511 0 0,0-10-2000 0 0,-2-12-2111 0 0,0-11-2851 0 0</inkml:trace>
  <inkml:trace contextRef="#ctx0" brushRef="#br0" timeOffset="464.224">182 777 688 0 0,'0'0'4453'0'0,"0"0"-723"0"0,0 0-397 0 0,0 0-488 0 0,0 0-613 0 0,0 0-564 0 0,0 0-389 0 0,0 0-250 0 0,0 0-176 0 0,0 0-139 0 0,0 0-128 0 0,27-32-107 0 0,82-100-88 0 0,-59 54 119 0 0,-42 55-328 0 0,23-39 326 0 0,-26 116-960 0 0,-6-45 448 0 0,1 0 0 0 0,0-1 0 0 0,0 1 0 0 0,1 0 0 0 0,0-1 0 0 0,0 1 0 0 0,1 0 0 0 0,0-1 0 0 0,1 0 0 0 0,0 1 0 0 0,0-1 0 0 0,1 0 0 0 0,0 0 0 0 0,0-1 0 0 0,1 1 0 0 0,0-1 0 0 0,0 0 0 0 0,1 0 0 0 0,0-1 0 0 0,5 6 4 0 0,-7-11 41 0 0,0 0-1 0 0,1 0 1 0 0,-1 0 0 0 0,0 0 0 0 0,0 0-1 0 0,0-1 1 0 0,0 0 0 0 0,1 0-1 0 0,-1 0 1 0 0,0 0 0 0 0,0-1-1 0 0,1 1 1 0 0,-1-1 0 0 0,0 0 0 0 0,0-1-1 0 0,0 1 1 0 0,0-1 0 0 0,0 1-1 0 0,0-1 1 0 0,-1 0 0 0 0,1-1-1 0 0,-1 1 1 0 0,1-1-41 0 0,10-13 87 0 0,-2-1 1 0 0,0 0-1 0 0,-1-1 0 0 0,-1 0 0 0 0,0-1 0 0 0,-1 1 0 0 0,-1-2 1 0 0,2-9-88 0 0,1 0-1131 0 0,-1 12-3134 0 0,-4 11-5013 0 0,-2 2-2630 0 0</inkml:trace>
  <inkml:trace contextRef="#ctx0" brushRef="#br0" timeOffset="849.025">970 3 12211 0 0,'0'0'3243'0'0,"0"0"-1443"0"0,0 0-522 0 0,0 0-28 0 0,0 0-72 0 0,0 0-117 0 0,0 0-161 0 0,0 0-213 0 0,0 0-104 0 0,0 0-57 0 0,0 0-72 0 0,0 0-32 0 0,0 0-27 0 0,4-3 1263 0 0,14 117-376 0 0,-40 168-870 0 0,14-226-392 0 0,-10 186-471 0 0,18-240 285 0 0,0-3-3004 0 0,-1-11-294 0 0,-1 6-3018 0 0,0-1-5216 0 0</inkml:trace>
  <inkml:trace contextRef="#ctx0" brushRef="#br0" timeOffset="1081.955">676 324 13867 0 0,'0'0'1486'0'0,"0"0"-383"0"0,0 0-9 0 0,0 0 207 0 0,0 0 107 0 0,0 0-126 0 0,0 0-265 0 0,0 0-269 0 0,0 0-209 0 0,0 0-148 0 0,31-4-106 0 0,98-11-78 0 0,79-10-1106 0 0,-173 24-3220 0 0,-25 1 288 0 0,4 0-8023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6.6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1 307 4345 0 0,'0'0'1338'0'0,"0"0"-254"0"0,0 0 113 0 0,0 0 349 0 0,0 0 250 0 0,0 0-75 0 0,0 0-178 0 0,0 0-156 0 0,0 0-138 0 0,0 0-116 0 0,0 0-76 0 0,0 0-91 0 0,0 0-102 0 0,12-2-79 0 0,41-10-96 0 0,-51 12-607 0 0,1-1 0 0 0,0-1 0 0 0,0 1 0 0 0,0 0 1 0 0,0-1-1 0 0,-1 1 0 0 0,1-1 0 0 0,-1 0 1 0 0,1 0-1 0 0,-1 0 0 0 0,0 0 0 0 0,0 0 0 0 0,0-1 1 0 0,0 1-1 0 0,0-1 0 0 0,0 1 0 0 0,-1-1 1 0 0,1 0-1 0 0,-1 1 0 0 0,1-4-82 0 0,5-6 247 0 0,74-138 1446 0 0,-81 149-1690 0 0,0 0-1 0 0,1 1 0 0 0,-1-1 1 0 0,0 1-1 0 0,1-1 1 0 0,-1 1-1 0 0,1-1 0 0 0,-1 1 1 0 0,1-1-1 0 0,-1 1 0 0 0,1-1 1 0 0,-1 1-1 0 0,1 0 1 0 0,-1-1-1 0 0,1 1 0 0 0,-1 0 1 0 0,1-1-1 0 0,0 1 0 0 0,-1 0 1 0 0,1 0-1 0 0,0 0 1 0 0,-1 0-1 0 0,1-1 0 0 0,0 1 1 0 0,-1 0-1 0 0,1 0 0 0 0,-1 0 1 0 0,1 0-1 0 0,0 0 1 0 0,-1 1-1 0 0,1-1 0 0 0,0 0 1 0 0,-1 0-1 0 0,1 0 0 0 0,0 0 1 0 0,-1 1-1 0 0,1-1 1 0 0,-1 0-1 0 0,1 1 0 0 0,0-1 1 0 0,-1 0-1 0 0,1 1 0 0 0,-1-1 1 0 0,1 1-1 0 0,-1-1 1 0 0,0 1-1 0 0,1-1 0 0 0,-1 1 1 0 0,1-1-1 0 0,-1 1 0 0 0,0-1 1 0 0,1 1-1 0 0,-1 0 1 0 0,0-1-1 0 0,0 1-2 0 0,18 35 33 0 0,-7 9 74 0 0,-2 1 0 0 0,-1-1-1 0 0,-3 2 1 0 0,-1-1 0 0 0,-3 0 0 0 0,-3 31-107 0 0,1-26 13 0 0,1-16 5 0 0,-1-1 1 0 0,-2 0 0 0 0,-1 1-1 0 0,-2-2 1 0 0,-2 1 0 0 0,-1-1-1 0 0,-1 0 1 0 0,-2 0 0 0 0,-1-2 0 0 0,-1 1-1 0 0,-2-2 1 0 0,-1 0-19 0 0,16-29 8 0 0,1 1 0 0 0,0-1 0 0 0,-1 0 0 0 0,1 0 0 0 0,0 0 0 0 0,-1 0 0 0 0,0 0 0 0 0,1 0 0 0 0,-1 0 0 0 0,1 0 0 0 0,-1 0 0 0 0,0-1 0 0 0,0 1 0 0 0,0 0 0 0 0,1 0-1 0 0,-1-1 1 0 0,0 1 0 0 0,0 0 0 0 0,0-1 0 0 0,0 1 0 0 0,0-1 0 0 0,0 1 0 0 0,0-1 0 0 0,0 0 0 0 0,0 1 0 0 0,-1-1 0 0 0,1 0 0 0 0,0 0 0 0 0,0 1 0 0 0,0-1 0 0 0,0 0 0 0 0,0 0 0 0 0,0-1 0 0 0,-1 1 0 0 0,1 0 0 0 0,0 0 0 0 0,0 0 0 0 0,0-1 0 0 0,0 1 0 0 0,0-1 0 0 0,0 1 0 0 0,0 0 0 0 0,0-1 0 0 0,0 0 0 0 0,0 1 0 0 0,0-1 0 0 0,0 0 0 0 0,0 1 0 0 0,0-1 0 0 0,1 0 0 0 0,-1 0 0 0 0,0 0 0 0 0,1 0 0 0 0,-1 0 0 0 0,0 0 0 0 0,1 0 0 0 0,-1 0 0 0 0,1 0 0 0 0,-1-1-8 0 0,-1-15 11 0 0,0-1 0 0 0,2 0 0 0 0,0 0 0 0 0,1 0 0 0 0,0 1 0 0 0,1-1 0 0 0,2 0 0 0 0,-1 1 0 0 0,2 0 0 0 0,0 0 0 0 0,2 0 0 0 0,-1 1 0 0 0,2-1 0 0 0,6-9-11 0 0,-6 9 10 0 0,18-46-5 0 0,3 1 0 0 0,2 1 1 0 0,4 2-1 0 0,1 1 0 0 0,4 2 1 0 0,2 1-1 0 0,2 3 0 0 0,6-3-5 0 0,-32 38 2 0 0,0 1-1 0 0,2 1 0 0 0,0 1 0 0 0,0 1 0 0 0,1 0 1 0 0,1 2-1 0 0,0 0 0 0 0,1 1 0 0 0,-1 2 0 0 0,2 0 1 0 0,2 1-2 0 0,-25 6-2 0 0,1 0 1 0 0,-1 0 0 0 0,0 1 0 0 0,1-1 0 0 0,-1 1 0 0 0,1-1-1 0 0,-1 1 1 0 0,1-1 0 0 0,-1 1 0 0 0,1 0 0 0 0,-1-1 0 0 0,1 1-1 0 0,-1 0 1 0 0,1 0 0 0 0,-1 0 0 0 0,1 0 0 0 0,-1 1 0 0 0,1-1-1 0 0,0 0 1 0 0,-1 1 0 0 0,0-1 0 0 0,1 1 0 0 0,-1-1 0 0 0,1 1-1 0 0,-1 0 1 0 0,1 0 0 0 0,-1-1 0 0 0,0 1 0 0 0,0 0 0 0 0,0 0-1 0 0,1 0 1 0 0,-1 0 0 0 0,0 1 0 0 0,0-1 0 0 0,0 0 0 0 0,0 0-1 0 0,-1 1 1 0 0,1-1 0 0 0,0 0 0 0 0,-1 1 0 0 0,1-1 0 0 0,0 1-1 0 0,-1-1 1 0 0,0 1 0 0 0,1-1 0 0 0,-1 1 0 0 0,0-1 0 0 0,0 2 1 0 0,-2 16 11 0 0,-1-1 0 0 0,0 0 0 0 0,-2 1 0 0 0,0-2 0 0 0,-1 1 0 0 0,-1 0 0 0 0,-1-1 0 0 0,0-1 0 0 0,-1 1 0 0 0,-1-1 0 0 0,-1-1 0 0 0,0 0 0 0 0,-1 0 0 0 0,0-1 0 0 0,-1-1 0 0 0,-2 1-11 0 0,-3 7-86 0 0,-1 0 1 0 0,-1-2 0 0 0,-1 0-1 0 0,0-1 1 0 0,-2-1 0 0 0,0-1-1 0 0,-1-1 1 0 0,0-1 0 0 0,-18 6 85 0 0,16-16-2125 0 0,21-9-1575 0 0,3-4-3349 0 0,2 1-4725 0 0</inkml:trace>
  <inkml:trace contextRef="#ctx0" brushRef="#br0" timeOffset="312.006">1111 104 11066 0 0,'0'0'3518'0'0,"0"0"-1751"0"0,0 0-593 0 0,0 0-14 0 0,0 0-27 0 0,0 0-81 0 0,0 0-169 0 0,0 0-197 0 0,0 0-143 0 0,0 0-125 0 0,0 0-84 0 0,0 0-48 0 0,0 0-54 0 0,-32 27-49 0 0,-98 82-27 0 0,87-54 19 0 0,41-47-137 0 0,1-5-21 0 0,0-1 0 0 0,0 1-1 0 0,0-1 1 0 0,0 1 0 0 0,0-1 0 0 0,1 1-1 0 0,-1-1 1 0 0,1 1 0 0 0,0 0 0 0 0,0-1-1 0 0,0 1 1 0 0,0 0 0 0 0,0-1 0 0 0,0 1 0 0 0,1 0-1 0 0,-1-1 1 0 0,1 1 0 0 0,0-1 0 0 0,0 1-1 0 0,0-1 1 0 0,0 1 0 0 0,0-1 0 0 0,1 0-1 0 0,-1 1 1 0 0,1-1 0 0 0,-1 0 0 0 0,1 0 0 0 0,0 0-1 0 0,0 0 1 0 0,0 0 0 0 0,0-1 0 0 0,0 1-1 0 0,0-1 1 0 0,0 1 0 0 0,0-1 0 0 0,1 0-1 0 0,-1 1 1 0 0,1-1 0 0 0,-1 0 0 0 0,2 0-17 0 0,6-1 70 0 0,0 1 1 0 0,0-2 0 0 0,0 1 0 0 0,0-1-1 0 0,0-1 1 0 0,0 0 0 0 0,0 0-1 0 0,-1-1 1 0 0,1 0 0 0 0,-1-1-1 0 0,0 0 1 0 0,0 0 0 0 0,0-1-1 0 0,0 0 1 0 0,-1 0 0 0 0,0-1-1 0 0,0-1 1 0 0,0 1 0 0 0,-1-1-1 0 0,0 0 1 0 0,0-1 0 0 0,-1 0-1 0 0,0 0 1 0 0,0 0 0 0 0,-1-1-1 0 0,0 1 1 0 0,-1-1 0 0 0,0-1 0 0 0,0 1-1 0 0,-1 0 1 0 0,0-1 0 0 0,-1 0-1 0 0,0 0 1 0 0,1-4-71 0 0,-3 9-13 0 0,0 0 0 0 0,0 0 0 0 0,0 0 0 0 0,0 0 0 0 0,-1 0 1 0 0,1 0-1 0 0,-1 0 0 0 0,-1 0 0 0 0,1 1 0 0 0,-1-1 0 0 0,1 0 0 0 0,-1 1 0 0 0,-1-1 0 0 0,1 1 0 0 0,-1 0 0 0 0,1 0 1 0 0,-1 0-1 0 0,-1 0 0 0 0,1 0 0 0 0,0 1 0 0 0,-1-1 0 0 0,0 1 0 0 0,0 0 0 0 0,0 0 0 0 0,0 0 0 0 0,0 1 1 0 0,0-1-1 0 0,-1 1 0 0 0,1 0 0 0 0,-1 0 0 0 0,-2 0 13 0 0,1 0-139 0 0,-1 0 1 0 0,1 1-1 0 0,-1 0 0 0 0,1 0 1 0 0,-1 0-1 0 0,1 1 1 0 0,-1 0-1 0 0,0 0 0 0 0,1 1 1 0 0,-1-1-1 0 0,1 2 0 0 0,-5 0 139 0 0,-16 10-3209 0 0,4 7-3886 0 0,17-11-4622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5.1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0 15323 0 0,'0'0'1581'0'0,"0"0"-449"0"0,0 0-160 0 0,0 0 46 0 0,0 0 53 0 0,0 0-75 0 0,0 0-205 0 0,0 0-187 0 0,0 0-92 0 0,0 0-28 0 0,0 0 15 0 0,0 0-33 0 0,0 0-52 0 0,4 23-14 0 0,28 150 587 0 0,-23-127-781 0 0,-1 0-1 0 0,-2 1 1 0 0,-2 0 0 0 0,-2 0 0 0 0,-3 0 0 0 0,-3 24-206 0 0,-4-15 49 0 0,-2 37-2529 0 0,3-99-8055 0 0,5 5-999 0 0</inkml:trace>
  <inkml:trace contextRef="#ctx0" brushRef="#br0" timeOffset="244.038">1 383 9754 0 0,'0'0'4209'0'0,"0"0"-3273"0"0,0 0-656 0 0,0 0-72 0 0,0 0 168 0 0,0 0 249 0 0,0 0 127 0 0,0 0-56 0 0,0 0-216 0 0,0 0-240 0 0,0 0-200 0 0,0 0-144 0 0,0 0-176 0 0,0 0-480 0 0,210 4-937 0 0,-183-4-2247 0 0,-7 0-7595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4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15 4233 0 0,'0'0'1970'0'0,"0"0"-229"0"0,0 0-71 0 0,0 0 57 0 0,0 0-67 0 0,0 0-174 0 0,0 0-195 0 0,0 0-261 0 0,0 0-208 0 0,0 0-105 0 0,0 0-95 0 0,0 0-61 0 0,0 0-32 0 0,0-2-58 0 0,-5-8 908 0 0,5 11-1030 0 0,-8 8 855 0 0,-102 114-267 0 0,75-94-904 0 0,74-75 466 0 0,74-51-162 0 0,-79 75-204 0 0,-34 22-145 0 0,0 0 2 0 0,0 0 14 0 0,0 13 50 0 0,-9 211 1697 0 0,-16 77-1597 0 0,-11-192-356 0 0,14-64-2400 0 0,13-26 166 0 0,7-17 994 0 0,0 0-4648 0 0,2 1-5055 0 0</inkml:trace>
  <inkml:trace contextRef="#ctx0" brushRef="#br0" timeOffset="251.67">1 781 11843 0 0,'0'0'2879'0'0,"0"0"-1220"0"0,0 0-528 0 0,0 0-10 0 0,0 0 52 0 0,0 0 52 0 0,0 0-98 0 0,0 0-161 0 0,0 0-136 0 0,0 0-177 0 0,0 0-147 0 0,0 0-114 0 0,0 0-74 0 0,31-3-46 0 0,100-8-41 0 0,47-19 59 0 0,-140 24-509 0 0,7-1-986 0 0,-16 5-3889 0 0,-17 2-6674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3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399 453 600 0 0,'0'0'1890'0'0,"0"0"-67"0"0,0 0 108 0 0,0 0 144 0 0,0 0-80 0 0,0 0-217 0 0,0 0-230 0 0,0 0-203 0 0,0 0-165 0 0,0 0-129 0 0,0 0-98 0 0,0 0-122 0 0,-4-3-64 0 0,-7-2-333 0 0,0 0 0 0 0,-1 0 1 0 0,0 2-1 0 0,0-1 0 0 0,0 1 1 0 0,0 1-1 0 0,-1 0 0 0 0,1 1 0 0 0,-1 0 1 0 0,1 1-1 0 0,-1 1 0 0 0,1 0 1 0 0,-1 0-1 0 0,0 1-434 0 0,2 1 42 0 0,1 0-1 0 0,-1 0 1 0 0,0 1 0 0 0,1 0 0 0 0,-1 1-1 0 0,1 0 1 0 0,1 1 0 0 0,-1 0 0 0 0,1 1-1 0 0,0-1 1 0 0,0 2 0 0 0,1-1 0 0 0,0 1-1 0 0,0 1 1 0 0,1-1 0 0 0,0 1 0 0 0,0 0-1 0 0,1 1 1 0 0,1 0 0 0 0,0 0 0 0 0,0 0-1 0 0,0 1 1 0 0,2-1 0 0 0,-1 1 0 0 0,1 0 0 0 0,1 0-1 0 0,0 0 1 0 0,0 0 0 0 0,1 8-42 0 0,0-12 3 0 0,0-1 1 0 0,0 0 0 0 0,0 1-1 0 0,1-1 1 0 0,0 0 0 0 0,1 1-1 0 0,-1-1 1 0 0,1 1 0 0 0,1-1-1 0 0,-1 0 1 0 0,1 0 0 0 0,0 0-1 0 0,0 0 1 0 0,1 0-1 0 0,0 0 1 0 0,0 0 0 0 0,0-1-1 0 0,0 0 1 0 0,1 1 0 0 0,0-1-1 0 0,0-1 1 0 0,1 1 0 0 0,-1 0-1 0 0,1-1 1 0 0,0 0 0 0 0,0 0-1 0 0,1-1 1 0 0,-1 1-1 0 0,1-1 1 0 0,3 1-4 0 0,8 1-115 0 0,1-1 0 0 0,-1 0 0 0 0,1-2 0 0 0,0 0-1 0 0,0-1 1 0 0,-1-1 0 0 0,1 0 0 0 0,0-1 0 0 0,1-2 115 0 0,90-15-4492 0 0,-59 7-3966 0 0,-34 8-2715 0 0</inkml:trace>
  <inkml:trace contextRef="#ctx0" brushRef="#br0" timeOffset="704.122">870 597 5073 0 0,'0'0'3149'0'0,"0"0"-419"0"0,0 0-343 0 0,0 0-304 0 0,0 0-341 0 0,0 0-303 0 0,0 0-292 0 0,0 0-262 0 0,0 0-169 0 0,0 0-122 0 0,0 0-74 0 0,0 0-37 0 0,0 0-47 0 0,-28-3-35 0 0,-88-3-22 0 0,112 5-350 0 0,0 1 1 0 0,1 0-1 0 0,-1 0 1 0 0,0 1-1 0 0,0-1 1 0 0,0 1-1 0 0,1 0 1 0 0,-1 0-1 0 0,0 0 1 0 0,1 0-1 0 0,-1 1 1 0 0,0-1-1 0 0,1 1 1 0 0,0 0-1 0 0,-1 0 1 0 0,1 1-1 0 0,0-1 1 0 0,0 0-1 0 0,0 2-29 0 0,-6 3 92 0 0,-3 1-50 0 0,1 1 0 0 0,-1 0-1 0 0,1 0 1 0 0,1 1 0 0 0,0 0 0 0 0,0 1-1 0 0,1 1 1 0 0,0-1 0 0 0,1 1 0 0 0,1 0 0 0 0,0 1-1 0 0,0 0 1 0 0,1 0 0 0 0,1 1 0 0 0,0-1 0 0 0,1 1-1 0 0,1 0 1 0 0,0 2-42 0 0,5-13 16 0 0,0-1 0 0 0,0 1 0 0 0,0-1 0 0 0,1 1 0 0 0,-1-1 0 0 0,1 0 0 0 0,0 0-1 0 0,0 0 1 0 0,0 0 0 0 0,0 0 0 0 0,0-1 0 0 0,0 1 0 0 0,0-1 0 0 0,0 0 0 0 0,1 0 0 0 0,-1 0 0 0 0,0 0 0 0 0,1-1-1 0 0,-1 1 1 0 0,0-1 0 0 0,1 0 0 0 0,-1 0 0 0 0,1 0 0 0 0,-1-1 0 0 0,1 1 0 0 0,-1-1 0 0 0,0 0 0 0 0,1 0 0 0 0,0 0-16 0 0,17-4 121 0 0,0-1 1 0 0,-1-1-1 0 0,0-1 1 0 0,0 0-1 0 0,-1-2 1 0 0,0 0-1 0 0,-1-1 1 0 0,12-9-122 0 0,-3 3 81 0 0,165-133 305 0 0,-191 150-394 0 0,0-1 1 0 0,0 1 0 0 0,-1 0-1 0 0,1-1 1 0 0,0 1 0 0 0,0 0-1 0 0,-1-1 1 0 0,1 1 0 0 0,0 0-1 0 0,0 0 1 0 0,0 0 0 0 0,-1 0 0 0 0,1 0-1 0 0,0 0 1 0 0,0 0 0 0 0,0 0-1 0 0,-1 0 1 0 0,1 0 0 0 0,0 1-1 0 0,0-1 1 0 0,0 0 0 0 0,-1 0-1 0 0,1 1 1 0 0,0-1 0 0 0,0 1-1 0 0,-1-1 1 0 0,1 0 0 0 0,0 1 0 0 0,-1-1-1 0 0,1 1 1 0 0,-1 0 0 0 0,1-1-1 0 0,-1 1 1 0 0,1-1 0 0 0,-1 1-1 0 0,1 0 1 0 0,-1-1 0 0 0,1 1-1 0 0,-1 0 1 0 0,0 0 0 0 0,1-1 0 0 0,-1 1-1 0 0,0 0 1 0 0,0 0 0 0 0,0 0-1 0 0,1-1 1 0 0,-1 1 0 0 0,0 0-1 0 0,0 0 1 0 0,0 0 0 0 0,0-1-1 0 0,-1 1 1 0 0,1 0 0 0 0,0 0-1 0 0,0 0 1 0 0,0-1 0 0 0,-1 1 0 0 0,1 0-1 0 0,0 0 1 0 0,-1-1 0 0 0,1 1-1 0 0,0 0 1 0 0,-1 0 0 0 0,1-1-1 0 0,-1 1 1 0 0,1-1 0 0 0,-1 1-1 0 0,0 0 1 0 0,0 0 7 0 0,1 12 72 0 0,-3 115-322 0 0,5-122 255 0 0,0-1 0 0 0,1 1 0 0 0,0-1 0 0 0,0 0 0 0 0,0 1 0 0 0,0-1 0 0 0,1-1 0 0 0,0 1 0 0 0,0-1 0 0 0,1 1 0 0 0,-1-1 0 0 0,1 0 0 0 0,0-1 0 0 0,0 1 0 0 0,0-1 0 0 0,0 0 0 0 0,1 0 0 0 0,-1-1 0 0 0,1 1 0 0 0,0-1 0 0 0,-1-1 0 0 0,1 1 0 0 0,0-1 0 0 0,0 0 0 0 0,0 0 0 0 0,1-1 0 0 0,-1 1 0 0 0,0-1 0 0 0,0-1 0 0 0,0 1 0 0 0,0-1 0 0 0,0 0 0 0 0,0-1 0 0 0,0 1 0 0 0,0-1 0 0 0,-1 0 0 0 0,1-1 0 0 0,3-1-5 0 0,21-15 127 0 0,-2-2 0 0 0,0 0 0 0 0,-1-2 0 0 0,-2-1 0 0 0,0-1-1 0 0,-2-1 1 0 0,0-1 0 0 0,-2-1 0 0 0,15-28-127 0 0,-13 22 36 0 0,-1-2 0 0 0,-2 0 0 0 0,-2-1 0 0 0,-1-1 0 0 0,5-19-36 0 0,-16 32-13 0 0,0 1-1 0 0,-2-1 1 0 0,0 0 0 0 0,-2 0-1 0 0,0 0 1 0 0,-2 0 0 0 0,-1 0-1 0 0,-3-15 14 0 0,4 35-6 0 0,0 0 1 0 0,-1-1-1 0 0,1 1 0 0 0,-1 0 0 0 0,-1 0 0 0 0,1 0 0 0 0,-1-1 0 0 0,1 1 0 0 0,-2 1 0 0 0,1-1 0 0 0,0 0 0 0 0,-1 0 1 0 0,0 1-1 0 0,0 0 0 0 0,0-1 0 0 0,-1 1 0 0 0,1 0 0 0 0,-1 1 0 0 0,0-1 0 0 0,0 1 0 0 0,-1-1 0 0 0,1 1 0 0 0,0 0 0 0 0,-1 1 1 0 0,0-1-1 0 0,0 1 0 0 0,0 0 0 0 0,0 0 0 0 0,0 1 0 0 0,-2-1 6 0 0,-1 2-13 0 0,0 0 0 0 0,1 1 0 0 0,-1 0 0 0 0,0 0 0 0 0,0 0 0 0 0,1 1 0 0 0,-1 0 0 0 0,1 1 0 0 0,0 0 0 0 0,-1 0 0 0 0,1 1 0 0 0,1-1 0 0 0,-1 2 0 0 0,0-1 0 0 0,1 1 0 0 0,0 0 0 0 0,0 0 0 0 0,1 0 0 0 0,-1 1 0 0 0,1 0 0 0 0,0 0 13 0 0,-6 8 1 0 0,0 1-1 0 0,2 0 1 0 0,-1 0 0 0 0,2 1-1 0 0,0 0 1 0 0,1 0-1 0 0,1 1 1 0 0,-3 12-1 0 0,2 7 29 0 0,2 0 0 0 0,2 1-1 0 0,2-1 1 0 0,1 1 0 0 0,1-1 0 0 0,2 1-1 0 0,2-1 1 0 0,1 0 0 0 0,2-1 0 0 0,2 1 0 0 0,0-1-1 0 0,3 0-28 0 0,12 96 52 0 0,-24-130-158 0 0,0 0-1 0 0,0-1 0 0 0,0 1 0 0 0,0-1 0 0 0,0 1 1 0 0,1-1-1 0 0,-1 1 0 0 0,0-1 0 0 0,0 0 1 0 0,0 0-1 0 0,1 0 0 0 0,-1 0 0 0 0,0 0 0 0 0,0 0 1 0 0,0 0-1 0 0,1 0 0 0 0,-1 0 0 0 0,0 0 1 0 0,0-1-1 0 0,0 1 0 0 0,1 0 0 0 0,-1-1 1 0 0,0 1-1 0 0,0-1 0 0 0,0 1 0 0 0,0-1 0 0 0,0 0 1 0 0,0 1-1 0 0,0-1 0 0 0,0 0 0 0 0,0 0 1 0 0,0 0-1 0 0,-1 0 0 0 0,1 0 0 0 0,0 0 0 0 0,-1 0 1 0 0,1 0-1 0 0,0-1 107 0 0,8-4-2909 0 0,2-2-4140 0 0,-4 1-5023 0 0</inkml:trace>
  <inkml:trace contextRef="#ctx0" brushRef="#br0" timeOffset="1287.652">1960 497 12595 0 0,'0'0'2640'0'0,"0"0"-801"0"0,0 0-325 0 0,0 0-56 0 0,0 0-131 0 0,0 0-227 0 0,0 0-257 0 0,0 0-227 0 0,0 0-120 0 0,0 0-68 0 0,0 0-60 0 0,0 0-8 0 0,0 0-22 0 0,0-4-29 0 0,0-17-37 0 0,-33 10 1476 0 0,33 11-1661 0 0,-27 0 469 0 0,19 1-529 0 0,1 1 1 0 0,0 0-1 0 0,0 1 0 0 0,1 0 0 0 0,-1 0 0 0 0,1 0 0 0 0,-1 1 1 0 0,1 0-1 0 0,0 0 0 0 0,0 0 0 0 0,0 1 0 0 0,1 0 1 0 0,-2 3-28 0 0,4-6 8 0 0,-6 6 4 0 0,1 0 1 0 0,-1 1-1 0 0,1 0 0 0 0,1 1 0 0 0,0-1 1 0 0,0 2-1 0 0,1-1 0 0 0,0 0 0 0 0,-3 11-12 0 0,-5 96 11 0 0,14-113 1 0 0,1-1 0 0 0,0 1-1 0 0,0-1 1 0 0,0 1 0 0 0,1-1 0 0 0,-1 0 0 0 0,1 0-1 0 0,0 1 1 0 0,0-1 0 0 0,0 0 0 0 0,0 0-1 0 0,0-1 1 0 0,1 1 0 0 0,-1 0 0 0 0,1-1 0 0 0,0 0-1 0 0,-1 1 1 0 0,1-1 0 0 0,1 0 0 0 0,-1-1 0 0 0,0 1-1 0 0,0 0 1 0 0,1-1 0 0 0,-1 0 0 0 0,0 0 0 0 0,1 0-1 0 0,-1 0 1 0 0,1 0 0 0 0,0-1 0 0 0,-1 1 0 0 0,1-1-1 0 0,1 0-11 0 0,7 0-144 0 0,41-5 490 0 0,-24-16-3400 0 0,-22 17-5328 0 0,-4 1-3969 0 0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0 743 18252 0 0,'0'0'1640'0'0,"0"0"-529"0"0,0 0-184 0 0,0 0 32 0 0,0 0-26 0 0,0 0-119 0 0,0 0-149 0 0,0 0-132 0 0,0 0-87 0 0,0 0-74 0 0,0 0-62 0 0,0 0-69 0 0,0 0-66 0 0,12-30-63 0 0,36-93-35 0 0,1 38-2 0 0,-48 84-87 0 0,1 1 0 0 0,-1-1 0 0 0,1 1 0 0 0,0 0 0 0 0,-1-1 0 0 0,1 1 0 0 0,-1 0 0 0 0,1 0 0 0 0,0 0 0 0 0,-1 0 0 0 0,1 1 0 0 0,0-1 0 0 0,-1 0 0 0 0,1 1 0 0 0,-1-1 0 0 0,1 1 0 0 0,-1-1 0 0 0,1 1 0 0 0,-1 0 0 0 0,1 0 0 0 0,-1 0 0 0 0,0 0 0 0 0,1 0 0 0 0,-1 0 0 0 0,0 0 0 0 0,0 0 0 0 0,0 0 1 0 0,0 0-1 0 0,0 1 0 0 0,0-1 0 0 0,0 0 0 0 0,0 1 0 0 0,0-1 0 0 0,-1 1 0 0 0,1-1 0 0 0,0 1 0 0 0,-1-1 0 0 0,0 1 0 0 0,1 0 0 0 0,-1-1 0 0 0,0 1 0 0 0,0-1 0 0 0,0 1 0 0 0,0 0 0 0 0,0-1 0 0 0,0 1 0 0 0,0 0 12 0 0,2 3-7 0 0,-1 1 8 0 0,0-1-1 0 0,0 1 0 0 0,1-1 1 0 0,0 1-1 0 0,0-1 0 0 0,0 0 1 0 0,1 0-1 0 0,0 0 0 0 0,0 0 1 0 0,0-1-1 0 0,0 1 0 0 0,1-1 0 0 0,0 0 1 0 0,0 0-1 0 0,0 0 0 0 0,0 0 1 0 0,1-1-1 0 0,-1 1 0 0 0,1-1 1 0 0,0-1-1 0 0,0 1 0 0 0,0-1 1 0 0,0 1-1 0 0,0-1 0 0 0,1-1 0 0 0,3 2 0 0 0,-5-3 31 0 0,0-1-1 0 0,1 1 0 0 0,-1-1 0 0 0,0 1 0 0 0,0-1 0 0 0,0-1 0 0 0,0 1 0 0 0,0 0 0 0 0,0-1 1 0 0,0 0-1 0 0,0 0 0 0 0,-1 0 0 0 0,1 0 0 0 0,-1-1 0 0 0,1 0 0 0 0,-1 1 0 0 0,0-1 0 0 0,0 0 0 0 0,0 0 1 0 0,0-1-1 0 0,-1 1 0 0 0,1-1 0 0 0,-1 1 0 0 0,0-1 0 0 0,0 0 0 0 0,0 0 0 0 0,-1 0 0 0 0,1 0 1 0 0,-1 0-1 0 0,0 0 0 0 0,0 0 0 0 0,-1 0 0 0 0,1-1-30 0 0,4-32-696 0 0,-3 22-3193 0 0,0 1-6261 0 0,-2 7-2125 0 0</inkml:trace>
  <inkml:trace contextRef="#ctx0" brushRef="#br0" timeOffset="328.202">716 3 11955 0 0,'0'0'2419'0'0,"0"0"-503"0"0,0 0-133 0 0,0 0-29 0 0,0 0-102 0 0,0 0-182 0 0,0 0-265 0 0,0 0-248 0 0,0 0-182 0 0,0 0-117 0 0,0 0-119 0 0,0 0-100 0 0,4-2-52 0 0,-4 2-360 0 0,0 1 0 0 0,0-1 0 0 0,-1 1 0 0 0,1-1 0 0 0,0 1 0 0 0,0-1 0 0 0,0 0 0 0 0,0 1 1 0 0,0-1-1 0 0,0 1 0 0 0,0-1 0 0 0,0 1 0 0 0,0-1 0 0 0,0 1 0 0 0,0-1 0 0 0,0 1 0 0 0,1-1 0 0 0,-1 1 0 0 0,0-1 1 0 0,0 0-1 0 0,0 1 0 0 0,1-1 0 0 0,-1 1 0 0 0,0-1 0 0 0,0 0 0 0 0,1 1 0 0 0,-1-1 0 0 0,0 0 0 0 0,1 1 1 0 0,-1-1-1 0 0,0 0 0 0 0,1 1 0 0 0,-1-1 0 0 0,1 0 0 0 0,-1 0 0 0 0,0 1 0 0 0,1-1 0 0 0,-1 0 0 0 0,1 0 1 0 0,-1 0-1 0 0,1 0 0 0 0,-1 0 0 0 0,1 0 0 0 0,-1 0 0 0 0,1 0 0 0 0,-1 0 0 0 0,0 0 0 0 0,1 0-27 0 0,-5 14 41 0 0,-19 88 329 0 0,5 1-1 0 0,-3 71-369 0 0,-8 49-11 0 0,23-137-918 0 0,20-83-4004 0 0,-10-3 1100 0 0,-2 0-8272 0 0</inkml:trace>
  <inkml:trace contextRef="#ctx0" brushRef="#br0" timeOffset="1345.039">405 353 2200 0 0,'0'0'1403'0'0,"0"0"-65"0"0,0 0 112 0 0,0 0 263 0 0,0 0 189 0 0,0 0 71 0 0,0 0-54 0 0,0 0-171 0 0,0 0-181 0 0,0 0-183 0 0,0 0-189 0 0,-3 0-203 0 0,-11 0-173 0 0,11 0-148 0 0,3 0-117 0 0,0 0-100 0 0,0 0-74 0 0,0 0-82 0 0,13 0 523 0 0,114-2 1343 0 0,0 0-3936 0 0,-121 4-1212 0 0,-3-1-2425 0 0,-3 0-6722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41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0 144 2312 0 0,'0'0'1530'0'0,"0"0"-178"0"0,0 0-82 0 0,0 0 186 0 0,0 0 125 0 0,0 0-45 0 0,0 0-98 0 0,0 0-181 0 0,0 0-214 0 0,0 0-163 0 0,0 0-73 0 0,8-3 6138 0 0,29-13-5503 0 0,61-32 308 0 0,15-28-602 0 0,-97 127-906 0 0,-7 66-12 0 0,-6 0 0 0 0,-6 49-230 0 0,3-166 0 0 0,-2 42 18 0 0,-1 0 1 0 0,-3 0 0 0 0,-1 0-1 0 0,-2-1 1 0 0,-13 38-19 0 0,21-76 16 0 0,1 0 0 0 0,-1 1 0 0 0,0-1 0 0 0,-1 0-1 0 0,1 0 1 0 0,0 0 0 0 0,-1-1 0 0 0,0 1 0 0 0,1 0 0 0 0,-1-1 0 0 0,0 1 0 0 0,0-1-1 0 0,-1 1 1 0 0,1-1 0 0 0,-1 0 0 0 0,1 0 0 0 0,-1 0 0 0 0,1 0 0 0 0,-1 0-1 0 0,0-1 1 0 0,0 1 0 0 0,0-1 0 0 0,0 0 0 0 0,0 0 0 0 0,0 0 0 0 0,0 0 0 0 0,0-1-1 0 0,-1 1 1 0 0,1-1 0 0 0,-1 0-16 0 0,0-4 12 0 0,2 0-1 0 0,-1-1 0 0 0,0 1 1 0 0,1-1-1 0 0,0 0 1 0 0,0 0-1 0 0,0 1 1 0 0,1-1-1 0 0,0-1 0 0 0,0 1 1 0 0,0 0-1 0 0,0 0 1 0 0,1 0-1 0 0,0-1 0 0 0,0 1 1 0 0,0 0-1 0 0,1 0 1 0 0,0-2-12 0 0,-1-4 10 0 0,4-30-8 0 0,2 1-1 0 0,1 0 0 0 0,3 1 1 0 0,1 0-1 0 0,1 0 0 0 0,3 1 1 0 0,17-34-2 0 0,-24 49 1 0 0,0 1 1 0 0,2 0 0 0 0,1 0 0 0 0,0 1 0 0 0,2 0-1 0 0,0 1 1 0 0,1 0 0 0 0,1 1 0 0 0,1 1 0 0 0,1 1-1 0 0,0 0 1 0 0,1 1 0 0 0,1 0 0 0 0,1 2 0 0 0,0 1-1 0 0,0 0 1 0 0,11-4-2 0 0,-29 16 0 0 0,0 0-1 0 0,0 0 0 0 0,0 0 0 0 0,0 0 1 0 0,1 0-1 0 0,-1 0 0 0 0,0 0 1 0 0,0 1-1 0 0,0 0 0 0 0,1-1 0 0 0,-1 1 1 0 0,0 0-1 0 0,1 0 0 0 0,-1 0 1 0 0,0 0-1 0 0,0 0 0 0 0,1 1 0 0 0,-1-1 1 0 0,0 1-1 0 0,0-1 0 0 0,0 1 1 0 0,1 0-1 0 0,-1 0 0 0 0,0 0 0 0 0,0 0 1 0 0,0 0-1 0 0,0 1 0 0 0,-1-1 1 0 0,1 0-1 0 0,0 1 0 0 0,0-1 1 0 0,-1 1-1 0 0,1 0 0 0 0,-1 0 0 0 0,0-1 1 0 0,1 1-1 0 0,-1 0 0 0 0,0 0 1 0 0,0 0-1 0 0,0 1 0 0 0,0-1 0 0 0,-1 0 1 0 0,1 0-1 0 0,-1 0 0 0 0,1 2 1 0 0,1 8-4 0 0,-1 0 0 0 0,-1 0 0 0 0,0 0-1 0 0,-1 0 1 0 0,0 1 0 0 0,-1-1 0 0 0,0 0 0 0 0,0 0 0 0 0,-2-1-1 0 0,1 1 1 0 0,-2-1 0 0 0,1 1 0 0 0,-2-1 0 0 0,1-1-1 0 0,-1 1 1 0 0,-1-1 0 0 0,0 0 0 0 0,-1 0 0 0 0,0-1-1 0 0,0 0 1 0 0,-1 0 0 0 0,0-1 0 0 0,0 0 0 0 0,-1-1-1 0 0,0 0 1 0 0,0-1 0 0 0,-1 0 0 0 0,-3 2 4 0 0,-66 11-1969 0 0,75-34-3282 0 0,9 4-2474 0 0,2 7-3830 0 0</inkml:trace>
  <inkml:trace contextRef="#ctx0" brushRef="#br0" timeOffset="318.353">937 33 8938 0 0,'0'0'3538'0'0,"0"0"-1180"0"0,0 0-535 0 0,0 0-80 0 0,0 0-169 0 0,0 0-217 0 0,0 0-314 0 0,0 0-285 0 0,0 0-100 0 0,0 0-51 0 0,0 0-88 0 0,0 0-95 0 0,-21 16-71 0 0,-65 47-79 0 0,78-58-220 0 0,0 0 0 0 0,1 0-1 0 0,0 1 1 0 0,0 0 0 0 0,1 0 0 0 0,-1 1 0 0 0,1 0 0 0 0,1 0-1 0 0,-1 0 1 0 0,1 1 0 0 0,1-1 0 0 0,-1 1 0 0 0,1 0 0 0 0,1 1 0 0 0,-1-1-1 0 0,0 7-53 0 0,2-13 5 0 0,1 1 0 0 0,0 0-1 0 0,0 0 1 0 0,0-1 0 0 0,0 1-1 0 0,1 0 1 0 0,-1 0 0 0 0,1 0-1 0 0,0 0 1 0 0,-1 0 0 0 0,1 0-1 0 0,1 0 1 0 0,-1 0 0 0 0,0 0-1 0 0,1-1 1 0 0,-1 1-1 0 0,1 0 1 0 0,0 0 0 0 0,0 0-1 0 0,0-1 1 0 0,0 1 0 0 0,1 0-1 0 0,-1-1 1 0 0,1 1 0 0 0,0-1-1 0 0,-1 1 1 0 0,1-1 0 0 0,0 0-1 0 0,0 0 1 0 0,1 0 0 0 0,-1 0-1 0 0,0 0 1 0 0,1-1 0 0 0,-1 1-1 0 0,1-1 1 0 0,-1 1 0 0 0,1-1-1 0 0,0 0 1 0 0,-1 0-1 0 0,1 0 1 0 0,0 0 0 0 0,0-1-1 0 0,1 1-4 0 0,4 0 41 0 0,1-1 0 0 0,-1 0-1 0 0,1 0 1 0 0,-1-1 0 0 0,1 0-1 0 0,-1 0 1 0 0,0-1 0 0 0,1 0-1 0 0,-1-1 1 0 0,0 0 0 0 0,0 0-1 0 0,-1-1 1 0 0,1 0 0 0 0,-1 0-1 0 0,0 0 1 0 0,0-1 0 0 0,0 0-1 0 0,-1-1 1 0 0,1 0 0 0 0,-1 0-1 0 0,-1 0 1 0 0,1 0 0 0 0,-1-1-1 0 0,0 0 1 0 0,0 0 0 0 0,-1-1-1 0 0,0 1 1 0 0,-1-1 0 0 0,1 0-1 0 0,-2 0 1 0 0,1 0 0 0 0,-1 0-1 0 0,0 0 1 0 0,0 0 0 0 0,-1-1-1 0 0,-1 1 1 0 0,1-1-1 0 0,-1 1 1 0 0,-1-2-41 0 0,1 7-34 0 0,-1 0 0 0 0,1 0-1 0 0,-1-1 1 0 0,0 1 0 0 0,0 0 0 0 0,-1 0-1 0 0,1 0 1 0 0,-1 0 0 0 0,1 1 0 0 0,-1-1 0 0 0,0 0-1 0 0,0 1 1 0 0,0-1 0 0 0,0 1 0 0 0,-1-1-1 0 0,1 1 1 0 0,-1 0 0 0 0,1 0 0 0 0,-1 0-1 0 0,0 0 1 0 0,0 1 0 0 0,0-1 0 0 0,0 1 0 0 0,0 0-1 0 0,0 0 1 0 0,0 0 0 0 0,0 0 0 0 0,0 0-1 0 0,0 1 1 0 0,-1-1 0 0 0,1 1 0 0 0,0 0-1 0 0,-1 0 35 0 0,-45-3-7237 0 0,39 3-4640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39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106 166 1904 0 0,'0'0'2156'0'0,"0"0"-448"0"0,0 0 19 0 0,0 0 232 0 0,0 0 141 0 0,0 0-110 0 0,0 0-415 0 0,0 0-548 0 0,0 0-412 0 0,0 0-142 0 0,0 0 31 0 0,3 2 125 0 0,8 4-257 0 0,0 0 0 0 0,1-2 0 0 0,-1 1-1 0 0,1-1 1 0 0,0-1 0 0 0,0 0 0 0 0,1-1 0 0 0,-1 0 0 0 0,1-1 0 0 0,-1-1 0 0 0,0 0 0 0 0,1 0 0 0 0,0-1-372 0 0,9 1 282 0 0,-1-1 0 0 0,0 0 0 0 0,0-2 0 0 0,-1 0-1 0 0,1-2 1 0 0,12-4-282 0 0,-28 8 34 0 0,0 0 21 0 0,0 1-1 0 0,0-1 1 0 0,0-1 0 0 0,1 1-1 0 0,-1-1 1 0 0,0 0 0 0 0,-1 0-1 0 0,1 0 1 0 0,0 0 0 0 0,-1-1-1 0 0,1 0 1 0 0,-1 0 0 0 0,0 0-1 0 0,0-1 1 0 0,0 1 0 0 0,0-1-1 0 0,-1 0 1 0 0,1 0 0 0 0,-1-1-1 0 0,0 1 1 0 0,0 0 0 0 0,-1-1-1 0 0,0 0 1 0 0,1 0 0 0 0,-1 1-1 0 0,-1-1 1 0 0,1 0 0 0 0,0-6-55 0 0,-1 9 14 0 0,0-1 1 0 0,0 1 0 0 0,-1-1-1 0 0,0 1 1 0 0,1-1 0 0 0,-1 0-1 0 0,0 1 1 0 0,0-1-1 0 0,0 1 1 0 0,0-1 0 0 0,-1 0-1 0 0,1 1 1 0 0,-1-1 0 0 0,0 1-1 0 0,1-1 1 0 0,-1 1 0 0 0,0-1-1 0 0,0 1 1 0 0,-1 0-1 0 0,1-1 1 0 0,0 1 0 0 0,-1 0-1 0 0,0 0 1 0 0,1 0 0 0 0,-1 0-1 0 0,0 0 1 0 0,0 1 0 0 0,0-1-1 0 0,0 0 1 0 0,0 1 0 0 0,0 0-1 0 0,-1-1 1 0 0,1 1-1 0 0,0 0 1 0 0,-1 0 0 0 0,1 0-1 0 0,-1 0 1 0 0,1 1 0 0 0,-1-1-1 0 0,1 1 1 0 0,-1-1 0 0 0,0 1-1 0 0,1 0 1 0 0,-2 0-15 0 0,0 1-6 0 0,0-1 0 0 0,-1 1 0 0 0,1 0 0 0 0,0 0 0 0 0,-1 0 0 0 0,1 1 0 0 0,0 0 0 0 0,0-1 0 0 0,0 2 0 0 0,0-1 0 0 0,0 0 0 0 0,1 1 1 0 0,-1-1-1 0 0,1 1 0 0 0,0 0 0 0 0,-1 0 0 0 0,1 1 0 0 0,1-1 0 0 0,-1 1 0 0 0,0-1 0 0 0,1 1 0 0 0,0 0 0 0 0,-1 2 6 0 0,-37 102-141 0 0,30-39 102 0 0,3 0-1 0 0,3 0 1 0 0,3 1-1 0 0,5 43 40 0 0,-3-106 0 0 0,6 106-51 0 0,-2-51-17 0 0,-3 1 1 0 0,-2-1-1 0 0,-6 46 68 0 0,4-91-33 0 0,-1 1 0 0 0,-1-1 0 0 0,0 0 0 0 0,-1 0 0 0 0,-1 0-1 0 0,-1-1 1 0 0,0 0 0 0 0,-1 0 0 0 0,-1 0 0 0 0,0-1 0 0 0,-1-1-1 0 0,-1 0 1 0 0,0 0 0 0 0,-1-1 0 0 0,-4 4 33 0 0,10-11-6 0 0,-1 1 1 0 0,-1-1-1 0 0,1 0 0 0 0,-1-1 0 0 0,0 0 1 0 0,0 0-1 0 0,0-1 0 0 0,-1 0 1 0 0,1 0-1 0 0,-1-1 0 0 0,0 0 1 0 0,0-1-1 0 0,-1 0 0 0 0,1 0 1 0 0,0-1-1 0 0,-1 0 0 0 0,1-1 1 0 0,0 0-1 0 0,-7-1 6 0 0,12-1 8 0 0,0-2-1 0 0,0 1 1 0 0,0 0 0 0 0,0-1-1 0 0,0 0 1 0 0,0 1 0 0 0,1-1-1 0 0,0-1 1 0 0,0 1 0 0 0,0 0-1 0 0,1-1 1 0 0,-1 0 0 0 0,1 0-1 0 0,0 1 1 0 0,0-1 0 0 0,1 0-1 0 0,-1 0 1 0 0,1-1 0 0 0,0 1-1 0 0,1 0 1 0 0,-1 0 0 0 0,1-1-1 0 0,0 1 1 0 0,0 0 0 0 0,1 0 0 0 0,-1-1-1 0 0,1 1 1 0 0,1 0 0 0 0,1-5-8 0 0,2-15 48 0 0,2 0 1 0 0,1 0 0 0 0,1 1 0 0 0,0 0 0 0 0,2 0-1 0 0,1 1 1 0 0,1 1 0 0 0,1 0 0 0 0,1 1 0 0 0,5-5-49 0 0,-8 7 35 0 0,1 1 1 0 0,1 1-1 0 0,0 0 1 0 0,1 0 0 0 0,1 2-1 0 0,1 0 1 0 0,0 0-1 0 0,1 2 1 0 0,0 0 0 0 0,1 1-1 0 0,1 1 1 0 0,-1 1-1 0 0,2 1 1 0 0,-1 0 0 0 0,2 2-1 0 0,1 0-35 0 0,27 9-1056 0 0,-31 4-1742 0 0,1-1-3747 0 0,-13-4-12 0 0,-1-1-3574 0 0</inkml:trace>
  <inkml:trace contextRef="#ctx0" brushRef="#br0" timeOffset="284.472">561 810 2521 0 0,'0'0'1400'0'0,"0"0"20"0"0,0 0 258 0 0,0 0 306 0 0,0 0 146 0 0,0 0-83 0 0,0 0-286 0 0,0 0-310 0 0,0 0-241 0 0,0 0-228 0 0,0 0-170 0 0,0 0-113 0 0,0 0-111 0 0,-9 30-58 0 0,-24 88-13 0 0,25-89 0 0 0,8-29 52 0 0,0 0 60 0 0,0 0 44 0 0,15-59 2081 0 0,4 11-2521 0 0,3 1 0 0 0,1 2 0 0 0,3 0 0 0 0,2 1 0 0 0,32-39-233 0 0,-16 46-1409 0 0,-20 33-8155 0 0,-20 4-2163 0 0</inkml:trace>
  <inkml:trace contextRef="#ctx0" brushRef="#br0" timeOffset="582.32">914 622 8322 0 0,'0'0'4931'0'0,"0"0"-2373"0"0,0 0-893 0 0,0 0-93 0 0,0 0-73 0 0,0 0-161 0 0,0 0-279 0 0,0 0-339 0 0,0 0-274 0 0,0 0-184 0 0,0 0-107 0 0,0 0-46 0 0,0 0-18 0 0,-18 16-30 0 0,-58 53-17 0 0,70-65-44 0 0,1 1 1 0 0,0 0-1 0 0,1 0 0 0 0,-1 0 0 0 0,1 1 1 0 0,0-1-1 0 0,0 1 0 0 0,1 0 1 0 0,-1 0-1 0 0,1 1 0 0 0,1-1 1 0 0,-1 1-1 0 0,1-1 0 0 0,0 1 0 0 0,1 0 1 0 0,0 0-1 0 0,0 0 0 0 0,0 3 0 0 0,1-7 7 0 0,0 0 0 0 0,0 0 0 0 0,0-1 0 0 0,0 1-1 0 0,1 0 1 0 0,-1-1 0 0 0,1 1 0 0 0,0 0 0 0 0,0-1-1 0 0,0 1 1 0 0,0-1 0 0 0,0 1 0 0 0,1-1 0 0 0,-1 0-1 0 0,1 0 1 0 0,-1 1 0 0 0,1-1 0 0 0,0 0 0 0 0,0 0 0 0 0,0 0-1 0 0,0-1 1 0 0,0 1 0 0 0,0 0 0 0 0,1-1 0 0 0,-1 0-1 0 0,0 1 1 0 0,1-1 0 0 0,-1 0 0 0 0,1 0 0 0 0,-1 0-1 0 0,1-1 1 0 0,0 1 0 0 0,-1-1 0 0 0,1 1 0 0 0,0-1 0 0 0,-1 0-1 0 0,3 0-6 0 0,2 1 30 0 0,1-1-1 0 0,0 0 0 0 0,-1 0 0 0 0,1-1 1 0 0,-1 0-1 0 0,1-1 0 0 0,-1 1 0 0 0,1-1 1 0 0,-1-1-1 0 0,0 1 0 0 0,0-1 0 0 0,0-1 0 0 0,3-1-29 0 0,-5 1 86 0 0,0 0 0 0 0,0 0 0 0 0,0-1 0 0 0,0 0 0 0 0,-1 1 0 0 0,0-2 0 0 0,0 1 0 0 0,0 0 0 0 0,-1-1 0 0 0,1 0 0 0 0,-1 0 0 0 0,-1 0 0 0 0,1 0 0 0 0,-1 0 0 0 0,0 0-1 0 0,0-1 1 0 0,-1 1 0 0 0,0-1 0 0 0,0 1 0 0 0,-1-1 0 0 0,0 1 0 0 0,0-1 0 0 0,0 0 0 0 0,-1 1 0 0 0,0-3-86 0 0,0 5-63 0 0,-1 0 1 0 0,0 1-1 0 0,0-1 1 0 0,0 1-1 0 0,0 0 1 0 0,0 0-1 0 0,-1-1 0 0 0,1 1 1 0 0,-1 1-1 0 0,0-1 1 0 0,0 0-1 0 0,0 1 1 0 0,0-1-1 0 0,-1 1 0 0 0,1 0 1 0 0,0 0-1 0 0,-1 0 1 0 0,0 1-1 0 0,1-1 1 0 0,-1 1-1 0 0,0 0 0 0 0,0 0 1 0 0,0 0-1 0 0,0 1 63 0 0,-17-3-4036 0 0,2 5-3444 0 0,13 1-4631 0 0</inkml:trace>
  <inkml:trace contextRef="#ctx0" brushRef="#br0" timeOffset="1046.268">1038 858 17996 0 0,'0'0'1620'0'0,"0"0"-736"0"0,0 0-198 0 0,0 0 195 0 0,0 0 172 0 0,0 0 3 0 0,0 0-192 0 0,0 0-243 0 0,0 0-155 0 0,0 0-97 0 0,0 0-66 0 0,0 0-24 0 0,7-22-64 0 0,25-68-25 0 0,5 28 178 0 0,-25 52-322 0 0,-10 8-51 0 0,0 0 1 0 0,0 0 0 0 0,0 1 0 0 0,0-1-1 0 0,1 1 1 0 0,-1-1 0 0 0,1 1 0 0 0,-1 0 0 0 0,1 0-1 0 0,0 0 1 0 0,-1 0 0 0 0,1 0 0 0 0,0 1-1 0 0,-1-1 1 0 0,1 1 0 0 0,0 0 0 0 0,0 0 0 0 0,0 0-1 0 0,-1 0 1 0 0,1 0 0 0 0,0 1 0 0 0,0-1-1 0 0,0 1 1 0 0,-1-1 0 0 0,1 1 0 0 0,0 0-1 0 0,-1 0 1 0 0,1 1 0 0 0,-1-1 0 0 0,1 0 0 0 0,-1 1-1 0 0,0-1 1 0 0,0 1 0 0 0,1 0 0 0 0,0 2 4 0 0,8 109 88 0 0,25-121-32 0 0,102-101 45 0 0,-137 108-103 0 0,-1 1 0 0 0,1-1 1 0 0,0 0-1 0 0,0 1 0 0 0,0-1 0 0 0,0 1 1 0 0,0-1-1 0 0,-1 1 0 0 0,1 0 0 0 0,0-1 1 0 0,0 1-1 0 0,0 0 0 0 0,0 0 0 0 0,0 0 0 0 0,0 0 1 0 0,0-1-1 0 0,0 1 0 0 0,0 0 0 0 0,0 1 1 0 0,0-1-1 0 0,0 0 0 0 0,0 0 0 0 0,0 0 1 0 0,0 1-1 0 0,0-1 0 0 0,0 0 0 0 0,0 1 0 0 0,0-1 1 0 0,0 1-1 0 0,0-1 0 0 0,-1 1 0 0 0,1-1 1 0 0,0 1-1 0 0,0 0 0 0 0,-1-1 0 0 0,1 1 1 0 0,0 0-1 0 0,-1 0 0 0 0,1-1 0 0 0,-1 1 1 0 0,1 0-1 0 0,-1 0 0 0 0,1 0 0 0 0,-1 0 0 0 0,1 0 1 0 0,-1 0-1 0 0,0 0 0 0 0,0 0 0 0 0,1 0 1 0 0,-1 0 1 0 0,3 59 35 0 0,-4-45 14 0 0,1-12-124 0 0,0 2 63 0 0,-1 0 1 0 0,1-1 0 0 0,0 1-1 0 0,0 0 1 0 0,1 0 0 0 0,-1-1-1 0 0,1 1 1 0 0,0 0 0 0 0,0-1-1 0 0,1 1 1 0 0,0-1 0 0 0,-1 1-1 0 0,1-1 1 0 0,1 0 0 0 0,-1 0-1 0 0,2 3 12 0 0,32 4-3242 0 0,-30-11-2080 0 0,-2 0-6862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3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72 339 5929 0 0,'0'0'3097'0'0,"0"0"-1155"0"0,0 0-303 0 0,0 0-11 0 0,0 0 16 0 0,0 0-89 0 0,0 0-260 0 0,0 0-302 0 0,0 0-299 0 0,0 0-256 0 0,0 0-186 0 0,0 0-104 0 0,0 0 4 0 0,-4 1 91 0 0,2 0-195 0 0,0-1 1 0 0,1 1 0 0 0,-1 0 0 0 0,0 0-1 0 0,1 0 1 0 0,-1 0 0 0 0,1 0 0 0 0,0 1-1 0 0,-1-1 1 0 0,1 0 0 0 0,0 1 0 0 0,0-1-1 0 0,0 1 1 0 0,0-1 0 0 0,0 1 0 0 0,0-1-1 0 0,0 1 1 0 0,0 0 0 0 0,1-1-1 0 0,-1 1 1 0 0,1 0 0 0 0,-1 0 0 0 0,1 0-1 0 0,-1-1 1 0 0,1 1 0 0 0,0 0 0 0 0,0 0-1 0 0,0 0 1 0 0,0 0 0 0 0,1-1 0 0 0,-1 1-1 0 0,0 0 1 0 0,1 0 0 0 0,-1 0 0 0 0,1-1-1 0 0,0 1 1 0 0,0 0-49 0 0,-1 2 36 0 0,2 46 505 0 0,-2 1 1 0 0,-3 0 0 0 0,-1-1 0 0 0,-10 42-542 0 0,10-74 50 0 0,-2 7-27 0 0,0-1 0 0 0,2 1 1 0 0,1 1-1 0 0,1-1 1 0 0,1 0-1 0 0,1 0 1 0 0,2 1-1 0 0,3 24-23 0 0,-3-44 2 0 0,-1-1 0 0 0,1 1 0 0 0,-1 0 0 0 0,2 0 0 0 0,-1-1 0 0 0,1 1 0 0 0,-1-1 0 0 0,2 0 1 0 0,-1 1-1 0 0,0-1 0 0 0,1-1 0 0 0,0 1 0 0 0,0-1 0 0 0,1 1 0 0 0,-1-1 0 0 0,1 0 0 0 0,0-1 0 0 0,0 1 0 0 0,4 1-2 0 0,-5-5 53 0 0,1 0 1 0 0,0-1-1 0 0,-1 0 1 0 0,1 1 0 0 0,-1-1-1 0 0,1-1 1 0 0,-1 1-1 0 0,0-1 1 0 0,1 0-1 0 0,-1 0 1 0 0,0 0-1 0 0,0 0 1 0 0,0-1-1 0 0,0 0 1 0 0,-1 0-1 0 0,1 0 1 0 0,-1 0-1 0 0,0 0 1 0 0,0-1 0 0 0,0 1-1 0 0,0-1 1 0 0,0 0-1 0 0,-1 0-53 0 0,10-9 80 0 0,113-174 428 0 0,-56 54-428 0 0,-5-2 1 0 0,-6-2-1 0 0,-6-3 0 0 0,-6-3-80 0 0,-30 22 327 0 0,-16 120-190 0 0,-13 10 37 0 0,-12 44-118 0 0,2 1 0 0 0,2 1 0 0 0,3 1 0 0 0,3 1 0 0 0,2 0 0 0 0,2 1 0 0 0,3 1 0 0 0,3-1 0 0 0,2 1 0 0 0,2 0 0 0 0,4 0 0 0 0,3 10-56 0 0,47 254 293 0 0,-40-253-319 0 0,-13-69 38 0 0,1-1 18 0 0,-1 0-7 0 0,0 0 10 0 0,0 0 25 0 0,0 0 27 0 0,0 0 19 0 0,0 0 11 0 0,0 0-3 0 0,0 0 14 0 0,0 0-9 0 0,0-30 203 0 0,0 13-608 0 0,0 13-3418 0 0,0 3-3748 0 0,0 1-4687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 6689 0 0,'0'0'2833'0'0,"0"0"-588"0"0,0 0-205 0 0,0 0-81 0 0,0 0-135 0 0,0 0-231 0 0,0 0-321 0 0,0 0-232 0 0,0 0-153 0 0,0 0-157 0 0,0 0-94 0 0,0 0-65 0 0,-2-8 1373 0 0,16 8-1408 0 0,44 1 196 0 0,0-2 1 0 0,1-4 0 0 0,-1-1-1 0 0,3-4-732 0 0,34-6 225 0 0,-81 13-1585 0 0,12-2 3837 0 0,-12 2-2221 0 0,-4 1-3775 0 0,-8 1-2078 0 0,-3 1-3405 0 0,-1 0-3119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78 14907 0 0,'0'0'1585'0'0,"0"0"-152"0"0,0 0 148 0 0,0 0 135 0 0,0 0-120 0 0,0 0-310 0 0,0 0-295 0 0,0 0-171 0 0,0 0-144 0 0,0 0-96 0 0,0 0-73 0 0,0 0-83 0 0,0 0-56 0 0,34-2-52 0 0,108-9-68 0 0,-62-5 86 0 0,56-28 60 0 0,-129 42-1031 0 0,0 0 2856 0 0,-2 2-4149 0 0,-3 1-4094 0 0,-1 2-5712 0 0,-1 0 82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1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4193 0 0,'0'0'2488'0'0,"0"0"-1146"0"0,0 0-66 0 0,0 0 415 0 0,0 0 288 0 0,0 0-27 0 0,0 0-399 0 0,0 0-517 0 0,0 0-322 0 0,0 0-98 0 0,0 0 19 0 0,0 0 70 0 0,0 0 51 0 0,0 3 45 0 0,2-1-577 0 0,0 0 1 0 0,-1 1-1 0 0,1-1 1 0 0,0 0-1 0 0,0 0 1 0 0,0 0-1 0 0,1 0 1 0 0,-1 0 0 0 0,0 0-1 0 0,1-1 1 0 0,-1 1-1 0 0,1-1 1 0 0,-1 0-1 0 0,1 1 1 0 0,0-1-1 0 0,-1 0 1 0 0,1-1-1 0 0,0 1 1 0 0,0 0-1 0 0,0-1 1 0 0,0 0 0 0 0,0 0-1 0 0,0 0 1 0 0,-1 0-1 0 0,1 0 1 0 0,0 0-1 0 0,0-1 1 0 0,0 1-1 0 0,0-1 1 0 0,0 0-1 0 0,2-1-224 0 0,14 2 336 0 0,109-23 692 0 0,66-9-705 0 0,-141 28-1346 0 0,-30 4-7734 0 0,-19 0-3709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9.6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0 16123 0 0,'0'0'1678'0'0,"0"0"-328"0"0,0 0-202 0 0,0 0-80 0 0,0 0-85 0 0,0 0-144 0 0,0 0-204 0 0,0 0-134 0 0,0 0-57 0 0,0 0-30 0 0,0 0-37 0 0,0 0-33 0 0,-8 29-34 0 0,-23 91-42 0 0,19-3 432 0 0,13-85-567 0 0,-1 74 1092 0 0,0-61-2769 0 0,0-22-7802 0 0,0-27-2295 0 0</inkml:trace>
  <inkml:trace contextRef="#ctx0" brushRef="#br0" timeOffset="716.879">243 243 13307 0 0,'0'0'2662'0'0,"0"0"-1034"0"0,0 0-505 0 0,0 0-104 0 0,0 0 8 0 0,0 0-58 0 0,0 0-189 0 0,0 0-190 0 0,0 0-114 0 0,0 0-25 0 0,0 0-27 0 0,0 0-41 0 0,0 0-75 0 0,22-1-58 0 0,133-9 329 0 0,16-12-61 0 0,-104 18 103 0 0,-73-11 514 0 0,-71-43-1192 0 0,34 32 86 0 0,-1-6 110 0 0,44 54-289 0 0,8 15 185 0 0,-2 0-1 0 0,-1 1 0 0 0,-2 0 0 0 0,-2-1 0 0 0,-1 1 0 0 0,-2 0 1 0 0,-1 0-1 0 0,-6 17-34 0 0,-2 0 16 0 0,11-55-22 0 0,0 0 2 0 0,0 0 18 0 0,0 0-10 0 0,0 0 21 0 0,0 0 14 0 0,7-8 285 0 0,141-201 444 0 0,-111 155-737 0 0,-45 60-6842 0 0,3 0 20 0 0,5-5 3488 0 0,-4 3-9472 0 0</inkml:trace>
  <inkml:trace contextRef="#ctx0" brushRef="#br0" timeOffset="1129.951">880 225 19652 0 0,'0'0'1287'0'0,"0"0"-224"0"0,0 0-24 0 0,0 0 50 0 0,0 0-34 0 0,0 0-186 0 0,0 0-233 0 0,0 0-199 0 0,0 0-102 0 0,0 0-56 0 0,0 0-50 0 0,0 0-28 0 0,32-20-19 0 0,97-62-26 0 0,-73 58 47 0 0,-47 24-145 0 0,6-3 43 0 0,-14 2-98 0 0,1 0 0 0 0,-1 1 0 0 0,0-1 0 0 0,0 0 0 0 0,1 1 0 0 0,-1-1 0 0 0,1 0 0 0 0,-1 1 0 0 0,1 0 0 0 0,-1-1 0 0 0,0 1 0 0 0,1 0 1 0 0,-1 0-1 0 0,1 0 0 0 0,-1 0 0 0 0,1 0 0 0 0,-1 0 0 0 0,1 0 0 0 0,-1 0 0 0 0,1 1 0 0 0,-1-1 0 0 0,1 0 0 0 0,-1 1 0 0 0,0 0 0 0 0,1-1 0 0 0,-1 1 0 0 0,0 0 1 0 0,1-1-1 0 0,-1 1 0 0 0,0 0 0 0 0,0 0 0 0 0,0 0 0 0 0,0 0 0 0 0,0 0 0 0 0,0 1 0 0 0,0-1 0 0 0,0 0 0 0 0,0 0 0 0 0,0 1 0 0 0,-1-1 0 0 0,1 0 1 0 0,0 1-4 0 0,-1 5 8 0 0,-1 0 0 0 0,0 0 0 0 0,0 0 1 0 0,-1 0-1 0 0,1 0 0 0 0,-1 0 0 0 0,-1-1 1 0 0,1 1-1 0 0,-1-1 0 0 0,-1 0 1 0 0,1 0-1 0 0,-1 0 0 0 0,0 0 0 0 0,0 0 1 0 0,-1-1-1 0 0,-2 3-8 0 0,4-5 4 0 0,-145 188 152 0 0,146-188-151 0 0,0-1 1 0 0,0 0-1 0 0,0 1 1 0 0,1 0-1 0 0,-1-1 1 0 0,1 1-1 0 0,0 0 1 0 0,0 0 0 0 0,0-1-1 0 0,0 1 1 0 0,0 0-1 0 0,0 0 1 0 0,1 0-1 0 0,0 0 1 0 0,-1 0-1 0 0,1 1 1 0 0,0-1 0 0 0,0 0-1 0 0,1 0 1 0 0,-1 0-1 0 0,1 0 1 0 0,-1 0-1 0 0,1 0 1 0 0,0 0-1 0 0,0-1 1 0 0,1 1 0 0 0,-1 0-1 0 0,0 0 1 0 0,1-1-1 0 0,0 1 1 0 0,-1-1-1 0 0,1 1 1 0 0,0-1-1 0 0,0 0 1 0 0,0 0-1 0 0,1 0 1 0 0,-1 0 0 0 0,1 0-1 0 0,-1 0 1 0 0,1-1-1 0 0,-1 1 1 0 0,1-1-1 0 0,0 1 1 0 0,0-1-1 0 0,0 0 1 0 0,0 0 0 0 0,0-1-1 0 0,0 1 1 0 0,0 0-6 0 0,19 0 80 0 0,0-1 0 0 0,1-1 0 0 0,-1-1 0 0 0,0 0 0 0 0,0-2 0 0 0,0 0 0 0 0,-1-2 0 0 0,4-2-80 0 0,-12 5-267 0 0,-11 3-79 0 0,0 0-1 0 0,0-1 1 0 0,0 1 0 0 0,0-1-1 0 0,1 1 1 0 0,-1-1 0 0 0,0 0-1 0 0,0 0 1 0 0,0 1 0 0 0,-1-2-1 0 0,1 1 1 0 0,0 0 0 0 0,0 0-1 0 0,-1 0 1 0 0,1-1 0 0 0,0 1-1 0 0,-1-1 1 0 0,1 0 0 0 0,-1 1-1 0 0,0-1 1 0 0,0 0 0 0 0,1 0-1 0 0,-1 0 1 0 0,0 1 0 0 0,-1-1-1 0 0,1-1 347 0 0,0-1-12130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6:59:58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716 340 0 0 0,'0'0'2308'0'0,"0"0"-913"0"0,0 0-333 0 0,0 0 98 0 0,0 0 271 0 0,0 0 242 0 0,0 0 87 0 0,0 0-136 0 0,0 0-222 0 0,0 0-251 0 0,0 0-210 0 0,3-7-115 0 0,0 0-400 0 0,3-6-327 0 0,-5-1 5057 0 0,-20 17-3624 0 0,-202 56-586 0 0,15 1-123 0 0,163-46-554 0 0,69-2-497 0 0,2-5 269 0 0,0-1-1 0 0,0-1 1 0 0,1-1-1 0 0,0-2 1 0 0,22 0-41 0 0,55 4 77 0 0,0 9-137 0 0,-105-15 60 0 0,0 1 1 0 0,-1-1-1 0 0,1 0 0 0 0,-1 0 0 0 0,1 1 1 0 0,0-1-1 0 0,-1 0 0 0 0,1 1 0 0 0,-1-1 1 0 0,1 0-1 0 0,-1 1 0 0 0,1-1 0 0 0,-1 1 0 0 0,0-1 1 0 0,1 1-1 0 0,-1-1 0 0 0,1 1 0 0 0,-1 0 1 0 0,0-1-1 0 0,0 1 0 0 0,1-1 0 0 0,-1 1 1 0 0,0 0-1 0 0,0-1 0 0 0,0 1 0 0 0,1-1 1 0 0,-1 1-1 0 0,0 0 0 0 0,0-1 0 0 0,0 1 0 0 0,0 0 1 0 0,0-1-1 0 0,0 1 0 0 0,0 0 0 0 0,-1-1 1 0 0,1 1-1 0 0,0 0 0 0 0,0-1 0 0 0,0 1 1 0 0,-1-1-1 0 0,1 1 0 0 0,0-1 0 0 0,-1 1 1 0 0,1 0-1 0 0,0-1 0 0 0,-1 1 0 0 0,1-1 0 0 0,-1 1 1 0 0,1-1-1 0 0,-1 0 0 0 0,1 1 0 0 0,-1 0 0 0 0,-33 29 153 0 0,27-24-154 0 0,-52 38 19 0 0,-1-2 1 0 0,-2-3-1 0 0,-46 19-18 0 0,19-8 7 0 0,-166 94 170 0 0,254-142-179 0 0,1-1 0 0 0,0 0 0 0 0,0 1 0 0 0,-1-1 0 0 0,1 0 0 0 0,0 1-1 0 0,0-1 1 0 0,0 0 0 0 0,1 1 0 0 0,-1-1 0 0 0,0 0 0 0 0,0 1 0 0 0,1-1 0 0 0,-1 0 0 0 0,1 0 0 0 0,-1 1 0 0 0,1-1 0 0 0,-1 0 0 0 0,1 0 0 0 0,0 0 0 0 0,-1 0-1 0 0,1 0 1 0 0,0 0 0 0 0,0 0 0 0 0,0 0 0 0 0,0 0 0 0 0,0 0 0 0 0,0 0 0 0 0,0 0 0 0 0,0-1 0 0 0,1 1 0 0 0,-1 0 0 0 0,0-1 0 0 0,0 1 0 0 0,0-1 0 0 0,1 0-1 0 0,-1 1 1 0 0,0-1 0 0 0,1 0 0 0 0,-1 0 0 0 0,0 1 0 0 0,1-1 0 0 0,-1 0 0 0 0,0 0 0 0 0,1-1 0 0 0,-1 1 0 0 0,0 0 2 0 0,5 2 26 0 0,13 4 23 0 0,0-1 0 0 0,0-1-1 0 0,1-1 1 0 0,-1 0-1 0 0,1-2 1 0 0,0 0 0 0 0,0-1-1 0 0,0-1-48 0 0,2 1 35 0 0,154-15 107 0 0,-175 14-377 0 0,-1-1 1 0 0,0 0 0 0 0,1 0-1 0 0,-1 0 1 0 0,0 0 0 0 0,0 0-1 0 0,0 0 1 0 0,0 0 0 0 0,0 0-1 0 0,-1 0 1 0 0,1 0 0 0 0,0 0-1 0 0,-1 0 1 0 0,0 0 0 0 0,1 0-1 0 0,-1 1 1 0 0,0-1 0 0 0,0 0-1 0 0,0 0 1 0 0,0 1 0 0 0,0-1-1 0 0,0 1 1 0 0,-1-1 0 0 0,1 1-1 0 0,0-1 1 0 0,-1 1 0 0 0,0 0-1 0 0,0-1 235 0 0,-1-2-1289 0 0,-5-7-4690 0 0,1 0-5337 0 0</inkml:trace>
  <inkml:trace contextRef="#ctx0" brushRef="#br0" timeOffset="337.373">446 1 8250 0 0,'0'0'1960'0'0,"0"0"-133"0"0,0 0-56 0 0,0 0-21 0 0,0 0-47 0 0,0 0-153 0 0,0 0-313 0 0,0 0-351 0 0,0 0-319 0 0,0 0-219 0 0,0 0-40 0 0,0 0 78 0 0,-2 10 104 0 0,-11 182 1806 0 0,13-181-2213 0 0,0 170 1659 0 0,-23 177-1742 0 0,-33 158 236 0 0,30-422-508 0 0,27-94 170 0 0,-1 0 0 0 0,0 0 0 0 0,0 0 0 0 0,1 0 1 0 0,-1 0-1 0 0,0 0 0 0 0,0 0 0 0 0,1 0 0 0 0,-1 0 1 0 0,0 0-1 0 0,0 0 0 0 0,1 0 0 0 0,-1 0 0 0 0,0 0 0 0 0,0 0 1 0 0,0 0-1 0 0,1 0 0 0 0,-1 0 0 0 0,0 1 0 0 0,0-1 0 0 0,1 0 1 0 0,-1 0-1 0 0,0 0 0 0 0,0 0 0 0 0,0 0 0 0 0,0 1 0 0 0,1-1 1 0 0,-1 0-1 0 0,0 0 0 0 0,0 0 0 0 0,0 1 0 0 0,0-1 0 0 0,0 0 1 0 0,0 1 101 0 0,22-19-2574 0 0,-11 7-2343 0 0,-3 3-6479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0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855 424 2969 0 0,'0'0'2101'0'0,"0"0"-187"0"0,0 0 32 0 0,0 0 100 0 0,0 0-45 0 0,0 0-159 0 0,0 0-273 0 0,0 0-303 0 0,0 0-197 0 0,0 0-149 0 0,0 0-103 0 0,1-6 1029 0 0,-2 5 1898 0 0,-134 24-2995 0 0,-125 24-578 0 0,148-27-73 0 0,-113 8 491 0 0,242-9-223 0 0,83 47 42 0 0,-64-49-320 0 0,1-2-1 0 0,1-1 1 0 0,0-1-1 0 0,0-3 1 0 0,1-1-1 0 0,1-2 1 0 0,15 0-88 0 0,168 29 92 0 0,-125-11-48 0 0,-79-14-66 0 0,-19-10 20 0 0,-12 11 63 0 0,-178 57 407 0 0,-366 170-399 0 0,540-232-73 0 0,4-2 6 0 0,-1 0-1 0 0,1 0 0 0 0,1 2 0 0 0,-1-1 0 0 0,1 1 1 0 0,0 1-1 0 0,1 0 0 0 0,0 0 0 0 0,0 1 0 0 0,0 1-1 0 0,6 34-70 0 0,4-44 56 0 0,0 0-2 0 0,0 0 2 0 0,24 23 171 0 0,20-8 64 0 0,264-7 571 0 0,-190-10-634 0 0,183 2 294 0 0,-301 0-441 0 0,0 0-10 0 0,0 0-22 0 0,0 0 11 0 0,0 0 18 0 0,-17 5-1770 0 0,1-6-2776 0 0,11 1-99 0 0,1 0-7689 0 0</inkml:trace>
  <inkml:trace contextRef="#ctx0" brushRef="#br0" timeOffset="2867.793">1475 384 1432 0 0,'0'0'1777'0'0,"0"0"-226"0"0,0 0-55 0 0,0 0 36 0 0,0 0 58 0 0,0 0 22 0 0,0 0-102 0 0,0 0-168 0 0,0 0-162 0 0,0 0-168 0 0,0 0-146 0 0,-13-19-96 0 0,-42-56-49 0 0,-21-8 2790 0 0,2 6-949 0 0,72 75-2529 0 0,0 1 1 0 0,0-1-1 0 0,0 0 0 0 0,0 1 0 0 0,-1-1 1 0 0,1 1-1 0 0,0 0 0 0 0,-1-1 1 0 0,1 1-1 0 0,0 1 0 0 0,-1-1 1 0 0,1 0-1 0 0,-1 0 0 0 0,0 1 1 0 0,1-1-1 0 0,-1 1 0 0 0,1 0 0 0 0,-1 0 1 0 0,0 0-1 0 0,1 0 0 0 0,-1 1 1 0 0,0-1-1 0 0,1 1 0 0 0,-1-1 1 0 0,1 1-1 0 0,-1 0 0 0 0,1 0 1 0 0,-1 0-1 0 0,1 0 0 0 0,0 0 0 0 0,-1 1 1 0 0,1-1-1 0 0,0 1 0 0 0,0 0 1 0 0,0-1-1 0 0,0 1 0 0 0,0 0 1 0 0,1 0-34 0 0,-4 4 0 0 0,0 0 0 0 0,1 0 0 0 0,0 0 0 0 0,0 1 0 0 0,0-1 0 0 0,1 1 0 0 0,0 0 0 0 0,0 0 0 0 0,1 0 1 0 0,0 0-1 0 0,0 1 0 0 0,1-1 0 0 0,0 2 0 0 0,0 40 27 0 0,2 0 1 0 0,2 0-1 0 0,3 0 1 0 0,1 0 0 0 0,3-1-1 0 0,2-1 1 0 0,3 4-28 0 0,10 48 14 0 0,49 308 206 0 0,-66-350-105 0 0,-3 0 0 0 0,-2 0 0 0 0,-5 53-115 0 0,1-102 53 0 0,0 1 0 0 0,-1-1 0 0 0,0 0 0 0 0,0 0 0 0 0,-1 1 0 0 0,0-1 0 0 0,0-1 0 0 0,-1 1 0 0 0,0 0 0 0 0,0-1 0 0 0,-1 0 0 0 0,0 0 0 0 0,0 0 0 0 0,-1-1 0 0 0,1 0 0 0 0,-1 0 0 0 0,-1 0 0 0 0,-1 1-53 0 0,4-6 39 0 0,-1 1 1 0 0,0 0 0 0 0,0-1-1 0 0,1 0 1 0 0,-1 0 0 0 0,0 0 0 0 0,0-1-1 0 0,0 0 1 0 0,0 0 0 0 0,0 0-1 0 0,0 0 1 0 0,0-1 0 0 0,0 0-1 0 0,0 0 1 0 0,1 0 0 0 0,-1-1 0 0 0,0 1-1 0 0,1-1 1 0 0,-1 0 0 0 0,1-1-1 0 0,-1 1 1 0 0,1-1 0 0 0,0 0 0 0 0,0 0-1 0 0,0 0 1 0 0,1 0 0 0 0,-4-4-40 0 0,4 4-46 0 0,1 0 1 0 0,-1-1-1 0 0,1 0 1 0 0,-1 0-1 0 0,1 0 1 0 0,0 0-1 0 0,1 0 0 0 0,-1 0 1 0 0,1 0-1 0 0,-1 0 1 0 0,1-1-1 0 0,1 1 1 0 0,-1 0-1 0 0,1-1 1 0 0,-1 1-1 0 0,1-1 1 0 0,0 1-1 0 0,1 0 1 0 0,-1-1-1 0 0,1 1 1 0 0,0-3 45 0 0,23-18-2565 0 0,-14 19-1438 0 0,0 1-4713 0 0,-4 5-2997 0 0</inkml:trace>
  <inkml:trace contextRef="#ctx0" brushRef="#br0" timeOffset="3557.413">1713 1308 5481 0 0,'0'0'3329'0'0,"0"0"-1034"0"0,0 0-419 0 0,0 0-65 0 0,0 0-39 0 0,0 0-155 0 0,0 0-305 0 0,0 0-355 0 0,0 0-293 0 0,0 0-172 0 0,0 0-88 0 0,0 0-20 0 0,0 22 3030 0 0,-74 88-2171 0 0,-18-2-915 0 0,32-51-310 0 0,56-53-213 0 0,-8 5-3626 0 0,0-13-7565 0 0,8 3 495 0 0</inkml:trace>
  <inkml:trace contextRef="#ctx0" brushRef="#br0" timeOffset="3873.335">1468 1271 5545 0 0,'0'0'2611'0'0,"0"0"-30"0"0,0 0-79 0 0,0 0-187 0 0,0 0-245 0 0,0 0-414 0 0,0 0-428 0 0,0 0-306 0 0,0 0-227 0 0,0 0-158 0 0,0 0-131 0 0,0 0-106 0 0,0 0-71 0 0,0 12 679 0 0,50 113 1845 0 0,46 29-1890 0 0,-47-111-902 0 0,-42-39-251 0 0,-6-3-2857 0 0,0-1-3343 0 0,-1 0-5104 0 0</inkml:trace>
  <inkml:trace contextRef="#ctx0" brushRef="#br0" timeOffset="4137.681">1882 1437 14683 0 0,'0'0'1807'0'0,"0"0"-608"0"0,0 0-233 0 0,0 0 63 0 0,0 0 91 0 0,0 0 1 0 0,0 0-224 0 0,0 0-226 0 0,0 0-152 0 0,0 0-104 0 0,0 0-74 0 0,0 0-73 0 0,0 0-59 0 0,-3 25-50 0 0,-8 77-50 0 0,1-38 77 0 0,-11 13-586 0 0,4-51-5847 0 0,15-26-1609 0 0,-2 0-3340 0 0</inkml:trace>
  <inkml:trace contextRef="#ctx0" brushRef="#br0" timeOffset="4965.293">1868 1 5489 0 0,'0'0'3584'0'0,"0"0"-1365"0"0,0 0-523 0 0,0 0-65 0 0,0 0 21 0 0,0 0-37 0 0,0 0-176 0 0,0 0-302 0 0,0 0-317 0 0,0 0-248 0 0,0 0-151 0 0,0 0-94 0 0,0 0-29 0 0,-12 1-9 0 0,-33 6 2 0 0,12 23 351 0 0,28-20-483 0 0,-65 133 999 0 0,-27 41-872 0 0,75-162-972 0 0,22-22 376 0 0,0 0-40 0 0,0 0-60 0 0,0 0-63 0 0,0 0-74 0 0,0-4-1390 0 0,-1-11-1201 0 0,0-2-7044 0 0,1 9 2490 0 0</inkml:trace>
  <inkml:trace contextRef="#ctx0" brushRef="#br0" timeOffset="5219.249">1580 4 1432 0 0,'0'0'2178'0'0,"0"0"-55"0"0,0 0 32 0 0,0 0 84 0 0,0 0-195 0 0,0 0-341 0 0,0 0-427 0 0,0 0-435 0 0,0 0-316 0 0,0 0-184 0 0,0 0-6 0 0,0 0 173 0 0,0 19 1863 0 0,84 80 2279 0 0,-70-85-4592 0 0,-1 2 0 0 0,0-1 0 0 0,-1 2 0 0 0,0 0 0 0 0,-1 0 0 0 0,-1 1 0 0 0,0 1-58 0 0,-8 3-2055 0 0,-2-13-3305 0 0,0-3-5479 0 0</inkml:trace>
  <inkml:trace contextRef="#ctx0" brushRef="#br0" timeOffset="5637.819">1873 255 11626 0 0,'0'0'1856'0'0,"0"0"-582"0"0,0 0-235 0 0,0 0 91 0 0,0 0 117 0 0,0 0-44 0 0,0 0-204 0 0,0 0-255 0 0,0 0-187 0 0,0 0-121 0 0,0 0-117 0 0,0 0-92 0 0,0 0-71 0 0,27-9-52 0 0,80-25-40 0 0,-70 25 15 0 0,-29 57 478 0 0,-44 26 154 0 0,17-45-530 0 0,15-23-140 0 0,1-1 1 0 0,0 0-1 0 0,1 1 0 0 0,-1 0 0 0 0,1 0 0 0 0,0 0 0 0 0,1 0 0 0 0,-1 0 0 0 0,1 0 1 0 0,0 0-1 0 0,1 0 0 0 0,0 0 0 0 0,0 7-41 0 0,2-10 52 0 0,0-1 0 0 0,0 1 1 0 0,0 0-1 0 0,1-1 0 0 0,0 1 0 0 0,-1-1 0 0 0,1 1 0 0 0,0-1 1 0 0,0 0-1 0 0,0-1 0 0 0,0 1 0 0 0,0 0 0 0 0,0-1 0 0 0,1 0 1 0 0,-1 1-1 0 0,1-1 0 0 0,-1-1 0 0 0,1 1 0 0 0,-1 0 1 0 0,1-1-1 0 0,-1 0 0 0 0,1 0 0 0 0,-1 0 0 0 0,1 0 0 0 0,-1 0 1 0 0,1-1-1 0 0,-1 0 0 0 0,1 1 0 0 0,1-2-52 0 0,8 2 215 0 0,1-2-81 0 0,0 0 0 0 0,0 0 0 0 0,0-1 1 0 0,0-1-1 0 0,-1-1 0 0 0,1 0 0 0 0,-1 0 0 0 0,5-4-134 0 0,-9-9-167 0 0,-10 11-2404 0 0,-1 3-3583 0 0,-1 3-5958 0 0</inkml:trace>
  <inkml:trace contextRef="#ctx0" brushRef="#br0" timeOffset="6315.83">2440 505 11979 0 0,'0'0'2180'0'0,"0"0"-366"0"0,0 0-319 0 0,0 0-23 0 0,0 0 20 0 0,0 0-119 0 0,0 0-262 0 0,0 0-295 0 0,0 0-283 0 0,0 0-205 0 0,0 0-97 0 0,0 0-70 0 0,0 0-27 0 0,-1-3-5 0 0,-1-10-35 0 0,2 22 227 0 0,3 29 419 0 0,-3-32-653 0 0,10 425 1536 0 0,-5-336-1590 0 0,-6-84-4841 0 0,-5-35 228 0 0,-2 3-5204 0 0,4 15 810 0 0</inkml:trace>
  <inkml:trace contextRef="#ctx0" brushRef="#br0" timeOffset="6572.521">2425 476 9386 0 0,'0'0'1970'0'0,"0"0"-505"0"0,0 0-200 0 0,0 0 146 0 0,0 0 174 0 0,0 0-40 0 0,0 0-232 0 0,0 0-301 0 0,0 0-218 0 0,0 0-134 0 0,0 0-120 0 0,0 0-73 0 0,33-3-52 0 0,103-7-54 0 0,56 1-99 0 0,-195 31-4590 0 0,-5-15 1466 0 0,1 0-3542 0 0,1-3-4453 0 0</inkml:trace>
  <inkml:trace contextRef="#ctx0" brushRef="#br0" timeOffset="6734.221">2436 781 3249 0 0,'0'0'2976'0'0,"0"0"-351"0"0,0 0-238 0 0,0 0-161 0 0,0 0-111 0 0,0 0-200 0 0,0 0-305 0 0,0 0-321 0 0,0 0-302 0 0,0 0-245 0 0,0 0-175 0 0,0 0-127 0 0,0 0-94 0 0,23 4-96 0 0,71 10-70 0 0,13-28-207 0 0,-78 9-453 0 0,7-1-1629 0 0,-13 3-4228 0 0,-11 2-5245 0 0</inkml:trace>
  <inkml:trace contextRef="#ctx0" brushRef="#br0" timeOffset="7770.2">3268 741 1504 0 0,'0'0'3488'0'0,"0"0"-1258"0"0,0 0-415 0 0,0 0 100 0 0,0 0 33 0 0,0 0 1 0 0,0 0-193 0 0,0 0-338 0 0,0 0-328 0 0,0 0-291 0 0,0 0-220 0 0,0 0-154 0 0,-12-5-95 0 0,-43-13-47 0 0,52 17-253 0 0,1 1-1 0 0,-1-1 1 0 0,0 1 0 0 0,0 0 0 0 0,0 0 0 0 0,1 1 0 0 0,-1-1 0 0 0,0 0 0 0 0,1 1 0 0 0,-1 0 0 0 0,0 0-1 0 0,1-1 1 0 0,-1 1 0 0 0,1 1 0 0 0,-1-1 0 0 0,1 0 0 0 0,-1 1 0 0 0,1-1 0 0 0,0 1 0 0 0,0 0 0 0 0,-1 0-30 0 0,-7 5 130 0 0,-2-1-92 0 0,1 0-1 0 0,0 0 0 0 0,0 1 0 0 0,0 1 1 0 0,1 0-1 0 0,0 0 0 0 0,1 1 0 0 0,0 0 0 0 0,0 1 1 0 0,1-1-1 0 0,0 2 0 0 0,0-1 0 0 0,2 1 1 0 0,-1 0-1 0 0,1 1 0 0 0,1 0 0 0 0,0-1 0 0 0,1 2 1 0 0,0-1-1 0 0,1 0 0 0 0,0 1 0 0 0,0 4-37 0 0,2-14 7 0 0,1 0 0 0 0,-1 0 0 0 0,1 1 0 0 0,0-1 0 0 0,0 0-1 0 0,0 1 1 0 0,0-1 0 0 0,1 0 0 0 0,-1 0 0 0 0,1 1 0 0 0,0-1-1 0 0,0 0 1 0 0,0 0 0 0 0,0 0 0 0 0,1 0 0 0 0,-1 0 0 0 0,1 0 0 0 0,0 0-1 0 0,-1 0 1 0 0,1-1 0 0 0,1 1 0 0 0,-1-1 0 0 0,0 0 0 0 0,1 1-1 0 0,-1-1 1 0 0,1 0 0 0 0,-1 0 0 0 0,1 0 0 0 0,0-1 0 0 0,0 1 0 0 0,0-1-1 0 0,0 0 1 0 0,0 1 0 0 0,0-1 0 0 0,1-1 0 0 0,-1 1 0 0 0,1 0-7 0 0,18 0 172 0 0,0 0 0 0 0,0-2 0 0 0,0-1-1 0 0,0 0 1 0 0,0-2 0 0 0,-1 0 0 0 0,1-1 0 0 0,-1-2 0 0 0,0 0 0 0 0,-1-1 0 0 0,0-1 0 0 0,0-1 0 0 0,-1 0 0 0 0,0-2 0 0 0,7-6-172 0 0,5-4 222 0 0,-1 0 0 0 0,-1-3 0 0 0,-2 0 0 0 0,0-1 0 0 0,-2-2 0 0 0,-1-1 0 0 0,1-3-222 0 0,-13 11 21 0 0,0-1 0 0 0,-2 0 0 0 0,-1-1 0 0 0,-1 0 0 0 0,-1 0 0 0 0,0-1 0 0 0,-2 1 0 0 0,-1-1 0 0 0,-1 0 0 0 0,-1-1 0 0 0,-1 1 0 0 0,-2-17-21 0 0,1 35-19 0 0,0 0 0 0 0,-1 0 0 0 0,1 0 1 0 0,-1 0-1 0 0,-1 0 0 0 0,1 0 0 0 0,-1 1 1 0 0,0-1-1 0 0,-1 1 0 0 0,1-1 0 0 0,-1 1 1 0 0,0 0-1 0 0,0 0 0 0 0,-1 0 0 0 0,1 0 1 0 0,-1 1-1 0 0,0 0 0 0 0,-1-1 0 0 0,1 1 0 0 0,-1 1 1 0 0,1-1-1 0 0,-1 1 0 0 0,0 0 0 0 0,-1 0 1 0 0,1 0-1 0 0,0 0 0 0 0,-3 0 19 0 0,-3-1-29 0 0,1 1-1 0 0,-1 0 0 0 0,0 1 1 0 0,1 0-1 0 0,-1 0 0 0 0,0 1 1 0 0,0 1-1 0 0,0 0 0 0 0,0 0 1 0 0,0 1-1 0 0,0 0 0 0 0,0 1 1 0 0,0 1-1 0 0,-6 1 30 0 0,-1 2-10 0 0,0 1 1 0 0,1 0-1 0 0,0 2 0 0 0,0-1 1 0 0,1 2-1 0 0,0 0 0 0 0,0 2 1 0 0,1-1-1 0 0,1 2 0 0 0,0 0 10 0 0,7-6 8 0 0,1-1 0 0 0,1 1 1 0 0,-1 0-1 0 0,1 1 0 0 0,1-1 0 0 0,-1 1 0 0 0,1 0 0 0 0,0 0 0 0 0,1 0 0 0 0,0 1 0 0 0,1-1 0 0 0,-1 1 1 0 0,1 0-1 0 0,1-1 0 0 0,0 1 0 0 0,0 0 0 0 0,1 0 0 0 0,0 0 0 0 0,1 0 0 0 0,-1 0 0 0 0,2-1 0 0 0,0 5-8 0 0,5 5 52 0 0,1 0-1 0 0,1-1 1 0 0,0 0-1 0 0,2 0 0 0 0,0-1 1 0 0,0-1-1 0 0,1 0 1 0 0,1 0-1 0 0,1-1 0 0 0,0-1 1 0 0,1 0-1 0 0,0-1 1 0 0,13 8-52 0 0,144 105 694 0 0,-81-59-407 0 0,-66-40-263 0 0,-17-20-1196 0 0,-2-20-3634 0 0,-4 9 661 0 0,0 1-6588 0 0</inkml:trace>
  <inkml:trace contextRef="#ctx0" brushRef="#br0" timeOffset="8135.909">4069 652 14227 0 0,'0'0'2230'0'0,"0"0"-754"0"0,0 0-317 0 0,0 0 39 0 0,0 0 57 0 0,0 0-91 0 0,0 0-288 0 0,0 0-287 0 0,0 0-139 0 0,0 0-10 0 0,0 0 23 0 0,0 0 30 0 0,0 0-43 0 0,-1 14-85 0 0,0-1-262 0 0,-1 0 0 0 0,0 0 0 0 0,0-1-1 0 0,-1 1 1 0 0,-1 0 0 0 0,-1-1 0 0 0,1 0 0 0 0,-7 10-103 0 0,-27 39 225 0 0,-3-2 1 0 0,-2-1-1 0 0,-11 7-225 0 0,2-3-125 0 0,39-44-315 0 0,13-17 244 0 0,-9-9-5720 0 0,4-5 1169 0 0,3 4-2031 0 0,2 2-3354 0 0</inkml:trace>
  <inkml:trace contextRef="#ctx0" brushRef="#br0" timeOffset="8617.543">3784 590 9522 0 0,'0'0'2837'0'0,"0"0"-469"0"0,0 0-415 0 0,0 0-272 0 0,0 0-180 0 0,0 0-201 0 0,0 0-269 0 0,0 0-235 0 0,0 0-229 0 0,0 0-191 0 0,0 0-103 0 0,0 0-14 0 0,-3 1 17 0 0,3-1-228 0 0,-1 0-1 0 0,1 1 1 0 0,-1-1 0 0 0,0 1 0 0 0,1-1-1 0 0,-1 1 1 0 0,1 0 0 0 0,-1-1-1 0 0,1 1 1 0 0,-1 0 0 0 0,1-1 0 0 0,0 1-1 0 0,-1 0 1 0 0,1-1 0 0 0,0 1-1 0 0,-1 0 1 0 0,1 0 0 0 0,0-1 0 0 0,0 1-1 0 0,0 0 1 0 0,0 0 0 0 0,0 0-1 0 0,0-1 1 0 0,0 1 0 0 0,0 0 0 0 0,0 0-1 0 0,0-1 1 0 0,0 1 0 0 0,0 0-1 0 0,1 0 1 0 0,-1-1 0 0 0,0 1-1 0 0,1 0 1 0 0,-1 0 0 0 0,0-1 0 0 0,1 1-1 0 0,-1 0 1 0 0,1-1 0 0 0,-1 1-1 0 0,1-1 1 0 0,-1 1 0 0 0,1 0 0 0 0,-1-1-1 0 0,1 0 1 0 0,0 1 0 0 0,-1-1-1 0 0,1 1 1 0 0,0-1 0 0 0,0 0 0 0 0,-1 1-1 0 0,1-1 1 0 0,0 0 0 0 0,-1 0-1 0 0,1 1-46 0 0,143 138 2671 0 0,-49 8-2157 0 0,-65-90-415 0 0,2-3 0 0 0,3 0 0 0 0,2-2 0 0 0,10 7-100 0 0,-33-52-383 0 0,-20-16-876 0 0,0 1-1601 0 0,-1 3-2005 0 0,5 2-7198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51.802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1 715,'16'68,"-16"-68,0-1,0 1,0 0,0 0,0-1,1 1,-1 0,0 0,0-1,0 1,0 0,0 0,0-1,0 1,0 0,1 0,-1 0,0-1,0 1,0 0,0 0,1 0,-1 0,0-1,0 1,0 0,1 0,-1 0,0 0,0 0,1 0,-1 0,0 0,0 0,1 0,-1 0,0 0,0 0,1 0,-1 0,0 0,0 0,1 0,-1 0,0 0,0 0,1 0,-1 0,0 0,0 0,0 1,3-29,-1-66,-3 44,2 1,3-1,1 1,3 0,11-35,-11 51,2 0,2 1,1 0,1 1,1 0,2 2,1 0,12-14,-29 41,0 0,0 0,0 0,0 0,1 1,-1-1,1 0,-1 1,1-1,0 1,-1-1,1 1,0 0,0-1,0 1,0 0,0 1,0-1,1 0,-1 0,0 1,0-1,0 1,1 0,-1 0,0 0,0 0,1 0,-1 0,0 1,0-1,1 1,-1-1,0 1,0 0,0 0,0 0,0 0,0 0,0 1,2 4,0 1,0-1,-1 1,0 0,0 0,0 1,-1-1,-1 0,1 1,-1-1,0 1,-1 0,0-1,0 1,-1 5,0-5,1 0,0 1,1-1,0 0,0 1,0-1,1 0,0 0,1 0,0 0,0 0,3 4,5 1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9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2577 0 0,'0'0'1652'0'0,"0"0"-29"0"0,0 0 83 0 0,0 0 98 0 0,0 0-9 0 0,0 0-168 0 0,0 0-280 0 0,0 0-283 0 0,0 0-222 0 0,0 0-102 0 0,0 0-24 0 0,0 0 4 0 0,0 0 4 0 0,0 0-19 0 0,0 0-61 0 0,3 8 7090 0 0,-2-5-7293 0 0,126 8 395 0 0,20-19-305 0 0,90-14 508 0 0,-242 20-1289 0 0,-2-2-3095 0 0,1 3-5558 0 0,4 1-3377 0 0</inkml:trace>
  <inkml:trace contextRef="#ctx0" brushRef="#br0" timeOffset="498.729">14 511 13187 0 0,'0'0'1843'0'0,"0"0"-308"0"0,0 0-60 0 0,0 0 35 0 0,0 0-93 0 0,0 0-259 0 0,0 0-347 0 0,0 0-273 0 0,0 0-164 0 0,0 0-76 0 0,0 0 13 0 0,0 0 24 0 0,11 11 1819 0 0,90 0 337 0 0,326-40-1564 0 0,-427 29-1274 0 0,-1 0-35 0 0,0 0-1138 0 0,1 0-5017 0 0,0 0-5527 0 0</inkml:trace>
  <inkml:trace contextRef="#ctx0" brushRef="#br0" timeOffset="1540.179">271 3 13675 0 0,'0'0'1988'0'0,"0"0"-219"0"0,0 0-105 0 0,0 0-62 0 0,0 0-205 0 0,0 0-323 0 0,0 0-283 0 0,0 0-248 0 0,0 0-151 0 0,0 0-88 0 0,0 0-40 0 0,0 0-7 0 0,0 0-22 0 0,-9-3 654 0 0,59 46 898 0 0,226 68-202 0 0,-133-19-1424 0 0,-78-33-168 0 0,-61-45 41 0 0,-4-13-11 0 0,0-1 5 0 0,-15 15 332 0 0,-76 77-179 0 0,0 14-142 0 0,-119 71 49 0 0,138-108-60 0 0,45-35 22 0 0,26-34-44 0 0,1-3-1012 0 0,2-11-11561 0 0,0 13-402 0 0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4.8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389 1 5273 0 0,'0'0'2238'0'0,"0"0"-104"0"0,0 0 4 0 0,0 0 86 0 0,0 0-4 0 0,0 0-231 0 0,0 0-415 0 0,0 0-412 0 0,0 0-311 0 0,0 0-209 0 0,0 0-146 0 0,0 0-96 0 0,0 0-61 0 0,-10 3 381 0 0,-4 241 2140 0 0,-44 245-1679 0 0,1-294-1073 0 0,42-143-78 0 0,14-49-46 0 0,1-3-13 0 0,0 0-10 0 0,0 0-23 0 0,0 0 3 0 0,0 0-4 0 0,23-55-957 0 0,0-19-2116 0 0,-18 49-1090 0 0,-1 0-4254 0 0,-4 9-2969 0 0</inkml:trace>
  <inkml:trace contextRef="#ctx0" brushRef="#br0" timeOffset="401.955">46 71 1728 0 0,'0'0'2014'0'0,"0"0"-424"0"0,0 0-83 0 0,0 0 82 0 0,0 0 133 0 0,0 0 51 0 0,0 0-122 0 0,0 0-190 0 0,0 0-123 0 0,0 0-134 0 0,0 0-141 0 0,0 0-95 0 0,0 0-106 0 0,-7-3-91 0 0,-24-10-82 0 0,23 10-100 0 0,8 3-90 0 0,0 0-97 0 0,0 0-68 0 0,0 0-56 0 0,0 0-37 0 0,23 10 1215 0 0,30 2-772 0 0,-1-3 0 0 0,2-2 0 0 0,-1-2 0 0 0,1-2 0 0 0,43-5-684 0 0,-58 2 152 0 0,221-33 192 0 0,-184 27-1471 0 0,-65 31-2423 0 0,-9-14-5277 0 0,-1-4-3873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23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574 332 568 0 0,'0'0'996'0'0,"0"0"-142"0"0,0 0 150 0 0,0 0 320 0 0,0 0 247 0 0,0 0 102 0 0,0 0-102 0 0,0 0-226 0 0,0 0-242 0 0,0 0-235 0 0,0 0-171 0 0,11-5-79 0 0,35-15 25 0 0,-35 15 87 0 0,-11 5 93 0 0,0 0 38 0 0,0 0-47 0 0,0 0-77 0 0,0 0-68 0 0,0 0-38 0 0,0 0-1 0 0,0 0 17 0 0,0 0-13 0 0,0 0-13 0 0,0 0-36 0 0,0 0-68 0 0,-32-17 669 0 0,16 10-1126 0 0,0 2 1 0 0,-1 1-1 0 0,0 0 0 0 0,0 1 0 0 0,0 0 1 0 0,0 2-1 0 0,0 0 0 0 0,0 1 1 0 0,-1 0-1 0 0,1 2 0 0 0,0 0 0 0 0,0 1 1 0 0,0 0-1 0 0,0 2 0 0 0,1 0 0 0 0,0 0 1 0 0,0 2-1 0 0,0 0 0 0 0,1 1 1 0 0,-14 9-61 0 0,5-4 63 0 0,21-13-59 0 0,0 1 0 0 0,0 0 0 0 0,1 0 0 0 0,-1 1-1 0 0,0-1 1 0 0,0 1 0 0 0,1-1 0 0 0,-1 1 0 0 0,1 0 0 0 0,-1 0 0 0 0,1 0 0 0 0,0 0-1 0 0,0 0 1 0 0,0 1 0 0 0,0-1 0 0 0,0 1 0 0 0,1-1 0 0 0,-1 1 0 0 0,1 0 0 0 0,-1 0-1 0 0,1-1 1 0 0,0 1 0 0 0,0 0 0 0 0,0 0 0 0 0,1 0 0 0 0,-1 0 0 0 0,1 1-4 0 0,-1 0 4 0 0,0 1 0 0 0,1 0 0 0 0,-1-1 1 0 0,1 1-1 0 0,1-1 0 0 0,-1 1 1 0 0,1 0-1 0 0,-1-1 0 0 0,1 1 0 0 0,0-1 1 0 0,1 0-1 0 0,-1 1 0 0 0,1-1 1 0 0,0 0-1 0 0,0 0 0 0 0,0 0 0 0 0,1 0 1 0 0,-1 0-1 0 0,1 0 0 0 0,0-1 1 0 0,0 1-1 0 0,0-1 0 0 0,1 0 0 0 0,-1 0 1 0 0,1 0-1 0 0,0 0 0 0 0,-1-1 1 0 0,1 0-5 0 0,201 65 344 0 0,-187-49-322 0 0,-18-18-26 0 0,0 0 10 0 0,-15 12 354 0 0,-267 138 255 0 0,255-132-591 0 0,17-12-24 0 0,0 0 0 0 0,0 0 0 0 0,1 1 0 0 0,0 0 1 0 0,1 0-1 0 0,0 1 0 0 0,0 0 0 0 0,0 1 0 0 0,1 0 1 0 0,0 0-1 0 0,1 0 0 0 0,0 1 0 0 0,-4 8 0 0 0,9-15 1 0 0,0 1 0 0 0,0-1 0 0 0,1 1 0 0 0,-1-1 0 0 0,1 1-1 0 0,0-1 1 0 0,0 1 0 0 0,0-1 0 0 0,0 1 0 0 0,1-1 0 0 0,-1 1 0 0 0,1-1-1 0 0,0 1 1 0 0,0-1 0 0 0,0 0 0 0 0,0 1 0 0 0,1-1 0 0 0,-1 0-1 0 0,1 0 1 0 0,0 0 0 0 0,0 0 0 0 0,0 0 0 0 0,0-1 0 0 0,1 1 0 0 0,-1 0-1 0 0,1-1 1 0 0,-1 0 0 0 0,1 0 0 0 0,0 0 0 0 0,0 0 0 0 0,0 0 0 0 0,3 1-1 0 0,4 2 47 0 0,0-1 1 0 0,0 0-1 0 0,1 0 1 0 0,-1-1-1 0 0,1-1 1 0 0,0 1-1 0 0,-1-2 1 0 0,1 0-1 0 0,0 0 1 0 0,1-1-48 0 0,124-18 264 0 0,-102 3-3226 0 0,-26 10 249 0 0,-4 3 259 0 0,0-2-4077 0 0,-2 0-5431 0 0</inkml:trace>
  <inkml:trace contextRef="#ctx0" brushRef="#br0" timeOffset="500.253">395 0 6705 0 0,'0'0'2076'0'0,"0"0"-285"0"0,0 0-220 0 0,0 0-54 0 0,0 0-20 0 0,0 0-134 0 0,0 0-247 0 0,0 0-275 0 0,0 0-207 0 0,0 0-57 0 0,0 0 26 0 0,0 0 66 0 0,0 0 16 0 0,-4 13-79 0 0,-22 111 1153 0 0,14 318 1566 0 0,-36-63-2997 0 0,12-192-289 0 0,33-156 844 0 0,3-25-3408 0 0,0-3-3378 0 0,0-2 45 0 0,0-5-5896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56 0 0 0,'0'0'1752'0'0,"0"0"-10"0"0,0 0 137 0 0,0 0 302 0 0,0 0 210 0 0,0 0-64 0 0,0 0-371 0 0,0 0-507 0 0,0 0-385 0 0,0 0-241 0 0,0 0-142 0 0,6 8 2631 0 0,51-8-1572 0 0,16 1-625 0 0,-1-3 0 0 0,0-3 0 0 0,55-11-1115 0 0,85-18 1029 0 0,-168 27-2270 0 0,-73 26-3889 0 0,16-9-3295 0 0,7-6-2842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5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8418 0 0,'0'0'2650'0'0,"0"0"-481"0"0,0 0-269 0 0,0 0-107 0 0,0 0-170 0 0,0 0-325 0 0,0 0-371 0 0,0 0-303 0 0,0 0-204 0 0,0 0-104 0 0,0 0-57 0 0,0 0-11 0 0,0 0 17 0 0,-4 4 87 0 0,1 0-294 0 0,3-4-36 0 0,1 0 0 0 0,-1 0 1 0 0,1 0-1 0 0,-1 0 0 0 0,1 0 0 0 0,-1 0 1 0 0,1 0-1 0 0,-1 0 0 0 0,1 0 1 0 0,-1 0-1 0 0,1 0 0 0 0,-1 0 0 0 0,1 0 1 0 0,-1 0-1 0 0,1 1 0 0 0,-1-1 1 0 0,0 0-1 0 0,1 0 0 0 0,-1 1 0 0 0,1-1 1 0 0,-1 0-1 0 0,1 0 0 0 0,-1 1 0 0 0,0-1 1 0 0,1 0-1 0 0,-1 1 0 0 0,0-1 1 0 0,1 1-1 0 0,-1-1 0 0 0,0 1 0 0 0,0-1 1 0 0,0 0-1 0 0,1 1 0 0 0,-1-1 1 0 0,0 1-1 0 0,0-1 0 0 0,0 1 0 0 0,0-1 1 0 0,0 1-1 0 0,1-1 0 0 0,-1 1 1 0 0,0-1-1 0 0,0 1 0 0 0,-1-1 0 0 0,1 1 1 0 0,0-1-1 0 0,0 1 0 0 0,0-1 0 0 0,0 1 1 0 0,0-1-1 0 0,0 1 0 0 0,-1-1 1 0 0,1 1-1 0 0,0-1 0 0 0,0 0 0 0 0,-1 1 1 0 0,1-1-1 0 0,0 1 0 0 0,-1-1 1 0 0,1 0-1 0 0,0 1 0 0 0,-1-1 0 0 0,1 0 1 0 0,0 1-1 0 0,-1-1-22 0 0,186 1 2400 0 0,67-34-1179 0 0,-148 29-3139 0 0,-102 9-2032 0 0,-3 0-6644 0 0,0-4-637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10386 0 0,'0'0'2671'0'0,"0"0"-907"0"0,0 0-372 0 0,0 0-27 0 0,0 0 22 0 0,0 0-50 0 0,0 0-166 0 0,0 0-187 0 0,0 0-84 0 0,0 0-38 0 0,0 0-117 0 0,0 0-74 0 0,21 5-83 0 0,67 14-133 0 0,-69-16-252 0 0,1 0 0 0 0,-1-2 0 0 0,1 0-1 0 0,0-1 1 0 0,0-1 0 0 0,-1-1 0 0 0,2-1-203 0 0,14-1 248 0 0,152-19 427 0 0,-95 8-2732 0 0,-91 14 1702 0 0,0 0-1510 0 0,0 0-3539 0 0,0 1-6959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6.9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1 420 6729 0 0,'0'0'1571'0'0,"0"0"-168"0"0,0 0 150 0 0,0 0 138 0 0,0 0 30 0 0,0 0-123 0 0,0 0-228 0 0,0 0-237 0 0,0 0-211 0 0,0 0-187 0 0,33-6-129 0 0,101-21-109 0 0,-75 2 157 0 0,-53 17-515 0 0,20-25 312 0 0,-2 0 0 0 0,-1-1 0 0 0,-1-2 0 0 0,-2 0 1 0 0,-2-1-1 0 0,-1-1 0 0 0,-2 0 0 0 0,1-12-451 0 0,-13 32 711 0 0,-3 21-206 0 0,0 1-562 0 0,9 240 605 0 0,5-153-384 0 0,-3 1 0 0 0,-5 0 0 0 0,-3 0 0 0 0,-5 1 0 0 0,-3-1 0 0 0,-14 61-164 0 0,-16 57 45 0 0,34-204-1 0 0,-3 5-484 0 0,2-19-433 0 0,-3-9 409 0 0,4-74-3539 0 0,7 61-76 0 0,3 2-3799 0 0,-2 9-3096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 1 11490 0 0,'0'0'4264'0'0,"0"0"-2406"0"0,0 0-867 0 0,0 0-157 0 0,0 0 15 0 0,0 0 2 0 0,-38 24-66 0 0,-116 76-109 0 0,-15 23 987 0 0,46-21-375 0 0,122-101-1276 0 0,1-1-1 0 0,-1 1 0 0 0,0 0 0 0 0,1 0 1 0 0,-1 0-1 0 0,0 0 0 0 0,1 0 0 0 0,-1 0 1 0 0,1 0-1 0 0,-1 0 0 0 0,1 0 0 0 0,0 0 1 0 0,0 1-1 0 0,-1-1 0 0 0,1 0 0 0 0,0 0 1 0 0,0 0-1 0 0,0 0 0 0 0,0 0 0 0 0,0 0 1 0 0,0 1-1 0 0,0-1 0 0 0,1 0 0 0 0,-1 0 1 0 0,0 0-1 0 0,1 0 0 0 0,-1 0 0 0 0,1 0 1 0 0,-1 0-1 0 0,1 0 0 0 0,-1 0 0 0 0,1 0 1 0 0,0 0-1 0 0,-1 0 0 0 0,1 0 0 0 0,0 0 1 0 0,0 0-1 0 0,0-1 0 0 0,-1 1 0 0 0,1 0 1 0 0,0-1-1 0 0,0 1 0 0 0,0-1 0 0 0,0 1 1 0 0,1-1-12 0 0,54 17 428 0 0,-41-14-306 0 0,14 6 266 0 0,-2 1 1 0 0,0 1-1 0 0,0 2 1 0 0,-1 1-1 0 0,0 0 1 0 0,7 8-389 0 0,81 91 1172 0 0,-36-2-652 0 0,-71-38-134 0 0,-7-73-413 0 0,11 12-122 0 0,-7-11 81 0 0,-1 0 0 0 0,1-1 0 0 0,-1 1 0 0 0,0-1 0 0 0,1 1 0 0 0,-1-1 0 0 0,1 0 0 0 0,-1-1 0 0 0,1 1 0 0 0,-1 0 1 0 0,1-1-1 0 0,-1 0 0 0 0,0 0 0 0 0,1 0 0 0 0,-1 0 0 0 0,0-1 0 0 0,0 1 0 0 0,0-1 0 0 0,0 0 0 0 0,0 1 0 0 0,2-3 68 0 0,24-15-3885 0 0,-17 11 175 0 0,-2 0-8689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7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 14451 0 0,'0'0'3455'0'0,"0"0"-1301"0"0,0 0-525 0 0,0 0-153 0 0,0 0-145 0 0,0 0-192 0 0,0 0-274 0 0,0 0-237 0 0,0 0-150 0 0,0 0-133 0 0,0 0-89 0 0,0 0-49 0 0,-9 10-46 0 0,-26 32-35 0 0,31-37-112 0 0,1 0 1 0 0,0 1-1 0 0,0-1 1 0 0,0 1-1 0 0,1 0 1 0 0,0 0 0 0 0,0 0-1 0 0,1 0 1 0 0,-1 0-1 0 0,1 1 1 0 0,0-1-1 0 0,1 0 1 0 0,0 1-1 0 0,0-1 1 0 0,0 0-1 0 0,1 1 1 0 0,0-1-15 0 0,0 18-38 0 0,-2-12-596 0 0,6 30 548 0 0,3-33-2868 0 0,7-6-3354 0 0,-13-3-5010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0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 0 8642 0 0,'0'0'4641'0'0,"0"0"-2817"0"0,0 0-351 0 0,0 0-209 0 0,0 0-256 0 0,0 0-192 0 0,0 0-296 0 0,0 0-376 0 0,0 0-184 0 0,0 0-136 0 0,0 0-64 0 0,0 0-16 0 0,0 0-160 0 0,0 0-344 0 0,-44 55-584 0 0,52-36-2257 0 0,-5-8-8162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8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16227 0 0,'0'0'934'0'0,"0"0"-52"0"0,0 0 239 0 0,0 0 239 0 0,0 0-22 0 0,0 0-210 0 0,0 0-252 0 0,0 0-170 0 0,0 0-113 0 0,0 0-93 0 0,0 0-85 0 0,0 0-97 0 0,16-29-30 0 0,50-90-39 0 0,-29 30 267 0 0,-8-5-173 0 0,-23 174-1226 0 0,-7-74 892 0 0,1 0-1 0 0,0 0 1 0 0,1-1-1 0 0,-1 1 1 0 0,1 0 0 0 0,0 0-1 0 0,1-1 1 0 0,0 1 0 0 0,-1-1-1 0 0,2 1 1 0 0,-1-1-1 0 0,1 0 1 0 0,-1 0 0 0 0,1 0-1 0 0,1 0 1 0 0,-1 0-1 0 0,1-1 1 0 0,0 1 0 0 0,0-1-1 0 0,0 0 1 0 0,0-1-1 0 0,1 1 1 0 0,-1-1 0 0 0,1 1-1 0 0,0-1 1 0 0,0-1-1 0 0,1 1 1 0 0,-1-1 0 0 0,0 0-1 0 0,1 0 1 0 0,4 1-9 0 0,-4-2 97 0 0,0 0 0 0 0,1-1 0 0 0,-1 0 0 0 0,0 0 0 0 0,1 0 0 0 0,-1 0 0 0 0,0-1 0 0 0,1 0 0 0 0,-1-1 0 0 0,0 0 0 0 0,0 0 0 0 0,0 0 0 0 0,0 0 0 0 0,0-1 0 0 0,-1 0 0 0 0,1 0 0 0 0,-1-1 0 0 0,0 1 0 0 0,0-1 1 0 0,0 0-1 0 0,3-4-97 0 0,1-1 46 0 0,-1-1 1 0 0,0 0 0 0 0,-1-1-1 0 0,0 0 1 0 0,-1 0 0 0 0,0 0-1 0 0,0-1 1 0 0,-1 1 0 0 0,-1-1-1 0 0,0-1 1 0 0,-1 1 0 0 0,0 0-1 0 0,-1-1 1 0 0,0 0 0 0 0,-1-10-47 0 0,2 3-381 0 0,-1 6-2136 0 0,-2 3-4958 0 0,0 8-5131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965 459 0 0 0,'0'0'867'0'0,"0"0"541"0"0,0 0 497 0 0,0 0 272 0 0,0 0-60 0 0,0 0-362 0 0,0 0-504 0 0,0 0-382 0 0,0 0-146 0 0,0 0 13 0 0,8 11 3201 0 0,14 6 508 0 0,-32-12-109 0 0,-40 3-3794 0 0,-12-1-311 0 0,1 2-1 0 0,0 4 1 0 0,1 2-1 0 0,-45 18-230 0 0,-160 63 687 0 0,141-61 46 0 0,114-33-640 0 0,-2 0 21 0 0,19-1 147 0 0,26 13-206 0 0,54 8 80 0 0,297 63 155 0 0,-212-51-228 0 0,-146-21 33 0 0,-26-12-53 0 0,0-1 6 0 0,0 0 22 0 0,0 0-6 0 0,0 0 12 0 0,-30 2 32 0 0,0 2 0 0 0,0 1 0 0 0,1 1 0 0 0,-1 1 0 0 0,2 2 0 0 0,-3 1-108 0 0,-31 10 34 0 0,-200 64-42 0 0,260-83 9 0 0,-9 2-3 0 0,1 1 1 0 0,0 0-1 0 0,0 0 0 0 0,0 1 0 0 0,0 1 1 0 0,1-1-1 0 0,0 1 0 0 0,0 1 1 0 0,-3 3 1 0 0,-7 5-3 0 0,18-15 16 0 0,1 0-3 0 0,0 0-5 0 0,0 0-12 0 0,0 0-6 0 0,0 0 6 0 0,0 0 11 0 0,-1 0 6 0 0,0 0 20 0 0,1 0-26 0 0,0 0 3 0 0,-31 26 233 0 0,-7 0-224 0 0,37-23-28 0 0,48 5-111 0 0,221 54 322 0 0,-82-32-170 0 0,-118-16-79 0 0,-24-10 633 0 0,-44-4-590 0 0,0 0 11 0 0,0 0 4 0 0,0 0 0 0 0,0 0-3 0 0,0 0-7 0 0,0 0 2 0 0,0 0-20 0 0,0 0-4 0 0,0 0 20 0 0,0 0-8 0 0,1 0 25 0 0,0 0 18 0 0,-1 0-21 0 0,0 0-15 0 0,0 0 1 0 0,0 0 15 0 0,0 0-13 0 0,0 0-30 0 0,0 0 54 0 0,0 0 42 0 0,0 0-42 0 0,0 0-16 0 0,0 0-32 0 0,0 0 18 0 0,0 0 20 0 0,0 0-14 0 0,0 0 12 0 0,0 0-19 0 0,0 0 6 0 0,0 0 42 0 0,0 0-38 0 0,0 0-14 0 0,0 0 20 0 0,0 0-26 0 0,0 0 12 0 0,0 0 19 0 0,0 0-16 0 0,0 0 11 0 0,0 0-11 0 0,0 0-4 0 0,0 0 5 0 0,0 0 15 0 0,0 0-16 0 0,0 0 14 0 0,0 0-5 0 0,0 0-12 0 0,0 0 14 0 0,0 0-11 0 0,0 0-1 0 0,0 0 7 0 0,0 0-7 0 0,0 0-3 0 0,0 0 0 0 0,0 0 5 0 0,0 0 21 0 0,0 0-5 0 0,0 0-13 0 0,0 0 7 0 0,0 0-18 0 0,0 0 2 0 0,0 0 21 0 0,0 0-12 0 0,0 0 1 0 0,-30 0-3252 0 0,25 0 2138 0 0,-5 0-323 0 0,2 0-3881 0 0,4 0-6839 0 0</inkml:trace>
  <inkml:trace contextRef="#ctx0" brushRef="#br0" timeOffset="108861.88">392 39 0 0 0,'0'0'1379'0'0,"0"0"731"0"0,0 0 368 0 0,0 0 15 0 0,0 0-284 0 0,0 0-431 0 0,0 0-394 0 0,0 0-266 0 0,0 0-148 0 0,1-3-72 0 0,0 3-804 0 0,-1-1-1 0 0,1 0 1 0 0,-1 1 0 0 0,0-1-1 0 0,1 0 1 0 0,-1 1 0 0 0,0-1-1 0 0,0 0 1 0 0,0 0 0 0 0,0 1 0 0 0,1-1-1 0 0,-1 0 1 0 0,0 0 0 0 0,0 0-1 0 0,0 1 1 0 0,-1-1 0 0 0,1 0-1 0 0,0 0 1 0 0,0 1 0 0 0,0-1-1 0 0,-1 0 1 0 0,1 0 0 0 0,0 1 0 0 0,0-1-1 0 0,-1 0 1 0 0,1 1 0 0 0,-1-1-1 0 0,1 0 1 0 0,-1 1 0 0 0,1-1-1 0 0,-1 1 1 0 0,1-1 0 0 0,-1 1-1 0 0,1-1 1 0 0,-1 1 0 0 0,0-1 0 0 0,1 1-1 0 0,-1 0 1 0 0,0-1 0 0 0,1 1-1 0 0,-1 0 1 0 0,0-1 0 0 0,0 1-1 0 0,1 0 1 0 0,-1 0 0 0 0,0 0-1 0 0,0 0 1 0 0,1 0 0 0 0,-1 0 0 0 0,0 0-1 0 0,0 0-93 0 0,-7-3 219 0 0,-1 1-1 0 0,0 1 0 0 0,1 0 0 0 0,-1 0 1 0 0,0 0-1 0 0,1 1 0 0 0,-1 0 0 0 0,0 1 1 0 0,1 0-1 0 0,-1 0 0 0 0,0 1 1 0 0,1 0-1 0 0,0 1 0 0 0,-1 0 0 0 0,1 0-218 0 0,-12 6 233 0 0,13-7-174 0 0,1 0 0 0 0,-1 1 0 0 0,1 0 0 0 0,0 0-1 0 0,0 0 1 0 0,0 1 0 0 0,0 0 0 0 0,1 0-1 0 0,-1 1 1 0 0,1-1 0 0 0,0 1 0 0 0,0 0-1 0 0,1 1 1 0 0,0-1 0 0 0,0 1 0 0 0,0 0 0 0 0,-2 5-59 0 0,-2 8 68 0 0,2 1 1 0 0,0 0 0 0 0,2 1-1 0 0,0-1 1 0 0,1 1 0 0 0,1 0-1 0 0,1 0 1 0 0,1 14-69 0 0,20 658 1052 0 0,-18-640-891 0 0,-3 0-1 0 0,-2 0 1 0 0,-8 45-161 0 0,-24 112 557 0 0,-8-23 34 0 0,31-102-248 0 0,12-84-329 0 0,-1 0 0 0 0,1-1 1 0 0,-1 1-1 0 0,1 0 0 0 0,-1 0 1 0 0,1 0-1 0 0,0 0 0 0 0,-1 0 1 0 0,1 0-1 0 0,0 0 0 0 0,0 0 1 0 0,-1-1-1 0 0,1 1 0 0 0,0 0 1 0 0,0 0-1 0 0,0 0 0 0 0,0 0 1 0 0,0 0-1 0 0,1 0 0 0 0,-1 0 1 0 0,0 0-1 0 0,0 0 0 0 0,1 0 1 0 0,-1 0-1 0 0,0 0 0 0 0,1 0 1 0 0,-1-1-1 0 0,1 1 0 0 0,-1 0 1 0 0,1 0-1 0 0,-1 0 0 0 0,1-1 0 0 0,0 1 1 0 0,-1 0-1 0 0,1-1 0 0 0,0 1 1 0 0,0-1-1 0 0,-1 1 0 0 0,1-1 1 0 0,0 1-1 0 0,0-1 0 0 0,0 1 1 0 0,0-1-1 0 0,0 0 0 0 0,0 1 1 0 0,-1-1-1 0 0,1 0 0 0 0,0 0 1 0 0,0 0-1 0 0,0 0 0 0 0,0 0 1 0 0,0 0-1 0 0,0 0 0 0 0,0 0 1 0 0,0 0-1 0 0,0 0 0 0 0,0 0 1 0 0,0-1-1 0 0,0 1 0 0 0,0 0 1 0 0,0-1-1 0 0,-1 1 0 0 0,1-1 1 0 0,0 1-1 0 0,0-1 0 0 0,0 1 1 0 0,-1-1-1 0 0,1 1 0 0 0,0-1 1 0 0,0 0-15 0 0,10-2-19 0 0,81-14 199 0 0,55-13 91 0 0,-140 29-1206 0 0,-20 9-2024 0 0,8-2-2455 0 0,-2-2-7403 0 0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1 940 2216 0 0,'0'0'1720'0'0,"0"0"-1020"0"0,0 0-251 0 0,0 0 423 0 0,0 0 559 0 0,0 0 284 0 0,0 0 39 0 0,0 0-123 0 0,0 0-147 0 0,0 0-105 0 0,0 0-118 0 0,0 0-141 0 0,33 0-144 0 0,106 0-142 0 0,-29-4 1650 0 0,-105 4-2366 0 0,-1-1 1 0 0,1 0-1 0 0,-1-1 0 0 0,1 1 0 0 0,-1-1 0 0 0,0 0 1 0 0,0 0-1 0 0,0 0 0 0 0,0 0 0 0 0,0-1 1 0 0,0 0-1 0 0,-1 0 0 0 0,1 0 0 0 0,-1 0 1 0 0,0 0-1 0 0,1-1 0 0 0,-2 1 0 0 0,1-1 0 0 0,0 0 1 0 0,-1 0-1 0 0,0 0 0 0 0,0 0 0 0 0,0-1 1 0 0,0 1-1 0 0,-1 0 0 0 0,1-4-118 0 0,-1 5 3 0 0,-1 1 0 0 0,0-1-1 0 0,1 0 1 0 0,-2 0 0 0 0,1 0-1 0 0,0 0 1 0 0,0 1 0 0 0,-1-1 0 0 0,0 0-1 0 0,1 0 1 0 0,-1 0 0 0 0,0 1 0 0 0,0-1-1 0 0,-1 1 1 0 0,1-1 0 0 0,0 1 0 0 0,-1-1-1 0 0,0 1 1 0 0,1 0 0 0 0,-1 0 0 0 0,0-1-1 0 0,0 1 1 0 0,-1 1 0 0 0,1-1 0 0 0,0 0-1 0 0,0 0 1 0 0,-1 1 0 0 0,1 0-1 0 0,-1-1 1 0 0,1 1 0 0 0,-1 0 0 0 0,0 0-1 0 0,0 0 1 0 0,1 1 0 0 0,-1-1 0 0 0,0 1-1 0 0,-2-1-2 0 0,-3 0-26 0 0,0 1-1 0 0,0-1 1 0 0,0 2-1 0 0,0-1 1 0 0,0 1 0 0 0,1 0-1 0 0,-1 1 1 0 0,0-1-1 0 0,0 2 1 0 0,1-1-1 0 0,0 1 1 0 0,-1 0-1 0 0,1 1 1 0 0,0-1-1 0 0,1 1 1 0 0,-1 1-1 0 0,1-1 1 0 0,-1 1-1 0 0,1 1 1 0 0,1-1-1 0 0,-1 1 1 0 0,1 0 0 0 0,0 0-1 0 0,0 0 1 0 0,1 1-1 0 0,0-1 1 0 0,0 1-1 0 0,0 0 1 0 0,1 1-1 0 0,0-1 1 0 0,1 1-1 0 0,-1-1 1 0 0,2 1-1 0 0,-1 0 1 0 0,1-1-1 0 0,0 1 1 0 0,0 0-1 0 0,1 0 1 0 0,0 0 0 0 0,1 0 25 0 0,1-1 20 0 0,1-1-1 0 0,1 0 0 0 0,-1 0 1 0 0,1 0-1 0 0,0 0 0 0 0,0 0 1 0 0,0-1-1 0 0,1 1 0 0 0,0-1 1 0 0,0-1-1 0 0,1 1 0 0 0,-1-1 1 0 0,1 0-1 0 0,0 0 0 0 0,0 0 1 0 0,0-1-1 0 0,1 0 0 0 0,-1 0 1 0 0,2 0-19 0 0,11 4 139 0 0,0-1-1 0 0,0-1 1 0 0,0 0 0 0 0,1-1 0 0 0,0-2 0 0 0,-1 0 0 0 0,1-1 0 0 0,0 0 0 0 0,0-2 0 0 0,0-1 0 0 0,0 0 0 0 0,-1-1 0 0 0,1-1 0 0 0,-1-1 0 0 0,0-1 0 0 0,5-3-139 0 0,14-6 185 0 0,-1-2-1 0 0,-1-1 1 0 0,0-2-1 0 0,-2-1 1 0 0,0-2-1 0 0,-2-1 1 0 0,16-16-185 0 0,-23 15 46 0 0,-2-1 0 0 0,-1-1-1 0 0,-1-1 1 0 0,-2-1 0 0 0,-1 0 0 0 0,-1-1-1 0 0,-1-1 1 0 0,-2-1 0 0 0,11-32-46 0 0,-9 13-2 0 0,-3 0-1 0 0,-1 0 1 0 0,-3-1 0 0 0,-2-1 0 0 0,-2 1-1 0 0,-2-1 1 0 0,-4-20 2 0 0,2 66-2 0 0,-1 1 1 0 0,0-1-1 0 0,-1 1 1 0 0,1-1-1 0 0,-1 1 1 0 0,-1-1-1 0 0,1 1 0 0 0,-1-1 1 0 0,0 1-1 0 0,0 0 1 0 0,-1 0-1 0 0,0 0 0 0 0,0 0 1 0 0,-1 1-1 0 0,1-1 1 0 0,-1 1-1 0 0,0 0 0 0 0,0 0 1 0 0,-1 0-1 0 0,0 0 1 0 0,0 0 1 0 0,3 5-6 0 0,0-1 1 0 0,0 0-1 0 0,0 1 1 0 0,0-1-1 0 0,0 1 1 0 0,0-1-1 0 0,0 1 1 0 0,0 0-1 0 0,0 0 1 0 0,0 0-1 0 0,0 0 1 0 0,0 0 0 0 0,0 0-1 0 0,0 1 1 0 0,0-1-1 0 0,0 1 1 0 0,0 0-1 0 0,0-1 1 0 0,0 1-1 0 0,0 0 1 0 0,1 0-1 0 0,-1 0 1 0 0,0 0-1 0 0,0 0 1 0 0,1 0-1 0 0,-1 1 1 0 0,1-1-1 0 0,-1 1 1 0 0,1-1-1 0 0,0 1 1 0 0,-1-1-1 0 0,1 1 1 0 0,0 0-1 0 0,0 0 1 0 0,0-1 0 0 0,0 2 4 0 0,-32 69-22 0 0,32-70 25 0 0,-15 62 28 0 0,1 0 0 0 0,4 1 1 0 0,3 1-1 0 0,2 0 0 0 0,3 0 0 0 0,5 48-30 0 0,0-73 27 0 0,0-1 0 0 0,3 1 0 0 0,2 0 0 0 0,1-1 0 0 0,2 0 0 0 0,1-1 0 0 0,3 0 0 0 0,11 21-27 0 0,-21-50 0 0 0,-1-2-9 0 0,0 0 0 0 0,0 0 0 0 0,1-1 0 0 0,0 1 0 0 0,1-1 0 0 0,-1 0 0 0 0,1 0 0 0 0,1-1-1 0 0,-1 0 1 0 0,1 0 0 0 0,0 0 0 0 0,2 0 9 0 0,-1-43-1991 0 0,-12 2-1170 0 0,0 20-2547 0 0,4 4-6117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39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14107 0 0,'0'0'2443'0'0,"0"0"-1389"0"0,0 0-393 0 0,0 0 206 0 0,0 0 272 0 0,0 0 157 0 0,0 0-122 0 0,0 0-221 0 0,0 0-179 0 0,0 0-122 0 0,0 0-116 0 0,34 3-88 0 0,107 10-88 0 0,101-10-109 0 0,-240-3-340 0 0,61 0-812 0 0,-22 0-4973 0 0,-27 0-5935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7 5505 0 0,'0'0'2047'0'0,"0"0"6"0"0,0 0 39 0 0,0 0-22 0 0,0 0-180 0 0,0 0-358 0 0,0 0-353 0 0,0 0-215 0 0,0 0-72 0 0,0 0-26 0 0,0 0-23 0 0,2-7 3168 0 0,-50 322-2342 0 0,45-270-1523 0 0,3-29-409 0 0,3-25-1258 0 0,5-16-295 0 0,0-4-4578 0 0,-6 18-3697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2.9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12 15323 0 0,'0'0'2591'0'0,"0"0"-673"0"0,0 0-441 0 0,0 0-268 0 0,0 0-129 0 0,0 0-149 0 0,0 0-229 0 0,0 0-206 0 0,0 0-208 0 0,0 0-140 0 0,0 0-71 0 0,0 0-34 0 0,-4-2-24 0 0,-14-5-46 0 0,14 5-49 0 0,27 13-944 0 0,-4-6-938 0 0,-7-2-2771 0 0,-5 0-6778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3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277 67 2921 0 0,'0'0'1893'0'0,"0"0"161"0"0,0 0 103 0 0,0 0 80 0 0,0 0-128 0 0,0 0-350 0 0,0 0-283 0 0,0 0-246 0 0,0 0-155 0 0,0 0-94 0 0,0 0-86 0 0,0 0-69 0 0,-1-9-90 0 0,-1-25-99 0 0,2 32-562 0 0,-1 0-1 0 0,0 1 0 0 0,0 0 1 0 0,0-1-1 0 0,0 1 1 0 0,0 0-1 0 0,0-1 0 0 0,0 1 1 0 0,-1 0-1 0 0,1 0 1 0 0,0 0-1 0 0,-1 0 1 0 0,1 0-1 0 0,-1 0 0 0 0,1 0 1 0 0,-1 1-1 0 0,1-1 1 0 0,-1 0-1 0 0,0 1 0 0 0,1-1 1 0 0,-1 1-1 0 0,0 0 1 0 0,1 0-1 0 0,-1-1 0 0 0,0 1 1 0 0,1 0-1 0 0,-1 0 1 0 0,0 1-1 0 0,0-1-74 0 0,-8 0 64 0 0,1 0 1 0 0,-1 0-1 0 0,0 2 0 0 0,1-1 0 0 0,-1 1 1 0 0,1 0-1 0 0,-1 1 0 0 0,1 0 0 0 0,0 1 1 0 0,0 0-1 0 0,0 0 0 0 0,1 1 0 0 0,0 0 1 0 0,-1 0-1 0 0,2 1 0 0 0,-5 4-64 0 0,4-3 12 0 0,1 0 1 0 0,1 1-1 0 0,-1 0 0 0 0,1 1 0 0 0,1-1 0 0 0,0 1 1 0 0,0 0-1 0 0,0 1 0 0 0,1-1 0 0 0,1 1 0 0 0,-1 0 1 0 0,2 0-1 0 0,-1 0 0 0 0,2 0 0 0 0,-1 0 0 0 0,1 0 1 0 0,1 1-1 0 0,-1-1 0 0 0,2 0 0 0 0,0 1 0 0 0,0 1-12 0 0,1-4 26 0 0,0 0-1 0 0,1 0 0 0 0,-1 0 0 0 0,2 0 0 0 0,-1-1 1 0 0,1 1-1 0 0,0-1 0 0 0,0 0 0 0 0,1 0 1 0 0,0-1-1 0 0,0 1 0 0 0,1-1 0 0 0,0 0 1 0 0,0-1-1 0 0,0 1 0 0 0,1-1 0 0 0,0 0 1 0 0,-1-1-1 0 0,2 0 0 0 0,-1 0 0 0 0,0 0 0 0 0,1-1 1 0 0,0 0-1 0 0,0-1 0 0 0,0 0 0 0 0,5 1-25 0 0,-1-2-24 0 0,-1 0 0 0 0,1-1 0 0 0,-1-1-1 0 0,1 0 1 0 0,-1 0 0 0 0,0-2 0 0 0,1 1-1 0 0,-1-1 1 0 0,10-4 24 0 0,27-12-5935 0 0,-36 14-4770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44.4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117 373 3393 0 0,'0'0'2632'0'0,"0"0"-923"0"0,0 0-316 0 0,0 0 80 0 0,0 0 99 0 0,0 0-68 0 0,0 0-326 0 0,0 0-375 0 0,0 0-195 0 0,0 0 43 0 0,0 0 131 0 0,0 0 121 0 0,0 0 23 0 0,10 2-93 0 0,-3 0-746 0 0,0 0 137 0 0,0 0 0 0 0,0 0 0 0 0,0-1 0 0 0,0 0 0 0 0,0-1 0 0 0,0 1 0 0 0,1-1 0 0 0,-1 0 1 0 0,0-1-1 0 0,0 0 0 0 0,0 0 0 0 0,5-2-224 0 0,-4 1 145 0 0,1-1 0 0 0,0 0 0 0 0,-1-1 0 0 0,0 0 0 0 0,1 0 0 0 0,-2-1 0 0 0,1 0 0 0 0,0 0 0 0 0,-1-1 0 0 0,0 0 0 0 0,0 0 0 0 0,-1-1 0 0 0,0 0 0 0 0,0 0 0 0 0,-1 0 0 0 0,1-1 0 0 0,-1 0 0 0 0,-1 0 0 0 0,0 0 0 0 0,0 0 0 0 0,-1-1 0 0 0,0 1 0 0 0,0-1 0 0 0,-1 0 0 0 0,0 0 0 0 0,0 0 0 0 0,-1 0-145 0 0,-1 6 13 0 0,-1 1 0 0 0,1-1 0 0 0,-1 1-1 0 0,1-1 1 0 0,-1 1 0 0 0,0 0 0 0 0,0-1 0 0 0,0 1-1 0 0,0 0 1 0 0,0 0 0 0 0,-1 0 0 0 0,1-1 0 0 0,-1 1-1 0 0,1 1 1 0 0,-1-1 0 0 0,0 0 0 0 0,0 0 0 0 0,0 1-1 0 0,0-1 1 0 0,0 1 0 0 0,0-1 0 0 0,0 1 0 0 0,0 0-1 0 0,-1 0 1 0 0,1 0 0 0 0,0 0 0 0 0,-1 0 0 0 0,1 1-1 0 0,-1-1 1 0 0,1 1 0 0 0,-1 0 0 0 0,1-1 0 0 0,-1 1-13 0 0,-86 6-299 0 0,74-1 271 0 0,1 1 0 0 0,0 1 0 0 0,0 0 0 0 0,0 1 0 0 0,1 1-1 0 0,0 0 1 0 0,1 0 0 0 0,0 1 0 0 0,1 1 0 0 0,0 0 0 0 0,0 1 0 0 0,1 0 0 0 0,1 0 0 0 0,0 1-1 0 0,0 0 1 0 0,2 1 0 0 0,0 0 0 0 0,0 0 0 0 0,1 0 0 0 0,1 1 0 0 0,0 0 0 0 0,1 0 0 0 0,1 0-1 0 0,0 1 1 0 0,0 10 28 0 0,3-22 1 0 0,0 0-1 0 0,0 1 1 0 0,0-1-1 0 0,1 0 0 0 0,0 1 1 0 0,-1-1-1 0 0,2 0 1 0 0,-1 0-1 0 0,0 0 1 0 0,1 0-1 0 0,0 0 0 0 0,-1 0 1 0 0,2 0-1 0 0,-1 0 1 0 0,0-1-1 0 0,1 1 1 0 0,0-1-1 0 0,0 1 0 0 0,0-1 1 0 0,0 0-1 0 0,0 0 1 0 0,2 1-1 0 0,9 6-54 0 0,0-1 0 0 0,1 0 0 0 0,-1-1-1 0 0,2 0 1 0 0,-1-2 0 0 0,1 1 0 0 0,0-2 0 0 0,1 0 0 0 0,-1-1 0 0 0,1-1 0 0 0,0 0 0 0 0,0-1 0 0 0,0-1 0 0 0,0-1 0 0 0,0 0 0 0 0,0-1 0 0 0,4-2 54 0 0,20-10-3863 0 0,-24 6-4287 0 0,-7 6-3672 0 0</inkml:trace>
  <inkml:trace contextRef="#ctx0" brushRef="#br0" timeOffset="482.397">456 619 9066 0 0,'0'0'2822'0'0,"0"0"-936"0"0,0 0-322 0 0,0 0 51 0 0,0 0-49 0 0,0 0-177 0 0,0 0-258 0 0,0 0-221 0 0,0 0-146 0 0,0 0-92 0 0,0 0-107 0 0,25-33-90 0 0,75-106-73 0 0,-47 61 203 0 0,12-35 210 0 0,-21 54-556 0 0,-40 57-435 0 0,-8 12 44 0 0,-2 12 106 0 0,-3 6 22 0 0,1 1-1 0 0,1 0 1 0 0,1 0-1 0 0,2 0 0 0 0,1 1 1 0 0,1-1-1 0 0,2 17 5 0 0,2-40 26 0 0,0 0-1 0 0,0 0 0 0 0,1-1 1 0 0,-1 1-1 0 0,1 0 0 0 0,1-1 1 0 0,-1 0-1 0 0,1 0 0 0 0,0 0 1 0 0,0 0-1 0 0,1-1 0 0 0,-1 1 1 0 0,1-1-1 0 0,0 0 0 0 0,0-1 1 0 0,0 1-1 0 0,1-1 0 0 0,-1 0 1 0 0,1 0-1 0 0,0-1 0 0 0,0 1 1 0 0,0-1-1 0 0,0-1 0 0 0,0 1 1 0 0,0-1-1 0 0,0 0 0 0 0,0-1 1 0 0,1 1-1 0 0,-1-1 0 0 0,0 0 1 0 0,1-1-1 0 0,-1 1 0 0 0,0-1 1 0 0,0-1-1 0 0,0 1 0 0 0,0-1 1 0 0,0 0-1 0 0,0 0 0 0 0,0-1 1 0 0,0 0-1 0 0,2-2-25 0 0,10-6 129 0 0,-1-1 0 0 0,-1-1 0 0 0,0 0 0 0 0,-1-2-1 0 0,0 1 1 0 0,-1-2 0 0 0,-1 0 0 0 0,-1 0 0 0 0,0-1 0 0 0,-1-1-1 0 0,-1 0 1 0 0,0 0 0 0 0,-2-1 0 0 0,0-1 0 0 0,-1 1 0 0 0,-1-1-1 0 0,0 0 1 0 0,-2-1-129 0 0,0-26-480 0 0,-4 46 69 0 0,0 1-337 0 0,-6 11-13491 0 0,3-7 2003 0 0</inkml:trace>
  <inkml:trace contextRef="#ctx0" brushRef="#br0" timeOffset="1148.498">1415 450 13579 0 0,'0'0'1330'0'0,"0"0"-309"0"0,0 0 107 0 0,0 0 197 0 0,0 0 15 0 0,0 0-176 0 0,0 0-245 0 0,0 0-187 0 0,0 0-122 0 0,0 0-102 0 0,0 0-79 0 0,33-27-57 0 0,101-87-54 0 0,-25 9 890 0 0,-108 104-1189 0 0,0 1-1 0 0,1-1 1 0 0,-1 0 0 0 0,0 1-1 0 0,0-1 1 0 0,0 0 0 0 0,0 0 0 0 0,0 0-1 0 0,0 0 1 0 0,0 0 0 0 0,0 0 0 0 0,-1 0-1 0 0,1 0 1 0 0,0-1 0 0 0,-1 1-1 0 0,1 0 1 0 0,-1 0 0 0 0,1-1 0 0 0,-1 1-1 0 0,1 0 1 0 0,-1-1 0 0 0,0 1-1 0 0,0 0 1 0 0,0-1 0 0 0,1 1 0 0 0,-1 0-1 0 0,-1-1 1 0 0,1 1 0 0 0,0 0-1 0 0,0-1 1 0 0,0 1 0 0 0,-1 0 0 0 0,1-1-1 0 0,-1 1 1 0 0,1 0 0 0 0,-1-1-1 0 0,1 1 1 0 0,-1 0 0 0 0,0 0 0 0 0,0 0-1 0 0,1 0 1 0 0,-1 0 0 0 0,0 0-1 0 0,0 0 1 0 0,0 0 0 0 0,0 0 0 0 0,0 0-1 0 0,-1 0 1 0 0,1 1 0 0 0,0-1 0 0 0,0 0-1 0 0,0 1 1 0 0,-1-1 0 0 0,1 1-1 0 0,0-1 1 0 0,-1 1 0 0 0,1 0-19 0 0,-11 0-38 0 0,0 1 1 0 0,1 0 0 0 0,-1 1-1 0 0,1 1 1 0 0,0 0 0 0 0,-1 0-1 0 0,1 1 1 0 0,1 1 0 0 0,-1 0-1 0 0,1 0 1 0 0,0 1 0 0 0,0 0-1 0 0,-5 5 38 0 0,-4 1-61 0 0,1 2-1 0 0,1 0 0 0 0,0 1 0 0 0,0 1 0 0 0,2 0 1 0 0,0 1-1 0 0,1 1 0 0 0,1 0 0 0 0,0 1 0 0 0,2 0 1 0 0,0 1-1 0 0,1 0 0 0 0,1 1 0 0 0,1 0 0 0 0,-4 17 62 0 0,10-33-6 0 0,0 1 0 0 0,1-1 0 0 0,0 0 0 0 0,0 1 0 0 0,0-1 0 0 0,0 1 0 0 0,1 0 0 0 0,0-1 0 0 0,0 1 0 0 0,1-1-1 0 0,-1 1 1 0 0,1-1 0 0 0,1 1 0 0 0,-1-1 0 0 0,1 1 0 0 0,-1-1 0 0 0,2 0 0 0 0,-1 0 0 0 0,0 0 0 0 0,1 0 0 0 0,0 0 0 0 0,0-1-1 0 0,1 1 1 0 0,-1-1 0 0 0,1 0 0 0 0,0 0 0 0 0,0 0 0 0 0,0 0 0 0 0,1-1 0 0 0,0 1 6 0 0,13 2 44 0 0,0 0 1 0 0,1-2-1 0 0,-1 0 1 0 0,1-1-1 0 0,0-1 1 0 0,0 0-1 0 0,0-2 1 0 0,0 0-1 0 0,0-1 1 0 0,0-1-1 0 0,0-1 1 0 0,-1 0-1 0 0,1-2 1 0 0,-1 0-1 0 0,0-1 1 0 0,0-1-1 0 0,-1 0 1 0 0,0-1-1 0 0,6-5-44 0 0,9-6 104 0 0,-1-2-1 0 0,-1 0 0 0 0,-1-3 1 0 0,-1 0-1 0 0,-1-1 0 0 0,-1-2 1 0 0,-2-1-1 0 0,0-1 0 0 0,-2 0 1 0 0,-2-2-1 0 0,0-1 1 0 0,-2 0-1 0 0,-2-1 0 0 0,-1-1 1 0 0,-1-1-1 0 0,-2 0-103 0 0,2-70 61 0 0,-15 103-69 0 0,-1-1-1 0 0,0 0 0 0 0,0 1 1 0 0,0 0-1 0 0,-1-1 1 0 0,1 1-1 0 0,-1 0 0 0 0,1 0 1 0 0,-1 0-1 0 0,1 1 1 0 0,-1-1-1 0 0,0 1 0 0 0,0-1 1 0 0,0 1-1 0 0,0 0 0 0 0,0 0 1 0 0,0 0-1 0 0,0 1 1 0 0,0-1-1 0 0,-1 1 0 0 0,1-1 1 0 0,0 1-1 0 0,0 0 1 0 0,0 0-1 0 0,-1 1 0 0 0,1-1 1 0 0,0 1-1 0 0,0-1 0 0 0,0 1 1 0 0,-2 1 8 0 0,-2-2-26 0 0,-7 4-7 0 0,1 0-1 0 0,-1 0 1 0 0,1 2-1 0 0,0-1 1 0 0,0 2-1 0 0,0 0 1 0 0,1 0-1 0 0,0 1 1 0 0,1 1-1 0 0,-1 0 1 0 0,2 0-1 0 0,-1 1 1 0 0,1 1-1 0 0,1-1 1 0 0,0 2-1 0 0,-2 2 34 0 0,8-9-15 0 0,-1-1-1 0 0,1 1 1 0 0,-1 0-1 0 0,1-1 1 0 0,1 1-1 0 0,-1 1 1 0 0,1-1 0 0 0,0 0-1 0 0,0 1 1 0 0,0-1-1 0 0,1 1 1 0 0,0-1-1 0 0,0 1 1 0 0,0 0-1 0 0,1-1 1 0 0,-1 1-1 0 0,2 4 16 0 0,1-6-10 0 0,1 0 0 0 0,0 0-1 0 0,0-1 1 0 0,0 1 0 0 0,0-1-1 0 0,1 0 1 0 0,0 0-1 0 0,-1 0 1 0 0,1 0 0 0 0,0-1-1 0 0,0 1 1 0 0,0-1-1 0 0,1 0 1 0 0,-1 0 0 0 0,0-1-1 0 0,1 1 1 0 0,-1-1 0 0 0,1 0-1 0 0,0 0 1 0 0,-1-1-1 0 0,1 1 1 0 0,0-1 0 0 0,4 0 10 0 0,340 7 50 0 0,-347-7-52 0 0,1 0 0 0 0,-1 1 0 0 0,1-1 0 0 0,-1 1 0 0 0,1-1 0 0 0,-1 1 0 0 0,0 0 0 0 0,1 0 0 0 0,-1 0 0 0 0,0 0 1 0 0,0 0-1 0 0,0 0 0 0 0,0 1 0 0 0,0-1 0 0 0,0 1 0 0 0,0-1 0 0 0,0 1 0 0 0,0 0 0 0 0,-1 0 0 0 0,1 0 0 0 0,-1 0 0 0 0,1 0 0 0 0,-1 0 0 0 0,0 0 0 0 0,0 1 0 0 0,0-1 0 0 0,0 0 0 0 0,0 1 0 0 0,0-1 0 0 0,-1 0 0 0 0,1 1 0 0 0,-1-1 0 0 0,0 1 0 0 0,0-1 0 0 0,0 1 0 0 0,0-1 0 0 0,0 1 0 0 0,0-1 0 0 0,0 1 0 0 0,-1-1 0 0 0,0 1 0 0 0,1-1 0 0 0,-1 0 0 0 0,0 1 0 0 0,0-1 0 0 0,0 0 0 0 0,0 0 0 0 0,-1 0 0 0 0,1 0 0 0 0,-1 0 0 0 0,-1 2 2 0 0,-51 75-4855 0 0,-3 6-5769 0 0,53-80-540 0 0</inkml:trace>
  <inkml:trace contextRef="#ctx0" brushRef="#br0" timeOffset="1801.336">2766 111 14619 0 0,'0'0'1588'0'0,"0"0"-415"0"0,0 0-188 0 0,0 0-119 0 0,0 0-102 0 0,0 0-139 0 0,-31 13-151 0 0,-98 43-166 0 0,63-13-58 0 0,56-32-216 0 0,-8 11-30 0 0,0 1-1 0 0,2 1 1 0 0,0 0 0 0 0,2 1 0 0 0,-8 18-4 0 0,16-30-12 0 0,0 1-1 0 0,0 0 1 0 0,1 0 0 0 0,1 0 0 0 0,0 1 0 0 0,1-1 0 0 0,1 1 0 0 0,0 0 0 0 0,1 0-1 0 0,1 0 1 0 0,1 11 12 0 0,-1-24 36 0 0,1 1 0 0 0,0-1-1 0 0,0 0 1 0 0,0 0-1 0 0,0 1 1 0 0,0-1 0 0 0,0 0-1 0 0,0 0 1 0 0,1 0-1 0 0,-1-1 1 0 0,1 1 0 0 0,0 0-1 0 0,-1 0 1 0 0,1-1 0 0 0,0 1-1 0 0,0-1 1 0 0,0 1-1 0 0,0-1 1 0 0,0 0 0 0 0,0 0-1 0 0,0 0 1 0 0,1 0-1 0 0,-1 0 1 0 0,0-1 0 0 0,1 1-1 0 0,-1-1 1 0 0,0 1 0 0 0,1-1-1 0 0,-1 0 1 0 0,0 0-1 0 0,1 0 1 0 0,-1 0 0 0 0,1 0-36 0 0,83-14 1628 0 0,-51-5-1378 0 0,-2-1 0 0 0,1-2 0 0 0,-2-1 0 0 0,-1-1 0 0 0,-1-2 0 0 0,-2-1 0 0 0,0-1 0 0 0,23-32-250 0 0,78-73 492 0 0,-73 92-384 0 0,-48 69-123 0 0,-5 177 122 0 0,-34 125-236 0 0,18-242 113 0 0,-3 0 0 0 0,-4-2 0 0 0,-4 0 0 0 0,-4-2 0 0 0,-30 62 16 0 0,54-133-22 0 0,-1-1 1 0 0,0 1 0 0 0,-1-1-1 0 0,0 0 1 0 0,-1 0-1 0 0,0-1 1 0 0,-1 0 0 0 0,-1 0-1 0 0,1-1 1 0 0,-2 0-1 0 0,1 0 1 0 0,-1-1 0 0 0,-1-1-1 0 0,0 0 1 0 0,0 0-1 0 0,0-1 1 0 0,-1 0 0 0 0,0-1-1 0 0,-1 0 1 0 0,1-1-1 0 0,-1-1 1 0 0,0 0 0 0 0,0 0-1 0 0,-13 1 22 0 0,22-6-10 0 0,1 1-1 0 0,-1 0 1 0 0,1-1-1 0 0,0 0 1 0 0,-1 0-1 0 0,1 0 1 0 0,0 0-1 0 0,0 0 1 0 0,0-1-1 0 0,0 1 1 0 0,0-1 0 0 0,0 0-1 0 0,0 0 1 0 0,0 0-1 0 0,1 0 1 0 0,-1-1-1 0 0,1 1 1 0 0,0-1-1 0 0,0 1 1 0 0,0-1-1 0 0,0 0 1 0 0,0 0-1 0 0,0 0 1 0 0,1 0-1 0 0,-1 0 1 0 0,1 0-1 0 0,0 0 1 0 0,0-1-1 0 0,0 1 1 0 0,0 0-1 0 0,1-2 11 0 0,-11-108-124 0 0,11 113 124 0 0,0-26-12 0 0,1-1-1 0 0,1 1 1 0 0,2-1 0 0 0,0 1 0 0 0,2 0-1 0 0,1 1 1 0 0,0-1 0 0 0,2 2 0 0 0,2-1-1 0 0,0 1 1 0 0,4-6 12 0 0,14-16-10 0 0,3 2 0 0 0,1 0 0 0 0,2 2 0 0 0,2 2 0 0 0,1 1 0 0 0,2 3 0 0 0,2 0 0 0 0,1 3-1 0 0,22-12 11 0 0,104-57-752 0 0,-159 96 117 0 0,9-5-1571 0 0,-9 3-6306 0 0,-8 6-3324 0 0</inkml:trace>
  <inkml:trace contextRef="#ctx0" brushRef="#br0" timeOffset="2437.489">3411 111 11779 0 0,'0'0'3376'0'0,"0"0"-1793"0"0,0 0-805 0 0,0 0-75 0 0,0 0-26 0 0,0 0 3 0 0,0 0-30 0 0,0 0-88 0 0,0 0-68 0 0,0 0-101 0 0,0 0-102 0 0,0 0-92 0 0,-8 27-83 0 0,-21 83-39 0 0,22-8 4 0 0,7-97-66 0 0,0 1-1 0 0,0-1 1 0 0,0 0-1 0 0,1 0 1 0 0,0 0-1 0 0,0 0 1 0 0,0 0-1 0 0,1 0 1 0 0,0 0-1 0 0,0 0 1 0 0,0 0 0 0 0,0 0-1 0 0,1-1 1 0 0,0 0-1 0 0,0 1 1 0 0,0-1-1 0 0,0 0 1 0 0,1 0-1 0 0,-1-1 1 0 0,1 1-1 0 0,0-1 1 0 0,0 1-1 0 0,1-1 1 0 0,-1-1-1 0 0,0 1 1 0 0,1-1-1 0 0,0 1 1 0 0,0-1-1 0 0,0 0 1 0 0,0-1-1 0 0,0 0 1 0 0,1 1-15 0 0,6-5 188 0 0,0 0 1 0 0,-1-1 0 0 0,1-1 0 0 0,-1 0 0 0 0,0 0 0 0 0,0-1 0 0 0,-1-1-1 0 0,0 0 1 0 0,0 0 0 0 0,0 0 0 0 0,-1-2 0 0 0,0 1 0 0 0,-1-1 0 0 0,0 0-1 0 0,0-1 1 0 0,-1 0 0 0 0,0 0 0 0 0,4-10-189 0 0,157-240 1723 0 0,-117 208-1587 0 0,-25 81-239 0 0,-7 5 98 0 0,-2-1-1 0 0,-2 2 1 0 0,-1 0 0 0 0,-1 1-1 0 0,-2 1 1 0 0,-2-1-1 0 0,-1 2 1 0 0,2 36 5 0 0,-3-38-3 0 0,2 3-16 0 0,-2 1 1 0 0,-2 0 0 0 0,-1 1-1 0 0,-2-1 1 0 0,-2 1 0 0 0,-2-1-1 0 0,-1 1 1 0 0,-3-1 0 0 0,-1 0-1 0 0,-1 0 1 0 0,-3-1 0 0 0,-4 10 18 0 0,5-27 11 0 0,-1 0 0 0 0,0 0 0 0 0,-2-1 0 0 0,0-1 0 0 0,-1 0 0 0 0,-1-1 0 0 0,-1-1 1 0 0,-1 0-1 0 0,-1-1 0 0 0,0-1 0 0 0,-1-1 0 0 0,-11 8-11 0 0,27-21 3 0 0,-1 0-3 0 0,1 1 0 0 0,-1 0 0 0 0,0-1 0 0 0,1 0 0 0 0,-1 0 0 0 0,0 0 0 0 0,-1 0 0 0 0,1-1 0 0 0,0 0 1 0 0,0 1-1 0 0,0-2 0 0 0,-1 1 0 0 0,1 0 0 0 0,-1-1 0 0 0,1 0 0 0 0,0 0 0 0 0,-1 0 0 0 0,1 0 0 0 0,2-3 2 0 0,1 0 1 0 0,0 1-1 0 0,0-1 1 0 0,0 0-1 0 0,0 0 0 0 0,0 0 1 0 0,1 0-1 0 0,-1 0 1 0 0,1 0-1 0 0,0 1 1 0 0,0-1-1 0 0,0 0 0 0 0,0 0 1 0 0,0 0-1 0 0,1 0 1 0 0,-1 0-1 0 0,1 0 0 0 0,0 0 1 0 0,0 0-1 0 0,0 1 1 0 0,0-2-3 0 0,15-33 6 0 0,2 1 1 0 0,1 0-1 0 0,2 2 1 0 0,1 0 0 0 0,26-28-7 0 0,-38 49 0 0 0,21-32 12 0 0,1 3-1 0 0,3 1 1 0 0,1 1-1 0 0,3 2 1 0 0,0 2-1 0 0,35-24-11 0 0,-41 37-150 0 0,1 1 0 0 0,1 2 0 0 0,1 1 0 0 0,1 2 1 0 0,0 1-1 0 0,1 2 0 0 0,1 2 0 0 0,0 1 0 0 0,38-4 150 0 0,-74 15-177 0 0,25-4-1432 0 0,-10 1-2957 0 0,-4-1-7590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2208 0 0,'0'0'2476'0'0,"0"0"-359"0"0,0 0 9 0 0,0 0 165 0 0,0 0-26 0 0,0 0-333 0 0,0 0-425 0 0,0 0-349 0 0,0 0-250 0 0,0 0-113 0 0,0 0-31 0 0,0 0 23 0 0,0 0 10 0 0,6 1-15 0 0,30 7 21 0 0,1-1 1 0 0,0-3-1 0 0,1-1 1 0 0,-1-1 0 0 0,0-2-1 0 0,5-2-803 0 0,21 1 379 0 0,200-3 235 0 0,-223-8-2623 0 0,-26 1-7989 0 0,-12 8-1593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11594 0 0,'0'0'1977'0'0,"0"0"-526"0"0,0 0-5 0 0,0 0 275 0 0,0 0 138 0 0,0 0-244 0 0,0 0-365 0 0,0 0-241 0 0,0 0-158 0 0,37-2-108 0 0,117-5-100 0 0,113-28 1421 0 0,-49 5-1281 0 0,-169 27-732 0 0,-49 3-106 0 0,0 0-26 0 0,0 0-31 0 0,0 0-32 0 0,0 0-38 0 0,0 0-67 0 0,0 0-112 0 0,-3 0-2826 0 0,1 0-6712 0 0,2 0-1583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4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9786 0 0,'0'0'2683'0'0,"0"0"-692"0"0,0 0-421 0 0,0 0-136 0 0,0 0-131 0 0,0 0-191 0 0,0 0-148 0 0,0 0-132 0 0,0 0-54 0 0,0 0 7 0 0,0 0-53 0 0,0 0-23 0 0,0 0-9 0 0,11 9-49 0 0,36 29-57 0 0,-43-36-517 0 0,-1 0 0 0 0,1 0-1 0 0,0 0 1 0 0,1-1 0 0 0,-1 0-1 0 0,0 1 1 0 0,0-1 0 0 0,0-1 0 0 0,1 1-1 0 0,-1-1 1 0 0,0 1 0 0 0,1-1-1 0 0,-1 0 1 0 0,1-1 0 0 0,3 0-77 0 0,10 0 232 0 0,66-4 184 0 0,-1-3 0 0 0,0-4 1 0 0,0-3-1 0 0,-1-5-416 0 0,-51 14-372 0 0,20-5-248 0 0,-19 0-5255 0 0,-25 7-6432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3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536 159 7986 0 0,'0'0'2484'0'0,"0"0"-195"0"0,0 0-138 0 0,0 0-103 0 0,0 0-190 0 0,0 0-335 0 0,0 0-381 0 0,0 0-349 0 0,0 0-253 0 0,0 0-149 0 0,0 0-95 0 0,0 0-53 0 0,1 16 562 0 0,4 40-134 0 0,-2 0-1 0 0,-2 1 0 0 0,-3-1 0 0 0,-3 0 1 0 0,-4 16-671 0 0,-4 8 79 0 0,4 1 0 0 0,1 81-79 0 0,8-161-54 0 0,0-1-5 0 0,0 0 8 0 0,0 0-22 0 0,0 0-14 0 0,0 0-29 0 0,0 0-24 0 0,0-31-2104 0 0,-6-19-3015 0 0,3 33 549 0 0,1 1-3382 0 0,2 8 918 0 0</inkml:trace>
  <inkml:trace contextRef="#ctx0" brushRef="#br0" timeOffset="331.405">1 64 8866 0 0,'0'0'2054'0'0,"0"0"-365"0"0,0 0-231 0 0,0 0-91 0 0,0 0-3 0 0,0 0-103 0 0,0 0-260 0 0,0 0-125 0 0,0 0-22 0 0,0 0 55 0 0,0 0 78 0 0,0 0-80 0 0,0 0-85 0 0,33 3-85 0 0,106 9-75 0 0,-98-10-288 0 0,-1-1 1 0 0,0-3-1 0 0,0 0 1 0 0,0-3-1 0 0,31-8-374 0 0,-9 2 255 0 0,227-28 419 0 0,-95 30-564 0 0,-192 9-179 0 0,0 1 0 0 0,0-1-1 0 0,0 0 1 0 0,0 1 0 0 0,0 0 0 0 0,0 0 0 0 0,0-1 0 0 0,0 1 0 0 0,0 0 0 0 0,0 0 0 0 0,-1 1 0 0 0,1-1-1 0 0,0 0 1 0 0,-1 0 0 0 0,1 1 0 0 0,-1-1 0 0 0,1 1 0 0 0,-1 0 0 0 0,0-1 0 0 0,0 1 0 0 0,0 0 0 0 0,0 0-1 0 0,0 0 1 0 0,0-1 0 0 0,0 1 0 0 0,-1 0 0 0 0,1 0 0 0 0,0 0 0 0 0,-1 0 0 0 0,0 2 69 0 0,4 9-4475 0 0,-2-1-3738 0 0,-2-10-4455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24 932 8282 0 0,'0'0'2535'0'0,"0"0"-300"0"0,0 0-117 0 0,0 0-128 0 0,0 0-299 0 0,0 0-424 0 0,0 0-445 0 0,0 0-331 0 0,0 0-181 0 0,0 0-58 0 0,0 0 9 0 0,0 0 18 0 0,0 0 28 0 0,-2 8-23 0 0,-20 178 1037 0 0,22-183-1288 0 0,0-1 0 0 0,1 1 0 0 0,-1-1-1 0 0,0 0 1 0 0,1 1 0 0 0,0-1 0 0 0,-1 1-1 0 0,1-1 1 0 0,0 0 0 0 0,0 0 0 0 0,0 1 0 0 0,0-1-1 0 0,1 0 1 0 0,-1 0 0 0 0,1 0 0 0 0,-1 0-1 0 0,1 0 1 0 0,0-1 0 0 0,-1 1 0 0 0,1 0 0 0 0,0-1-1 0 0,0 1 1 0 0,0-1 0 0 0,1 0 0 0 0,-1 0-1 0 0,0 0 1 0 0,0 0 0 0 0,1 0 0 0 0,-1 0 0 0 0,0 0-1 0 0,1-1 1 0 0,-1 1 0 0 0,1-1 0 0 0,-1 0-1 0 0,1 0 1 0 0,1 0-33 0 0,87-16 1642 0 0,-5-51-691 0 0,-16-35-455 0 0,-69 100-496 0 0,0 0 5 0 0,0 1-21 0 0,-1 1-10 0 0,0 0-44 0 0,0 0-43 0 0,-10 26-675 0 0,7-17 715 0 0,0 0 0 0 0,0 1 0 0 0,1-1 0 0 0,0 1 0 0 0,1-1 0 0 0,0 1 0 0 0,1 0 0 0 0,0-1 0 0 0,0 1 0 0 0,1 5 73 0 0,2-11-14 0 0,-1 1 0 0 0,1-1 0 0 0,0 0-1 0 0,0 0 1 0 0,1 0 0 0 0,-1-1-1 0 0,1 1 1 0 0,0-1 0 0 0,0 0 0 0 0,0 0-1 0 0,0 0 1 0 0,1 0 0 0 0,-1-1-1 0 0,1 1 1 0 0,-1-1 0 0 0,1 0 0 0 0,0-1-1 0 0,0 1 1 0 0,0-1 0 0 0,0 0-1 0 0,2 0 15 0 0,7 0 71 0 0,1 0-1 0 0,-1 0 0 0 0,1-2 1 0 0,0 1-1 0 0,-1-2 0 0 0,1 0 1 0 0,-1-1-1 0 0,1 0 0 0 0,-1-2 1 0 0,0 1-1 0 0,-1-2 0 0 0,1 1 1 0 0,-1-2-1 0 0,0 0 0 0 0,0 0 0 0 0,-1-2 1 0 0,0 1-1 0 0,-1-1 0 0 0,0-1 1 0 0,0 0-1 0 0,-1-1 0 0 0,0 0-70 0 0,14-22 191 0 0,-1 0 0 0 0,-2-2 0 0 0,-2 0 0 0 0,-1-1 0 0 0,-1-1 0 0 0,1-11-191 0 0,3-1 12 0 0,-13 27-24 0 0,0-1 0 0 0,-2 0-1 0 0,0-1 1 0 0,-2 1 0 0 0,0-1 0 0 0,-2 0 0 0 0,0 0-1 0 0,-2 0 1 0 0,-1 0 0 0 0,0 0 0 0 0,-2 1 0 0 0,-1-1-1 0 0,-1 1 1 0 0,-7-22 12 0 0,11 41-16 0 0,0-1-1 0 0,0 1 0 0 0,0 0 0 0 0,-1 0 1 0 0,1 0-1 0 0,-1 0 0 0 0,0 0 0 0 0,-1 0 1 0 0,1 0-1 0 0,-1 0 0 0 0,0 1 0 0 0,1-1 1 0 0,-1 1-1 0 0,-1 0 0 0 0,1 0 0 0 0,0 0 1 0 0,-1 0-1 0 0,0 1 0 0 0,1 0 0 0 0,-1-1 1 0 0,0 1-1 0 0,0 0 0 0 0,-1 1 0 0 0,1-1 1 0 0,0 1-1 0 0,0 0 0 0 0,-1 0 1 0 0,1 0-1 0 0,-4 0 17 0 0,5 2-3 0 0,0-1 0 0 0,0 1 0 0 0,1-1 0 0 0,-1 1 0 0 0,0 0 0 0 0,0 0 0 0 0,0 0 0 0 0,1 1 1 0 0,-1-1-1 0 0,0 1 0 0 0,1-1 0 0 0,-1 1 0 0 0,1 0 0 0 0,0 0 0 0 0,0 0 0 0 0,0 0 0 0 0,0 0 0 0 0,0 1 0 0 0,0-1 0 0 0,0 1 0 0 0,1-1 1 0 0,-1 1-1 0 0,1 0 0 0 0,0-1 0 0 0,0 1 0 0 0,0 0 0 0 0,0 0 0 0 0,0 0 0 0 0,0 0 0 0 0,1 0 0 0 0,-1 1 3 0 0,-7 104-83 0 0,8-99 82 0 0,14 245 273 0 0,56 87-38 0 0,-35-244-365 0 0,-34-96 53 0 0,-1-1-1 0 0,1 1 1 0 0,0 0 0 0 0,-1-1 0 0 0,1 1 0 0 0,0-1 0 0 0,-1 1-1 0 0,1-1 1 0 0,0 1 0 0 0,0-1 0 0 0,-1 0 0 0 0,1 1 0 0 0,0-1-1 0 0,0 0 1 0 0,0 1 0 0 0,0-1 0 0 0,-1 0 0 0 0,1 0-1 0 0,0 0 1 0 0,0 0 0 0 0,0 0 0 0 0,0 0 0 0 0,0 0 0 0 0,0 0-1 0 0,-1 0 1 0 0,1 0 0 0 0,0-1 0 0 0,0 1 0 0 0,0 0 0 0 0,0-1-1 0 0,-1 1 1 0 0,1 0 0 0 0,0-1 0 0 0,0 1 0 0 0,-1-1-1 0 0,1 1 1 0 0,0-1 0 0 0,0 0 78 0 0,16-15-7598 0 0,-13 12-4029 0 0</inkml:trace>
  <inkml:trace contextRef="#ctx0" brushRef="#br0" timeOffset="337.173">1033 851 15371 0 0,'0'0'2107'0'0,"0"0"-460"0"0,0 0-230 0 0,0 0-186 0 0,0 0-246 0 0,0 0-310 0 0,0 0-294 0 0,0 0-179 0 0,0 0-49 0 0,0 0 18 0 0,0 0 34 0 0,0 0 18 0 0,0 0-19 0 0,-2 20-20 0 0,-8 64-43 0 0,20-23 137 0 0,-4-49-200 0 0,-2-5 0 0 0,-1 0-1 0 0,1 1 0 0 0,0-2 1 0 0,1 1-1 0 0,0 0 0 0 0,0-1 0 0 0,0 0 1 0 0,1 0-1 0 0,0-1 0 0 0,0 0 1 0 0,0 1-1 0 0,1-2 0 0 0,-1 1 0 0 0,1-1 1 0 0,0 0-1 0 0,1-1 0 0 0,-1 0 1 0 0,1 0-1 0 0,-1 0 0 0 0,1-1 0 0 0,0 0 1 0 0,0-1-1 0 0,0 1 0 0 0,0-2 1 0 0,0 1-1 0 0,0-1 0 0 0,0 0 0 0 0,0-1 1 0 0,0 0-1 0 0,0 0 0 0 0,0-1 1 0 0,0 0-1 0 0,0 0 0 0 0,-1 0 0 0 0,1-1 1 0 0,-1-1-1 0 0,0 1 0 0 0,0-1 1 0 0,0-1-1 0 0,0 1 0 0 0,2-3-77 0 0,-1-2 73 0 0,0 0 1 0 0,0-1-1 0 0,-1 0 0 0 0,0-1 0 0 0,-1 0 0 0 0,0 0 1 0 0,-1 0-1 0 0,0-1 0 0 0,-1 1 0 0 0,0-1 0 0 0,0 0 1 0 0,-2-1-1 0 0,1 1 0 0 0,-2 0 0 0 0,0-1 0 0 0,0 1 1 0 0,-1-1-1 0 0,-1-5-73 0 0,-10-10-697 0 0,5 26-3741 0 0,-1 1-4321 0 0,7 1-3926 0 0</inkml:trace>
  <inkml:trace contextRef="#ctx0" brushRef="#br0" timeOffset="767.159">1828 784 19276 0 0,'0'0'2010'0'0,"0"0"-750"0"0,0 0-246 0 0,0 0 18 0 0,0 0-40 0 0,0 0-168 0 0,0 0-245 0 0,0 0-208 0 0,0 0-143 0 0,0 0-83 0 0,0 0-62 0 0,0 0-51 0 0,0 0-40 0 0,-12-5-5 0 0,-38-16 10 0 0,8 33 33 0 0,33-5-31 0 0,7-7-5 0 0,0 1 0 0 0,0-1-1 0 0,0 1 1 0 0,0-1-1 0 0,0 1 1 0 0,0 0 0 0 0,0 0-1 0 0,0 0 1 0 0,1 0-1 0 0,-1 0 1 0 0,0 0 0 0 0,1 0-1 0 0,-1 0 1 0 0,1 1 0 0 0,-1-1-1 0 0,1 1 1 0 0,0-1-1 0 0,-1 1 1 0 0,1 0 0 0 0,0-1-1 0 0,0 1 1 0 0,0 0 0 0 0,0 0-1 0 0,1 0 1 0 0,-1-1-1 0 0,0 1 1 0 0,1 0 0 0 0,0 0-1 0 0,-1 0 1 0 0,1 0-1 0 0,0 0 1 0 0,0 0 0 0 0,0 0-1 0 0,0 0 1 0 0,0 0 0 0 0,0 0-1 0 0,1 0 1 0 0,-1 0-1 0 0,1 0 1 0 0,-1 0 0 0 0,1 0-1 0 0,0 0 1 0 0,0 0 0 0 0,0 0-1 0 0,0-1 1 0 0,0 1-1 0 0,0 0 1 0 0,0-1 0 0 0,1 1-1 0 0,-1-1 1 0 0,1 1 6 0 0,49 21 23 0 0,-42-21-14 0 0,0 1-1 0 0,0 1 0 0 0,0 0 1 0 0,-1 0-1 0 0,1 0 0 0 0,-1 1 1 0 0,0 1-1 0 0,-1-1 1 0 0,1 1-1 0 0,-1 0 0 0 0,0 1 1 0 0,-1 0-1 0 0,0 0 1 0 0,0 0-1 0 0,0 1 0 0 0,3 6-8 0 0,-4-5 66 0 0,-1-1 1 0 0,0 1-1 0 0,-1 0 0 0 0,0 0 0 0 0,0 0 0 0 0,-1 0 0 0 0,0 0 1 0 0,0 0-1 0 0,-1 1 0 0 0,0-1 0 0 0,-1 1 0 0 0,0-1 0 0 0,-1 5-66 0 0,-2-9 54 0 0,1 0 0 0 0,-1 0 0 0 0,0 0-1 0 0,0-1 1 0 0,0 1 0 0 0,0-1 0 0 0,-1 0-1 0 0,0 0 1 0 0,0 0 0 0 0,0-1 0 0 0,0 1-1 0 0,-1-1 1 0 0,1 0 0 0 0,-1 0 0 0 0,0-1-1 0 0,1 1 1 0 0,-1-1 0 0 0,-1 0 0 0 0,1-1-1 0 0,-4 2-53 0 0,-2 1-93 0 0,1-1-1 0 0,-1 0 1 0 0,0 0-1 0 0,0-1 0 0 0,-1-1 1 0 0,1 0-1 0 0,0 0 0 0 0,0-1 1 0 0,0 0-1 0 0,-1-1 1 0 0,1-1-1 0 0,0 0 0 0 0,0 0 1 0 0,0-1-1 0 0,0 0 1 0 0,1-1-1 0 0,-1 0 0 0 0,1-1 1 0 0,0 0-1 0 0,0-1 1 0 0,-5-4 93 0 0,8 2-1803 0 0,5 2-2828 0 0,0 2-7578 0 0</inkml:trace>
  <inkml:trace contextRef="#ctx0" brushRef="#br0" timeOffset="41376.812">1911 4 56 0 0,'0'0'1559'0'0,"0"0"-160"0"0,0 0 8 0 0,0 0 141 0 0,0 0 123 0 0,0 0-4 0 0,0 0-120 0 0,0 0-174 0 0,0 0-225 0 0,0 0-209 0 0,0 0-150 0 0,-4-1-81 0 0,-13-1-47 0 0,12 1-27 0 0,5 1-20 0 0,0 0-59 0 0,0 0-62 0 0,0 0-65 0 0,0 0-49 0 0,0 0-35 0 0,0 0-31 0 0,0 0-29 0 0,0 0-44 0 0,0 0-49 0 0,0 0-48 0 0,49 22 2053 0 0,173-22 488 0 0,-122-4-2092 0 0,-99 4-562 0 0,-1 0 33 0 0,0 0-18 0 0,0 0-9 0 0,0 0-1 0 0,0 0-32 0 0,0 0 22 0 0,0 0 10 0 0,0 0-15 0 0,0 0-6 0 0,0 0-4 0 0,0 0-2 0 0,-2 19 133 0 0,-16 356 359 0 0,16-10-320 0 0,-9-252-109 0 0,7 50 177 0 0,-12 43 179 0 0,5-6-282 0 0,-2-127 26 0 0,6-33 37 0 0,7-40-136 0 0,0 0-39 0 0,0 0-1 0 0,0 0-20 0 0,0 0-26 0 0,0 0 26 0 0,-1 4-92 0 0,-9 6 1676 0 0,-3-15-1570 0 0,-1 1 0 0 0,1 0 0 0 0,-1 1 1 0 0,0 0-1 0 0,0 1 0 0 0,0 1 0 0 0,0 0 0 0 0,0 1 0 0 0,-1 0 0 0 0,-2 1-26 0 0,-17 0-38 0 0,14 3-822 0 0,30-4-5091 0 0,0-1-1768 0 0,-3-2-5077 0 0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2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628 398 1696 0 0,'0'0'1379'0'0,"0"0"3"0"0,0 0 301 0 0,0 0 464 0 0,0 0 243 0 0,0 0-138 0 0,0 0-364 0 0,0 0-422 0 0,0 0-325 0 0,0 0-186 0 0,0 0-111 0 0,4-6 436 0 0,-5 5 2299 0 0,-142 52-2977 0 0,-152 78-137 0 0,201-80-194 0 0,95-49-266 0 0,-1 0 0 0 0,1 0 0 0 0,0 0 0 0 0,-1 0 0 0 0,1 1 0 0 0,-1-1 0 0 0,0 0 0 0 0,1 0-1 0 0,-1 1 1 0 0,1-1 0 0 0,-1 0 0 0 0,1 1 0 0 0,-1-1 0 0 0,0 0 0 0 0,1 1 0 0 0,-1-1 0 0 0,1 1 0 0 0,-1-1 0 0 0,0 0 0 0 0,0 1 0 0 0,1-1 0 0 0,-1 1-1 0 0,0-1 1 0 0,0 1 0 0 0,0-1 0 0 0,1 1 0 0 0,-1-1 0 0 0,0 1 0 0 0,0-1 0 0 0,0 1 0 0 0,0 0 0 0 0,0-1 0 0 0,0 1 0 0 0,0-1 0 0 0,0 1-1 0 0,0-1 1 0 0,0 1 0 0 0,0-1 0 0 0,-1 1 0 0 0,1-1 0 0 0,0 1 0 0 0,0-1 0 0 0,0 1 0 0 0,-1-1 0 0 0,1 1 0 0 0,0-1 0 0 0,-1 1 0 0 0,1-1 0 0 0,0 0-1 0 0,-1 1 1 0 0,1-1 0 0 0,-1 0 0 0 0,1 1 0 0 0,0-1 0 0 0,-1 0 0 0 0,1 1 0 0 0,-1-1 0 0 0,1 0 0 0 0,-1 0 0 0 0,0 1-5 0 0,53 7 159 0 0,4-5-33 0 0,122 20 96 0 0,-177-23-217 0 0,-1 0 1 0 0,1 0-1 0 0,0 0 0 0 0,0 0 1 0 0,0 0-1 0 0,-1 0 0 0 0,1 1 0 0 0,0-1 1 0 0,-1 0-1 0 0,1 0 0 0 0,0 1 1 0 0,0-1-1 0 0,-1 0 0 0 0,1 1 1 0 0,0-1-1 0 0,-1 1 0 0 0,1-1 1 0 0,-1 0-1 0 0,1 1 0 0 0,-1 0 1 0 0,1-1-1 0 0,-1 1 0 0 0,1-1 0 0 0,-1 1 1 0 0,1 0-1 0 0,-1-1 0 0 0,1 1 1 0 0,-1 0-1 0 0,0-1 0 0 0,0 1 1 0 0,1 0-1 0 0,-1 0 0 0 0,0-1 1 0 0,0 1-1 0 0,0 0 0 0 0,0 0 1 0 0,0-1-1 0 0,0 1 0 0 0,0 0 1 0 0,0 0-1 0 0,0-1 0 0 0,0 1 0 0 0,0 0 1 0 0,-1 0-1 0 0,1-1 0 0 0,0 1 1 0 0,0 0-1 0 0,-1 0 0 0 0,1-1 1 0 0,0 1-1 0 0,-1 0 0 0 0,1-1 1 0 0,-1 1-1 0 0,1-1 0 0 0,-1 1 1 0 0,1-1-1 0 0,-1 1 0 0 0,0-1 0 0 0,1 1 1 0 0,-1-1-1 0 0,1 1 0 0 0,-1-1 1 0 0,0 1-1 0 0,1-1 0 0 0,-1 0 1 0 0,0 0-6 0 0,-143 108 225 0 0,102-81-143 0 0,1 3 0 0 0,2 1-1 0 0,1 2 1 0 0,-16 20-82 0 0,50-50-1 0 0,1 0 1 0 0,0 1-1 0 0,0-1 1 0 0,0 1-1 0 0,1-1 1 0 0,-1 1-1 0 0,1 0 1 0 0,0 0-1 0 0,0 0 1 0 0,0 1-1 0 0,1-1 1 0 0,-1 0-1 0 0,1 1 1 0 0,0-1-1 0 0,1 0 0 0 0,-1 1 1 0 0,1-1-1 0 0,-1 1 1 0 0,1-1-1 0 0,1 1 1 0 0,-1 0-1 0 0,1-1 1 0 0,-1 0-1 0 0,1 1 1 0 0,1-1-1 0 0,-1 1 1 0 0,1-1-1 0 0,-1 0 1 0 0,1 0-1 0 0,0 0 1 0 0,1 0-1 0 0,-1 0 1 0 0,1 0-1 0 0,-1-1 1 0 0,1 1-1 0 0,3 1 1 0 0,4 2 24 0 0,1 0 0 0 0,0-2 0 0 0,0 1 0 0 0,1-1 0 0 0,0-1 0 0 0,0 0 0 0 0,0 0-1 0 0,0-2 1 0 0,0 1 0 0 0,1-2 0 0 0,-1 1 0 0 0,1-2 0 0 0,-1 0 0 0 0,1 0 0 0 0,-1-1 0 0 0,6-1-24 0 0,51-19 31 0 0,-68 20-87 0 0,-1-21-2468 0 0,0 0-883 0 0,0 8-3336 0 0,0 6-4815 0 0</inkml:trace>
  <inkml:trace contextRef="#ctx0" brushRef="#br0" timeOffset="349.3">244 1 9818 0 0,'0'0'2009'0'0,"0"0"-341"0"0,0 0-308 0 0,0 0-140 0 0,0 0 77 0 0,0 0 32 0 0,0 0-107 0 0,0 0-159 0 0,0 0-191 0 0,0 0-161 0 0,-4 32-118 0 0,-12 104-62 0 0,14-120-352 0 0,0 1 1 0 0,2-1-1 0 0,0 0 0 0 0,1 0 1 0 0,0 0-1 0 0,1 0 1 0 0,1 0-1 0 0,1 0 0 0 0,0-1 1 0 0,1 2-180 0 0,9 32 443 0 0,0-1-241 0 0,-3 0 1 0 0,-2 1 0 0 0,-2 0-1 0 0,-2 0 1 0 0,-2 1 0 0 0,-3 0 0 0 0,-1-1-1 0 0,-9 49-202 0 0,-6-19 76 0 0,0-10-100 0 0,3 0-1 0 0,3 0 1 0 0,0 63 24 0 0,14-81-422 0 0,-4-50 306 0 0,0-1 0 0 0,1 0 0 0 0,-1 1 0 0 0,0-1 0 0 0,1 0 0 0 0,-1 0 0 0 0,0 1 0 0 0,1-1 0 0 0,-1 0 0 0 0,1 0 0 0 0,-1 1 0 0 0,1-1 0 0 0,-1 0 0 0 0,0 0 0 0 0,1 0 0 0 0,-1 0 0 0 0,1 0 0 0 0,-1 0 0 0 0,1 0 0 0 0,-1 0 0 0 0,1 0 0 0 0,-1 0 0 0 0,1 0 0 0 0,-1 0 0 0 0,0 0 0 0 0,1 0 0 0 0,-1 0 0 0 0,1 0 0 0 0,-1-1 0 0 0,1 1-1 0 0,-1 0 1 0 0,0 0 0 0 0,1 0 0 0 0,-1-1 0 0 0,1 1 0 0 0,-1 0 0 0 0,0-1 0 0 0,1 1 0 0 0,-1 0 0 0 0,0-1 0 0 0,1 1 0 0 0,-1 0 0 0 0,0-1 0 0 0,0 1 0 0 0,0-1 0 0 0,1 1 0 0 0,-1 0 0 0 0,0-1 0 0 0,0 1 0 0 0,0-1 0 0 0,0 1 0 0 0,0-1 0 0 0,1 1 0 0 0,-1-1 0 0 0,0 1 0 0 0,0-1 116 0 0,4-5-4158 0 0,0 2-7366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0:57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26 2000 0 0,'0'0'2168'0'0,"0"0"159"0"0,0 0 179 0 0,0 0 22 0 0,0 0-95 0 0,0 0-305 0 0,0 0-370 0 0,0 0-311 0 0,0 0-228 0 0,0 0-167 0 0,0 0-129 0 0,0 0-86 0 0,0 0-86 0 0,-2-4-96 0 0,-6-13-108 0 0,6 13-122 0 0,2 4-86 0 0,0 0-64 0 0,0 0-46 0 0,-2 19 403 0 0,-17 146 387 0 0,-5 48-862 0 0,24-213-223 0 0,0 0-32 0 0,0 0-35 0 0,6-2-443 0 0,0-1 0 0 0,-1 0 0 0 0,0-1 1 0 0,0 1-1 0 0,0-1 0 0 0,0 0 0 0 0,0 0 0 0 0,-1-1 0 0 0,0 1 1 0 0,1-1-1 0 0,-2 0 0 0 0,4-4 576 0 0,-2 3-1648 0 0,2-3-3808 0 0,-3 2-5731 0 0</inkml:trace>
  <inkml:trace contextRef="#ctx0" brushRef="#br0" timeOffset="255.68">1 468 10850 0 0,'0'0'2222'0'0,"0"0"-708"0"0,0 0-381 0 0,0 0-7 0 0,0 0 6 0 0,0 0-57 0 0,0 0-91 0 0,0 0-84 0 0,0 0-47 0 0,0 0-92 0 0,0 0-127 0 0,0 0-117 0 0,0 0-65 0 0,28 4-74 0 0,91 14-104 0 0,0-14 84 0 0,-18-16-470 0 0,-58 3-4072 0 0,-6 1-6837 0 0,-28 8 1175 0 0</inkml:trace>
  <inkml:trace contextRef="#ctx0" brushRef="#br0" timeOffset="686.265">83 678 4953 0 0,'0'0'3838'0'0,"0"0"-1027"0"0,0 0-619 0 0,0 0-267 0 0,0 0-286 0 0,0 0-429 0 0,0 0-426 0 0,0 0-270 0 0,0 0-109 0 0,0 0 42 0 0,0 0 85 0 0,0 0 37 0 0,4 7 1 0 0,-2-3-442 0 0,-2-2-93 0 0,1 0 0 0 0,-1-1 1 0 0,1 1-1 0 0,0-1 0 0 0,-1 1 1 0 0,1-1-1 0 0,0 0 0 0 0,0 1 1 0 0,0-1-1 0 0,0 0 0 0 0,0 1 1 0 0,0-1-1 0 0,0 0 0 0 0,1 0 0 0 0,-1 0 1 0 0,0 0-1 0 0,1 0 0 0 0,-1 0 1 0 0,0 0-1 0 0,1-1 0 0 0,-1 1 1 0 0,1 0-1 0 0,0-1 0 0 0,-1 1 1 0 0,1-1-1 0 0,-1 0 0 0 0,2 1-35 0 0,164 7 2074 0 0,-165-8-2061 0 0,0 0 0 0 0,0 0 0 0 0,0 0 0 0 0,0 1 0 0 0,0-1 0 0 0,0 1 0 0 0,0 0 0 0 0,0 0 0 0 0,0-1 0 0 0,0 1 0 0 0,0 0 0 0 0,0 1 0 0 0,-1-1 0 0 0,1 0 0 0 0,0 0 0 0 0,-1 1 0 0 0,1-1 0 0 0,-1 1 0 0 0,1-1 0 0 0,-1 1 0 0 0,0 0 0 0 0,0 0 0 0 0,0-1 0 0 0,0 1 0 0 0,0 0 0 0 0,0 0 0 0 0,0 0 0 0 0,-1 0 0 0 0,1 0 0 0 0,0 0 0 0 0,-1 0 0 0 0,0 1 0 0 0,0-1 0 0 0,0 0 0 0 0,0 0 0 0 0,0 0 0 0 0,0 0 0 0 0,0 0 0 0 0,0 0 0 0 0,-1 0 0 0 0,1 0 0 0 0,-1 0 0 0 0,0 0 0 0 0,1 0 0 0 0,-1 0 0 0 0,0 0 0 0 0,0 0 0 0 0,-1 0 0 0 0,1 0 0 0 0,0-1 0 0 0,0 1 0 0 0,-1 0 0 0 0,1-1 0 0 0,-1 0 0 0 0,0 2-13 0 0,-60 61 224 0 0,-22 34-3 0 0,89-72-137 0 0,29-15 195 0 0,166-44-184 0 0,-138 21-1456 0 0,-22 2-6695 0 0,-28 6-3912 0 0</inkml:trace>
  <inkml:trace contextRef="#ctx0" brushRef="#br0" timeOffset="1406.056">685 903 10058 0 0,'0'0'2535'0'0,"0"0"-476"0"0,0 0-210 0 0,0 0-66 0 0,0 0-116 0 0,0 0-256 0 0,0 0-328 0 0,0 0-275 0 0,0 0-147 0 0,0 0-39 0 0,0 0-34 0 0,0 0-53 0 0,0 0-64 0 0,6-16-66 0 0,18-48-40 0 0,35-33 794 0 0,-34 61-911 0 0,1 1-1 0 0,1 2 1 0 0,2 0-1 0 0,1 2 1 0 0,28-22-248 0 0,-31 38-79 0 0,-27 15 39 0 0,0 0 3 0 0,31 74-210 0 0,-26-63 259 0 0,-3-4-11 0 0,1 1 1 0 0,0-1 0 0 0,1 0-1 0 0,-1 1 1 0 0,1-2-1 0 0,1 1 1 0 0,-1 0-1 0 0,1-1 1 0 0,0 0-1 0 0,1 0 1 0 0,-1 0 0 0 0,1-1-1 0 0,1 1-1 0 0,-5-4 3 0 0,1 0-1 0 0,-1 0 1 0 0,1 0-1 0 0,-1-1 1 0 0,1 1 0 0 0,0-1-1 0 0,0 0 1 0 0,-1 1-1 0 0,1-1 1 0 0,0-1 0 0 0,0 1-1 0 0,0 0 1 0 0,0-1-1 0 0,0 1 1 0 0,1-1-1 0 0,-1 0 1 0 0,0 0 0 0 0,0 0-1 0 0,0 0 1 0 0,0-1-1 0 0,0 1 1 0 0,0-1-1 0 0,0 0 1 0 0,0 0 0 0 0,0 0-1 0 0,0 0 1 0 0,-1-1-1 0 0,1 1 1 0 0,1-2-3 0 0,115-122 205 0 0,-59 56-204 0 0,-50 54-1 0 0,1 2 0 0 0,1-1 0 0 0,0 2 0 0 0,0-1 1 0 0,1 2-1 0 0,1 0 0 0 0,9-6 0 0 0,-21 19-3 0 0,0 1 0 0 0,0-1 1 0 0,-1 1-1 0 0,1 0 1 0 0,-1 0-1 0 0,0 0 0 0 0,0 0 1 0 0,0 0-1 0 0,0 0 1 0 0,0 0-1 0 0,-1 0 1 0 0,1 0-1 0 0,-1 0 0 0 0,0 0 1 0 0,0 0-1 0 0,0 1 1 0 0,-1-1-1 0 0,1 0 0 0 0,-1 0 1 0 0,1 0-1 0 0,-2 3 3 0 0,2 5 0 0 0,-15 195 143 0 0,15-196-168 0 0,0 0 0 0 0,0 0 0 0 0,1-1 0 0 0,0 1 0 0 0,1 0 0 0 0,0-1 0 0 0,1 1 0 0 0,0-1 1 0 0,0 0-1 0 0,1 1 0 0 0,0-2 0 0 0,4 7 25 0 0,38 12-2712 0 0,-27-27-1628 0 0,-2-4-4337 0 0,-8 0-3623 0 0</inkml:trace>
  <inkml:trace contextRef="#ctx0" brushRef="#br0" timeOffset="1973.372">1801 328 10658 0 0,'0'0'3221'0'0,"0"0"-899"0"0,0 0-431 0 0,0 0-155 0 0,0 0-223 0 0,0 0-277 0 0,0 0-267 0 0,0 0-235 0 0,0 0-145 0 0,0 0-97 0 0,0 0-75 0 0,0 0-69 0 0,-1-2-47 0 0,45 90 1627 0 0,80 256-1537 0 0,-92-262-367 0 0,-31-82 13 0 0,0 0-1 0 0,-1 0 0 0 0,1-1 1 0 0,0 1-1 0 0,0 0 1 0 0,0 0-1 0 0,0-1 1 0 0,-1 1-1 0 0,1 0 1 0 0,0-1-1 0 0,0 1 0 0 0,-1-1 1 0 0,1 1-1 0 0,0-1 1 0 0,-1 0-1 0 0,1 1 1 0 0,0-1-1 0 0,-1 0 1 0 0,1 1-1 0 0,-1-1 0 0 0,1 0 1 0 0,-1 0-1 0 0,0 1 1 0 0,1-1-1 0 0,-1 0 1 0 0,0 0-1 0 0,1 0 1 0 0,-1 1-1 0 0,0-1 0 0 0,0 0 1 0 0,0 0-1 0 0,0 0 1 0 0,0 0-1 0 0,0 0 1 0 0,0 0-1 0 0,0 0 1 0 0,0 1-1 0 0,0-1 0 0 0,0 0 1 0 0,-1-1-37 0 0,2-1 89 0 0,88-444 90 0 0,-77 355-1932 0 0,-9 87-452 0 0,-1 5-4601 0 0,1 0-5180 0 0</inkml:trace>
  <inkml:trace contextRef="#ctx0" brushRef="#br0" timeOffset="2424.267">2326 155 12571 0 0,'0'0'2113'0'0,"0"0"-482"0"0,0 0-136 0 0,0 0 54 0 0,0 0-4 0 0,0 0-164 0 0,0 0-304 0 0,0 0-287 0 0,0 0-187 0 0,0 0-114 0 0,0 0-58 0 0,0 0-28 0 0,9-12-43 0 0,28-38-43 0 0,5 26 447 0 0,-30 22-630 0 0,97-2 604 0 0,-108 4-731 0 0,1 0-1 0 0,0 1 1 0 0,0-1-1 0 0,0 1 1 0 0,0-1-1 0 0,0 1 1 0 0,-1-1-1 0 0,1 1 1 0 0,0 0-1 0 0,0 0 1 0 0,-1 0-1 0 0,1 0 1 0 0,-1 0-1 0 0,1 0 1 0 0,-1 1-1 0 0,1-1 1 0 0,-1 0-1 0 0,0 1 1 0 0,1-1-1 0 0,-1 1 0 0 0,0-1 1 0 0,0 1-1 0 0,0 0 1 0 0,0-1-1 0 0,-1 1 1 0 0,1 0-1 0 0,0 0 1 0 0,-1-1-1 0 0,1 1 1 0 0,-1 0-1 0 0,0 0 1 0 0,1 0-1 0 0,-1 0 1 0 0,0 0-1 0 0,0 0 1 0 0,0 0-1 0 0,-1 1-6 0 0,-13 71 263 0 0,0-48-171 0 0,8-18-69 0 0,2 0-1 0 0,-1 1 1 0 0,1-1-1 0 0,0 1 1 0 0,1-1 0 0 0,0 1-1 0 0,1 0 1 0 0,0 0-1 0 0,0 1 1 0 0,0-1-1 0 0,2 0 1 0 0,-1 1 0 0 0,1 4-23 0 0,2-12 17 0 0,0 1 1 0 0,0-1 0 0 0,0 0 0 0 0,1 0 0 0 0,-1 0 0 0 0,1 0-1 0 0,-1 0 1 0 0,1-1 0 0 0,0 1 0 0 0,-1-1 0 0 0,1 1 0 0 0,0-1-1 0 0,0 0 1 0 0,0 0 0 0 0,0-1 0 0 0,0 1 0 0 0,0-1 0 0 0,0 1-1 0 0,0-1 1 0 0,0 0 0 0 0,1 0 0 0 0,-1 0 0 0 0,0-1 0 0 0,0 1-1 0 0,2-1-17 0 0,0 1 32 0 0,21-2-12 0 0,0-2-1 0 0,-1 0 1 0 0,1-1 0 0 0,-1-2 0 0 0,0-1-1 0 0,0-1 1 0 0,8-5-20 0 0,-7 5-406 0 0,-6 3-1011 0 0,-1 0-6564 0 0,-13 2-4948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11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52 9346 0 0,'0'0'2222'0'0,"0"0"-590"0"0,0 0-398 0 0,0 0-51 0 0,0 0 100 0 0,0 0 74 0 0,0 0-62 0 0,0 0-195 0 0,0 0-231 0 0,0 0-213 0 0,0 0-160 0 0,-5 0-83 0 0,-14-3-31 0 0,14 3 26 0 0,5 2 3346 0 0,0 10-3371 0 0,-36 70-173 0 0,3 2 0 0 0,-12 57-210 0 0,6-21 94 0 0,-112 300 109 0 0,108-291-284 0 0,37-109-208 0 0,-2 0 1 0 0,0 0-1 0 0,-1 0 1 0 0,-1-2-1 0 0,-1 1 1 0 0,-1-1-1 0 0,0-1 1 0 0,-1 0-1 0 0,-5 5 289 0 0,7-17-3845 0 0,24-33 1703 0 0,-12 26 2364 0 0,29-57-1175 0 0,45-93-5214 0 0,-14-4-5961 0 0,-52 125 11089 0 0</inkml:trace>
  <inkml:trace contextRef="#ctx0" brushRef="#br0" timeOffset="506.207">314 130 4305 0 0,'0'0'3387'0'0,"0"0"-966"0"0,0 0-567 0 0,0 0-161 0 0,0 0-2 0 0,0 0 40 0 0,0 0-70 0 0,0 0-237 0 0,0 0-274 0 0,0 0-276 0 0,0 0-223 0 0,0 0-165 0 0,0 0-122 0 0,0-10-71 0 0,0-23 11 0 0,0 57 751 0 0,35 164 717 0 0,81 224-1007 0 0,-55-158-645 0 0,-59-248-129 0 0,0 0 1 0 0,0 0 0 0 0,0 0-1 0 0,0 0 1 0 0,1-1-1 0 0,0 1 1 0 0,0-1 0 0 0,1 1-1 0 0,0-1 1 0 0,0 0-1 0 0,0 0 1 0 0,0-1 0 0 0,1 1-1 0 0,0 0 9 0 0,-3-6 18 0 0,1 1 0 0 0,-1-1 0 0 0,0 0-1 0 0,0 0 1 0 0,0 0 0 0 0,0 0-1 0 0,0 0 1 0 0,0 0 0 0 0,0-1 0 0 0,-1 1-1 0 0,1-1 1 0 0,0 1 0 0 0,-1-1 0 0 0,1 1-1 0 0,-1-1 1 0 0,0 0 0 0 0,1 0 0 0 0,-1 0-1 0 0,0 0 1 0 0,0 0 0 0 0,0 0 0 0 0,0 0-1 0 0,0 0 1 0 0,-1 0 0 0 0,1-1-18 0 0,6-9 79 0 0,15-31 0 0 0,-1-1 1 0 0,-3 0-1 0 0,-1-2 0 0 0,-2 0 0 0 0,-2-1 1 0 0,-3 0-1 0 0,-1-1 0 0 0,0-24-79 0 0,18-79 100 0 0,50-155-83 0 0,-58 215-32 0 0,-19 90-27 0 0,0 1-77 0 0,-17-7-1766 0 0,-23 19-4178 0 0,23 11-3734 0 0,14-14-1439 0 0</inkml:trace>
  <inkml:trace contextRef="#ctx0" brushRef="#br0" timeOffset="901.064">1050 535 8666 0 0,'0'0'2852'0'0,"0"0"-1166"0"0,0 0-355 0 0,0 0 216 0 0,0 0 199 0 0,0 0-28 0 0,0 0-209 0 0,0 0-343 0 0,0 0-361 0 0,0 0-271 0 0,0 0-221 0 0,0 0-154 0 0,0 0-58 0 0,-15 7-34 0 0,-47 29 4 0 0,28 14 57 0 0,32-40-108 0 0,-3 7 4 0 0,0 0-1 0 0,2 0 1 0 0,0 1 0 0 0,1 0 0 0 0,0-1 0 0 0,2 1 0 0 0,0 0 0 0 0,1 0 0 0 0,1 5-24 0 0,-1-17 6 0 0,0 1-1 0 0,1-1 1 0 0,-1 1-1 0 0,1-1 1 0 0,1 1-1 0 0,-1-1 1 0 0,1 0-1 0 0,0 0 1 0 0,0 0-1 0 0,1-1 1 0 0,0 1-1 0 0,0-1 1 0 0,0 0-1 0 0,1 0 1 0 0,0 0-1 0 0,0-1 1 0 0,0 1-1 0 0,0-1 1 0 0,1-1-1 0 0,-1 1 1 0 0,1-1-1 0 0,0 0 1 0 0,0 0-1 0 0,0 0 1 0 0,0-1-1 0 0,2 0-5 0 0,0 1 87 0 0,0-1 0 0 0,1-1 0 0 0,-1 1 1 0 0,1-2-1 0 0,-1 1 0 0 0,1-1 0 0 0,-1 0 0 0 0,1-1 0 0 0,-1 0 0 0 0,1 0 0 0 0,-1-1 0 0 0,0 0 0 0 0,1 0 0 0 0,-1-1 0 0 0,0 0 0 0 0,-1-1 0 0 0,1 1 0 0 0,0-2 1 0 0,-1 1-1 0 0,0-1 0 0 0,1-1-87 0 0,-1-2 94 0 0,0-1 1 0 0,0-1 0 0 0,-1 1-1 0 0,-1-1 1 0 0,0 0 0 0 0,0 0-1 0 0,-1-1 1 0 0,0 0 0 0 0,0 1 0 0 0,-2-1-1 0 0,1 0 1 0 0,-1 0 0 0 0,-1-1-1 0 0,0 1 1 0 0,0 0 0 0 0,-1-1-1 0 0,-1 1 1 0 0,-1-9-95 0 0,1 13-5 0 0,0 0 1 0 0,0 0-1 0 0,0 0 0 0 0,-1 0 1 0 0,0 1-1 0 0,0-1 0 0 0,-1 1 1 0 0,1-1-1 0 0,-2 1 0 0 0,1 0 1 0 0,-1 0-1 0 0,0 0 0 0 0,0 1 1 0 0,0 0-1 0 0,-1-1 0 0 0,0 1 1 0 0,0 1-1 0 0,0-1 0 0 0,0 1 1 0 0,-5-3 4 0 0,4 3-285 0 0,0 0 1 0 0,-1 1 0 0 0,0 0 0 0 0,1 0 0 0 0,-1 0 0 0 0,0 1-1 0 0,-1 0 1 0 0,1 0 0 0 0,0 1 0 0 0,0 0 0 0 0,-1 0 0 0 0,-3 1 284 0 0,11 0-70 0 0,-18 0-3027 0 0,7 0-2657 0 0,1 0-6307 0 0</inkml:trace>
  <inkml:trace contextRef="#ctx0" brushRef="#br0" timeOffset="1388.254">1376 523 17252 0 0,'0'0'2159'0'0,"0"0"-1016"0"0,0 0-439 0 0,0 0-32 0 0,0 0-17 0 0,0 0-72 0 0,0 0-109 0 0,0 0-83 0 0,0 0-91 0 0,0 0-29 0 0,0 0-55 0 0,0 0-76 0 0,-14 32-17 0 0,-38 99-41 0 0,50-129-78 0 0,1-1 1 0 0,0 1-1 0 0,0 0 0 0 0,0-1 0 0 0,0 1 0 0 0,0 0 0 0 0,0 0 0 0 0,1 0 0 0 0,-1 0 0 0 0,0 0 0 0 0,1 0 1 0 0,0 0-1 0 0,-1 0 0 0 0,1 0 0 0 0,0 0 0 0 0,0 0 0 0 0,0 0 0 0 0,0 0 0 0 0,1 0 0 0 0,-1 0 0 0 0,1 0 0 0 0,-1 0 1 0 0,1 0-1 0 0,-1 0 0 0 0,1-1 0 0 0,0 1 0 0 0,0 0 0 0 0,0 0 0 0 0,0 0 0 0 0,1 0-4 0 0,3 4 35 0 0,1 0 15 0 0,0 0 1 0 0,0 0 0 0 0,0-1 0 0 0,1 0-1 0 0,0-1 1 0 0,0 1 0 0 0,0-1-1 0 0,0 0 1 0 0,1-1 0 0 0,0 0-1 0 0,-1 0 1 0 0,1-1 0 0 0,0 0-1 0 0,0 0 1 0 0,1 0 0 0 0,-1-1 0 0 0,0-1-1 0 0,0 0 1 0 0,1 0 0 0 0,-1 0-1 0 0,0-1 1 0 0,7-1-51 0 0,3 2 145 0 0,-3-3-67 0 0,-1 1-1 0 0,1-2 1 0 0,-1 0-1 0 0,0-1 1 0 0,0 0-1 0 0,-1-1 1 0 0,1 0-1 0 0,-1-1 0 0 0,-1-1 1 0 0,1 0-1 0 0,-1-1 1 0 0,-1 0-1 0 0,0-1 1 0 0,0 0-1 0 0,-1 0 1 0 0,0-1-1 0 0,-1-1 1 0 0,5-7-78 0 0,38-61 371 0 0,-52 79-311 0 0,0 1 6 0 0,0 0-7 0 0,-1 5-56 0 0,-6 8-36 0 0,1 0 0 0 0,1 0 0 0 0,0 0 0 0 0,1 0 0 0 0,0 1 0 0 0,1 0 0 0 0,0 0 0 0 0,1 0 0 0 0,1 0 0 0 0,1 0 0 0 0,-1 2 33 0 0,2-13-7 0 0,0 1-1 0 0,0-1 1 0 0,0 0-1 0 0,0 1 1 0 0,0-1 0 0 0,1 0-1 0 0,0 0 1 0 0,-1 0 0 0 0,1 0-1 0 0,0 0 1 0 0,0 0-1 0 0,1-1 1 0 0,-1 1 0 0 0,1 0-1 0 0,-1-1 1 0 0,1 0-1 0 0,0 0 1 0 0,0 0 0 0 0,0 0-1 0 0,0 0 1 0 0,0-1 0 0 0,0 1-1 0 0,0-1 1 0 0,1 0-1 0 0,-1 0 1 0 0,0 0 0 0 0,1 0-1 0 0,-1 0 1 0 0,3-1 7 0 0,106 6 30 0 0,-98-9 4 0 0,0-1-1 0 0,0 0 1 0 0,0-1 0 0 0,-1-1 0 0 0,1 0 0 0 0,-2-1-1 0 0,1 0 1 0 0,-1-1 0 0 0,0 0 0 0 0,0-1-1 0 0,-1 0 1 0 0,0-1 0 0 0,-1 0 0 0 0,0-1-1 0 0,-1 0 1 0 0,5-7-34 0 0,-6 8-83 0 0,-1-1-1 0 0,-1 1 0 0 0,1-1 1 0 0,-2 0-1 0 0,1 0 1 0 0,-2-1-1 0 0,1 0 1 0 0,-2 1-1 0 0,1-2 1 0 0,-2 1-1 0 0,1 0 1 0 0,-2 0-1 0 0,0-1 0 0 0,0 1 1 0 0,-1-1-1 0 0,-1 1 1 0 0,0-3 83 0 0,-3 1-3598 0 0,1 7-2714 0 0,-2 2-6599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15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160 1 8658 0 0,'0'0'2900'0'0,"0"0"-826"0"0,0 0-388 0 0,0 0-126 0 0,0 0-31 0 0,0 0-132 0 0,0 0-258 0 0,0 0-276 0 0,0 0-267 0 0,0 0-210 0 0,0 0-156 0 0,-8 5-107 0 0,-28 17-50 0 0,6 34 157 0 0,25-38-156 0 0,-17 63 60 0 0,3 2-1 0 0,4 0 0 0 0,4 1 1 0 0,2 28-134 0 0,5 99-11 0 0,3-205 13 0 0,1 0 0 0 0,1 0 0 0 0,-1-1 0 0 0,1 1 0 0 0,0 0 0 0 0,0-1 0 0 0,0 1-1 0 0,1 0 1 0 0,0-1 0 0 0,0 0 0 0 0,0 1 0 0 0,1-1 0 0 0,0 0 0 0 0,0 0 0 0 0,0 0 0 0 0,1-1 0 0 0,-1 1 0 0 0,1-1-1 0 0,0 0 1 0 0,0 0 0 0 0,1 0 0 0 0,-1-1 0 0 0,1 1 0 0 0,0-1 0 0 0,0 0 0 0 0,0-1 0 0 0,0 1 0 0 0,1-1 0 0 0,-1 0-1 0 0,0 0 1 0 0,1 0 0 0 0,0-1 0 0 0,-1 0 0 0 0,1 0 0 0 0,0-1 0 0 0,0 1 0 0 0,3-1-2 0 0,2-2 49 0 0,-1 0 0 0 0,1-1 0 0 0,0 0 1 0 0,-1 0-1 0 0,0-1 0 0 0,0-1 0 0 0,0 0 0 0 0,0 0 0 0 0,-1-1 1 0 0,0 0-1 0 0,0 0 0 0 0,0-1 0 0 0,-1-1 0 0 0,0 1 1 0 0,0-1-1 0 0,-1-1-49 0 0,100-145 781 0 0,-78 102-651 0 0,-3-2 0 0 0,-1 0-1 0 0,-3-1 1 0 0,-3-1 0 0 0,-2-1-1 0 0,-2-1 1 0 0,-3 0 0 0 0,-1-19-130 0 0,-10-18 558 0 0,-17 104 21 0 0,-36 149-607 0 0,34-96 55 0 0,4 1 0 0 0,2 0 0 0 0,3 1 0 0 0,2 0 1 0 0,4 1-1 0 0,2-1 0 0 0,4 16-27 0 0,44 157 82 0 0,-44-219-1095 0 0,6 43 2654 0 0,-6-50-5395 0 0,-1-12-5097 0 0,-2-3-2750 0 0</inkml:trace>
  <inkml:trace contextRef="#ctx0" brushRef="#br0" timeOffset="417.977">744 789 11194 0 0,'0'0'2742'0'0,"0"0"-715"0"0,0 0-314 0 0,0 0-109 0 0,0 0-92 0 0,0 0-183 0 0,0 0-322 0 0,0 0-311 0 0,0 0-216 0 0,0 0-95 0 0,0 0-22 0 0,0 0 21 0 0,0 0-2 0 0,0 3 2189 0 0,0 28-2449 0 0,0 0 0 0 0,-3 0-1 0 0,0 0 1 0 0,-2-1 0 0 0,-7 25-122 0 0,-18 64 66 0 0,35-101-2584 0 0,12-25-5696 0 0,-14 0-2156 0 0</inkml:trace>
  <inkml:trace contextRef="#ctx0" brushRef="#br0" timeOffset="1841.731">900 848 9770 0 0,'0'0'2537'0'0,"0"0"-806"0"0,0 0-328 0 0,0 0 14 0 0,0 0-19 0 0,0 0-175 0 0,0 0-335 0 0,0 0-343 0 0,0 0-195 0 0,0 0 19 0 0,0 0 101 0 0,0 0 94 0 0,4 2 52 0 0,7 3-382 0 0,1-1 1 0 0,1 0 0 0 0,-1-1-1 0 0,0 0 1 0 0,1-1-1 0 0,0-1 1 0 0,-1 1-1 0 0,1-2 1 0 0,0 0-1 0 0,0-1 1 0 0,-1 0-1 0 0,1-1 1 0 0,5-1-235 0 0,78-2 68 0 0,-96 5-52 0 0,0 0 1 0 0,0 0 0 0 0,0 0-10 0 0,0 0 28 0 0,0 0-5 0 0,0 0 18 0 0,0 0 42 0 0,0 0 0 0 0,0 0 21 0 0,0 0-2 0 0,0 0 2 0 0,0 0-27 0 0,0 0-11 0 0,0 0 17 0 0,0 0-18 0 0,-25-8 233 0 0,11 5-262 0 0,14 3-63 0 0,0 0-4 0 0,0 0-1 0 0,0 0-5 0 0,0 0 5 0 0,0 0 2 0 0,0 0 6 0 0,0 0 5 0 0,0 0 17 0 0,0 0 9 0 0,0 0-4 0 0,0 0 1 0 0,0 0-12 0 0,0 0 7 0 0,0 0 9 0 0,0 0 0 0 0,0 0-10 0 0,0 0-12 0 0,0 0 14 0 0,0 0-8 0 0,0 0 6 0 0,0 0 4 0 0,0 0 5 0 0,0 0-1 0 0,0 0 6 0 0,0 0-29 0 0,0 0 14 0 0,0 0 6 0 0,0 0-16 0 0,0 0 12 0 0,0 0-17 0 0,0 0 3 0 0,0 0 24 0 0,0 0-19 0 0,0 0 14 0 0,0 0 1 0 0,0 0-13 0 0,0 0 3 0 0,0 0-4 0 0,0 0 4 0 0,0 0-2 0 0,0 0 16 0 0,0 0-2 0 0,0 0-1 0 0,0 0-18 0 0,0 0 26 0 0,0 0-18 0 0,0 0 5 0 0,0 0 13 0 0,0 0 2 0 0,0 0-3 0 0,-5-26 705 0 0,-56-61-672 0 0,25 38-25 0 0,36 49-28 0 0,-1 0-1 0 0,1-1 0 0 0,0 1 0 0 0,0 0 0 0 0,0 0 1 0 0,-1-1-1 0 0,1 1 0 0 0,0 0 0 0 0,0 0 0 0 0,0-1 0 0 0,-1 1 1 0 0,1 0-1 0 0,0 0 0 0 0,0 0 0 0 0,-1 0 0 0 0,1-1 0 0 0,0 1 1 0 0,-1 0-1 0 0,1 0 0 0 0,0 0 0 0 0,-1 0 0 0 0,1 0 1 0 0,0 0-1 0 0,0 0 0 0 0,-1 0 0 0 0,1 0 0 0 0,0 0 0 0 0,-1 0 1 0 0,1 0-1 0 0,0 0 0 0 0,-1 0 0 0 0,1 0 0 0 0,0 0 1 0 0,-1 0-1 0 0,1 0 0 0 0,0 0 0 0 0,-1 0 0 0 0,1 1 0 0 0,0-1 1 0 0,0 0-1 0 0,-1 0 0 0 0,1 0 0 0 0,0 0 0 0 0,0 1 0 0 0,-1-1 1 0 0,1 0-1 0 0,0 0 0 0 0,0 1 0 0 0,0-1 0 0 0,-1 0 1 0 0,1 0-1 0 0,0 1 0 0 0,0-1 0 0 0,0 0 0 0 0,0 1 0 0 0,0-1 1 0 0,-1 0-1 0 0,1 1 0 0 0,0-1 0 0 0,0 0 0 0 0,0 1 0 0 0,0-1 1 0 0,0 0-1 0 0,0 1 0 0 0,0-1 0 0 0,0 0 0 0 0,0 1 1 0 0,0-1-1 0 0,1 0 0 0 0,-1 1 1 0 0,-5 37 48 0 0,3-21-44 0 0,-22 206 63 0 0,4-97-67 0 0,16-101-19 0 0,62-84 138 0 0,44-22-85 0 0,-90 51-4442 0 0,-9 27 3481 0 0,1-1-1531 0 0,-1 0-3185 0 0,-1 1-6347 0 0</inkml:trace>
  <inkml:trace contextRef="#ctx0" brushRef="#br0" timeOffset="2475.401">1311 789 9130 0 0,'0'0'3725'0'0,"0"0"-1735"0"0,0 0-624 0 0,0 0 17 0 0,0 0 40 0 0,0 0-53 0 0,0 0-246 0 0,0 0-272 0 0,0 0-250 0 0,0 0-217 0 0,0 0-109 0 0,0 0-57 0 0,0 0-11 0 0,-4-7-4 0 0,-8-20-12 0 0,33 13 951 0 0,122-11 762 0 0,-141 24-1896 0 0,-1 0 1 0 0,1 0-1 0 0,-1 1 1 0 0,1-1 0 0 0,-1 0-1 0 0,1 1 1 0 0,0-1-1 0 0,-1 1 1 0 0,1 0 0 0 0,0 0-1 0 0,-1 0 1 0 0,1-1 0 0 0,0 1-1 0 0,-1 1 1 0 0,1-1-1 0 0,0 0 1 0 0,-1 0 0 0 0,1 1-1 0 0,-1-1 1 0 0,1 1-1 0 0,0-1 1 0 0,-1 1 0 0 0,1 0-1 0 0,-1-1 1 0 0,1 1-1 0 0,-1 0 1 0 0,0 0 0 0 0,1 0-1 0 0,-1 0 1 0 0,0 0 0 0 0,0 1-1 0 0,0-1 1 0 0,1 0-1 0 0,-1 0 1 0 0,0 1 0 0 0,-1-1-1 0 0,1 1 1 0 0,0-1-1 0 0,0 1 1 0 0,-1-1 0 0 0,1 1-1 0 0,-1-1 1 0 0,1 1 0 0 0,-1 0-1 0 0,0-1 1 0 0,1 1-1 0 0,-1 0 1 0 0,0 1-10 0 0,-3 13 56 0 0,0 1 0 0 0,0-1 0 0 0,-2 0 0 0 0,0 0 0 0 0,-1-1 0 0 0,-1 1 0 0 0,0-1-1 0 0,-1-1 1 0 0,0 1 0 0 0,-1-1 0 0 0,-1-1 0 0 0,0 0 0 0 0,-3 2-56 0 0,-41 65 61 0 0,34 0 19 0 0,63-61 199 0 0,-29-18-157 0 0,-1 0-1 0 0,1-1 1 0 0,-1-1-1 0 0,1 0 1 0 0,-1-1 0 0 0,0 0-1 0 0,1-1 1 0 0,-1 0 0 0 0,-1-1-1 0 0,9-4-121 0 0,3 0 106 0 0,14-3 83 0 0,-38 8-982 0 0,2-4-7653 0 0,2 6-3769 0 0</inkml:trace>
  <inkml:trace contextRef="#ctx0" brushRef="#br0" timeOffset="3885.198">1083 1024 0 0 0,'-31'5'0'0'0,"37"-18"14049"0"0,3-3-7213 0 0,2-5-5050 0 0,22-27-4959 0 0,-21 34 5165 0 0,-9 14-124 0 0,-4 2-4051 0 0,1 0-3794 0 0,0 2-4876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20.8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 1 0 0 0,'0'0'1271'0'0,"0"0"173"0"0,0 0 265 0 0,0 0 182 0 0,0 0 53 0 0,0 0-72 0 0,0 0-126 0 0,0 0-137 0 0,0 0-164 0 0,0 0-155 0 0,-7 3-171 0 0,-19 9-142 0 0,20-9-82 0 0,6-3-29 0 0,0 0-68 0 0,0 0-56 0 0,0 0-65 0 0,13 7 5836 0 0,27-6-7031 0 0,-30-2 1120 0 0,347 12 618 0 0,-301-18-1011 0 0,-59 6-1566 0 0,-16 31-3128 0 0,-3-4-1373 0 0,15-19 1388 0 0,0 1-6928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21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9194 0 0,'0'0'3157'0'0,"0"0"-924"0"0,0 0-516 0 0,0 0-100 0 0,0 0-16 0 0,0 0-142 0 0,0 0-308 0 0,0 0-322 0 0,0 0-290 0 0,0 0-139 0 0,0 0-49 0 0,0 0-51 0 0,0 0 3 0 0,12 11 574 0 0,83-1 1316 0 0,7-10-1236 0 0,-78-1-887 0 0,-1 0 1 0 0,0 1-1 0 0,0 2 0 0 0,0 0 1 0 0,0 1-1 0 0,-1 2 0 0 0,4 1-70 0 0,-21-5-419 0 0,19 10 582 0 0,-16 2-7027 0 0,-8-12 1390 0 0,0-1-6293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21.6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26 9794 0 0,'0'0'2738'0'0,"0"0"-1062"0"0,0 0-283 0 0,0 0 103 0 0,0 0 130 0 0,0 0-47 0 0,0 0-228 0 0,0 0-339 0 0,0 0-269 0 0,0 0-193 0 0,0 0-161 0 0,0 0-79 0 0,0 0-35 0 0,-7-1-44 0 0,-20-1-23 0 0,21 24 605 0 0,15 165 1408 0 0,-20 4-1666 0 0,-46 208-263 0 0,49-290-458 0 0,8-108 122 0 0,0-1-22 0 0,0 0-32 0 0,0 0-15 0 0,0 0-34 0 0,0 0-12 0 0,0 0-74 0 0,0-23-2314 0 0,0-27-1433 0 0,0 7-5466 0 0,0 30-1847 0 0</inkml:trace>
  <inkml:trace contextRef="#ctx0" brushRef="#br0" timeOffset="6291.985">1 81 0 0 0,'0'0'868'0'0,"0"0"403"0"0,0 0-52 0 0,0 0-236 0 0,0 0-218 0 0,0 0-146 0 0,0 0 48 0 0,5-1 169 0 0,5-1-1396 0 0,16-2 10226 0 0,-14 4-8480 0 0,86-19-231 0 0,164 9 2235 0 0,-169-2-2186 0 0,189 12 847 0 0,-194-11-1498 0 0,81 11-66 0 0,-168 0-350 0 0,-1 0-21 0 0,0 0-9 0 0,0 0-28 0 0,0 0-26 0 0,0 0 6 0 0,0 0-55 0 0,0 0-26 0 0,0 0-15 0 0,0 0-57 0 0,0 0-36 0 0,0 0-70 0 0,0 0-75 0 0,0 0-29 0 0,0 0 70 0 0,33 0-2724 0 0,-32 2 1484 0 0,1 3-6390 0 0,-2-4 6405 0 0,0 2-5205 0 0</inkml:trace>
  <inkml:trace contextRef="#ctx0" brushRef="#br0" timeOffset="6985.866">796 762 0 0 0,'0'0'1928'0'0,"0"0"682"0"0,0 0 174 0 0,0 0-169 0 0,0 0-277 0 0,0 0-310 0 0,0 0-370 0 0,0 0-314 0 0,0 0-257 0 0,0 0-206 0 0,0 0-124 0 0,0 0-96 0 0,0 0-94 0 0,-2-4-75 0 0,-6-13-80 0 0,5 13-65 0 0,3 4-48 0 0,0 0-31 0 0,0 0-19 0 0,0 0-32 0 0,0 0-6 0 0,0 0-23 0 0,0 0-35 0 0,22-1 984 0 0,159-39 991 0 0,-180 40-2128 0 0,0 0 0 0 0,0 0-1 0 0,0 0 1 0 0,0 0 0 0 0,0 0 0 0 0,1 1-1 0 0,-1-1 1 0 0,0 0 0 0 0,0 1-1 0 0,0-1 1 0 0,0 0 0 0 0,-1 1 0 0 0,1-1-1 0 0,0 1 1 0 0,0 0 0 0 0,0-1 0 0 0,0 1-1 0 0,0 0 1 0 0,-1-1 0 0 0,1 1-1 0 0,0 0 1 0 0,-1 0 0 0 0,1 0 0 0 0,0-1-1 0 0,-1 1 1 0 0,1 0 0 0 0,-1 0 0 0 0,1 0-1 0 0,-1 0 1 0 0,0 0 0 0 0,1 0-1 0 0,-1 0 1 0 0,0 0 0 0 0,0 0 0 0 0,0 0-1 0 0,0 0 1 0 0,0 0 0 0 0,0 1 0 0 0,0-1-1 0 0,0 0 1 0 0,0 0 0 0 0,0 0 0 0 0,0 0-1 0 0,-1 0 1 0 0,1 0 0 0 0,0 0-1 0 0,-1 0 1 0 0,1 0 0 0 0,-1 0 0 0 0,1-1-1 0 0,-1 1 1 0 0,0 0 0 0 0,1 0 0 0 0,-2 0 0 0 0,-7 16 34 0 0,0 0 1 0 0,-2-1 0 0 0,0 0 0 0 0,-1-1 0 0 0,-1 0-1 0 0,0-1 1 0 0,-15 13-35 0 0,-11 12 23 0 0,-13 24 71 0 0,52-61-83 0 0,1-1 1 0 0,0 1-1 0 0,-1 0 1 0 0,1-1-1 0 0,0 1 1 0 0,0-1-1 0 0,0 1 1 0 0,0-1-1 0 0,0 0 1 0 0,0 1 0 0 0,0-1-1 0 0,1 0 1 0 0,-1 0-1 0 0,0 1 1 0 0,1-1-1 0 0,-1 0 1 0 0,1-1-1 0 0,-1 1 1 0 0,1 0-1 0 0,-1 0 1 0 0,1-1 0 0 0,0 1-1 0 0,-1 0 1 0 0,1-1-1 0 0,0 0 1 0 0,0 1-1 0 0,-1-1 1 0 0,1 0-1 0 0,0 0 1 0 0,0 0-1 0 0,-1 0 1 0 0,1 0 0 0 0,0-1-1 0 0,0 1 1 0 0,-1 0-1 0 0,1-1 1 0 0,0 0-1 0 0,-1 1 1 0 0,1-1-12 0 0,2 1 39 0 0,101-7 492 0 0,-81 3-2480 0 0,-16-4-1495 0 0,0 1-5629 0 0,-6 3-2465 0 0</inkml:trace>
  <inkml:trace contextRef="#ctx0" brushRef="#br0" timeOffset="7271.436">1229 564 13587 0 0,'0'0'2008'0'0,"0"0"-675"0"0,0 0-312 0 0,0 0-82 0 0,0 0-115 0 0,0 0-154 0 0,0 0-129 0 0,0 0-50 0 0,0 0 40 0 0,0 0 55 0 0,0 0 7 0 0,0 0-11 0 0,10 3-20 0 0,83 15 858 0 0,44-47-298 0 0,-89 22-2424 0 0,-34 3-3148 0 0,-9 1-1343 0 0,-4 3 4232 0 0,4 0-9590 0 0</inkml:trace>
  <inkml:trace contextRef="#ctx0" brushRef="#br0" timeOffset="7786.431">1969 144 12035 0 0,'0'0'1615'0'0,"0"0"-366"0"0,0 0-117 0 0,0 0 6 0 0,0 0-36 0 0,0 0-178 0 0,0 0-296 0 0,0 0-216 0 0,0 0-76 0 0,0 0-9 0 0,0 0 28 0 0,0 0 26 0 0,0 0-29 0 0,7 18 898 0 0,-25 115 2001 0 0,27 95-2740 0 0,-20 48-419 0 0,11-188-232 0 0,0-87 57 0 0,0-1-30 0 0,0 0-26 0 0,0 0-33 0 0,0 0-23 0 0,0 0-22 0 0,0 0-4 0 0,0-13-702 0 0,-31-75-7563 0 0,24 52-1194 0 0,5 22 2959 0 0</inkml:trace>
  <inkml:trace contextRef="#ctx0" brushRef="#br0" timeOffset="8083.393">1652 92 11226 0 0,'0'0'3500'0'0,"0"0"-1393"0"0,0 0-579 0 0,0 0-77 0 0,0 0 60 0 0,0 0-121 0 0,0 0-254 0 0,0 0-306 0 0,0 0-300 0 0,0 0-183 0 0,0 0-100 0 0,0 0-42 0 0,0 0-55 0 0,-3-1 6 0 0,-3-10 312 0 0,38 12 300 0 0,-10-1-451 0 0,150-18 970 0 0,62-37-952 0 0,-167 47-1313 0 0,-46 14-2937 0 0,-4 6-5038 0 0,-13-8-2673 0 0</inkml:trace>
  <inkml:trace contextRef="#ctx0" brushRef="#br0" timeOffset="8551.917">2284 707 7690 0 0,'0'0'1944'0'0,"0"0"-721"0"0,0 0-68 0 0,0 0 299 0 0,0 0 279 0 0,0 0 13 0 0,0 0-294 0 0,0 0-350 0 0,0 0-238 0 0,0 0-85 0 0,0 0-46 0 0,0 0-61 0 0,6 3-89 0 0,18 8-57 0 0,-23-10-422 0 0,1 1 1 0 0,-1 0-1 0 0,1 0 1 0 0,-1-1 0 0 0,0 1-1 0 0,0 0 1 0 0,1 0-1 0 0,-1 0 1 0 0,-1 0-1 0 0,1 0 1 0 0,0 1-1 0 0,0-1 1 0 0,-1 0 0 0 0,0 0-1 0 0,1 1 1 0 0,-1-1-1 0 0,0 0 1 0 0,0 0-1 0 0,0 1 1 0 0,0-1 0 0 0,0 0-1 0 0,-1 0 1 0 0,0 2-105 0 0,1 4 243 0 0,-1 10 17 0 0,-2 0 0 0 0,1 0 0 0 0,-2 0-1 0 0,-1 0 1 0 0,0-1 0 0 0,-1 0 0 0 0,-4 7-260 0 0,-16 57-473 0 0,25-78 341 0 0,1-2-4416 0 0,0-1-4830 0 0,0 0-2918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35.3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163 216 1816 0 0,'0'0'2273'0'0,"0"0"-667"0"0,0 0-223 0 0,0 0 204 0 0,0 0 285 0 0,0 0 142 0 0,0 0-54 0 0,0 0-313 0 0,0 0-393 0 0,0 0-330 0 0,0 0-216 0 0,-2-4-109 0 0,0-4-882 0 0,2 8 375 0 0,0 0 0 0 0,0 1 0 0 0,0-1 0 0 0,0 0 0 0 0,-1 0 0 0 0,1 1 0 0 0,0-1 0 0 0,0 0 0 0 0,0 0 0 0 0,0 0 0 0 0,-1 0 0 0 0,1 1 0 0 0,0-1 0 0 0,0 0 0 0 0,0 0-1 0 0,-1 0 1 0 0,1 0 0 0 0,0 0 0 0 0,0 0 0 0 0,-1 0 0 0 0,1 1 0 0 0,0-1 0 0 0,0 0 0 0 0,-1 0 0 0 0,1 0 0 0 0,0 0 0 0 0,0 0 0 0 0,-1 0 0 0 0,1 0 0 0 0,0 0 0 0 0,0 0 0 0 0,-1-1 0 0 0,1 1 0 0 0,0 0 0 0 0,0 0 0 0 0,-1 0 0 0 0,1 0 0 0 0,0 0 0 0 0,0 0 0 0 0,-1 0 0 0 0,1 0 0 0 0,0-1-1 0 0,0 1 1 0 0,0 0 0 0 0,-1 0-92 0 0,-27 66 207 0 0,3 2-1 0 0,2 0 1 0 0,3 2-1 0 0,4 0 1 0 0,0 17-207 0 0,-4 159 141 0 0,20-241-133 0 0,1 0 1 0 0,0 0 0 0 0,0-1-1 0 0,0 1 1 0 0,1 0-1 0 0,-1-1 1 0 0,1 1-1 0 0,0-1 1 0 0,0 0-1 0 0,1 0 1 0 0,-1 0-1 0 0,1 0 1 0 0,0 0 0 0 0,0 0-1 0 0,1-1 1 0 0,-1 1-1 0 0,1-1 1 0 0,-1 0-1 0 0,1 0 1 0 0,0 0-1 0 0,0-1 1 0 0,0 0-1 0 0,1 1 1 0 0,-1-1 0 0 0,0-1-1 0 0,1 1 1 0 0,0-1-1 0 0,-1 1 1 0 0,1-1-1 0 0,0-1 1 0 0,-1 1-1 0 0,1-1 1 0 0,0 1-1 0 0,0-1 1 0 0,0-1-1 0 0,-1 1 1 0 0,2-1-9 0 0,1 2 39 0 0,0-1 0 0 0,-1 0 1 0 0,1 0-1 0 0,0-1 0 0 0,0 1 0 0 0,-1-1 0 0 0,1-1 0 0 0,0 1 1 0 0,-1-1-1 0 0,0-1 0 0 0,1 1 0 0 0,-1-1 0 0 0,0 0 0 0 0,0 0 1 0 0,0-1-1 0 0,2-1-39 0 0,9-10 98 0 0,0 0 0 0 0,-1-1 0 0 0,-1-1 0 0 0,-1 0 0 0 0,0-1 1 0 0,-1 0-1 0 0,9-18-98 0 0,48-86 170 0 0,-5-2 0 0 0,-5-4 0 0 0,-6-2 0 0 0,-6-2 0 0 0,4-33-170 0 0,-81 210 1010 0 0,4-2-994 0 0,0 0 1 0 0,3 2-1 0 0,2 1 0 0 0,2 0 1 0 0,2 1-1 0 0,2 1 0 0 0,2 1 1 0 0,-2 20-17 0 0,12-40 43 0 0,1 0 0 0 0,1 0 1 0 0,1 1-1 0 0,1-1 0 0 0,2 0 1 0 0,1 0-1 0 0,2-1 0 0 0,0 1 1 0 0,2-1-1 0 0,1-1 0 0 0,1 0 1 0 0,8 12-44 0 0,-12-26 38 0 0,0 1 0 0 0,-1 0 0 0 0,0 0 0 0 0,-1 1 0 0 0,-1-1 0 0 0,-1 1 0 0 0,0 0 0 0 0,0 0 1 0 0,-1 11-39 0 0,-2-25 42 0 0,0-1 6 0 0,0 0-6 0 0,0 0-22 0 0,0 0 12 0 0,0 0-8 0 0,0 0-11 0 0,0 0 10 0 0,0 0-1 0 0,0 0-26 0 0,0 0 8 0 0,0 0 0 0 0,6-26-2515 0 0,7 4-1957 0 0,-6 15-6011 0 0,-1 3-1489 0 0</inkml:trace>
  <inkml:trace contextRef="#ctx0" brushRef="#br0" timeOffset="384.995">892 680 12907 0 0,'0'0'2267'0'0,"0"0"-484"0"0,0 0-293 0 0,0 0-35 0 0,0 0-14 0 0,0 0-143 0 0,0 0-322 0 0,0 0-349 0 0,0 0-279 0 0,0 0-132 0 0,0 0-3 0 0,0 0 45 0 0,-1 13 44 0 0,-4 103 501 0 0,18 218 354 0 0,-13-333-1253 0 0,0-1-32 0 0,0 0-75 0 0,0 0-45 0 0,0 0-78 0 0,0 0-146 0 0,8-19-4406 0 0,-2 10 2514 0 0,0 0-3810 0 0,-2 2-4942 0 0</inkml:trace>
  <inkml:trace contextRef="#ctx0" brushRef="#br0" timeOffset="1090.049">1102 927 6641 0 0,'0'0'2544'0'0,"0"0"-191"0"0,0 0-36 0 0,0 0-143 0 0,0 0-391 0 0,0 0-506 0 0,0 0-470 0 0,0 0-329 0 0,0 0-206 0 0,0 0-14 0 0,0 0 92 0 0,0 0 77 0 0,2 2 97 0 0,6 1-293 0 0,0-1-1 0 0,0 1 1 0 0,0-1 0 0 0,0 0 0 0 0,1-1 0 0 0,-1 0 0 0 0,1-1-1 0 0,-1 1 1 0 0,1-2 0 0 0,-1 1 0 0 0,0-1 0 0 0,1 0-1 0 0,-1-1 1 0 0,0 0 0 0 0,0 0 0 0 0,2-2-231 0 0,40-4 165 0 0,77 4 62 0 0,-126 4-234 0 0,-5-21 1399 0 0,-105-68-1225 0 0,54 71-3 0 0,55 18-157 0 0,-4 16-219 0 0,-1 310 189 0 0,20-338 80 0 0,103-127 118 0 0,-41 40-551 0 0,-70 89 112 0 0,1-2-1236 0 0,-3 8-8492 0 0,-3 4-1669 0 0</inkml:trace>
  <inkml:trace contextRef="#ctx0" brushRef="#br0" timeOffset="1587.081">1637 861 15275 0 0,'0'0'2075'0'0,"0"0"-429"0"0,0 0-210 0 0,0 0-95 0 0,0 0-149 0 0,0 0-235 0 0,0 0-290 0 0,0 0-267 0 0,0 0-150 0 0,0 0-62 0 0,0 0-39 0 0,0 0 38 0 0,0 0 32 0 0,6-3 7 0 0,3-1-163 0 0,-1 1 0 0 0,1 0 0 0 0,0 0 0 0 0,0 1 0 0 0,0 0 1 0 0,0 1-1 0 0,0 0 0 0 0,0 0 0 0 0,0 1 0 0 0,0 0 0 0 0,6 1-63 0 0,-14 1 8 0 0,1 0 1 0 0,-1 0-1 0 0,1 0 1 0 0,-1 0-1 0 0,0 0 1 0 0,0 1-1 0 0,0-1 1 0 0,0 0-1 0 0,0 1 0 0 0,-1-1 1 0 0,1 1-1 0 0,-1-1 1 0 0,0 1-1 0 0,1-1 1 0 0,-1 1-1 0 0,0-1 1 0 0,0 1-1 0 0,-1-1 1 0 0,1 0-1 0 0,0 1 1 0 0,-1-1-1 0 0,0 1 1 0 0,1-1-1 0 0,-1 0 1 0 0,0 1-1 0 0,0-1 1 0 0,0 0-1 0 0,-1 0 0 0 0,1 0 1 0 0,0 1-1 0 0,-1-2 1 0 0,0 1-1 0 0,1 0 1 0 0,-2 1-9 0 0,-91 122 583 0 0,92-123-577 0 0,0 1 0 0 0,1-1 0 0 0,0 0 0 0 0,0 1 0 0 0,-1-1 1 0 0,1 1-1 0 0,1-1 0 0 0,-1 1 0 0 0,0 0 0 0 0,1-1 1 0 0,-1 1-1 0 0,1 0 0 0 0,0-1 0 0 0,0 1 0 0 0,0 0 0 0 0,0 0 1 0 0,0-1-1 0 0,1 1 0 0 0,-1 0 0 0 0,1-1 0 0 0,0 1 0 0 0,0-1 1 0 0,0 1-1 0 0,0-1 0 0 0,0 1 0 0 0,0-1 0 0 0,1 1 0 0 0,-1-1 1 0 0,1 0-1 0 0,0 0 0 0 0,-1 0 0 0 0,1 0 0 0 0,0 0 1 0 0,0 0-1 0 0,2 1-6 0 0,7 1 92 0 0,-1-1 1 0 0,0 0-1 0 0,1-1 1 0 0,-1 0-1 0 0,1-1 0 0 0,0 0 1 0 0,-1 0-1 0 0,1-1 1 0 0,0-1-1 0 0,0 0 1 0 0,-1 0-1 0 0,1-1 1 0 0,0 0-1 0 0,-1-1 1 0 0,7-3-93 0 0,43-9-312 0 0,-55 12-1014 0 0,-3 0-4268 0 0,-1 2 2982 0 0,0 0-9318 0 0</inkml:trace>
  <inkml:trace contextRef="#ctx0" brushRef="#br0" timeOffset="2141.408">2186 341 6689 0 0,'0'0'1969'0'0,"0"0"-187"0"0,0 0 101 0 0,0 0 66 0 0,0 0-43 0 0,0 0-218 0 0,0 0-271 0 0,0 0-208 0 0,0 0-152 0 0,0 0-140 0 0,0 0-110 0 0,0 0-88 0 0,-9-1-103 0 0,-2 0-1028 0 0,-11-2 2693 0 0,46 1-248 0 0,275-13-415 0 0,-167 9-1393 0 0,-123 5-523 0 0,-15 1-2298 0 0,-23 19-4911 0 0,24-15 2678 0 0,0 2-6861 0 0</inkml:trace>
  <inkml:trace contextRef="#ctx0" brushRef="#br0" timeOffset="2384.727">2131 629 12891 0 0,'0'0'2372'0'0,"0"0"-509"0"0,0 0-206 0 0,0 0-172 0 0,0 0-226 0 0,0 0-220 0 0,0 0-183 0 0,0 0-130 0 0,0 0-67 0 0,0 0-55 0 0,0 0-85 0 0,0 0-37 0 0,0 0-19 0 0,15 9-46 0 0,52 28-28 0 0,0-27 227 0 0,-49-11-512 0 0,189-32-2175 0 0,-201 32 1571 0 0,12-3-1345 0 0,-7 1-2502 0 0,-3 0-7697 0 0</inkml:trace>
  <inkml:trace contextRef="#ctx0" brushRef="#br0" timeOffset="3326.033">3401 21 15947 0 0,'0'0'1799'0'0,"0"0"-302"0"0,0 0-132 0 0,0 0-118 0 0,0 0-181 0 0,0 0-250 0 0,0 0-254 0 0,0 0-204 0 0,0 0-119 0 0,0 0-52 0 0,0 0-39 0 0,0 0 28 0 0,-3-1 12 0 0,3 1-171 0 0,0-1 0 0 0,-1 1 0 0 0,1 0 1 0 0,-1 0-1 0 0,1 0 0 0 0,0 0 0 0 0,-1 0 0 0 0,1-1 1 0 0,-1 1-1 0 0,1 0 0 0 0,-1 0 0 0 0,1 0 1 0 0,-1 0-1 0 0,1 0 0 0 0,0 0 0 0 0,-1 0 0 0 0,1 1 1 0 0,-1-1-1 0 0,1 0 0 0 0,-1 0 0 0 0,1 0 0 0 0,0 0 1 0 0,-1 0-1 0 0,1 1 0 0 0,0-1 0 0 0,-1 0 0 0 0,1 0 1 0 0,-1 1-1 0 0,1-1 0 0 0,0 0 0 0 0,0 1 1 0 0,-1-1-1 0 0,1 0 0 0 0,0 1 0 0 0,-1-1 0 0 0,1 0 1 0 0,0 1-1 0 0,0-1 0 0 0,0 1 0 0 0,0-1 0 0 0,-1 0 1 0 0,1 1-1 0 0,0-1 0 0 0,0 1 0 0 0,0-1 0 0 0,0 1 1 0 0,0-1-1 0 0,0 0 0 0 0,0 1 0 0 0,0-1 1 0 0,0 1-1 0 0,0-1 0 0 0,0 1 0 0 0,0-1 0 0 0,0 0 1 0 0,1 1-1 0 0,-1-1 0 0 0,0 1 0 0 0,0-1 0 0 0,0 0 1 0 0,1 1-1 0 0,-1-1 0 0 0,0 1 0 0 0,0-1 0 0 0,1 0 1 0 0,-1 1-18 0 0,-1 18 491 0 0,-3 3-358 0 0,-1 0 0 0 0,-1 0 0 0 0,-1 0 0 0 0,-1-1 0 0 0,-1 0 0 0 0,0 0 0 0 0,-2-1 0 0 0,-1-1-1 0 0,0 0 1 0 0,-7 7-133 0 0,-25 31 36 0 0,-2-2 0 0 0,-3-3 0 0 0,-1-1 0 0 0,-3-3 0 0 0,-22 13-36 0 0,-28 42 22 0 0,99-97-28 0 0,1 0 1 0 0,0 1-1 0 0,1-1 1 0 0,-1 1-1 0 0,1 0 1 0 0,1 0-1 0 0,-1 0 0 0 0,1 0 1 0 0,0 0-1 0 0,1 0 1 0 0,0 0-1 0 0,0 0 1 0 0,0 1 5 0 0,49 13 18 0 0,138-10 196 0 0,82 15-74 0 0,-111-22-84 0 0,-158-4-43 0 0,0 0-37 0 0,0 0 11 0 0,0 0 24 0 0,0 0-6 0 0,0 0 42 0 0,0 0-26 0 0,0 0 4 0 0,0 0 17 0 0,0 0-1 0 0,0 0 18 0 0,0 0-14 0 0,0 0 11 0 0,0 0-24 0 0,0 0 23 0 0,0 0 25 0 0,0-10-43 0 0,0-1-1 0 0,-1 1 1 0 0,0-1 0 0 0,-1 1 0 0 0,0 0 0 0 0,-1-1 0 0 0,0 1 0 0 0,-1 0 0 0 0,0 1-1 0 0,0-2-36 0 0,-9-23 68 0 0,-130-267 101 0 0,70 124-9 0 0,55 92 7 0 0,17 82-196 0 0,0 2-51 0 0,1 1 1 0 0,0 0-16 0 0,0 0-37 0 0,0 0-27 0 0,0 0-123 0 0,0 0-104 0 0,5 11-1371 0 0,10 4-101 0 0,-2-2-3570 0 0,-9-8-6477 0 0</inkml:trace>
  <inkml:trace contextRef="#ctx0" brushRef="#br0" timeOffset="3819.46">3754 40 3985 0 0,'0'0'1349'0'0,"0"0"-352"0"0,0 0-6 0 0,0 0 226 0 0,0 0 158 0 0,0 0 44 0 0,0 0-71 0 0,0 0-129 0 0,0 0-90 0 0,0 0-45 0 0,0 0-12 0 0,0 0 19 0 0,7-5-2 0 0,20-12-39 0 0,-20 13-79 0 0,-7 4-107 0 0,0 0-104 0 0,0 0-72 0 0,0 6 2648 0 0,-1 10-2760 0 0,-15 129 304 0 0,11 269-417 0 0,19-263-549 0 0,-10-180-2549 0 0,-9-45-2032 0 0,1 42-1129 0 0,4 28 4622 0 0,-2-11-7324 0 0</inkml:trace>
  <inkml:trace contextRef="#ctx0" brushRef="#br0" timeOffset="4089.315">3469 25 9434 0 0,'0'0'3830'0'0,"0"0"-1369"0"0,0 0-665 0 0,0 0-192 0 0,0 0-62 0 0,0 0-90 0 0,0 0-243 0 0,0 0-297 0 0,0 0-237 0 0,0 0-189 0 0,0 0-92 0 0,0 0-63 0 0,0 0-35 0 0,1-2 37 0 0,4 0-228 0 0,-1-1 1 0 0,1 1-1 0 0,-1 0 1 0 0,1 1-1 0 0,-1-1 1 0 0,1 1-1 0 0,0 0 1 0 0,0 0-1 0 0,0 0 0 0 0,0 1 1 0 0,-1 0-1 0 0,1 0 1 0 0,0 0-1 0 0,0 1 1 0 0,0-1-1 0 0,1 1-105 0 0,15 0 213 0 0,240-1 764 0 0,-87 0-3451 0 0,-156-1-874 0 0,-7-2-3544 0 0,-5 0-6009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4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475 78 0 0 0,'0'0'1256'0'0,"0"0"-58"0"0,0 0 65 0 0,0 0 293 0 0,0 0 258 0 0,0 0 36 0 0,0 0-187 0 0,0 0-319 0 0,0 0-287 0 0,0 0-158 0 0,0 0-57 0 0,3-5 1929 0 0,-2 3 6523 0 0,-1 3-9288 0 0,1 96 469 0 0,-5-1-1 0 0,-13 77-474 0 0,-60 255 152 0 0,77-359-485 0 0,0-68 205 0 0,0-1-46 0 0,0 0-10 0 0,0 0-37 0 0,0 0-58 0 0,0 0-38 0 0,0 0-86 0 0,0 0-105 0 0,-4-8-11085 0 0,4 4 500 0 0</inkml:trace>
  <inkml:trace contextRef="#ctx0" brushRef="#br0" timeOffset="304.672">1 103 6721 0 0,'0'0'1517'0'0,"0"0"-654"0"0,0 0-377 0 0,0 0 87 0 0,0 0 448 0 0,0 0 626 0 0,0 0 341 0 0,0 0-10 0 0,0 0-199 0 0,0 0-414 0 0,0 0-275 0 0,0 0-125 0 0,33 0-104 0 0,109 0-61 0 0,-94-2-144 0 0,-1-2-1 0 0,1-1 0 0 0,-1-3 0 0 0,35-11-655 0 0,-8 2 371 0 0,126-26 54 0 0,-131 38-1113 0 0,-62 34-2572 0 0,-7-13-618 0 0,0-9-1143 0 0,0 4-6722 0 0</inkml:trace>
  <inkml:trace contextRef="#ctx0" brushRef="#br0" timeOffset="618.721">696 799 15059 0 0,'0'0'1630'0'0,"0"0"-763"0"0,0 0-311 0 0,0 0 239 0 0,0 0 261 0 0,0 0 72 0 0,0 0-157 0 0,0 0-209 0 0,0 0-136 0 0,0 0-59 0 0,0 0-11 0 0,0 0-84 0 0,0 0-121 0 0,1 24-71 0 0,1 72-58 0 0,-14-21 156 0 0,-3 2-656 0 0,15-76-8 0 0,0-1-126 0 0,0 0-153 0 0,0 0-221 0 0,6 0-2337 0 0,-4-1-2469 0 0,1-2-5833 0 0</inkml:trace>
  <inkml:trace contextRef="#ctx0" brushRef="#br0" timeOffset="902.864">903 667 5993 0 0,'0'0'3390'0'0,"0"0"-2001"0"0,0 0-707 0 0,0 0 260 0 0,0 0 480 0 0,0 0 327 0 0,0 0-19 0 0,0 0-204 0 0,0 0-285 0 0,0 0-228 0 0,0 0-192 0 0,0 0-161 0 0,31 0-132 0 0,100 0-97 0 0,-4-14 396 0 0,-23-6-1566 0 0,-99 16-773 0 0,-4 2-2168 0 0,-1 1-3851 0 0,0 1-3351 0 0</inkml:trace>
  <inkml:trace contextRef="#ctx0" brushRef="#br0" timeOffset="1138.842">1061 346 13635 0 0,'0'0'1408'0'0,"0"0"-570"0"0,0 0-205 0 0,0 0 174 0 0,0 0 243 0 0,0 0 117 0 0,0 0-98 0 0,0 0-230 0 0,-2 35-194 0 0,-7 111-153 0 0,20 140 393 0 0,-1-209-1658 0 0,-2-31-7151 0 0,-8-39-3006 0 0</inkml:trace>
  <inkml:trace contextRef="#ctx0" brushRef="#br0" timeOffset="1767.031">1591 335 8786 0 0,'0'0'2603'0'0,"0"0"-1225"0"0,0 0-434 0 0,0 0 268 0 0,0 0 253 0 0,0 0-32 0 0,0 0-277 0 0,0 0-425 0 0,0 0-279 0 0,0 0-65 0 0,0 0-12 0 0,0 0-26 0 0,-15 34-65 0 0,-47 107-62 0 0,29-40 52 0 0,24-70-290 0 0,2 0-1 0 0,2 1 0 0 0,0-1 1 0 0,3 1-1 0 0,0 0 0 0 0,2 4 17 0 0,0-30-13 0 0,1 0-1 0 0,0 1 0 0 0,0-1 0 0 0,0 0 1 0 0,1 0-1 0 0,-1 0 0 0 0,1 0 0 0 0,1-1 1 0 0,-1 1-1 0 0,1 0 0 0 0,0-1 0 0 0,1 0 1 0 0,-1 0-1 0 0,1 0 0 0 0,0 0 0 0 0,0 0 1 0 0,0-1-1 0 0,1 0 0 0 0,0 0 0 0 0,-1 0 0 0 0,1 0 1 0 0,1-1-1 0 0,-1 0 0 0 0,1 0 0 0 0,-1 0 1 0 0,1-1-1 0 0,0 0 0 0 0,0 0 0 0 0,0 0 1 0 0,0-1-1 0 0,0 0 0 0 0,0 0 0 0 0,0 0 1 0 0,0-1-1 0 0,6 0 14 0 0,1-3 119 0 0,1-1-1 0 0,0 0 1 0 0,-1-1 0 0 0,0-1 0 0 0,0 0-1 0 0,0-1 1 0 0,-1 0 0 0 0,0-1 0 0 0,0 0-1 0 0,-1-1 1 0 0,0 0 0 0 0,-1-1 0 0 0,0 0-1 0 0,0-1 1 0 0,-1 0 0 0 0,0 0 0 0 0,-1-1-1 0 0,-1 0 1 0 0,3-5-119 0 0,0 3 135 0 0,19-33 59 0 0,-2-2-1 0 0,-2 0 0 0 0,-3-2 1 0 0,-2 0-1 0 0,-2-1 1 0 0,-2-1-1 0 0,-3-1 1 0 0,4-37-194 0 0,12-33 159 0 0,-84 226 793 0 0,46-77-920 0 0,1 1-1 0 0,1 0 0 0 0,1 0 1 0 0,1 1-1 0 0,2 0 0 0 0,0 12-31 0 0,0-3 95 0 0,-1 4-89 0 0,0 1 0 0 0,3-1 0 0 0,2 1 1 0 0,1 0-1 0 0,2-1 0 0 0,1 0 0 0 0,3 0 0 0 0,8 27-6 0 0,18 3-1074 0 0,-14-45-6508 0 0,-16-24-2164 0 0</inkml:trace>
  <inkml:trace contextRef="#ctx0" brushRef="#br0" timeOffset="2037.682">2234 869 17620 0 0,'0'0'1057'0'0,"0"0"-370"0"0,0 0 116 0 0,0 0 299 0 0,0 0 132 0 0,0 0-113 0 0,0 0-278 0 0,0 0-254 0 0,0 0-182 0 0,0 0-134 0 0,0 0-86 0 0,-4 32-62 0 0,-15 142 25 0 0,14-101-1295 0 0,5-72 603 0 0,0-1-320 0 0,5-1-9239 0 0,-3-2-1327 0 0</inkml:trace>
  <inkml:trace contextRef="#ctx0" brushRef="#br0" timeOffset="2669.602">2388 1079 12635 0 0,'0'0'2338'0'0,"0"0"-1177"0"0,0 0-494 0 0,0 0 74 0 0,0 0 140 0 0,0 0 137 0 0,0 0-67 0 0,0 0-149 0 0,0 0-149 0 0,0 0-221 0 0,0 0-145 0 0,0 0-87 0 0,0 0-49 0 0,24-5-38 0 0,114-23 49 0 0,-43 17-85 0 0,-101-8 1138 0 0,2 14-1176 0 0,0 0 0 0 0,-1 1 0 0 0,1-1 0 0 0,-1 1 0 0 0,0 0 0 0 0,0 0-1 0 0,0 0 1 0 0,0 1 0 0 0,-1 0 0 0 0,1 0 0 0 0,-1 0 0 0 0,0 1 0 0 0,0 0 0 0 0,0 0 0 0 0,0 1 0 0 0,0-1 0 0 0,0 1 0 0 0,0 0 0 0 0,-1 1 0 0 0,-3 0-39 0 0,10 0 78 0 0,0 0-35 0 0,0 0-32 0 0,0 0-19 0 0,0 26 16 0 0,29 128 80 0 0,-29-99-167 0 0,0-55 80 0 0,0 0 23 0 0,0 0-14 0 0,0 0 28 0 0,16-26 509 0 0,79-98-651 0 0,-70 92-1422 0 0,-7 12-6486 0 0,-12 16-3577 0 0</inkml:trace>
  <inkml:trace contextRef="#ctx0" brushRef="#br0" timeOffset="3105.972">2810 983 14419 0 0,'0'0'1922'0'0,"0"0"-598"0"0,0 0-240 0 0,0 0 6 0 0,0 0-39 0 0,0 0-163 0 0,0 0-257 0 0,0 0-172 0 0,0 0-55 0 0,0 0 45 0 0,0 0 45 0 0,0 0-68 0 0,11 2-104 0 0,57 10 112 0 0,-48-11-144 0 0,-20-1-285 0 0,1 0-1 0 0,0 0 0 0 0,0-1 0 0 0,0 1 1 0 0,-1 0-1 0 0,1 0 0 0 0,0 0 1 0 0,0 0-1 0 0,0 0 0 0 0,0 0 0 0 0,0 0 1 0 0,-1 0-1 0 0,1 0 0 0 0,0 1 1 0 0,0-1-1 0 0,0 0 0 0 0,-1 0 0 0 0,1 1 1 0 0,0-1-1 0 0,0 1 0 0 0,-1-1 1 0 0,1 0-1 0 0,0 1 0 0 0,-1-1 1 0 0,1 1-1 0 0,0 0 0 0 0,-1-1 0 0 0,1 1 1 0 0,-1 0-1 0 0,1-1 0 0 0,-1 1 1 0 0,1 0-1 0 0,-1-1 0 0 0,1 1 0 0 0,-1 0 1 0 0,0 0-1 0 0,1 0 0 0 0,-1-1 1 0 0,0 1-1 0 0,0 0 0 0 0,0 0 0 0 0,0 0 1 0 0,0 0-1 0 0,0-1 0 0 0,0 1 1 0 0,0 0-1 0 0,0 0 0 0 0,0 0 1 0 0,0 0-5 0 0,-1 5 29 0 0,0 0 1 0 0,-1 1 0 0 0,1-1-1 0 0,-1 0 1 0 0,-1 0 0 0 0,1 0-1 0 0,-1-1 1 0 0,0 1-1 0 0,0 0 1 0 0,-1-1 0 0 0,1 0-1 0 0,-1 0 1 0 0,-1 1-30 0 0,-31 59 157 0 0,37-62-128 0 0,1-1 0 0 0,0 0 0 0 0,0 1 0 0 0,0-1 0 0 0,0 0 0 0 0,0 0 0 0 0,0-1 0 0 0,0 1 0 0 0,1 0-1 0 0,-1-1 1 0 0,1 1 0 0 0,-1-1 0 0 0,1 0 0 0 0,0 0 0 0 0,-1 0 0 0 0,1 0 0 0 0,0 0 0 0 0,0-1 0 0 0,0 1 0 0 0,0-1-1 0 0,-1 0 1 0 0,1 0 0 0 0,0 0 0 0 0,0 0 0 0 0,0 0 0 0 0,0-1 0 0 0,0 1 0 0 0,-1-1 0 0 0,1 0 0 0 0,0 0 0 0 0,1 0-29 0 0,81-21-155 0 0,-67 14-1595 0 0,-11 4-4621 0 0,-5 1-5656 0 0</inkml:trace>
  <inkml:trace contextRef="#ctx0" brushRef="#br0" timeOffset="3986.667">3023 556 6289 0 0,'0'0'1495'0'0,"0"0"-246"0"0,0 0 14 0 0,0 0 103 0 0,0 0 37 0 0,0 0-57 0 0,0 0-279 0 0,0 0-299 0 0,0 0-202 0 0,0 0-165 0 0,0 0-54 0 0,0 0 20 0 0,0 0 50 0 0,-6 0 339 0 0,6 0 5700 0 0,36-14-5508 0 0,167-45 295 0 0,-170 52-1136 0 0,0 2 0 0 0,1 1-1 0 0,-1 1 1 0 0,1 2-1 0 0,6 2-106 0 0,-38-1 1 0 0,-2 1-6703 0 0,-3-2-2817 0 0,2 1-1829 0 0</inkml:trace>
  <inkml:trace contextRef="#ctx0" brushRef="#br0" timeOffset="4220.744">3077 715 13675 0 0,'0'0'1759'0'0,"0"0"-711"0"0,0 0-389 0 0,0 0 135 0 0,0 0 331 0 0,0 0 189 0 0,0 0-31 0 0,0 0-203 0 0,0 0-280 0 0,0 0-213 0 0,0 0-120 0 0,0 0-95 0 0,0 0-98 0 0,32 0-67 0 0,101-1-80 0 0,55-10-663 0 0,-158 5-1108 0 0,-11 2-4283 0 0,-11 4-5736 0 0</inkml:trace>
  <inkml:trace contextRef="#ctx0" brushRef="#br0" timeOffset="4637.495">4093 96 10818 0 0,'0'0'6015'0'0,"0"0"-4025"0"0,0 0-1275 0 0,0 0 17 0 0,0 0 61 0 0,0 0-6 0 0,0 0-132 0 0,0 0-143 0 0,0 0-47 0 0,0 0 5 0 0,0 0 65 0 0,0 0-17 0 0,2 15-43 0 0,16 107 740 0 0,-13 110 315 0 0,-28 46-1229 0 0,22-258-332 0 0,11 53-505 0 0,-1-104-10415 0 0,-9 15 3610 0 0,0 8-2326 0 0</inkml:trace>
  <inkml:trace contextRef="#ctx0" brushRef="#br0" timeOffset="4907.532">3695 162 8058 0 0,'0'0'5030'0'0,"0"0"-2601"0"0,0 0-886 0 0,0 0-74 0 0,0 0-62 0 0,0 0-134 0 0,0 0-257 0 0,0 0-329 0 0,0 0-247 0 0,0 0-74 0 0,0 0-14 0 0,0 0 75 0 0,0 0 57 0 0,15-4-24 0 0,135-21 703 0 0,115 35 144 0 0,-88 5-1356 0 0,-117-11-1366 0 0,-35-4-8556 0 0,-21 0-2112 0 0</inkml:trace>
  <inkml:trace contextRef="#ctx0" brushRef="#br0" timeOffset="5406.772">4246 700 13027 0 0,'0'0'1167'0'0,"0"0"-522"0"0,0 0-111 0 0,0 0 142 0 0,0 0 88 0 0,0 0 28 0 0,0 0 27 0 0,0 0-35 0 0,0 0 26 0 0,0 0 51 0 0,0 0-135 0 0,0 0-73 0 0,0 0-30 0 0,13 5-50 0 0,115 31 1706 0 0,-48-10-786 0 0,-78-25-1479 0 0,-1 0 1 0 0,0 0 0 0 0,0 0-1 0 0,0 1 1 0 0,0-1 0 0 0,0 0-1 0 0,0 0 1 0 0,0 0 0 0 0,-1 1-1 0 0,1-1 1 0 0,0 0 0 0 0,-1 1-1 0 0,1-1 1 0 0,-1 1 0 0 0,0-1-1 0 0,1 1 1 0 0,-1-1 0 0 0,0 1-1 0 0,0-1 1 0 0,0 1 0 0 0,0-1-1 0 0,0 1 1 0 0,0-1-1 0 0,0 1 1 0 0,0-1 0 0 0,-1 1-1 0 0,1-1 1 0 0,-1 1 0 0 0,1-1-1 0 0,-1 0 1 0 0,1 1 0 0 0,-1-1-1 0 0,0 0 1 0 0,0 1 0 0 0,0-1-1 0 0,1 0 1 0 0,-2 1-15 0 0,-37 48 261 0 0,-62 45-1 0 0,99-94-260 0 0,1 0 0 0 0,0 0 0 0 0,1 0 1 0 0,-1 0-1 0 0,0 0 0 0 0,0 1 1 0 0,0-1-1 0 0,1 0 0 0 0,-1 0 0 0 0,0 0 1 0 0,1 1-1 0 0,-1-1 0 0 0,1 0 0 0 0,0 1 1 0 0,-1-1-1 0 0,1 1 0 0 0,0-1 0 0 0,0 0 1 0 0,0 1-1 0 0,0-1 0 0 0,0 1 1 0 0,0-1-1 0 0,0 0 0 0 0,0 1 0 0 0,1-1 1 0 0,-1 0-1 0 0,0 1 0 0 0,1-1 0 0 0,-1 0 1 0 0,1 1-1 0 0,0-1 0 0 0,-1 0 0 0 0,1 0 1 0 0,0 0-1 0 0,0 0 0 0 0,0 1 0 0 0,0-1 1 0 0,0 0-1 0 0,0-1 0 0 0,0 1 1 0 0,0 0-1 0 0,0 0 0 0 0,0 0 0 0 0,0-1 1 0 0,1 1-1 0 0,-1 0 0 0 0,0-1 0 0 0,1 1 1 0 0,-1-1-1 0 0,0 0 0 0 0,1 1 0 0 0,73 9 351 0 0,48-21 365 0 0,145-59-1795 0 0,-250 63-1693 0 0,-7 3-3926 0 0,-3 1-6353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58.3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214 580 0 0 0,'0'0'703'0'0,"0"0"265"0"0,0 0 62 0 0,0 0 295 0 0,0 0 380 0 0,0 0 196 0 0,0 0 73 0 0,0 0-223 0 0,0 0-353 0 0,0 0-229 0 0,0 0-167 0 0,-2-6-93 0 0,-7-16-66 0 0,8 22-774 0 0,0-1 0 0 0,0 1 0 0 0,1-1-1 0 0,-1 1 1 0 0,0-1 0 0 0,0 1 0 0 0,0 0-1 0 0,0 0 1 0 0,0-1 0 0 0,0 1 0 0 0,0 0 0 0 0,0 0-1 0 0,0 0 1 0 0,0 0 0 0 0,0 0 0 0 0,0 0 0 0 0,0 0-1 0 0,0 0 1 0 0,0 1 0 0 0,0-1 0 0 0,0 0-1 0 0,1 0 1 0 0,-1 1 0 0 0,0-1 0 0 0,0 1 0 0 0,0-1-1 0 0,0 1 1 0 0,0-1 0 0 0,1 1 0 0 0,-1 0-1 0 0,0-1 1 0 0,1 1 0 0 0,-1 0 0 0 0,0-1 0 0 0,1 1-1 0 0,-1 0 1 0 0,1 0 0 0 0,-1 0 0 0 0,1-1-1 0 0,-1 2-68 0 0,-12 18 117 0 0,1 0-1 0 0,1 1 1 0 0,1 0-1 0 0,1 0 0 0 0,1 1 1 0 0,1 0-1 0 0,0 1 1 0 0,2 0-1 0 0,1 0 0 0 0,0 0 1 0 0,2 0-1 0 0,1 0 0 0 0,1 1 1 0 0,0-1-1 0 0,2 2-116 0 0,-2-22 24 0 0,0 0-1 0 0,0 1 0 0 0,0-1 1 0 0,1 0-1 0 0,-1 1 0 0 0,1-1 1 0 0,0 0-1 0 0,0 1 0 0 0,0-1 1 0 0,0 0-1 0 0,1 0 0 0 0,-1 0 1 0 0,1 0-1 0 0,0 0 0 0 0,-1 0 1 0 0,2-1-1 0 0,-1 1 0 0 0,0-1 1 0 0,0 1-1 0 0,1-1 0 0 0,-1 0 1 0 0,1 0-1 0 0,0 0 0 0 0,-1 0 1 0 0,1 0-1 0 0,0 0 0 0 0,0-1 1 0 0,0 0-1 0 0,1 1 0 0 0,-1-1 1 0 0,0 0-1 0 0,0-1 0 0 0,1 1 1 0 0,-1-1-1 0 0,0 1 0 0 0,1-1 1 0 0,-1 0-1 0 0,0 0 0 0 0,1 0 1 0 0,-1-1-1 0 0,0 1 0 0 0,1-1 1 0 0,-1 0-1 0 0,0 0 0 0 0,0 0 1 0 0,1 0-1 0 0,-1-1 0 0 0,2 0-23 0 0,9-9 231 0 0,0-1-1 0 0,-1 0 1 0 0,-1-1-1 0 0,0 0 1 0 0,-1-1-1 0 0,0 0 1 0 0,-1 0-1 0 0,0-1 1 0 0,-2-1-1 0 0,1 0 1 0 0,2-10-231 0 0,4-4 228 0 0,-3 0 0 0 0,0-1 0 0 0,-2 0 0 0 0,-1 0 1 0 0,-1-1-1 0 0,-2 0 0 0 0,-2 0 0 0 0,0-1 0 0 0,-2-32-228 0 0,-2 62-10 0 0,0 0 0 0 0,-1-1 0 0 0,1 1-1 0 0,-1-1 1 0 0,0 1 0 0 0,0 0-1 0 0,0-1 1 0 0,0 1 0 0 0,-1 0 0 0 0,1 0-1 0 0,-1 0 1 0 0,0 0 0 0 0,0 0 0 0 0,0 0-1 0 0,0 1 1 0 0,0-1 0 0 0,-1 1-1 0 0,1-1 1 0 0,-1 1 0 0 0,0 0 0 0 0,0 0-1 0 0,1 0 1 0 0,-1 0 0 0 0,-1 1-1 0 0,1-1 1 0 0,0 1 0 0 0,0-1 0 0 0,0 1-1 0 0,-1 0 1 0 0,1 1 0 0 0,0-1 0 0 0,-1 1-1 0 0,1-1 1 0 0,-1 1 0 0 0,1 0-1 0 0,-1 0 1 0 0,1 0 0 0 0,-1 1 0 0 0,1-1-1 0 0,0 1 1 0 0,-1 0 0 0 0,1 0-1 0 0,0 0 1 0 0,-1 0 0 0 0,1 1 0 0 0,0-1-1 0 0,0 1 1 0 0,0 0 0 0 0,0 0 0 0 0,1 0-1 0 0,-2 1 11 0 0,-7 7-680 0 0,1 1 0 0 0,0 0-1 0 0,1 1 1 0 0,0 0-1 0 0,1 0 1 0 0,0 0 0 0 0,1 1-1 0 0,-3 9 681 0 0,-8 12-6429 0 0,9-21-4954 0 0</inkml:trace>
  <inkml:trace contextRef="#ctx0" brushRef="#br0" timeOffset="743.531">1 1434 10882 0 0,'0'0'1931'0'0,"0"0"-525"0"0,0 0-192 0 0,0 0 127 0 0,0 0 190 0 0,0 0 87 0 0,0 0-151 0 0,0 0-224 0 0,0 0-212 0 0,0 0-171 0 0,36-31-121 0 0,117-102-126 0 0,-19 6 318 0 0,339-325-712 0 0,-430 415-1958 0 0,-22 19-3316 0 0,-11 10-6863 0 0</inkml:trace>
  <inkml:trace contextRef="#ctx0" brushRef="#br0" timeOffset="12989.381">400 138 0 0 0,'0'0'672'0'0,"0"0"351"0"0,0 0 96 0 0,0 0 69 0 0,0 0 100 0 0,0 0 90 0 0,0 0 20 0 0,0 0-41 0 0,0 0-74 0 0,7-9 586 0 0,-5 8 1459 0 0,28 44 2428 0 0,65 123-2928 0 0,-20-19-2151 0 0,-56-99 177 0 0,-11-26-256 0 0,-5-33 1097 0 0,-20-29-1613 0 0,-17-125 0 0 0,-8-105 125 0 0,40 211-187 0 0,52 52-21 0 0,-46 6 4 0 0,0 1-1 0 0,-1 0 1 0 0,1 0 0 0 0,0 0-1 0 0,-1 0 1 0 0,1 1 0 0 0,-1 0 0 0 0,1-1-1 0 0,-1 1 1 0 0,1 1 0 0 0,-1-1 0 0 0,1 0-1 0 0,-1 1 1 0 0,0-1 0 0 0,0 1-1 0 0,0 0 1 0 0,0 0 0 0 0,0 1 0 0 0,0-1-1 0 0,0 0 1 0 0,-1 1 0 0 0,2 1-3 0 0,-2 2-3018 0 0,3-12 82 0 0,0 3-2010 0 0,-1-1-7066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10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71 2296 0 0,'0'0'1782'0'0,"0"0"-642"0"0,0 0-321 0 0,0 0 200 0 0,0 0 403 0 0,0 0 265 0 0,0 0 40 0 0,0 0-255 0 0,0 0-394 0 0,0 0-238 0 0,0 0-145 0 0,1-8-62 0 0,-1 7-529 0 0,1-32 509 0 0,-1 6 3507 0 0,0 26-3616 0 0,0 1 23 0 0,0 4 2548 0 0,-2 16-2989 0 0,1 187 1390 0 0,-25 169-1476 0 0,-2-60 410 0 0,17-242-326 0 0,11-73-91 0 0,0-1 8 0 0,0 0-3 0 0,0 0 4 0 0,0 0-7 0 0,0 0 0 0 0,0 0 5 0 0,0-26-494 0 0,4-39-2129 0 0,-4 43-935 0 0,0 1-3676 0 0,0 8 646 0 0,0 5-508 0 0</inkml:trace>
  <inkml:trace contextRef="#ctx0" brushRef="#br0" timeOffset="501.37">129 141 824 0 0,'0'0'634'0'0,"0"0"-194"0"0,0 0-40 0 0,0 0 204 0 0,0 0 383 0 0,0 0 265 0 0,0 0 163 0 0,0 0 35 0 0,0 0-133 0 0,0 0-40 0 0,0 0-70 0 0,0 0-117 0 0,0 0-11 0 0,-18-15-42 0 0,-56-47-41 0 0,41 47 3014 0 0,58 20-433 0 0,14 1-2970 0 0,182-17 1464 0 0,253-4-790 0 0,-397-17-2597 0 0,-65 30-1624 0 0,-2 10-11258 0 0,-8-4 5097 0 0</inkml:trace>
  <inkml:trace contextRef="#ctx0" brushRef="#br0" timeOffset="964.959">0 1087 3929 0 0,'0'0'1517'0'0,"0"0"-151"0"0,0 0 93 0 0,0 0 303 0 0,0 0 202 0 0,0 0-73 0 0,0 0-322 0 0,0 0-414 0 0,0 0-331 0 0,0 0-196 0 0,0 0-79 0 0,0 0-7 0 0,17 0 1917 0 0,189-46 1817 0 0,105-6-2904 0 0,-1-9-727 0 0,-297 57-6246 0 0,-23 2-4992 0 0,8 2-1120 0 0</inkml:trace>
  <inkml:trace contextRef="#ctx0" brushRef="#br0" timeOffset="3345.221">1252 693 0 0 0,'0'0'838'0'0,"0"0"571"0"0,0 0 324 0 0,0 0 178 0 0,0 0 45 0 0,0 0 0 0 0,0 0-109 0 0,0 0-143 0 0,0 0-165 0 0,0 0-213 0 0,0 0-189 0 0,0 0-142 0 0,-5-9-95 0 0,-18-31-91 0 0,10 32 2160 0 0,4 27-3064 0 0,8-17 329 0 0,-13 33-100 0 0,1 1 1 0 0,1 0 0 0 0,3 1 0 0 0,-4 27-135 0 0,-10 33 105 0 0,-4 2-88 0 0,17-78-45 0 0,9-19-8 0 0,1-2-4 0 0,0 0 0 0 0,0 0-3 0 0,0 0-9 0 0,4-12-40 0 0,100-267 187 0 0,-52 118 378 0 0,-44 248 622 0 0,-8-72-1084 0 0,1 0-1 0 0,1-1 0 0 0,0 1 1 0 0,1-1-1 0 0,1 0 1 0 0,0 0-1 0 0,1 0 0 0 0,0 0 1 0 0,1-1-1 0 0,1 0 0 0 0,0 0 1 0 0,1 0-1 0 0,5 6-10 0 0,-10-16 17 0 0,-1 1 0 0 0,0 0 0 0 0,1-1 1 0 0,0 0-1 0 0,0 0 0 0 0,0 0 0 0 0,0 0 0 0 0,0 0 0 0 0,1 0 0 0 0,-1-1 0 0 0,1 0 1 0 0,0 1-1 0 0,0-2 0 0 0,0 1 0 0 0,0 0 0 0 0,0-1 0 0 0,0 1 0 0 0,0-1 1 0 0,0 0-1 0 0,0-1 0 0 0,1 1 0 0 0,-1-1 0 0 0,0 0 0 0 0,1 0 0 0 0,-1 0 0 0 0,0 0 1 0 0,1-1-1 0 0,-1 0 0 0 0,0 0 0 0 0,0 0 0 0 0,0 0 0 0 0,2-1-17 0 0,6-12 162 0 0,-1 0-1 0 0,-1 0 0 0 0,0-1 1 0 0,-1 0-1 0 0,0 0 0 0 0,-2-1 1 0 0,1 0-1 0 0,-2-1 1 0 0,0 1-1 0 0,-2-1 0 0 0,1-1 1 0 0,-2 1-1 0 0,0 0 0 0 0,-1-8-161 0 0,3-137 406 0 0,-6 168-6216 0 0,2 5-1438 0 0,4-3-4986 0 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01:32.0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269 369 4929 0 0,'0'0'3127'0'0,"0"0"-1272"0"0,0 0-370 0 0,0 0 62 0 0,0 0 64 0 0,0 0-32 0 0,0 0-218 0 0,0 0-338 0 0,0 0-308 0 0,-33 14-187 0 0,-104 46-124 0 0,133-59-378 0 0,1 0 0 0 0,-1 0-1 0 0,0 1 1 0 0,1-1-1 0 0,0 1 1 0 0,-1 0-1 0 0,1 0 1 0 0,0 0 0 0 0,0 0-1 0 0,0 1 1 0 0,0-1-1 0 0,0 1 1 0 0,0 0 0 0 0,1 0-1 0 0,0 0 1 0 0,-1 0-1 0 0,1 0 1 0 0,0 0 0 0 0,0 0-1 0 0,1 1-25 0 0,-3 6 95 0 0,-2 1 3 0 0,1 1 0 0 0,0 0 0 0 0,1 0 0 0 0,0 0 0 0 0,1 1 0 0 0,0-1 1 0 0,1 1-1 0 0,1-1 0 0 0,0 1 0 0 0,0 0 0 0 0,2 0 0 0 0,-1-1 0 0 0,2 1 0 0 0,-1 0 0 0 0,2-1 0 0 0,0 1 0 0 0,1 0-98 0 0,-1-4 67 0 0,1 0-1 0 0,1-1 1 0 0,-1 1-1 0 0,2-1 1 0 0,-1-1 0 0 0,1 1-1 0 0,0-1 1 0 0,0 0-1 0 0,1 0 1 0 0,0-1-1 0 0,0 1 1 0 0,1-2 0 0 0,0 1-1 0 0,0-1 1 0 0,0 0-1 0 0,0-1 1 0 0,1 0 0 0 0,0 0-1 0 0,0-1 1 0 0,0 0-1 0 0,0-1 1 0 0,0 1-1 0 0,1-2 1 0 0,-1 0 0 0 0,1 0-1 0 0,1 0-66 0 0,-3-1 107 0 0,0 0 1 0 0,-1-1-1 0 0,1 1 0 0 0,0-2 1 0 0,-1 1-1 0 0,1-1 0 0 0,-1 0 0 0 0,0 0 1 0 0,1-1-1 0 0,-1 0 0 0 0,0-1 0 0 0,-1 1 1 0 0,1-1-1 0 0,-1-1 0 0 0,1 1 0 0 0,-1-1 1 0 0,-1 0-1 0 0,1 0 0 0 0,-1-1 1 0 0,0 1-1 0 0,0-1 0 0 0,0-1 0 0 0,2-4-107 0 0,1-1 76 0 0,-1-1 0 0 0,0-1 0 0 0,-1 1 0 0 0,0-1 0 0 0,-1 0 0 0 0,-1 0 0 0 0,0-1 0 0 0,-1 1 0 0 0,-1-1 1 0 0,0 0-1 0 0,-1 0 0 0 0,0 0 0 0 0,-1 0 0 0 0,-1 0 0 0 0,-1 0 0 0 0,0 1 0 0 0,0-1 0 0 0,-2 0 0 0 0,0 1 0 0 0,-3-8-76 0 0,4 10-90 0 0,0 1 1 0 0,-1 0-1 0 0,0 0 1 0 0,-1 1-1 0 0,0-1 1 0 0,-1 1 0 0 0,0 0-1 0 0,-1 0 1 0 0,0 1-1 0 0,0 0 1 0 0,-1 0-1 0 0,0 0 1 0 0,0 1-1 0 0,-1 0 1 0 0,0 1-1 0 0,-1 0 1 0 0,1 1 0 0 0,-1 0-1 0 0,-1 0 1 0 0,1 1-1 0 0,-1 0 1 0 0,0 1-1 0 0,0 0 1 0 0,0 1-1 0 0,-1 0 1 0 0,-1 1 89 0 0,12 2-156 0 0,0 0 0 0 0,-1 0 0 0 0,1 0 0 0 0,0 1 0 0 0,0-1 0 0 0,-1 0 0 0 0,1 1 0 0 0,0-1 0 0 0,0 1 0 0 0,0 0 0 0 0,0-1 0 0 0,0 1 0 0 0,0 0 0 0 0,0 0 0 0 0,0-1 0 0 0,0 1 0 0 0,0 0 0 0 0,0 0 0 0 0,0 0 0 0 0,0 0 0 0 0,1 0 0 0 0,-1 0 0 0 0,0 1 0 0 0,1-1 0 0 0,-1 0 0 0 0,1 0 0 0 0,0 0-1 0 0,-1 1 1 0 0,1-1 0 0 0,0 0 0 0 0,-1 0 0 0 0,1 1 0 0 0,0-1 0 0 0,0 0 0 0 0,0 0 0 0 0,0 1 0 0 0,1 0 156 0 0,-2 20-4874 0 0,1-13 1376 0 0,0-1-5315 0 0</inkml:trace>
  <inkml:trace contextRef="#ctx0" brushRef="#br0" timeOffset="615.766">150 1267 13363 0 0,'0'0'2160'0'0,"0"0"-481"0"0,0 0 40 0 0,0 0 175 0 0,0 0-163 0 0,0 0-323 0 0,0 0-299 0 0,36-8-232 0 0,117-31-158 0 0,-19-16 459 0 0,-86 29-800 0 0,457-232-84 0 0,-434 225-1347 0 0,-21 11-4309 0 0,-28 10-6906 0 0</inkml:trace>
  <inkml:trace contextRef="#ctx0" brushRef="#br0" timeOffset="43733.314">772 26 0 0 0,'0'0'248'0'0,"0"0"208"0"0,0 0-24 0 0,0 0-90 0 0,0 0-76 0 0,0 0-82 0 0,0 0-56 0 0,1 3-49 0 0,20 16-1128 0 0,-19-19-37 0 0</inkml:trace>
  <inkml:trace contextRef="#ctx0" brushRef="#br0" timeOffset="50101.068">569 45 0 0 0,'0'0'384'0'0,"0"0"716"0"0,0 0 231 0 0,0 0 60 0 0,0 0 115 0 0,0 0 110 0 0,0 0 17 0 0,0 0-25 0 0,0 0-94 0 0,-1-5-138 0 0,-2-15-141 0 0,2 15-128 0 0,1 5-118 0 0,0 0-126 0 0,0 0-132 0 0,0 0-120 0 0,0 0-104 0 0,0 27 4416 0 0,92 296-2301 0 0,-26-138-2242 0 0,-29-91-273 0 0,-17-56 1 0 0,-18-62-1398 0 0,-4-4-2534 0 0,2 8-3153 0 0,0 12 1259 0 0,0 3-4115 0 0</inkml:trace>
  <inkml:trace contextRef="#ctx0" brushRef="#br0" timeOffset="50849.051">682 376 0 0 0,'0'0'367'0'0,"0"0"916"0"0,0 0 186 0 0,0 0-87 0 0,0 0-43 0 0,0 0 87 0 0,0 0 54 0 0,0 0-2 0 0,0 0-86 0 0,0 0-212 0 0,-1 3-197 0 0,-2 40 8206 0 0,3-38-9872 0 0,2-13 5295 0 0,2-15-4273 0 0,44-228 182 0 0,-45 238-512 0 0,0 0 1 0 0,1 0-1 0 0,1 1 0 0 0,0-1 1 0 0,1 1-1 0 0,1 0 1 0 0,-1 1-1 0 0,2-1 1 0 0,-1 2-1 0 0,2-2-9 0 0,37 0-22 0 0,-36 13 20 0 0,16 35 244 0 0,-15-2-1615 0 0,-8-39 358 0 0,2-1-936 0 0,-1 2-2483 0 0,0 0-7364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2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30 808 0 0,'0'0'1546'0'0,"0"0"-346"0"0,0 0 112 0 0,0 0 405 0 0,0 0 395 0 0,0 0 78 0 0,0 0-266 0 0,0 0-374 0 0,0 0-328 0 0,0 0-170 0 0,0 0-112 0 0,-15-1 3559 0 0,-17-2-3631 0 0,18 5-776 0 0,1 1 1 0 0,0 1 0 0 0,0-1-1 0 0,1 2 1 0 0,-1 0 0 0 0,1 1-1 0 0,0 0 1 0 0,1 0-1 0 0,-1 1 1 0 0,1 1 0 0 0,1 0-1 0 0,-1 1 1 0 0,1 0 0 0 0,1 0-1 0 0,0 1 1 0 0,0 0 0 0 0,1 1-1 0 0,0 0 1 0 0,1 0 0 0 0,0 0-1 0 0,0 1-92 0 0,2-3 9 0 0,1 1 0 0 0,0-1 0 0 0,0 1-1 0 0,1-1 1 0 0,0 1 0 0 0,0 0 0 0 0,1 0 0 0 0,1 1-1 0 0,-1-1 1 0 0,2 0 0 0 0,-1 0 0 0 0,2 1-9 0 0,-1-8 6 0 0,0 0 1 0 0,1 0-1 0 0,-1-1 1 0 0,1 1 0 0 0,0 0-1 0 0,0 0 1 0 0,0 0-1 0 0,0 0 1 0 0,0-1-1 0 0,1 1 1 0 0,-1-1-1 0 0,1 1 1 0 0,0-1 0 0 0,0 0-1 0 0,0 1 1 0 0,0-1-1 0 0,0 0 1 0 0,0 0-1 0 0,0 0 1 0 0,1-1 0 0 0,-1 1-1 0 0,1 0 1 0 0,0-1-1 0 0,-1 0 1 0 0,1 0-1 0 0,0 1 1 0 0,0-2 0 0 0,-1 1-1 0 0,1 0 1 0 0,0 0-1 0 0,0-1 1 0 0,0 0-1 0 0,0 0 1 0 0,0 1-1 0 0,0-2-6 0 0,107-13 812 0 0,-86 2-659 0 0,-2-1 0 0 0,0-1 0 0 0,0-1-1 0 0,-1-1 1 0 0,-1-1 0 0 0,-1 0 0 0 0,0-2 0 0 0,-2 0-1 0 0,0-1 1 0 0,-1-1 0 0 0,-1 0 0 0 0,-1-1 0 0 0,-1-1-1 0 0,4-9-152 0 0,22-57 745 0 0,-39 88-619 0 0,0 1-23 0 0,0 0-31 0 0,1 12-32 0 0,1 1-32 0 0,0 0 0 0 0,2-1 1 0 0,-1 1-1 0 0,2-1 0 0 0,-1 0 0 0 0,2 0 0 0 0,0-1 1 0 0,0 1-1 0 0,1-1 0 0 0,0-1 0 0 0,1 1 0 0 0,0-1 1 0 0,1 0-1 0 0,0-1 0 0 0,0 0 0 0 0,1-1 1 0 0,0 0-1 0 0,1 0 0 0 0,0-1 0 0 0,0 0 0 0 0,0-1 1 0 0,1 0-1 0 0,0-1 0 0 0,0-1 0 0 0,10 3-8 0 0,49-3-488 0 0,-47-15-2607 0 0,-18 7-1138 0 0,-1 0-7899 0 0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17484 0 0,'0'0'1912'0'0,"0"0"-704"0"0,0 0-423 0 0,0 0-329 0 0,0 0-176 0 0,0 0-160 0 0,0 0-344 0 0,0 0-344 0 0,0 0-449 0 0,0 0-1287 0 0,0 0-10051 0 0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6.3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20 104 18788 0 0,'0'0'1444'0'0,"0"0"-462"0"0,0 0-262 0 0,0 0-165 0 0,0 0-95 0 0,0 0-97 0 0,0 0-117 0 0,0 0-79 0 0,0 0-27 0 0,0 0-49 0 0,0 0-21 0 0,0 0-24 0 0,-4 33-46 0 0,-7 106 28 0 0,11-137-26 0 0,-1 0 0 0 0,0 0 0 0 0,0 0 0 0 0,1 1 0 0 0,0-1 0 0 0,-1 0 0 0 0,1 1 1 0 0,0-1-1 0 0,0 0 0 0 0,0 1 0 0 0,0-1 0 0 0,1 0 0 0 0,-1 0 0 0 0,0 1 0 0 0,1-1 0 0 0,0 0 0 0 0,0 0 1 0 0,-1 1-1 0 0,1-1 0 0 0,1 0 0 0 0,-1 0 0 0 0,0 0 0 0 0,0 0 0 0 0,1 0 0 0 0,-1-1 0 0 0,1 2-2 0 0,4 1 19 0 0,-1-1 81 0 0,0 1-1 0 0,1-1 1 0 0,-1 0-1 0 0,1-1 1 0 0,0 1-1 0 0,0-1 1 0 0,0 0-1 0 0,0-1 1 0 0,0 1-1 0 0,0-1 0 0 0,0-1 1 0 0,1 1-1 0 0,-1-1 1 0 0,0 0-1 0 0,1 0 1 0 0,-1-1-1 0 0,0 0 1 0 0,0 0-1 0 0,0 0 1 0 0,1-1-1 0 0,-1 0 1 0 0,-1 0-1 0 0,1 0 1 0 0,0-1-1 0 0,0 0 1 0 0,-1 0-1 0 0,0 0 1 0 0,0-1-1 0 0,0 0 1 0 0,0 0-1 0 0,0 0 1 0 0,-1-1-1 0 0,1 1 1 0 0,-1-1-1 0 0,-1 0 0 0 0,1 0 1 0 0,2-6-100 0 0,83-157 209 0 0,-82 150-1756 0 0,-7 10-5956 0 0,0 7-4549 0 0</inkml:trace>
  <inkml:trace contextRef="#ctx0" brushRef="#br0" timeOffset="446.009">631 41 10058 0 0,'0'0'3129'0'0,"0"0"-943"0"0,0 0-330 0 0,0 0-200 0 0,0 0-198 0 0,0 0-243 0 0,0 0-327 0 0,0 0-236 0 0,0 0-124 0 0,0 0-65 0 0,0 0-43 0 0,0 0-81 0 0,0 0-86 0 0,0-7-89 0 0,1 4-155 0 0,-1 2-5 0 0,0 0 1 0 0,1 0 0 0 0,-1 0 0 0 0,0 1-1 0 0,1-1 1 0 0,-1 0 0 0 0,0 0-1 0 0,0 0 1 0 0,0 0 0 0 0,0 0-1 0 0,0 1 1 0 0,0-1 0 0 0,0 0-1 0 0,0 0 1 0 0,0 0 0 0 0,0 0 0 0 0,0 0-1 0 0,0 0 1 0 0,-1 1 0 0 0,1-1-1 0 0,0 0 1 0 0,-1 0 0 0 0,1 0-1 0 0,-1 1 1 0 0,1-1 0 0 0,0 0-1 0 0,-1 1 1 0 0,0-1 0 0 0,1 0 0 0 0,-1 1-1 0 0,1-1 1 0 0,-1 0 0 0 0,0 1-1 0 0,0-1 1 0 0,1 1 0 0 0,-1 0-1 0 0,0-1 1 0 0,0 1 0 0 0,1-1-1 0 0,-1 1 1 0 0,0 0 0 0 0,0 0 0 0 0,0-1-1 0 0,0 1 1 0 0,0 0 0 0 0,1 0-1 0 0,-1 0 1 0 0,0 0 0 0 0,0 0-1 0 0,0 0 1 0 0,0 0 0 0 0,0 0-1 0 0,0 1 1 0 0,1-1 0 0 0,-1 0-1 0 0,0 0 1 0 0,0 1 0 0 0,0-1 0 0 0,1 1-1 0 0,-1-1 1 0 0,0 1 0 0 0,0-1-1 0 0,1 1 1 0 0,-1-1 0 0 0,0 1-1 0 0,1-1 1 0 0,-1 1 0 0 0,1 0-1 0 0,-1 0-4 0 0,-85 45 677 0 0,85-44-676 0 0,0 0 1 0 0,0 0 0 0 0,0-1-1 0 0,0 1 1 0 0,1 0 0 0 0,-1 0-1 0 0,1 0 1 0 0,-1 0 0 0 0,1 0-1 0 0,-1 0 1 0 0,1 0 0 0 0,0 0-1 0 0,0 0 1 0 0,0 0 0 0 0,1 0-1 0 0,-1 0 1 0 0,0 0 0 0 0,1 0-1 0 0,-1 0 1 0 0,1 0 0 0 0,-1 0-1 0 0,1 0 1 0 0,0 0 0 0 0,0 0-1 0 0,0-1 1 0 0,0 1 0 0 0,0 0-1 0 0,1-1 1 0 0,-1 1 0 0 0,0-1 0 0 0,1 1-1 0 0,-1-1 1 0 0,1 0 0 0 0,0 1-1 0 0,-1-1 1 0 0,1 0 0 0 0,0 0-1 0 0,-1 0 1 0 0,1 0 0 0 0,0-1-1 0 0,0 1-1 0 0,10 10 22 0 0,78 71 300 0 0,-84-75-199 0 0,0-1 0 0 0,-1 1 0 0 0,0 0 0 0 0,0 0 0 0 0,0 0 0 0 0,-1 1 0 0 0,0 0 0 0 0,-1 0 0 0 0,1 0 0 0 0,-2 0 0 0 0,1 0 0 0 0,-1 1 0 0 0,0-1 0 0 0,-1 1 0 0 0,0-1 0 0 0,0 1 0 0 0,-1 0-1 0 0,0 1-121 0 0,-2-4 50 0 0,-1 0 1 0 0,1-1 0 0 0,-1 1-1 0 0,0 0 1 0 0,-1-1 0 0 0,0 0 0 0 0,1 0-1 0 0,-1 0 1 0 0,-1 0 0 0 0,1-1 0 0 0,-1 1-1 0 0,0-1 1 0 0,0-1 0 0 0,0 1 0 0 0,0 0-1 0 0,-1-1 1 0 0,-2 1-52 0 0,5-2 14 0 0,-4 2-40 0 0,1 0-1 0 0,-1 0 1 0 0,0-1 0 0 0,-1 0-1 0 0,1 0 1 0 0,0-1 0 0 0,-1 0-1 0 0,1 0 1 0 0,-1 0-1 0 0,0-1 1 0 0,0 0 0 0 0,1-1-1 0 0,-1 0 1 0 0,0 0 0 0 0,0-1-1 0 0,1 0 1 0 0,-9-2 26 0 0,-16-28-2196 0 0,23 14-4903 0 0,8 15 5761 0 0,-3-6-11157 0 0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5.5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87 19428 0 0,'0'0'1112'0'0,"0"0"-551"0"0,0 0-1 0 0,0 0 80 0 0,0 0-24 0 0,0 0-128 0 0,0 0-216 0 0,0 0-192 0 0,0 0-64 0 0,0 0-40 0 0,0 0-80 0 0,-45 192-56 0 0,45-181-160 0 0,0 0-240 0 0,0-4-496 0 0,0 1-945 0 0,2-5-3336 0 0,0-3-7098 0 0</inkml:trace>
  <inkml:trace contextRef="#ctx0" brushRef="#br0" timeOffset="513.798">337 25 9994 0 0,'0'0'2391'0'0,"0"0"-361"0"0,0 0-139 0 0,0 0-184 0 0,0 0-284 0 0,0 0-367 0 0,0 0-361 0 0,0 0-249 0 0,0 0-121 0 0,0 0-20 0 0,0 0-23 0 0,0 0-26 0 0,-10 11-31 0 0,-31 36-51 0 0,38-43-145 0 0,0 1 1 0 0,1-1 0 0 0,-1 1-1 0 0,1-1 1 0 0,0 1 0 0 0,0 0 0 0 0,0 0-1 0 0,1 0 1 0 0,0 0 0 0 0,0 0-1 0 0,0 0 1 0 0,1 0 0 0 0,-1 0-1 0 0,1 3-29 0 0,0-2 18 0 0,-1 2-5 0 0,1 0 0 0 0,-1-1 0 0 0,1 1 0 0 0,1 0 0 0 0,0 0 0 0 0,0-1-1 0 0,0 1 1 0 0,1 0 0 0 0,0-1 0 0 0,0 1 0 0 0,1-1 0 0 0,0 0 0 0 0,0 0 0 0 0,1 0 0 0 0,0 0 0 0 0,0-1-1 0 0,1 0 1 0 0,0 1 0 0 0,0-2 0 0 0,0 1 0 0 0,1 0 0 0 0,-1-1 0 0 0,1 0 0 0 0,1-1 0 0 0,-1 1 0 0 0,1-1 0 0 0,-1 0-1 0 0,3 0-12 0 0,-2-3 113 0 0,-1 0 0 0 0,0 0-1 0 0,1-1 1 0 0,-1 0 0 0 0,1 0-1 0 0,-1-1 1 0 0,0 1 0 0 0,1-2-1 0 0,-1 1 1 0 0,0-1 0 0 0,0 1-1 0 0,0-2 1 0 0,0 1 0 0 0,0-1-1 0 0,0 0 1 0 0,-1 0 0 0 0,1 0-1 0 0,-1-1 1 0 0,0 0 0 0 0,0 0-1 0 0,0 0 1 0 0,-1-1 0 0 0,0 0-1 0 0,1 1 1 0 0,-2-2 0 0 0,1 1-1 0 0,0 0 1 0 0,-1-1 0 0 0,0 1-1 0 0,-1-1 1 0 0,1 0 0 0 0,-1 0-1 0 0,0 0 1 0 0,0 0 0 0 0,-1-1-1 0 0,0 1 1 0 0,0 0-1 0 0,0-1 1 0 0,-1 1 0 0 0,0 0-1 0 0,0-1 1 0 0,-1-1-113 0 0,1 0 29 0 0,0 1 0 0 0,0-1 0 0 0,0 0 0 0 0,-1 1 1 0 0,0-1-1 0 0,-1 1 0 0 0,0-1 0 0 0,0 1 0 0 0,-1 0 0 0 0,1 0 0 0 0,-2 0 0 0 0,1 0 0 0 0,-1 0 0 0 0,0 1 0 0 0,0-1 0 0 0,-1 1 0 0 0,1 0 0 0 0,-2 0 1 0 0,1 1-1 0 0,-6-5-29 0 0,6 6-165 0 0,1-1 1 0 0,-1 2 0 0 0,0-1-1 0 0,-1 1 1 0 0,1-1 0 0 0,-1 1 0 0 0,1 1-1 0 0,-1-1 1 0 0,0 1 0 0 0,0 0-1 0 0,0 0 1 0 0,0 1 0 0 0,0 0 0 0 0,-1 0-1 0 0,1 0 1 0 0,0 1 0 0 0,0 0 0 0 0,-1 0-1 0 0,1 1 1 0 0,0 0 0 0 0,0 0-1 0 0,-1 0 1 0 0,1 1 0 0 0,0-1 0 0 0,0 1-1 0 0,0 1 1 0 0,-4 2 164 0 0,-4 3-4449 0 0,3-1-7188 0 0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3.6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57 210 1808 0 0,'0'0'1837'0'0,"0"0"177"0"0,0 0 322 0 0,0 0 179 0 0,0 0-92 0 0,0 0-273 0 0,0 0-392 0 0,0 0-347 0 0,0 0-252 0 0,0 0-207 0 0,0 0-192 0 0,0 0-156 0 0,0 0-129 0 0,-5-6-116 0 0,-15-19-111 0 0,15 19-81 0 0,24 415 1872 0 0,-29-215-1647 0 0,-4-171 1032 0 0,6-46-684 0 0,5 13-716 0 0,0-1 0 0 0,0 1 1 0 0,1-1-1 0 0,1 0 0 0 0,0 0 0 0 0,0 0 0 0 0,1 0 0 0 0,1 0 0 0 0,0 0 1 0 0,0 0-25 0 0,0-10 17 0 0,3-16-9 0 0,2 1 0 0 0,2-1-1 0 0,1 1 1 0 0,1 0 0 0 0,2 1 0 0 0,2 0 0 0 0,8-13-8 0 0,-7 13 28 0 0,2 1 1 0 0,1 0-1 0 0,1 2 1 0 0,2 0-1 0 0,1 1 1 0 0,1 2-1 0 0,2 0 1 0 0,24-21-29 0 0,-48 49 5 0 0,0-1 0 0 0,0 1 0 0 0,0 0 0 0 0,0 0 0 0 0,1-1 0 0 0,-1 1-1 0 0,1 0 1 0 0,-1 0 0 0 0,1 0 0 0 0,-1 0 0 0 0,1 1 0 0 0,-1-1 0 0 0,1 0 0 0 0,0 1 0 0 0,-1-1 0 0 0,1 1 0 0 0,0-1 0 0 0,0 1 0 0 0,-1 0 0 0 0,1 0 0 0 0,0 0 0 0 0,0 0 0 0 0,-1 0 0 0 0,1 0 0 0 0,0 0 0 0 0,0 0 0 0 0,-1 1 0 0 0,1-1 0 0 0,0 1 0 0 0,-1 0 0 0 0,1-1 0 0 0,0 1 0 0 0,-1 0 0 0 0,1 0 0 0 0,-1 0 0 0 0,1 0 0 0 0,-1 0 0 0 0,0 0 0 0 0,1 0 0 0 0,-1 0 0 0 0,0 1 0 0 0,0-1 0 0 0,0 1 0 0 0,0-1 0 0 0,0 1-1 0 0,0-1 1 0 0,0 1 0 0 0,0-1 0 0 0,-1 1 0 0 0,1 0 0 0 0,-1-1 0 0 0,1 3-5 0 0,9 27 54 0 0,-1 1 1 0 0,-2 0-1 0 0,-1 0 0 0 0,-1 1 0 0 0,-2 0 0 0 0,-2 0 0 0 0,0 0 0 0 0,-3 0 0 0 0,-1 8-54 0 0,2-31 16 0 0,-1 0-1 0 0,1-1 0 0 0,-2 1 1 0 0,1 0-1 0 0,-1-1 0 0 0,-1 0 1 0 0,0 0-1 0 0,0 0 0 0 0,-1 0 1 0 0,0 0-1 0 0,0-1 0 0 0,-1 0 1 0 0,0 0-1 0 0,-1 0 1 0 0,0-1-1 0 0,0 0 0 0 0,0-1 1 0 0,-1 1-1 0 0,0-1 0 0 0,0-1 1 0 0,-1 1-1 0 0,1-2 0 0 0,-1 1 1 0 0,0-1-1 0 0,0 0 1 0 0,-1-1-1 0 0,-6 1-15 0 0,-105 6-329 0 0,119-10 268 0 0,-1-1 0 0 0,1 0 0 0 0,0 1 0 0 0,0-1-1 0 0,0 0 1 0 0,0 0 0 0 0,0-1 0 0 0,0 1 0 0 0,0 0 0 0 0,0-1 0 0 0,1 1 0 0 0,-1-1 0 0 0,0 1 0 0 0,1-1 0 0 0,-1 0 0 0 0,1 0 0 0 0,0 0 0 0 0,0 0 0 0 0,0 0 0 0 0,-1 0 0 0 0,2 0 0 0 0,-1 0 0 0 0,0 0 0 0 0,0 0 0 0 0,1 0 0 0 0,-1-1 0 0 0,1 1 0 0 0,0 0 0 0 0,-1-1 0 0 0,1 1 0 0 0,0 0 0 0 0,1 0 0 0 0,-1-1 0 0 0,0 0 61 0 0,16-49-8608 0 0,-8 41-2147 0 0</inkml:trace>
  <inkml:trace contextRef="#ctx0" brushRef="#br0" timeOffset="724.586">453 552 0 0 0,'0'0'952'0'0,"0"0"793"0"0,0 0 556 0 0,0 0 204 0 0,0 0-63 0 0,0 0-400 0 0,0 0-410 0 0,0 0-261 0 0,0 0-170 0 0,0 0-92 0 0,0 0-84 0 0,0 0-54 0 0,25 3-69 0 0,80 5-80 0 0,-101-7-719 0 0,0-1 0 0 0,0 1 0 0 0,-1-1-1 0 0,1 0 1 0 0,0-1 0 0 0,0 1 0 0 0,0-1-1 0 0,0 1 1 0 0,-1-1 0 0 0,1-1-1 0 0,0 1 1 0 0,-1 0 0 0 0,1-1 0 0 0,-1 0-1 0 0,1 1 1 0 0,-1-1 0 0 0,0-1-1 0 0,0 1 1 0 0,0 0 0 0 0,0-1 0 0 0,0 0-1 0 0,0 1 1 0 0,-1-1 0 0 0,1 0-1 0 0,1-3-102 0 0,9-10 433 0 0,2-1-75 0 0,-2 0 1 0 0,1-1-1 0 0,-2-1 1 0 0,0 0-1 0 0,-2-1 0 0 0,0 0 1 0 0,2-8-359 0 0,-5 11 66 0 0,-1-1 0 0 0,0 1 0 0 0,-2-1 0 0 0,0 0 1 0 0,-1-1-1 0 0,0 1 0 0 0,-2-1 0 0 0,0-14-66 0 0,-1 27 9 0 0,1 3-8 0 0,0 1 1 0 0,-1-1-1 0 0,1 0 1 0 0,-1 1-1 0 0,0-1 1 0 0,0 0-1 0 0,0 0 0 0 0,0 1 1 0 0,0-1-1 0 0,0 0 1 0 0,-1 1-1 0 0,1-1 1 0 0,-1 1-1 0 0,0-1 0 0 0,0 0 1 0 0,0 1-1 0 0,0-1 1 0 0,0 1-1 0 0,-1 0 1 0 0,1-1-1 0 0,-1 1 0 0 0,1 0 1 0 0,-1 0-1 0 0,0 0 1 0 0,0 0-1 0 0,0 0 0 0 0,0 1 1 0 0,0-1-1 0 0,0 0 1 0 0,0 1-1 0 0,-1 0 1 0 0,1-1-1 0 0,-1 1 0 0 0,-1 0-1 0 0,0 1-21 0 0,0 1 0 0 0,0 0-1 0 0,0 0 1 0 0,0 1 0 0 0,0-1-1 0 0,0 1 1 0 0,0 0-1 0 0,0 0 1 0 0,1 0 0 0 0,-1 0-1 0 0,1 1 1 0 0,-1-1 0 0 0,1 1-1 0 0,0 0 1 0 0,0 0 0 0 0,0 0-1 0 0,1 1 1 0 0,-1-1-1 0 0,1 1 1 0 0,-1-1 0 0 0,1 1-1 0 0,1 0 1 0 0,-1 0 0 0 0,0 0-1 0 0,1 0 1 0 0,0 0-1 0 0,0 0 1 0 0,0 0 0 0 0,0 0-1 0 0,1 1 1 0 0,-1-1 0 0 0,1 0-1 0 0,0 0 1 0 0,1 1-1 0 0,-1-1 1 0 0,1 0 0 0 0,0 0-1 0 0,0 0 1 0 0,1 3 21 0 0,1-3 7 0 0,0 0 0 0 0,0-1-1 0 0,1 1 1 0 0,0-1 0 0 0,-1 0 0 0 0,1 0 0 0 0,0-1-1 0 0,0 1 1 0 0,1-1 0 0 0,-1 0 0 0 0,0 0 0 0 0,1 0-1 0 0,0-1 1 0 0,-1 1 0 0 0,1-1 0 0 0,0 0 0 0 0,-1 0 0 0 0,1-1-1 0 0,0 0 1 0 0,0 1 0 0 0,0-2 0 0 0,0 1 0 0 0,-1 0-1 0 0,6-2-6 0 0,-7 2 4 0 0,99 0 209 0 0,-100 2-189 0 0,0 1 1 0 0,0-1-1 0 0,-1 1 1 0 0,1 0-1 0 0,-1 0 0 0 0,1 0 1 0 0,-1 0-1 0 0,0 0 0 0 0,0 0 1 0 0,0 0-1 0 0,-1 0 1 0 0,1 0-1 0 0,-1 0 0 0 0,0 0 1 0 0,0 0-1 0 0,0 0 0 0 0,0 1 1 0 0,0-1-1 0 0,-1 0 1 0 0,1 0-1 0 0,-1 0 0 0 0,0 0 1 0 0,0 0-1 0 0,0 0 0 0 0,-1 1-24 0 0,-27 139 22 0 0,29-142-44 0 0,0 0 1 0 0,0 0-1 0 0,0 0 1 0 0,0 0-1 0 0,0 0 1 0 0,0 0-1 0 0,1-1 1 0 0,-1 1-1 0 0,0 0 1 0 0,0 0-1 0 0,1 0 1 0 0,-1 0-1 0 0,1 0 1 0 0,-1 0-1 0 0,1-1 1 0 0,-1 1-1 0 0,1 0 0 0 0,-1 0 1 0 0,1-1-1 0 0,0 1 1 0 0,0 0-1 0 0,-1-1 1 0 0,1 1-1 0 0,0 0 1 0 0,0-1-1 0 0,0 1 1 0 0,-1-1-1 0 0,1 0 1 0 0,0 1-1 0 0,0-1 1 0 0,0 0-1 0 0,0 1 1 0 0,0-1-1 0 0,0 0 1 0 0,0 0-1 0 0,0 0 1 0 0,0 0-1 0 0,0 0 1 0 0,0 0-1 0 0,0 0 0 0 0,0 0 1 0 0,-1 0-1 0 0,1-1 1 0 0,0 1-1 0 0,0 0 1 0 0,0 0-1 0 0,0-1 22 0 0,9 1-170 0 0,60-33-4159 0 0,-38 12-3215 0 0,-19 16-1838 0 0</inkml:trace>
  <inkml:trace contextRef="#ctx0" brushRef="#br0" timeOffset="1101.69">1224 284 560 0 0,'0'0'2659'0'0,"0"0"-969"0"0,0 0-130 0 0,0 0 315 0 0,0 0 177 0 0,0 0-63 0 0,0 0-207 0 0,0 0-315 0 0,0 0-241 0 0,0 0-126 0 0,0 0-121 0 0,0 0-130 0 0,10 14-63 0 0,32 45-53 0 0,-42-57-680 0 0,1-1 0 0 0,0 0 0 0 0,0 0 0 0 0,0 0 0 0 0,1 1 0 0 0,-1-1 1 0 0,0 0-1 0 0,0 0 0 0 0,1-1 0 0 0,-1 1 0 0 0,0 0 0 0 0,1 0 0 0 0,-1-1 0 0 0,1 1 0 0 0,-1 0 0 0 0,1-1 0 0 0,-1 0 0 0 0,1 1 0 0 0,-1-1 0 0 0,1 0 0 0 0,0 0 0 0 0,-1 0 0 0 0,1 0 0 0 0,-1 0 0 0 0,1 0 0 0 0,-1 0 0 0 0,1-1 0 0 0,0 1 1 0 0,-1 0-1 0 0,1-1 0 0 0,-1 1 0 0 0,1-1 0 0 0,0 0-53 0 0,3-1 200 0 0,6-4 16 0 0,1 0 0 0 0,-1 0 0 0 0,-1-1 0 0 0,1-1 0 0 0,-1 1 0 0 0,0-2 0 0 0,-1 1 0 0 0,0-2 0 0 0,0 1 0 0 0,-1-1 0 0 0,-1 0 0 0 0,1-1 0 0 0,-2 1 0 0 0,1-1 0 0 0,0-5-216 0 0,16-68 425 0 0,-23 82-423 0 0,1 0-1 0 0,-1 0 0 0 0,0 0 1 0 0,0 0-1 0 0,0 0 0 0 0,0 0 0 0 0,0 0 1 0 0,0 0-1 0 0,-1 1 0 0 0,1-1 1 0 0,-1 0-1 0 0,1 0 0 0 0,-1 0 0 0 0,0 0 1 0 0,0 0-1 0 0,0 1 0 0 0,0-1 1 0 0,0 0-1 0 0,0 1 0 0 0,0-1 1 0 0,0 1-1 0 0,0-1 0 0 0,-1 1 0 0 0,1 0 1 0 0,-1-1-1 0 0,1 1 0 0 0,-1 0 1 0 0,0 0-1 0 0,1 0 0 0 0,-1 0 0 0 0,0 0 1 0 0,0 1-1 0 0,1-1 0 0 0,-1 0 1 0 0,0 1-1 0 0,0 0 0 0 0,0-1 1 0 0,0 1-1 0 0,0 0 0 0 0,0 0 0 0 0,-2 0-1 0 0,-4 0-23 0 0,0 1 0 0 0,-1 0 0 0 0,1 1 0 0 0,0 0 0 0 0,0 0 0 0 0,0 1 0 0 0,0 0 0 0 0,0 0 1 0 0,1 1-1 0 0,-1-1 0 0 0,1 2 0 0 0,0-1 0 0 0,0 1 0 0 0,1 0 0 0 0,-1 1 0 0 0,1 0 0 0 0,0 0 0 0 0,1 0 0 0 0,0 0 0 0 0,0 1 0 0 0,0 0 0 0 0,-3 5 23 0 0,0 2-29 0 0,1 1 0 0 0,0-1 1 0 0,0 1-1 0 0,2 0 0 0 0,0 1 0 0 0,0 0 1 0 0,2-1-1 0 0,0 1 0 0 0,1 0 1 0 0,0 1-1 0 0,1 6 29 0 0,2-16-51 0 0,1 1 0 0 0,-1-1 0 0 0,1 0 0 0 0,1 0 0 0 0,-1 0 0 0 0,1 0 0 0 0,0 0 0 0 0,1 0 0 0 0,0-1 0 0 0,0 1-1 0 0,0-1 1 0 0,1 0 0 0 0,0 0 0 0 0,0-1 0 0 0,0 0 0 0 0,1 0 0 0 0,-1 0 0 0 0,1 0 0 0 0,1-1 0 0 0,-1 0 0 0 0,1 0 0 0 0,-1-1 0 0 0,1 0 0 0 0,0 0 0 0 0,0 0 0 0 0,0-1 0 0 0,1 0 0 0 0,-1 0 0 0 0,0-1 0 0 0,1 0 0 0 0,-1-1 0 0 0,1 1 0 0 0,0-1 0 0 0,-1-1-1 0 0,1 1 1 0 0,-1-1 0 0 0,0-1 0 0 0,1 1 0 0 0,-1-1 0 0 0,0-1 0 0 0,0 1 0 0 0,0-1 0 0 0,0-1 0 0 0,5-2 51 0 0,76-44-4784 0 0,-36 9-7159 0 0,-40 29 4761 0 0</inkml:trace>
  <inkml:trace contextRef="#ctx0" brushRef="#br0" timeOffset="1585.038">1795 77 8330 0 0,'0'0'2187'0'0,"0"0"-284"0"0,0 0-97 0 0,0 0-31 0 0,0 0-146 0 0,0 0-382 0 0,0 0-462 0 0,0 0-284 0 0,0 0-66 0 0,0 0 74 0 0,0 0 87 0 0,0 0 50 0 0,0 0-39 0 0,4 1-94 0 0,-2 0-429 0 0,0-1 0 0 0,0 1 1 0 0,0 0-1 0 0,0-1 0 0 0,0 1 0 0 0,-1 0 0 0 0,1 0 1 0 0,0 1-1 0 0,0-1 0 0 0,-1 0 0 0 0,1 1 0 0 0,-1-1 1 0 0,1 0-1 0 0,-1 1 0 0 0,1 0 0 0 0,-1-1 0 0 0,0 1 1 0 0,0 0-1 0 0,0 0 0 0 0,0 0 0 0 0,0 0 0 0 0,0 0 1 0 0,-1-1-1 0 0,1 2 0 0 0,0-1 0 0 0,-1 0 0 0 0,0 0 1 0 0,1 0-1 0 0,-1 0 0 0 0,0 1-84 0 0,15 231 1019 0 0,7-164-998 0 0,-21-69 4 0 0,0 0 0 0 0,0 0 0 0 0,0 0-1 0 0,1 0 1 0 0,-1-1 0 0 0,0 1 0 0 0,0-1 0 0 0,1 1 0 0 0,-1 0 0 0 0,0-1-1 0 0,1 0 1 0 0,-1 1 0 0 0,0-1 0 0 0,1 0 0 0 0,-1 0 0 0 0,1 0-1 0 0,-1 0 1 0 0,0 0 0 0 0,1 0 0 0 0,-1 0 0 0 0,0 0 0 0 0,1-1-1 0 0,-1 1 1 0 0,1 0 0 0 0,-1-1 0 0 0,0 1 0 0 0,0-1 0 0 0,1 0-1 0 0,-1 1 1 0 0,0-1 0 0 0,0 0 0 0 0,0 0 0 0 0,0 0 0 0 0,0 0-1 0 0,0 0 1 0 0,0 0 0 0 0,0 0 0 0 0,0 0 0 0 0,0 0 0 0 0,0-1-25 0 0,191-387 1364 0 0,-175 355-1425 0 0,-17 34 11 0 0,0 0-75 0 0,0 0-111 0 0,0 0-138 0 0,-5 15-1214 0 0,0-2 332 0 0,0 5-2581 0 0,2-6-4014 0 0,3-7-4260 0 0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27.7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0 9082 0 0,'0'0'2869'0'0,"0"0"-1269"0"0,0 0-441 0 0,0 0 30 0 0,0 0 106 0 0,0 0-20 0 0,0 0-205 0 0,0 0-274 0 0,0 0-221 0 0,0 0-130 0 0,0 0-34 0 0,0 0-34 0 0,-3 18-31 0 0,-12 116 589 0 0,13 292 1627 0 0,-40-183-2261 0 0,42-243-319 0 0,0 1 0 0 0,0-1 0 0 0,0 1 0 0 0,0-1 0 0 0,-1 1 0 0 0,1-1 0 0 0,0 1 0 0 0,0-1 0 0 0,0 1 0 0 0,0-1 0 0 0,0 1 0 0 0,0-1 0 0 0,0 1 0 0 0,1 0 0 0 0,-1-1 0 0 0,0 1 0 0 0,0-1 0 0 0,0 1 0 0 0,0-1 0 0 0,1 1 0 0 0,-1-1 0 0 0,0 0 0 0 0,0 1 0 0 0,1-1 0 0 0,-1 1 0 0 0,0-1 0 0 0,1 1 0 0 0,-1-1 0 0 0,1 0 0 0 0,-1 1 0 0 0,0-1 0 0 0,1 0 0 0 0,-1 1 0 0 0,1-1 0 0 0,-1 0 0 0 0,1 0 0 0 0,-1 0 0 0 0,1 1 0 0 0,-1-1 0 0 0,1 0 0 0 0,-1 0 0 0 0,1 0 0 0 0,-1 0 0 0 0,1 0 0 0 0,-1 0 0 0 0,1 0 0 0 0,0 0 0 0 0,-1 0-1 0 0,1 0 1 0 0,-1 0 0 0 0,1 0 0 0 0,-1 0 0 0 0,1 0 0 0 0,-1-1 0 0 0,1 1 0 0 0,-1 0 0 0 0,1 0 0 0 0,-1-1 0 0 0,0 1 0 0 0,1 0 0 0 0,-1-1 0 0 0,1 1 0 0 0,-1 0 0 0 0,1-1 0 0 0,-1 1 18 0 0,34-20-857 0 0,-18 9-211 0 0,14-10-2399 0 0,-13 6-4813 0 0,-10 7-3116 0 0</inkml:trace>
  <inkml:trace contextRef="#ctx0" brushRef="#br0" timeOffset="482.841">257 692 0 0 0,'0'0'287'0'0,"0"0"438"0"0,0 0 318 0 0,0 0 539 0 0,0 0 558 0 0,0 0 313 0 0,0 0-70 0 0,0 0-399 0 0,0 0-429 0 0,0 0-281 0 0,0 0-207 0 0,0 0-171 0 0,0 0-101 0 0,19 7-74 0 0,60 17-54 0 0,-76-23-569 0 0,1 1 0 0 0,-1-1-1 0 0,1 0 1 0 0,0-1 0 0 0,0 1-1 0 0,-1-1 1 0 0,1 0 0 0 0,0 0-1 0 0,0 0 1 0 0,-1 0 0 0 0,1 0 0 0 0,0-1-1 0 0,0 0 1 0 0,-1 0 0 0 0,1 0-1 0 0,0 0 1 0 0,-1 0 0 0 0,1-1-1 0 0,-1 0 1 0 0,0 0 0 0 0,1 0-98 0 0,5-3 238 0 0,-4 3-125 0 0,-1-1 1 0 0,1 1-1 0 0,0-1 0 0 0,-1-1 1 0 0,0 1-1 0 0,1-1 0 0 0,-1 1 0 0 0,-1-1 1 0 0,1 0-1 0 0,0 0 0 0 0,-1-1 1 0 0,0 1-1 0 0,0-1 0 0 0,0 0 1 0 0,-1 0-1 0 0,0 0 0 0 0,0 0 1 0 0,0 0-1 0 0,0 0 0 0 0,-1 0 1 0 0,0-1-1 0 0,0 1 0 0 0,0-1 0 0 0,-1 1 1 0 0,0-1-1 0 0,0 1 0 0 0,0 0 1 0 0,0-1-1 0 0,-1 0-113 0 0,-2 1-7 0 0,-1 1-1 0 0,1 0 1 0 0,0 0-1 0 0,-1 1 1 0 0,0-1-1 0 0,0 1 1 0 0,0-1-1 0 0,0 1 1 0 0,-1 1-1 0 0,1-1 1 0 0,-1 1 0 0 0,0-1-1 0 0,0 1 1 0 0,0 1-1 0 0,0-1 1 0 0,0 1-1 0 0,0-1 1 0 0,0 1-1 0 0,0 1 1 0 0,0-1-1 0 0,-1 1 1 0 0,1 0-1 0 0,0 0 1 0 0,0 1 0 0 0,-1-1-1 0 0,1 1 1 0 0,-2 1 7 0 0,-1 1-21 0 0,1 0 1 0 0,-1 0 0 0 0,1 1 0 0 0,0 0 0 0 0,0 0 0 0 0,0 1-1 0 0,0-1 1 0 0,1 2 0 0 0,0-1 0 0 0,0 1 0 0 0,0 0 0 0 0,0 0-1 0 0,1 0 1 0 0,1 1 0 0 0,-1 0 0 0 0,1 0 0 0 0,0 0 0 0 0,0 1-1 0 0,1-1 1 0 0,0 1 0 0 0,0 0 0 0 0,1 0 0 0 0,0 0 0 0 0,0 0-1 0 0,1 0 1 0 0,0 0 0 0 0,1 0 0 0 0,0 1 0 0 0,0-1 0 0 0,0 0-1 0 0,1 0 1 0 0,2 8 20 0 0,0-8 13 0 0,1 0 0 0 0,-1-1 0 0 0,1 0 0 0 0,1 0 0 0 0,-1 0 0 0 0,1 0 0 0 0,1-1 0 0 0,-1 0 0 0 0,1 0-1 0 0,0 0 1 0 0,0-1 0 0 0,0 0 0 0 0,1 0 0 0 0,0 0 0 0 0,0-1 0 0 0,0 0 0 0 0,1-1 0 0 0,-1 1 0 0 0,1-2 0 0 0,0 1 0 0 0,0-1 0 0 0,0 0-1 0 0,0 0 1 0 0,0-1 0 0 0,0 0 0 0 0,2-1-13 0 0,9 2-86 0 0,1 0 0 0 0,-1-2 1 0 0,0 0-1 0 0,1-1 0 0 0,-1-1 0 0 0,0-1 0 0 0,1-1 0 0 0,-1 0 0 0 0,-1-1 0 0 0,1-1 0 0 0,-1-1 0 0 0,0-1 1 0 0,-1-1-1 0 0,0 0 0 0 0,0-1 0 0 0,-1-1 0 0 0,1-1 86 0 0,11-7-2488 0 0,-2 1-6883 0 0,-15 10-1947 0 0</inkml:trace>
  <inkml:trace contextRef="#ctx0" brushRef="#br0" timeOffset="781.697">1046 619 8242 0 0,'0'0'2231'0'0,"0"0"-227"0"0,0 0-70 0 0,0 0-119 0 0,0 0-176 0 0,0 0-283 0 0,0 0-313 0 0,0 0-263 0 0,0 0-187 0 0,0 0-112 0 0,-34 2-86 0 0,-104 10-70 0 0,82 7 84 0 0,51-12-324 0 0,2-3-71 0 0,-1 1 1 0 0,1 0 0 0 0,0 1 0 0 0,0-1-1 0 0,0 0 1 0 0,1 1 0 0 0,0 0-1 0 0,0-1 1 0 0,0 1 0 0 0,1 0 0 0 0,0 0-1 0 0,0 0 1 0 0,1 0 0 0 0,-1 0-1 0 0,1 0 1 0 0,0 0 0 0 0,1 0 0 0 0,0 0-1 0 0,0 0 1 0 0,0 0 0 0 0,0 0-1 0 0,1 0 1 0 0,0-1 0 0 0,0 1 0 0 0,1-1-1 0 0,0 1 1 0 0,0-1 0 0 0,0 0 0 0 0,0 0-1 0 0,1 0 1 0 0,0 0 0 0 0,0-1-1 0 0,0 0 1 0 0,1 0 0 0 0,-1 0 0 0 0,1 0-1 0 0,0 0 1 0 0,0-1 0 0 0,0 0-1 0 0,0 0 1 0 0,1-1 0 0 0,-1 1 0 0 0,1-1-1 0 0,0 0 1 0 0,0-1 0 0 0,0 1 0 0 0,-1-1-1 0 0,1 0 1 0 0,0-1 0 0 0,0 0-1 0 0,1 0 1 0 0,3 0-15 0 0,-5 0-23 0 0,2 1-39 0 0,-1-1 0 0 0,1 0 0 0 0,0 0 0 0 0,-1 0 0 0 0,1-1 0 0 0,-1 1 0 0 0,1-2 0 0 0,-1 1 0 0 0,0-1 0 0 0,1 0 0 0 0,-1 0 0 0 0,0-1 0 0 0,0 0 0 0 0,-1 0 0 0 0,1 0 0 0 0,0-1 0 0 0,-1 1 0 0 0,1-2 62 0 0,17-15-1407 0 0,4-3-2256 0 0,-11 4-2944 0 0,-7 7-3954 0 0</inkml:trace>
  <inkml:trace contextRef="#ctx0" brushRef="#br0" timeOffset="1132.078">1492 144 7514 0 0,'0'0'3280'0'0,"0"0"-963"0"0,0 0-255 0 0,0 0-22 0 0,0 0-130 0 0,0 0-254 0 0,0 0-377 0 0,0 0-392 0 0,0 0-212 0 0,0 0-155 0 0,0 0-132 0 0,0 0-61 0 0,-4 0-67 0 0,2 0-230 0 0,0 0 0 0 0,0 1 1 0 0,1-1-1 0 0,-1 1 1 0 0,0-1-1 0 0,0 1 0 0 0,1-1 1 0 0,-1 1-1 0 0,0 0 1 0 0,1 0-1 0 0,-1 0 0 0 0,1 0 1 0 0,-1 0-1 0 0,1 0 0 0 0,-1 1 1 0 0,1-1-1 0 0,0 0 1 0 0,0 1-1 0 0,-1-1 0 0 0,1 1 1 0 0,0-1-1 0 0,1 1 0 0 0,-1 0 1 0 0,0-1-1 0 0,0 1 1 0 0,1 0-1 0 0,-1 0 0 0 0,1-1 1 0 0,-1 1-1 0 0,1 0 1 0 0,0 0-1 0 0,-1 2-30 0 0,-27 190 1252 0 0,6 191-753 0 0,13-252-658 0 0,17-140-1284 0 0,0-25-1733 0 0,-7 9-3396 0 0,-2 13 573 0 0,1 2-4490 0 0</inkml:trace>
  <inkml:trace contextRef="#ctx0" brushRef="#br0" timeOffset="1368.982">1170 575 9666 0 0,'0'0'2558'0'0,"0"0"-484"0"0,0 0-155 0 0,0 0-276 0 0,0 0-287 0 0,0 0-234 0 0,0 0-227 0 0,0 0-139 0 0,34-5-111 0 0,105-16-142 0 0,70 10 144 0 0,-141 21-1977 0 0,-51-6-2095 0 0,0 0-3451 0 0,-8-4-4605 0 0</inkml:trace>
  <inkml:trace contextRef="#ctx0" brushRef="#br0" timeOffset="1631.264">1729 681 5505 0 0,'0'0'1651'0'0,"0"0"-4"0"0,0 0 91 0 0,0 0 102 0 0,0 0-121 0 0,0 0-332 0 0,0 0-334 0 0,0 0-185 0 0,0 0-7 0 0,0 0 37 0 0,0 0-27 0 0,0 0-91 0 0,0 0-140 0 0,12 31-108 0 0,34 92-27 0 0,-31-92 84 0 0,-9-34-331 0 0,0-1 1 0 0,0 1-1 0 0,0-1 1 0 0,0 0-1 0 0,0 0 1 0 0,-1-1-1 0 0,0 1 0 0 0,0-1 1 0 0,0-1-1 0 0,-1 1 1 0 0,1 0-1 0 0,-1-1 1 0 0,-1 0-1 0 0,1 0 1 0 0,-1 0-1 0 0,0-1 1 0 0,0 0-259 0 0,1 0 212 0 0,75-173 1172 0 0,-44 90-1425 0 0,-34 102-9225 0 0,-1-7-2387 0 0</inkml:trace>
  <inkml:trace contextRef="#ctx0" brushRef="#br0" timeOffset="2017.681">2175 777 6961 0 0,'0'0'2869'0'0,"0"0"-532"0"0,0 0-182 0 0,0 0-171 0 0,0 0-217 0 0,0 0-310 0 0,0 0-391 0 0,0 0-245 0 0,0 0-88 0 0,0 0-10 0 0,0 0-16 0 0,0 0-12 0 0,4-11 2168 0 0,16-37-1972 0 0,2 0-379 0 0,-19 37-484 0 0,2 0 0 0 0,-1-1-1 0 0,2 1 1 0 0,-1 1 0 0 0,1-1 0 0 0,1 1 0 0 0,0 0 0 0 0,0 1-1 0 0,1 0 1 0 0,0 0 0 0 0,1 0 0 0 0,0 1 0 0 0,0 0-1 0 0,1 1 1 0 0,4-2-28 0 0,-14 8-46 0 0,1 0 0 0 0,0 1 1 0 0,0-1-1 0 0,1 1 0 0 0,-1-1 0 0 0,0 1 0 0 0,0-1 0 0 0,0 1 0 0 0,0 0 0 0 0,0 0 0 0 0,0-1 0 0 0,1 1 1 0 0,-1 0-1 0 0,0 0 0 0 0,0 0 0 0 0,0 0 0 0 0,0 0 0 0 0,1 0 0 0 0,-1 1 0 0 0,0-1 0 0 0,0 0 1 0 0,0 1-1 0 0,0-1 0 0 0,0 1 0 0 0,0-1 0 0 0,0 1 0 0 0,0-1 0 0 0,0 1 0 0 0,0 0 0 0 0,0-1 1 0 0,0 1-1 0 0,0 0 0 0 0,0 0 0 0 0,0 0 0 0 0,-1-1 0 0 0,1 1 0 0 0,0 0 0 0 0,-1 0 0 0 0,1 0 1 0 0,-1 0-1 0 0,1 1 0 0 0,-1-1 0 0 0,1 0 0 0 0,-1 0 46 0 0,5 17-3595 0 0,-2 0-3966 0 0,-3-13-4141 0 0</inkml:trace>
  <inkml:trace contextRef="#ctx0" brushRef="#br0" timeOffset="2620.369">2508 667 0 0 0,'0'0'488'0'0,"0"0"199"0"0,0 0 176 0 0,0 0 493 0 0,0 0 436 0 0,0 0 122 0 0,0 0-17 0 0,0 0-177 0 0,0 0-168 0 0,0 0-101 0 0,0 0-109 0 0,0 0-122 0 0,0 0-104 0 0,19 3-81 0 0,62 12-53 0 0,-76-14-769 0 0,0 0 1 0 0,0 0 0 0 0,0 0-1 0 0,0-1 1 0 0,0 0 0 0 0,0 0-1 0 0,0-1 1 0 0,0 1 0 0 0,0-1-1 0 0,0 0 1 0 0,0 0-1 0 0,0-1 1 0 0,0 1 0 0 0,-1-1-1 0 0,5-2-213 0 0,5-2 505 0 0,-5 3-381 0 0,0 0 0 0 0,-1-1 0 0 0,1 0 0 0 0,-1 0 0 0 0,0-1 0 0 0,0 0 0 0 0,0-1 1 0 0,-1 1-1 0 0,0-1 0 0 0,0-1 0 0 0,0 1 0 0 0,-1-1 0 0 0,0-1 0 0 0,0 1 0 0 0,-1-1 1 0 0,0 0-1 0 0,0 0 0 0 0,-1 0 0 0 0,0-1 0 0 0,0 0 0 0 0,-1 1 0 0 0,0-1 0 0 0,-1-1 1 0 0,0 1-1 0 0,0 0 0 0 0,-1 0 0 0 0,0-9-124 0 0,-2 17-17 0 0,-1-1-1 0 0,1 1 1 0 0,-1-1-1 0 0,1 1 1 0 0,-1 0-1 0 0,0 0 1 0 0,0-1-1 0 0,1 1 1 0 0,-1 0-1 0 0,0 0 1 0 0,0 1-1 0 0,0-1 1 0 0,0 0-1 0 0,0 1 1 0 0,0-1-1 0 0,0 1 1 0 0,0 0-1 0 0,-1 0 1 0 0,1-1-1 0 0,0 1 1 0 0,0 1-1 0 0,0-1 1 0 0,0 0-1 0 0,0 0 1 0 0,0 1-1 0 0,-2 0 18 0 0,-5-1-77 0 0,-2 2 51 0 0,-1 0 0 0 0,1 1 1 0 0,-1 0-1 0 0,1 1 0 0 0,0 0 0 0 0,0 1 1 0 0,1 0-1 0 0,0 1 0 0 0,0 0 0 0 0,0 0 0 0 0,0 1 1 0 0,1 1-1 0 0,0 0 0 0 0,1 0 0 0 0,0 0 1 0 0,0 1-1 0 0,1 0 0 0 0,0 1 0 0 0,0-1 1 0 0,1 1-1 0 0,0 1 0 0 0,1-1 0 0 0,0 1 1 0 0,1 0-1 0 0,0 2 26 0 0,2-5 26 0 0,1 0-1 0 0,0 0 1 0 0,0 0 0 0 0,0 0 0 0 0,1 0 0 0 0,1 0-1 0 0,0 0 1 0 0,0 0 0 0 0,0-1 0 0 0,1 1 0 0 0,0 0-1 0 0,0 0 1 0 0,1-1 0 0 0,0 1 0 0 0,0-1 0 0 0,1 0-1 0 0,0 0 1 0 0,0 0 0 0 0,1-1 0 0 0,0 1-1 0 0,0-1 1 0 0,0 0 0 0 0,1-1 0 0 0,0 1 0 0 0,0-1-1 0 0,0 0 1 0 0,1-1 0 0 0,0 1 0 0 0,0-1 0 0 0,0-1-1 0 0,0 1 1 0 0,5 1-26 0 0,12 5 163 0 0,1-1 0 0 0,0-1 0 0 0,0-1 0 0 0,1-1-1 0 0,0-1 1 0 0,0-1 0 0 0,0-1 0 0 0,0-2 0 0 0,1-1 0 0 0,18-2-163 0 0,26-20-277 0 0,-60 11-3138 0 0,-5-2-3426 0 0,-5 12-5498 0 0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52.06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1 0,'22'395,"-20"-352,0 31,3 0,3 0,3 0,6 6,33 68,-50-147,-1 0,1 0,0 0,0 0,0 0,0 0,0 0,0 0,0 0,0 0,1 0,-1 0,0 0,0 0,1-1,-1 1,1 0,-1 0,1 0,-1 0,1 0,0-1,-1 1,1 0,0 0,-1-1,1 1,0-1,0 1,0-1,0 1,0-1,0 1,-1-1,1 0,0 1,0-1,0 0,0 0,0 0,0 0,0 0,0 0,0 0,0 0,0 0,0 0,0-1,0 1,0 0,0-1,0 1,0 0,0-1,0 1,0-1,-1 0,1 1,0-1,0 0,-1 1,1-1,0 0,-1 0,1 0,-1 0,30-156,-26 117,0 5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6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10 114 3121 0 0,'0'0'2628'0'0,"0"0"-739"0"0,0 0-334 0 0,0 0 162 0 0,0 0 184 0 0,0 0 99 0 0,0 0-146 0 0,0 0-372 0 0,0 0-318 0 0,0 0-269 0 0,0 0-201 0 0,-1-4-44 0 0,-4-11 2735 0 0,3 23-2166 0 0,2 36-1472 0 0,1-30 596 0 0,-2-3-328 0 0,0 0-1 0 0,1 0 1 0 0,0 1-1 0 0,1-1 0 0 0,0 0 1 0 0,1 0-1 0 0,1 0 1 0 0,-1 0-1 0 0,2-1 0 0 0,-1 1 1 0 0,2-1-1 0 0,-1 1 1 0 0,1-1-1 0 0,1-1 1 0 0,0 1-1 0 0,0-1 0 0 0,1 0 1 0 0,0 0-1 0 0,0-1 1 0 0,1 0-1 0 0,4 3-14 0 0,-10-9 21 0 0,0 0 0 0 0,0-1 1 0 0,1 1-1 0 0,-1-1 0 0 0,0 1 0 0 0,1-1 0 0 0,-1 0 1 0 0,0 0-1 0 0,1 0 0 0 0,-1 0 0 0 0,1 0 0 0 0,0-1 1 0 0,-1 1-1 0 0,1-1 0 0 0,0 1 0 0 0,-1-1 0 0 0,1 0 1 0 0,0 0-1 0 0,-1 0 0 0 0,1-1 0 0 0,0 1 1 0 0,-1-1-1 0 0,1 1 0 0 0,-1-1 0 0 0,1 0 0 0 0,-1 0 1 0 0,1 0-1 0 0,-1 0 0 0 0,1-1 0 0 0,1 0-21 0 0,10-11 140 0 0,0 0 0 0 0,-1-1 0 0 0,0-1 0 0 0,-1 1 0 0 0,-1-2 0 0 0,0 0 0 0 0,-2 0 0 0 0,1-1 0 0 0,-2 0 0 0 0,0-2-140 0 0,32-75 302 0 0,-32 149-692 0 0,-8-49 390 0 0,1 0 1 0 0,1 0-1 0 0,-1 0 0 0 0,1 0 0 0 0,0-1 0 0 0,1 1 0 0 0,-1 0 0 0 0,1-1 0 0 0,0 0 0 0 0,1 1 0 0 0,-1-1 0 0 0,1-1 0 0 0,0 1 0 0 0,0 0 0 0 0,1-1 0 0 0,-1 0 0 0 0,1 0 0 0 0,0 0 0 0 0,0-1 0 0 0,0 1 0 0 0,0-1 0 0 0,1 0 1 0 0,-1-1-1 0 0,1 0 0 0 0,0 1 0 0 0,0-2 0 0 0,3 2 0 0 0,-2-2 28 0 0,0-1 1 0 0,0 0-1 0 0,1 0 0 0 0,-1 0 1 0 0,0-1-1 0 0,0 0 0 0 0,0 0 1 0 0,0-1-1 0 0,0 0 1 0 0,0 0-1 0 0,0 0 0 0 0,-1-1 1 0 0,1 0-1 0 0,-1-1 1 0 0,0 1-1 0 0,0-1 0 0 0,0-1 1 0 0,0 1-1 0 0,-1-1 1 0 0,1 0-1 0 0,3-4-28 0 0,6-8 147 0 0,1-1-1 0 0,-2-1 1 0 0,-1 0 0 0 0,0-1 0 0 0,-1 0 0 0 0,-1-1-1 0 0,4-12-146 0 0,0 3 77 0 0,-4-19 64 0 0,-11 44-4011 0 0,-1 6 3586 0 0,-3 11-3876 0 0,2-4-2281 0 0,2 0-6181 0 0</inkml:trace>
  <inkml:trace contextRef="#ctx0" brushRef="#br0" timeOffset="464.856">1019 268 6001 0 0,'0'0'2373'0'0,"0"0"106"0"0,0 0-58 0 0,0 0-317 0 0,0 0-309 0 0,0 0-275 0 0,0 0-234 0 0,0 0-206 0 0,0 0-188 0 0,0 0-142 0 0,0 0-137 0 0,0 0-109 0 0,31-7-71 0 0,95-21-57 0 0,-74 7 317 0 0,-47 17-578 0 0,-1 0 1 0 0,1-1-1 0 0,-1 0 0 0 0,-1 0 1 0 0,1 0-1 0 0,-1-1 0 0 0,1 1 1 0 0,-2-1-1 0 0,1 0 0 0 0,-1 1 1 0 0,1-1-1 0 0,-2 0 0 0 0,1-1 1 0 0,-1 1-1 0 0,0 0 0 0 0,0 0 1 0 0,0-1-1 0 0,-1 1 0 0 0,0-5-115 0 0,-3 8 8 0 0,1-1-1 0 0,0 0 1 0 0,-1 1-1 0 0,1 0 1 0 0,-1 0 0 0 0,0 0-1 0 0,0 0 1 0 0,0 0-1 0 0,0 0 1 0 0,-1 1-1 0 0,1 0 1 0 0,-1 0-1 0 0,0 0 1 0 0,1 0 0 0 0,-1 0-1 0 0,0 1 1 0 0,0-1-1 0 0,0 1 1 0 0,0 0-1 0 0,0 0 1 0 0,-1 1-1 0 0,1-1 1 0 0,0 1 0 0 0,0 0-1 0 0,0 0 1 0 0,0 0-1 0 0,-1 1 1 0 0,1 0-1 0 0,0-1 1 0 0,-2 2-8 0 0,-7 1-16 0 0,0 0 1 0 0,0 1-1 0 0,0 1 0 0 0,1 0 1 0 0,-1 0-1 0 0,1 1 0 0 0,0 1 1 0 0,1 0-1 0 0,0 1 0 0 0,0 0 1 0 0,0 1-1 0 0,1 0 0 0 0,1 0 1 0 0,-1 1-1 0 0,2 1 0 0 0,-8 9 16 0 0,11-14-3 0 0,1 1 0 0 0,-1 0 0 0 0,1 0 0 0 0,0 0 1 0 0,0 0-1 0 0,1 1 0 0 0,0-1 0 0 0,1 1 0 0 0,0 0 0 0 0,0 0 0 0 0,0 0 0 0 0,1 0 0 0 0,0 0 0 0 0,1 0 0 0 0,0 1 0 0 0,0-1 0 0 0,1 0 0 0 0,0 0 0 0 0,0 0 0 0 0,1 0 0 0 0,0 0 0 0 0,0 0 1 0 0,1-1-1 0 0,0 1 0 0 0,0 0 0 0 0,1-1 0 0 0,0 0 0 0 0,0 0 0 0 0,1 0 0 0 0,-1-1 0 0 0,2 0 0 0 0,-1 1 0 0 0,1-2 0 0 0,3 4 3 0 0,4 0 84 0 0,0 0 0 0 0,1-1 0 0 0,0-1 0 0 0,1 0 0 0 0,0-1 0 0 0,0 0 0 0 0,0-1 0 0 0,1-1 0 0 0,-1 0 0 0 0,1-1-1 0 0,0-1 1 0 0,0-1 0 0 0,0 0 0 0 0,0-1 0 0 0,0-1 0 0 0,10-1-84 0 0,-16 1 44 0 0,0 0 0 0 0,0 0-1 0 0,0-1 1 0 0,0 0 0 0 0,0-1-1 0 0,-1 0 1 0 0,1-1 0 0 0,-1 0 0 0 0,0 0-1 0 0,0-1 1 0 0,0 0 0 0 0,-1-1 0 0 0,0 0-1 0 0,0 0 1 0 0,0-1 0 0 0,0-1-44 0 0,18-59-6709 0 0,-26 63-5634 0 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8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329 35 4905 0 0,'0'0'4202'0'0,"0"0"-1623"0"0,0 0-794 0 0,0 0-269 0 0,0 0-55 0 0,0 0-79 0 0,0 0-173 0 0,0 0-244 0 0,0 0-207 0 0,0 0-187 0 0,0 0-102 0 0,-3-3-37 0 0,-67-27 3458 0 0,62 29-3812 0 0,0 1-1 0 0,0-1 1 0 0,0 1-1 0 0,0 1 1 0 0,0 0-1 0 0,0 0 1 0 0,0 0 0 0 0,0 1-1 0 0,0 0 1 0 0,0 1-1 0 0,0 0 1 0 0,1 0-1 0 0,0 0 1 0 0,-5 4-78 0 0,3-2 67 0 0,-14 27 41 0 0,25-22-99 0 0,1 0 0 0 0,0 0 0 0 0,1 0 0 0 0,0-1 0 0 0,0 0 0 0 0,1 0 0 0 0,0 0 0 0 0,1 0 1 0 0,0-1-1 0 0,0 0 0 0 0,1 0 0 0 0,0-1 0 0 0,0 0 0 0 0,0 0 0 0 0,1 0 0 0 0,0-1 1 0 0,1 0-1 0 0,3 1-9 0 0,8 10-2 0 0,-3-4 24 0 0,29 44 171 0 0,-34 21 483 0 0,-12-76-643 0 0,-1 1 0 0 0,1-1 1 0 0,-1 0-1 0 0,0 1 0 0 0,1-1 0 0 0,-1 0 0 0 0,-1 1 0 0 0,1-1 0 0 0,0 0 1 0 0,0 0-1 0 0,-1 0 0 0 0,1 0 0 0 0,-1 0 0 0 0,0 0 0 0 0,1 0 1 0 0,-1-1-1 0 0,0 1 0 0 0,0-1 0 0 0,0 1 0 0 0,0-1 0 0 0,-1 0 0 0 0,1 0 1 0 0,0 0-1 0 0,0 0 0 0 0,-1 0 0 0 0,1 0 0 0 0,-1 0 0 0 0,1-1 1 0 0,0 1-1 0 0,-1-1-33 0 0,-79 9 275 0 0,74-9-271 0 0,-1-1 0 0 0,0 0 0 0 0,1 0 0 0 0,-1 0 1 0 0,1-1-1 0 0,-1 0 0 0 0,1-1 0 0 0,0 0 0 0 0,0 0 1 0 0,0-1-1 0 0,0 0 0 0 0,1 0 0 0 0,-1-1 0 0 0,-5-5-4 0 0,0 2-125 0 0,11 7 50 0 0,0 1 1 0 0,0-1-1 0 0,0 0 1 0 0,1 1-1 0 0,-1-1 1 0 0,0 0 0 0 0,0 0-1 0 0,1 0 1 0 0,-1 0-1 0 0,1-1 1 0 0,-1 1-1 0 0,1 0 1 0 0,-1-1 0 0 0,1 1-1 0 0,0-1 1 0 0,0 1-1 0 0,0-1 1 0 0,0 0-1 0 0,0 1 1 0 0,0-1-1 0 0,0 0 1 0 0,0 0 0 0 0,1 0-1 0 0,-1 0 1 0 0,1 0-1 0 0,-1 1 1 0 0,1-1-1 0 0,0 0 1 0 0,0 0 0 0 0,0 0-1 0 0,0 0 1 0 0,0 0-1 0 0,0 0 1 0 0,1-2 74 0 0,18-5-4129 0 0,-9 7 1 0 0,-3 1-3337 0 0,2 1-3923 0 0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39.1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312 99 10354 0 0,'0'0'2430'0'0,"0"0"-684"0"0,0 0-295 0 0,0 0-24 0 0,0 0-7 0 0,0 0-133 0 0,0 0-227 0 0,0 0-216 0 0,0 0-153 0 0,0 0-101 0 0,0 0-89 0 0,0 0-41 0 0,-2-4-40 0 0,-10-13-28 0 0,-28 12 1461 0 0,28 6-1801 0 0,1 1 1 0 0,-1 0-1 0 0,0 0 1 0 0,0 1-1 0 0,1 0 1 0 0,0 1 0 0 0,0 1-1 0 0,0 0 1 0 0,0 0-1 0 0,1 1 1 0 0,0 0-1 0 0,0 1 1 0 0,0 0-1 0 0,1 1 1 0 0,0 0-1 0 0,0 0 1 0 0,1 1 0 0 0,0 0-1 0 0,1 0 1 0 0,0 1-1 0 0,1 0 1 0 0,-1 0-1 0 0,2 0 1 0 0,0 1-1 0 0,0 0 1 0 0,1 0-1 0 0,0 1 1 0 0,1-1 0 0 0,0 1-1 0 0,1 0-52 0 0,0 78-27 0 0,2-87 27 0 0,0-1-1 0 0,1 1 1 0 0,-1-1-1 0 0,1 0 1 0 0,0 1-1 0 0,0-1 1 0 0,0 0-1 0 0,0 1 0 0 0,0-1 1 0 0,0 0-1 0 0,0 0 1 0 0,1 0-1 0 0,-1 0 1 0 0,1 0-1 0 0,0 0 1 0 0,-1 0-1 0 0,1-1 1 0 0,0 1-1 0 0,0-1 0 0 0,0 1 1 0 0,0-1-1 0 0,0 0 1 0 0,1 0-1 0 0,-1 1 1 0 0,0-2-1 0 0,0 1 1 0 0,1 0-1 0 0,-1 0 1 0 0,1-1-1 0 0,-1 1 0 0 0,1-1 1 0 0,-1 0-1 0 0,1 0 1 0 0,0 0 0 0 0,5 1 34 0 0,0-1 0 0 0,-1 0 0 0 0,1 0 0 0 0,-1-1 0 0 0,1 1 0 0 0,0-2 0 0 0,-1 1 0 0 0,0-1 0 0 0,1-1 0 0 0,-1 1 0 0 0,0-1 0 0 0,0 0 0 0 0,0-1 0 0 0,-1 1 1 0 0,3-3-35 0 0,108-114 481 0 0,-20-7-342 0 0,-93 179-327 0 0,-5-7 199 0 0,-1-33-34 0 0,1 0-1 0 0,1 0 0 0 0,0 1 0 0 0,0-1 1 0 0,1 0-1 0 0,1 1 0 0 0,0-1 1 0 0,1 0-1 0 0,0 0 0 0 0,1-1 0 0 0,0 1 1 0 0,1 0-1 0 0,0-1 0 0 0,0 0 1 0 0,6 7 23 0 0,-9-15-151 0 0,1 0 0 0 0,-1 0 0 0 0,1 0 1 0 0,-1-1-1 0 0,1 1 0 0 0,0-1 0 0 0,0 1 1 0 0,0-1-1 0 0,0 0 0 0 0,0 0 0 0 0,0 0 1 0 0,1-1-1 0 0,-1 1 0 0 0,0-1 0 0 0,1 0 1 0 0,0 0-1 0 0,-1 0 0 0 0,1 0 0 0 0,-1-1 1 0 0,1 1-1 0 0,0-1 0 0 0,0 0 0 0 0,-1 0 1 0 0,1-1-1 0 0,0 1 0 0 0,2-1 151 0 0,9-8-6026 0 0,-13 8 4937 0 0,5-3-10611 0 0</inkml:trace>
  <inkml:trace contextRef="#ctx0" brushRef="#br0" timeOffset="554.625">732 88 10410 0 0,'0'0'2849'0'0,"0"0"-798"0"0,0 0-327 0 0,0 0-125 0 0,0 0-172 0 0,0 0-265 0 0,0 0-269 0 0,0 0-192 0 0,0 0-99 0 0,0 0-60 0 0,0 0-41 0 0,0 0-53 0 0,0 0-82 0 0,-11 33-73 0 0,-35 103-74 0 0,33-65 61 0 0,15-53-161 0 0,-2-15-103 0 0,-1 0 1 0 0,1-1 0 0 0,0 1 0 0 0,0 0 0 0 0,1-1 0 0 0,-1 1 0 0 0,1 0-1 0 0,-1-1 1 0 0,1 1 0 0 0,0 0 0 0 0,0-1 0 0 0,0 0 0 0 0,0 1-1 0 0,0-1 1 0 0,1 1 0 0 0,-1-1 0 0 0,1 0 0 0 0,-1 0 0 0 0,1 0 0 0 0,0 0-1 0 0,0 0 1 0 0,0 0 0 0 0,0-1 0 0 0,0 1 0 0 0,0 0 0 0 0,0-1 0 0 0,1 0-1 0 0,-1 1 1 0 0,1-1 0 0 0,-1 0 0 0 0,1 0 0 0 0,-1-1 0 0 0,1 1-1 0 0,-1 0 1 0 0,1-1 0 0 0,0 0 0 0 0,-1 0 0 0 0,1 1 0 0 0,0-1 0 0 0,-1-1-1 0 0,3 1-16 0 0,2-1 83 0 0,0 1 0 0 0,-1-1-1 0 0,1 0 1 0 0,-1-1 0 0 0,0 1 0 0 0,1-1-1 0 0,-1-1 1 0 0,0 1 0 0 0,0-1-1 0 0,-1 0 1 0 0,1 0 0 0 0,0-1-1 0 0,-1 0 1 0 0,0 0 0 0 0,0 0-1 0 0,0 0 1 0 0,0-1 0 0 0,-1 0-1 0 0,2-2-82 0 0,90-114 403 0 0,-56 73-404 0 0,-40 94-375 0 0,-2-40 372 0 0,1 0 0 0 0,0 1 0 0 0,0-1 0 0 0,0 1 1 0 0,1 0-1 0 0,0-1 0 0 0,0 1 0 0 0,1-1 0 0 0,0 1 0 0 0,0-1 0 0 0,0 1 1 0 0,1-1-1 0 0,0 0 0 0 0,1 1 0 0 0,-1-1 0 0 0,1 0 0 0 0,0-1 1 0 0,0 1-1 0 0,1 0 0 0 0,0-1 0 0 0,0 0 0 0 0,0 0 0 0 0,0 0 1 0 0,1 0-1 0 0,1 0 4 0 0,4 2 9 0 0,0-1 1 0 0,0 0 0 0 0,1-1 0 0 0,-1 0-1 0 0,1 0 1 0 0,1-1 0 0 0,-1-1-1 0 0,0 0 1 0 0,1 0 0 0 0,0-1 0 0 0,-1-1-1 0 0,1 0 1 0 0,0 0 0 0 0,6-1-10 0 0,-10-3 57 0 0,0 1 0 0 0,-1-1 0 0 0,1 0-1 0 0,-1-1 1 0 0,0 0 0 0 0,0 0 0 0 0,0 0 0 0 0,0-1 0 0 0,-1 0 0 0 0,0 0 0 0 0,0-1 0 0 0,0 1 0 0 0,-1-2 0 0 0,0 1 0 0 0,0 0 0 0 0,0-1-1 0 0,-1 0 1 0 0,0 0 0 0 0,2-4-57 0 0,81-202 1062 0 0,-81 204-1053 0 0,-1 0 0 0 0,0 0 0 0 0,-1-1 0 0 0,0 1 0 0 0,0-1 0 0 0,-1 0 1 0 0,0 0-1 0 0,-1 0 0 0 0,0 0 0 0 0,-1-1 0 0 0,0-7-9 0 0,-24 22-4400 0 0,17 2-762 0 0,-1-2-7246 0 0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7:51.2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46 6777 0 0,'0'0'2141'0'0,"0"0"-246"0"0,0 0-93 0 0,0 0-81 0 0,0 0-168 0 0,0 0-294 0 0,0 0-346 0 0,0 0-247 0 0,0 0-170 0 0,0 0-85 0 0,0 0-29 0 0,6 7 2899 0 0,-1 6-2920 0 0,-2 0-1 0 0,0 1 1 0 0,0-1-1 0 0,-1 1 1 0 0,-1 0-1 0 0,0-1 1 0 0,-1 1 0 0 0,-1 9-361 0 0,0-3 193 0 0,-2 550 1910 0 0,-10-522-1687 0 0,-7 14 202 0 0,15-54-1267 0 0,6-15-2183 0 0,1-1-5196 0 0,0 5-3470 0 0</inkml:trace>
  <inkml:trace contextRef="#ctx0" brushRef="#br0" timeOffset="465.844">1 392 3249 0 0,'0'0'2278'0'0,"0"0"-206"0"0,0 0-72 0 0,0 0-71 0 0,0 0-158 0 0,0 0-244 0 0,0 0-308 0 0,0 0-226 0 0,0 0-100 0 0,0 0-48 0 0,0 0 10 0 0,0 0 5 0 0,0 0-46 0 0,0 0-72 0 0,0 0-76 0 0,0 0-73 0 0,0 0-61 0 0,0 0-50 0 0,0 0-71 0 0,24 6 1300 0 0,43 3-730 0 0,1-4 1 0 0,-1-3-1 0 0,40-4-981 0 0,-3 0 194 0 0,-70 2-181 0 0,-34-7-2649 0 0,0-1-9168 0 0,0 5-412 0 0</inkml:trace>
  <inkml:trace contextRef="#ctx0" brushRef="#br0" timeOffset="1415.615">757 68 6289 0 0,'0'0'2153'0'0,"0"0"-105"0"0,0 0-29 0 0,0 0 102 0 0,0 0-27 0 0,0 0-317 0 0,0 0-382 0 0,0 0-373 0 0,0 0-254 0 0,0 0-168 0 0,0 0-60 0 0,0 0-24 0 0,0 0-38 0 0,-7 3 538 0 0,34 255 1773 0 0,-16-147-2508 0 0,-5 1 0 0 0,-6 32-281 0 0,0-96 27 0 0,7 8 8 0 0,15-70 387 0 0,-15 6-327 0 0,160-139 116 0 0,-90 92-203 0 0,-33 44 25 0 0,-33 45 119 0 0,8 80 162 0 0,-8-20-214 0 0,-11-93-132 0 0,0-1-51 0 0,0 0 11 0 0,0 0-3 0 0,0 0-18 0 0,0 0-16 0 0,0 0-38 0 0,0 0-56 0 0,0 0-77 0 0,3-7-1238 0 0,8-14-2626 0 0,-2 9-4498 0 0,-5 8-3232 0 0</inkml:trace>
  <inkml:trace contextRef="#ctx0" brushRef="#br0" timeOffset="2434.763">1635 579 5561 0 0,'0'0'2393'0'0,"0"0"-381"0"0,0 0 83 0 0,0 0 184 0 0,0 0-121 0 0,0 0-387 0 0,0 0-405 0 0,0 0-287 0 0,0 0-126 0 0,0 0-47 0 0,0 0-107 0 0,0 0-81 0 0,0 0-109 0 0,0-2-127 0 0,0 1-436 0 0,-1 0-1 0 0,1 0 0 0 0,-1 0 1 0 0,1 0-1 0 0,-1 0 1 0 0,0 0-1 0 0,1 0 0 0 0,-1 1 1 0 0,0-1-1 0 0,0 0 0 0 0,0 0 1 0 0,1 1-1 0 0,-1-1 0 0 0,0 0 1 0 0,0 1-1 0 0,0-1 1 0 0,0 1-1 0 0,0-1 0 0 0,0 1 1 0 0,0 0-1 0 0,0-1 0 0 0,0 1 1 0 0,-1 0-1 0 0,1 0 0 0 0,0 0 1 0 0,0 0-1 0 0,0 0 1 0 0,0 0-1 0 0,0 0 0 0 0,0 0 1 0 0,0 0-1 0 0,0 0 0 0 0,0 1 1 0 0,-1-1-1 0 0,1 0 0 0 0,0 1 1 0 0,0-1-1 0 0,0 1 0 0 0,0-1 1 0 0,1 1-1 0 0,-1 0 1 0 0,0-1-1 0 0,0 1-45 0 0,-51 26 618 0 0,37-16-574 0 0,0 0-1 0 0,1 0 1 0 0,1 2-1 0 0,-1-1 1 0 0,2 2 0 0 0,0 0-1 0 0,1 0 1 0 0,0 1 0 0 0,1 1-1 0 0,0-1 1 0 0,2 2-1 0 0,0-1 1 0 0,1 1 0 0 0,-5 15-44 0 0,12-30-1 0 0,-1 0 0 0 0,1 0 0 0 0,0 0 0 0 0,0 1 0 0 0,0-1 1 0 0,0 0-1 0 0,1 0 0 0 0,-1 0 0 0 0,0 0 0 0 0,1 0 0 0 0,-1-1 0 0 0,1 1 1 0 0,0 0-1 0 0,0 0 0 0 0,0 0 0 0 0,0 0 0 0 0,0-1 0 0 0,0 1 1 0 0,0 0-1 0 0,0-1 0 0 0,1 1 0 0 0,-1-1 0 0 0,0 1 0 0 0,1-1 0 0 0,0 0 1 0 0,-1 0-1 0 0,1 1 0 0 0,0-1 0 0 0,-1 0 0 0 0,1-1 0 0 0,0 1 0 0 0,0 0 1 0 0,0 0-1 0 0,0-1 0 0 0,0 1 0 0 0,0-1 0 0 0,0 0 0 0 0,0 1 0 0 0,0-1 1 0 0,0 0-1 0 0,0 0 0 0 0,0 0 0 0 0,0-1 0 0 0,0 1 0 0 0,0 0 0 0 0,0-1 1 0 0,0 0-1 0 0,0 1 0 0 0,0-1 0 0 0,1-1 1 0 0,10-2 39 0 0,-1 0 0 0 0,0-1-1 0 0,0-1 1 0 0,0 0 0 0 0,-1 0 0 0 0,0-1-1 0 0,0-1 1 0 0,-1 0 0 0 0,0 0 0 0 0,7-9-39 0 0,-11 12 13 0 0,163-171 330 0 0,-156 168-435 0 0,-13 30 14 0 0,-1 13 101 0 0,-1-29-25 0 0,1 0 0 0 0,0 0 0 0 0,1 0 0 0 0,-1 1 0 0 0,1-1 0 0 0,1 0 0 0 0,-1 0 0 0 0,1 0 0 0 0,0 0 0 0 0,0 0 0 0 0,1 0 0 0 0,-1 0 0 0 0,2 0 0 0 0,-1 0 0 0 0,0 0 0 0 0,1-1 0 0 0,0 0 0 0 0,1 1 0 0 0,-1-1 0 0 0,1 0 0 0 0,0-1 0 0 0,0 1 0 0 0,0 0 0 0 0,1-1 0 0 0,1 1 2 0 0,2 0 8 0 0,0-1 0 0 0,1 0 0 0 0,-1 0 0 0 0,1-1 0 0 0,-1 0 0 0 0,1 0 0 0 0,0-1 1 0 0,0 0-1 0 0,0-1 0 0 0,0 0 0 0 0,0 0 0 0 0,1-1 0 0 0,-1-1 0 0 0,0 1 0 0 0,0-1 0 0 0,0-1 0 0 0,0 0 0 0 0,0 0 0 0 0,0 0 1 0 0,0-1-1 0 0,-1-1 0 0 0,0 0 0 0 0,1 0 0 0 0,-1 0 0 0 0,0-1 0 0 0,-1 0 0 0 0,1-1 0 0 0,-1 1 0 0 0,0-1 0 0 0,-1-1 0 0 0,0 1 1 0 0,2-3-9 0 0,17-17 134 0 0,-2-2 0 0 0,0 0 0 0 0,-2-1 0 0 0,15-29-134 0 0,-5 2 75 0 0,-3-1 1 0 0,-2-2 0 0 0,-3 0 0 0 0,-3-2-1 0 0,3-22-75 0 0,-19 71 6 0 0,-1 1 0 0 0,-1-1 0 0 0,0 1 0 0 0,-1-1-1 0 0,0 0 1 0 0,-1 1 0 0 0,0-1 0 0 0,-1 0-1 0 0,0 1 1 0 0,0-1 0 0 0,-2 0 0 0 0,1 1 0 0 0,-2 0-1 0 0,1 0 1 0 0,-6-10-6 0 0,7 18 3 0 0,-1 1 1 0 0,0-1-1 0 0,0 1 1 0 0,0 0-1 0 0,-1 0 0 0 0,1 0 1 0 0,0 1-1 0 0,-1-1 1 0 0,1 1-1 0 0,-1 0 0 0 0,1 0 1 0 0,-1 0-1 0 0,0 0 1 0 0,1 1-1 0 0,-1-1 0 0 0,0 1 1 0 0,0 0-1 0 0,1 0 1 0 0,-1 0-1 0 0,0 1 0 0 0,1-1 1 0 0,-1 1-1 0 0,0 0 0 0 0,1 0 1 0 0,-1 0-1 0 0,1 1 1 0 0,-1-1-1 0 0,1 1 0 0 0,0 0 1 0 0,-1 0-1 0 0,1 0 1 0 0,0 0-1 0 0,0 1 0 0 0,1-1 1 0 0,-2 2-4 0 0,-2 9 13 0 0,1 1 1 0 0,1-1-1 0 0,1 1 1 0 0,0 0-1 0 0,0 0 1 0 0,2 0-1 0 0,0 1 1 0 0,0-1-1 0 0,1 0 1 0 0,1 0-1 0 0,0 1 1 0 0,1-1-1 0 0,1 0 0 0 0,0 0 1 0 0,1 0-1 0 0,0-1 1 0 0,1 0-1 0 0,4 7-13 0 0,-8-17 2 0 0,123 401 545 0 0,-89-275-474 0 0,-20-83-9 0 0,-15-36-358 0 0,0-23-384 0 0,-2-26-593 0 0,-19-29-2903 0 0,11 46 285 0 0,-1 2-3541 0 0,7 9-4054 0 0</inkml:trace>
  <inkml:trace contextRef="#ctx0" brushRef="#br0" timeOffset="2801.627">2016 381 10010 0 0,'0'0'3481'0'0,"0"0"-1109"0"0,0 0-482 0 0,0 0-101 0 0,0 0-73 0 0,0 0-197 0 0,0 0-279 0 0,0 0-240 0 0,0 0-235 0 0,0 0-165 0 0,0 0-132 0 0,0 0-83 0 0,-2-2-59 0 0,-8-6-41 0 0,8 7-40 0 0,30 1 977 0 0,175-11 569 0 0,101-29-1258 0 0,-226 39-543 0 0,-74 2-2197 0 0,-20 2-7724 0 0,13-3-2164 0 0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1.5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165 5 3961 0 0,'0'0'1990'0'0,"0"0"-125"0"0,0 0 68 0 0,0 0 189 0 0,0 0 27 0 0,0 0-180 0 0,0 0-358 0 0,0 0-418 0 0,0 0-315 0 0,0 0-218 0 0,0 0-119 0 0,0 0-68 0 0,0 0-40 0 0,-4-4 493 0 0,-15 314 3524 0 0,-10-13-3921 0 0,25-280-499 0 0,0-1-1 0 0,-2 1 1 0 0,0-1 0 0 0,0 0-1 0 0,-2 0 1 0 0,0-1 0 0 0,-10 14-30 0 0,-12 25 108 0 0,22-58-2908 0 0,-4-3-6566 0 0,10 6-1898 0 0</inkml:trace>
  <inkml:trace contextRef="#ctx0" brushRef="#br0" timeOffset="525.526">166 97 1424 0 0,'0'0'1798'0'0,"0"0"-138"0"0,0 0 135 0 0,0 0 247 0 0,0 0 172 0 0,0 0-102 0 0,0 0-282 0 0,0 0-303 0 0,0 0-293 0 0,0 0-145 0 0,0 0-124 0 0,0 0-111 0 0,-3-11-85 0 0,-14-45 507 0 0,8 52 1901 0 0,16 5-792 0 0,176 17-1419 0 0,47-19-315 0 0,-203-5-613 0 0,-27 5-35 0 0,0-1-7 0 0,0 1 12 0 0,0 1-31 0 0,0 0-14 0 0,0 0-27 0 0,0 0-39 0 0,-21 10-6822 0 0,12-2-385 0 0,6-4-4560 0 0</inkml:trace>
  <inkml:trace contextRef="#ctx0" brushRef="#br0" timeOffset="859.231">58 376 11891 0 0,'0'0'1459'0'0,"0"0"-510"0"0,0 0 13 0 0,0 0 267 0 0,0 0 250 0 0,0 0 58 0 0,0 0-189 0 0,0 0-191 0 0,0 0-164 0 0,0 0-176 0 0,0 0-107 0 0,0 0-73 0 0,0 0-69 0 0,24 2-45 0 0,121 4 317 0 0,-2-14 414 0 0,-74-6-2221 0 0,-62 9-1365 0 0,-5 1-2132 0 0,0 1-5396 0 0,0 0-870 0 0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4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31 232 0 0 0,'0'0'769'0'0,"0"0"181"0"0,0 0 124 0 0,0 0 99 0 0,0 0-23 0 0,0 0-50 0 0,0 0-86 0 0,0 0-70 0 0,0 0-17 0 0,0 0 58 0 0,-2-3 70 0 0,-14-16 1700 0 0,9 15 2251 0 0,1 1 1848 0 0,14 3-6082 0 0,82-12-210 0 0,125 12 9 0 0,-115 12-386 0 0,-64-9 32 0 0,-32-1-582 0 0,-2-7 3016 0 0,-63-83-2147 0 0,13 7-172 0 0,38 47-169 0 0,9 34-175 0 0,1 0-1 0 0,0 0-14 0 0,0 0-5 0 0,0 0-28 0 0,0 0-25 0 0,0 0-39 0 0,0 0-32 0 0,0 0-58 0 0,0 0-111 0 0,0 0-133 0 0,0 0-204 0 0,16 8-5716 0 0,-10-5 762 0 0,0 1-6929 0 0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7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 0 0 0,'0'0'1523'0'0,"0"0"-1"0"0,0 0 118 0 0,0 0 212 0 0,0 0 103 0 0,0 0-46 0 0,0 0-205 0 0,0 0-213 0 0,0 0-218 0 0,0 0-179 0 0,0 0-115 0 0,-10 3 489 0 0,7-3 4527 0 0,250-3-2697 0 0,-121 3-2771 0 0,-99 0 185 0 0,-26 0-697 0 0,-1 0-6 0 0,0 0-7 0 0,0 0-18 0 0,0 0 32 0 0,0 0 8 0 0,0 0-23 0 0,0 0 6 0 0,0 0 3 0 0,0 0-11 0 0,0 0 6 0 0,0 0-5 0 0,0 0-26 0 0,0 0 11 0 0,0 0 4 0 0,0 0 13 0 0,0 0-9 0 0,0 0-8 0 0,0 0-3 0 0,0 0-8 0 0,0 0 10 0 0,0 0-11 0 0,0 0-3 0 0,0 0-21 0 0,0 0-13 0 0,0 0-32 0 0,0 0-20 0 0,0 0-53 0 0,0 0-42 0 0,0 0-64 0 0,0 0-135 0 0,0 0-148 0 0,0 0-210 0 0,0 0-323 0 0,5 0-8892 0 0,-2 0-1561 0 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8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0 872 0 0,'0'0'2490'0'0,"0"0"-325"0"0,0 0 18 0 0,0 0 88 0 0,0 0-71 0 0,0 0-222 0 0,0 0-340 0 0,0 0-361 0 0,0 0-278 0 0,0 0-141 0 0,0 0-98 0 0,0 0-56 0 0,0 0-34 0 0,0 0-92 0 0,0 0-66 0 0,0 0-57 0 0,4 0 3615 0 0,16 0-3592 0 0,235 8 1417 0 0,-101-16-1956 0 0,-164 10-671 0 0,4-1-1241 0 0,1 0-4274 0 0,3-1-5647 0 0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3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1 509 5961 0 0,'0'0'2355'0'0,"0"0"-474"0"0,0 0-102 0 0,0 0 160 0 0,0 0 72 0 0,0 0-164 0 0,0 0-337 0 0,0 0-326 0 0,0 0-205 0 0,0 0-95 0 0,0 0-26 0 0,0 0-13 0 0,0 0-25 0 0,1 3 2418 0 0,1-27-3086 0 0,0 1-1 0 0,2 0 0 0 0,1 0 0 0 0,0 0 0 0 0,2 0 0 0 0,0 1 1 0 0,2 0-1 0 0,0 1 0 0 0,2 0 0 0 0,0 0 0 0 0,1 1 0 0 0,1 0 1 0 0,1 1-1 0 0,1 1 0 0 0,0 0 0 0 0,1 1 0 0 0,15-11-151 0 0,-21 20 2 0 0,1 0 0 0 0,0 0 1 0 0,1 1-1 0 0,0 1 0 0 0,0 0 0 0 0,1 0 0 0 0,-1 1 0 0 0,1 1 0 0 0,0 0 1 0 0,4 0-3 0 0,73 4-52 0 0,-88 0 47 0 0,-1 1-1 0 0,1-1 1 0 0,-1 1 0 0 0,0 0 0 0 0,1 0 0 0 0,-1 0 0 0 0,1 0 0 0 0,-1 0 0 0 0,0 0 0 0 0,0 0 0 0 0,0 1 0 0 0,0-1 0 0 0,0 0 0 0 0,0 1 0 0 0,0-1 0 0 0,0 1 0 0 0,0-1 0 0 0,-1 1 0 0 0,1-1 0 0 0,0 1 0 0 0,-1-1 0 0 0,1 1 0 0 0,-1 0 0 0 0,0-1 0 0 0,0 1 0 0 0,1 0 5 0 0,3 12-24 0 0,7 94-37 0 0,-13-74 46 0 0,6 47-57 0 0,11-84 231 0 0,38-78-26 0 0,105-103-122 0 0,-77 122-15 0 0,-79 62 0 0 0,0-1 1 0 0,0 1-1 0 0,0 0 1 0 0,0 0-1 0 0,0 0 1 0 0,0 0-1 0 0,0 0 1 0 0,0 1-1 0 0,0-1 1 0 0,0 0-1 0 0,-1 1 1 0 0,1 0-1 0 0,0-1 1 0 0,0 1-1 0 0,0 0 1 0 0,0 0-1 0 0,-1 0 1 0 0,1 0-1 0 0,-1 0 1 0 0,1 0-1 0 0,0 1 1 0 0,-1-1-1 0 0,0 0 1 0 0,1 1-1 0 0,-1-1 1 0 0,0 1-1 0 0,0 0 1 0 0,0-1-1 0 0,0 1 1 0 0,0 0-1 0 0,0-1 1 0 0,0 1-1 0 0,-1 0 1 0 0,1 0-1 0 0,0 2 4 0 0,16 73-137 0 0,-16-70 134 0 0,0 7 10 0 0,0 0-1 0 0,-2 0 1 0 0,0-1 0 0 0,0 1 0 0 0,-1 0 0 0 0,-1-1-1 0 0,0 1 1 0 0,-1-1 0 0 0,0 0 0 0 0,-3 5-7 0 0,1-1-3 0 0,1-5-82 0 0,4-10-4591 0 0,1-2-4910 0 0,0 0-2031 0 0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29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430 19 11554 0 0,'0'0'1837'0'0,"0"0"-250"0"0,0 0-87 0 0,0 0 23 0 0,0 0-72 0 0,0 0-208 0 0,0 0-232 0 0,0 0-227 0 0,0 0-130 0 0,0 0-84 0 0,0 0-53 0 0,0 0-13 0 0,0 0-28 0 0,-20-3-26 0 0,-62-9-45 0 0,77 11-338 0 0,0 0 1 0 0,1 0 0 0 0,-1 1-1 0 0,0 0 1 0 0,1 0 0 0 0,-1 0-1 0 0,1 1 1 0 0,-1 0 0 0 0,0-1-1 0 0,1 2 1 0 0,-1-1-1 0 0,1 0 1 0 0,0 1 0 0 0,-1 0-1 0 0,1 0 1 0 0,-3 2-68 0 0,-12 5 210 0 0,1 0-152 0 0,0 1-1 0 0,1 1 1 0 0,0 0 0 0 0,1 1 0 0 0,0 1-1 0 0,1 0 1 0 0,0 2 0 0 0,1-1 0 0 0,1 2-1 0 0,0-1 1 0 0,2 2 0 0 0,-1 0 0 0 0,-1 5-58 0 0,11-20-2 0 0,0 1 0 0 0,0-1 0 0 0,0 0 0 0 0,1 0 1 0 0,-1 1-1 0 0,1-1 0 0 0,-1 1 0 0 0,1 0 0 0 0,0-1 0 0 0,0 1 1 0 0,0 0-1 0 0,0 0 0 0 0,1-1 0 0 0,-1 1 0 0 0,1 0 1 0 0,0 0-1 0 0,-1 0 0 0 0,1 0 0 0 0,0 0 0 0 0,1 0 0 0 0,-1-1 1 0 0,1 1-1 0 0,-1 0 0 0 0,1 0 0 0 0,0 0 0 0 0,0-1 1 0 0,0 1-1 0 0,0 0 0 0 0,0-1 0 0 0,1 1 0 0 0,-1-1 0 0 0,1 1 1 0 0,0-1-1 0 0,0 0 0 0 0,0 0 0 0 0,0 0 0 0 0,0 0 1 0 0,0 0-1 0 0,0 0 0 0 0,1 0 0 0 0,-1-1 0 0 0,1 1 0 0 0,-1-1 1 0 0,3 1 1 0 0,9-3 95 0 0,1 0 0 0 0,-1-1-1 0 0,0-1 1 0 0,0 0 0 0 0,0-1 0 0 0,0 0 0 0 0,-1-2 0 0 0,0 1 0 0 0,0-2 0 0 0,0 1 0 0 0,-1-2 0 0 0,0 0 0 0 0,0 0 0 0 0,-1-1 0 0 0,0 0 0 0 0,0-1 0 0 0,3-5-95 0 0,27-19 235 0 0,78-76 376 0 0,-74 80-521 0 0,-37 49-146 0 0,12 79 97 0 0,-19-90-38 0 0,0 1 0 0 0,1-1 0 0 0,1 0-1 0 0,-1 0 1 0 0,1 0 0 0 0,1-1 0 0 0,0 1 0 0 0,0-1 0 0 0,0 1 0 0 0,1-1 0 0 0,0-1 0 0 0,0 1 0 0 0,0-1-1 0 0,1 0 1 0 0,0 0 0 0 0,1 0 0 0 0,-1-1 0 0 0,1 0 0 0 0,0 0 0 0 0,0-1 0 0 0,0 0 0 0 0,1 0-1 0 0,0-1 1 0 0,0 1 0 0 0,-1-2 0 0 0,2 1 0 0 0,-1-1 0 0 0,0-1 0 0 0,2 1-3 0 0,5 0-21 0 0,-14-2 11 0 0,0 1 0 0 0,0-1 0 0 0,0 1-1 0 0,0-1 1 0 0,0 1 0 0 0,0-1-1 0 0,0 0 1 0 0,0 1 0 0 0,0-1 0 0 0,0 0-1 0 0,0 0 1 0 0,0 0 0 0 0,0 0-1 0 0,0 0 1 0 0,0 0 0 0 0,0 0 0 0 0,0 0-1 0 0,0 0 1 0 0,0-1 0 0 0,0 1-1 0 0,0 0 1 0 0,0-1 0 0 0,0 1 0 0 0,0 0-1 0 0,0-1 1 0 0,0 1 0 0 0,0-1-1 0 0,-1 0 1 0 0,1 1 0 0 0,0-1 0 0 0,0 0-1 0 0,0 1 1 0 0,-1-1 0 0 0,1 0-1 0 0,0 0 1 0 0,-1 0 0 0 0,1 0 0 0 0,-1 1-1 0 0,1-1 1 0 0,-1 0 0 0 0,1 0-1 0 0,-1 0 1 0 0,0-1 10 0 0,5-17-4655 0 0,-5 17 2931 0 0,1-2-10768 0 0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16T14:52:52.349"/>
    </inkml:context>
    <inkml:brush xml:id="br0">
      <inkml:brushProperty name="width" value="0.1" units="cm"/>
      <inkml:brushProperty name="height" value="0.1" units="cm"/>
      <inkml:brushProperty name="color" value="#E71224"/>
      <inkml:brushProperty name="ignorePressure" value="1"/>
    </inkml:brush>
  </inkml:definitions>
  <inkml:trace contextRef="#ctx0" brushRef="#br0">395 1,'-216'267,"84"-113,91-90,40-62,0 0,0 0,0 0,1 0,-1 0,1 0,0 0,-1 0,1 0,0 0,0 0,0 0,1 0,-1 0,0 0,1 0,-1 0,1 0,0 0,-1-1,1 1,0 0,0 0,0 0,1-1,-1 1,0-1,1 1,-1-1,1 1,-1-1,1 0,0 0,0 1,9 3,0-1,1 0,-1-1,1 0,0-1,0 0,-1-1,1-1,0 1,0-2,12-1,53 3,-51 2,-11-3,1 1,-1 1,1 0,-1 1,0 0,0 2,-1-1,1 2,-1 0,0 1,0 0,-1 1,5 5,-5 0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31.1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7 221 5633 0 0,'0'0'2990'0'0,"0"0"-675"0"0,0 0-276 0 0,0 0-106 0 0,0 0-106 0 0,0 0-203 0 0,0 0-282 0 0,0 0-283 0 0,0 0-287 0 0,0 0-221 0 0,0 0-106 0 0,-7 0 2256 0 0,103 23-31 0 0,265-9-1126 0 0,-360-14-1525 0 0,-1 0 27 0 0,0 0-18 0 0,0 0 10 0 0,0 0 12 0 0,0 0 20 0 0,0 0 6 0 0,0 0-6 0 0,0 0 10 0 0,0 0-10 0 0,0 0-1 0 0,0 0 3 0 0,0 0 17 0 0,0 0-29 0 0,0 0-21 0 0,0 0-7 0 0,0 0-40 0 0,0 0 29 0 0,0 0 10 0 0,0 0 0 0 0,0 0 14 0 0,0 0-15 0 0,0 0-2 0 0,0 0 10 0 0,0 0-15 0 0,0 0-2 0 0,0 0-3 0 0,0 0-1 0 0,0 0 7 0 0,0 0 7 0 0,0 0 6 0 0,0 0 16 0 0,0 0-9 0 0,0 0 19 0 0,0 0-2 0 0,0 0 11 0 0,0 0 11 0 0,0 0-4 0 0,0 0 14 0 0,0 0 11 0 0,0 0 5 0 0,0 0-1 0 0,0 0 8 0 0,-15-48 393 0 0,-27-103-396 0 0,22 104-249 0 0,20 46-1 0 0,4-6-4998 0 0,4 6-1850 0 0,0-2-6144 0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1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272 734 3921 0 0,'0'0'3126'0'0,"0"0"-340"0"0,0 0-279 0 0,0 0-241 0 0,0 0-271 0 0,0 0-296 0 0,0 0-275 0 0,0 0-208 0 0,0 0-178 0 0,0 0-123 0 0,0 0-95 0 0,0 0-80 0 0,0 0-86 0 0,-6-10-68 0 0,-22-29-59 0 0,26 37-467 0 0,1 1 0 0 0,0-1 0 0 0,-1 1 0 0 0,1 0 0 0 0,-1 0 0 0 0,1 0 0 0 0,-1 0 0 0 0,1 0 0 0 0,-1 0 0 0 0,0 0 0 0 0,0 0 0 0 0,1 1 0 0 0,-1-1 0 0 0,0 1 0 0 0,0-1-1 0 0,0 1 1 0 0,0 0 0 0 0,0-1 0 0 0,0 1 0 0 0,1 0 0 0 0,-1 0 0 0 0,0 1 0 0 0,0-1 0 0 0,0 0 0 0 0,0 1 0 0 0,-1 0-60 0 0,-8 0 247 0 0,2 1-187 0 0,0 0 0 0 0,0 1 0 0 0,0 1 1 0 0,0 0-1 0 0,0 0 0 0 0,1 0 0 0 0,-1 1 0 0 0,1 0 0 0 0,0 1 1 0 0,1 0-1 0 0,-1 0 0 0 0,1 1 0 0 0,1 0 0 0 0,-1 0 0 0 0,0 2-60 0 0,3-5 9 0 0,-1 0-3 0 0,1 1 0 0 0,0-1 0 0 0,0 1 0 0 0,1 0 0 0 0,-1 0 0 0 0,1 1 0 0 0,0-1 0 0 0,0 1 0 0 0,1-1 0 0 0,0 1-1 0 0,0 0 1 0 0,0 0 0 0 0,1 0 0 0 0,-1 0 0 0 0,2 0 0 0 0,-1 0 0 0 0,1 0 0 0 0,-1 1 0 0 0,2-1 0 0 0,-1 0 0 0 0,1 0 0 0 0,0 0 0 0 0,0 0 0 0 0,0 0 0 0 0,1 0 0 0 0,0 0 0 0 0,0 0 0 0 0,1-1 0 0 0,0 1 0 0 0,0-1 0 0 0,0 1 0 0 0,0-1 0 0 0,1 0 0 0 0,0-1 0 0 0,0 1 0 0 0,0 0 0 0 0,1-1 0 0 0,0 1-6 0 0,5-1 40 0 0,0-1 1 0 0,0 1-1 0 0,0-1 0 0 0,0-1 1 0 0,0 0-1 0 0,1 0 1 0 0,-1-1-1 0 0,0-1 1 0 0,1 1-1 0 0,-1-2 1 0 0,1 1-1 0 0,-1-2 1 0 0,1 1-1 0 0,-1-1 1 0 0,0-1-1 0 0,0 0 1 0 0,9-4-41 0 0,30-12 114 0 0,20 1-2425 0 0,2-10-1743 0 0,-25-8 1581 0 0,-28 19-2948 0 0,-12 9-4301 0 0</inkml:trace>
  <inkml:trace contextRef="#ctx0" brushRef="#br0" timeOffset="554.187">977 9 9418 0 0,'0'0'3151'0'0,"0"0"-685"0"0,0 0-361 0 0,0 0-217 0 0,0 0-141 0 0,0 0-215 0 0,0 0-274 0 0,0 0-248 0 0,0 0-228 0 0,0 0-184 0 0,0 0-125 0 0,0 0-105 0 0,0 0-97 0 0,-6-2-74 0 0,-20-4-62 0 0,20 48 557 0 0,30 102 351 0 0,-20-77-945 0 0,-4 1 1 0 0,-2-1-1 0 0,-3 0 0 0 0,-4 0 0 0 0,-12 49-98 0 0,19-104-8 0 0,-4 15 3 0 0,1 0 0 0 0,1 0 0 0 0,2 0 0 0 0,1 0 1 0 0,0 0-1 0 0,4 16 5 0 0,12 8-2365 0 0,-47-96-2489 0 0,18 28-2357 0 0,9 9-4090 0 0</inkml:trace>
  <inkml:trace contextRef="#ctx0" brushRef="#br0" timeOffset="799.4">637 661 9074 0 0,'0'0'3593'0'0,"0"0"-906"0"0,0 0-668 0 0,0 0-316 0 0,0 0-180 0 0,0 0-211 0 0,0 0-226 0 0,0 0-218 0 0,0 0-140 0 0,0 0-121 0 0,0 0-111 0 0,32-13-56 0 0,101-40-66 0 0,-40 30 228 0 0,127 9-220 0 0,-155 35-3928 0 0,-46-13-4617 0 0,-12-4-4125 0 0</inkml:trace>
  <inkml:trace contextRef="#ctx0" brushRef="#br0" timeOffset="1050.168">1285 594 14091 0 0,'0'0'2994'0'0,"0"0"-1452"0"0,0 0-686 0 0,0 0-152 0 0,0 0-15 0 0,0 0 5 0 0,0 0-130 0 0,0 0-171 0 0,0 0-131 0 0,0 0-87 0 0,0 0-25 0 0,0 0-16 0 0,0 0-26 0 0,-3 35-16 0 0,-5 105-27 0 0,19-79-5 0 0,-7-54-45 0 0,2-1 92 0 0,-1-1 0 0 0,1 1 0 0 0,-1-1 0 0 0,1 0 0 0 0,1-1 0 0 0,-1 1 0 0 0,1-1 0 0 0,0-1 1 0 0,0 1-1 0 0,0-1 0 0 0,0 0 0 0 0,0-1 0 0 0,1 0 0 0 0,0 0 0 0 0,-1 0 0 0 0,1-1 0 0 0,0 0 0 0 0,-1-1 0 0 0,1 1 0 0 0,7-2-107 0 0,-9 1 131 0 0,-1 0 0 0 0,1 0-1 0 0,0-1 1 0 0,0 0-1 0 0,0 0 1 0 0,-1 0-1 0 0,1-1 1 0 0,0 0-1 0 0,-1 0 1 0 0,0 0-1 0 0,1-1 1 0 0,-1 0-1 0 0,0 0 1 0 0,0 0-1 0 0,-1 0 1 0 0,1-1-1 0 0,-1 0 1 0 0,1 0-1 0 0,-1 0 1 0 0,0-1-1 0 0,-1 1 1 0 0,1-1-1 0 0,2-4-130 0 0,-1 2 41 0 0,0 0-1 0 0,0-1 0 0 0,-1 1 0 0 0,0-1 0 0 0,0 1 0 0 0,-1-1 0 0 0,0-1 0 0 0,0 1 0 0 0,-1 0 0 0 0,0-1 0 0 0,-1 1 0 0 0,0-1 0 0 0,0 1 0 0 0,0-1 0 0 0,-1 0 0 0 0,-1 1 0 0 0,1-1 0 0 0,-2 1 0 0 0,1-1 0 0 0,-1 1 0 0 0,0-1 0 0 0,-1 1 1 0 0,0 0-1 0 0,0 0 0 0 0,-1 0 0 0 0,0 0 0 0 0,0 1 0 0 0,0-1 0 0 0,-1 1 0 0 0,-1 1 0 0 0,1-1 0 0 0,-1 0 0 0 0,0 1 0 0 0,-1 0 0 0 0,1 1 0 0 0,-5-3-40 0 0,8 6-69 0 0,1 1 0 0 0,0 0 0 0 0,-1 0 0 0 0,1 0 0 0 0,0 0 0 0 0,-1 1 0 0 0,1-1-1 0 0,-1 1 1 0 0,1-1 0 0 0,-1 1 0 0 0,1 0 0 0 0,-1 0 0 0 0,0 0 0 0 0,1 1 0 0 0,-1-1 0 0 0,1 0 0 0 0,-1 1 0 0 0,1 0 0 0 0,-1-1 0 0 0,1 1-1 0 0,0 0 1 0 0,-1 0 0 0 0,1 1 0 0 0,0-1 0 0 0,0 0 0 0 0,0 1 69 0 0,-34 27-4900 0 0,29-22 2809 0 0,-4 1-9909 0 0</inkml:trace>
  <inkml:trace contextRef="#ctx0" brushRef="#br0" timeOffset="1356.201">1804 900 18644 0 0,'0'0'2346'0'0,"0"0"-847"0"0,0 0-408 0 0,0 0-56 0 0,0 0-13 0 0,0 0-87 0 0,0 0-146 0 0,0 0-169 0 0,0 0-150 0 0,0 0-106 0 0,0 0-55 0 0,0 0-57 0 0,-8-32-38 0 0,-22-99-22 0 0,28 126-176 0 0,0 0 0 0 0,0 1 0 0 0,1-1 0 0 0,0 0 1 0 0,0 0-1 0 0,1 0 0 0 0,-1 0 0 0 0,1 0 0 0 0,0 0 0 0 0,0 0 0 0 0,1 0 0 0 0,-1 0 0 0 0,1 0 0 0 0,0 0 0 0 0,1 0 0 0 0,-1 0 0 0 0,1 0 0 0 0,1-1-16 0 0,3-8 23 0 0,-4 8-28 0 0,0 0 0 0 0,0 1 0 0 0,0 0 0 0 0,0 0 0 0 0,1-1 1 0 0,0 1-1 0 0,0 1 0 0 0,0-1 0 0 0,1 0 0 0 0,0 1 0 0 0,0 0 0 0 0,0 0 0 0 0,0 0 0 0 0,0 0 0 0 0,1 1 0 0 0,0-1 0 0 0,0 1 0 0 0,0 0 0 0 0,0 1 0 0 0,0-1 0 0 0,0 1 0 0 0,1 0 0 0 0,-1 1 0 0 0,1-1 0 0 0,-1 1 0 0 0,1 0 0 0 0,1 0 5 0 0,-5 1-72 0 0,0-1 1 0 0,0 1-1 0 0,0 0 1 0 0,-1 0-1 0 0,1 0 1 0 0,0 0-1 0 0,0 0 1 0 0,0 1-1 0 0,0-1 1 0 0,-1 1-1 0 0,1-1 1 0 0,0 1-1 0 0,0-1 1 0 0,-1 1-1 0 0,1 0 1 0 0,0 0-1 0 0,-1 0 1 0 0,1 0-1 0 0,-1 0 1 0 0,1 0-1 0 0,-1 0 1 0 0,0 0-1 0 0,1 1 1 0 0,-1-1-1 0 0,0 1 1 0 0,0-1 0 0 0,0 1-1 0 0,0-1 1 0 0,0 1-1 0 0,0-1 1 0 0,0 1-1 0 0,-1 0 1 0 0,1 0 71 0 0,4 7-1317 0 0,-2-1-1726 0 0,-1-3-1913 0 0,-2-1-7264 0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6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9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13 125 6897 0 0,'0'0'2486'0'0,"0"0"-157"0"0,0 0-118 0 0,0 0-80 0 0,0 0-168 0 0,0 0-257 0 0,0 0-322 0 0,0 0-296 0 0,0 0-257 0 0,0 0-232 0 0,0 0-143 0 0,-1-8-112 0 0,-6-24-64 0 0,2 121 1319 0 0,8 5-1126 0 0,5-1-1 0 0,3 0 1 0 0,19 72-473 0 0,-21-122 58 0 0,-5-13-7 0 0,2 1-1 0 0,2-1 1 0 0,1 0-1 0 0,1 0 1 0 0,1-1-1 0 0,1-1 1 0 0,10 15-51 0 0,12-17 613 0 0,-19-50 458 0 0,19-48-864 0 0,-3-1-1 0 0,-4-1 0 0 0,-3-2 1 0 0,-3-1-1 0 0,10-70-206 0 0,-13 64 43 0 0,55-182-27 0 0,-65 218-224 0 0,-8 46 106 0 0,0 1-53 0 0,0 0-68 0 0,0 0-108 0 0,0 0-157 0 0,0 0-193 0 0,-10 23-5969 0 0,6-10 181 0 0,1-1-5500 0 0</inkml:trace>
  <inkml:trace contextRef="#ctx0" brushRef="#br0" timeOffset="747.824">694 655 1808 0 0,'0'0'2298'0'0,"0"0"181"0"0,0 0 91 0 0,0 0-123 0 0,0 0-402 0 0,0 0-395 0 0,0 0-285 0 0,0 0-251 0 0,0 0-171 0 0,0 0-100 0 0,0 0-97 0 0,0 0-60 0 0,0 0-65 0 0,10 5-70 0 0,29 15-51 0 0,-36-19-383 0 0,-1 1 0 0 0,1-1-1 0 0,0 0 1 0 0,-1-1 0 0 0,1 1 0 0 0,0 0-1 0 0,0-1 1 0 0,0 1 0 0 0,0-1 0 0 0,0 0 0 0 0,-1 0-1 0 0,1 0 1 0 0,0-1 0 0 0,0 1 0 0 0,0-1-1 0 0,0 1 1 0 0,-1-1 0 0 0,1 0 0 0 0,0 0-1 0 0,0 0 1 0 0,-1 0 0 0 0,1-1 0 0 0,-1 1-1 0 0,1-1 1 0 0,-1 1 0 0 0,0-1 0 0 0,0 0-1 0 0,0 0 1 0 0,1 0-117 0 0,3-4 113 0 0,-1 0-1 0 0,0 0 1 0 0,0 0 0 0 0,0-1-1 0 0,-1 1 1 0 0,0-1 0 0 0,0 0-1 0 0,-1 0 1 0 0,0-1-1 0 0,0 1 1 0 0,0 0 0 0 0,-1-1-1 0 0,0 0 1 0 0,-1 0-1 0 0,0 0 1 0 0,0 1 0 0 0,-1-1-1 0 0,0-2-112 0 0,-2 7 16 0 0,0 0-1 0 0,0 1 0 0 0,0-1 0 0 0,0 1 1 0 0,-1 0-1 0 0,1-1 0 0 0,-1 1 1 0 0,0 0-1 0 0,1 1 0 0 0,-1-1 0 0 0,0 0 1 0 0,0 1-1 0 0,0 0 0 0 0,-1-1 1 0 0,1 1-1 0 0,0 1 0 0 0,0-1 0 0 0,0 0 1 0 0,-1 1-1 0 0,1-1 0 0 0,0 1 1 0 0,-1 0-1 0 0,1 0 0 0 0,0 1 0 0 0,-1-1 1 0 0,-2 1-16 0 0,-7 2 6 0 0,-1 0-1 0 0,1 1 1 0 0,-1 0 0 0 0,1 1 0 0 0,1 0 0 0 0,-1 1 0 0 0,1 1 0 0 0,0 0-1 0 0,0 1 1 0 0,1 0 0 0 0,0 1 0 0 0,0 0 0 0 0,-7 9-6 0 0,12-13 14 0 0,0 0 1 0 0,0 1-1 0 0,1-1 1 0 0,0 1-1 0 0,0 0 1 0 0,1 1-1 0 0,0-1 1 0 0,0 1-1 0 0,0 0 0 0 0,1 0 1 0 0,0 0-1 0 0,0 0 1 0 0,1 1-1 0 0,0-1 1 0 0,0 1-1 0 0,1-1 1 0 0,0 1-1 0 0,0 0 1 0 0,1-1-1 0 0,0 6-14 0 0,2 0 63 0 0,1-1 0 0 0,0 1 0 0 0,1-1-1 0 0,1 0 1 0 0,-1-1 0 0 0,2 1 0 0 0,0-1-1 0 0,0 0 1 0 0,1 0 0 0 0,1 0 0 0 0,0-1 0 0 0,0-1-1 0 0,1 1 1 0 0,0-1 0 0 0,0-1 0 0 0,1 1-1 0 0,0-2 1 0 0,1 0 0 0 0,0 0 0 0 0,0 0 0 0 0,0-2-1 0 0,1 1 1 0 0,-1-1 0 0 0,2-1 0 0 0,-1 0-1 0 0,0-1 1 0 0,9 1-63 0 0,-6-1 77 0 0,-1-1-1 0 0,0 0 0 0 0,1-1 1 0 0,-1-1-1 0 0,1 0 1 0 0,-1-1-1 0 0,1 0 1 0 0,-1-2-1 0 0,0 1 0 0 0,1-2-76 0 0,5-4-1063 0 0,-21 7 676 0 0,1-1-2067 0 0,-1 1-6184 0 0,1 1-4008 0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06.3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567 278 704 0 0,'0'0'2307'0'0,"0"0"-293"0"0,0 0 145 0 0,0 0 236 0 0,0 0 145 0 0,0 0-148 0 0,0 0-371 0 0,0 0-414 0 0,0 0-337 0 0,0 0-235 0 0,0 0-216 0 0,1-7-141 0 0,5-23 413 0 0,-3 96 3352 0 0,2 4-3609 0 0,2 73-1070 0 0,-12 88 462 0 0,3-163-518 0 0,-8-82-5220 0 0,2 6-3875 0 0,7 4-1841 0 0</inkml:trace>
  <inkml:trace contextRef="#ctx0" brushRef="#br0" timeOffset="519.349">258 521 5097 0 0,'0'0'2322'0'0,"0"0"-126"0"0,0 0-27 0 0,0 0 37 0 0,0 0-105 0 0,0 0-343 0 0,0 0-423 0 0,0 0-349 0 0,0 0-213 0 0,0 0-91 0 0,0 0-33 0 0,0 0-21 0 0,0 0-38 0 0,0 0-50 0 0,0 0-43 0 0,0 0-61 0 0,17 3 2092 0 0,152 1-325 0 0,45-8-1431 0 0,-47 1 645 0 0,-222-12-4567 0 0,46 15 1171 0 0,5 0-4926 0 0,2 0-5264 0 0</inkml:trace>
  <inkml:trace contextRef="#ctx0" brushRef="#br0" timeOffset="2145.617">856 200 800 0 0,'0'0'1806'0'0,"0"0"-172"0"0,0 0-21 0 0,0 0 136 0 0,0 0 83 0 0,0 0-168 0 0,0 0-209 0 0,0 0-250 0 0,0 0-273 0 0,0 0-135 0 0,0 0-66 0 0,0 0-15 0 0,0 0 6 0 0,-10-16-22 0 0,-30-49-52 0 0,-26 3 2347 0 0,47 51-2302 0 0,3 3-381 0 0,-1 1 1 0 0,0 0 0 0 0,0 1 0 0 0,-1 2 0 0 0,1-1 0 0 0,-1 2 0 0 0,0 0 0 0 0,0 1 0 0 0,0 1 0 0 0,0 1 0 0 0,-12 1-313 0 0,-115 29 1316 0 0,28 33-373 0 0,69-16-406 0 0,-30 60 154 0 0,22 29-215 0 0,23-26-82 0 0,21-24-128 0 0,8-42-166 0 0,1-24-49 0 0,2 1-1 0 0,0-1 0 0 0,1 1 0 0 0,1 0 1 0 0,0-1-1 0 0,2 1 0 0 0,2 7-50 0 0,0-15 24 0 0,0 0-1 0 0,0 0 0 0 0,1-1 0 0 0,0 0 0 0 0,2 0 1 0 0,-1 0-1 0 0,1-1 0 0 0,1 0 0 0 0,0-1 0 0 0,8 8-23 0 0,-12-13 15 0 0,9 8 16 0 0,1 0 0 0 0,0 0-1 0 0,1-2 1 0 0,0 0-1 0 0,0 0 1 0 0,2-2 0 0 0,-1 0-1 0 0,11 3-30 0 0,-1-5 46 0 0,1-1 0 0 0,0-1-1 0 0,0-1 1 0 0,1-2 0 0 0,-1-1-1 0 0,1-1 1 0 0,4-2-46 0 0,23 1 43 0 0,-35-2-14 0 0,0 0 1 0 0,0-1-1 0 0,0-1 0 0 0,0-1 0 0 0,-1-1 0 0 0,0-1 1 0 0,-1-1-1 0 0,0 0 0 0 0,9-7-29 0 0,98-55 117 0 0,-12-39 54 0 0,-60 33-160 0 0,-37 44 35 0 0,0-8-28 0 0,1-14 59 0 0,-15 34-77 0 0,0-1 0 0 0,-2 0 0 0 0,-1 0 0 0 0,0 0 0 0 0,-2 0 0 0 0,-1-9 0 0 0,-16-31 0 0 0,-14 11 0 0 0,-16-11 0 0 0,17 24 0 0 0,-30 5 0 0 0,11 16 0 0 0,-32-22 0 0 0,31-12-1111 0 0,46 48-2645 0 0,3 2-6416 0 0,3 1-2851 0 0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3.8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399 453 600 0 0,'0'0'1890'0'0,"0"0"-67"0"0,0 0 108 0 0,0 0 144 0 0,0 0-80 0 0,0 0-217 0 0,0 0-230 0 0,0 0-203 0 0,0 0-165 0 0,0 0-129 0 0,0 0-98 0 0,0 0-122 0 0,-4-3-64 0 0,-7-2-333 0 0,0 0 0 0 0,-1 0 1 0 0,0 2-1 0 0,0-1 0 0 0,0 1 1 0 0,0 1-1 0 0,-1 0 0 0 0,1 1 0 0 0,-1 0 1 0 0,1 1-1 0 0,-1 1 0 0 0,1 0 1 0 0,-1 0-1 0 0,0 1-434 0 0,2 1 42 0 0,1 0-1 0 0,-1 0 1 0 0,0 1 0 0 0,1 0 0 0 0,-1 1-1 0 0,1 0 1 0 0,1 1 0 0 0,-1 0 0 0 0,1 1-1 0 0,0-1 1 0 0,0 2 0 0 0,1-1 0 0 0,0 1-1 0 0,0 1 1 0 0,1-1 0 0 0,0 1 0 0 0,0 0-1 0 0,1 1 1 0 0,1 0 0 0 0,0 0 0 0 0,0 0-1 0 0,0 1 1 0 0,2-1 0 0 0,-1 1 0 0 0,1 0 0 0 0,1 0-1 0 0,0 0 1 0 0,0 0 0 0 0,1 8-42 0 0,0-12 3 0 0,0-1 1 0 0,0 0 0 0 0,0 1-1 0 0,1-1 1 0 0,0 0 0 0 0,1 1-1 0 0,-1-1 1 0 0,1 1 0 0 0,1-1-1 0 0,-1 0 1 0 0,1 0 0 0 0,0 0-1 0 0,0 0 1 0 0,1 0-1 0 0,0 0 1 0 0,0 0 0 0 0,0-1-1 0 0,0 0 1 0 0,1 1 0 0 0,0-1-1 0 0,0-1 1 0 0,1 1 0 0 0,-1 0-1 0 0,1-1 1 0 0,0 0 0 0 0,0 0-1 0 0,1-1 1 0 0,-1 1-1 0 0,1-1 1 0 0,3 1-4 0 0,8 1-115 0 0,1-1 0 0 0,-1 0 0 0 0,1-2 0 0 0,0 0-1 0 0,0-1 1 0 0,-1-1 0 0 0,1 0 0 0 0,0-1 0 0 0,1-2 115 0 0,90-15-4492 0 0,-59 7-3966 0 0,-34 8-2715 0 0</inkml:trace>
  <inkml:trace contextRef="#ctx0" brushRef="#br0" timeOffset="704.122">870 597 5073 0 0,'0'0'3149'0'0,"0"0"-419"0"0,0 0-343 0 0,0 0-304 0 0,0 0-341 0 0,0 0-303 0 0,0 0-292 0 0,0 0-262 0 0,0 0-169 0 0,0 0-122 0 0,0 0-74 0 0,0 0-37 0 0,0 0-47 0 0,-28-3-35 0 0,-88-3-22 0 0,112 5-350 0 0,0 1 1 0 0,1 0-1 0 0,-1 0 1 0 0,0 1-1 0 0,0-1 1 0 0,0 1-1 0 0,1 0 1 0 0,-1 0-1 0 0,0 0 1 0 0,1 0-1 0 0,-1 1 1 0 0,0-1-1 0 0,1 1 1 0 0,0 0-1 0 0,-1 0 1 0 0,1 1-1 0 0,0-1 1 0 0,0 0-1 0 0,0 2-29 0 0,-6 3 92 0 0,-3 1-50 0 0,1 1 0 0 0,-1 0-1 0 0,1 0 1 0 0,1 1 0 0 0,0 0 0 0 0,0 1-1 0 0,1 1 1 0 0,0-1 0 0 0,1 1 0 0 0,1 0 0 0 0,0 1-1 0 0,0 0 1 0 0,1 0 0 0 0,1 1 0 0 0,0-1 0 0 0,1 1-1 0 0,1 0 1 0 0,0 2-42 0 0,5-13 16 0 0,0-1 0 0 0,0 1 0 0 0,0-1 0 0 0,1 1 0 0 0,-1-1 0 0 0,1 0 0 0 0,0 0-1 0 0,0 0 1 0 0,0 0 0 0 0,0 0 0 0 0,0-1 0 0 0,0 1 0 0 0,0-1 0 0 0,0 0 0 0 0,1 0 0 0 0,-1 0 0 0 0,0 0 0 0 0,1-1-1 0 0,-1 1 1 0 0,0-1 0 0 0,1 0 0 0 0,-1 0 0 0 0,1 0 0 0 0,-1-1 0 0 0,1 1 0 0 0,-1-1 0 0 0,0 0 0 0 0,1 0 0 0 0,0 0-16 0 0,17-4 121 0 0,0-1 1 0 0,-1-1-1 0 0,0-1 1 0 0,0 0-1 0 0,-1-2 1 0 0,0 0-1 0 0,-1-1 1 0 0,12-9-122 0 0,-3 3 81 0 0,165-133 305 0 0,-191 150-394 0 0,0-1 1 0 0,0 1 0 0 0,-1 0-1 0 0,1-1 1 0 0,0 1 0 0 0,0 0-1 0 0,-1-1 1 0 0,1 1 0 0 0,0 0-1 0 0,0 0 1 0 0,0 0 0 0 0,-1 0 0 0 0,1 0-1 0 0,0 0 1 0 0,0 0 0 0 0,0 0-1 0 0,-1 0 1 0 0,1 0 0 0 0,0 1-1 0 0,0-1 1 0 0,0 0 0 0 0,-1 0-1 0 0,1 1 1 0 0,0-1 0 0 0,0 1-1 0 0,-1-1 1 0 0,1 0 0 0 0,0 1 0 0 0,-1-1-1 0 0,1 1 1 0 0,-1 0 0 0 0,1-1-1 0 0,-1 1 1 0 0,1-1 0 0 0,-1 1-1 0 0,1 0 1 0 0,-1-1 0 0 0,1 1-1 0 0,-1 0 1 0 0,0 0 0 0 0,1-1 0 0 0,-1 1-1 0 0,0 0 1 0 0,0 0 0 0 0,0 0-1 0 0,1-1 1 0 0,-1 1 0 0 0,0 0-1 0 0,0 0 1 0 0,0 0 0 0 0,0-1-1 0 0,-1 1 1 0 0,1 0 0 0 0,0 0-1 0 0,0 0 1 0 0,0-1 0 0 0,-1 1 0 0 0,1 0-1 0 0,0 0 1 0 0,-1-1 0 0 0,1 1-1 0 0,0 0 1 0 0,-1 0 0 0 0,1-1-1 0 0,-1 1 1 0 0,1-1 0 0 0,-1 1-1 0 0,0 0 1 0 0,0 0 7 0 0,1 12 72 0 0,-3 115-322 0 0,5-122 255 0 0,0-1 0 0 0,1 1 0 0 0,0-1 0 0 0,0 0 0 0 0,0 1 0 0 0,0-1 0 0 0,1-1 0 0 0,0 1 0 0 0,0-1 0 0 0,1 1 0 0 0,-1-1 0 0 0,1 0 0 0 0,0-1 0 0 0,0 1 0 0 0,0-1 0 0 0,0 0 0 0 0,1 0 0 0 0,-1-1 0 0 0,1 1 0 0 0,0-1 0 0 0,-1-1 0 0 0,1 1 0 0 0,0-1 0 0 0,0 0 0 0 0,0 0 0 0 0,1-1 0 0 0,-1 1 0 0 0,0-1 0 0 0,0-1 0 0 0,0 1 0 0 0,0-1 0 0 0,0 0 0 0 0,0-1 0 0 0,0 1 0 0 0,0-1 0 0 0,-1 0 0 0 0,1-1 0 0 0,3-1-5 0 0,21-15 127 0 0,-2-2 0 0 0,0 0 0 0 0,-1-2 0 0 0,-2-1 0 0 0,0-1-1 0 0,-2-1 1 0 0,0-1 0 0 0,-2-1 0 0 0,15-28-127 0 0,-13 22 36 0 0,-1-2 0 0 0,-2 0 0 0 0,-2-1 0 0 0,-1-1 0 0 0,5-19-36 0 0,-16 32-13 0 0,0 1-1 0 0,-2-1 1 0 0,0 0 0 0 0,-2 0-1 0 0,0 0 1 0 0,-2 0 0 0 0,-1 0-1 0 0,-3-15 14 0 0,4 35-6 0 0,0 0 1 0 0,-1-1-1 0 0,1 1 0 0 0,-1 0 0 0 0,-1 0 0 0 0,1 0 0 0 0,-1-1 0 0 0,1 1 0 0 0,-2 1 0 0 0,1-1 0 0 0,0 0 0 0 0,-1 0 1 0 0,0 1-1 0 0,0 0 0 0 0,0-1 0 0 0,-1 1 0 0 0,1 0 0 0 0,-1 1 0 0 0,0-1 0 0 0,0 1 0 0 0,-1-1 0 0 0,1 1 0 0 0,0 0 0 0 0,-1 1 1 0 0,0-1-1 0 0,0 1 0 0 0,0 0 0 0 0,0 0 0 0 0,0 1 0 0 0,-2-1 6 0 0,-1 2-13 0 0,0 0 0 0 0,1 1 0 0 0,-1 0 0 0 0,0 0 0 0 0,0 0 0 0 0,1 1 0 0 0,-1 0 0 0 0,1 1 0 0 0,0 0 0 0 0,-1 0 0 0 0,1 1 0 0 0,1-1 0 0 0,-1 2 0 0 0,0-1 0 0 0,1 1 0 0 0,0 0 0 0 0,0 0 0 0 0,1 0 0 0 0,-1 1 0 0 0,1 0 0 0 0,0 0 13 0 0,-6 8 1 0 0,0 1-1 0 0,2 0 1 0 0,-1 0 0 0 0,2 1-1 0 0,0 0 1 0 0,1 0-1 0 0,1 1 1 0 0,-3 12-1 0 0,2 7 29 0 0,2 0 0 0 0,2 1-1 0 0,2-1 1 0 0,1 1 0 0 0,1-1 0 0 0,2 1-1 0 0,2-1 1 0 0,1 0 0 0 0,2-1 0 0 0,2 1 0 0 0,0-1-1 0 0,3 0-28 0 0,12 96 52 0 0,-24-130-158 0 0,0 0-1 0 0,0-1 0 0 0,0 1 0 0 0,0-1 0 0 0,0 1 1 0 0,1-1-1 0 0,-1 1 0 0 0,0-1 0 0 0,0 0 1 0 0,0 0-1 0 0,1 0 0 0 0,-1 0 0 0 0,0 0 0 0 0,0 0 1 0 0,0 0-1 0 0,1 0 0 0 0,-1 0 0 0 0,0 0 1 0 0,0-1-1 0 0,0 1 0 0 0,1 0 0 0 0,-1-1 1 0 0,0 1-1 0 0,0-1 0 0 0,0 1 0 0 0,0-1 0 0 0,0 0 1 0 0,0 1-1 0 0,0-1 0 0 0,0 0 0 0 0,0 0 1 0 0,0 0-1 0 0,-1 0 0 0 0,1 0 0 0 0,0 0 0 0 0,-1 0 1 0 0,1 0-1 0 0,0-1 107 0 0,8-4-2909 0 0,2-2-4140 0 0,-4 1-5023 0 0</inkml:trace>
  <inkml:trace contextRef="#ctx0" brushRef="#br0" timeOffset="1287.652">1960 497 12595 0 0,'0'0'2640'0'0,"0"0"-801"0"0,0 0-325 0 0,0 0-56 0 0,0 0-131 0 0,0 0-227 0 0,0 0-257 0 0,0 0-227 0 0,0 0-120 0 0,0 0-68 0 0,0 0-60 0 0,0 0-8 0 0,0 0-22 0 0,0-4-29 0 0,0-17-37 0 0,-33 10 1476 0 0,33 11-1661 0 0,-27 0 469 0 0,19 1-529 0 0,1 1 1 0 0,0 0-1 0 0,0 1 0 0 0,1 0 0 0 0,-1 0 0 0 0,1 0 0 0 0,-1 1 1 0 0,1 0-1 0 0,0 0 0 0 0,0 0 0 0 0,0 1 0 0 0,1 0 1 0 0,-2 3-28 0 0,4-6 8 0 0,-6 6 4 0 0,1 0 1 0 0,-1 1-1 0 0,1 0 0 0 0,1 1 0 0 0,0-1 1 0 0,0 2-1 0 0,1-1 0 0 0,0 0 0 0 0,-3 11-12 0 0,-5 96 11 0 0,14-113 1 0 0,1-1 0 0 0,0 1-1 0 0,0-1 1 0 0,0 1 0 0 0,1-1 0 0 0,-1 0 0 0 0,1 0-1 0 0,0 1 1 0 0,0-1 0 0 0,0 0 0 0 0,0 0-1 0 0,0-1 1 0 0,1 1 0 0 0,-1 0 0 0 0,1-1 0 0 0,0 0-1 0 0,-1 1 1 0 0,1-1 0 0 0,1 0 0 0 0,-1-1 0 0 0,0 1-1 0 0,0 0 1 0 0,1-1 0 0 0,-1 0 0 0 0,0 0 0 0 0,1 0-1 0 0,-1 0 1 0 0,1 0 0 0 0,0-1 0 0 0,-1 1 0 0 0,1-1-1 0 0,1 0-11 0 0,7 0-144 0 0,41-5 490 0 0,-24-16-3400 0 0,-22 17-5328 0 0,-4 1-3969 0 0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9.3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1 324 2577 0 0,'0'0'1652'0'0,"0"0"-29"0"0,0 0 83 0 0,0 0 98 0 0,0 0-9 0 0,0 0-168 0 0,0 0-280 0 0,0 0-283 0 0,0 0-222 0 0,0 0-102 0 0,0 0-24 0 0,0 0 4 0 0,0 0 4 0 0,0 0-19 0 0,0 0-61 0 0,3 8 7090 0 0,-2-5-7293 0 0,126 8 395 0 0,20-19-305 0 0,90-14 508 0 0,-242 20-1289 0 0,-2-2-3095 0 0,1 3-5558 0 0,4 1-3377 0 0</inkml:trace>
  <inkml:trace contextRef="#ctx0" brushRef="#br0" timeOffset="498.729">14 511 13187 0 0,'0'0'1843'0'0,"0"0"-308"0"0,0 0-60 0 0,0 0 35 0 0,0 0-93 0 0,0 0-259 0 0,0 0-347 0 0,0 0-273 0 0,0 0-164 0 0,0 0-76 0 0,0 0 13 0 0,0 0 24 0 0,11 11 1819 0 0,90 0 337 0 0,326-40-1564 0 0,-427 29-1274 0 0,-1 0-35 0 0,0 0-1138 0 0,1 0-5017 0 0,0 0-5527 0 0</inkml:trace>
  <inkml:trace contextRef="#ctx0" brushRef="#br0" timeOffset="1540.179">271 3 13675 0 0,'0'0'1988'0'0,"0"0"-219"0"0,0 0-105 0 0,0 0-62 0 0,0 0-205 0 0,0 0-323 0 0,0 0-283 0 0,0 0-248 0 0,0 0-151 0 0,0 0-88 0 0,0 0-40 0 0,0 0-7 0 0,0 0-22 0 0,-9-3 654 0 0,59 46 898 0 0,226 68-202 0 0,-133-19-1424 0 0,-78-33-168 0 0,-61-45 41 0 0,-4-13-11 0 0,0-1 5 0 0,-15 15 332 0 0,-76 77-179 0 0,0 14-142 0 0,-119 71 49 0 0,138-108-60 0 0,45-35 22 0 0,26-34-44 0 0,1-3-1012 0 0,2-11-11561 0 0,0 13-402 0 0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2:13.1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1833 619 4961 0 0,'0'0'1987'0'0,"0"0"-949"0"0,0 0-290 0 0,0 0 328 0 0,0 0 455 0 0,0 0 221 0 0,0 0-50 0 0,0 0-319 0 0,0 0-311 0 0,0 0-153 0 0,0 0-136 0 0,-1-6-88 0 0,-28-55 2041 0 0,18 51-2494 0 0,-1 1-1 0 0,0 0 0 0 0,-1 1 0 0 0,1 1 0 0 0,-1 0 1 0 0,-1 0-1 0 0,0 2 0 0 0,1-1 0 0 0,-2 2 0 0 0,1 0 0 0 0,0 1 1 0 0,-1 0-1 0 0,0 1 0 0 0,1 1 0 0 0,-1 0 0 0 0,0 1 0 0 0,0 0 1 0 0,0 1-1 0 0,-10 3-241 0 0,-11-4 152 0 0,16 2-68 0 0,0 1 1 0 0,-1 0-1 0 0,1 2 1 0 0,1 0-1 0 0,-1 1 1 0 0,1 1-1 0 0,0 1 1 0 0,1 0-1 0 0,0 2 1 0 0,0 0-1 0 0,-14 11-84 0 0,26-17 13 0 0,1 0 0 0 0,0 1 0 0 0,0-1 0 0 0,0 1 0 0 0,1 0 0 0 0,-1 1 0 0 0,1-1 0 0 0,0 1 0 0 0,1 0 0 0 0,-1 0 0 0 0,1 0 0 0 0,0 0 0 0 0,1 0 0 0 0,0 1 0 0 0,0 0 0 0 0,0-1 0 0 0,1 1 0 0 0,-1 0 0 0 0,2-1 0 0 0,-1 1 0 0 0,1 0 0 0 0,0 0 0 0 0,0 0 0 0 0,1 0 0 0 0,0-1 0 0 0,1 3-13 0 0,1-1 8 0 0,0 0 0 0 0,1 0 1 0 0,0 0-1 0 0,0 0 0 0 0,1-1 1 0 0,-1 0-1 0 0,2 0 1 0 0,-1 0-1 0 0,1-1 0 0 0,0 1 1 0 0,1-1-1 0 0,-1-1 0 0 0,1 1 1 0 0,0-1-1 0 0,1 0 0 0 0,-1-1 1 0 0,1 0-1 0 0,0 0 0 0 0,0-1 1 0 0,0 0-1 0 0,0 0 0 0 0,1-1 1 0 0,3 1-9 0 0,57-2 603 0 0,-69-1-477 0 0,0 0 0 0 0,0 0 35 0 0,0 0 10 0 0,0 0-33 0 0,0 0 14 0 0,0 0-20 0 0,0 0 4 0 0,-14-6 91 0 0,8 4-226 0 0,0 1 0 0 0,-1 0 0 0 0,1 0 0 0 0,-1 0 0 0 0,1 1 1 0 0,-1 0-1 0 0,1 1 0 0 0,-1-1 0 0 0,1 1 0 0 0,0 0 0 0 0,-1 1 0 0 0,1-1 0 0 0,0 1 0 0 0,0 1 0 0 0,0-1 0 0 0,0 1 0 0 0,0 0 0 0 0,1 0 0 0 0,-3 2-1 0 0,-16 7-4 0 0,1 1 0 0 0,0 1 0 0 0,0 1-1 0 0,2 0 1 0 0,0 2 0 0 0,0 1 0 0 0,2 0-1 0 0,0 2 1 0 0,1 0 0 0 0,2 1 0 0 0,0 0 0 0 0,-7 14 4 0 0,13-19 3 0 0,1 1 1 0 0,1 0-1 0 0,1 0 1 0 0,0 1-1 0 0,2 0 1 0 0,0 0-1 0 0,0 0 1 0 0,2 1-1 0 0,0-1 1 0 0,2 1-1 0 0,0 0-3 0 0,0-13 2 0 0,0 0 0 0 0,1 0-1 0 0,0 0 1 0 0,0 0 0 0 0,1 0-1 0 0,-1 0 1 0 0,1 0 0 0 0,0-1-1 0 0,1 1 1 0 0,0 0 0 0 0,0 0-1 0 0,0-1 1 0 0,0 1 0 0 0,1-1-1 0 0,0 0 1 0 0,0 0 0 0 0,1 0-1 0 0,-1 0 1 0 0,1 0 0 0 0,1 0-2 0 0,5 2 30 0 0,0 0 0 0 0,0-1 0 0 0,1 0 0 0 0,0-1 0 0 0,0 0 0 0 0,0-1 0 0 0,1 0 0 0 0,-1 0 0 0 0,1-2 0 0 0,0 1 0 0 0,0-2 0 0 0,0 1 0 0 0,0-2 0 0 0,0 1 0 0 0,11-3-30 0 0,-7 3 55 0 0,1-1 1 0 0,-1-1-1 0 0,1-1 0 0 0,-1 0 0 0 0,0-1 0 0 0,1-1 0 0 0,-1 0 0 0 0,-1-1 0 0 0,4-3-55 0 0,31-18 136 0 0,-50 25-128 0 0,0-9-3170 0 0,0-2-4601 0 0,0 8-4799 0 0</inkml:trace>
  <inkml:trace contextRef="#ctx0" brushRef="#br0" timeOffset="454.03">2255 943 14955 0 0,'0'0'1889'0'0,"0"0"-348"0"0,0 0-64 0 0,0 0-6 0 0,0 0-119 0 0,0 0-289 0 0,0 0-290 0 0,0 0-215 0 0,0 0-133 0 0,0 0-46 0 0,0 0-10 0 0,0 0 15 0 0,-14 8-26 0 0,-40 25-11 0 0,44-26-246 0 0,2-1 0 0 0,-1 1 1 0 0,1 1-1 0 0,0-1 1 0 0,1 1-1 0 0,-1 1 1 0 0,2 0-1 0 0,-1 0 0 0 0,1 0 1 0 0,1 0-1 0 0,-1 1 1 0 0,1 1-102 0 0,-1 1 87 0 0,-152 248 525 0 0,63-171-597 0 0,59-73-776 0 0,35-16 623 0 0,1 0 1 0 0,-1 1 0 0 0,0-1 0 0 0,0 0 0 0 0,0 0 0 0 0,0 0 0 0 0,0-1-1 0 0,0 1 1 0 0,0 0 0 0 0,0 0 0 0 0,1 0 0 0 0,-1-1 0 0 0,0 1 0 0 0,0 0-1 0 0,0-1 1 0 0,0 1 0 0 0,1 0 0 0 0,-1-1 0 0 0,0 1 0 0 0,0-1 0 0 0,1 0-1 0 0,-1 1 1 0 0,0-1 0 0 0,1 0 0 0 0,-1 1 0 0 0,1-1 0 0 0,-1 0 0 0 0,1 1-1 0 0,-1-1 1 0 0,1 0 0 0 0,0 0 0 0 0,-1 0 0 0 0,1 0 0 0 0,0 1 0 0 0,-1-1 0 0 0,1 0-1 0 0,0 0 1 0 0,0 0 0 0 0,0 0 0 0 0,0 0 137 0 0,-2-63-11370 0 0,2 45 4059 0 0,0 7 2967 0 0</inkml:trace>
  <inkml:trace contextRef="#ctx0" brushRef="#br0" timeOffset="736.013">1805 1035 4809 0 0,'0'0'2902'0'0,"0"0"-237"0"0,0 0-221 0 0,0 0-187 0 0,0 0-180 0 0,0 0-166 0 0,0 0-216 0 0,0 0-292 0 0,0 0-293 0 0,0 0-267 0 0,0 0-238 0 0,0 0-171 0 0,0 0-117 0 0,-1-9-84 0 0,0 2-157 0 0,-4-17-13 0 0,11 31 533 0 0,55 77 887 0 0,121 82 119 0 0,-61-45-1231 0 0,-106-103-283 0 0,-13-15-3503 0 0,-2-2-3660 0 0,0-1-5113 0 0</inkml:trace>
  <inkml:trace contextRef="#ctx0" brushRef="#br0" timeOffset="1902.977">2704 1130 0 0 0,'0'0'1576'0'0,"0"0"166"0"0,0 0 56 0 0,0 0-6 0 0,0 0 18 0 0,0 0-98 0 0,0 0-145 0 0,0 0-113 0 0,0 0-173 0 0,0 0-170 0 0,0 0-114 0 0,0 0-116 0 0,0 0-95 0 0,-2-3-29 0 0,2 1-574 0 0,-1 0 0 0 0,0 0-1 0 0,0 1 1 0 0,0-1 0 0 0,0 0-1 0 0,0 1 1 0 0,0-1 0 0 0,-1 1-1 0 0,1-1 1 0 0,0 1 0 0 0,-1 0 0 0 0,1-1-1 0 0,-1 1 1 0 0,0 0 0 0 0,1 0-1 0 0,-1 0 1 0 0,0 0 0 0 0,0 1 0 0 0,1-1-1 0 0,-1 0 1 0 0,0 1 0 0 0,0-1-1 0 0,0 1 1 0 0,0 0 0 0 0,0-1-1 0 0,-1 1-182 0 0,-23-1 775 0 0,19 1-664 0 0,-1-1 1 0 0,1 1-1 0 0,0 0 0 0 0,-1 1 1 0 0,1-1-1 0 0,0 2 1 0 0,0-1-1 0 0,0 1 0 0 0,-1 0 1 0 0,2 0-1 0 0,-1 1 1 0 0,-4 2-112 0 0,-3 0 71 0 0,1 1 0 0 0,0 0 0 0 0,0 1 0 0 0,0 1 0 0 0,1 0 1 0 0,0 0-1 0 0,1 2 0 0 0,-1-1 0 0 0,2 1 0 0 0,0 1 0 0 0,0 0 1 0 0,1 0-1 0 0,0 1 0 0 0,1 0 0 0 0,0 1 0 0 0,1 0 0 0 0,0 0 1 0 0,1 0-1 0 0,1 1 0 0 0,0 0 0 0 0,1 0 0 0 0,-2 11-71 0 0,5-20 11 0 0,0 1 0 0 0,0 0 0 0 0,1-1 0 0 0,-1 1 0 0 0,1 0 0 0 0,0-1-1 0 0,1 1 1 0 0,0 0 0 0 0,0-1 0 0 0,0 1 0 0 0,0 0 0 0 0,1-1 0 0 0,0 0 0 0 0,0 1-1 0 0,0-1 1 0 0,1 0 0 0 0,0 0 0 0 0,0 0 0 0 0,0-1 0 0 0,0 1 0 0 0,1-1 0 0 0,0 0-1 0 0,0 1 1 0 0,0-2 0 0 0,0 1 0 0 0,1 0 0 0 0,0-1 0 0 0,-1 0 0 0 0,1 0 0 0 0,0 0-1 0 0,0-1 1 0 0,1 0 0 0 0,-1 0 0 0 0,0 0 0 0 0,1-1 0 0 0,-1 1 0 0 0,1-1 0 0 0,4 0-11 0 0,0-2 77 0 0,0 1 1 0 0,0-2-1 0 0,-1 1 1 0 0,1-2-1 0 0,-1 1 1 0 0,1-1-1 0 0,-1-1 1 0 0,0 1-1 0 0,0-2 1 0 0,0 1-1 0 0,-1-1 1 0 0,0 0-1 0 0,0-1 1 0 0,0 0-1 0 0,0 0 1 0 0,-1-1-1 0 0,4-4-77 0 0,16-17 149 0 0,-2 0 0 0 0,0-2 1 0 0,-2-1-1 0 0,-1-1 0 0 0,8-18-149 0 0,-2-48 489 0 0,-28 97-407 0 0,0 1-9 0 0,-13 49-126 0 0,12-30 60 0 0,-1-8-6 0 0,1-1-1 0 0,0 1 0 0 0,0 0 0 0 0,1 0 1 0 0,1-1-1 0 0,0 1 0 0 0,0 0 0 0 0,1-1 1 0 0,1 1-1 0 0,-1-1 0 0 0,3 5 0 0 0,74 83-122 0 0,-23-71-730 0 0,-36-25-2078 0 0,2-1-3969 0 0,-16-1-5185 0 0</inkml:trace>
  <inkml:trace contextRef="#ctx0" brushRef="#br0" timeOffset="2512.306">3059 1554 17140 0 0,'0'0'2359'0'0,"0"0"-785"0"0,0 0-370 0 0,0 0-88 0 0,0 0-89 0 0,0 0-187 0 0,0 0-230 0 0,0 0-174 0 0,0 0-50 0 0,0 0-10 0 0,0 0-13 0 0,0 0-36 0 0,0 0-40 0 0,14-26-33 0 0,64-125 116 0 0,26-11 419 0 0,-73 136-874 0 0,-17 59 77 0 0,5 99 196 0 0,-17-129-183 0 0,0 0-1 0 0,0 0 1 0 0,0 0 0 0 0,0-1 0 0 0,0 1-1 0 0,1-1 1 0 0,-1 0 0 0 0,1 1 0 0 0,0-1-1 0 0,0 0 1 0 0,0-1 0 0 0,0 1 0 0 0,0 0-1 0 0,0-1 1 0 0,0 0 0 0 0,0 1 0 0 0,0-1-1 0 0,1 0 1 0 0,-1-1 0 0 0,0 1 0 0 0,1-1-1 0 0,-1 1 1 0 0,1-1 0 0 0,-1 0 0 0 0,0-1-1 0 0,1 1 1 0 0,-1 0 0 0 0,1-1 0 0 0,-1 0-1 0 0,0 0 1 0 0,1 0 0 0 0,-1 0 0 0 0,0 0-1 0 0,0-1 1 0 0,0 1 0 0 0,0-1 0 0 0,0 0-1 0 0,0 0 1 0 0,-1 0 0 0 0,1 0 0 0 0,-1 0-1 0 0,1-1 1 0 0,1-2-5 0 0,167-141 121 0 0,-165 141-116 0 0,4-4-8 0 0,1 0 0 0 0,0 1 0 0 0,0 0 0 0 0,0 1 0 0 0,1 0-1 0 0,0 1 1 0 0,0 0 0 0 0,11-2 3 0 0,-22 8 2 0 0,0 1 0 0 0,0 0 0 0 0,0 0 0 0 0,1 0 0 0 0,-1 0 0 0 0,0 0 0 0 0,0 0-1 0 0,0 0 1 0 0,0 0 0 0 0,-1 0 0 0 0,1 0 0 0 0,0 0 0 0 0,0 1 0 0 0,-1-1 0 0 0,1 0-1 0 0,-1 0 1 0 0,1 1 0 0 0,-1-1 0 0 0,0 1 0 0 0,1-1 0 0 0,-1 0 0 0 0,0 1 0 0 0,0-1 0 0 0,0 1-1 0 0,0-1 1 0 0,0 0 0 0 0,0 1 0 0 0,0-1 0 0 0,-1 1 0 0 0,1-1 0 0 0,0 1-2 0 0,0 2 9 0 0,-11 127 338 0 0,4 32-224 0 0,25-129-1111 0 0,-18-34 582 0 0,1 0-764 0 0,0 0-6920 0 0,-1 0-4234 0 0</inkml:trace>
  <inkml:trace contextRef="#ctx0" brushRef="#br0" timeOffset="4718.946">4160 1292 8786 0 0,'0'0'1535'0'0,"0"0"-302"0"0,0 0-78 0 0,0 0 136 0 0,0 0 175 0 0,0 0-4 0 0,0 0-206 0 0,0 0-328 0 0,0 0-296 0 0,0 0-186 0 0,0 0-132 0 0,0 0-75 0 0,0 9 248 0 0,-17 149 1128 0 0,-39 239-563 0 0,37-303-701 0 0,20-132 3815 0 0,1-16-4438 0 0,9-3 297 0 0,2 1 0 0 0,3 1 0 0 0,2 0 0 0 0,3 1 0 0 0,2 1 0 0 0,2 1 0 0 0,2 2 0 0 0,30-42-25 0 0,-46 74-1 0 0,1 0 0 0 0,1 0 0 0 0,0 2 1 0 0,2-1-1 0 0,-1 2 0 0 0,2 0 0 0 0,0 1 0 0 0,1 0 0 0 0,0 2 0 0 0,1 0 0 0 0,0 0 0 0 0,2 2 1 0 0,-17 8 2 0 0,0 0 0 0 0,0 1 0 0 0,0 0-1 0 0,0 0 1 0 0,1 0 0 0 0,-1 0-1 0 0,0 0 1 0 0,1 1 0 0 0,-1-1 0 0 0,0 1-1 0 0,1 0 1 0 0,-1 0 0 0 0,1 0-1 0 0,-1 1 1 0 0,0-1 0 0 0,1 1 0 0 0,-1-1-1 0 0,0 1 1 0 0,1 1 0 0 0,-1-1-1 0 0,0 0 1 0 0,0 1 0 0 0,0-1 0 0 0,0 1-1 0 0,0 0 1 0 0,0 0 0 0 0,-1 0-1 0 0,1 0 1 0 0,-1 1 0 0 0,1-1 0 0 0,-1 1-1 0 0,0-1 1 0 0,0 1 0 0 0,0 0-1 0 0,1 1-1 0 0,2 6 44 0 0,0 1 0 0 0,-1 0 1 0 0,0-1-1 0 0,0 1 0 0 0,-1 1 0 0 0,-1-1 0 0 0,0 0 0 0 0,0 1 0 0 0,-1-1 0 0 0,0 1 0 0 0,-1 0 0 0 0,-1-1 0 0 0,0 1 0 0 0,0-1 0 0 0,-1 1 0 0 0,-1-1 0 0 0,0 0 0 0 0,0 0 0 0 0,-1 0 0 0 0,-1 0 0 0 0,1 0 0 0 0,-2-1 1 0 0,-1 2-45 0 0,-6 11 71 0 0,-1-1 1 0 0,-1-1 0 0 0,-1 0 0 0 0,-1-1 0 0 0,0-1 0 0 0,-2-1 0 0 0,0 0 0 0 0,-1-1 0 0 0,-21 13-72 0 0,37-26-3 0 0,-1 0 0 0 0,0 0 0 0 0,0-1 0 0 0,-1 0 1 0 0,1 0-1 0 0,-1 0 0 0 0,1 0 0 0 0,-1-1 0 0 0,0 0 1 0 0,0 0-1 0 0,0-1 0 0 0,0 0 0 0 0,0 0 0 0 0,0 0 0 0 0,0 0 1 0 0,-1-1-1 0 0,1 0 0 0 0,0-1 0 0 0,0 1 0 0 0,0-1 0 0 0,0 0 1 0 0,0-1-1 0 0,0 0 0 0 0,0 0 0 0 0,0 0 0 0 0,0 0 1 0 0,1-1-1 0 0,-1 0 0 0 0,1 0 0 0 0,0-1 0 0 0,0 1 0 0 0,0-1 1 0 0,0 0-1 0 0,-3-5 3 0 0,1-1-230 0 0,0-1 1 0 0,2 0 0 0 0,-1 0-1 0 0,1-1 1 0 0,1 1 0 0 0,0-1-1 0 0,1 0 1 0 0,0 0 0 0 0,1-1 0 0 0,0 1-1 0 0,1 0 1 0 0,0-1 0 0 0,1 1-1 0 0,1-1 1 0 0,0 1 0 0 0,0-1-1 0 0,2 1 1 0 0,-1 0 0 0 0,1 0-1 0 0,1 0 1 0 0,3-7 229 0 0,-2 6-742 0 0,9-18-1956 0 0,-4 12-2445 0 0,1 2-6861 0 0</inkml:trace>
  <inkml:trace contextRef="#ctx0" brushRef="#br0" timeOffset="5121.103">4830 615 14083 0 0,'0'0'3453'0'0,"0"0"-1934"0"0,0 0-699 0 0,0 0 32 0 0,0 0 166 0 0,0 0 59 0 0,0 0-137 0 0,0 0-305 0 0,0 0-272 0 0,0 0-135 0 0,0 0-1 0 0,0 0 111 0 0,0 8 91 0 0,13 170 1778 0 0,-4-95-1819 0 0,-5 0 1 0 0,-2 1-1 0 0,-9 65-388 0 0,-59 134 171 0 0,52-239-148 0 0,62-133-6369 0 0,-22 52-2645 0 0,-15 24-2875 0 0</inkml:trace>
  <inkml:trace contextRef="#ctx0" brushRef="#br0" timeOffset="5522.1">5040 1270 5441 0 0,'0'0'2847'0'0,"0"0"-282"0"0,0 0-183 0 0,0 0-191 0 0,0 0-248 0 0,0 0-301 0 0,0 0-323 0 0,0 0-246 0 0,0 0-131 0 0,0 0-111 0 0,0 0-77 0 0,0 0-36 0 0,0 0-63 0 0,24 17-48 0 0,75 52-47 0 0,-97-67-532 0 0,-1-1 1 0 0,1 1 0 0 0,-1-1-1 0 0,1 1 1 0 0,0-1-1 0 0,-1 0 1 0 0,1 0 0 0 0,0 0-1 0 0,0 0 1 0 0,0 0 0 0 0,0 0-1 0 0,0-1 1 0 0,0 1 0 0 0,0 0-1 0 0,0-1 1 0 0,0 0-1 0 0,0 1 1 0 0,1-1 0 0 0,-1 0-1 0 0,0 0 1 0 0,0 0 0 0 0,0-1-1 0 0,0 1 1 0 0,0 0 0 0 0,0-1-1 0 0,0 1 1 0 0,0-1-1 0 0,0 0 1 0 0,1 0-29 0 0,5-3 146 0 0,8-2-9 0 0,0-1 0 0 0,0 0 0 0 0,0-1 0 0 0,-1-1 1 0 0,0-1-1 0 0,-1 0 0 0 0,0-1 0 0 0,-1 0 0 0 0,0-1 0 0 0,0-1 0 0 0,-1 0 1 0 0,-1 0-1 0 0,-1-1 0 0 0,0-1 0 0 0,0 0 0 0 0,-1 0 0 0 0,-1-1 0 0 0,0-2-137 0 0,-7 15 9 0 0,1 1 0 0 0,-1-1-1 0 0,1 0 1 0 0,-1 0 0 0 0,0 0-1 0 0,0 0 1 0 0,-1 0-1 0 0,1 0 1 0 0,0 0 0 0 0,-1 0-1 0 0,0 0 1 0 0,0 0 0 0 0,0-1-1 0 0,0 1 1 0 0,0 0-1 0 0,-1 0 1 0 0,1 0 0 0 0,-1 0-1 0 0,0 0 1 0 0,0 0 0 0 0,0 0-1 0 0,0 0 1 0 0,-1 0-1 0 0,1 1 1 0 0,-1-1 0 0 0,1 0-1 0 0,-1 1 1 0 0,0-1 0 0 0,0 1-1 0 0,0 0 1 0 0,-1 0-1 0 0,1 0 1 0 0,0 0 0 0 0,-1 0-1 0 0,0 0 1 0 0,1 0 0 0 0,-1 1-1 0 0,0-1 1 0 0,0 1-1 0 0,1 0 1 0 0,-1 0 0 0 0,0 0-1 0 0,0 0 1 0 0,0 1 0 0 0,-1-1-1 0 0,1 1 1 0 0,-1 0-9 0 0,-7-1-10 0 0,1 1 1 0 0,0 0 0 0 0,0 1-1 0 0,0 0 1 0 0,-1 0-1 0 0,1 1 1 0 0,1 1-1 0 0,-1 0 1 0 0,0 0 0 0 0,1 1-1 0 0,-1 0 1 0 0,1 0-1 0 0,0 1 1 0 0,0 1 9 0 0,-21 11-22 0 0,0 2 1 0 0,2 1-1 0 0,0 1 1 0 0,1 2-1 0 0,-4 5 22 0 0,24-21-1 0 0,0 1-1 0 0,1-1 1 0 0,0 1-1 0 0,0 1 1 0 0,0-1-1 0 0,1 1 1 0 0,0-1 0 0 0,1 2-1 0 0,0-1 1 0 0,1 0-1 0 0,-1 1 1 0 0,2-1 0 0 0,-1 1-1 0 0,2 0 1 0 0,-1 0-1 0 0,1 0 1 0 0,1 0 0 0 0,-1 0-1 0 0,2 0 1 0 0,0 5 1 0 0,4-6 6 0 0,-1 0 0 0 0,2 0-1 0 0,0 0 1 0 0,0 0 0 0 0,0-1 0 0 0,1 0 0 0 0,0 0 0 0 0,0-1 0 0 0,1 0 0 0 0,0 0 0 0 0,1-1 0 0 0,-1 0 0 0 0,1-1-1 0 0,0 1 1 0 0,1-2 0 0 0,-1 1 0 0 0,1-1 0 0 0,0-1 0 0 0,0 0 0 0 0,0 0 0 0 0,5 0-6 0 0,203 34-53 0 0,-142-29-365 0 0,-47-7-1309 0 0,-19-1-5327 0 0,-10 0-5132 0 0</inkml:trace>
  <inkml:trace contextRef="#ctx0" brushRef="#br0" timeOffset="6784.9">631 1841 3897 0 0,'0'0'3866'0'0,"0"0"-2530"0"0,0 0-844 0 0,0 0 210 0 0,0 0 357 0 0,0 0 221 0 0,0 0 39 0 0,0 0-105 0 0,0 0-154 0 0,0 0-85 0 0,0 0-80 0 0,0 0-121 0 0,11-1-123 0 0,96-17 1495 0 0,219-37 1099 0 0,-172 33-2649 0 0,1 6 0 0 0,53 6-596 0 0,-79 10 213 0 0,0 6-1 0 0,7 6-212 0 0,290 14 655 0 0,-76-25-44 0 0,-49-21-262 0 0,-160 3-114 0 0,20-2 190 0 0,133 1-425 0 0,179 22 318 0 0,-152-1-95 0 0,73 15-83 0 0,78-10 217 0 0,-180-30-64 0 0,-217 18-118 0 0,-75 4-175 0 0,0 0 16 0 0,0 0-31 0 0,0 0 2 0 0,0 0 34 0 0,0 0-22 0 0,0 0-8 0 0,0 0 19 0 0,0 0 8 0 0,0 0-6 0 0,0 0-39 0 0,0 0 2 0 0,-8-6-977 0 0,1 5-6718 0 0,4 1-4564 0 0</inkml:trace>
  <inkml:trace contextRef="#ctx0" brushRef="#br0" timeOffset="9006.953">6179 1075 4545 0 0,'0'0'3122'0'0,"0"0"-903"0"0,0 0-390 0 0,0 0-48 0 0,0 0-27 0 0,0 0-112 0 0,0 0-222 0 0,0 0-241 0 0,0 0-171 0 0,0 0-138 0 0,0 0-92 0 0,0 3 3579 0 0,0-2-4237 0 0,-16 17 422 0 0,7-7-168 0 0,13-14 1059 0 0,-3 2-1425 0 0,17-35 395 0 0,-16 28 422 0 0,-2 8-845 0 0,0 19-3143 0 0,0-6 729 0 0,0-5-1931 0 0,0 0-7740 0 0</inkml:trace>
  <inkml:trace contextRef="#ctx0" brushRef="#br0" timeOffset="9450.339">6207 1476 14835 0 0,'0'0'2161'0'0,"0"0"-529"0"0,0 0-210 0 0,0 0-110 0 0,0 0-132 0 0,0 0-232 0 0,0 0-290 0 0,0 0-158 0 0,0 0-143 0 0,0 0-61 0 0,0 0-21 0 0,0 0-57 0 0,-5 4-37 0 0,-49 45 494 0 0,73-58 838 0 0,18-12-3523 0 0,-23 9-4123 0 0,-5 5-6013 0 0</inkml:trace>
  <inkml:trace contextRef="#ctx0" brushRef="#br0" timeOffset="114920.874">18780 681 0 0 0,'0'0'640'0'0,"0"0"783"0"0,0 0 129 0 0,0 0-1 0 0,0 0 110 0 0,0 0 114 0 0,0 0-27 0 0,0 0-130 0 0,0 0-224 0 0,0 0-197 0 0,0 0-130 0 0,4 0 6457 0 0,-33 15-7072 0 0,22-7-445 0 0,1-1-1 0 0,0 1 0 0 0,0 0 1 0 0,1 1-1 0 0,0-1 0 0 0,1 1 1 0 0,0 0-1 0 0,0 0 0 0 0,1 0 1 0 0,0 1-1 0 0,1-1 0 0 0,0 1 1 0 0,0-1-1 0 0,1 1 0 0 0,0 0 1 0 0,1 0-1 0 0,0-1 0 0 0,1 1 1 0 0,0 0-1 0 0,1 3-6 0 0,0-9 17 0 0,0-1-1 0 0,0 0 1 0 0,0 0 0 0 0,0 0-1 0 0,1-1 1 0 0,0 1 0 0 0,-1-1-1 0 0,1 1 1 0 0,0-1-1 0 0,0 0 1 0 0,0 0 0 0 0,1 0-1 0 0,-1 0 1 0 0,0-1 0 0 0,1 1-1 0 0,-1-1 1 0 0,1 0 0 0 0,-1 0-1 0 0,1 0 1 0 0,0 0 0 0 0,-1-1-1 0 0,1 0 1 0 0,3 1-17 0 0,-1-1 82 0 0,0 1 0 0 0,0-1 0 0 0,0 0 0 0 0,0-1 1 0 0,0 1-1 0 0,0-1 0 0 0,0 0 0 0 0,0-1 0 0 0,0 1 0 0 0,-1-1 1 0 0,1 0-1 0 0,0-1 0 0 0,-1 1 0 0 0,0-1 0 0 0,0 0 0 0 0,0-1 1 0 0,0 1-1 0 0,4-4-82 0 0,-4 1 28 0 0,0 0-1 0 0,-1-1 1 0 0,0 1 0 0 0,0-1-1 0 0,0 0 1 0 0,-1 0 0 0 0,0 0 0 0 0,0 0-1 0 0,-1-1 1 0 0,1 1 0 0 0,-2-1 0 0 0,1 1-1 0 0,-1-1 1 0 0,-1 0 0 0 0,1 0 0 0 0,-1 0-1 0 0,0 1 1 0 0,-1-1 0 0 0,0 0 0 0 0,-2-5-28 0 0,1 8-50 0 0,0 1 0 0 0,0-1 0 0 0,-1 1 1 0 0,1 0-1 0 0,-1 0 0 0 0,0 0 1 0 0,-1 0-1 0 0,1 0 0 0 0,-1 0 0 0 0,0 1 1 0 0,1 0-1 0 0,-1 0 0 0 0,-1 0 0 0 0,1 0 1 0 0,0 1-1 0 0,-1-1 0 0 0,1 1 1 0 0,-1 0-1 0 0,0 1 0 0 0,0-1 0 0 0,0 1 1 0 0,0 0-1 0 0,0 0 0 0 0,0 0 0 0 0,0 1 1 0 0,0 0-1 0 0,0 0 0 0 0,-1 0 50 0 0,-38 7-1013 0 0,44-7 855 0 0,0 0 9 0 0,0 0 25 0 0,18 4 7 0 0,2-7 222 0 0,0-2 0 0 0,0 0 0 0 0,-1-1 0 0 0,0-1 0 0 0,0 0 0 0 0,0-2 1 0 0,-1 0-1 0 0,0-1 0 0 0,-1-1 0 0 0,0-1 0 0 0,5-4-105 0 0,-13 9 45 0 0,6-4 4 0 0,-1-2 0 0 0,0 0-1 0 0,-1 0 1 0 0,-1-1 0 0 0,0-1-1 0 0,0 0 1 0 0,-2-1 0 0 0,0 0-1 0 0,-1 0 1 0 0,0-1 0 0 0,-2-1-1 0 0,3-7-48 0 0,6-74 167 0 0,-16 98-200 0 0,0 1-33 0 0,0 0-10 0 0,0 0-18 0 0,0 27-90 0 0,-1 9 280 0 0,2 0 0 0 0,2 0 0 0 0,2 0 1 0 0,1 0-1 0 0,2 5-96 0 0,9 22 59 0 0,-2 0 1 0 0,-4 1-1 0 0,-2 1 0 0 0,-3 0 0 0 0,-3 0 1 0 0,-3 0-1 0 0,-3 3-59 0 0,3-53 13 0 0,-2 0 0 0 0,0-1 0 0 0,-1 1 0 0 0,0-1-1 0 0,-1 0 1 0 0,0 0 0 0 0,-2 0 0 0 0,1-1 0 0 0,-2 1 0 0 0,1-1 0 0 0,-2-1 0 0 0,0 1 0 0 0,-9 9-13 0 0,15-19 31 0 0,-1-1 1 0 0,0 0 0 0 0,1 0-1 0 0,-1 0 1 0 0,0 0-1 0 0,0 0 1 0 0,0-1 0 0 0,0 1-1 0 0,-1-1 1 0 0,1 0-1 0 0,0 0 1 0 0,0 0 0 0 0,-1 0-1 0 0,1-1 1 0 0,-1 1-1 0 0,1-1 1 0 0,-1 0 0 0 0,1 0-1 0 0,-1 0 1 0 0,1 0-1 0 0,0-1 1 0 0,-1 1 0 0 0,0-1-32 0 0,2-2 20 0 0,0 0 1 0 0,0 0 0 0 0,0 0 0 0 0,0-1-1 0 0,1 1 1 0 0,-1 0 0 0 0,1-1-1 0 0,0 1 1 0 0,0-1 0 0 0,0 1-1 0 0,0-1 1 0 0,1 0 0 0 0,-1 1 0 0 0,1-1-1 0 0,0 0 1 0 0,0 1 0 0 0,0-1-21 0 0,-1-12 10 0 0,-1 0 1 0 0,2 0-1 0 0,0 0 1 0 0,1 0-1 0 0,0 1 1 0 0,1-1-1 0 0,1 0 1 0 0,1 1-1 0 0,0 0 1 0 0,1-1-1 0 0,1 2 0 0 0,0-1 1 0 0,1 1-1 0 0,0 0 1 0 0,1 0-1 0 0,1 1 1 0 0,0 0-1 0 0,1 0 1 0 0,0 1-1 0 0,1 0 1 0 0,2 0-11 0 0,-6 8-182 0 0,1 0 0 0 0,-1 1 0 0 0,1 0 0 0 0,0 1 1 0 0,-1-1-1 0 0,1 2 0 0 0,0-1 0 0 0,1 1 0 0 0,-1 0 0 0 0,0 1 0 0 0,0 0 1 0 0,0 0-1 0 0,2 1 182 0 0,1-1-1148 0 0,-2 2-2943 0 0,-4 0-3767 0 0,-2 1-3735 0 0</inkml:trace>
  <inkml:trace contextRef="#ctx0" brushRef="#br0" timeOffset="73689.018">9419 151 0 0 0,'0'0'133'0'0,"0"0"503"0"0,0 0 291 0 0,0 0 223 0 0,0 0 161 0 0,0 0 8 0 0,0 0-186 0 0,0 0-235 0 0,0 0-191 0 0,0 0 13 0 0,-7-4 13203 0 0,148-7-11425 0 0,179 8-1294 0 0,-266 10-1104 0 0,46-3 160 0 0,-100-4-264 0 0,0 0 9 0 0,0 0-17 0 0,0 0-9 0 0,0 0 5 0 0,0 0 12 0 0,0 0 17 0 0,0 0-11 0 0,0 0 10 0 0,27 0 40 0 0,28 3-38 0 0,-54-3-8 0 0,-1 0 7 0 0,0 0 11 0 0,0 0-28 0 0,0 0 23 0 0,0 0-10 0 0,0 0-8 0 0,0 0 26 0 0,0 0 13 0 0,0 0 16 0 0,0 0 41 0 0,0 0 14 0 0,0 0-16 0 0,0 0 24 0 0,0 0 2 0 0,0 0 2 0 0,0 0 10 0 0,0 0 6 0 0,-14 3 1498 0 0,-81-108-1418 0 0,58 61-55 0 0,79 58-3591 0 0,-35-12 2817 0 0,9 4-1482 0 0,-4-4-2516 0 0,-2-1-7514 0 0</inkml:trace>
  <inkml:trace contextRef="#ctx0" brushRef="#br0" timeOffset="29893.818">8002 2239 4417 0 0,'0'0'1754'0'0,"0"0"-27"0"0,0 0 124 0 0,0 0 73 0 0,0 0-19 0 0,0 0-154 0 0,0 0-276 0 0,0 0-290 0 0,0 0-279 0 0,0 0-259 0 0,-31 4-189 0 0,-96 14-130 0 0,121-18-544 0 0,-106 14 956 0 0,95-14-4306 0 0,-5 0-3646 0 0,20 0-2862 0 0</inkml:trace>
  <inkml:trace contextRef="#ctx0" brushRef="#br0" timeOffset="18943.107">10877 1521 4897 0 0,'0'0'1435'0'0,"0"0"-444"0"0,0 0-64 0 0,0 0 360 0 0,0 0 421 0 0,0 0 196 0 0,0 0-112 0 0,0 0-333 0 0,0 0-338 0 0,0 0-222 0 0,0 0-134 0 0,3 15 6629 0 0,-2-4-6893 0 0,1 157 1096 0 0,22 146-1597 0 0,-11 41 625 0 0,-13-280-553 0 0,-8 87 56 0 0,8-18 80 0 0,1-140-196 0 0,6 27-41 0 0,-4-49-903 0 0,9-46-4388 0 0,-6 38-2184 0 0,-3 11-4624 0 0</inkml:trace>
  <inkml:trace contextRef="#ctx0" brushRef="#br0" timeOffset="21545.066">10944 1605 0 0 0,'0'0'413'0'0,"0"0"506"0"0,0 0 176 0 0,0 0 165 0 0,0 0 115 0 0,0 0 2 0 0,0 0 62 0 0,0 0-38 0 0,0 0-50 0 0,-9 0 7 0 0,-32 0 1304 0 0,41 0-1423 0 0,0 0-114 0 0,0 0-154 0 0,0 0-121 0 0,0 0-102 0 0,0 0-79 0 0,0 0-46 0 0,0 0-19 0 0,0 0-38 0 0,0 0-72 0 0,0 0-33 0 0,0 0-67 0 0,0 0-55 0 0,0 0-12 0 0,0 0-12 0 0,0 0-31 0 0,0 0-16 0 0,0 0-11 0 0,0 0-49 0 0,0 0-5 0 0,20 0 870 0 0,246-19 125 0 0,62-7-691 0 0,148 16-141 0 0,-368-1-228 0 0,23 0-37 0 0,-24 4-30 0 0,121 7 60 0 0,-213 6 1190 0 0,-15-5-1283 0 0,0-1-12 0 0,0 0 24 0 0,0 0-5 0 0,0 0-34 0 0,0 0 19 0 0,0 0 2 0 0,0 0-12 0 0,0 0-24 0 0,-17 96-32 0 0,1 155 155 0 0,13 175-23 0 0,8-201 33 0 0,6-44 81 0 0,-11-53 484 0 0,-23-128-97 0 0,-409 0-525 0 0,231-7-68 0 0,-52 10 48 0 0,57 1-14 0 0,28 7-71 0 0,-8-7 109 0 0,121-12-76 0 0,-30 5 0 0 0,83-20-3343 0 0,3 10 619 0 0,0 5-3404 0 0,-1 4-6402 0 0</inkml:trace>
  <inkml:trace contextRef="#ctx0" brushRef="#br0" timeOffset="23607.338">11371 2588 4113 0 0,'0'0'2099'0'0,"0"0"-131"0"0,0 0 48 0 0,0 0 55 0 0,0 0-26 0 0,0 0-199 0 0,0 0-328 0 0,0 0-283 0 0,0 0-186 0 0,0 0-115 0 0,0 0-49 0 0,0 0-14 0 0,-1 10 2269 0 0,-39-105 290 0 0,37 82-3356 0 0,1 1 1 0 0,0-1-1 0 0,1 0 1 0 0,0 0-1 0 0,1 0 1 0 0,0 0-1 0 0,1 0 1 0 0,1 0-1 0 0,0 0 0 0 0,1 1 1 0 0,0-1-1 0 0,1 1 1 0 0,0-1-1 0 0,3-3-74 0 0,0-1 21 0 0,1 1 0 0 0,0-1-1 0 0,2 1 1 0 0,0 1 0 0 0,1 0-1 0 0,0 0 1 0 0,1 1 0 0 0,1 1 0 0 0,0 0-1 0 0,1 0 1 0 0,0 1 0 0 0,1 1-1 0 0,0 1 1 0 0,1 0 0 0 0,0 1-1 0 0,8-3-20 0 0,56-10 15 0 0,-77 24-17 0 0,-1 1-1 0 0,1-1 1 0 0,-1 1 0 0 0,0-1-1 0 0,0 1 1 0 0,1 0 0 0 0,-2 0-1 0 0,1 0 1 0 0,0 0 0 0 0,-1 0-1 0 0,1 0 1 0 0,-1 1 0 0 0,0-1-1 0 0,0 0 1 0 0,0 1 0 0 0,-1-1-1 0 0,1 1 1 0 0,-1-1 0 0 0,0 3 2 0 0,31 196 76 0 0,-21-41 19 0 0,-10-160-71 0 0,-3-63 574 0 0,3 44-604 0 0,0 1-1 0 0,2 0 0 0 0,0-1 0 0 0,1 1 0 0 0,0 0 0 0 0,2 1 0 0 0,0-1 1 0 0,0 1-1 0 0,2 0 0 0 0,0 0 0 0 0,1 0 0 0 0,0 1 0 0 0,2 1 1 0 0,-1-1-1 0 0,2 1 0 0 0,0 1 0 0 0,1 0 0 0 0,0 1 0 0 0,0 0 1 0 0,1 1-1 0 0,1 0 0 0 0,0 1 0 0 0,11-5 7 0 0,-19 11-9 0 0,1 0-1 0 0,0 1 0 0 0,0 0 1 0 0,0 0-1 0 0,1 0 1 0 0,-1 1-1 0 0,1 0 1 0 0,0 1-1 0 0,-1 0 1 0 0,1 0-1 0 0,0 1 1 0 0,0-1-1 0 0,-1 2 1 0 0,1-1-1 0 0,0 1 1 0 0,5 1 9 0 0,-8 2 1 0 0,0 0 1 0 0,0 1-1 0 0,-1-1 0 0 0,0 1 1 0 0,1 0-1 0 0,-2 0 1 0 0,1 0-1 0 0,0 0 0 0 0,-1 1 1 0 0,0-1-1 0 0,-1 1 1 0 0,1 0-1 0 0,-1 0 0 0 0,0 0 1 0 0,0 0-1 0 0,-1 0 0 0 0,0 0 1 0 0,0 1-1 0 0,0-1 1 0 0,-1 0-1 0 0,0 1 0 0 0,0-1 1 0 0,-1 0-1 0 0,0 0 1 0 0,-1 6-2 0 0,2 2 8 0 0,-33 179 238 0 0,35-171-22 0 0,-1-20-4858 0 0,0-1-5019 0 0,-2-1-3100 0 0</inkml:trace>
  <inkml:trace contextRef="#ctx0" brushRef="#br0" timeOffset="28874.693">10325 2320 4449 0 0,'0'0'2801'0'0,"0"0"-38"0"0,0 0-76 0 0,0 0-258 0 0,0 0-392 0 0,0 0-443 0 0,0 0-367 0 0,0 0-166 0 0,0 0-158 0 0,0 0-160 0 0,0 0-101 0 0,0 0-80 0 0,0 0-60 0 0,-8 0-34 0 0,-63-4 1260 0 0,18 0-543 0 0,16 4-1197 0 0,31-2-1503 0 0,-1-1-1673 0 0,0 1-3636 0 0,3 2-4833 0 0</inkml:trace>
  <inkml:trace contextRef="#ctx0" brushRef="#br0" timeOffset="29273.926">9545 2294 6409 0 0,'0'0'2968'0'0,"0"0"-649"0"0,0 0-427 0 0,0 0-157 0 0,0 0-166 0 0,0 0-144 0 0,0 0-107 0 0,0 0-141 0 0,0 0-151 0 0,0 0-170 0 0,0 0-150 0 0,0 0-154 0 0,-9 0-101 0 0,-25-1-91 0 0,-15-10 1269 0 0,-20 4-1123 0 0,34 2-1635 0 0,18 1-2684 0 0,-1 2-5058 0 0,15 2-2014 0 0</inkml:trace>
  <inkml:trace contextRef="#ctx0" brushRef="#br0" timeOffset="29596.003">8694 2268 7618 0 0,'0'0'2248'0'0,"0"0"-406"0"0,0 0-196 0 0,0 0-61 0 0,0 0-23 0 0,0 0-86 0 0,0 0-161 0 0,0 0-219 0 0,0 0-203 0 0,0 0-213 0 0,0 0-203 0 0,0 0-146 0 0,-19-8-116 0 0,-60-24-81 0 0,14 24-427 0 0,30 26-2555 0 0,21-6-4581 0 0,9-9-3327 0 0</inkml:trace>
  <inkml:trace contextRef="#ctx0" brushRef="#br0" timeOffset="58699.24">10813 2146 0 0 0,'0'0'252'0'0,"0"0"590"0"0,0 0 271 0 0,0 0 78 0 0,0 0-47 0 0,0 0-106 0 0,0 0-110 0 0,0 0-44 0 0,-1-1 8693 0 0,-2-2-4909 0 0,-15-14-4470 0 0,-68-35 493 0 0,26 11 272 0 0,-108-51-482 0 0,112 55-270 0 0,-36-4-141 0 0,31 12 39 0 0,-52-43 316 0 0,47 33-202 0 0,7 0 233 0 0,-44-31-66 0 0,-58-19-96 0 0,72 41-163 0 0,-135-69 44 0 0,170 79 65 0 0,-189-94-155 0 0,144 73-90 0 0,-50-29 278 0 0,103 62-70 0 0,0-3 18 0 0,-191-93-190 0 0,69 34 13 0 0,96 36 257 0 0,30 34-298 0 0,-265-137 149 0 0,217 118-115 0 0,1-7 38 0 0,51 20 18 0 0,11 1-78 0 0,22 21-2233 0 0,18 19-2927 0 0,-7-4-2311 0 0,0-5-4755 0 0</inkml:trace>
  <inkml:trace contextRef="#ctx0" brushRef="#br0" timeOffset="61260.33">10769 1996 0 0 0,'-12'8'23231'0'0,"7"-13"-20284"0"0,1-3-4769 0 0,-60-105 4153 0 0,14 46-1400 0 0,10-3 213 0 0,37 67-1077 0 0,3 2-65 0 0,-1 0-1 0 0,1 1 1 0 0,0-1 0 0 0,0 1 0 0 0,-1-1 0 0 0,1 0 0 0 0,0 1 0 0 0,-1-1 0 0 0,1 1 0 0 0,-1-1 0 0 0,1 1 0 0 0,0-1 0 0 0,-1 1 0 0 0,1-1 0 0 0,-1 1 0 0 0,0 0 0 0 0,1-1 0 0 0,-1 1 0 0 0,1-1 0 0 0,-1 1 0 0 0,0 0 0 0 0,1 0 0 0 0,-1 0 0 0 0,1-1 0 0 0,-1 1 0 0 0,0 0 0 0 0,1 0 0 0 0,-1 0 0 0 0,0 0 0 0 0,1 0 0 0 0,-1 0 0 0 0,0 0 0 0 0,1 0 0 0 0,-1 0 0 0 0,0 0 0 0 0,1 0 0 0 0,-1 1 0 0 0,0-1 0 0 0,1 0 0 0 0,-1 0 0 0 0,0 1 0 0 0,1-1 0 0 0,-1 0 0 0 0,1 1 0 0 0,-1-1 0 0 0,1 1 0 0 0,-1-1 0 0 0,1 1 0 0 0,-1-1 0 0 0,1 1 0 0 0,-1-1 0 0 0,1 1 0 0 0,0-1 0 0 0,-1 1 0 0 0,1-1 0 0 0,0 1 0 0 0,-1 0 0 0 0,1-1-1 0 0,0 1 1 0 0,0 0-1 0 0,-138 145 88 0 0,13-39-65 0 0,71-76-31 0 0,54-29 17 0 0,0-1-18 0 0,0-1 4 0 0,0 0 20 0 0,0 0-3 0 0,0 0 0 0 0,0 0-29 0 0,0 0-5 0 0,0 0 13 0 0,0 0 11 0 0,0 0-3 0 0,0 0 21 0 0,0 0 18 0 0,0 0 2 0 0,0 0-18 0 0,0 0-3 0 0,0 0-8 0 0,0 0 1 0 0,0 0 2 0 0,0 0 10 0 0,0 0-32 0 0,0 0-3 0 0,0 0 16 0 0,0 0-6 0 0,0 0 12 0 0,0 0-2 0 0,0 0-20 0 0,0 0 28 0 0,0 0 6 0 0,0 0-22 0 0,0 0 9 0 0,0 0-2 0 0,0 0 2 0 0,0 0 1 0 0,0 0-31 0 0,0 0 7 0 0,0 0 7 0 0,0 0 10 0 0,0 0 9 0 0,0 0 7 0 0,0 0-36 0 0,0 0 31 0 0,0 0-8 0 0,0 0-12 0 0,0 0 26 0 0,0 0-1 0 0,2 0 10 0 0,-2 0-1 0 0,0 0-31 0 0,0 0-4 0 0,0 0 34 0 0,0 0 2 0 0,0 0-13 0 0,0 0 1 0 0,0 0 12 0 0,0 0 3 0 0,0 0-14 0 0,0 0-4 0 0,0 0 6 0 0,0 0 11 0 0,0 0-22 0 0,0 0 21 0 0,0 0-20 0 0,0 0-22 0 0,0 0-11 0 0,0 0 22 0 0,0 0 7 0 0,0 0 0 0 0,0 0-4 0 0,0 0-4 0 0,0 0 31 0 0,0 0-39 0 0,0 0-3 0 0,0 0-1 0 0,0 0-12 0 0,0 0 12 0 0,0 0 14 0 0,0 0 23 0 0,0 0-34 0 0,0 0 18 0 0,0 0-16 0 0,0 0-10 0 0,0 0 36 0 0,0 0-1 0 0,0 0-6 0 0,0 0-10 0 0,0 0 16 0 0,0 0 0 0 0,0 0-22 0 0,0 0 2 0 0,321 11-218 0 0,-240 3 231 0 0,22 31-75 0 0,-73-34 100 0 0,-29-11-13 0 0,-1 0-5 0 0,0 0-7 0 0,0 0-12 0 0,0 0 26 0 0,0 0-9 0 0,0 0 5 0 0,0 0 7 0 0,0 0 10 0 0,0 0-18 0 0,0 0 4 0 0,0 0-32 0 0,0 0 12 0 0,0 0 10 0 0,0 0 5 0 0,0 0 12 0 0,0 0-2 0 0,0 0-28 0 0,0 0 15 0 0,0 0-18 0 0,0 0 12 0 0,0 0 2 0 0,0 0-9 0 0,0 0 14 0 0,0 0-26 0 0,0 0-6 0 0,0 0 26 0 0,0 0-10 0 0,0 0 7 0 0,0 0-14 0 0,0 0-9 0 0,0 0 19 0 0,0 0-11 0 0,0 0 11 0 0,0 0 6 0 0,0 0-2 0 0,0 0-24 0 0,0 0 2 0 0,0 0 20 0 0,0 0 8 0 0,0 0-2 0 0,0 0-13 0 0,0 0 6 0 0,0 0 1 0 0,0 0-6 0 0,0 0 13 0 0,0 0-16 0 0,0 0-2 0 0,0 0 6 0 0,0 0-14 0 0,0 0-4 0 0,0 0 15 0 0,0 0-2 0 0,0 0 26 0 0,0 0-1 0 0,0 0 4 0 0,0 0-19 0 0,0 0-28 0 0,0 0 9 0 0,0 0 6 0 0,0 0 23 0 0,0 0-22 0 0,0 0 3 0 0,0 0 16 0 0,0 0-33 0 0,0 0 18 0 0,0 0 0 0 0,0 0 14 0 0,0 0-1 0 0,0 0-14 0 0,0 0 23 0 0,0 0-8 0 0,0 0-4 0 0,0 0-8 0 0,0 0-28 0 0,0 0 12 0 0,0 0 23 0 0,0 0 12 0 0,0 0-5 0 0,0 0 13 0 0,0 0 0 0 0,0 0-6 0 0,0 0-37 0 0,0 0-12 0 0,0 0 20 0 0,0 0 35 0 0,0 0-27 0 0,0 0 10 0 0,0 0-2 0 0,0 0-28 0 0,0 0 11 0 0,0 0 16 0 0,0 0 10 0 0,0 0 11 0 0,0 0-11 0 0,0 0-34 0 0,0 0-12 0 0,0 0 3 0 0,0 0-2 0 0,0 0-20 0 0,0 0-17 0 0,0 0 10 0 0,0 0 22 0 0,0 0 10 0 0,0 0-17 0 0,0 0-18 0 0,0 0-4 0 0,0 0-12 0 0,0 0-8 0 0,0 0-38 0 0,0 0-41 0 0,0 0-22 0 0,0 0-34 0 0,0 0-23 0 0,0 0-47 0 0,0 0-52 0 0,0 0-65 0 0,0 0-80 0 0,0 0-81 0 0,0 0-143 0 0,-1-2-2331 0 0,0 0-6912 0 0,1 2-1341 0 0</inkml:trace>
  <inkml:trace contextRef="#ctx0" brushRef="#br0" timeOffset="64894.765">10537 1878 0 0 0,'0'0'749'0'0,"0"0"533"0"0,0 0 265 0 0,0 0 104 0 0,0 0-5 0 0,0 0-175 0 0,0 0-160 0 0,0 0-155 0 0,0 0-140 0 0,0 0-29 0 0,0 0-61 0 0,-3-6-98 0 0,0 1-350 0 0,-4-9-462 0 0,5 2 5272 0 0,-7 11-2116 0 0,-28 6-3226 0 0,-128 57 48 0 0,133-40-60 0 0,32-22 57 0 0,0 0 17 0 0,0 0-16 0 0,0 0 24 0 0,0 0 5 0 0,0 0-3 0 0,0 0 12 0 0,0 0-27 0 0,0 0 22 0 0,22 0 294 0 0,-8 0-309 0 0,0-2 0 0 0,0 0 0 0 0,0 0 1 0 0,-1-1-1 0 0,1-1 0 0 0,-1 0 0 0 0,0-1 0 0 0,0 0 0 0 0,-1-1 0 0 0,7-4-10 0 0,-78 35-784 0 0,18-17 844 0 0,-65 24-88 0 0,106-31 27 0 0,-1 0-1 0 0,0 0 1 0 0,0 0 0 0 0,1 0-1 0 0,-1 0 1 0 0,1 0-1 0 0,-1 0 1 0 0,0 0-1 0 0,1 0 1 0 0,0 0-1 0 0,-1 0 1 0 0,1 0-1 0 0,0 0 1 0 0,0 0 0 0 0,-1 0-1 0 0,1 1 1 0 0,0-1-1 0 0,0 0 1 0 0,0 0-1 0 0,0 0 1 0 0,0 0-1 0 0,1 0 1 0 0,-1 1 0 0 0,0-1-1 0 0,1 0 1 0 0,-1 0-1 0 0,0 0 1 0 0,1 0-1 0 0,-1 0 1 0 0,1 0-1 0 0,0 0 1 0 0,-1 0 0 0 0,1 0-1 0 0,0 0 1 0 0,-1 0-1 0 0,1-1 1 0 0,0 1-1 0 0,0 0 1 0 0,0 0-1 0 0,0-1 1 0 0,0 1 0 0 0,0-1-1 0 0,0 1 1 0 0,0 0-1 0 0,0-1 1 0 0,0 0-1 0 0,0 1 1 0 0,1-1 1 0 0,22 9 14 0 0,0-2 1 0 0,1-1-1 0 0,0-1 1 0 0,0 0-1 0 0,0-2 1 0 0,0-1-1 0 0,1-2 1 0 0,14-1-15 0 0,-38 2 17 0 0,0-1 0 0 0,0 0 0 0 0,-1 0 0 0 0,1 0 1 0 0,0 0-1 0 0,0 0 0 0 0,0 0 0 0 0,0-1 0 0 0,0 1 0 0 0,-1 0 0 0 0,1-1 1 0 0,0 0-1 0 0,0 1 0 0 0,-1-1 0 0 0,1 0 0 0 0,0 0 0 0 0,-1 0 0 0 0,1 0 0 0 0,-1 0 1 0 0,1 0-1 0 0,-1-1 0 0 0,1 1 0 0 0,-1 0 0 0 0,0-1 0 0 0,0 1 0 0 0,0-1 0 0 0,0 1 1 0 0,0-1-1 0 0,0 0 0 0 0,0 1 0 0 0,0-1 0 0 0,-1 0-17 0 0,-41-7-303 0 0,-56 6 358 0 0,96 4-59 0 0,1-1 1 0 0,-1 1-1 0 0,1-1 1 0 0,-1 0-1 0 0,1 1 1 0 0,-1-1-1 0 0,1 1 1 0 0,0-1-1 0 0,-1 1 1 0 0,1-1-1 0 0,0 1 1 0 0,-1-1-1 0 0,1 1 0 0 0,0 0 1 0 0,0-1-1 0 0,-1 1 1 0 0,1-1-1 0 0,0 1 1 0 0,0 0-1 0 0,0-1 1 0 0,0 1-1 0 0,0 0 1 0 0,0-1-1 0 0,0 1 0 0 0,0-1 1 0 0,0 1-1 0 0,0 0 1 0 0,0-1-1 0 0,0 1 1 0 0,1-1-1 0 0,-1 1 1 0 0,0 0-1 0 0,0-1 1 0 0,1 1-1 0 0,-1-1 0 0 0,0 1 1 0 0,1-1-1 0 0,-1 1 1 0 0,0-1-1 0 0,1 1 1 0 0,-1-1-1 0 0,1 1 1 0 0,-1-1-1 0 0,1 0 1 0 0,-1 1-1 0 0,1-1 1 0 0,-1 0-1 0 0,1 1 0 0 0,-1-1 1 0 0,1 0-1 0 0,0 1 1 0 0,-1-1-1 0 0,1 0 1 0 0,-1 0-1 0 0,1 0 1 0 0,0 0-1 0 0,-1 0 1 0 0,1 0-1 0 0,0 0 0 0 0,-1 0 1 0 0,1 0-1 0 0,-1 0 1 0 0,1 0-1 0 0,0 0 1 0 0,-1 0-1 0 0,1 0 1 0 0,0-1 3 0 0,123 15 145 0 0,-124-14-110 0 0,0 0 18 0 0,0 0-4 0 0,0 0 14 0 0,0 0-14 0 0,0 0-7 0 0,0 0 19 0 0,0 0-6 0 0,0 0 5 0 0,0 0-11 0 0,0 0-29 0 0,0 0 12 0 0,0 0 13 0 0,0 0-19 0 0,-5-22 8 0 0,-39-26-74 0 0,-14-3 182 0 0,58 51-139 0 0,0-1 1 0 0,0 1-1 0 0,-1 0 1 0 0,1 0-1 0 0,0 0 1 0 0,-1-1-1 0 0,1 1 1 0 0,0 0-1 0 0,0 0 1 0 0,0-1-1 0 0,-1 1 1 0 0,1 0-1 0 0,0-1 1 0 0,0 1-1 0 0,0 0 1 0 0,0-1-1 0 0,0 1 1 0 0,-1 0-1 0 0,1-1 1 0 0,0 1-1 0 0,0 0 1 0 0,0-1-1 0 0,0 1 1 0 0,0 0-1 0 0,0-1 1 0 0,0 1-1 0 0,0 0 1 0 0,0-1-1 0 0,0 1 1 0 0,1 0-1 0 0,-1-1 1 0 0,0 1-1 0 0,0 0 1 0 0,0-1-1 0 0,0 1 1 0 0,0 0-1 0 0,1-1 1 0 0,-1 1-1 0 0,0 0 1 0 0,0 0-1 0 0,0-1 1 0 0,1 1-1 0 0,-1 0 1 0 0,0 0-1 0 0,0-1 1 0 0,1 1-1 0 0,-1 0 1 0 0,0 0-1 0 0,1 0 1 0 0,-1 0-1 0 0,0-1 1 0 0,1 1-1 0 0,-1 0 1 0 0,0 0-1 0 0,1 0 1 0 0,-1 0-1 0 0,0 0 1 0 0,1 0-1 0 0,-1 0 1 0 0,0 0-1 0 0,1 0 1 0 0,-1 0-1 0 0,0 0 1 0 0,1 0-1 0 0,-1 0 1 0 0,0 0-1 0 0,1 0 1 0 0,-1 0-1 0 0,1 1-3 0 0,3-2-93 0 0,1-1 80 0 0,0 1 0 0 0,-1 0 0 0 0,1 0 1 0 0,0 0-1 0 0,-1 1 0 0 0,1 0 0 0 0,0 0 0 0 0,0 0 1 0 0,-1 1-1 0 0,1-1 0 0 0,0 1 0 0 0,-1 0 0 0 0,1 0 1 0 0,-1 1-1 0 0,1 0 0 0 0,-1-1 0 0 0,1 1 0 0 0,-1 1 1 0 0,0-1-1 0 0,2 2 13 0 0,31 41-98 0 0,-33-38-133 0 0,2 5 1050 0 0,-14-16-58 0 0,-110-91-537 0 0,94 61-53 0 0,49 34-398 0 0,74 29 191 0 0,-70-3-155 0 0,-29-26 150 0 0,0 0 14 0 0,0 0-10 0 0,-7-1 92 0 0,-1-1 0 0 0,1 0 0 0 0,0-1 0 0 0,0 1 0 0 0,0-1 0 0 0,0-1 0 0 0,0 1 0 0 0,1-1 0 0 0,-1 0 0 0 0,1-1 0 0 0,0 1 0 0 0,1-1 0 0 0,-5-5-55 0 0,-9-26 258 0 0,19 36-256 0 0,0 0-17 0 0,25-4-713 0 0,14 42 802 0 0,-36-35-73 0 0,5 6-5 0 0,0 1 0 0 0,0 0 0 0 0,-1 0 0 0 0,-1 1 0 0 0,1-1 0 0 0,-2 1 1 0 0,0 1-1 0 0,0-1 0 0 0,2 8 4 0 0,20 45 66 0 0,-25-62 878 0 0,-16-21-578 0 0,-30-56-279 0 0,29 34-67 0 0,1-26-14 0 0,0 1 104 0 0,102 209-481 0 0,-56-80 348 0 0,-21-36 23 0 0,-11-25 0 0 0,0-1-20 0 0,0-1-8 0 0,0 0 8 0 0,0 0 6 0 0,0 0 22 0 0,0 0-16 0 0,0 0 25 0 0,0 0 6 0 0,0 0-31 0 0,0 0-8 0 0,0 0-4 0 0,0 0-14 0 0,0 0 6 0 0,0 0-10 0 0,0 0-29 0 0,0 0 4 0 0,0 0-38 0 0,-40 7-6997 0 0,33-7 64 0 0,0 0-4633 0 0</inkml:trace>
  <inkml:trace contextRef="#ctx0" brushRef="#br0" timeOffset="68203.059">9596 416 40 0 0,'0'0'1332'0'0,"0"0"43"0"0,0 0 308 0 0,0 0 394 0 0,0 0 186 0 0,0 0-1 0 0,0 0-285 0 0,0 0-323 0 0,0 0-238 0 0,0 0-195 0 0,0 0-114 0 0,2-3-87 0 0,-2 2-585 0 0,5-9-384 0 0,1 6 3962 0 0,-6 4-3627 0 0,0 0-5 0 0,0 0-30 0 0,0 0-16 0 0,0 0-17 0 0,0 0-29 0 0,0 0-51 0 0,0 0-4 0 0,6 167 1498 0 0,-8 133-840 0 0,-15-28-488 0 0,15-268-2368 0 0,0-26-1606 0 0,2-5-1646 0 0,0 14-1200 0 0,0 2-4856 0 0</inkml:trace>
  <inkml:trace contextRef="#ctx0" brushRef="#br0" timeOffset="68777.261">9517 420 5553 0 0,'0'0'2095'0'0,"0"0"34"0"0,0 0 50 0 0,0 0 49 0 0,0 0-131 0 0,0 0-266 0 0,0 0-372 0 0,0 0-340 0 0,0 0-259 0 0,0 0-181 0 0,0 0-104 0 0,0 0-58 0 0,0 0-40 0 0,-3-5-64 0 0,0 0-300 0 0,3 5-93 0 0,-1-1 0 0 0,1 1 0 0 0,-1-1-1 0 0,1 1 1 0 0,-1-1 0 0 0,1 1 0 0 0,-1-1-1 0 0,1 0 1 0 0,0 1 0 0 0,-1-1 0 0 0,1 0 0 0 0,0 1-1 0 0,0-1 1 0 0,-1 0 0 0 0,1 0 0 0 0,0 1-1 0 0,0-1 1 0 0,0 0 0 0 0,0 1 0 0 0,0-1-1 0 0,0 0 1 0 0,0 0 0 0 0,0 1 0 0 0,0-1-1 0 0,0 0 1 0 0,1 0 0 0 0,-1 1 0 0 0,0-1-1 0 0,0 0 1 0 0,1 1 0 0 0,-1-1 0 0 0,0 0 0 0 0,1 1-1 0 0,-1-1 1 0 0,1 1 0 0 0,-1-1 0 0 0,1 0-1 0 0,-1 1 1 0 0,1-1 0 0 0,-1 1 0 0 0,1 0-1 0 0,-1-1 1 0 0,1 1 0 0 0,0-1 0 0 0,-1 1-1 0 0,1 0-19 0 0,23-14 213 0 0,1 2 0 0 0,0 1 1 0 0,1 1-1 0 0,0 1 0 0 0,1 1 0 0 0,0 2 0 0 0,0 1 0 0 0,0 0 0 0 0,0 2 0 0 0,1 2 0 0 0,0 0 0 0 0,12 2-213 0 0,-30-1 19 0 0,1 0 1 0 0,-1 1-1 0 0,0 0 0 0 0,0 1 0 0 0,0 0 1 0 0,0 0-1 0 0,0 1 0 0 0,-1 0 1 0 0,1 1-1 0 0,-1 0 0 0 0,0 1 1 0 0,0 0-1 0 0,0 0 0 0 0,-1 1 1 0 0,1 0-1 0 0,-1 0 0 0 0,-1 1 1 0 0,1 0-1 0 0,-1 0 0 0 0,-1 1 0 0 0,1 0 1 0 0,-1 0-1 0 0,-1 1 0 0 0,1 0 1 0 0,0 2-20 0 0,-5 0 42 0 0,-1 0 1 0 0,0 0 0 0 0,-1 0 0 0 0,0-1 0 0 0,0 1-1 0 0,-1 0 1 0 0,-1 0 0 0 0,0-1 0 0 0,0 0-1 0 0,-1 1 1 0 0,0-1 0 0 0,-1-1 0 0 0,0 1 0 0 0,0-1-1 0 0,-1 1 1 0 0,-1-2 0 0 0,1 1 0 0 0,-1-1-1 0 0,-1 0 1 0 0,0 0 0 0 0,0-1 0 0 0,0 0 0 0 0,-1 0-1 0 0,0-1 1 0 0,0 0 0 0 0,-1-1 0 0 0,0 0-43 0 0,1 0 21 0 0,0 0 1 0 0,0-1 0 0 0,0 0-1 0 0,0-1 1 0 0,-1 1 0 0 0,1-2-1 0 0,-1 0 1 0 0,0 0 0 0 0,0-1-1 0 0,0 0 1 0 0,0 0 0 0 0,-3-1-22 0 0,-84-11 58 0 0,88 5-2786 0 0,19 4-6753 0 0,-5 2-2015 0 0</inkml:trace>
  <inkml:trace contextRef="#ctx0" brushRef="#br0" timeOffset="78946.356">7947 1230 3841 0 0,'0'0'2175'0'0,"0"0"-561"0"0,0 0-154 0 0,0 0 151 0 0,0 0 151 0 0,0 0-99 0 0,0 0-294 0 0,0 0-340 0 0,0 0-271 0 0,0 0-118 0 0,0 0-29 0 0,-24-3 4836 0 0,15 2-5614 0 0,2 3 238 0 0,-1 1 1 0 0,1 0-1 0 0,-1 0 0 0 0,1 1 1 0 0,0 0-1 0 0,1 0 0 0 0,-1 0 0 0 0,1 1 1 0 0,-1 0-1 0 0,1 1 0 0 0,1-1 1 0 0,-1 1-1 0 0,-4 6-71 0 0,3-2 61 0 0,1 0 0 0 0,1 1 1 0 0,0 0-1 0 0,0 0 0 0 0,1 0 1 0 0,0 0-1 0 0,1 1 0 0 0,0-1 0 0 0,1 1 1 0 0,0 0-1 0 0,1-1 0 0 0,0 1 0 0 0,1 0 1 0 0,0 0-1 0 0,1 0 0 0 0,1 0 1 0 0,0 1-62 0 0,-1-5 46 0 0,1 0 1 0 0,1 0 0 0 0,-1-1 0 0 0,1 1 0 0 0,0-1 0 0 0,1 0 0 0 0,-1 0-1 0 0,1 0 1 0 0,1 0 0 0 0,0-1 0 0 0,0 1 0 0 0,0-1 0 0 0,0-1 0 0 0,1 1-1 0 0,0-1 1 0 0,0 0 0 0 0,1 0 0 0 0,-1-1 0 0 0,1 1 0 0 0,0-1 0 0 0,0-1-1 0 0,7 3-46 0 0,2 0 184 0 0,0 0 0 0 0,0-1 0 0 0,1-1 0 0 0,-1-1 0 0 0,1 0 0 0 0,0-1 0 0 0,0-1 0 0 0,0-1 0 0 0,17-1-184 0 0,-32 1 25 0 0,5-2 32 0 0,0-1-1 0 0,0 1 1 0 0,0-1 0 0 0,-1 0 0 0 0,1-1 0 0 0,-1 0 0 0 0,0 0 0 0 0,0 0-1 0 0,0-1 1 0 0,-1 0 0 0 0,0 0 0 0 0,0 0 0 0 0,0-1 0 0 0,0 1 0 0 0,-1-1-1 0 0,0 0 1 0 0,0-1 0 0 0,0-1-57 0 0,-2 6 18 0 0,55-121 317 0 0,-54 115-331 0 0,-1-1 1 0 0,0 1-1 0 0,0 0 0 0 0,-1 0 0 0 0,0-1 0 0 0,0 1 1 0 0,-1-1-1 0 0,0 1 0 0 0,-1 0 0 0 0,1-1 1 0 0,-2 1-1 0 0,1 0 0 0 0,-1-1 0 0 0,-1 1 1 0 0,1 0-1 0 0,-1 0 0 0 0,-1 1 0 0 0,1-1 0 0 0,-2 1 1 0 0,1-1-1 0 0,-1 1 0 0 0,0 1 0 0 0,-1-3-4 0 0,-2 3-197 0 0,0-1 0 0 0,0 1-1 0 0,0 0 1 0 0,-1 1 0 0 0,0 0-1 0 0,0 0 1 0 0,-1 1-1 0 0,1 0 1 0 0,-1 1 0 0 0,0 0-1 0 0,0 0 1 0 0,0 1 0 0 0,0 0-1 0 0,0 1 1 0 0,0 0-1 0 0,-1 1 1 0 0,1 0 0 0 0,0 1-1 0 0,0 0 1 0 0,-8 2 197 0 0,-30 19-6725 0 0,39-16 2368 0 0,3-2-7035 0 0</inkml:trace>
  <inkml:trace contextRef="#ctx0" brushRef="#br0" timeOffset="79761.908">7739 1561 0 0 0,'0'0'1811'0'0,"0"0"-204"0"0,0 0 149 0 0,0 0 238 0 0,0 0 69 0 0,0 0-189 0 0,0 0-355 0 0,0 0-327 0 0,0 0-175 0 0,0 0-75 0 0,0 0-24 0 0,0 0-6 0 0,0 0-32 0 0,10-1 6522 0 0,-4-2-6255 0 0,38-33-58 0 0,141-82 142 0 0,-120 84-1021 0 0,-19 90 156 0 0,-37-48-356 0 0,-5-2 2 0 0,1-1 1 0 0,-1-1-1 0 0,1 1 0 0 0,1 0 1 0 0,-1-1-1 0 0,1 0 1 0 0,-1-1-1 0 0,1 1 0 0 0,0-1 1 0 0,1 0-1 0 0,-1 0 1 0 0,0-1-1 0 0,4 1-12 0 0,52 5-607 0 0,-62-8-438 0 0,0-3-2035 0 0,0 2-4627 0 0,0 1-4714 0 0</inkml:trace>
  <inkml:trace contextRef="#ctx0" brushRef="#br0" timeOffset="80541.459">8112 762 2729 0 0,'0'0'1851'0'0,"0"0"-187"0"0,0 0 95 0 0,0 0 205 0 0,0 0 48 0 0,0 0-248 0 0,0 0-377 0 0,0 0-322 0 0,0 0-155 0 0,0 0-28 0 0,0 0 15 0 0,0 0-35 0 0,0 0-58 0 0,0 0-55 0 0,0 0-81 0 0,0 0-49 0 0,0 0-56 0 0,0 0-52 0 0,0 0-50 0 0,0 0-33 0 0,0 0-42 0 0,-5 16 1705 0 0,-64 107-1895 0 0,65-45-948 0 0,17-61-1125 0 0,-6-12-2724 0 0,-2-1-5269 0 0</inkml:trace>
  <inkml:trace contextRef="#ctx0" brushRef="#br0" timeOffset="81296.29">7871 1841 3689 0 0,'0'0'2568'0'0,"0"0"-578"0"0,0 0-224 0 0,0 0 182 0 0,0 0 77 0 0,0 0-184 0 0,0 0-363 0 0,0 0-406 0 0,0 0-265 0 0,0 0-120 0 0,0 0-3 0 0,0 0 31 0 0,0 0 0 0 0,0-3 3676 0 0,0 42-3516 0 0,-1 0-424 0 0,2 1 0 0 0,1-1 0 0 0,2 0 1 0 0,7 28-452 0 0,6-33 306 0 0,-5-39-7497 0 0,-10 4 973 0 0,2 0-6590 0 0</inkml:trace>
  <inkml:trace contextRef="#ctx0" brushRef="#br0" timeOffset="86210.828">7932 2979 0 0 0,'0'0'1039'0'0,"0"0"244"0"0,0 0 12 0 0,0 0-134 0 0,0 0-170 0 0,0 0-136 0 0,0 0-68 0 0,0 0-42 0 0,15 1-24 0 0,105 5 2454 0 0,117-9 2961 0 0,117-12-3685 0 0,26 8-1391 0 0,-43 6-525 0 0,-45-28 420 0 0,42 7-244 0 0,-108 22-318 0 0,-3 7 62 0 0,639-7 608 0 0,-661 7-971 0 0,40-17 157 0 0,197 3 115 0 0,-109-9 50 0 0,309 13-160 0 0,-150-39 127 0 0,-173 18 140 0 0,-31 16-298 0 0,-185 4-77 0 0,-98 4-156 0 0,-1 0 18 0 0,0 0-6 0 0,0 0-11 0 0,0 0 45 0 0,0 0-29 0 0,0 0 3 0 0,0 0 21 0 0,0 0-8 0 0,0 0 5 0 0,0 0 1 0 0,-21-3-716 0 0,-12-3-2211 0 0,12 4-5187 0 0,11 2-4294 0 0</inkml:trace>
  <inkml:trace contextRef="#ctx0" brushRef="#br0" timeOffset="86844.556">8585 3030 6721 0 0,'0'0'1467'0'0,"0"0"-153"0"0,0 0 121 0 0,0 0 287 0 0,0 0 189 0 0,0 0-128 0 0,0 0-343 0 0,0 0-320 0 0,0 0-285 0 0,0 0-197 0 0,0 0-117 0 0,0 0-63 0 0,0 0-41 0 0,-22 10-5 0 0,-109 50 344 0 0,-31 32 681 0 0,64-29-1167 0 0,147-61-2320 0 0,12-17-801 0 0,-22 2-5660 0 0,-23 6-2718 0 0</inkml:trace>
  <inkml:trace contextRef="#ctx0" brushRef="#br0" timeOffset="87142.545">9670 2986 8218 0 0,'0'0'1236'0'0,"0"0"28"0"0,0 0 227 0 0,0 0 278 0 0,0 0 71 0 0,0 0-217 0 0,0 0-372 0 0,-34 9-359 0 0,-104 27-228 0 0,-13 14 1249 0 0,-116 54 15 0 0,169-35-2124 0 0,88-41-992 0 0,17-15-3913 0 0,2-13 1711 0 0,-1 0-2189 0 0,-1 0-3056 0 0</inkml:trace>
  <inkml:trace contextRef="#ctx0" brushRef="#br0" timeOffset="87425.741">10183 3004 7098 0 0,'0'0'1712'0'0,"0"0"38"0"0,0 0 41 0 0,0 0 54 0 0,0 0-60 0 0,0 0-358 0 0,0 0-284 0 0,0 0-199 0 0,0 0-208 0 0,0 0-169 0 0,0 0-98 0 0,0 0-50 0 0,-31 11-7 0 0,-99 35-13 0 0,68-26 60 0 0,1 3 1 0 0,0 2 0 0 0,-50 30-460 0 0,100-49-762 0 0,-30 22 478 0 0,33-15-3578 0 0,5 3-4285 0 0,3-16-2394 0 0</inkml:trace>
  <inkml:trace contextRef="#ctx0" brushRef="#br0" timeOffset="87713.677">11049 3004 6353 0 0,'0'0'2462'0'0,"0"0"-839"0"0,0 0-368 0 0,0 0 248 0 0,0 0 232 0 0,0 0-12 0 0,0 0-277 0 0,-32 10-367 0 0,-101 29-324 0 0,-124 42 1357 0 0,232-73-2016 0 0,-10 2-179 0 0,1 1 0 0 0,1 2 0 0 0,-1 1 0 0 0,2 2 0 0 0,-9 7 83 0 0,24-6-2008 0 0,14-8-4895 0 0,3-6-2016 0 0</inkml:trace>
  <inkml:trace contextRef="#ctx0" brushRef="#br0" timeOffset="87996.739">11709 2979 4505 0 0,'0'0'1867'0'0,"0"0"-535"0"0,0 0 54 0 0,0 0 338 0 0,0 0 135 0 0,0 0-114 0 0,0 0-352 0 0,0 0-399 0 0,0 0-293 0 0,-32 10-187 0 0,-105 34-87 0 0,-117 53 720 0 0,115-23-2354 0 0,112-55-3292 0 0,0 2-4212 0 0,23-18 3534 0 0</inkml:trace>
  <inkml:trace contextRef="#ctx0" brushRef="#br0" timeOffset="88282.525">12556 2938 5769 0 0,'0'0'907'0'0,"0"0"-267"0"0,0 0 171 0 0,0 0 404 0 0,0 0 295 0 0,0 0 45 0 0,-35 17-235 0 0,-110 52-371 0 0,16-11 465 0 0,-55 19-1631 0 0,169-65-3067 0 0,10-6-2953 0 0,5-6-115 0 0</inkml:trace>
  <inkml:trace contextRef="#ctx0" brushRef="#br0" timeOffset="88562.661">13134 2938 8730 0 0,'0'0'969'0'0,"0"0"-147"0"0,0 0 174 0 0,0 0 334 0 0,0 0 186 0 0,0 0-1 0 0,0 0-299 0 0,-35 13-358 0 0,-112 41-303 0 0,-11 20 218 0 0,-33 43-2010 0 0,153-82-1425 0 0,26-19-7390 0 0,12-12 4723 0 0</inkml:trace>
  <inkml:trace contextRef="#ctx0" brushRef="#br0" timeOffset="88880.684">13760 2898 6337 0 0,'0'0'1777'0'0,"0"0"-486"0"0,0 0 30 0 0,0 0 266 0 0,0 0 159 0 0,0 0-98 0 0,0 0-339 0 0,0 0-381 0 0,0 0-267 0 0,0 0-149 0 0,0 0-89 0 0,0 0-47 0 0,0 0-12 0 0,-22 18-18 0 0,-69 57-21 0 0,9-24 373 0 0,56-41-550 0 0,-116 53-203 0 0,68-30-2703 0 0,69-29 1332 0 0,2-2-1138 0 0,1-1-4370 0 0,2-1-1126 0 0</inkml:trace>
  <inkml:trace contextRef="#ctx0" brushRef="#br0" timeOffset="89176.641">14287 2864 1160 0 0,'0'0'2551'0'0,"0"0"-822"0"0,0 0-188 0 0,0 0 372 0 0,0 0 291 0 0,0 0 12 0 0,0 0-243 0 0,0 0-403 0 0,0 0-352 0 0,0 0-249 0 0,0 0-154 0 0,0 0-111 0 0,0 0-93 0 0,-29 23-58 0 0,-88 67-82 0 0,-6-8 520 0 0,68-40-922 0 0,34-26-1989 0 0,1 0-3707 0 0,15-12-5531 0 0</inkml:trace>
  <inkml:trace contextRef="#ctx0" brushRef="#br0" timeOffset="103386.614">14108 324 0 0 0,'0'0'824'0'0,"0"0"1035"0"0,0 0 418 0 0,0 0 10 0 0,0 0-163 0 0,0 0-285 0 0,0 0-260 0 0,0 0-248 0 0,0 0-168 0 0,0 0-105 0 0,4-7-83 0 0,11-23-60 0 0,-15 28-792 0 0,0 1 1 0 0,0-1 0 0 0,0 1 0 0 0,0 0 0 0 0,0-1 0 0 0,-1 1-1 0 0,1 0 1 0 0,0-1 0 0 0,0 1 0 0 0,-1 0 0 0 0,1 0 0 0 0,-1-1-1 0 0,1 1 1 0 0,-1 0 0 0 0,0 0 0 0 0,1 0 0 0 0,-1-1 0 0 0,0 1 0 0 0,0 0-1 0 0,0 0 1 0 0,0 0 0 0 0,0 1 0 0 0,0-1 0 0 0,0 0 0 0 0,0 0-1 0 0,0 0 1 0 0,0 1 0 0 0,-1-1 0 0 0,1 0 0 0 0,0 1 0 0 0,0 0-1 0 0,-1-1 1 0 0,1 1 0 0 0,0-1 0 0 0,-1 1 0 0 0,1 0 0 0 0,0 0-1 0 0,-1 0 1 0 0,1 0 0 0 0,0 0 0 0 0,-1 0 0 0 0,1 0 0 0 0,-1 1-124 0 0,-1-2 284 0 0,-9 1-121 0 0,-1 0 1 0 0,1 1-1 0 0,0 0 1 0 0,0 1-1 0 0,0 0 1 0 0,0 1-1 0 0,0 1 1 0 0,0 0-1 0 0,1 0 0 0 0,-1 1 1 0 0,1 0-1 0 0,0 1 1 0 0,1 1-1 0 0,0-1 1 0 0,0 2-1 0 0,0-1 1 0 0,1 2-1 0 0,0-1 1 0 0,-1 2-164 0 0,-5 4 79 0 0,0 0 0 0 0,1 1 0 0 0,1 1 0 0 0,0 0 1 0 0,1 1-1 0 0,1 0 0 0 0,0 0 0 0 0,1 2 0 0 0,1-1 0 0 0,1 1 0 0 0,1 0 1 0 0,1 1-1 0 0,0 0 0 0 0,1 0 0 0 0,2 0 0 0 0,0 0 0 0 0,1 1 0 0 0,0-1 1 0 0,2 1-1 0 0,1 9-79 0 0,1-24 35 0 0,-1 1-1 0 0,1 0 1 0 0,0-1 0 0 0,1 1 0 0 0,-1-1-1 0 0,1 0 1 0 0,1 0 0 0 0,-1 0 0 0 0,1 0 0 0 0,0-1-1 0 0,0 1 1 0 0,1-1 0 0 0,-1 0 0 0 0,1 0-1 0 0,0-1 1 0 0,1 1 0 0 0,-1-1 0 0 0,1 0 0 0 0,0-1-1 0 0,-1 1 1 0 0,7 1-35 0 0,2 2 74 0 0,0-1 0 0 0,0-1 1 0 0,1 0-1 0 0,-1-1 0 0 0,1-1 0 0 0,0 0 0 0 0,0-1 0 0 0,0-1 0 0 0,7 0-74 0 0,-13-1 33 0 0,7 1 16 0 0,1-1-1 0 0,-1-1 0 0 0,0 0 1 0 0,0-1-1 0 0,0-1 1 0 0,0 0-1 0 0,0-1 0 0 0,11-5-48 0 0,38-27 75 0 0,-64 32-3561 0 0,-3 3-6375 0 0,1 1-2324 0 0</inkml:trace>
  <inkml:trace contextRef="#ctx0" brushRef="#br0" timeOffset="103749.265">14476 696 11578 0 0,'0'0'2452'0'0,"0"0"-407"0"0,0 0-234 0 0,0 0-129 0 0,0 0-238 0 0,0 0-293 0 0,0 0-324 0 0,0 0-264 0 0,0 0-147 0 0,0 0-109 0 0,0 0-59 0 0,0 0-16 0 0,0 0-16 0 0,-9 7-37 0 0,-27 25-13 0 0,35-31-152 0 0,-1 1 0 0 0,0 0 0 0 0,1 0 0 0 0,0 0 0 0 0,-1 0 0 0 0,1 0 0 0 0,0 0 0 0 0,0 0-1 0 0,0 1 1 0 0,1-1 0 0 0,-1 0 0 0 0,0 0 0 0 0,1 1 0 0 0,-1-1 0 0 0,1 1 0 0 0,0-1 0 0 0,0 0 0 0 0,0 1-1 0 0,0-1 1 0 0,0 1 0 0 0,1-1 0 0 0,-1 2-14 0 0,1 8 60 0 0,0-8-49 0 0,-1 0 1 0 0,1 0-1 0 0,0 0 1 0 0,0 0-1 0 0,0-1 0 0 0,1 1 1 0 0,-1 0-1 0 0,1-1 1 0 0,0 1-1 0 0,0-1 1 0 0,0 1-1 0 0,0-1 1 0 0,1 0-1 0 0,-1 0 0 0 0,1 0 1 0 0,0 0-1 0 0,0 0 1 0 0,0-1-1 0 0,0 0 1 0 0,0 1-1 0 0,1-1 0 0 0,-1 0 1 0 0,1 0-1 0 0,-1-1 1 0 0,1 1-1 0 0,1-1-11 0 0,103 22 708 0 0,-102-22-630 0 0,1-1-1 0 0,-1 0 0 0 0,0 0 0 0 0,1-1 1 0 0,-1 1-1 0 0,0-2 0 0 0,0 1 0 0 0,0 0 1 0 0,0-1-1 0 0,0 0 0 0 0,0-1 0 0 0,0 1 1 0 0,-1-1-1 0 0,1 0 0 0 0,-1-1 0 0 0,0 1 1 0 0,0-1-1 0 0,0 0 0 0 0,0 0 0 0 0,-1-1 1 0 0,1 1-1 0 0,-1-1 0 0 0,0 0 0 0 0,-1 0 1 0 0,1 0-1 0 0,2-6-77 0 0,-4 8 6 0 0,0-1-1 0 0,0 0 1 0 0,0 1 0 0 0,0-1 0 0 0,-1 0-1 0 0,0 0 1 0 0,0 0 0 0 0,0 0-1 0 0,0 0 1 0 0,0 0 0 0 0,-1-1 0 0 0,1 1-1 0 0,-1 0 1 0 0,-1 0 0 0 0,1 0 0 0 0,0 0-1 0 0,-1 0 1 0 0,0-1 0 0 0,0 1 0 0 0,0 0-1 0 0,0 0 1 0 0,-1 1 0 0 0,0-1 0 0 0,0 0-1 0 0,0 0 1 0 0,0 1 0 0 0,0-1 0 0 0,-1 1-1 0 0,1 0 1 0 0,-1 0 0 0 0,0 0 0 0 0,0 0-1 0 0,0 0 1 0 0,0 1 0 0 0,-1-1 0 0 0,1 1-1 0 0,-1 0 1 0 0,1 0 0 0 0,-4-1-6 0 0,0 0-163 0 0,-1 1-1 0 0,0 1 1 0 0,0 0 0 0 0,0 0-1 0 0,0 0 1 0 0,0 1 0 0 0,0 0-1 0 0,0 0 1 0 0,0 1 0 0 0,0 0 0 0 0,0 1-1 0 0,0 0 1 0 0,0 0 0 0 0,-2 1 163 0 0,-27 14-3937 0 0,3 7-4395 0 0,22-16-3401 0 0</inkml:trace>
  <inkml:trace contextRef="#ctx0" brushRef="#br0" timeOffset="106266.361">14931 740 0 0 0,'0'0'3293'0'0,"0"0"-990"0"0,0 0-285 0 0,0 0 19 0 0,0 0-91 0 0,0 0-229 0 0,0 0-223 0 0,0 0-232 0 0,0 0-179 0 0,0 0-123 0 0,0 0-105 0 0,0 0-79 0 0,0 0-76 0 0,-1 3 6735 0 0,2-2-8115 0 0,44 20 834 0 0,77-20 399 0 0,-57-45-66 0 0,-64 6-259 0 0,-81 24-846 0 0,74 15 590 0 0,0-1 0 0 0,0 2 0 0 0,0-1-1 0 0,0 0 1 0 0,0 1 0 0 0,0 0 0 0 0,0 1-1 0 0,0-1 1 0 0,1 1 0 0 0,0 0 0 0 0,-1 1-1 0 0,1-1 1 0 0,-4 5 28 0 0,-16 9-18 0 0,19-13 14 0 0,1 0 0 0 0,0 1 0 0 0,0 0 0 0 0,0 0 0 0 0,1 1 0 0 0,0-1 0 0 0,0 1 0 0 0,0 0 1 0 0,1 0-1 0 0,0 0 0 0 0,0 1 0 0 0,0-1 0 0 0,1 1 0 0 0,0 0 0 0 0,0-1 0 0 0,1 1 0 0 0,-1 0 0 0 0,2 0 0 0 0,-1 0 0 0 0,1 2 4 0 0,0-6 0 0 0,0-1 0 0 0,1 1 0 0 0,-1 0 0 0 0,1 0 0 0 0,0-1 0 0 0,0 1 0 0 0,0 0-1 0 0,0-1 1 0 0,0 1 0 0 0,0-1 0 0 0,1 0 0 0 0,-1 1 0 0 0,1-1 0 0 0,0 0 0 0 0,0 0 0 0 0,0 0 0 0 0,0 0-1 0 0,0 0 1 0 0,0 0 0 0 0,0-1 0 0 0,0 1 0 0 0,1-1 0 0 0,-1 1 0 0 0,1-1 0 0 0,-1 0 0 0 0,1 0 0 0 0,0 0 0 0 0,-1 0-1 0 0,1-1 1 0 0,0 1 0 0 0,86 9 69 0 0,-72-11-44 0 0,1-2 1 0 0,0-1 0 0 0,-1 0 0 0 0,0-1-1 0 0,0-1 1 0 0,0 0 0 0 0,0-1 0 0 0,-1-1-1 0 0,0-1 1 0 0,-1 0 0 0 0,0-1 0 0 0,-1-1-1 0 0,0 0 1 0 0,0-1 0 0 0,-1 0 0 0 0,3-6-26 0 0,9-10 15 0 0,-1-2 1 0 0,-2-1 0 0 0,-1-1 0 0 0,-2 0-1 0 0,5-14-15 0 0,66-175-25 0 0,-85 212 20 0 0,-2 0 0 0 0,1 0 0 0 0,-1-1 0 0 0,0 1 0 0 0,-1-1 0 0 0,0 0 0 0 0,-1 0-1 0 0,0 1 1 0 0,-1-1 0 0 0,0-9 5 0 0,0 18-3 0 0,-1 0 0 0 0,1 0 0 0 0,-1 1 0 0 0,1-1-1 0 0,-1 0 1 0 0,0 0 0 0 0,0 0 0 0 0,1 0 0 0 0,-1 1 0 0 0,0-1-1 0 0,0 0 1 0 0,0 1 0 0 0,0-1 0 0 0,1 1 0 0 0,-1-1-1 0 0,0 1 1 0 0,0-1 0 0 0,0 1 0 0 0,0 0 0 0 0,0-1 0 0 0,-1 1-1 0 0,1 0 1 0 0,0 0 0 0 0,0 0 0 0 0,0 0 0 0 0,0 0-1 0 0,0 0 1 0 0,0 0 0 0 0,0 0 0 0 0,0 0 0 0 0,0 0 0 0 0,0 1-1 0 0,0-1 1 0 0,0 0 0 0 0,0 1 0 0 0,0-1 0 0 0,0 1-1 0 0,0-1 1 0 0,0 1 0 0 0,0-1 0 0 0,0 1 0 0 0,0 0 0 0 0,1-1-1 0 0,-1 1 1 0 0,0 0 0 0 0,0 0 0 0 0,1 0 0 0 0,-1 0 0 0 0,1-1-1 0 0,-1 1 1 0 0,1 0 0 0 0,-1 0 3 0 0,-6 13 1 0 0,0-1 0 0 0,1 1 0 0 0,0 0 1 0 0,2 0-1 0 0,-1 1 0 0 0,2 0 0 0 0,0 0 0 0 0,0 0 0 0 0,2 0 1 0 0,0 0-1 0 0,0 0 0 0 0,2 0 0 0 0,0 8-1 0 0,-1-18 4 0 0,10 298 188 0 0,-41-20-206 0 0,29-269 18 0 0,-1 0-1 0 0,-1 0 0 0 0,-1 0 1 0 0,0-1-1 0 0,0 0 0 0 0,-1 0 1 0 0,-1 0-1 0 0,-3 3-3 0 0,-39 15 0 0 0,48-31-3 0 0,0-35-150 0 0,56-86 4 0 0,39-43 46 0 0,24-36-37 0 0,-111 188 138 0 0,13-22-2 0 0,0-1 1 0 0,-2 0-1 0 0,-2-1 1 0 0,-1-1 0 0 0,-2-1-1 0 0,-2 0 1 0 0,-1 0 0 0 0,2-23 3 0 0,-6-42 120 0 0,-6 102-118 0 0,0 1 0 0 0,0-1 0 0 0,0 1 0 0 0,0-1 0 0 0,0 1 0 0 0,-1-1 0 0 0,1 1 0 0 0,0-1 0 0 0,0 1 0 0 0,-1-1 0 0 0,1 1 0 0 0,0-1 0 0 0,0 1 0 0 0,-1 0 0 0 0,1-1 0 0 0,0 1 0 0 0,-1-1 0 0 0,1 1 0 0 0,-1 0 0 0 0,1-1 0 0 0,-1 1 0 0 0,1 0 0 0 0,0 0 0 0 0,-1-1 0 0 0,1 1 0 0 0,-1 0 0 0 0,1 0 0 0 0,-1 0 1 0 0,1 0-1 0 0,-1-1 0 0 0,0 1 0 0 0,1 0 0 0 0,-1 0 0 0 0,1 0 0 0 0,-1 0 0 0 0,1 0 0 0 0,-1 0 0 0 0,1 0 0 0 0,-1 1 0 0 0,1-1 0 0 0,-1 0 0 0 0,1 0 0 0 0,-1 0 0 0 0,1 0 0 0 0,-1 1 0 0 0,1-1 0 0 0,-1 0 0 0 0,1 1 0 0 0,0-1 0 0 0,-1 0 0 0 0,1 1 0 0 0,-1-1 0 0 0,1 0 0 0 0,0 1 0 0 0,-1-1 0 0 0,1 1 0 0 0,0-1 0 0 0,-1 0 1 0 0,1 1-1 0 0,0-1 0 0 0,0 1 0 0 0,0-1 0 0 0,-1 1 0 0 0,1-1 0 0 0,0 1 0 0 0,0 0-2 0 0,-22 33-64 0 0,11-3 76 0 0,1 0-1 0 0,2 0 1 0 0,1 1-1 0 0,1 0 1 0 0,2 1-1 0 0,2-1 1 0 0,0 1-1 0 0,2 0 1 0 0,2-1-1 0 0,1 1-11 0 0,-2 52 51 0 0,-13 173-33 0 0,5-208-21 0 0,-1-1-1 0 0,-3 0 0 0 0,-3-1 0 0 0,-1 0 1 0 0,-14 28 3 0 0,-1-28 41 0 0,28-107 311 0 0,38-132-347 0 0,-33 177-5 0 0,0 1-1 0 0,2-1 0 0 0,0 1 1 0 0,0 0-1 0 0,1 0 0 0 0,1 1 1 0 0,0 0-1 0 0,1 0 0 0 0,0 1 1 0 0,0 0-1 0 0,1 0 0 0 0,1 1 1 0 0,0 0-1 0 0,0 0 0 0 0,1 2 1 0 0,1-1-1 0 0,-1 1 0 0 0,1 1 1 0 0,0 0-1 0 0,1 0 1 0 0,17-14-64 0 0,-29 20 35 0 0,0 1-7 0 0,-1 0 6 0 0,0 0-10 0 0,0 0-18 0 0,0 0-38 0 0,0 0-67 0 0,0 0-69 0 0,-12 4-5194 0 0,4-1-3342 0 0,8-3 7068 0 0,-4 0-9900 0 0</inkml:trace>
  <inkml:trace contextRef="#ctx0" brushRef="#br0" timeOffset="106487.052">15894 755 13995 0 0,'0'0'2059'0'0,"0"0"-511"0"0,0 0-125 0 0,0 0 119 0 0,0 0-103 0 0,0 0-293 0 0,0 0-309 0 0,0 0-243 0 0,0 0-185 0 0,0 0-133 0 0,0 0-99 0 0,-4 32-58 0 0,-14 142 1 0 0,16-138-508 0 0,2-35-75 0 0,0-1-334 0 0,0 0-595 0 0,4-4-8432 0 0,-1 0-1964 0 0</inkml:trace>
  <inkml:trace contextRef="#ctx0" brushRef="#br0" timeOffset="106651.715">15910 479 12947 0 0,'0'0'1992'0'0,"0"0"-864"0"0,0 0-487 0 0,0 0-369 0 0,0 0-360 0 0,0 0-336 0 0,0 0-137 0 0,0 0-47 0 0,0 0-152 0 0,0 0-832 0 0,0 0-3921 0 0,0 0-1921 0 0</inkml:trace>
  <inkml:trace contextRef="#ctx0" brushRef="#br0" timeOffset="106998.643">16199 652 8754 0 0,'0'0'4592'0'0,"0"0"-1864"0"0,0 0-833 0 0,0 0-136 0 0,0 0-145 0 0,0 0-186 0 0,0 0-216 0 0,0 0-250 0 0,0 0-183 0 0,0 0-123 0 0,0 0-120 0 0,0 0-150 0 0,0 0-141 0 0,-6 7-14 0 0,-6 4-196 0 0,5-7-34 0 0,1 1 0 0 0,0-1 1 0 0,0 2-1 0 0,0-1 0 0 0,1 0 0 0 0,0 1 1 0 0,0 0-1 0 0,0 0 0 0 0,1 1 0 0 0,0-1 0 0 0,0 1 1 0 0,1 0-1 0 0,0 0 0 0 0,0 0 0 0 0,0 0 1 0 0,1 1-1 0 0,0-1 0 0 0,1 1 0 0 0,-1-1 1 0 0,1 4-2 0 0,1-8 12 0 0,-1 0 1 0 0,1 0 0 0 0,0 1-1 0 0,0-1 1 0 0,0 0 0 0 0,0 0 0 0 0,1 0-1 0 0,-1 0 1 0 0,1 0 0 0 0,-1 0-1 0 0,1 0 1 0 0,0 0 0 0 0,1 0-1 0 0,-1-1 1 0 0,0 1 0 0 0,1 0 0 0 0,-1-1-1 0 0,1 1 1 0 0,0-1 0 0 0,0 1-1 0 0,0-1 1 0 0,0 0 0 0 0,1 0 0 0 0,-1 0-1 0 0,0 0 1 0 0,1 0 0 0 0,0 0-1 0 0,-1-1 1 0 0,1 1 0 0 0,0-1-1 0 0,0 0 1 0 0,-1 0 0 0 0,1 0 0 0 0,0 0-1 0 0,0 0 1 0 0,0-1 0 0 0,0 1-1 0 0,1-1-12 0 0,76-11 1178 0 0,-34 0-1711 0 0,-45 11 139 0 0,-1 0-203 0 0,0 3-1474 0 0,0-2-3612 0 0,0-1-6454 0 0</inkml:trace>
  <inkml:trace contextRef="#ctx0" brushRef="#br0" timeOffset="109967.883">16562 722 5953 0 0,'0'0'2261'0'0,"0"0"-393"0"0,0 0-55 0 0,0 0 62 0 0,0 0 5 0 0,0 0-174 0 0,0 0-279 0 0,0 0-302 0 0,0 0-237 0 0,0 0-151 0 0,0 0-101 0 0,7-5 1216 0 0,-7 6-1597 0 0,28 70 1720 0 0,-10-24-1412 0 0,-8-7-1426 0 0,-10-40 303 0 0,0 0-258 0 0,-3 0-1456 0 0,2 0-1332 0 0,1 0-3845 0 0,0 0-3791 0 0</inkml:trace>
  <inkml:trace contextRef="#ctx0" brushRef="#br0" timeOffset="110203.807">16610 423 10258 0 0,'0'0'4460'0'0,"0"0"-2164"0"0,0 0-918 0 0,0 0-228 0 0,0 0-141 0 0,0 0-143 0 0,0 0-209 0 0,0 0-232 0 0,0 0-158 0 0,0 0-97 0 0,0 0-73 0 0,0 0-25 0 0,0 0 3 0 0,-7 9-35 0 0,-20 26-15 0 0,27-34-66 0 0,-1 0 1 0 0,1 0-1 0 0,0 0 1 0 0,-1 0-1 0 0,1 0 1 0 0,0 0-1 0 0,0 0 0 0 0,-1 0 1 0 0,1 0-1 0 0,0 0 1 0 0,0 0-1 0 0,0 0 1 0 0,0 0-1 0 0,1 0 1 0 0,-1 0-1 0 0,0 0 0 0 0,0 0 1 0 0,1 0-1 0 0,-1 0 1 0 0,0 0-1 0 0,1 0 1 0 0,-1 0-1 0 0,1 0 0 0 0,-1 0 1 0 0,1 0-1 0 0,0 0 1 0 0,-1-1-1 0 0,1 1 1 0 0,0 0-1 0 0,0 0 1 0 0,-1-1-1 0 0,1 1 0 0 0,0 0 1 0 0,0-1-1 0 0,0 1 1 0 0,0-1-1 0 0,0 1 1 0 0,0-1-1 0 0,0 0 1 0 0,0 1-1 0 0,0-1 0 0 0,0 0 1 0 0,0 0-1 0 0,0 0 1 0 0,0 0-1 0 0,0 1 1 0 0,0-1-1 0 0,0-1 0 0 0,0 1 1 0 0,0 0-1 0 0,0 0 1 0 0,0 0-1 0 0,0 0 1 0 0,0-1-1 0 0,0 1 1 0 0,0-1-1 0 0,0 1 0 0 0,0-1 1 0 0,0 1-1 0 0,0-1 1 0 0,0 0 40 0 0,2 1-745 0 0,8 0-3742 0 0,-3 0-6499 0 0</inkml:trace>
  <inkml:trace contextRef="#ctx0" brushRef="#br0" timeOffset="110736.921">16779 792 3361 0 0,'0'0'1055'0'0,"0"0"-114"0"0,0 0 357 0 0,0 0 401 0 0,0 0 208 0 0,0 0-85 0 0,0 0-234 0 0,0 0-288 0 0,0 0-233 0 0,0 0-139 0 0,0 0-86 0 0,0 0-75 0 0,34-3-69 0 0,102-8-36 0 0,-73-6 580 0 0,-53 8-850 0 0,-6 7-224 0 0,0-1 0 0 0,0 1 0 0 0,0-1 0 0 0,0 0 0 0 0,0-1 0 0 0,-1 1 0 0 0,1 0 0 0 0,-1-1 0 0 0,0 0 1 0 0,0 0-1 0 0,-1 0 0 0 0,1 0 0 0 0,-1 0 0 0 0,0-1 0 0 0,0 1 0 0 0,0-1 0 0 0,-1 1 0 0 0,1-1 0 0 0,-1 0 1 0 0,0 0-1 0 0,-1 0 0 0 0,1-3-168 0 0,-2 6 21 0 0,0 1-1 0 0,-1-1 1 0 0,1 1 0 0 0,-1-1 0 0 0,1 1 0 0 0,-1-1 0 0 0,0 1-1 0 0,0 0 1 0 0,0 0 0 0 0,1 0 0 0 0,-1 0 0 0 0,0 0 0 0 0,0 0-1 0 0,0 1 1 0 0,0-1 0 0 0,0 0 0 0 0,-1 1 0 0 0,1 0 0 0 0,0 0-1 0 0,0-1 1 0 0,0 1 0 0 0,0 0 0 0 0,0 1 0 0 0,0-1 0 0 0,-1 0-1 0 0,1 1 1 0 0,-1 0-21 0 0,-3-1-9 0 0,-6 1-14 0 0,-1 1 0 0 0,0 1 0 0 0,1 1 0 0 0,0-1 0 0 0,0 2 0 0 0,0 0 0 0 0,0 0 0 0 0,1 1 0 0 0,-1 0-1 0 0,2 1 1 0 0,-1 1 0 0 0,1-1 0 0 0,0 2 0 0 0,1-1 0 0 0,-1 1 0 0 0,2 1 0 0 0,-1 0 0 0 0,2 0 0 0 0,-1 0 0 0 0,-1 5 23 0 0,8-11-3 0 0,-1-1 0 0 0,1 1 1 0 0,1 0-1 0 0,-1-1 1 0 0,0 1-1 0 0,1 0 0 0 0,0 0 1 0 0,0-1-1 0 0,0 1 0 0 0,0 0 1 0 0,0 0-1 0 0,1-1 0 0 0,0 1 1 0 0,0 0-1 0 0,0-1 1 0 0,0 1-1 0 0,0-1 0 0 0,1 1 1 0 0,0-1-1 0 0,0 0 0 0 0,0 1 1 0 0,0-1-1 0 0,0 0 0 0 0,0 0 1 0 0,1-1-1 0 0,-1 1 1 0 0,1 0-1 0 0,0-1 0 0 0,0 0 1 0 0,0 1-1 0 0,0-1 0 0 0,0 0 1 0 0,1-1-1 0 0,-1 1 0 0 0,1 0 1 0 0,-1-1-1 0 0,1 0 0 0 0,-1 0 1 0 0,1 0-1 0 0,0 0 1 0 0,-1-1-1 0 0,1 1 0 0 0,0-1 1 0 0,0 0-1 0 0,-1 0 0 0 0,1-1 1 0 0,3 0 2 0 0,5 3-40 0 0,1-1 0 0 0,-1 0 0 0 0,0-1 0 0 0,0 0 0 0 0,0-1 0 0 0,1 0 0 0 0,-1-1 0 0 0,0-1 0 0 0,-1 0 0 0 0,1 0 0 0 0,0-1 0 0 0,-1-1 0 0 0,0 0 0 0 0,0 0 0 0 0,0-1 0 0 0,-1-1 0 0 0,0 0 0 0 0,3-2 40 0 0,6-5-2581 0 0,-11 9-3400 0 0,-2 1-5659 0 0</inkml:trace>
  <inkml:trace contextRef="#ctx0" brushRef="#br0" timeOffset="111203.576">17142 858 12771 0 0,'0'0'2751'0'0,"0"0"-1244"0"0,0 0-487 0 0,0 0 83 0 0,0 0 105 0 0,0 0-34 0 0,0 0-198 0 0,0 0-230 0 0,0 0-197 0 0,0 0-81 0 0,0 0-65 0 0,0 0-50 0 0,16-12-19 0 0,48-39-49 0 0,25-48 926 0 0,-89 100-1219 0 0,0-1 0 0 0,0 0 0 0 0,0 0-1 0 0,0 0 1 0 0,1 1 0 0 0,-1-1 0 0 0,0 0 0 0 0,0 0-1 0 0,0 0 1 0 0,0 0 0 0 0,1 1 0 0 0,-1-1 0 0 0,0 0 0 0 0,0 0-1 0 0,1 0 1 0 0,-1 0 0 0 0,0 0 0 0 0,0 0 0 0 0,0 0-1 0 0,1 0 1 0 0,-1 0 0 0 0,0 0 0 0 0,0 0 0 0 0,1 0 0 0 0,-1 0-1 0 0,0 0 1 0 0,0 0 0 0 0,1 0 0 0 0,-1 0 0 0 0,0 0-1 0 0,0 0 1 0 0,1 0 0 0 0,-1 0 0 0 0,0 0 0 0 0,0 0 0 0 0,0 0-1 0 0,1-1 1 0 0,-1 1 0 0 0,0 0 0 0 0,0 0 0 0 0,0 0-1 0 0,1 0 9 0 0,-2 13 1 0 0,-1 76-91 0 0,4-86 94 0 0,0 0 1 0 0,0 1-1 0 0,1-1 1 0 0,-1 0-1 0 0,1 0 1 0 0,0 0-1 0 0,0 0 1 0 0,0-1-1 0 0,0 1 1 0 0,0-1-1 0 0,1 0 1 0 0,-1 0-1 0 0,1 0 1 0 0,-1 0-1 0 0,1 0 1 0 0,0-1-1 0 0,0 0 1 0 0,0 0-1 0 0,0 0 1 0 0,0 0-1 0 0,0 0 1 0 0,0-1-1 0 0,0 0 1 0 0,0 0-1 0 0,0 0 0 0 0,0 0 1 0 0,2-1-5 0 0,7 0 68 0 0,-1-1 1 0 0,0 0-1 0 0,0-1 1 0 0,0 0-1 0 0,0-1 1 0 0,0 0-1 0 0,-1 0 1 0 0,0-2-1 0 0,0 1 0 0 0,0-2 1 0 0,-1 1-1 0 0,1-1-68 0 0,16-9 129 0 0,16-28 370 0 0,-38 33-5283 0 0,-3 0-5207 0 0,-2 11-2350 0 0</inkml:trace>
  <inkml:trace contextRef="#ctx0" brushRef="#br0" timeOffset="111549.652">18003 295 13427 0 0,'0'0'3035'0'0,"0"0"-1372"0"0,0 0-595 0 0,0 0-13 0 0,0 0 26 0 0,0 0-39 0 0,0 0-140 0 0,0 0-185 0 0,0 0-111 0 0,0 0-89 0 0,0 0-49 0 0,-6 31-78 0 0,-18 98-62 0 0,12 24 532 0 0,-14 101-791 0 0,25-245 389 0 0,-2 6-2508 0 0,2-28-1912 0 0,1-5-384 0 0,0 7-1328 0 0,0 6-5052 0 0</inkml:trace>
  <inkml:trace contextRef="#ctx0" brushRef="#br0" timeOffset="111799.622">17819 615 14803 0 0,'0'0'2630'0'0,"0"0"-676"0"0,0 0-409 0 0,0 0-182 0 0,0 0-181 0 0,0 0-247 0 0,0 0-298 0 0,0 0-193 0 0,0 0-109 0 0,0 0 48 0 0,0 0 73 0 0,0 0 40 0 0,0 0-4 0 0,14 0-126 0 0,118-7 364 0 0,60-38-3109 0 0,-184 42-1388 0 0,-2 3-6491 0 0</inkml:trace>
  <inkml:trace contextRef="#ctx0" brushRef="#br0" timeOffset="125672.552">14215 1605 112 0 0,'0'0'2505'0'0,"0"0"68"0"0,0 0 12 0 0,0 0-158 0 0,0 0-321 0 0,0 0-411 0 0,0 0-417 0 0,0 0-349 0 0,0 0-218 0 0,0 0-4 0 0,0 0 81 0 0,5 2 73 0 0,13 4-270 0 0,-1-1 0 0 0,2-1 0 0 0,-1 0-1 0 0,0-1 1 0 0,1-1 0 0 0,0-1 0 0 0,-1-1-1 0 0,8-1-590 0 0,0-1 193 0 0,1-1-1 0 0,-1-2 1 0 0,0 0-1 0 0,0-2 1 0 0,0-1 0 0 0,-1-1-1 0 0,-1-1 1 0 0,1-1-1 0 0,2-4-192 0 0,-18 11 72 0 0,-1-2-1 0 0,0 1 0 0 0,0-1 1 0 0,-1 0-1 0 0,1 0 1 0 0,-1-1-1 0 0,-1 0 0 0 0,1 0 1 0 0,-1-1-1 0 0,-1 1 1 0 0,1-1-1 0 0,-1-1 0 0 0,-1 1 1 0 0,1-1-1 0 0,-1 0 1 0 0,-1 0-1 0 0,0 0 1 0 0,0 0-1 0 0,-1-1 0 0 0,0 1 1 0 0,-1-1-1 0 0,1-8-71 0 0,-3 16 13 0 0,0 0-1 0 0,0 0 1 0 0,0 0 0 0 0,0 0-1 0 0,-1 1 1 0 0,1-1 0 0 0,0 0-1 0 0,-1 1 1 0 0,0-1 0 0 0,1 1-1 0 0,-1-1 1 0 0,0 1 0 0 0,0 0-1 0 0,0-1 1 0 0,0 1 0 0 0,0 0-1 0 0,0 0 1 0 0,0 1 0 0 0,0-1-1 0 0,0 0 1 0 0,0 1 0 0 0,0-1-1 0 0,-1 1 1 0 0,1 0 0 0 0,0-1-1 0 0,0 1 1 0 0,0 0-1 0 0,-1 1 1 0 0,1-1 0 0 0,0 0-1 0 0,0 1 1 0 0,0-1 0 0 0,-1 1-1 0 0,1-1 1 0 0,0 1 0 0 0,0 0-1 0 0,0 0 1 0 0,0 0 0 0 0,0 0-1 0 0,0 1 1 0 0,1-1 0 0 0,-1 0-1 0 0,0 1 1 0 0,0-1 0 0 0,0 2-13 0 0,-16 12-2 0 0,2 0 1 0 0,0 1-1 0 0,0 0 0 0 0,2 2 1 0 0,0 0-1 0 0,1 0 1 0 0,1 1-1 0 0,0 1 1 0 0,2 0-1 0 0,0 0 1 0 0,1 1-1 0 0,1 1 1 0 0,2-1-1 0 0,0 1 0 0 0,1 0 1 0 0,1 0-1 0 0,1 1 1 0 0,1-1-1 0 0,0 8 2 0 0,4 10-18 0 0,1 0-1 0 0,1 0 1 0 0,3-1 0 0 0,1 0-1 0 0,6 14 19 0 0,-6-24 11 0 0,-1 1 0 0 0,-2 0 0 0 0,0 0 0 0 0,-3 1 0 0 0,0-1-1 0 0,-2 1 1 0 0,-1 0-11 0 0,0-22-2 0 0,-1-1-1 0 0,0 1 0 0 0,-1-1 0 0 0,1 1 1 0 0,-2-1-1 0 0,1 0 0 0 0,-1 0 0 0 0,0 0 1 0 0,-1-1-1 0 0,0 0 0 0 0,0 1 0 0 0,-1-2 1 0 0,1 1-1 0 0,-1-1 0 0 0,-1 1 0 0 0,1-2 1 0 0,-1 1-1 0 0,0-1 0 0 0,-5 3 3 0 0,-3 1-14 0 0,-1 1-1 0 0,0-2 1 0 0,-1 0 0 0 0,1-1-1 0 0,-1-1 1 0 0,-1 0 0 0 0,1-2-1 0 0,-1 1 1 0 0,-1-2 14 0 0,16-2-2 0 0,-1 0 0 0 0,1 0 0 0 0,-1 0 0 0 0,1 0 0 0 0,-1-1 0 0 0,1 1 0 0 0,-1-1 0 0 0,0 0 0 0 0,1 0 0 0 0,-1 0 1 0 0,1-1-1 0 0,-1 1 0 0 0,0-1 0 0 0,1 0 0 0 0,-1 0 0 0 0,1 0 0 0 0,0 0 0 0 0,-1-1 0 0 0,1 1 0 0 0,0-1 0 0 0,0 0 0 0 0,0 0 0 0 0,0 0 0 0 0,0 0 0 0 0,0-1 0 0 0,1 1 0 0 0,-1-1 0 0 0,1 0 0 0 0,-1 1 1 0 0,1-1-1 0 0,0 0 0 0 0,0-1 0 0 0,1 1 0 0 0,-1 0 0 0 0,1 0 0 0 0,-1-1 0 0 0,1-1 2 0 0,1-8 9 0 0,0 0 0 0 0,1 1 1 0 0,1-1-1 0 0,0 0 0 0 0,1 1 0 0 0,0-1 1 0 0,1 1-1 0 0,0 0 0 0 0,1 0 1 0 0,0 0-1 0 0,1 1 0 0 0,0 0 0 0 0,1 0 1 0 0,1 1-1 0 0,-1-1 0 0 0,1 1 0 0 0,1 1 1 0 0,0 0-1 0 0,10-8-9 0 0,1-5 50 0 0,2 0-1 0 0,0 1 1 0 0,1 1 0 0 0,2 1-1 0 0,-1 1 1 0 0,2 2 0 0 0,0 0 0 0 0,1 2-1 0 0,1 0 1 0 0,0 2 0 0 0,17-4-50 0 0,-38 14 9 0 0,-6 1-30 0 0,0 0 1 0 0,1 1 0 0 0,-1-1 0 0 0,1 0 0 0 0,-1 1-1 0 0,0-1 1 0 0,1 1 0 0 0,-1-1 0 0 0,1 1 0 0 0,0 0-1 0 0,-1 0 1 0 0,1 0 0 0 0,-1-1 0 0 0,1 1-1 0 0,-1 1 1 0 0,1-1 0 0 0,-1 0 0 0 0,1 0 0 0 0,0 1-1 0 0,-1-1 1 0 0,1 0 0 0 0,-1 1 0 0 0,0 0 0 0 0,1-1-1 0 0,-1 1 1 0 0,1 0 0 0 0,-1 0 0 0 0,0 0-1 0 0,0 0 1 0 0,1 0 20 0 0,5 15-836 0 0,-1-2-2489 0 0,-3-4-4099 0 0,-2-6-4333 0 0</inkml:trace>
  <inkml:trace contextRef="#ctx0" brushRef="#br0" timeOffset="126071.001">14780 2132 12451 0 0,'0'0'1901'0'0,"0"0"-318"0"0,0 0-48 0 0,0 0-66 0 0,0 0-169 0 0,0 0-298 0 0,0 0-318 0 0,0 0-164 0 0,0 0-53 0 0,0 0 7 0 0,0 0 34 0 0,0 0 43 0 0,0 0 4 0 0,-2 3-19 0 0,-5 9-2 0 0,5-9-29 0 0,2-3-1 0 0,0 0-1 0 0,6-23 791 0 0,1-2-1201 0 0,1 1 1 0 0,1-1-1 0 0,2 2 1 0 0,0-1-1 0 0,1 1 1 0 0,2 1-1 0 0,0 0 1 0 0,1 1-1 0 0,12-11-93 0 0,-17 19-1291 0 0,2 36-1189 0 0,-1-12-6016 0 0,-9-11-3057 0 0</inkml:trace>
  <inkml:trace contextRef="#ctx0" brushRef="#br0" timeOffset="126308.075">15073 1937 9994 0 0,'0'0'2609'0'0,"0"0"-940"0"0,0 0-234 0 0,0 0 131 0 0,0 0-80 0 0,0 0-259 0 0,0 0-330 0 0,0 0-285 0 0,0 0-198 0 0,0 0-172 0 0,0 0-91 0 0,0 0-60 0 0,4 28-82 0 0,21 128-57 0 0,-24-145-122 0 0,1 4-654 0 0,0-8-6365 0 0,-1-3-3789 0 0</inkml:trace>
  <inkml:trace contextRef="#ctx0" brushRef="#br0" timeOffset="126471.489">15104 1811 12723 0 0,'0'0'1784'0'0,"0"0"-736"0"0,0 0-280 0 0,0 0-247 0 0,0 0-361 0 0,0 0-360 0 0,0 0-160 0 0,0 0-89 0 0,0 0 1 0 0,0 0-256 0 0,0 0-1864 0 0,0 0-8539 0 0</inkml:trace>
  <inkml:trace contextRef="#ctx0" brushRef="#br0" timeOffset="126739.186">15423 1892 13611 0 0,'0'0'2456'0'0,"0"0"-474"0"0,0 0-252 0 0,0 0-204 0 0,0 0-258 0 0,0 0-284 0 0,0 0-264 0 0,0 0-169 0 0,0 0-140 0 0,0 0-93 0 0,0 0-64 0 0,0 0-86 0 0,0 0-37 0 0,-14 10-41 0 0,-87 76 109 0 0,98-84-198 0 0,1 1-1 0 0,-1-1 1 0 0,1 1 0 0 0,0 0 0 0 0,-1 0-1 0 0,1 0 1 0 0,1 0 0 0 0,-1 0-1 0 0,0 0 1 0 0,1 0 0 0 0,-1 1 0 0 0,1-1-1 0 0,0 0 1 0 0,0 1 0 0 0,0-1 0 0 0,1 1-1 0 0,-1-1 1 0 0,1 1 0 0 0,0-1-1 0 0,0 1 1 0 0,0 0 0 0 0,1-1 0 0 0,-1 1-1 0 0,1-1 1 0 0,0 1 0 0 0,0-1-1 0 0,0 1 1 0 0,0-1 0 0 0,0 0 0 0 0,1 0-1 0 0,-1 1 1 0 0,1-1 0 0 0,0 0-1 0 0,0 0 1 0 0,1-1 0 0 0,-1 1 0 0 0,1 1-1 0 0,6 0-47 0 0,-1 0 0 0 0,1-1 0 0 0,0 0 1 0 0,0 0-1 0 0,0-1 0 0 0,0 0 1 0 0,1-1-1 0 0,-1 0 0 0 0,0 0 0 0 0,1-1 1 0 0,-1-1-1 0 0,1 1 0 0 0,-1-1 0 0 0,0-1 1 0 0,1 0-1 0 0,-1 0 0 0 0,0 0 1 0 0,0-2-1 0 0,-1 1 0 0 0,1-1 0 0 0,-1 0 1 0 0,1-1-1 0 0,-1 1 0 0 0,-1-2 0 0 0,2 0 47 0 0,1-1-1922 0 0,0 0-4737 0 0,-7 6-5064 0 0</inkml:trace>
  <inkml:trace contextRef="#ctx0" brushRef="#br0" timeOffset="127159.089">15901 1550 15283 0 0,'0'0'3101'0'0,"0"0"-997"0"0,0 0-585 0 0,0 0-206 0 0,0 0-217 0 0,0 0-257 0 0,0 0-248 0 0,0 0-257 0 0,0 0-152 0 0,0 0-30 0 0,0 0 52 0 0,0 0 54 0 0,0 0 56 0 0,0 12 13 0 0,6 226 1040 0 0,-6-207-1335 0 0,-1-1 1 0 0,-1 0 0 0 0,-2 1-1 0 0,-1-1 1 0 0,-1-1 0 0 0,-9 25-33 0 0,-8 32-1661 0 0,33-146-1489 0 0,-5 36-643 0 0,-1 2-3918 0 0,-4 14-3778 0 0</inkml:trace>
  <inkml:trace contextRef="#ctx0" brushRef="#br0" timeOffset="127389.192">15737 1874 9482 0 0,'0'0'2783'0'0,"0"0"-308"0"0,0 0-183 0 0,0 0-273 0 0,0 0-316 0 0,0 0-376 0 0,0 0-351 0 0,0 0-264 0 0,0 0-180 0 0,0 0-137 0 0,0 0-86 0 0,0 0-55 0 0,0 0-37 0 0,8 7 386 0 0,90-3 1388 0 0,45-19-1684 0 0,-139 15-833 0 0,22 3 205 0 0,-19 2-3113 0 0,-3 2-4061 0 0,-3-3-4833 0 0</inkml:trace>
  <inkml:trace contextRef="#ctx0" brushRef="#br0" timeOffset="127655.585">16210 1896 20748 0 0,'0'0'1110'0'0,"0"0"-451"0"0,0 0-55 0 0,0 0 144 0 0,0 0 126 0 0,0 0-5 0 0,0 0-162 0 0,0 0-191 0 0,0 0-183 0 0,0 0-96 0 0,0 0-61 0 0,0 0-48 0 0,0 0-24 0 0,5 17-43 0 0,15 50-25 0 0,-11-33 1117 0 0,-9-31-6380 0 0,0-2-3014 0 0,0-5-3681 0 0</inkml:trace>
  <inkml:trace contextRef="#ctx0" brushRef="#br0" timeOffset="127890.555">16245 1679 9810 0 0,'0'0'3305'0'0,"0"0"-1201"0"0,0 0-823 0 0,0 0-425 0 0,0 0-352 0 0,0 0-320 0 0,0 0-160 0 0,0 0-168 0 0,0 0-112 0 0,0 0-120 0 0,0 0-144 0 0,0 0-361 0 0,0 0-1199 0 0,0 0-3137 0 0,-35 59-3377 0 0</inkml:trace>
  <inkml:trace contextRef="#ctx0" brushRef="#br0" timeOffset="128159.613">16472 1845 8402 0 0,'0'0'2574'0'0,"0"0"-585"0"0,0 0-127 0 0,0 0 0 0 0,0 0-182 0 0,0 0-315 0 0,0 0-419 0 0,0 0-319 0 0,0 0-204 0 0,0 0-114 0 0,0 0-43 0 0,0 0-16 0 0,0 0 20 0 0,-1 9-19 0 0,-10 60 139 0 0,3 36-335 0 0,11-102-15 0 0,-1 0 0 0 0,1 0 0 0 0,0 0-1 0 0,0-1 1 0 0,0 1 0 0 0,1-1 0 0 0,-1 0 0 0 0,0 0 0 0 0,1 0 0 0 0,-1 0-1 0 0,1-1 1 0 0,0 0 0 0 0,0 1 0 0 0,-1-1 0 0 0,1 0 0 0 0,0-1 0 0 0,0 1 0 0 0,0-1-1 0 0,0 0 1 0 0,0 0 0 0 0,0 0 0 0 0,0 0 0 0 0,0-1 0 0 0,0 1 0 0 0,0-1-1 0 0,0 0 1 0 0,2-1-40 0 0,2-1 179 0 0,0 0 0 0 0,-1-1 0 0 0,1 1 0 0 0,-1-2 0 0 0,1 1 0 0 0,-1-1 0 0 0,-1 0 0 0 0,1 0 0 0 0,-1-1 0 0 0,0 0 0 0 0,0 0 0 0 0,0-1 0 0 0,-1 1 0 0 0,0-1 0 0 0,-1 0 0 0 0,1-1 0 0 0,-1 1 0 0 0,-1-1-1 0 0,1 0 1 0 0,-1 0 0 0 0,0-1-179 0 0,-2 6-6 0 0,0-1 0 0 0,0 1 0 0 0,0-1 0 0 0,0 1 0 0 0,0-1-1 0 0,-1 1 1 0 0,0-1 0 0 0,0 1 0 0 0,0-1 0 0 0,0 1 0 0 0,0-1-1 0 0,-1 1 1 0 0,1-1 0 0 0,-1 1 0 0 0,0 0 0 0 0,0-1 0 0 0,0 1-1 0 0,-1 0 1 0 0,1-1 0 0 0,-1 1 0 0 0,0 0 0 0 0,0 0 0 0 0,0 0-1 0 0,0 1 1 0 0,0-1 0 0 0,-1 0 0 0 0,1 1 0 0 0,-1 0 0 0 0,1-1-1 0 0,-1 1 1 0 0,0 0 0 0 0,0 0 0 0 0,0 1 0 0 0,0-1 0 0 0,-1 1-1 0 0,1-1 1 0 0,0 1 0 0 0,0 0 0 0 0,-1 0 0 0 0,-1 0 6 0 0,-39 8-2323 0 0,30-1-700 0 0,-1 3-3278 0 0,6-5-5848 0 0</inkml:trace>
  <inkml:trace contextRef="#ctx0" brushRef="#br0" timeOffset="128727.515">16886 1996 4345 0 0,'0'0'3370'0'0,"0"0"-509"0"0,0 0-273 0 0,0 0-158 0 0,0 0-338 0 0,0 0-366 0 0,0 0-340 0 0,0 0-306 0 0,0 0-210 0 0,0 0-189 0 0,0 0-148 0 0,0 0-108 0 0,0 0-55 0 0,2-6 22 0 0,0 0-231 0 0,0 1 0 0 0,1-1 0 0 0,0 1 0 0 0,1-1 0 0 0,-1 1-1 0 0,1 0 1 0 0,0 1 0 0 0,0-1 0 0 0,0 1 0 0 0,1-1 0 0 0,-1 1 0 0 0,1 1-1 0 0,4-3-160 0 0,58-59 1391 0 0,-59 105-1448 0 0,-8-36 69 0 0,0 1 0 0 0,1-1 0 0 0,0 0 0 0 0,-1 1 0 0 0,2-1 0 0 0,-1 0 0 0 0,0 0 0 0 0,1 0 0 0 0,0 0 0 0 0,0 0 0 0 0,0 0 0 0 0,0 0 0 0 0,1-1 0 0 0,0 1 0 0 0,-1-1 0 0 0,1 0 0 0 0,1 0 0 0 0,-1 0 0 0 0,0 0-1 0 0,1 0 1 0 0,-1-1 0 0 0,1 1 0 0 0,0-1 0 0 0,-1 0 0 0 0,1 0 0 0 0,0-1 0 0 0,1 1 0 0 0,-1-1 0 0 0,0 0 0 0 0,0 0 0 0 0,1 0 0 0 0,-1-1 0 0 0,0 1 0 0 0,1-1 0 0 0,-1 0 0 0 0,0 0 0 0 0,1-1 0 0 0,-1 1 0 0 0,4-2-12 0 0,2-4 109 0 0,-1-1 0 0 0,0 0 0 0 0,-1-1 1 0 0,1 0-1 0 0,-2 0 0 0 0,1-1 0 0 0,-1 0 0 0 0,0 0 0 0 0,-1-1 1 0 0,0 0-1 0 0,-1 0 0 0 0,0 0 0 0 0,0-1 0 0 0,-1 0 1 0 0,1-5-110 0 0,-6-17-580 0 0,-7 29-2470 0 0,-4 3-3613 0 0,8 1-5873 0 0</inkml:trace>
  <inkml:trace contextRef="#ctx0" brushRef="#br0" timeOffset="130158.992">15137 1727 0 0 0,'0'0'125'0'0,"0"0"445"0"0,0 0 135 0 0,0 0 10 0 0,0 0 12 0 0,-9 1 4937 0 0,3 1 4759 0 0,6-2-9983 0 0,-17 4 1462 0 0,21-4 969 0 0,28-11-2672 0 0,-32 11-175 0 0,0 0 6 0 0,0 0 20 0 0,0 0 6 0 0,0 0 6 0 0,0 0 15 0 0,0 0-12 0 0,0 0 7 0 0,0 0-10 0 0,0 0 4 0 0,0 0 21 0 0,-7 1 345 0 0,8-2-4889 0 0,1 1-4098 0 0,-2 0-3113 0 0</inkml:trace>
  <inkml:trace contextRef="#ctx0" brushRef="#br0" timeOffset="133079.197">17689 1959 0 0 0,'0'0'1264'0'0,"0"0"111"0"0,0 0-61 0 0,0 0-102 0 0,0 0 7 0 0,0 0-39 0 0,0 0 74 0 0,0 0 70 0 0,0 0-53 0 0,0-4-115 0 0,0 2-245 0 0,-2-13-769 0 0,2 15 3218 0 0,0 5 3610 0 0,0-4-6874 0 0,166-8 3034 0 0,-131-1-2919 0 0,1 2 0 0 0,0 1 1 0 0,0 2-1 0 0,0 2 0 0 0,12 2-211 0 0,-3 10 132 0 0,-45-11-121 0 0,0 0 23 0 0,0 0 20 0 0,0 0-20 0 0,0 0-10 0 0,0 0 19 0 0,0 0 0 0 0,0 0-18 0 0,0 0 10 0 0,0 0-13 0 0,0 0-35 0 0,0 0 16 0 0,0 0-17 0 0,0 0-18 0 0,0 0-16 0 0,0 0-20 0 0,0 0-37 0 0,0 0-51 0 0,0 0-71 0 0,0-2-566 0 0,-2 0-12307 0 0,0 2 1363 0 0</inkml:trace>
  <inkml:trace contextRef="#ctx0" brushRef="#br0" timeOffset="133443.622">17637 2132 9034 0 0,'0'0'2813'0'0,"0"0"-1033"0"0,0 0-453 0 0,0 0 16 0 0,0 0 61 0 0,0 0-64 0 0,0 0-255 0 0,0 0-253 0 0,0 0-107 0 0,0 0-22 0 0,0 0-15 0 0,0 0-40 0 0,0 0-121 0 0,15-1-76 0 0,119-6 1049 0 0,63 7-105 0 0,-111-18-1462 0 0,-58-4-8877 0 0,-26 18-2751 0 0</inkml:trace>
  <inkml:trace contextRef="#ctx0" brushRef="#br0" timeOffset="133988.576">18464 1646 10914 0 0,'0'0'2557'0'0,"0"0"-741"0"0,0 0-394 0 0,0 0-126 0 0,0 0-101 0 0,0 0-183 0 0,0 0-282 0 0,0 0-186 0 0,0 0-52 0 0,0 0 19 0 0,0 0 21 0 0,0 0-13 0 0,0 0-78 0 0,4 13-49 0 0,28 107 927 0 0,-31-102-1185 0 0,-1 0 0 0 0,-1 0 0 0 0,0 0 0 0 0,-1 0 0 0 0,-1 0 0 0 0,-1-1 0 0 0,-1 1 0 0 0,-5 11-134 0 0,-176 360-157 0 0,169-351-1017 0 0,17-38 789 0 0,0 0-76 0 0,0 0-85 0 0,7-23-3709 0 0,8-2 42 0 0,-4 8-1938 0 0,-5 9-3271 0 0</inkml:trace>
  <inkml:trace contextRef="#ctx0" brushRef="#br0" timeOffset="134626.165">18427 2051 4657 0 0,'0'0'1918'0'0,"0"0"-218"0"0,0 0 43 0 0,0 0 120 0 0,0 0-124 0 0,0 0-314 0 0,0 0-395 0 0,0 0-283 0 0,0 0 4 0 0,0 0 73 0 0,0 0-12 0 0,0 0-38 0 0,0 0-125 0 0,3 3-162 0 0,0 1-356 0 0,0-1-1 0 0,1 0 0 0 0,-1 0 1 0 0,1-1-1 0 0,0 1 1 0 0,0-1-1 0 0,0 0 1 0 0,0 0-1 0 0,0 0 0 0 0,0 0 1 0 0,1-1-1 0 0,-1 1 1 0 0,0-1-1 0 0,1-1 1 0 0,-1 1-1 0 0,1 0 0 0 0,-1-1 1 0 0,1 0-1 0 0,0 0 1 0 0,-1 0-1 0 0,1-1 1 0 0,-1 0-1 0 0,1 0 0 0 0,-1 0 1 0 0,0 0-1 0 0,1 0 1 0 0,-1-1-1 0 0,0 0 1 0 0,0 0-1 0 0,2-1-130 0 0,5-4 85 0 0,1 0 1 0 0,-1-1-1 0 0,-1 0 0 0 0,1 0 1 0 0,-2-1-1 0 0,1-1 0 0 0,-1 1 1 0 0,0-2-1 0 0,-1 1 1 0 0,0-1-1 0 0,-1 0 0 0 0,0-1 1 0 0,-1 0-1 0 0,0 0 0 0 0,-1 0 1 0 0,-1-1-1 0 0,4-12-85 0 0,29-162 292 0 0,-37 186-232 0 0,0 1-7 0 0,0 0 5 0 0,0 0-18 0 0,0 0-26 0 0,-11 30-198 0 0,-14 110 793 0 0,-5 69 33 0 0,28-11-378 0 0,2-197-264 0 0,0-1 10 0 0,0 0-32 0 0,0 0 4 0 0,0 0 20 0 0,0 0-16 0 0,0 0-4 0 0,0 0-27 0 0,1-14-2369 0 0,1 9-1659 0 0,-1 1-4598 0 0,0-2-3973 0 0</inkml:trace>
  <inkml:trace contextRef="#ctx0" brushRef="#br0" timeOffset="137323.672">18992 2065 0 0 0,'0'0'988'0'0,"0"0"813"0"0,0 0 450 0 0,0 0 147 0 0,0 0-30 0 0,0 0-187 0 0,0 0-238 0 0,0 0-248 0 0,0 0-252 0 0,0 0-231 0 0,7-2 515 0 0,-5 1 2490 0 0,3 262-808 0 0,-15-180-4347 0 0,11-101-3390 0 0,1 7-3576 0 0,-2 6-3510 0 0</inkml:trace>
  <inkml:trace contextRef="#ctx0" brushRef="#br0" timeOffset="137915.343">19145 2124 6097 0 0,'0'0'1594'0'0,"0"0"-143"0"0,0 0 160 0 0,0 0 160 0 0,0 0-51 0 0,0 0-289 0 0,0 0-360 0 0,0 0-289 0 0,0 0-162 0 0,0 0-21 0 0,0 0 31 0 0,0 0 36 0 0,0 0 34 0 0,-10 16 4421 0 0,-93 64-4290 0 0,55-44-554 0 0,91-28 362 0 0,-36-8-567 0 0,-2-1-32 0 0,1 1 0 0 0,-1-1 0 0 0,0 1 1 0 0,1 0-1 0 0,-1 0 0 0 0,0 1 0 0 0,0-1 1 0 0,1 1-1 0 0,-1 0 0 0 0,0 1 0 0 0,0-1 1 0 0,0 1-1 0 0,0 0 0 0 0,-1 0 0 0 0,1 1 1 0 0,0-1-1 0 0,-1 1 0 0 0,1 0 1 0 0,-1 0-1 0 0,0 1 0 0 0,0-1 0 0 0,-1 1 1 0 0,1 0-1 0 0,1 1-40 0 0,46 69 241 0 0,-50-73-275 0 0,0 0-1 0 0,0 0 0 0 0,0 0 1 0 0,0 0-1 0 0,1 0 1 0 0,-1 0-1 0 0,0 0 1 0 0,0 0-1 0 0,0-1 0 0 0,1 1 1 0 0,-1 0-1 0 0,0-1 1 0 0,1 1-1 0 0,-1-1 1 0 0,1 0-1 0 0,-1 1 0 0 0,1-1 1 0 0,-1 0-1 0 0,0 0 1 0 0,1 0-1 0 0,-1 0 1 0 0,1 0-1 0 0,-1 0 0 0 0,1 0 1 0 0,-1-1-1 0 0,1 1 1 0 0,-1-1-1 0 0,0 1 1 0 0,1-1-1 0 0,-1 1 0 0 0,0-1 1 0 0,1 0-1 0 0,-1 1 1 0 0,0-1-1 0 0,1 0 35 0 0,17-11-7341 0 0,-14 8 3443 0 0,-1 3-8582 0 0</inkml:trace>
  <inkml:trace contextRef="#ctx0" brushRef="#br0" timeOffset="155396.26">392 2511 0 0 0,'0'0'1463'0'0,"0"0"195"0"0,0 0 242 0 0,0 0 234 0 0,0 0 89 0 0,0 0-128 0 0,0 0-277 0 0,0 0-307 0 0,0 0-208 0 0,0 0-119 0 0,0 0-65 0 0,-1-5-36 0 0,-3-15-59 0 0,3 16-94 0 0,1 4-101 0 0,0 0-106 0 0,0 0-98 0 0,0 0-85 0 0,0 0-70 0 0,0 0-79 0 0,0 0-79 0 0,0 0-47 0 0,0 0-33 0 0,0 0-25 0 0,0 0-4 0 0,0 0-22 0 0,0 0-32 0 0,2 18 493 0 0,8 86 230 0 0,-5 1 0 0 0,-6 69-872 0 0,-22-1 148 0 0,6-93-169 0 0,10-70-1952 0 0,7-34-6298 0 0,0 13 2510 0 0,0 4-5367 0 0</inkml:trace>
  <inkml:trace contextRef="#ctx0" brushRef="#br0" timeOffset="160280.305">313 2544 0 0 0,'0'0'527'0'0,"0"0"252"0"0,0 0 214 0 0,0 0 163 0 0,0 0 105 0 0,0 0-50 0 0,0-3-98 0 0,0-15 1976 0 0,0 17-2008 0 0,0 1 1 0 0,0 0-35 0 0,0 0-44 0 0,0 0-42 0 0,0 0-61 0 0,0 0-51 0 0,0 0-52 0 0,0 0-59 0 0,0 0-53 0 0,0 0-35 0 0,0 0-57 0 0,0 0-51 0 0,0 0-38 0 0,0 0-60 0 0,2 0 2491 0 0,11-4-1932 0 0,38-21-542 0 0,62-12-75 0 0,-104 34-361 0 0,14-7 20 0 0,1 2 0 0 0,0 1 1 0 0,0 1-1 0 0,1 1 1 0 0,-1 1-1 0 0,1 1 0 0 0,0 2 1 0 0,0 0-1 0 0,6 2-45 0 0,-28 0 3 0 0,1 1-1 0 0,-1-1 1 0 0,0 1 0 0 0,0 0-1 0 0,1 0 1 0 0,-1 1 0 0 0,0-1-1 0 0,-1 1 1 0 0,1-1 0 0 0,0 1-1 0 0,-1 0 1 0 0,0 0-1 0 0,1 0 1 0 0,-1 1 0 0 0,0-1-1 0 0,-1 0 1 0 0,1 1 0 0 0,-1-1-1 0 0,1 1 1 0 0,-1-1-1 0 0,0 1 1 0 0,0 0 0 0 0,-1 0-1 0 0,1-1 1 0 0,-1 1 0 0 0,0 0-1 0 0,0 0 1 0 0,0 0 0 0 0,0-1-1 0 0,-1 1 1 0 0,1 0-1 0 0,-1 0 1 0 0,0-1 0 0 0,0 1-1 0 0,-1-1 1 0 0,1 1 0 0 0,-1-1-1 0 0,1 1 1 0 0,-1-1 0 0 0,0 0-1 0 0,-3 3-2 0 0,-10 11 40 0 0,0 0 0 0 0,-2-1-1 0 0,0-1 1 0 0,-1-1 0 0 0,-1-1-1 0 0,0 0 1 0 0,0-1 0 0 0,-21 9-40 0 0,23-12 9 0 0,-109 53 64 0 0,294-35 37 0 0,-44 27-84 0 0,-118-46-23 0 0,0-1-1 0 0,-1 1 1 0 0,0 0-1 0 0,0 0 1 0 0,-1 0-1 0 0,0 0 1 0 0,-1 1-1 0 0,0 0 0 0 0,0 0 1 0 0,-1 0-1 0 0,0 0 1 0 0,0 0-1 0 0,-1 0 1 0 0,-1 0-1 0 0,1 1 1 0 0,-1-1-1 0 0,-1 0 1 0 0,0 1-1 0 0,0-1 1 0 0,-1 2-3 0 0,0-7 20 0 0,0 1 1 0 0,0-1 0 0 0,0 0-1 0 0,0 0 1 0 0,-1 0-1 0 0,1 0 1 0 0,-1 0 0 0 0,0-1-1 0 0,0 1 1 0 0,0-1 0 0 0,-1 0-1 0 0,1 0 1 0 0,-1 0 0 0 0,0 0-1 0 0,0-1 1 0 0,0 0-1 0 0,0 1 1 0 0,0-1 0 0 0,0-1-1 0 0,-1 1 1 0 0,-1 0-21 0 0,-11 6 123 0 0,-8 3-40 0 0,-1-1 0 0 0,-1-1 0 0 0,1-2 0 0 0,-1-1 0 0 0,-1-1-1 0 0,-12 1-82 0 0,4-1 58 0 0,-165 10 168 0 0,201-15-287 0 0,0 0-14 0 0,0 0-81 0 0,0 0-123 0 0,16-6-8934 0 0,-10 5 2519 0 0,3 1-5706 0 0</inkml:trace>
  <inkml:trace contextRef="#ctx0" brushRef="#br0" timeOffset="178992.485">1183 2960 0 0 0,'0'0'189'0'0,"0"0"542"0"0,0 0 56 0 0,0 0 17 0 0,0 0 19 0 0,0 0 63 0 0,0 0 42 0 0,0 0-49 0 0,0 0-37 0 0,0 0 8 0 0,0-2-2 0 0,0 1-679 0 0,-1-12 1756 0 0,-3 7 8769 0 0,4 6-10419 0 0,0 0 20 0 0,0 0 34 0 0,-5 0 2583 0 0,-15-1-2413 0 0,-69-5 950 0 0,52 41-1226 0 0,2 25 309 0 0,29-11-52 0 0,6-42-448 0 0,0 1-1 0 0,0-1 1 0 0,0 0 0 0 0,1 1 0 0 0,0-1-1 0 0,1 0 1 0 0,-1 0 0 0 0,1 0 0 0 0,1 0 0 0 0,-1 0-1 0 0,1 0 1 0 0,4 6-32 0 0,7 7 207 0 0,31 27 192 0 0,19-33 22 0 0,-57-14-364 0 0,-1 1-1 0 0,1-1 1 0 0,-1 0 0 0 0,0-1-1 0 0,1 0 1 0 0,-1 0 0 0 0,0 0-1 0 0,1-1 1 0 0,-1 1 0 0 0,0-2-1 0 0,0 1 1 0 0,0-1 0 0 0,-1 1 0 0 0,1-2-1 0 0,-1 1 1 0 0,1-1-57 0 0,5-13 300 0 0,8-13-119 0 0,11-14-67 0 0,-30-5 94 0 0,-27 3-98 0 0,-36-35-112 0 0,-18 48-32 0 0,25 28-1214 0 0,55 5 849 0 0,1 0-142 0 0,0 0-202 0 0,0 0-325 0 0,0 0-420 0 0,2 1-7508 0 0,0 2-3261 0 0</inkml:trace>
  <inkml:trace contextRef="#ctx0" brushRef="#br0" timeOffset="179706.218">1839 2920 0 0 0,'0'0'1515'0'0,"0"0"13"0"0,0 0 11 0 0,0 0-9 0 0,0 0-20 0 0,0 0-69 0 0,0 0-115 0 0,0 0-157 0 0,0 0-115 0 0,0 0-46 0 0,0 0 3 0 0,0 0 13 0 0,0 0-22 0 0,0 0-66 0 0,0 0-98 0 0,-2 8 5225 0 0,-4 9-4709 0 0,-40 50 271 0 0,-127 131-257 0 0,104-135-1041 0 0,66-70-1225 0 0,8-18-3994 0 0,-4 21 2369 0 0,0 0-3757 0 0,0 0-5534 0 0</inkml:trace>
  <inkml:trace contextRef="#ctx0" brushRef="#br0" timeOffset="180406.091">1458 2909 8802 0 0,'0'0'2965'0'0,"0"0"-665"0"0,0 0-320 0 0,0 0-96 0 0,0 0-223 0 0,0 0-311 0 0,0 0-367 0 0,0 0-346 0 0,0 0-185 0 0,0 0-89 0 0,0 0-11 0 0,0 0 80 0 0,0 0 39 0 0,3 0 14 0 0,4 2-274 0 0,0-1-1 0 0,0 1 0 0 0,0 1 1 0 0,0 0-1 0 0,0-1 0 0 0,0 2 1 0 0,-1-1-1 0 0,1 1 0 0 0,-1 0 1 0 0,0 1-1 0 0,-1-1 0 0 0,1 1 1 0 0,-1 0-1 0 0,1 1 0 0 0,-2-1 0 0 0,1 1 1 0 0,2 4-211 0 0,166 176 1264 0 0,-95-116-819 0 0,-63-59-288 0 0,-15-10-129 0 0,0-1 4 0 0,0 0-11 0 0,0 0 2 0 0,0 0 5 0 0,0 0 16 0 0,0 0 2 0 0,0 0-12 0 0,0 0-28 0 0,0 0 16 0 0,0 0-9 0 0,0 0 2 0 0,0 0 1 0 0,0 0-6 0 0,0 0-23 0 0,0 0-15 0 0,0 0 5 0 0,20 30 109 0 0,-5-19-681 0 0,-16-25-4467 0 0,2 10 619 0 0,-1-1-8190 0 0</inkml:trace>
  <inkml:trace contextRef="#ctx0" brushRef="#br0" timeOffset="186259.239">2477 3229 2545 0 0,'0'0'1499'0'0,"0"0"-62"0"0,0 0 98 0 0,0 0 111 0 0,0 0-31 0 0,0 0-204 0 0,0 0-275 0 0,0 0-202 0 0,0 0-88 0 0,0 0-3 0 0,0 0 17 0 0,0 0-11 0 0,0 0-76 0 0,18 3 6942 0 0,34-31-6049 0 0,12-10-986 0 0,58-57-9 0 0,-55 39-391 0 0,-36 35-169 0 0,-16 17 177 0 0,37-33-51 0 0,-23 23-201 0 0,20-8 7 0 0,-47 21-46 0 0,0 1 0 0 0,-1-1 0 0 0,1 1 0 0 0,0 0 0 0 0,0 0 1 0 0,0 0-1 0 0,0 0 0 0 0,0 0 0 0 0,-1 1 0 0 0,1-1 0 0 0,0 0 1 0 0,0 1-1 0 0,0-1 0 0 0,-1 1 0 0 0,1 0 0 0 0,0 0 0 0 0,-1-1 1 0 0,1 1-1 0 0,-1 0 0 0 0,1 0 0 0 0,-1 1 0 0 0,1-1 0 0 0,-1 0 0 0 0,1 0 1 0 0,-1 1-1 0 0,0-1 0 0 0,0 1 0 0 0,0-1 0 0 0,0 1 0 0 0,0-1 1 0 0,0 1-1 0 0,0 0 0 0 0,-1 0 3 0 0,2 0-38 0 0,15 43 48 0 0,-15-21 28 0 0,-2-20-38 0 0,1 0 0 0 0,-1 0 1 0 0,0 0-1 0 0,0 0 0 0 0,0 0 0 0 0,0 0 1 0 0,-1 0-1 0 0,1 0 0 0 0,-1 0 0 0 0,0 0 1 0 0,0 0-1 0 0,-1 0 0 0 0,1-1 0 0 0,-1 1 0 0 0,0 0 1 0 0,-1 1-1 0 0,-5 5 20 0 0,-1-1 0 0 0,0 0 0 0 0,0-1 0 0 0,-1 0 1 0 0,0 0-1 0 0,0-1 0 0 0,-1 0 0 0 0,0-1 1 0 0,0-1-1 0 0,0 1 0 0 0,-1-2 0 0 0,0 1 0 0 0,-1-2-20 0 0,-63 8 60 0 0,75-11-46 0 0,1 0 8 0 0,0 0 2 0 0,0 0-5 0 0,0 0-20 0 0,0-3-3 0 0,0 3-4 0 0,0 0 14 0 0,0 0-4 0 0,0 0 15 0 0,0 0-5 0 0,0 0-21 0 0,0 0-5 0 0,0 0-12 0 0,0 0 7 0 0,0 0 27 0 0,0 0 4 0 0,0 0 7 0 0,0 0-9 0 0,0 0-4 0 0,0 0-8 0 0,0 0 10 0 0,0 0-12 0 0,0 0-6 0 0,0 0-6 0 0,0 0 13 0 0,0 0-10 0 0,0 0 19 0 0,0 0 14 0 0,0 0-22 0 0,0 0 7 0 0,0 0-9 0 0,0 0 23 0 0,0 0 5 0 0,0 0-27 0 0,0 0-8 0 0,0 0 11 0 0,0 0-6 0 0,0 0 11 0 0,0 0-9 0 0,0 0 19 0 0,0 0-5 0 0,0 0-2 0 0,0 0 2 0 0,0 0 6 0 0,0 0 1 0 0,0 0-13 0 0,0 0 15 0 0,0 0-14 0 0,0 0 18 0 0,0 0-5 0 0,0 0-3 0 0,0 0-10 0 0,0 0-13 0 0,0 0 14 0 0,0 0 11 0 0,0 0 10 0 0,0 0-2 0 0,0 0 16 0 0,0 0-25 0 0,0 0-8 0 0,0 0 0 0 0,0 0 8 0 0,0 0 20 0 0,0 0-32 0 0,-29-4 32 0 0,108 45-289 0 0,-31-26 280 0 0,-10-10 40 0 0,-24-2-48 0 0,1 0-1 0 0,0-2 0 0 0,-1 1 0 0 0,1-2 1 0 0,0 0-1 0 0,-1-1 0 0 0,1-1 0 0 0,10-2-18 0 0,91-37 238 0 0,-103 34-204 0 0,-1-1 1 0 0,0 1 0 0 0,0-2-1 0 0,0 0 1 0 0,-1 0 0 0 0,-1-1-1 0 0,1 0 1 0 0,-2-1 0 0 0,1 0-1 0 0,-1-1 1 0 0,-1 0 0 0 0,0 0-1 0 0,-1-1 1 0 0,-1 1 0 0 0,0-2-1 0 0,0 1 1 0 0,3-14-35 0 0,3-18 6 0 0,-2-1-1 0 0,-3 0 1 0 0,-1-1-1 0 0,-2 0 1 0 0,-2 1-1 0 0,-4-42-5 0 0,-36-59 70 0 0,38 147-82 0 0,0 1 1 0 0,-1-1 0 0 0,1 0 0 0 0,0 0 0 0 0,0 0-1 0 0,0 0 1 0 0,0 0 0 0 0,-1 0 0 0 0,1 0-1 0 0,0 1 1 0 0,0-1 0 0 0,0 0 0 0 0,-1 0-1 0 0,1 0 1 0 0,0 0 0 0 0,0 0 0 0 0,-1 0 0 0 0,1 0-1 0 0,0 0 1 0 0,0 0 0 0 0,0 0 0 0 0,-1 0-1 0 0,1 0 1 0 0,0 0 0 0 0,0 0 0 0 0,0 0 0 0 0,-1 0-1 0 0,1-1 1 0 0,0 1 0 0 0,0 0 0 0 0,0 0-1 0 0,-1 0 1 0 0,1 0 0 0 0,0 0 0 0 0,0 0-1 0 0,0-1 12 0 0,0 24-74 0 0,32 146 153 0 0,-24-76-50 0 0,-4 0 0 0 0,-4 1 1 0 0,-6 31-30 0 0,-1-41-18 0 0,7-84 36 0 0,0 0-28 0 0,0 0-11 0 0,0 0 1 0 0,0 0-3 0 0,0 0 29 0 0,0 0 14 0 0,0 0-23 0 0,0 0 10 0 0,0 0-11 0 0,0 0-7 0 0,0 0-13 0 0,0 0-15 0 0,0 0-1 0 0,0 0 23 0 0,0 0-6 0 0,0 0-6 0 0,0 0 0 0 0,0 0-18 0 0,0 0-12 0 0,2-36-11270 0 0,3 28 4234 0 0,-1 1-4674 0 0</inkml:trace>
  <inkml:trace contextRef="#ctx0" brushRef="#br0" timeOffset="186557.161">3149 2820 8746 0 0,'0'0'2498'0'0,"0"0"-463"0"0,0 0-328 0 0,0 0-140 0 0,0 0-121 0 0,0 0-189 0 0,0 0-298 0 0,0 0-336 0 0,0 0-239 0 0,0 0-131 0 0,0 0-25 0 0,0 0 42 0 0,0 0 154 0 0,4 0 147 0 0,203-6 3747 0 0,24-16-4461 0 0,-132 21-4994 0 0,-87 1 124 0 0,-5 3-6531 0 0</inkml:trace>
  <inkml:trace contextRef="#ctx0" brushRef="#br0" timeOffset="187813.348">3956 2861 9250 0 0,'0'0'2651'0'0,"0"0"-744"0"0,0 0-377 0 0,0 0-78 0 0,0 0-110 0 0,0 0-153 0 0,0 0-210 0 0,0 0-255 0 0,0 0-171 0 0,0 0-87 0 0,0 0-51 0 0,0 0-17 0 0,0 0 3 0 0,-31 15-22 0 0,-94 49-51 0 0,59-16 173 0 0,60-43-466 0 0,-1 1 0 0 0,1-1 1 0 0,-1 1-1 0 0,2 1 0 0 0,-1-1 0 0 0,1 1 0 0 0,0-1 0 0 0,0 2 0 0 0,1-1 0 0 0,0 0 0 0 0,0 1 0 0 0,0 0 0 0 0,1 0 1 0 0,1 0-1 0 0,-1 0 0 0 0,1 0 0 0 0,1 1 0 0 0,-1-1 0 0 0,1 6-35 0 0,3-11 41 0 0,0 0 0 0 0,0 0 0 0 0,0 0 0 0 0,1-1 0 0 0,-1 1 0 0 0,1-1 0 0 0,0 1 0 0 0,-1-1 0 0 0,1 0 0 0 0,0 0 0 0 0,0 0 0 0 0,1 0 1 0 0,-1-1-1 0 0,0 1 0 0 0,0-1 0 0 0,1 0 0 0 0,-1 0 0 0 0,1 0 0 0 0,-1 0 0 0 0,1-1 0 0 0,0 1 0 0 0,-1-1 0 0 0,1 0 0 0 0,-1 0 0 0 0,1-1 0 0 0,-1 1 0 0 0,1 0 0 0 0,0-1 0 0 0,-1 0 0 0 0,0 0 0 0 0,1 0 0 0 0,-1-1 0 0 0,0 1 0 0 0,1-1 0 0 0,0 0-41 0 0,20-10 181 0 0,-1-1-1 0 0,-1 0 0 0 0,0-2 0 0 0,-1-1 0 0 0,-1 0 0 0 0,0-2 1 0 0,-2 0-1 0 0,0-1 0 0 0,0-1 0 0 0,4-8-180 0 0,-17 19 72 0 0,0 3-266 0 0,-8 15-277 0 0,-7 17 253 0 0,5-17 191 0 0,2 0 0 0 0,-1 0 0 0 0,1 0 0 0 0,1 0 0 0 0,0 1 0 0 0,0-1 0 0 0,0 1 0 0 0,2-1 0 0 0,-1 1 0 0 0,1 2 27 0 0,2-9-4 0 0,-1 1 0 0 0,1-1 1 0 0,0 0-1 0 0,0 0 1 0 0,1 0-1 0 0,-1-1 1 0 0,1 1-1 0 0,-1 0 1 0 0,1-1-1 0 0,0 0 1 0 0,0 0-1 0 0,0 1 0 0 0,0-2 1 0 0,0 1-1 0 0,0 0 1 0 0,1-1-1 0 0,-1 1 1 0 0,0-1-1 0 0,1 0 1 0 0,-1 0-1 0 0,1 0 1 0 0,0-1-1 0 0,-1 1 1 0 0,1-1-1 0 0,0 0 0 0 0,3 0 4 0 0,4 0 32 0 0,1 0 0 0 0,-1 0 0 0 0,1-1 0 0 0,-1-1 0 0 0,1 0 0 0 0,-1 0 0 0 0,0-1-1 0 0,0-1 1 0 0,0 1 0 0 0,11-7-32 0 0,-2 0 56 0 0,-1-2-1 0 0,1 0 1 0 0,-2-1-1 0 0,0-1 1 0 0,0-1-1 0 0,-1 0 1 0 0,-1-1-1 0 0,-1-1 1 0 0,0 0-1 0 0,-1-2 0 0 0,-1 1 1 0 0,-1-2-1 0 0,-1 1 1 0 0,0-2-1 0 0,6-16-55 0 0,-12-36 152 0 0,-7 72-157 0 0,0 0 0 0 0,-1-1-1 0 0,1 1 1 0 0,-1 0-1 0 0,1 1 1 0 0,-1-1 0 0 0,0 0-1 0 0,1 1 1 0 0,-1-1 0 0 0,0 1-1 0 0,1 0 1 0 0,-1 0-1 0 0,0 0 1 0 0,0 0 0 0 0,1 1-1 0 0,-1-1 1 0 0,0 1-1 0 0,1-1 1 0 0,-1 1 0 0 0,1 0-1 0 0,-1 0 1 0 0,1 0-1 0 0,-1 0 1 0 0,0 1 5 0 0,-6 3-25 0 0,1-1 0 0 0,0 1 0 0 0,0 1 1 0 0,0-1-1 0 0,1 2 0 0 0,0-1 0 0 0,0 1 0 0 0,0 0 0 0 0,1 0 0 0 0,0 0 0 0 0,0 1 1 0 0,1 0-1 0 0,0 0 0 0 0,1 1 0 0 0,-1 0 0 0 0,2-1 0 0 0,-1 1 0 0 0,1 0 0 0 0,1 1 1 0 0,-1 3 24 0 0,5-10 0 0 0,0 0 0 0 0,0 0 0 0 0,1 0 1 0 0,0 0-1 0 0,0-1 0 0 0,-1 1 0 0 0,1-1 1 0 0,1 0-1 0 0,-1 0 0 0 0,0 0 0 0 0,1 0 1 0 0,-1 0-1 0 0,1-1 0 0 0,-1 1 0 0 0,1-1 1 0 0,-1 0-1 0 0,1 0 0 0 0,0 0 0 0 0,0-1 1 0 0,0 1-1 0 0,-1-1 0 0 0,1 0 0 0 0,0 0 1 0 0,0-1-1 0 0,0 1 0 0 0,0-1 0 0 0,1 0 0 0 0,182 9 234 0 0,-182-7-230 0 0,-1 1 0 0 0,0 0 1 0 0,0 0-1 0 0,0 0 0 0 0,0 1 1 0 0,-1-1-1 0 0,1 1 1 0 0,-1 0-1 0 0,1 0 0 0 0,-1 0 1 0 0,0 1-1 0 0,0-1 0 0 0,0 1 1 0 0,-1-1-1 0 0,1 1 0 0 0,-1 0 1 0 0,0 0-1 0 0,0 0 1 0 0,-1 0-1 0 0,1 1 0 0 0,-1-1 1 0 0,1 0-1 0 0,-2 1 0 0 0,1-1 1 0 0,0 3-5 0 0,0-2 2 0 0,-1 0 0 0 0,1-1 0 0 0,1 1 0 0 0,-1-1 1 0 0,1 1-1 0 0,0-1 0 0 0,-1 0 0 0 0,2 1 0 0 0,-1-1 0 0 0,1 0 1 0 0,-1 0-1 0 0,1-1 0 0 0,0 1 0 0 0,0-1 0 0 0,1 1 0 0 0,-1-1 1 0 0,1 0-1 0 0,0 0 0 0 0,-1 0 0 0 0,1-1 0 0 0,1 1-2 0 0,0-2 9 0 0,0 0 0 0 0,0 0 0 0 0,0 0 0 0 0,0 0 0 0 0,0-1 0 0 0,1 0 0 0 0,-1 0 0 0 0,0 0 0 0 0,0-1 0 0 0,0 0 0 0 0,0 0 0 0 0,0 0 0 0 0,0 0 0 0 0,0-1 0 0 0,0 0 0 0 0,0 0 0 0 0,0 0 0 0 0,-1-1 0 0 0,1 0 0 0 0,-1 1 0 0 0,0-2-1 0 0,2 0-8 0 0,81-83 370 0 0,-69 57-315 0 0,-2 0-1 0 0,0-1 1 0 0,-2 0-1 0 0,-2-2 1 0 0,0 1-1 0 0,-3-1 1 0 0,0-1 0 0 0,-2 0-1 0 0,-2 0 1 0 0,-1-3-55 0 0,18-78 46 0 0,-19 103-45 0 0,3-8 12 0 0,-1 0 0 0 0,-1 0 1 0 0,-1 0-1 0 0,-1 0 0 0 0,0 0 1 0 0,-2-1-1 0 0,0 1 0 0 0,-1 0 0 0 0,-1-1 1 0 0,-1 1-1 0 0,-2-3-13 0 0,5 22 5 0 0,0 0-1 0 0,0 1 1 0 0,-1-1-1 0 0,1 1 1 0 0,0-1 0 0 0,-1 0-1 0 0,1 1 1 0 0,0-1-1 0 0,-1 1 1 0 0,1-1 0 0 0,-1 1-1 0 0,1-1 1 0 0,-1 1-1 0 0,1-1 1 0 0,-1 1 0 0 0,1-1-1 0 0,-1 1 1 0 0,1 0-1 0 0,-1-1 1 0 0,0 1 0 0 0,1 0-1 0 0,-1 0 1 0 0,0-1-1 0 0,1 1 1 0 0,-1 0 0 0 0,0 0-1 0 0,1 0 1 0 0,-1 0-1 0 0,0 0 1 0 0,1 0 0 0 0,-1 0-1 0 0,0 0 1 0 0,1 0-1 0 0,-1 0 1 0 0,0 0 0 0 0,1 0-1 0 0,-1 1 1 0 0,0-1-1 0 0,1 0 1 0 0,-1 0 0 0 0,0 1-1 0 0,1-1 1 0 0,-1 0-1 0 0,1 1 1 0 0,-1-1 0 0 0,1 1-1 0 0,-1-1 1 0 0,1 1-1 0 0,-1-1 1 0 0,1 1 0 0 0,-1-1-1 0 0,1 1 1 0 0,0-1-1 0 0,-1 1 1 0 0,1 0-5 0 0,-30 34-80 0 0,27-32 112 0 0,-6 14-23 0 0,1-1 0 0 0,0 2 0 0 0,1-1 0 0 0,1 1-1 0 0,1 0 1 0 0,0 0 0 0 0,2 0 0 0 0,0 1 0 0 0,1-1-1 0 0,0 1 1 0 0,2 0 0 0 0,0 0 0 0 0,2 11-9 0 0,-2-21 5 0 0,30 163 78 0 0,-6-67-52 0 0,11 89 3 0 0,-22-133-43 0 0,-21-192-6526 0 0,8 96 2455 0 0,0 12-2803 0 0,0 11-4336 0 0</inkml:trace>
  <inkml:trace contextRef="#ctx0" brushRef="#br0" timeOffset="188027.417">4670 2776 10546 0 0,'0'0'2976'0'0,"0"0"-339"0"0,0 0-295 0 0,0 0-296 0 0,0 0-382 0 0,0 0-426 0 0,0 0-394 0 0,0 0-278 0 0,0 0-142 0 0,0 0-82 0 0,0 0 44 0 0,0 0 65 0 0,8 1 22 0 0,17 0-131 0 0,0-1 0 0 0,1-1 0 0 0,-1-1 0 0 0,0-2 0 0 0,0 0 0 0 0,21-8-342 0 0,93-12 18 0 0,-49 21-1548 0 0,-52 3-4480 0 0,-36 0 5632 0 0,10 0-11731 0 0</inkml:trace>
  <inkml:trace contextRef="#ctx0" brushRef="#br0" timeOffset="188579.427">5620 2783 14979 0 0,'0'0'2433'0'0,"0"0"-813"0"0,0 0-261 0 0,0 0-96 0 0,0 0-167 0 0,0 0-201 0 0,0 0-255 0 0,0 0-193 0 0,0 0-110 0 0,0 0-58 0 0,0 0-51 0 0,0 0-25 0 0,0 0 18 0 0,-16 4 14 0 0,-110 29 769 0 0,82-11-433 0 0,44-22-572 0 0,0 26-89 0 0,1-21 92 0 0,0 0 0 0 0,0-1-1 0 0,1 1 1 0 0,-1 0 0 0 0,1-1-1 0 0,0 1 1 0 0,0-1 0 0 0,1 0-1 0 0,0 0 1 0 0,-1 0 0 0 0,1 0 0 0 0,1 0-1 0 0,-1 0 1 0 0,0-1 0 0 0,1 1-2 0 0,21 28 65 0 0,41 88 220 0 0,-65-117-230 0 0,0 1 0 0 0,0-1-1 0 0,0 0 1 0 0,-1 0-1 0 0,1 0 1 0 0,-1 1 0 0 0,0-1-1 0 0,0 0 1 0 0,0 0-1 0 0,0 1 1 0 0,-1-1-1 0 0,1 0 1 0 0,-1 0 0 0 0,0 0-1 0 0,0 1 1 0 0,0-1-1 0 0,0 0 1 0 0,-1 0 0 0 0,1 0-1 0 0,-1-1 1 0 0,0 1-1 0 0,0 0 1 0 0,0-1 0 0 0,0 1-1 0 0,0-1 1 0 0,0 1-1 0 0,-1-1 1 0 0,1 0 0 0 0,-1 0-1 0 0,0 0 1 0 0,1-1-1 0 0,-2 2-54 0 0,-11 4 47 0 0,0 0-1 0 0,0-1 1 0 0,-1-1-1 0 0,0 0 1 0 0,0-1-1 0 0,0-1 0 0 0,0 0 1 0 0,0-1-1 0 0,-1-1 1 0 0,1 0-1 0 0,-2-2-46 0 0,15 1-49 0 0,1 0 1 0 0,-1 0-1 0 0,0 0 0 0 0,1 0 1 0 0,-1-1-1 0 0,0 1 0 0 0,1-1 1 0 0,-1 0-1 0 0,1 0 0 0 0,-1 0 1 0 0,1 0-1 0 0,-1 0 0 0 0,1-1 1 0 0,0 1-1 0 0,-1-1 0 0 0,1 0 1 0 0,0 1-1 0 0,0-1 0 0 0,0 0 1 0 0,1 0-1 0 0,-1 0 0 0 0,0 0 1 0 0,1 0-1 0 0,-1-1 0 0 0,1 1 1 0 0,0-1-1 0 0,-1 1 49 0 0,-2-14-4149 0 0,2-1-3704 0 0,2 10-5015 0 0</inkml:trace>
  <inkml:trace contextRef="#ctx0" brushRef="#br0" timeOffset="195193.098">401 4061 0 0 0,'0'0'1386'0'0,"0"0"550"0"0,0 0 143 0 0,0 0-10 0 0,0 0-74 0 0,0 0-152 0 0,0 0-219 0 0,0 0-225 0 0,0 0-181 0 0,0 0-105 0 0,0 0-87 0 0,-17-30 4703 0 0,-78 8-4139 0 0,79 23-1513 0 0,0 0 1 0 0,0 1 0 0 0,0 0 0 0 0,0 1 0 0 0,0 1-1 0 0,1 0 1 0 0,0 1 0 0 0,0 1 0 0 0,0 1-1 0 0,1 0 1 0 0,0 0 0 0 0,0 2 0 0 0,1 0-1 0 0,0 0 1 0 0,0 1 0 0 0,-2 3-78 0 0,12-10 8 0 0,0 0-1 0 0,0 0 1 0 0,0 0-1 0 0,0 0 1 0 0,1 0 0 0 0,-1 0-1 0 0,1 1 1 0 0,0-1 0 0 0,0 1-1 0 0,0 0 1 0 0,0 0 0 0 0,1 0-1 0 0,0-1 1 0 0,0 2 0 0 0,0-1-1 0 0,0 0 1 0 0,0 0-1 0 0,1 0 1 0 0,-1 0 0 0 0,1 0-1 0 0,1 0 1 0 0,-1 1 0 0 0,0-1-1 0 0,1 0 1 0 0,0 0 0 0 0,0 0-1 0 0,0 0 1 0 0,0 0-1 0 0,1 0 1 0 0,0-1 0 0 0,-1 1-1 0 0,2 0 1 0 0,-1-1 0 0 0,0 1-1 0 0,1-1 1 0 0,-1 0 0 0 0,1 1-1 0 0,0-1 1 0 0,0-1-1 0 0,0 1 1 0 0,0 0 0 0 0,1-1-1 0 0,-1 0 1 0 0,2 1-8 0 0,7 2 44 0 0,0-1 0 0 0,0-1 0 0 0,1 0 0 0 0,-1-1 0 0 0,1 0 0 0 0,-1-1 0 0 0,1 0 0 0 0,0-1-1 0 0,-1-1 1 0 0,1 0 0 0 0,0 0 0 0 0,-1-2 0 0 0,1 1 0 0 0,-1-1 0 0 0,0-1 0 0 0,0 0 0 0 0,0-1 0 0 0,-1-1 0 0 0,1 0-44 0 0,-7 4 37 0 0,1-1 0 0 0,-1 0-1 0 0,0-1 1 0 0,0 0 0 0 0,0 1 0 0 0,0-2 0 0 0,-1 1 0 0 0,0 0 0 0 0,0-1-1 0 0,0 0 1 0 0,0 0 0 0 0,-1 0 0 0 0,0 0 0 0 0,0-1 0 0 0,0 1 0 0 0,-1-1 0 0 0,1 0-1 0 0,-1 1 1 0 0,-1-1 0 0 0,1 0 0 0 0,-1 0 0 0 0,0 0 0 0 0,-1-1 0 0 0,1 1-1 0 0,-1 0-36 0 0,0-16 104 0 0,0 22-81 0 0,0 0-2 0 0,0 0-15 0 0,0 0-29 0 0,0 0-20 0 0,0 11-222 0 0,-15 81 160 0 0,15-88 104 0 0,0 1 1 0 0,0 0 0 0 0,0 0-1 0 0,1 0 1 0 0,0 0 0 0 0,0-1-1 0 0,0 1 1 0 0,1 0 0 0 0,-1-1-1 0 0,1 1 1 0 0,0-1 0 0 0,0 1-1 0 0,1-1 1 0 0,-1 0 0 0 0,1 0-1 0 0,0 0 1 0 0,0 0 0 0 0,0-1-1 0 0,1 1 1 0 0,-1-1 0 0 0,1 0-1 0 0,0 0 1 0 0,0 0 0 0 0,0 0-1 0 0,0-1 1 0 0,0 0 0 0 0,1 0-1 0 0,-1 0 1 0 0,1 0 0 0 0,-1-1-1 0 0,1 1 1 0 0,3-1 0 0 0,-1 1 14 0 0,1 0 0 0 0,-1-1 0 0 0,0 0 1 0 0,1 0-1 0 0,-1-1 0 0 0,1 0 0 0 0,-1 0 0 0 0,0-1 0 0 0,1 0 1 0 0,-1 0-1 0 0,0-1 0 0 0,1 0 0 0 0,-1 0 0 0 0,0-1 0 0 0,-1 0 0 0 0,1 0 1 0 0,0 0-1 0 0,0-2-14 0 0,10-4 48 0 0,0-2 0 0 0,-1 0 0 0 0,0-1 0 0 0,0 0 0 0 0,-2-1 0 0 0,0-1 0 0 0,0-1 1 0 0,-1 0-1 0 0,-1 0 0 0 0,0-1 0 0 0,-2-1 0 0 0,0 0 0 0 0,0 0 0 0 0,-1-2-48 0 0,5-18 59 0 0,-1-1 0 0 0,-2 0-1 0 0,-1 0 1 0 0,-2-1 0 0 0,-2 0-1 0 0,-2-1 1 0 0,-1 1 0 0 0,-2-17-59 0 0,-14 23 238 0 0,6 62-182 0 0,-19 97 60 0 0,43 353 379 0 0,-3-366-447 0 0,-14-113-5 0 0,0 0-40 0 0,0 0-9 0 0,0 0 6 0 0,0 0-13 0 0,0 0 16 0 0,0 0 5 0 0,0 0-10 0 0,0 0-31 0 0,-4-22-614 0 0,-17-29-2831 0 0,17 33-821 0 0,2-1-4458 0 0,2 15-2850 0 0</inkml:trace>
  <inkml:trace contextRef="#ctx0" brushRef="#br0" timeOffset="195632.311">613 3984 3913 0 0,'0'0'2098'0'0,"0"0"-97"0"0,0 0 88 0 0,0 0 78 0 0,0 0 16 0 0,0 0-188 0 0,0 0-353 0 0,0 0-287 0 0,0 0-242 0 0,0 0-183 0 0,0 0-106 0 0,0 0-86 0 0,0 0-80 0 0,-5-2-63 0 0,-15-5-55 0 0,15 5-62 0 0,5 2-49 0 0,0 0-53 0 0,0 0-54 0 0,13-1 1134 0 0,243-43 750 0 0,-82 12-1595 0 0,-142 31-1948 0 0,-43 9-1932 0 0,8-5-1585 0 0,0 1-7403 0 0</inkml:trace>
  <inkml:trace contextRef="#ctx0" brushRef="#br0" timeOffset="198511.2">1701 4105 1400 0 0,'0'0'867'0'0,"0"0"-83"0"0,0 0 325 0 0,0 0 506 0 0,0 0 353 0 0,0 0 68 0 0,0 0-237 0 0,0 0-340 0 0,0 0-224 0 0,0 0-78 0 0,0 0-12 0 0,0-5-33 0 0,0-14-82 0 0,0 14-128 0 0,0 5-121 0 0,0 0-121 0 0,0 0-101 0 0,0 0-75 0 0,0 0-81 0 0,0 0-74 0 0,0 22 610 0 0,3 231 81 0 0,-5-233-108 0 0,-4-31 1038 0 0,-4-31-1038 0 0,7 24-897 0 0,2-1-1 0 0,0 0 0 0 0,2 0 0 0 0,0 1 0 0 0,1-1 0 0 0,0 0 1 0 0,2 1-1 0 0,0 0 0 0 0,1-1 0 0 0,1 2 0 0 0,1-1 0 0 0,0 1 0 0 0,1 0 1 0 0,1 0-1 0 0,1 1 0 0 0,0 1 0 0 0,1-1 0 0 0,1 1-14 0 0,-9 11-4 0 0,0 0-1 0 0,1 1 1 0 0,0-1 0 0 0,-1 0-1 0 0,1 1 1 0 0,0 0 0 0 0,1 0-1 0 0,-1 0 1 0 0,0 1 0 0 0,1-1-1 0 0,0 1 1 0 0,-1 0-1 0 0,1 0 1 0 0,0 1 0 0 0,0-1-1 0 0,0 1 1 0 0,0 0 0 0 0,0 1-1 0 0,0-1 1 0 0,0 1-1 0 0,1 0 1 0 0,1 0 4 0 0,-4 4 7 0 0,0-1 0 0 0,1 0 0 0 0,-1 1-1 0 0,-1 0 1 0 0,1 0 0 0 0,0 0 0 0 0,-1 0 0 0 0,0 0 0 0 0,0 0-1 0 0,0 1 1 0 0,0-1 0 0 0,-1 0 0 0 0,0 1 0 0 0,0 0-1 0 0,0-1 1 0 0,0 1 0 0 0,-1 0 0 0 0,0 0-7 0 0,5 18 5 0 0,0 32 49 0 0,-5-55-106 0 0,0 0-7 0 0,0 0-12 0 0,0 0-34 0 0,0 0-23 0 0,0 0-46 0 0,0 0-51 0 0,0 0-87 0 0,0 0-123 0 0,0 0-237 0 0,0-2-1296 0 0,0-2 586 0 0,0 3-4785 0 0,1 1-5342 0 0</inkml:trace>
  <inkml:trace contextRef="#ctx0" brushRef="#br0" timeOffset="199246.167">2177 4179 2080 0 0,'0'0'2029'0'0,"0"0"-410"0"0,0 0-117 0 0,0 0 70 0 0,0 0-9 0 0,0 0-181 0 0,0 0-346 0 0,0 0-339 0 0,0 0-211 0 0,0 0-78 0 0,0 0 49 0 0,0 0 115 0 0,0 0 135 0 0,3 1 101 0 0,4 1-323 0 0,-1 0-1 0 0,1 0 1 0 0,-1-1-1 0 0,1 0 1 0 0,0 0-1 0 0,0 0 1 0 0,-1-1-1 0 0,1 0 1 0 0,0-1-1 0 0,0 0 1 0 0,-1 1-1 0 0,1-2 1 0 0,-1 1-1 0 0,2-1-484 0 0,2-1 179 0 0,0 1 0 0 0,-1-1 0 0 0,1-1 0 0 0,-1 0 0 0 0,1 0 0 0 0,-1-1-1 0 0,-1 0 1 0 0,1-1 0 0 0,-1 1 0 0 0,0-2 0 0 0,0 1 0 0 0,0-1 0 0 0,0-2-179 0 0,-4 5 54 0 0,0-1 1 0 0,0 1-1 0 0,0-1 0 0 0,-1 0 1 0 0,0 0-1 0 0,0 0 1 0 0,0-1-1 0 0,-1 1 0 0 0,1-1 1 0 0,-1 1-1 0 0,-1-1 0 0 0,1 0 1 0 0,-1 0-1 0 0,0 1 1 0 0,0-1-1 0 0,-1 0 0 0 0,0 0 1 0 0,0 0-1 0 0,0 0 0 0 0,-1 0 1 0 0,0 0-1 0 0,-1-3-54 0 0,-1 6-13 0 0,-1 0 1 0 0,0 0-1 0 0,0 1 0 0 0,0 0 1 0 0,0 0-1 0 0,0 0 0 0 0,-1 0 1 0 0,1 1-1 0 0,-1-1 0 0 0,1 1 1 0 0,-1 0-1 0 0,1 0 0 0 0,-1 1 1 0 0,0 0-1 0 0,1 0 0 0 0,-1 0 1 0 0,0 0-1 0 0,1 0 0 0 0,-1 1 1 0 0,1 0-1 0 0,-1 0 0 0 0,1 0 1 0 0,-1 1-1 0 0,1 0 0 0 0,0-1 1 0 0,-5 4 12 0 0,-4 2-13 0 0,-1 0 1 0 0,1 1 0 0 0,0 1-1 0 0,1 0 1 0 0,0 1 0 0 0,1 1 0 0 0,0-1-1 0 0,0 2 1 0 0,1-1 0 0 0,1 2-1 0 0,0-1 1 0 0,1 1 0 0 0,0 0-1 0 0,0 1 1 0 0,2 0 0 0 0,0 0-1 0 0,-2 9 13 0 0,7-18 22 0 0,1 1 0 0 0,0-1 0 0 0,0 1 0 0 0,0 0 0 0 0,1-1 0 0 0,0 1-1 0 0,0 0 1 0 0,0-1 0 0 0,1 1 0 0 0,-1-1 0 0 0,1 0 0 0 0,1 0 0 0 0,-1 0-1 0 0,1 0 1 0 0,0 0 0 0 0,0 0 0 0 0,0 0 0 0 0,1-1 0 0 0,0 0 0 0 0,0 0-1 0 0,0 0 1 0 0,0 0 0 0 0,0 0 0 0 0,1-1 0 0 0,0 0 0 0 0,-1 0 0 0 0,1 0-1 0 0,0-1 1 0 0,1 1 0 0 0,-1-1 0 0 0,0-1 0 0 0,1 1 0 0 0,-1-1-1 0 0,1 1 1 0 0,-1-2 0 0 0,3 1-22 0 0,126 20 1010 0 0,-83-19-3731 0 0,-50-9-10220 0 0,2 7 1410 0 0</inkml:trace>
  <inkml:trace contextRef="#ctx0" brushRef="#br0" timeOffset="199943.308">2912 4065 7226 0 0,'0'0'2292'0'0,"0"0"-352"0"0,0 0-142 0 0,0 0-11 0 0,0 0-96 0 0,0 0-212 0 0,0 0-261 0 0,0 0-227 0 0,0 0-174 0 0,0 0-95 0 0,0 0-73 0 0,0 0-61 0 0,0 0-49 0 0,-10-10-60 0 0,-31-29-47 0 0,8 29 775 0 0,-44 39-720 0 0,58-11-223 0 0,18-17-259 0 0,1-1 14 0 0,0 3 5 0 0,0 0-12 0 0,0 0 0 0 0,0 1 0 0 0,1-1-1 0 0,-1 0 1 0 0,1 0 0 0 0,-1 1 0 0 0,1-1 0 0 0,0 0 0 0 0,0 0 0 0 0,0 0 0 0 0,1 0 0 0 0,-1 0 0 0 0,1 0 0 0 0,-1 0 0 0 0,1 0 0 0 0,0-1 0 0 0,0 1 0 0 0,1-1 0 0 0,-1 1 0 0 0,0-1 0 0 0,1 0 0 0 0,-1 0-1 0 0,1 0 1 0 0,2 1-12 0 0,106 44 523 0 0,-107-45-494 0 0,0-1-1 0 0,0 1 1 0 0,0 0-1 0 0,-1 0 0 0 0,1 0 1 0 0,-1 0-1 0 0,1 1 1 0 0,-1 0-1 0 0,0-1 1 0 0,0 1-1 0 0,0 1 0 0 0,0-1 1 0 0,0 0-1 0 0,-1 1 1 0 0,1-1-1 0 0,-1 1 1 0 0,0-1-1 0 0,0 1 0 0 0,-1 0 1 0 0,1 0-1 0 0,-1 0 1 0 0,0 0-1 0 0,0 0 1 0 0,0 1-1 0 0,0-1 1 0 0,-1 0-1 0 0,1 0 0 0 0,-1 1 1 0 0,-1-1-1 0 0,1 0 1 0 0,0 2-29 0 0,-1-2 42 0 0,0 0-1 0 0,1 0 1 0 0,-1 0 0 0 0,-1 1 0 0 0,1-1 0 0 0,-1 0 0 0 0,1 0 0 0 0,-1 0 0 0 0,0-1-1 0 0,-1 1 1 0 0,1 0 0 0 0,-1-1 0 0 0,1 0 0 0 0,-1 1 0 0 0,0-1 0 0 0,0 0-1 0 0,0 0 1 0 0,-1-1 0 0 0,1 1 0 0 0,-1-1 0 0 0,0 0 0 0 0,1 0 0 0 0,-1 0 0 0 0,0 0-1 0 0,0 0 1 0 0,0-1 0 0 0,0 0 0 0 0,-4 1-42 0 0,-154 4 383 0 0,87-27-355 0 0,60 16-1407 0 0,29 5-8970 0 0,-10 1-1242 0 0</inkml:trace>
  <inkml:trace contextRef="#ctx0" brushRef="#br0" timeOffset="200517.217">3330 3752 9210 0 0,'0'0'3835'0'0,"0"0"-1537"0"0,0 0-560 0 0,0 0-103 0 0,0 0-109 0 0,0 0-217 0 0,0 0-331 0 0,0 0-302 0 0,0 0-204 0 0,0 0-140 0 0,0 0-76 0 0,0 0-29 0 0,0 0-12 0 0,-4 0-13 0 0,-12 0-3 0 0,27 37 1896 0 0,5 36-1305 0 0,0 63-138 0 0,-13-100-587 0 0,-2-22-26 0 0,0 0 0 0 0,0 1 1 0 0,-1-1-1 0 0,-1 0 0 0 0,0 1 0 0 0,-1-1 0 0 0,-1 0 1 0 0,-3 9-40 0 0,-43 125 160 0 0,47-142-1884 0 0,4-27-2027 0 0,-2 21 3580 0 0,0-21-5187 0 0,0 12-2991 0 0,0 2-1482 0 0</inkml:trace>
  <inkml:trace contextRef="#ctx0" brushRef="#br0" timeOffset="200850.287">3127 4021 8450 0 0,'0'0'2264'0'0,"0"0"-247"0"0,0 0-141 0 0,0 0 6 0 0,0 0-114 0 0,0 0-270 0 0,0 0-301 0 0,0 0-295 0 0,0 0-225 0 0,0 0-112 0 0,0 0-55 0 0,0 0-68 0 0,0 0-49 0 0,-2 0 730 0 0,125-45 1130 0 0,-85 35-2134 0 0,0 0 0 0 0,0 3-1 0 0,1 1 1 0 0,0 2 0 0 0,16 1-119 0 0,-36 5-617 0 0,-12-1-2069 0 0,0 0-4812 0 0,-6-1-4831 0 0</inkml:trace>
  <inkml:trace contextRef="#ctx0" brushRef="#br0" timeOffset="203727.305">4585 3928 0 0 0,'0'0'884'0'0,"0"0"1034"0"0,0 0 342 0 0,0 0-63 0 0,0 0-238 0 0,0 0-243 0 0,0 0-206 0 0,0 0-140 0 0,0 0-98 0 0,0 0-113 0 0,2 3 7235 0 0,-3-2-7838 0 0,-10-6-495 0 0,-1 2 0 0 0,1-1 0 0 0,-1 2 0 0 0,0 0 1 0 0,0 0-1 0 0,0 1 0 0 0,0 0 0 0 0,-1 1 0 0 0,1 1 1 0 0,0 0-1 0 0,0 0 0 0 0,0 1 0 0 0,0 1 0 0 0,0 0 1 0 0,1 1-1 0 0,-1 0 0 0 0,0 1-61 0 0,-48 13 473 0 0,59-18-469 0 0,1 0 0 0 0,0 0-1 0 0,-1 0 1 0 0,1 0 0 0 0,0 0 0 0 0,-1 1-1 0 0,1-1 1 0 0,-1 0 0 0 0,1 0-1 0 0,0 0 1 0 0,-1 0 0 0 0,1 0-1 0 0,0 1 1 0 0,-1-1 0 0 0,1 0 0 0 0,0 0-1 0 0,-1 1 1 0 0,1-1 0 0 0,0 0-1 0 0,0 0 1 0 0,-1 1 0 0 0,1-1-1 0 0,0 0 1 0 0,0 1 0 0 0,-1-1 0 0 0,1 0-1 0 0,0 1 1 0 0,0-1 0 0 0,0 0-1 0 0,0 1 1 0 0,0-1 0 0 0,0 1-1 0 0,0-1 1 0 0,-1 0 0 0 0,1 1-1 0 0,0-1 1 0 0,0 0 0 0 0,0 1 0 0 0,1-1-1 0 0,-1 1 1 0 0,0-1 0 0 0,0 0-1 0 0,0 1 1 0 0,0-1 0 0 0,0 0-1 0 0,0 1 1 0 0,0-1 0 0 0,1 1 0 0 0,-1-1-1 0 0,0 0 1 0 0,0 1 0 0 0,0-1-1 0 0,1 0 1 0 0,-1 0 0 0 0,0 1-1 0 0,1-1 1 0 0,-1 0 0 0 0,0 0 0 0 0,0 1-1 0 0,1-1 1 0 0,-1 0 0 0 0,0 0-1 0 0,1 0 1 0 0,-1 0 0 0 0,1 1-1 0 0,-1-1 1 0 0,0 0 0 0 0,1 0-4 0 0,21 20 58 0 0,38 34 83 0 0,-45-13-13 0 0,-17-33-86 0 0,-1 0 0 0 0,1-1 0 0 0,-1 0 1 0 0,0 0-1 0 0,-1 0 0 0 0,0 0 0 0 0,0 0 0 0 0,0-1 0 0 0,-1 1 0 0 0,0-1 0 0 0,0 0 0 0 0,0-1 0 0 0,-1 1 1 0 0,-5 3-43 0 0,-10 12 64 0 0,-36 51 86 0 0,57-69-132 0 0,0 0 1 0 0,-1 1-1 0 0,1-1 0 0 0,1 1 0 0 0,-1-1 0 0 0,0 0 0 0 0,1 1 0 0 0,0-1 0 0 0,0 0 0 0 0,0 0 0 0 0,0 1 0 0 0,0-1 0 0 0,0 0 1 0 0,1 0-1 0 0,0 0 0 0 0,0 0 0 0 0,-1-1 0 0 0,2 1 0 0 0,-1 0 0 0 0,0-1 0 0 0,0 1 0 0 0,1-1 0 0 0,0 0 0 0 0,-1 0 1 0 0,1 0-1 0 0,0 0 0 0 0,0 0 0 0 0,0-1 0 0 0,0 1 0 0 0,0-1 0 0 0,0 0 0 0 0,0 0 0 0 0,1 0 0 0 0,-1 0 0 0 0,2 0-18 0 0,123 8 668 0 0,-49-30-380 0 0,-88 14-5153 0 0,3 6-3276 0 0,3 1-4108 0 0</inkml:trace>
  <inkml:trace contextRef="#ctx0" brushRef="#br0" timeOffset="204249.157">4427 3656 6609 0 0,'0'0'2076'0'0,"0"0"-305"0"0,0 0-28 0 0,0 0 133 0 0,0 0 66 0 0,0 0-157 0 0,0 0-360 0 0,0 0-409 0 0,0 0-292 0 0,0 0-144 0 0,0 0-61 0 0,0 0-20 0 0,0 0-10 0 0,0 1 1716 0 0,-14 399 819 0 0,-7-157-2826 0 0,19-217-183 0 0,-1 24 0 0 0,-3 0 1 0 0,-2 0-1 0 0,-2-1 1 0 0,-6 17-16 0 0,-3-1-28 0 0,50-70-3327 0 0,-26 2 2542 0 0,8-5-5554 0 0,-9 7-5571 0 0</inkml:trace>
  <inkml:trace contextRef="#ctx0" brushRef="#br0" timeOffset="206600.317">5217 4370 0 0 0,'0'0'432'0'0,"0"0"1007"0"0,0 0 469 0 0,0 0 232 0 0,0 0 65 0 0,0 0-143 0 0,0 0-229 0 0,0 0-240 0 0,0 0-214 0 0,0 0-137 0 0,0 0-119 0 0,-5 6-139 0 0,-13 16-144 0 0,13-17-134 0 0,5-5-86 0 0,0 0-25 0 0,0 0 1 0 0,0 0 25 0 0,0 0 43 0 0,0 0 16 0 0,0 0 3 0 0,11-100 1942 0 0,-3 75-2498 0 0,2-1 1 0 0,0 1-1 0 0,2 0 1 0 0,1 1-1 0 0,14-20-127 0 0,57-65 207 0 0,-77 101-207 0 0,0 0 1 0 0,1 1 0 0 0,-1 0-1 0 0,2 1 1 0 0,-1 0-1 0 0,1 0 1 0 0,0 0-1 0 0,0 1 1 0 0,1 1-1 0 0,-1 0 1 0 0,1 0-1 0 0,0 1 1 0 0,0 0-1 0 0,1 0 1 0 0,-1 1-1 0 0,0 1 1 0 0,1 0 0 0 0,-1 0-1 0 0,1 1 1 0 0,1 0-1 0 0,-8 1 0 0 0,-1 0 0 0 0,1 1 1 0 0,-1-1-1 0 0,0 1 1 0 0,1 0-1 0 0,-1 0 0 0 0,0 0 1 0 0,0 0-1 0 0,0 1 1 0 0,-1-1-1 0 0,1 1 0 0 0,0-1 1 0 0,-1 1-1 0 0,0 0 1 0 0,0 0-1 0 0,0 0 0 0 0,0 0 1 0 0,0 1-1 0 0,0-1 0 0 0,-1 0 1 0 0,0 1-1 0 0,1-1 1 0 0,-1 1-1 0 0,-1 0 0 0 0,1 1 0 0 0,8 98 145 0 0,-9-96-135 0 0,1 5-1 0 0,-1 1 0 0 0,0 0 0 0 0,-1-1 0 0 0,-1 0 0 0 0,0 1 0 0 0,0-1 0 0 0,-1 0 0 0 0,-1 0 0 0 0,0 0 0 0 0,0 0 0 0 0,-1-1 0 0 0,-2 2-9 0 0,-7 12 10 0 0,13-25-18 0 0,1 0 14 0 0,0 0-12 0 0,0 0 16 0 0,0 0-4 0 0,0 0-11 0 0,6-12 2 0 0,129-153 30 0 0,-133 163-29 0 0,29-37-2 0 0,2 2 0 0 0,1 2 0 0 0,2 1-1 0 0,2 1 1 0 0,14-8 4 0 0,15 2-4 0 0,-65 79-60 0 0,-4 17 203 0 0,-4 0-1 0 0,-1 0 0 0 0,-15 51-138 0 0,9-69 13 0 0,54-53-9121 0 0,-23 4-5 0 0,-10 3-1137 0 0</inkml:trace>
  <inkml:trace contextRef="#ctx0" brushRef="#br0" timeOffset="206929.315">6402 3936 2905 0 0,'0'0'2591'0'0,"0"0"-807"0"0,0 0-171 0 0,0 0 159 0 0,0 0 112 0 0,0 0-79 0 0,0 0-269 0 0,0 0-324 0 0,0 0-265 0 0,0 0-169 0 0,0 0-110 0 0,0 0-81 0 0,-27 32-63 0 0,-81 99-49 0 0,74-71 116 0 0,34-52-452 0 0,1-4-63 0 0,0 0 0 0 0,0 0-1 0 0,0 0 1 0 0,0 0 0 0 0,0 0 0 0 0,1 0-1 0 0,0-1 1 0 0,0 1 0 0 0,0-1-1 0 0,0 1 1 0 0,0-1 0 0 0,1 0-1 0 0,-1 0 1 0 0,1 0 0 0 0,0 0-1 0 0,0 0 1 0 0,0 0 0 0 0,0-1 0 0 0,1 0-1 0 0,-1 1 1 0 0,1-1 0 0 0,-1-1-1 0 0,1 1 1 0 0,0 0 0 0 0,-1-1-1 0 0,1 0 1 0 0,0 0 0 0 0,0 0 0 0 0,0 0-1 0 0,0-1 1 0 0,0 1 0 0 0,0-1-1 0 0,1 0 1 0 0,-1 0 0 0 0,0-1-1 0 0,0 1 1 0 0,0-1 0 0 0,0 0 0 0 0,0 0-1 0 0,-1 0 1 0 0,1-1 0 0 0,0 1-1 0 0,0-1 1 0 0,-1 0 0 0 0,1 0-1 0 0,0-1-75 0 0,7-1 104 0 0,0-2 0 0 0,-1 0 0 0 0,1 0 0 0 0,-1-1 0 0 0,-1 0 0 0 0,1 0 0 0 0,-1-1 0 0 0,0-1 0 0 0,-1 0 0 0 0,0 0 0 0 0,-1 0 0 0 0,1-1 0 0 0,-2 0 0 0 0,1 0 0 0 0,-2-1 0 0 0,1 0 0 0 0,-2 0 0 0 0,1 0 0 0 0,-1-1 0 0 0,-1 1 0 0 0,0-1 0 0 0,-1 0 0 0 0,0 0 0 0 0,-1 0 0 0 0,0-1-104 0 0,-1 10-12 0 0,-1 0 1 0 0,1 1-1 0 0,-1-1 1 0 0,0 0-1 0 0,0 0 1 0 0,0 1-1 0 0,0-1 1 0 0,0 0-1 0 0,0 1 1 0 0,-1-1-1 0 0,0 1 1 0 0,1 0-1 0 0,-1-1 1 0 0,0 1-1 0 0,0 0 1 0 0,0 0-1 0 0,0 0 1 0 0,0 1-1 0 0,-1-1 1 0 0,1 0-1 0 0,-1 1 1 0 0,1-1-1 0 0,-1 1 1 0 0,1 0-1 0 0,-1 0 1 0 0,0 0-1 0 0,1 0 1 0 0,-1 1-1 0 0,0-1 1 0 0,0 1-1 0 0,0-1 1 0 0,0 1-1 0 0,1 0 1 0 0,-1 0-1 0 0,-2 0 12 0 0,-2 0-203 0 0,-1 0-1 0 0,0 1 1 0 0,1-1-1 0 0,-1 2 1 0 0,0-1 0 0 0,1 1-1 0 0,-1 0 1 0 0,1 0 0 0 0,0 1-1 0 0,0 0 1 0 0,0 0-1 0 0,-5 4 204 0 0,-37 31-4073 0 0,20-10-6006 0 0,20-16-818 0 0</inkml:trace>
  <inkml:trace contextRef="#ctx0" brushRef="#br0" timeOffset="207517.528">6664 3921 7506 0 0,'0'0'2868'0'0,"0"0"-519"0"0,0 0-230 0 0,0 0-84 0 0,0 0-147 0 0,0 0-254 0 0,0 0-280 0 0,0 0-293 0 0,0 0-231 0 0,0 0-159 0 0,0 0-114 0 0,0 0-78 0 0,0 0-51 0 0,-2-2-61 0 0,-6-8-67 0 0,7 7-48 0 0,1 3-26 0 0,0 0-14 0 0,0 0-23 0 0,0 0-12 0 0,0 0-6 0 0,0 0-25 0 0,0 0-19 0 0,0 0-26 0 0,0 0-37 0 0,7 19 227 0 0,38 114 238 0 0,-37-97-434 0 0,29 78-7 0 0,-36-113-77 0 0,0-1 0 0 0,0 1 1 0 0,1-1-1 0 0,-1 1 0 0 0,0-1 0 0 0,0 0 0 0 0,0 1 0 0 0,1-1 0 0 0,-1 0 0 0 0,0 0 1 0 0,0 0-1 0 0,0 0 0 0 0,1 0 0 0 0,-1 0 0 0 0,0 0 0 0 0,0-1 0 0 0,1 1 0 0 0,-1 0 1 0 0,0-1-1 0 0,0 1 0 0 0,0-1 0 0 0,0 1 0 0 0,0-1 0 0 0,0 1 0 0 0,0-1 0 0 0,0 0 1 0 0,0 0-1 0 0,0 1 0 0 0,0-1 0 0 0,0 0 0 0 0,0 0 0 0 0,0 0 0 0 0,-1 0 0 0 0,1 0 1 0 0,0 0-1 0 0,-1 0 0 0 0,1 0 0 0 0,-1 0 0 0 0,1-1 0 0 0,-1 1 0 0 0,0 0 0 0 0,1 0 1 0 0,-1 0-1 0 0,0-1 0 0 0,0 0-11 0 0,8-8 74 0 0,9-12-33 0 0,-1-1-1 0 0,0-1 1 0 0,-2 0-1 0 0,-1-1 1 0 0,-1 0-1 0 0,-2-1 1 0 0,0 0-1 0 0,-1-1 1 0 0,-1-6-41 0 0,7-13 14 0 0,1-6-81 0 0,-15 71-5360 0 0,-2-5-1228 0 0,1-10-3502 0 0</inkml:trace>
  <inkml:trace contextRef="#ctx0" brushRef="#br0" timeOffset="208020.214">7107 4002 11226 0 0,'0'0'1319'0'0,"0"0"-328"0"0,0 0 80 0 0,0 0 267 0 0,0 0 161 0 0,0 0-60 0 0,0 0-283 0 0,0 0-263 0 0,0 0-152 0 0,0 0-81 0 0,0 0-53 0 0,0 0-49 0 0,0 0-32 0 0,20 3-65 0 0,59 6-47 0 0,-75-9-342 0 0,-1 1 0 0 0,1-1-1 0 0,0 0 1 0 0,0 0 0 0 0,-1 0 0 0 0,1 0 0 0 0,0-1 0 0 0,0 1 0 0 0,-1-1 0 0 0,1 0 0 0 0,0 0 0 0 0,-1 0 0 0 0,1-1 0 0 0,-1 1 0 0 0,0-1 0 0 0,1 0 0 0 0,-1 0 0 0 0,1-1-72 0 0,7-4 206 0 0,70-56 617 0 0,-54-6-332 0 0,-28 68-495 0 0,0-1-1 0 0,0 0 1 0 0,-1 1-1 0 0,1 0 1 0 0,-1-1 0 0 0,0 1-1 0 0,1 0 1 0 0,-1 0-1 0 0,0 0 1 0 0,0 0 0 0 0,1 0-1 0 0,-1 0 1 0 0,0 0-1 0 0,0 0 1 0 0,0 1 0 0 0,0-1-1 0 0,0 1 1 0 0,0 0 0 0 0,0 0-1 0 0,0-1 1 0 0,0 1-1 0 0,-1 1 1 0 0,1-1 0 0 0,-1 0 4 0 0,-9 3-28 0 0,0 0 0 0 0,0 0 0 0 0,0 2 0 0 0,0-1 0 0 0,1 1 0 0 0,0 1 0 0 0,0 0 1 0 0,0 1-1 0 0,1 0 0 0 0,0 0 0 0 0,0 1 0 0 0,1 1 0 0 0,0-1 0 0 0,0 1 0 0 0,1 1 1 0 0,0 0-1 0 0,1 0 0 0 0,0 0 0 0 0,0 1 0 0 0,-4 11 28 0 0,9-18-1 0 0,-1 1 0 0 0,0 0-1 0 0,1 0 1 0 0,0 0 0 0 0,0 1-1 0 0,1-1 1 0 0,-1 0 0 0 0,1 1-1 0 0,0-1 1 0 0,0 1 0 0 0,1-1 0 0 0,0 1-1 0 0,0-1 1 0 0,0 1 0 0 0,1-1-1 0 0,0 1 1 0 0,0-1 0 0 0,0 1-1 0 0,0-1 1 0 0,1 0 0 0 0,0 0-1 0 0,0 1 1 0 0,1-1 0 0 0,-1-1 0 0 0,1 1-1 0 0,0 0 1 0 0,0-1 0 0 0,1 1-1 0 0,-1-1 1 0 0,1 0 0 0 0,0 0-1 0 0,0 0 1 0 0,0-1 0 0 0,1 0 0 0 0,-1 1-1 0 0,1-2 1 0 0,0 1 0 0 0,0 0-1 0 0,0-1 1 0 0,0 0 0 0 0,3 1 1 0 0,0-2-31 0 0,1 1-1 0 0,0-1 1 0 0,-1 0 0 0 0,1-1 0 0 0,0 0 0 0 0,-1 0 0 0 0,1-1 0 0 0,0 0 0 0 0,-1-1-1 0 0,1 0 1 0 0,-1 0 0 0 0,1-1 0 0 0,-1 0 0 0 0,0 0 0 0 0,5-4 31 0 0,68-47-5129 0 0,-69 43 504 0 0,-4 6-5671 0 0</inkml:trace>
  <inkml:trace contextRef="#ctx0" brushRef="#br0" timeOffset="208570.057">7809 3822 12043 0 0,'0'0'1971'0'0,"0"0"-203"0"0,0 0-20 0 0,0 0-53 0 0,0 0-185 0 0,0 0-372 0 0,0 0-379 0 0,0 0-223 0 0,0 0-56 0 0,0 0-2 0 0,0 0-27 0 0,0 0-47 0 0,-3 4-110 0 0,-73 54 881 0 0,73-56-1161 0 0,1 0-1 0 0,0 0 1 0 0,-1 0 0 0 0,1 1 0 0 0,0-1 0 0 0,0 0 0 0 0,0 1 0 0 0,0 0 0 0 0,0-1 0 0 0,1 1 0 0 0,-1 0-1 0 0,1 0 1 0 0,0 0 0 0 0,0 0 0 0 0,0 0 0 0 0,0 0 0 0 0,1 0 0 0 0,-1 0 0 0 0,1 0 0 0 0,-1 0 0 0 0,1 0-1 0 0,0 1 1 0 0,0-1 0 0 0,1 0 0 0 0,-1 0 0 0 0,1 3-14 0 0,63 49 532 0 0,-46-38-393 0 0,-13-13-87 0 0,0 0-1 0 0,0 0 1 0 0,-1 0-1 0 0,0 0 0 0 0,0 1 1 0 0,0 0-1 0 0,0-1 0 0 0,-1 2 1 0 0,0-1-1 0 0,0 0 1 0 0,0 1-1 0 0,-1-1 0 0 0,0 1 1 0 0,0 0-1 0 0,0-1 1 0 0,-1 1-1 0 0,1 0 0 0 0,-1 0 1 0 0,-1 0-1 0 0,1 4-51 0 0,-1-7 43 0 0,-1 1-1 0 0,1-1 1 0 0,0 1 0 0 0,-1-1-1 0 0,0 0 1 0 0,0 1-1 0 0,0-1 1 0 0,0 0 0 0 0,-1 0-1 0 0,1 1 1 0 0,-1-1 0 0 0,0 0-1 0 0,0-1 1 0 0,0 1-1 0 0,0 0 1 0 0,0 0 0 0 0,-1-1-1 0 0,1 0 1 0 0,-1 1 0 0 0,1-1-1 0 0,-1 0 1 0 0,0 0-1 0 0,0 0 1 0 0,0-1 0 0 0,0 1-1 0 0,-1-1-42 0 0,-6 4 40 0 0,0 0 0 0 0,0-1 0 0 0,-1 0 0 0 0,0-1 0 0 0,1 0 0 0 0,-1-1 0 0 0,0 0 0 0 0,-1-1 0 0 0,1 0 0 0 0,0 0 0 0 0,-11-2-40 0 0,20 1-33 0 0,0-1-1 0 0,0 1 0 0 0,1 0 1 0 0,-1-1-1 0 0,0 0 0 0 0,1 1 0 0 0,-1-1 1 0 0,0 0-1 0 0,1 0 0 0 0,-1 0 1 0 0,1 0-1 0 0,-1 0 0 0 0,1 0 0 0 0,0 0 1 0 0,-1 0-1 0 0,1-1 0 0 0,0 1 0 0 0,0 0 1 0 0,0-1-1 0 0,0 1 0 0 0,0-1 1 0 0,0 1-1 0 0,0-1 0 0 0,0 0 0 0 0,1 1 1 0 0,-1-1-1 0 0,1 0 34 0 0,-3-8-3934 0 0,2-1-3620 0 0,1 8-4721 0 0</inkml:trace>
  <inkml:trace contextRef="#ctx0" brushRef="#br0" timeOffset="211916.158">8712 4043 0 0 0,'0'0'1174'0'0,"0"0"126"0"0,0 0 240 0 0,0 0 285 0 0,0 0 143 0 0,0 0-105 0 0,0 0-175 0 0,0 0-201 0 0,0 0-161 0 0,0-7-90 0 0,0-18-130 0 0,-28 4 2495 0 0,23 19-3477 0 0,0 0 1 0 0,-1 0 0 0 0,1 1 0 0 0,0-1 0 0 0,-1 1 0 0 0,1 0 0 0 0,-1 1-1 0 0,1 0 1 0 0,-1 0 0 0 0,1 0 0 0 0,-1 0 0 0 0,1 1 0 0 0,-1 0 0 0 0,1 0-1 0 0,0 0 1 0 0,-1 1 0 0 0,1 0 0 0 0,0 0 0 0 0,0 0 0 0 0,0 0 0 0 0,-4 3-125 0 0,5-2 31 0 0,-7 3 62 0 0,0 1 0 0 0,1 0 0 0 0,0 1 0 0 0,0 0 0 0 0,1 0 0 0 0,0 1 0 0 0,0 0 1 0 0,1 0-1 0 0,0 1 0 0 0,1 0 0 0 0,0 1 0 0 0,-5 10-93 0 0,9-15 20 0 0,0 0 0 0 0,0 0 0 0 0,1 0-1 0 0,0 0 1 0 0,0 0 0 0 0,1 0 0 0 0,0 0 0 0 0,0 1 0 0 0,0-1 0 0 0,1 0 0 0 0,0 1 0 0 0,0-1 0 0 0,0 1 0 0 0,1-1-1 0 0,1 4-18 0 0,1-7 46 0 0,0 0 1 0 0,1 0 0 0 0,0 0 0 0 0,-1-1 0 0 0,1 1 0 0 0,0-1 0 0 0,0 0 0 0 0,0 0 0 0 0,0 0 0 0 0,1 0-1 0 0,-1-1 1 0 0,0 0 0 0 0,1 0 0 0 0,-1 0 0 0 0,1 0 0 0 0,-1-1 0 0 0,1 0 0 0 0,-1 0 0 0 0,1 0 0 0 0,-1 0 0 0 0,1-1-1 0 0,-1 0 1 0 0,1 0 0 0 0,-1 0 0 0 0,0 0 0 0 0,2-1-48 0 0,13-4 118 0 0,0-1 0 0 0,-1-1 0 0 0,0-1 0 0 0,-1 0 0 0 0,1-2 0 0 0,-2 0-1 0 0,0 0 1 0 0,0-2 0 0 0,-1 0 0 0 0,0 0 0 0 0,-2-2 0 0 0,11-11-118 0 0,12-21 163 0 0,-1-1 0 0 0,-3-1 1 0 0,18-37-164 0 0,-39 68 10 0 0,-1 0 1 0 0,-1-1 0 0 0,-1 0-1 0 0,0 0 1 0 0,-2-1 0 0 0,0 0-1 0 0,-1 0 1 0 0,-1 0 0 0 0,-1-1-1 0 0,-1 1 1 0 0,-1-1 0 0 0,0 0-1 0 0,-2-7-10 0 0,0 24-6 0 0,0 0-1 0 0,0 0 0 0 0,-1 0 0 0 0,1 1 1 0 0,-1-1-1 0 0,1 0 0 0 0,-1 1 1 0 0,0-1-1 0 0,-1 1 0 0 0,1 0 0 0 0,0 0 1 0 0,-1 0-1 0 0,0 0 0 0 0,0 0 1 0 0,0 0-1 0 0,0 1 0 0 0,0-1 1 0 0,-1 1-1 0 0,1 0 0 0 0,-1 0 0 0 0,1 0 1 0 0,-1 0-1 0 0,0 1 0 0 0,1 0 1 0 0,-1-1-1 0 0,0 2 0 0 0,0-1 1 0 0,0 0-1 0 0,0 1 0 0 0,0-1 0 0 0,0 1 1 0 0,0 0-1 0 0,0 1 0 0 0,0-1 1 0 0,0 1-1 0 0,0-1 0 0 0,0 1 1 0 0,0 0-1 0 0,0 1 0 0 0,0-1 0 0 0,0 1 7 0 0,-9 3-6 0 0,0 1-1 0 0,0 1 1 0 0,0 0-1 0 0,1 0 1 0 0,0 1-1 0 0,1 1 1 0 0,0 0-1 0 0,0 0 1 0 0,1 1-1 0 0,0 1 1 0 0,1 0-1 0 0,0 0 1 0 0,1 1-1 0 0,0 0 1 0 0,0 0-1 0 0,2 1 1 0 0,-1 0-1 0 0,2 0 1 0 0,0 0-1 0 0,0 1 1 0 0,1 0-1 0 0,1-1 1 0 0,0 2-1 0 0,0 13 7 0 0,2-20 13 0 0,1 1 0 0 0,1-1 0 0 0,-1 1 0 0 0,2-1 0 0 0,-1 0-1 0 0,1 1 1 0 0,0-1 0 0 0,1 0 0 0 0,-1 0 0 0 0,2 0-1 0 0,-1 0 1 0 0,1-1 0 0 0,0 1 0 0 0,1-1 0 0 0,0 0 0 0 0,0-1-1 0 0,0 1 1 0 0,4 3-13 0 0,128 100 533 0 0,-37-52 29 0 0,-31-31-102 0 0,-66-24-439 0 0,-11 3-2839 0 0,1-4-6034 0 0,6-2-2708 0 0</inkml:trace>
  <inkml:trace contextRef="#ctx0" brushRef="#br0" timeOffset="212535.932">9237 3987 8354 0 0,'0'0'2719'0'0,"0"0"-478"0"0,0 0-352 0 0,0 0-127 0 0,0 0-62 0 0,0 0-117 0 0,0 0-205 0 0,0 0-251 0 0,0 0-254 0 0,0 0-199 0 0,0 0-110 0 0,0 0-47 0 0,0 0-44 0 0,-8 32 1786 0 0,2-8-2117 0 0,-17 137-482 0 0,45-220-5196 0 0,-18 47 3478 0 0,1-5-6287 0 0,-3 6-3367 0 0</inkml:trace>
  <inkml:trace contextRef="#ctx0" brushRef="#br0" timeOffset="212784.211">9232 3693 11090 0 0,'0'0'2393'0'0,"0"0"-745"0"0,0 0-359 0 0,0 0-121 0 0,0 0-216 0 0,0 0-248 0 0,0 0-384 0 0,0 0-280 0 0,0 0-128 0 0,0 0-32 0 0,0 0 0 0 0,0 0-96 0 0,0 0-144 0 0,0 0-208 0 0,22 48-424 0 0,-13-41-1545 0 0,-4 0-2904 0 0,-1-3-3721 0 0</inkml:trace>
  <inkml:trace contextRef="#ctx0" brushRef="#br0" timeOffset="213182.245">9642 3811 8034 0 0,'0'0'2722'0'0,"0"0"-474"0"0,0 0-262 0 0,0 0-170 0 0,0 0-165 0 0,0 0-284 0 0,0 0-320 0 0,0 0-203 0 0,0 0-146 0 0,0 0-106 0 0,0 0-92 0 0,0 0-75 0 0,0 0-60 0 0,-10 2-47 0 0,-77 22 574 0 0,-6 41-214 0 0,92-63-680 0 0,0-1 0 0 0,0 1 0 0 0,0 0 0 0 0,0 0 0 0 0,1 0 1 0 0,-1 0-1 0 0,1-1 0 0 0,0 1 0 0 0,-1 0 0 0 0,1 0 0 0 0,0 0 0 0 0,0 0 0 0 0,0 0 0 0 0,0 0 0 0 0,0 0 1 0 0,1 0-1 0 0,-1 0 0 0 0,1-1 0 0 0,-1 1 0 0 0,1 0 0 0 0,0 0 0 0 0,-1 0 0 0 0,1-1 0 0 0,0 1 0 0 0,0 0 1 0 0,0-1-1 0 0,0 1 0 0 0,1-1 0 0 0,-1 1 0 0 0,0-1 0 0 0,1 1 0 0 0,-1-1 0 0 0,2 1 2 0 0,72 18 111 0 0,-51-16-64 0 0,71 27 153 0 0,-94-28-155 0 0,1 0 0 0 0,-1 0-1 0 0,1 1 1 0 0,-1-1 0 0 0,0 0 0 0 0,-1 1 0 0 0,1-1 0 0 0,0 0 0 0 0,-1 1 0 0 0,0-1 0 0 0,0 1 0 0 0,0-1 0 0 0,0 1 0 0 0,-1-1 0 0 0,1 1-1 0 0,-1-1 1 0 0,0 0 0 0 0,0 1 0 0 0,0-1 0 0 0,0 0 0 0 0,-1 0 0 0 0,1 1 0 0 0,-1-1 0 0 0,0 0 0 0 0,0-1 0 0 0,0 1 0 0 0,0 0 0 0 0,0 0 0 0 0,-1-1-1 0 0,1 0 1 0 0,-1 1 0 0 0,0-1 0 0 0,0 0-45 0 0,0 3 57 0 0,-6 3 6 0 0,1 0-1 0 0,-1-1 1 0 0,0 1 0 0 0,0-2 0 0 0,-1 1 0 0 0,0-1 0 0 0,0-1 0 0 0,0 0-1 0 0,-1 0 1 0 0,0-1 0 0 0,0 0 0 0 0,0-1 0 0 0,0-1 0 0 0,-2 1-63 0 0,7-2-62 0 0,0 0 0 0 0,0 0 1 0 0,-1-1-1 0 0,1 0 0 0 0,0 0 1 0 0,0 0-1 0 0,-1-1 0 0 0,1 0 1 0 0,0 0-1 0 0,0 0 0 0 0,0-1 1 0 0,0 0-1 0 0,0 0 0 0 0,1 0 1 0 0,-1-1-1 0 0,-5-3 62 0 0,9-6-4654 0 0,2 9 231 0 0,0-1-7625 0 0</inkml:trace>
  <inkml:trace contextRef="#ctx0" brushRef="#br0" timeOffset="-212112.345">9985 3501 2056 0 0,'0'0'1860'0'0,"0"0"-160"0"0,0 0-66 0 0,0 0 34 0 0,0 0 52 0 0,0 0-34 0 0,0 0-164 0 0,0 0-209 0 0,0 0-182 0 0,0 0-181 0 0,0 0-122 0 0,1 27 5101 0 0,5 384-2247 0 0,7-113-3018 0 0,-6-265-605 0 0,-7-32-60 0 0,-4 15 189 0 0,-1-6-74 0 0,5-10-139 0 0,0-1 0 0 0,0 1-1 0 0,-1 0 1 0 0,1 0-1 0 0,0 0 1 0 0,0 0-1 0 0,-1 0 1 0 0,1 0-1 0 0,0 0 1 0 0,0 0-1 0 0,-1 0 1 0 0,1 0-1 0 0,0 0 1 0 0,-1 0-1 0 0,1 0 1 0 0,0 0-1 0 0,0 0 1 0 0,-1 0-1 0 0,1 0 1 0 0,0 0-1 0 0,0 0 1 0 0,-1 0-1 0 0,1 0 1 0 0,0 0-1 0 0,0 0 1 0 0,-1 0-1 0 0,1 1 1 0 0,0-1 0 0 0,0 0-1 0 0,0 0 1 0 0,-1 0-1 0 0,1 0 1 0 0,0 1-1 0 0,0-1 1 0 0,0 0-1 0 0,0 0 1 0 0,-1 1-1 0 0,1-1 26 0 0,-5-24-6248 0 0,2 20 438 0 0,2 0-5922 0 0</inkml:trace>
  <inkml:trace contextRef="#ctx0" brushRef="#br0" timeOffset="-211541.256">9813 3917 4185 0 0,'0'0'2523'0'0,"0"0"-354"0"0,0 0-153 0 0,0 0-65 0 0,0 0-51 0 0,0 0-224 0 0,0 0-328 0 0,0 0-336 0 0,0 0-246 0 0,0 0-161 0 0,0 0-86 0 0,0 0-40 0 0,0 0 1 0 0,-5 3 405 0 0,3-2 2185 0 0,46 0-2385 0 0,-1-3-1 0 0,0-1 0 0 0,0-2 1 0 0,0-2-1 0 0,17-6-684 0 0,66-16 390 0 0,-114 27-213 0 0,-19 3-2320 0 0,7-1 1093 0 0,-4 0-11327 0 0,4 0 46 0 0</inkml:trace>
  <inkml:trace contextRef="#ctx0" brushRef="#br0" timeOffset="-208341.554">10517 3998 0 0 0,'0'0'775'0'0,"0"0"549"0"0,0 0 315 0 0,2-1 104 0 0,4-3 689 0 0,-13-3 12372 0 0,-1 3-11976 0 0,0-2-5667 0 0,-55-1 3873 0 0,58 7-1005 0 0,-1 0 0 0 0,1 0 0 0 0,-1 1 0 0 0,1 0 1 0 0,0 0-1 0 0,-1 0 0 0 0,1 1 0 0 0,0 0 0 0 0,0 0 0 0 0,0 0 1 0 0,0 0-1 0 0,0 1 0 0 0,0 0 0 0 0,1 0 0 0 0,-4 3-29 0 0,-40 31 259 0 0,14 30-139 0 0,29-54-100 0 0,2 1 0 0 0,0 0 0 0 0,0 0 1 0 0,1 0-1 0 0,1 0 0 0 0,0 0 0 0 0,1 0 0 0 0,1 10-20 0 0,1-20 34 0 0,0 0 0 0 0,0-1-1 0 0,0 1 1 0 0,0-1-1 0 0,1 1 1 0 0,-1-1 0 0 0,1 0-1 0 0,0 0 1 0 0,-1 0 0 0 0,2 0-1 0 0,-1-1 1 0 0,0 1-1 0 0,0-1 1 0 0,1 0 0 0 0,-1 0-1 0 0,1 0 1 0 0,0 0 0 0 0,0-1-1 0 0,0 1 1 0 0,-1-1 0 0 0,1 0-1 0 0,0 0 1 0 0,1-1-1 0 0,-1 1 1 0 0,0-1 0 0 0,0 0-1 0 0,0 0 1 0 0,0 0 0 0 0,0 0-1 0 0,0-1 1 0 0,0 0 0 0 0,4-1-34 0 0,4-2 70 0 0,-1-1 0 0 0,1-1 0 0 0,-1 0 1 0 0,0 0-1 0 0,0-2 0 0 0,-1 1 1 0 0,0-1-1 0 0,0 0 0 0 0,-1-1 1 0 0,0 0-1 0 0,0-1 0 0 0,-1 0 0 0 0,-1 0 1 0 0,1-2-71 0 0,69-111 229 0 0,-66 93 11 0 0,-10 30-153 0 0,-1 0-2 0 0,0 0-14 0 0,0 0-20 0 0,0 0-15 0 0,0 0-27 0 0,0 0-20 0 0,0 0 2 0 0,0 0 0 0 0,0 3-9 0 0,0-3-12 0 0,0 29-58 0 0,1-12 107 0 0,0 1 1 0 0,2-1-1 0 0,0 0 1 0 0,1 0 0 0 0,0-1-1 0 0,2 1 1 0 0,5 12-20 0 0,18 34-310 0 0,-12-47-2488 0 0,-11-11-1484 0 0,1-1-4256 0 0,-5-4-2980 0 0</inkml:trace>
  <inkml:trace contextRef="#ctx0" brushRef="#br0" timeOffset="-207644.138">10798 4322 6881 0 0,'0'0'3953'0'0,"0"0"-1744"0"0,0 0-884 0 0,0 0-198 0 0,0 0 60 0 0,0 0 31 0 0,0 0-91 0 0,0 0-192 0 0,0 0-221 0 0,0 0-117 0 0,0 0-76 0 0,0 0-60 0 0,0 0-40 0 0,12-24-51 0 0,37-77-43 0 0,17-57 1388 0 0,-63 148-1484 0 0,0 1-263 0 0,-1 21-159 0 0,3 65 262 0 0,2-60-84 0 0,-6-12 16 0 0,0 0 1 0 0,1-1-1 0 0,0 1 0 0 0,0-1 1 0 0,0 1-1 0 0,0-1 0 0 0,1 0 1 0 0,0 0-1 0 0,0 0 1 0 0,0 0-1 0 0,0 0 0 0 0,1-1 1 0 0,-1 1-1 0 0,1-1 1 0 0,0 0-1 0 0,0 0 0 0 0,0 0 1 0 0,3 1-4 0 0,-4-2 67 0 0,0-1 1 0 0,1 1-1 0 0,-1-1 1 0 0,0 0-1 0 0,1 0 0 0 0,-1 0 1 0 0,0 0-1 0 0,1 0 1 0 0,-1-1-1 0 0,1 0 1 0 0,-1 1-1 0 0,1-2 1 0 0,-1 1-1 0 0,1 0 1 0 0,-1 0-1 0 0,1-1 1 0 0,-1 0-1 0 0,1 0 1 0 0,-1 0-1 0 0,0 0 0 0 0,1 0 1 0 0,-1-1-1 0 0,0 0 1 0 0,0 1-1 0 0,0-1 1 0 0,0 0-1 0 0,-1 0 1 0 0,1-1-1 0 0,0 1-67 0 0,48-68 987 0 0,-42 40-832 0 0,-2-1-1 0 0,-2 0 1 0 0,0 0 0 0 0,-2 0 0 0 0,-2 0-1 0 0,-1-8-154 0 0,-18-13-5 0 0,18 52-39 0 0,0 0-53 0 0,0 0-70 0 0,0 0-103 0 0,0 0-123 0 0,1 15-1990 0 0,12 12-3129 0 0,-7-15-4295 0 0,-2-7-601 0 0</inkml:trace>
  <inkml:trace contextRef="#ctx0" brushRef="#br0" timeOffset="-207139.567">11542 3954 8298 0 0,'0'0'2335'0'0,"0"0"-469"0"0,0 0-175 0 0,0 0-10 0 0,0 0-47 0 0,0 0-187 0 0,0 0-269 0 0,0 0-296 0 0,0 0-131 0 0,0 0-56 0 0,0 0-17 0 0,0 0 0 0 0,0 0-33 0 0,-1-2-65 0 0,-1 0-482 0 0,0 0 1 0 0,-1 0-1 0 0,1 0 1 0 0,0 0-1 0 0,-1 0 1 0 0,0 1-1 0 0,0-1 1 0 0,1 1-1 0 0,-1 0 1 0 0,0 0-1 0 0,0 0 1 0 0,0 0-1 0 0,0 0 1 0 0,0 1-1 0 0,0-1 1 0 0,0 1-1 0 0,0 0 1 0 0,0 0-1 0 0,-1 0 1 0 0,1 0 0 0 0,0 1-1 0 0,0-1 1 0 0,0 1-1 0 0,0 0 1 0 0,0 0-1 0 0,0 0 1 0 0,1 0-1 0 0,-1 0 1 0 0,0 1-1 0 0,0-1 1 0 0,-1 2-99 0 0,-6 2 13 0 0,0 1 0 0 0,1 0 0 0 0,0 0 0 0 0,0 1 0 0 0,0 0 0 0 0,1 1 0 0 0,0 0 0 0 0,1 0 0 0 0,0 1 0 0 0,0-1 0 0 0,1 2 0 0 0,0-1 0 0 0,0 1 0 0 0,1-1 0 0 0,0 2 0 0 0,1-1 0 0 0,0 0 0 0 0,1 1 0 0 0,0 0 0 0 0,1 0 0 0 0,0 0 0 0 0,0 0 0 0 0,1 0 0 0 0,1 0 0 0 0,0 0-13 0 0,1-7 9 0 0,0 0-1 0 0,0 0 1 0 0,0 0-1 0 0,1-1 1 0 0,0 1-1 0 0,-1-1 1 0 0,1 1-1 0 0,1-1 0 0 0,-1 1 1 0 0,0-1-1 0 0,1 0 1 0 0,0 0-1 0 0,-1 0 1 0 0,1-1-1 0 0,0 1 1 0 0,1-1-1 0 0,-1 1 1 0 0,0-1-1 0 0,1 0 1 0 0,-1 0-1 0 0,1-1 1 0 0,0 1-1 0 0,-1-1 1 0 0,1 0-1 0 0,0 1 1 0 0,0-2-9 0 0,105 14 421 0 0,-50-42-1423 0 0,-36 11-3747 0 0,-18 14-719 0 0,-3-1-6500 0 0</inkml:trace>
  <inkml:trace contextRef="#ctx0" brushRef="#br0" timeOffset="-206579.838">11691 4175 11538 0 0,'0'0'1953'0'0,"0"0"-619"0"0,0 0-158 0 0,0 0 169 0 0,0 0 132 0 0,0 0-137 0 0,0 0-268 0 0,0 0-244 0 0,0 0-169 0 0,0 0-81 0 0,0 0-54 0 0,0 0-37 0 0,26-9-45 0 0,83-30-54 0 0,-38 6 577 0 0,-25 3-107 0 0,-42 27-781 0 0,0-1-1 0 0,-1 1 0 0 0,1-1 0 0 0,-1 0 0 0 0,0 0 0 0 0,0-1 1 0 0,-1 1-1 0 0,1 0 0 0 0,-1-1 0 0 0,0 0 0 0 0,0 1 0 0 0,0-1 0 0 0,-1 0 1 0 0,1 0-1 0 0,-1 0 0 0 0,-1 0 0 0 0,1 0 0 0 0,-1 0 0 0 0,1-2-76 0 0,-3 6 0 0 0,1-1 0 0 0,-1 0 0 0 0,1 1 0 0 0,-1-1 0 0 0,0 1-1 0 0,0-1 1 0 0,1 1 0 0 0,-1 0 0 0 0,0 0 0 0 0,0 0-1 0 0,0 0 1 0 0,0 0 0 0 0,-1 0 0 0 0,1 0 0 0 0,0 1 0 0 0,0-1-1 0 0,0 1 1 0 0,-1 0 0 0 0,1 0 0 0 0,0 0 0 0 0,0 0 0 0 0,-1 0-1 0 0,1 0 1 0 0,0 0 0 0 0,0 1 0 0 0,-1-1 0 0 0,0 0-8 0 0,-6 1-14 0 0,0-1-1 0 0,-1 2 1 0 0,1-1-1 0 0,0 1 1 0 0,0 0-1 0 0,0 1 0 0 0,0 0 1 0 0,1 1-1 0 0,-1 0 1 0 0,1 0-1 0 0,0 1 0 0 0,0 0 1 0 0,0 0-1 0 0,-5 6 23 0 0,4-6 5 0 0,1 1-1 0 0,0-1 1 0 0,1 2-1 0 0,0-1 0 0 0,0 1 1 0 0,0 0-1 0 0,1 1 1 0 0,0-1-1 0 0,0 1 1 0 0,1 0-1 0 0,0 1 0 0 0,0-1 1 0 0,1 1-1 0 0,0 0 1 0 0,1 0-1 0 0,0 1 1 0 0,0-1-1 0 0,1 1 0 0 0,0 1-4 0 0,2-6 16 0 0,0 0 0 0 0,0-1 0 0 0,0 1 0 0 0,1 0 0 0 0,0-1-1 0 0,0 1 1 0 0,0-1 0 0 0,0 1 0 0 0,1-1 0 0 0,0 1 0 0 0,0-1 0 0 0,0 0-1 0 0,0 0 1 0 0,1 0 0 0 0,-1 0 0 0 0,1 0 0 0 0,0-1 0 0 0,0 1 0 0 0,1-1-1 0 0,-1 0 1 0 0,1 0 0 0 0,-1 0 0 0 0,1 0 0 0 0,0-1 0 0 0,0 1 0 0 0,0-1-1 0 0,1 0-15 0 0,12 6 170 0 0,-1-1-1 0 0,1-1 1 0 0,0-1-1 0 0,0 0 1 0 0,1-1-1 0 0,0-1 1 0 0,-1 0-1 0 0,1-2 1 0 0,0 0-1 0 0,0-1 1 0 0,0-1-1 0 0,1 0-169 0 0,83-32 506 0 0,-77 15-450 0 0,-25 18-84 0 0,0 0-32 0 0,0 0-47 0 0,0 0-69 0 0,0 0-123 0 0,-7 0-2943 0 0,3 0-1051 0 0,1 0-8107 0 0</inkml:trace>
  <inkml:trace contextRef="#ctx0" brushRef="#br0" timeOffset="-203673.823">12877 3693 0 0 0,'0'0'311'0'0,"0"0"844"0"0,0 0 425 0 0,0 0 166 0 0,0 0 17 0 0,0 0-50 0 0,0 0-112 0 0,0 0-122 0 0,0 0-95 0 0,0 0-88 0 0,2-1-86 0 0,9-8 459 0 0,-4 4 2882 0 0,-7 5-3963 0 0,0 0-43 0 0,0 0-35 0 0,0 0-39 0 0,0 0-26 0 0,0 0-59 0 0,0 0-65 0 0,0 0-60 0 0,0 0-61 0 0,0 0-30 0 0,0 0-18 0 0,0 0-19 0 0,0 0-23 0 0,0 17 367 0 0,-1 42 29 0 0,-2 1 0 0 0,-2 0 0 0 0,-10 38-506 0 0,-31 115 361 0 0,12-84-32 0 0,15-91-105 0 0,35-42 173 0 0,258-41 528 0 0,-154 20-661 0 0,-52 10-76 0 0,-67 12 311 0 0,-2 3-4219 0 0,1 0-4205 0 0,0 4-4280 0 0</inkml:trace>
  <inkml:trace contextRef="#ctx0" brushRef="#br0" timeOffset="-174930.6">13788 4190 9826 0 0,'0'0'2481'0'0,"0"0"-489"0"0,0 0-277 0 0,0 0-76 0 0,0 0-104 0 0,0 0-225 0 0,0 0-283 0 0,0 0-234 0 0,0 0-147 0 0,0 0-108 0 0,0 0-86 0 0,4 15 645 0 0,-29 91 804 0 0,18-88-1741 0 0,7-17-164 0 0,0-1-13 0 0,0 0-20 0 0,0 0-42 0 0,0 0-48 0 0,5-19-1917 0 0,4 1-231 0 0,5-8-5883 0 0,-9 11-3460 0 0</inkml:trace>
  <inkml:trace contextRef="#ctx0" brushRef="#br0" timeOffset="-174401.038">14206 3490 10890 0 0,'0'0'1495'0'0,"0"0"-432"0"0,0 0 31 0 0,0 0 290 0 0,0 0 183 0 0,0 0-72 0 0,0 0-255 0 0,0 0-273 0 0,0 0-197 0 0,0 0-103 0 0,0 0-53 0 0,0 0-70 0 0,31 0-43 0 0,99 0-32 0 0,-99 2-210 0 0,-1-2 1 0 0,1-1-1 0 0,-1-2 1 0 0,0-1-1 0 0,0-1 0 0 0,0-1 1 0 0,-1-2-1 0 0,8-3-259 0 0,-34 10 59 0 0,-1 1 0 0 0,1-1 0 0 0,0 0 1 0 0,-1 1-1 0 0,1-1 0 0 0,-1 0 0 0 0,1-1 0 0 0,-1 1 0 0 0,1 0 0 0 0,-1-1 0 0 0,0 1 1 0 0,0-1-1 0 0,1 0 0 0 0,-1 0 0 0 0,0 1 0 0 0,-1-2 0 0 0,1 1 0 0 0,0 0 0 0 0,-1 0 1 0 0,1 0-1 0 0,-1-1 0 0 0,1 1 0 0 0,-1-1 0 0 0,0 1 0 0 0,0-1 0 0 0,0 1 0 0 0,-1-1 1 0 0,1 0-1 0 0,-1 1 0 0 0,1-3-59 0 0,-15 7 615 0 0,-5 44-612 0 0,2 0 0 0 0,2 1 0 0 0,2 1 0 0 0,2 1-3 0 0,1-12 14 0 0,-17 77 23 0 0,5 2-1 0 0,4 0 1 0 0,0 94-37 0 0,18-181-24 0 0,-15 71-761 0 0,-8-84-1279 0 0,-28-14-3180 0 0,37-2 1722 0 0,1-1-3354 0 0,2-2-3969 0 0</inkml:trace>
  <inkml:trace contextRef="#ctx0" brushRef="#br0" timeOffset="-174198.016">14149 4035 15059 0 0,'0'0'1826'0'0,"0"0"-407"0"0,0 0-77 0 0,0 0 26 0 0,0 0-77 0 0,0 0-159 0 0,34-13-182 0 0,112-41-160 0 0,18 4 809 0 0,29 13-1079 0 0,-135 36-1499 0 0,-40 3-2099 0 0,-1 3-3751 0 0,-14-4-4748 0 0</inkml:trace>
  <inkml:trace contextRef="#ctx0" brushRef="#br0" timeOffset="-173983.611">15159 3892 14411 0 0,'0'0'2513'0'0,"0"0"-1166"0"0,0 0-286 0 0,0 0 214 0 0,0 0 37 0 0,0 0-163 0 0,0 0-283 0 0,0 0-301 0 0,-2 31-219 0 0,-6 98-139 0 0,-4 49-1862 0 0,12-174 616 0 0,0 3-296 0 0,0-2-8058 0 0,0-2-2237 0 0</inkml:trace>
  <inkml:trace contextRef="#ctx0" brushRef="#br0" timeOffset="-173812.81">15122 3549 8898 0 0,'0'0'4561'0'0,"0"0"-3625"0"0,0 0-712 0 0,0 0-424 0 0,0 0-704 0 0,0 0-352 0 0,0 0-873 0 0,0 0-2168 0 0,0 0-1536 0 0</inkml:trace>
  <inkml:trace contextRef="#ctx0" brushRef="#br0" timeOffset="-173414.692">15402 4183 17748 0 0,'0'0'1695'0'0,"0"0"-515"0"0,0 0-97 0 0,0 0 75 0 0,0 0-68 0 0,0 0-195 0 0,0 0-243 0 0,0 0-185 0 0,0 0-88 0 0,9-32-32 0 0,25-100-43 0 0,4-9 620 0 0,-24 127-1342 0 0,-6 40-313 0 0,-6-17 833 0 0,2 5-153 0 0,-3-5 24 0 0,1 1 1 0 0,0 0-1 0 0,1-1 1 0 0,0 0 0 0 0,0 0-1 0 0,1 0 1 0 0,1 0-1 0 0,-1 0 1 0 0,1-1-1 0 0,1 0 1 0 0,-1 0 0 0 0,1 0-1 0 0,1-1 1 0 0,3 4 26 0 0,-5-7 33 0 0,-1-1 1 0 0,0 1 0 0 0,1-1 0 0 0,0-1 0 0 0,0 1 0 0 0,0-1-1 0 0,0 0 1 0 0,0 0 0 0 0,0 0 0 0 0,0 0 0 0 0,1-1-1 0 0,-1 0 1 0 0,0 0 0 0 0,1-1 0 0 0,-1 1 0 0 0,1-1-1 0 0,-1-1 1 0 0,1 1 0 0 0,-1-1 0 0 0,1 1 0 0 0,-1-2-1 0 0,1 1 1 0 0,-1-1 0 0 0,0 1 0 0 0,0-1 0 0 0,0-1 0 0 0,0 1-1 0 0,0-1 1 0 0,0 0 0 0 0,-1 0 0 0 0,0 0 0 0 0,1-1-1 0 0,-1 1 1 0 0,2-3-34 0 0,4-4 85 0 0,-1 0 0 0 0,0 0 0 0 0,0-1 0 0 0,-1 0-1 0 0,0-1 1 0 0,-1 0 0 0 0,0 0 0 0 0,-1-1 0 0 0,-1 1 0 0 0,0-1-1 0 0,0-1 1 0 0,-2 1 0 0 0,3-14-85 0 0,-5 23 24 0 0,-2 4-4211 0 0,1 0-4485 0 0,0 0 8642 0 0,0 0-12074 0 0</inkml:trace>
  <inkml:trace contextRef="#ctx0" brushRef="#br0" timeOffset="-172928.646">16207 3877 15371 0 0,'0'0'3398'0'0,"0"0"-1508"0"0,0 0-604 0 0,0 0-133 0 0,0 0-159 0 0,0 0-234 0 0,0 0-253 0 0,0 0-253 0 0,0 0-152 0 0,0 0-73 0 0,0 0-34 0 0,-19 13-17 0 0,-58 42-11 0 0,73-53 24 0 0,0 1-1 0 0,1 0 1 0 0,-1-1-1 0 0,1 1 1 0 0,0 0 0 0 0,0 1-1 0 0,0-1 1 0 0,0 1-1 0 0,0-1 1 0 0,1 1 0 0 0,0 0-1 0 0,-1 0 1 0 0,2 0-1 0 0,-1 0 1 0 0,0 0-1 0 0,1 0 1 0 0,0 0 0 0 0,-1 1 9 0 0,-1 7-39 0 0,1-8 24 0 0,1 0 0 0 0,-1 0-1 0 0,1 0 1 0 0,0 0 0 0 0,0 0-1 0 0,0 1 1 0 0,0-1 0 0 0,1 0-1 0 0,0 1 1 0 0,-1-1 0 0 0,2 0 0 0 0,-1 0-1 0 0,0 1 1 0 0,1-1 0 0 0,0 0-1 0 0,0 0 1 0 0,0 0 0 0 0,1 1 0 0 0,-1-1-1 0 0,1-1 1 0 0,0 1 0 0 0,0 0-1 0 0,0 0 1 0 0,1-1 0 0 0,-1 1 0 0 0,1-1-1 0 0,0 0 1 0 0,0 0 0 0 0,0 0-1 0 0,0 0 1 0 0,1 0 0 0 0,-1-1 0 0 0,1 1-1 0 0,0-1 1 0 0,-1 0 0 0 0,1 0-1 0 0,0-1 1 0 0,0 1 0 0 0,0-1-1 0 0,0 0 1 0 0,1 0 0 0 0,-1 0 0 0 0,4 0 15 0 0,3 0 116 0 0,0-1 1 0 0,0-1 0 0 0,0 0-1 0 0,0-1 1 0 0,0 0 0 0 0,0 0-1 0 0,0-1 1 0 0,-1 0 0 0 0,1-1-1 0 0,-1-1 1 0 0,0 1 0 0 0,0-2-1 0 0,0 1 1 0 0,-1-1-1 0 0,0-1 1 0 0,0 0 0 0 0,-1 0-1 0 0,0 0 1 0 0,2-3-117 0 0,24-27 310 0 0,-2-1-1 0 0,-2-2 0 0 0,-2 0 1 0 0,-1-2-1 0 0,-2-2 1 0 0,-2 0-1 0 0,17-46-309 0 0,-30 66-19 0 0,0 0 1 0 0,-2-1-1 0 0,0 0 1 0 0,-2 0-1 0 0,-1-1 1 0 0,-1 1-1 0 0,-1-3 19 0 0,-2 19-20 0 0,0 0-1 0 0,-1 1 1 0 0,0-1-1 0 0,-1 0 1 0 0,0 1-1 0 0,0-1 1 0 0,-1 1-1 0 0,0-1 1 0 0,-1 1-1 0 0,0 0 1 0 0,0-1 0 0 0,0 1-1 0 0,-1 1 1 0 0,0-1-1 0 0,-1 1 1 0 0,0-1-1 0 0,0 1 1 0 0,-1 1-1 0 0,1-1 1 0 0,-1 1-1 0 0,-1 0 1 0 0,-4-3 20 0 0,2 4-24 0 0,0 2 0 0 0,-1 0 0 0 0,0 0 0 0 0,1 0 0 0 0,-1 1 0 0 0,0 1 0 0 0,0 0 0 0 0,0 0 0 0 0,0 1 0 0 0,0 0 0 0 0,0 0 0 0 0,0 2 0 0 0,0-1 0 0 0,0 1 0 0 0,1 0 0 0 0,-1 1 0 0 0,1 0 0 0 0,-1 1 0 0 0,1 0 0 0 0,0 0 0 0 0,0 1 0 0 0,1 0 0 0 0,-1 1 0 0 0,1 0 0 0 0,0 0 0 0 0,1 0 0 0 0,-6 7 24 0 0,1-4-9 0 0,1 0-1 0 0,0 1 1 0 0,0 1 0 0 0,1 0 0 0 0,1 0 0 0 0,0 1 0 0 0,0 0 0 0 0,1 1 0 0 0,1 0 0 0 0,0 0 0 0 0,0 0 0 0 0,2 1 0 0 0,-1 0-1 0 0,2 0 1 0 0,0 1 0 0 0,-1 7 9 0 0,3-8 11 0 0,1 0-1 0 0,0-1 0 0 0,0 1 0 0 0,2 0 0 0 0,-1-1 1 0 0,2 1-1 0 0,0 0 0 0 0,0-1 0 0 0,2 0 1 0 0,0 1-1 0 0,0-1 0 0 0,1-1 0 0 0,0 1 1 0 0,1-1-1 0 0,1 0 0 0 0,0 0 0 0 0,1-1 1 0 0,0 1-1 0 0,0-2 0 0 0,1 1 0 0 0,1-1 1 0 0,4 3-11 0 0,5 4 35 0 0,1-2 1 0 0,0 0 0 0 0,1-1-1 0 0,1-1 1 0 0,0-1 0 0 0,1-1 0 0 0,0-1-1 0 0,1-1 1 0 0,3 0-36 0 0,81 6-3093 0 0,-104-16 437 0 0,-4-1-1884 0 0,0-2-7280 0 0</inkml:trace>
  <inkml:trace contextRef="#ctx0" brushRef="#br0" timeOffset="-171949.211">15082 3575 6505 0 0,'0'0'3509'0'0,"0"0"-1032"0"0,0 0-502 0 0,0 0-220 0 0,0 0-210 0 0,0 0-296 0 0,0 0-300 0 0,0 0-201 0 0,0 0-115 0 0,0 0-44 0 0,0 0-34 0 0,0 0-38 0 0,0 0-71 0 0,3-1 2616 0 0,1-34-2504 0 0,-4 34-439 0 0,0 1-4 0 0,0 0-14 0 0,0 0 3 0 0,0 0 6 0 0,-9 11 1318 0 0,9-11-1415 0 0,4-6 151 0 0,-35 23-234 0 0,31-17 83 0 0,0 0 7 0 0,0 0-8 0 0,0 0-17 0 0,0 0 15 0 0,0 0 6 0 0,0 0-5 0 0,8-14-1955 0 0,-3 9 558 0 0,1-2-1836 0 0,-1 4-4816 0 0,0 3-4573 0 0</inkml:trace>
  <inkml:trace contextRef="#ctx0" brushRef="#br0" timeOffset="-170701.044">17494 3435 5073 0 0,'0'0'1902'0'0,"0"0"86"0"0,0 0 163 0 0,0 0 82 0 0,0 0-105 0 0,0 0-327 0 0,0 0-472 0 0,0 0-378 0 0,0 0-252 0 0,0 0-184 0 0,0 0-144 0 0,-12 8 741 0 0,-14 120 2801 0 0,21 70-2683 0 0,5-131-887 0 0,15 183 175 0 0,-14-247-510 0 0,-1 0 0 0 0,1 0 0 0 0,-1 0 0 0 0,0 0-1 0 0,0 0 1 0 0,0 1 0 0 0,0-1 0 0 0,-1 0 0 0 0,1 0 0 0 0,-1 0 0 0 0,0 0 0 0 0,0 0 0 0 0,0 0 0 0 0,0 0 0 0 0,0 0 0 0 0,-1 0 0 0 0,0 0 0 0 0,1-1 0 0 0,-1 1 0 0 0,0-1 0 0 0,0 1 0 0 0,0-1 0 0 0,0 0 0 0 0,-1 0 0 0 0,1 0-1 0 0,-1 0 1 0 0,0 1-8 0 0,1-3-5 0 0,2 0 16 0 0,0 0-5 0 0,0 0-12 0 0,0 0-16 0 0,0 0-24 0 0,0 0 2 0 0,0 0-12 0 0,0 0-42 0 0,0 0-32 0 0,0-15-1767 0 0,5-25-2408 0 0,-1 15-4622 0 0,-4 17-2129 0 0</inkml:trace>
  <inkml:trace contextRef="#ctx0" brushRef="#br0" timeOffset="-170177.446">17142 3373 4361 0 0,'0'0'2671'0'0,"0"0"-846"0"0,0 0-229 0 0,0 0 75 0 0,0 0 64 0 0,0 0 7 0 0,0 0-167 0 0,0 0-216 0 0,0 0-219 0 0,0 0-192 0 0,0 0-134 0 0,0 0-88 0 0,0 0-25 0 0,-3-2-33 0 0,-10-6-233 0 0,11 3 4048 0 0,31 1-3909 0 0,212-33 647 0 0,80 4-481 0 0,-199 22-633 0 0,-121 11-112 0 0,-1 0 33 0 0,0 0 17 0 0,0 0-22 0 0,0 0-18 0 0,0 0-37 0 0,-1 0-1759 0 0,-2 4-9209 0 0,5-1-1180 0 0</inkml:trace>
  <inkml:trace contextRef="#ctx0" brushRef="#br0" timeOffset="-168967.888">17805 3984 24 0 0,'0'0'1910'0'0,"0"0"-169"0"0,0 0-152 0 0,0 0-36 0 0,0 0-3 0 0,0 0-18 0 0,0 0-49 0 0,0 0-105 0 0,0 0-114 0 0,0 0-109 0 0,0 0-105 0 0,0 0-119 0 0,0 0-84 0 0,0 0-82 0 0,0 0-82 0 0,0 0-50 0 0,0 0-61 0 0,0 0-46 0 0,4 7 6058 0 0,75-14-5326 0 0,-5 0-877 0 0,-35 6-241 0 0,-38 1-117 0 0,-1 0-17 0 0,-20 48 120 0 0,-67 71 56 0 0,87-119-181 0 0,-8 8 5 0 0,1 0 0 0 0,-1 0 0 0 0,1 1 1 0 0,1 0-1 0 0,0 0 0 0 0,0 0 1 0 0,1 1-1 0 0,0 0 0 0 0,1 0 1 0 0,0 1-1 0 0,1-1 0 0 0,0 1 0 0 0,0 0 1 0 0,1-1-1 0 0,0 7-6 0 0,3-14 21 0 0,1 0 1 0 0,0 0-1 0 0,0 0 1 0 0,0-1-1 0 0,0 1 0 0 0,1-1 1 0 0,-1 0-1 0 0,1 0 0 0 0,-1 1 1 0 0,1-2-1 0 0,0 1 0 0 0,0 0 1 0 0,0 0-1 0 0,0-1 0 0 0,0 0 1 0 0,0 0-1 0 0,0 0 1 0 0,0 0-1 0 0,0 0 0 0 0,1 0 1 0 0,-1-1-1 0 0,0 1 0 0 0,1-1 1 0 0,-1 0-1 0 0,0 0 0 0 0,1-1 1 0 0,-1 1-1 0 0,0-1 1 0 0,0 1-1 0 0,1-1-21 0 0,-1 1 33 0 0,164-30 851 0 0,-153 21-683 0 0,-12 7-9293 0 0,-2 2-3354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8:33.4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213 27 6993 0 0,'0'0'3138'0'0,"0"0"-664"0"0,0 0-292 0 0,0 0-144 0 0,0 0-282 0 0,0 0-351 0 0,0 0-308 0 0,0 0-237 0 0,0 0-141 0 0,0 0-101 0 0,0 0-108 0 0,0 0-60 0 0,0 0-71 0 0,14-5-61 0 0,38-12-35 0 0,-38 13-43 0 0,-14 4-15 0 0,0 0 5 0 0,0 0 19 0 0,0 0 1 0 0,0 0-2 0 0,0 0 0 0 0,-7 13 3114 0 0,-15 16-3328 0 0,15-20 251 0 0,-94 108 303 0 0,4 2-451 0 0,80-98-74 0 0,13-67-6209 0 0,4 39 4916 0 0,1-21-4713 0 0,2 11-5321 0 0,-1 9 4468 0 0</inkml:trace>
  <inkml:trace contextRef="#ctx0" brushRef="#br0" timeOffset="378.107">33 38 832 0 0,'0'0'3130'0'0,"0"0"-803"0"0,0 0-98 0 0,0 0 66 0 0,0 0-45 0 0,0 0-191 0 0,0 0-249 0 0,0 0-254 0 0,0 0-149 0 0,0 0-136 0 0,0 0-158 0 0,0 0-118 0 0,0 0-172 0 0,-5-7-135 0 0,-16-17-120 0 0,15 28 2060 0 0,64 41-891 0 0,-42-36-1602 0 0,-1 0-1 0 0,-1 2 0 0 0,1-1 0 0 0,-2 2 0 0 0,1 0 1 0 0,-2 0-1 0 0,1 1 0 0 0,-2 1 0 0 0,0 0 0 0 0,-1 1 1 0 0,7 12-135 0 0,2 13 85 0 0,-1-10-870 0 0,-17-30 451 0 0,11-7-2945 0 0,-8 3-2951 0 0,0 1-6140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6:49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1490 1798 0 0 0,'0'0'655'0'0,"0"0"781"0"0,0 0 192 0 0,0 0 144 0 0,0 0-87 0 0,0 0-88 0 0,0 0-109 0 0,0 0-79 0 0,0 0-40 0 0,0 0-72 0 0,0-5-114 0 0,1-12-145 0 0,0 45 6556 0 0,7 21-5104 0 0,2 32-2803 0 0,6 235 1140 0 0,-21-55-260 0 0,5-260-566 0 0,0-1-3 0 0,0 0 10 0 0,0 0 13 0 0,0 0-2 0 0,0 0-18 0 0,0 0 6 0 0,0 0-18 0 0,0 0-1 0 0,0 0 19 0 0,0 0 9 0 0,0 0-16 0 0,0 0 1 0 0,0 0-20 0 0,0 0-31 0 0,0-47-5769 0 0,0 25-4925 0 0,0 14-402 0 0</inkml:trace>
  <inkml:trace contextRef="#ctx0" brushRef="#br0" timeOffset="2655.986">1486 1801 0 0 0,'0'0'539'0'0,"0"0"309"0"0,0 0 152 0 0,0 0 199 0 0,0 0 247 0 0,0 0 102 0 0,0 0-58 0 0,0 0-251 0 0,0 0-224 0 0,0 0-134 0 0,0 0-34 0 0,0 0 42 0 0,0 0 48 0 0,0-6-27 0 0,2-21-77 0 0,2 21 4553 0 0,8 2-2997 0 0,-7 3-2235 0 0,125-32 1703 0 0,133-7-977 0 0,76 39-500 0 0,-208-5-185 0 0,-77 1-75 0 0,34-1-19 0 0,-21-5 213 0 0,14 3-92 0 0,-66 0-91 0 0,36 1-56 0 0,-50 7-59 0 0,-1 0-16 0 0,0 0 2 0 0,0 0-8 0 0,0 0-5 0 0,0 0 15 0 0,0 0 5 0 0,0 0 1 0 0,0 0-14 0 0,0 0 16 0 0,0 0-12 0 0,0 0 9 0 0,0 0 12 0 0,0 0-18 0 0,0 0 4 0 0,0 0-11 0 0,0 0 16 0 0,0 0-7 0 0,0 0 24 0 0,0 0-2 0 0,0 0-3 0 0,0 0 1 0 0,0 0 3 0 0,0 0-4 0 0,0 0 16 0 0,0 0-4 0 0,0 0-1 0 0,0 0-11 0 0,0 0 8 0 0,0 0-8 0 0,0 0 1 0 0,0 0-35 0 0,0 0-4 0 0,0 0-2 0 0,0 0 16 0 0,0 22 104 0 0,5 79 283 0 0,-7 89-39 0 0,-18-17-92 0 0,7 9-30 0 0,-2 26 92 0 0,18-197-428 0 0,-14 0 1541 0 0,-203-4-1353 0 0,110 4-87 0 0,-42-7 154 0 0,7-4-114 0 0,-119-3 88 0 0,203 10-67 0 0,-26-7 182 0 0,54-7-182 0 0,-40-1 42 0 0,44 1 2 0 0,-3-3-193 0 0,26 9 59 0 0,0 1 5 0 0,0 0-5 0 0,0 0-26 0 0,6-15-4080 0 0,4 6 1044 0 0,-6 7-360 0 0,0-2-3307 0 0,1 1-5955 0 0</inkml:trace>
  <inkml:trace contextRef="#ctx0" brushRef="#br0" timeOffset="5270.789">1790 2748 0 0 0,'0'0'540'0'0,"0"0"792"0"0,0 0 245 0 0,0 0 88 0 0,0 0 80 0 0,0 0-2 0 0,0 0-8 0 0,0 0-153 0 0,0 0-159 0 0,0 0-99 0 0,0 0-88 0 0,0 0-50 0 0,0-4-71 0 0,1 2-332 0 0,1-10-1098 0 0,-2 14 7876 0 0,0-1-7446 0 0,0-1-24 0 0,0 0-39 0 0,0 9 1 0 0,2 345 803 0 0,0 30-168 0 0,-2-384-690 0 0,0 0-8 0 0,0 0 20 0 0,0 0 0 0 0,0 0 6 0 0,0 0 8 0 0,0 0 7 0 0,0 0 1 0 0,0 0 1 0 0,0 0 7 0 0,-7-23-118 0 0,-3-5-717 0 0,-8-27-3117 0 0,9 19-6387 0 0,9 27-1064 0 0</inkml:trace>
  <inkml:trace contextRef="#ctx0" brushRef="#br0" timeOffset="6034.517">1729 2725 560 0 0,'0'0'1495'0'0,"0"0"-148"0"0,0 0 319 0 0,0 0 322 0 0,0 0 210 0 0,0 0-10 0 0,0 0-296 0 0,0 0-304 0 0,0 0-307 0 0,0 0-210 0 0,0 0-150 0 0,0 0-99 0 0,-2-7-43 0 0,-4-23-77 0 0,4 29-568 0 0,1-1 0 0 0,-1 1 0 0 0,1 0 0 0 0,-1 0 0 0 0,0 0 0 0 0,0 0 0 0 0,1 0 0 0 0,-1 1 0 0 0,0-1 0 0 0,0 0 0 0 0,0 1 0 0 0,0-1 0 0 0,0 1 0 0 0,0 0 1 0 0,0 0-1 0 0,0 0 0 0 0,0 0 0 0 0,0 0 0 0 0,0 0 0 0 0,0 0 0 0 0,0 1 0 0 0,0-1 0 0 0,0 1 0 0 0,0-1 0 0 0,0 1 0 0 0,1 0 0 0 0,-3 0-134 0 0,-14 9 154 0 0,0 0-1 0 0,0 1 0 0 0,2 1 1 0 0,-1 1-1 0 0,1 0 1 0 0,1 1-1 0 0,0 1 1 0 0,1 0-1 0 0,-6 10-153 0 0,1-4 125 0 0,-15 19 372 0 0,58-22-195 0 0,-6-12-182 0 0,0-1 1 0 0,0-1 0 0 0,0-1-1 0 0,0 0 1 0 0,0-1-1 0 0,0-1 1 0 0,1-1 0 0 0,11-1-121 0 0,-6 1 66 0 0,187 11 200 0 0,-196-8-254 0 0,-15-3-20 0 0,0 0 23 0 0,0 0 25 0 0,0 0 20 0 0,0 0 9 0 0,0 0 21 0 0,0 0-8 0 0,0 0-18 0 0,0 0 26 0 0,0 0-12 0 0,0 0-3 0 0,0 0-16 0 0,0 0-9 0 0,0 0 5 0 0,0 0 2 0 0,0 0 5 0 0,0 0-5 0 0,0 0-1 0 0,0 0 5 0 0,0 0 17 0 0,0 0-10 0 0,-15-29 207 0 0,-59-77-166 0 0,9 1-81 0 0,64 86-2486 0 0,23 17-5585 0 0,-17 2 5072 0 0,-2 0-8453 0 0</inkml:trace>
  <inkml:trace contextRef="#ctx0" brushRef="#br0" timeOffset="7198.512">1617 3627 0 0 0,'0'0'0'0'0,"0"0"0"0"0,0 0 0 0 0,0 0 0 0 0,0 0 0 0 0,0 0 0 0 0,0 0 0 0 0</inkml:trace>
  <inkml:trace contextRef="#ctx0" brushRef="#br0" timeOffset="8899.646">1136 3112 392 0 0,'0'0'1739'0'0,"0"0"102"0"0,0 0 174 0 0,0 0 241 0 0,0 0 97 0 0,0 0-110 0 0,0 0-231 0 0,0 0-343 0 0,0 0-320 0 0,0 0-274 0 0,0 0-215 0 0,0 0-162 0 0,0 0-174 0 0,-3-1-163 0 0,-1 3-309 0 0,0 0 0 0 0,0 0 0 0 0,0 0 0 0 0,0 0 0 0 0,0 1-1 0 0,1 0 1 0 0,-1-1 0 0 0,1 1 0 0 0,-1 1 0 0 0,1-1 0 0 0,0 0 0 0 0,0 1-1 0 0,1-1 1 0 0,-1 1 0 0 0,1 0 0 0 0,-1 0 0 0 0,1 0 0 0 0,1 0 0 0 0,-1 1 0 0 0,0-1-1 0 0,1 0 1 0 0,0 1 0 0 0,0-1 0 0 0,0 1 0 0 0,1 2-52 0 0,-6 9 153 0 0,-81 255 672 0 0,53-160-794 0 0,33-110-16 0 0,1-1-2 0 0,0 0 16 0 0,0 0 10 0 0,4-30-95 0 0,84-257-396 0 0,-45 103 553 0 0,-39 159 102 0 0,-1 35 297 0 0,-3-8-489 0 0,-1 11 101 0 0,1 0-1 0 0,1 0 1 0 0,0 0 0 0 0,0 0 0 0 0,1 0-1 0 0,1 0 1 0 0,1 0 0 0 0,-1-1-1 0 0,3 3-111 0 0,15 30 164 0 0,3-1 0 0 0,2-1-1 0 0,1-2 1 0 0,10 10-164 0 0,-17-36 627 0 0,-20-15-456 0 0,0 0 17 0 0,9-15 1328 0 0,42-102-717 0 0,-44 73-679 0 0,-2 1 1 0 0,-2-1-1 0 0,-2 0 0 0 0,-4-24-120 0 0,-1 52 234 0 0,2 8-3402 0 0,12 6-6683 0 0,-8 2-2165 0 0</inkml:trace>
  <inkml:trace contextRef="#ctx0" brushRef="#br0" timeOffset="10552.696">2303 2692 0 0 0,'0'0'612'0'0,"0"0"583"0"0,0 0 147 0 0,0 0 143 0 0,0 0 72 0 0,0 0 2 0 0,0 0-7 0 0,0 0-112 0 0,0 0-183 0 0,0 0-139 0 0,0 0-117 0 0,0 0-76 0 0,0 0-22 0 0,0-5-48 0 0,0-17-64 0 0,0 16-64 0 0,0 6-37 0 0,0 0-21 0 0,0 0-31 0 0,0 0-14 0 0,0 0-37 0 0,0 0-28 0 0,0 0-11 0 0,0 0-44 0 0,0 0-33 0 0,0 0-59 0 0,0 0-52 0 0,0 0-46 0 0,0 30 906 0 0,-15 231 41 0 0,4 22-668 0 0,11-117-360 0 0,9-158 623 0 0,-8-8-730 0 0,-1 0-4 0 0,0 0-15 0 0,0 0-14 0 0,0 0-21 0 0,1-37 354 0 0,-4 25-439 0 0,0 1 0 0 0,-2 0 1 0 0,1 0-1 0 0,-1 0 0 0 0,-1 1 1 0 0,0 0-1 0 0,0 0 0 0 0,-1 0 1 0 0,0 1-1 0 0,-1 0 0 0 0,0 0 1 0 0,0 0-1 0 0,-1 2 0 0 0,0-1 1 0 0,-1 1-1 0 0,-7-5 13 0 0,-29-17 5 0 0,46 29 6 0 0,0 0-18 0 0,0 0 11 0 0,0-1 0 0 0,0-1-16 0 0,0 1-4 0 0,0 1 4 0 0,0 0 16 0 0,9-5-128 0 0,10-4 124 0 0,0 0 0 0 0,1 1 0 0 0,0 1 0 0 0,1 1 0 0 0,-1 1-1 0 0,1 1 1 0 0,20-2 0 0 0,1-1 12 0 0,68-1-97 0 0,-110 8 73 0 0,0 0 18 0 0,0 0-11 0 0,0 0-10 0 0,0 0-1 0 0,0 0 0 0 0,0 0 0 0 0,0 0-2 0 0,0 0-5 0 0,0 0 18 0 0,0 0-18 0 0,0 0 8 0 0,-20 45 210 0 0,-82 86-34 0 0,48-67-183 0 0,33-39-46 0 0,21-25 16 0 0,0 0-36 0 0,0 0-43 0 0,0 0-53 0 0,0 0-58 0 0,0 0-74 0 0,0 0-129 0 0,0 0-164 0 0,0 0-197 0 0,7 0-3485 0 0,-4 0-2312 0 0,2 0-5177 0 0</inkml:trace>
  <inkml:trace contextRef="#ctx0" brushRef="#br0" timeOffset="11284.404">2484 3384 14347 0 0,'0'0'1943'0'0,"0"0"-540"0"0,0 0-204 0 0,0 0 29 0 0,0 0-70 0 0,0 0-215 0 0,0 0-270 0 0,0 0-207 0 0,0 0-58 0 0,0 0 8 0 0,0 0 8 0 0,0 0-23 0 0,8-15-21 0 0,57-109 905 0 0,-40 71-531 0 0,-18 35-630 0 0,0 1-1 0 0,2 0 1 0 0,0 0 0 0 0,1 1 0 0 0,0 0 0 0 0,2 1 0 0 0,7-8-124 0 0,-18 22-3 0 0,0 0-1 0 0,0 0 0 0 0,0 0 0 0 0,0 0 0 0 0,0 0 1 0 0,1 0-1 0 0,-1 1 0 0 0,0-1 0 0 0,1 0 1 0 0,-1 1-1 0 0,1-1 0 0 0,-1 1 0 0 0,0-1 0 0 0,1 1 1 0 0,-1 0-1 0 0,1 0 0 0 0,-1-1 0 0 0,1 1 0 0 0,-1 0 1 0 0,1 0-1 0 0,-1 0 0 0 0,1 1 0 0 0,-1-1 1 0 0,1 0-1 0 0,-1 1 0 0 0,1-1 0 0 0,-1 1 0 0 0,1-1 1 0 0,-1 1-1 0 0,0 0 0 0 0,1-1 0 0 0,-1 1 1 0 0,0 0-1 0 0,0 0 0 0 0,0 0 0 0 0,1 0 0 0 0,-1 0 1 0 0,0 0-1 0 0,0 0 0 0 0,0 0 0 0 0,-1 1 0 0 0,1-1 1 0 0,0 0-1 0 0,0 1 0 0 0,-1-1 0 0 0,1 0 1 0 0,-1 1-1 0 0,1-1 0 0 0,0 1 4 0 0,3 119 71 0 0,-3-120-67 0 0,1 0 1 0 0,0-1 0 0 0,-1 1 0 0 0,1 0-1 0 0,0-1 1 0 0,-1 1 0 0 0,1-1-1 0 0,0 1 1 0 0,0-1 0 0 0,0 0 0 0 0,0 0-1 0 0,-1 0 1 0 0,1 0 0 0 0,0 0-1 0 0,0 0 1 0 0,0 0 0 0 0,-1-1 0 0 0,1 1-1 0 0,0-1 1 0 0,0 1 0 0 0,-1-1-1 0 0,1 0 1 0 0,0 0 0 0 0,-1 1 0 0 0,1-1-1 0 0,-1 0 1 0 0,1 0 0 0 0,-1-1-1 0 0,1 1 1 0 0,-1 0 0 0 0,0 0 0 0 0,0-1-1 0 0,1 1-4 0 0,-1 0 2 0 0,210-132 138 0 0,-211 133-143 0 0,1-1 0 0 0,0 1 1 0 0,0-1-1 0 0,0 1 0 0 0,0 0 0 0 0,-1-1 0 0 0,1 1 1 0 0,0 0-1 0 0,0 0 0 0 0,0-1 0 0 0,0 1 0 0 0,0 0 0 0 0,0 0 1 0 0,0 0-1 0 0,0 0 0 0 0,0 0 0 0 0,0 0 0 0 0,0 1 1 0 0,0-1-1 0 0,-1 0 0 0 0,1 0 0 0 0,0 1 0 0 0,0-1 0 0 0,0 0 1 0 0,0 1-1 0 0,0-1 0 0 0,-1 1 0 0 0,1-1 0 0 0,0 1 0 0 0,-1 0 1 0 0,1-1-1 0 0,0 1 0 0 0,-1 0 0 0 0,1-1 0 0 0,0 1 1 0 0,-1 0-1 0 0,1 0 0 0 0,-1-1 0 0 0,1 1 0 0 0,-1 0 0 0 0,0 0 1 0 0,1 0-1 0 0,-1 0 0 0 0,0 0 0 0 0,0 0 0 0 0,0 0 1 0 0,1 0-1 0 0,-1-1 0 0 0,0 1 0 0 0,0 0 0 0 0,0 0 0 0 0,-1 1 3 0 0,5 61 68 0 0,-4-54-25 0 0,-18 137-446 0 0,40-145-2163 0 0,3-9-1380 0 0,-10-2-3370 0 0,-9 6-4038 0 0</inkml:trace>
  <inkml:trace contextRef="#ctx0" brushRef="#br0" timeOffset="11957.543">3404 3068 7666 0 0,'0'0'2695'0'0,"0"0"-404"0"0,0 0-285 0 0,0 0-126 0 0,0 0-223 0 0,0 0-278 0 0,0 0-247 0 0,0 0-244 0 0,0 0-203 0 0,0 0-132 0 0,0 0-85 0 0,0 0-59 0 0,0 0-46 0 0,-19 2-39 0 0,-62 10-49 0 0,75-11-229 0 0,0 1 1 0 0,0-1-1 0 0,-1 1 1 0 0,2 1-1 0 0,-1-1 1 0 0,0 1-1 0 0,0 0 1 0 0,1 0-1 0 0,-1 1 1 0 0,1-1-1 0 0,0 1 1 0 0,0 0-1 0 0,1 1 1 0 0,-1-1-1 0 0,1 1 1 0 0,-3 4-47 0 0,-4 3 34 0 0,7-8-37 0 0,0 1-1 0 0,-1-1 1 0 0,2 1-1 0 0,-1 0 1 0 0,0 0-1 0 0,1 0 1 0 0,0 0-1 0 0,0 1 1 0 0,0 0-1 0 0,1-1 1 0 0,0 1-1 0 0,0 0 1 0 0,1 0-1 0 0,-1 0 0 0 0,1 0 1 0 0,1 0-1 0 0,-1 4 4 0 0,3-9 39 0 0,1 1-1 0 0,-1-1 1 0 0,1 0-1 0 0,-1 0 0 0 0,1 0 1 0 0,0 0-1 0 0,-1 0 0 0 0,1 0 1 0 0,0-1-1 0 0,0 1 1 0 0,0-1-1 0 0,-1 0 0 0 0,1 0 1 0 0,0 0-1 0 0,0 0 0 0 0,0 0 1 0 0,-1-1-1 0 0,1 1 0 0 0,0-1 1 0 0,0 0-1 0 0,-1 0 1 0 0,3-1-39 0 0,124-78 1287 0 0,-37 22-441 0 0,-89 59-843 0 0,0 0-1 0 0,0 1 1 0 0,0-1-1 0 0,0 1 1 0 0,-1 0-1 0 0,1-1 1 0 0,0 1-1 0 0,-1 0 1 0 0,0 1-1 0 0,1-1 1 0 0,-1 0-1 0 0,0 1 1 0 0,0-1-1 0 0,0 1 1 0 0,0 0-1 0 0,-1 0 1 0 0,1-1-1 0 0,-1 1 1 0 0,0 0 0 0 0,0 0-1 0 0,0 0 1 0 0,0 1-1 0 0,0-1 1 0 0,-1 0-1 0 0,1 0 1 0 0,-1 0-1 0 0,0 1 1 0 0,0-1-1 0 0,0 2-2 0 0,0-4 1 0 0,16 233 19 0 0,-16-148-50 0 0,4 130 44 0 0,-5-208 0 0 0,-1 0 1 0 0,0 0-1 0 0,0-1 1 0 0,0 1-1 0 0,-1-1 0 0 0,0 1 1 0 0,0-1-1 0 0,-1 0 1 0 0,0 0-1 0 0,0-1 1 0 0,0 1-1 0 0,-1-1 1 0 0,0 0-1 0 0,-1 0 1 0 0,1 0-1 0 0,-1-1 0 0 0,0 0 1 0 0,-1 0-1 0 0,1 0 1 0 0,-1-1-1 0 0,0 0 1 0 0,0 0-1 0 0,0-1 1 0 0,0 0-1 0 0,-1 0 1 0 0,1-1-1 0 0,-1 0 0 0 0,0 0 1 0 0,1-1-1 0 0,-1 0 1 0 0,-8 0-15 0 0,15 0 2 0 0,-1-1 0 0 0,1 0 0 0 0,-1 1 0 0 0,0-1 0 0 0,0 0 0 0 0,1 0 0 0 0,-1 0 0 0 0,0 0 0 0 0,1 0 0 0 0,-1-1 0 0 0,0 1 1 0 0,1 0-1 0 0,-1-1 0 0 0,0 1 0 0 0,1-1 0 0 0,-1 0 0 0 0,1 1 0 0 0,-1-1 0 0 0,1 0 0 0 0,0 0 0 0 0,-1 0 0 0 0,1 0 0 0 0,0 0 0 0 0,-1 0 0 0 0,1-1 0 0 0,0 1 0 0 0,0 0 0 0 0,0-1 1 0 0,0 1-1 0 0,0-1 0 0 0,0 1 0 0 0,1-1 0 0 0,-1 1 0 0 0,0-1 0 0 0,1 1 0 0 0,-1-1 0 0 0,1 0 0 0 0,0 1 0 0 0,-1-1 0 0 0,1 0 0 0 0,0 1 0 0 0,0-1 0 0 0,0 0 0 0 0,0 1 0 0 0,0-1 1 0 0,1-1-3 0 0,-1-4-2 0 0,1 0 1 0 0,-1 0 0 0 0,1 0-1 0 0,1 0 1 0 0,0 0 0 0 0,0 1-1 0 0,0-1 1 0 0,1 0 0 0 0,0 1-1 0 0,0 0 1 0 0,0-1 0 0 0,1 1-1 0 0,0 1 1 0 0,0-1 0 0 0,1 0-1 0 0,4-4 2 0 0,27-29 7 0 0,2 2-1 0 0,2 1 0 0 0,1 2 1 0 0,1 2-1 0 0,6-1-6 0 0,48-31-41 0 0,-85 55-81 0 0,-12 7-9146 0 0,1 2-2593 0 0</inkml:trace>
  <inkml:trace contextRef="#ctx0" brushRef="#br0" timeOffset="15768.786">3728 2442 0 0 0,'0'0'141'0'0,"15"-1"255"0"0,60-2 739 0 0,-75 3-393 0 0,-3 5 12003 0 0,-5-2-6290 0 0,-6-3-4413 0 0,-10-2-3993 0 0,7 0 3306 0 0,-196 1 816 0 0,112 9-1584 0 0,-36-1-82 0 0,-51 15-201 0 0,84-14 51 0 0,-15 3 44 0 0,93-7-117 0 0,25-4-222 0 0,1 0-9 0 0,0 0-3 0 0,0 0 1 0 0,0 0 5 0 0,-22 0 138 0 0,10 4 457 0 0,13-4-658 0 0,-1 0-13 0 0,20 3-42 0 0,182 67 234 0 0,-162-51-103 0 0,-29-13 503 0 0,-10-10 100 0 0,-1-6-572 0 0,-7-125 13 0 0,7 90-2418 0 0,4 31-1702 0 0,4 2-4245 0 0,-6 8-3948 0 0</inkml:trace>
  <inkml:trace contextRef="#ctx0" brushRef="#br0" timeOffset="16403.523">4058 2162 7546 0 0,'0'0'2476'0'0,"0"0"-593"0"0,0 0-266 0 0,0 0-8 0 0,0 0-8 0 0,0 0-100 0 0,0 0-198 0 0,0 0-244 0 0,0 0-201 0 0,0 0-148 0 0,0 0-101 0 0,0 0-63 0 0,0 0-43 0 0,1 20 1200 0 0,-13 252 123 0 0,-18-115-1647 0 0,23-128-286 0 0,7-28 63 0 0,0-1-19 0 0,0 0-14 0 0,0 0-6 0 0,0 0-16 0 0,0 0-19 0 0,0 0 0 0 0,0 0-39 0 0,0-22-2230 0 0,14-15-3670 0 0,-6 22-2695 0 0,-3 8-715 0 0</inkml:trace>
  <inkml:trace contextRef="#ctx0" brushRef="#br0" timeOffset="16704.183">4021 2155 7170 0 0,'0'0'2672'0'0,"0"0"-422"0"0,0 0-260 0 0,0 0-107 0 0,0 0-168 0 0,0 0-223 0 0,0 0-284 0 0,0 0-317 0 0,0 0-264 0 0,0 0-179 0 0,0 0-148 0 0,0 0-61 0 0,0 0 100 0 0,5 0 114 0 0,178-11 2388 0 0,3-33-2199 0 0,-175 44-2679 0 0,-84 30-5740 0 0,62-24 3917 0 0,-1 2-4681 0 0</inkml:trace>
  <inkml:trace contextRef="#ctx0" brushRef="#br0" timeOffset="29006.441">4076 2306 0 0 0,'0'0'811'0'0,"0"0"-62"0"0,0 0-58 0 0,0 0-76 0 0,0 0-84 0 0,0 0-86 0 0,0 0-117 0 0,0 0-76 0 0,0 0 10 0 0,0 0 38 0 0,3 1 117 0 0,-2-1-149 0 0,9 4-283 0 0,-6 1 2813 0 0,-4-4-1855 0 0,0-1-33 0 0,0 0-54 0 0,0 0-56 0 0,0 0-52 0 0,0 30 7507 0 0,0-20-5485 0 0,-2 5-2287 0 0,4-11 3662 0 0,-2-4-4013 0 0,0 0-12 0 0,38-14 679 0 0,58-9-611 0 0,-68 19-131 0 0,-6 2 296 0 0,-14 1-515 0 0,-17 0-1545 0 0,7 1-556 0 0,1 0-610 0 0,0 0-6954 0 0,1 0-2744 0 0</inkml:trace>
  <inkml:trace contextRef="#ctx0" brushRef="#br0" timeOffset="29745.628">4242 2563 1744 0 0,'0'0'3012'0'0,"0"0"-714"0"0,0 0-266 0 0,0 0-69 0 0,0 0-52 0 0,0 0-180 0 0,0 0-236 0 0,0 0-247 0 0,0 0-225 0 0,0 0-124 0 0,0 0-52 0 0,0 0-19 0 0,0 0-36 0 0,0-3-70 0 0,1-12-81 0 0,-7 37 2651 0 0,-6 22-2763 0 0,-6 64-81 0 0,10-88-732 0 0,9-26-4203 0 0,3 0 1558 0 0,1 1-3775 0 0,-4 1-4203 0 0</inkml:trace>
  <inkml:trace contextRef="#ctx0" brushRef="#br0" timeOffset="30226.167">4277 2493 9370 0 0,'0'0'3123'0'0,"0"0"-806"0"0,0 0-538 0 0,0 0-243 0 0,0 0-224 0 0,0 0-238 0 0,0 0-256 0 0,0 0-212 0 0,0 0-131 0 0,0 0-67 0 0,0 0-25 0 0,0 0-20 0 0,0 4 2195 0 0,10-1-2275 0 0,0 0 0 0 0,0 0 0 0 0,0-1 0 0 0,0 0 0 0 0,0 0 0 0 0,0-1 0 0 0,1-1 0 0 0,-1 0 0 0 0,10-1-283 0 0,0 1 207 0 0,21-7 90 0 0,-40 7-298 0 0,-1 0-7 0 0,0 0-7 0 0,0 0 18 0 0,0 0-25 0 0,0 0-23 0 0,0 0-20 0 0,-8 7-1840 0 0,7 3-311 0 0,-1-4-1612 0 0,2-1-5547 0 0,0-4-2233 0 0</inkml:trace>
  <inkml:trace contextRef="#ctx0" brushRef="#br0" timeOffset="30862.418">4277 2597 0 0 0,'0'0'745'0'0,"0"0"-16"0"0,0 0-128 0 0,0 0-205 0 0,0 0-177 0 0,0 0-55 0 0,0 0 37 0 0,0 0 127 0 0,0 0 167 0 0,0 0 135 0 0,0 0 104 0 0,0 0 68 0 0,-4 1 51 0 0,-1 1-463 0 0,-14 2 2779 0 0,19-4-2224 0 0,0 0-9 0 0,0 0-54 0 0,0 0-85 0 0,0 0-66 0 0,0 0-53 0 0,0 1-1527 0 0,3 4 11338 0 0,-2-4-9054 0 0,34 7-593 0 0,1-5-587 0 0,-35-3-243 0 0,-1 0-19 0 0,31 0-86 0 0,-23 0-674 0 0,11 0-659 0 0,-12 0-2812 0 0,-1 0-3711 0 0,-6 0-3532 0 0</inkml:trace>
  <inkml:trace contextRef="#ctx0" brushRef="#br0" timeOffset="35480.451">1998 630 0 0 0,'0'0'1142'0'0,"0"0"30"0"0,0 0 104 0 0,0 0 315 0 0,0 0 311 0 0,0 0 66 0 0,0 0-179 0 0,0 0-366 0 0,0 0-387 0 0,0 0-287 0 0,0 0-167 0 0,0 4 1733 0 0,6 118 3529 0 0,-17 35-3712 0 0,-2-77-1580 0 0,-2 304 1103 0 0,13-343-1440 0 0,2-41-161 0 0,-2 30 203 0 0,2 13-85 0 0,0-42-155 0 0,0-1-9 0 0,0 29 191 0 0,-85-99 1375 0 0,-34-25-1632 0 0,119 95 54 0 0,0 0 0 0 0,1 1-1 0 0,-1-1 1 0 0,0 0-1 0 0,1 0 1 0 0,-1 0 0 0 0,0 0-1 0 0,1 1 1 0 0,-1-1 0 0 0,0 0-1 0 0,1 0 1 0 0,-1 0-1 0 0,1 0 1 0 0,-1 0 0 0 0,0 0-1 0 0,1 0 1 0 0,-1 0 0 0 0,0 0-1 0 0,1 0 1 0 0,-1 0 0 0 0,1 0-1 0 0,-1 0 1 0 0,0 0-1 0 0,1 0 1 0 0,-1-1 0 0 0,0 1-1 0 0,1 0 1 0 0,-1 0 0 0 0,0 0-1 0 0,1 0 1 0 0,-1-1-1 0 0,0 1 1 0 0,1 0 0 0 0,-1 0-1 0 0,0-1 1 0 0,0 1 0 0 0,1 0-1 0 0,-1-1 1 0 0,0 1-1 0 0,0 0 1 0 0,0-1 0 0 0,1 1-1 0 0,-1 0 1 0 0,0-1 0 0 0,0 1-1 0 0,0 0 1 0 0,0-1 0 0 0,0 1-1 0 0,0 0 1 0 0,0-1-1 0 0,0 1 1 0 0,0-1 0 0 0,0 1-1 0 0,0 0 1 0 0,0-1 0 0 0,0 1-1 0 0,0 0 1 0 0,0-1-1 0 0,0 1 1 0 0,0-1 0 0 0,0 1-1 0 0,0 0 1 0 0,0-1 0 0 0,-1 1-1 0 0,1 0 1 0 0,0-1 4 0 0,2 1 39 0 0,71-8-20 0 0,0 4 0 0 0,0 2 0 0 0,11 4-19 0 0,17 0-14 0 0,-101-2 0 0 0,0 0 21 0 0,0 0 12 0 0,0 0-9 0 0,0 0 0 0 0,0 0-1 0 0,0 0-21 0 0,0 0-5 0 0,0 0 17 0 0,0 0-7 0 0,-16 18-8 0 0,-181 144 219 0 0,155-113-249 0 0,51-69-5526 0 0,-4 10-999 0 0,1 2-5261 0 0</inkml:trace>
  <inkml:trace contextRef="#ctx0" brushRef="#br0" timeOffset="36061.028">2364 527 10442 0 0,'0'0'2295'0'0,"0"0"-402"0"0,0 0-285 0 0,0 0-109 0 0,0 0-85 0 0,0 0-177 0 0,0 0-254 0 0,0 0-224 0 0,0 0-224 0 0,0 0-132 0 0,0 0-59 0 0,0 0-15 0 0,0 0-4 0 0,-8 5 837 0 0,-7 90-22 0 0,3-4-1257 0 0,3 0 0 0 0,5 1-1 0 0,4 6 118 0 0,26-162-5573 0 0,-19 44 2234 0 0,-3 5-2763 0 0,-2 7-4900 0 0</inkml:trace>
  <inkml:trace contextRef="#ctx0" brushRef="#br0" timeOffset="36392.947">2357 439 9058 0 0,'0'0'2183'0'0,"0"0"-331"0"0,0 0-225 0 0,0 0-34 0 0,0 0 8 0 0,0 0-199 0 0,0 0-290 0 0,0 0-323 0 0,0 0-284 0 0,0 0-145 0 0,0 0-92 0 0,0 0-11 0 0,0 0 17 0 0,13-11 17 0 0,44-33 3 0 0,-53 42-248 0 0,-1 0 0 0 0,1 0-1 0 0,0 0 1 0 0,0 1 0 0 0,0-1-1 0 0,0 1 1 0 0,0 0 0 0 0,0 0-1 0 0,0 1 1 0 0,1-1 0 0 0,-1 1-1 0 0,0 0 1 0 0,0 0 0 0 0,1 1-1 0 0,-1-1 1 0 0,2 1-46 0 0,13 1 203 0 0,-9-3-154 0 0,-1 0 1 0 0,0 1-1 0 0,0 0 0 0 0,1 0 1 0 0,-1 1-1 0 0,0 0 1 0 0,0 1-1 0 0,0 0 0 0 0,0 0 1 0 0,0 1-1 0 0,0 0 1 0 0,-1 1-1 0 0,1 0 0 0 0,-1 0 1 0 0,0 1-1 0 0,0 0 1 0 0,0 0-1 0 0,-1 1 0 0 0,0 0 1 0 0,0 1-1 0 0,-1-1 1 0 0,0 1-1 0 0,0 0 0 0 0,0 1 1 0 0,-1-1-1 0 0,0 1 0 0 0,2 5-49 0 0,-6-8 32 0 0,0-1 0 0 0,-1 1 0 0 0,0 0 0 0 0,0 0 0 0 0,0-1 0 0 0,-1 1 0 0 0,0 0 0 0 0,0-1 0 0 0,0 1 0 0 0,0 0 0 0 0,-1-1-1 0 0,1 1 1 0 0,-1-1 0 0 0,0 0 0 0 0,-1 0 0 0 0,1 0 0 0 0,-1 0 0 0 0,0 0 0 0 0,0 0 0 0 0,0 0 0 0 0,0-1 0 0 0,-1 0 0 0 0,1 0-1 0 0,-1 0 1 0 0,-1 1-32 0 0,-104 63 429 0 0,77-52-387 0 0,-1-1-1 0 0,-1-1 0 0 0,0-2 1 0 0,0-2-1 0 0,-18 3-41 0 0,41-19-977 0 0,30-8-665 0 0,9 3-1199 0 0,-10 4-3300 0 0,-11 5 1755 0 0,4-3-6794 0 0</inkml:trace>
  <inkml:trace contextRef="#ctx0" brushRef="#br0" timeOffset="37343.989">2642 829 2024 0 0,'0'0'2300'0'0,"0"0"-829"0"0,0 0-342 0 0,0 0 37 0 0,0 0 154 0 0,0 0 83 0 0,0 0-63 0 0,0 0-133 0 0,0 0-107 0 0,0 0-43 0 0,0 0-6 0 0,0 0-14 0 0,0 0-11 0 0,1-5-71 0 0,3-14-109 0 0,-3 14-117 0 0,-1 5-124 0 0,0 0-129 0 0,0 0-109 0 0,0 0-83 0 0,0 0-79 0 0,0 0-34 0 0,0 0-44 0 0,0 15 314 0 0,18 105 1014 0 0,-17-118-1405 0 0,1 0-1 0 0,-1-1 1 0 0,1 1-1 0 0,-1-1 1 0 0,1 1-1 0 0,0-1 1 0 0,0 0-1 0 0,0 0 1 0 0,0 0-1 0 0,0 0 1 0 0,0 0-1 0 0,0 0 1 0 0,0 0-1 0 0,0-1 1 0 0,0 1-1 0 0,0-1 1 0 0,0 1-1 0 0,0-1 1 0 0,1 0-1 0 0,-1 0 1 0 0,0 0-1 0 0,0 0 1 0 0,2-1-50 0 0,2 0 58 0 0,0-1-1 0 0,-1 0 1 0 0,0 0-1 0 0,0-1 1 0 0,1 0 0 0 0,-1 0-1 0 0,-1 0 1 0 0,1 0 0 0 0,0-1-1 0 0,-1 0 1 0 0,0 0-1 0 0,0 0 1 0 0,0 0 0 0 0,1-2-58 0 0,14-12 104 0 0,50-54 41 0 0,-14 16-53 0 0,-54 55-78 0 0,1 1-1 0 0,-2 0-26 0 0,0 0-2 0 0,0 0-9 0 0,0 0 12 0 0,0 0 1 0 0,0 0-9 0 0,0 0-1 0 0,0 0-23 0 0,8 19-103 0 0,39 72 177 0 0,-34 28 92 0 0,-12-108-108 0 0,-1-1 0 0 0,0 1 0 0 0,-1-1 0 0 0,0 0 0 0 0,-1 1 0 0 0,0-1 0 0 0,0 0 0 0 0,-1 0 0 0 0,-1 0 0 0 0,0 0 0 0 0,0-1 0 0 0,0 1 0 0 0,-1-1 0 0 0,-1 0 0 0 0,0-1 0 0 0,0 1 0 0 0,0-1 0 0 0,-1 0 0 0 0,-1-1 0 0 0,1 0 0 0 0,-1 0 0 0 0,0 0 0 0 0,-1-1 0 0 0,1 0 0 0 0,-5 1-14 0 0,10-5 13 0 0,0-1 0 0 0,0 0 0 0 0,0 0 0 0 0,0-1 0 0 0,0 1 0 0 0,0 0 0 0 0,0-1 0 0 0,0 0 0 0 0,0 0 1 0 0,-1 0-1 0 0,1 0 0 0 0,0 0 0 0 0,0-1 0 0 0,0 1 0 0 0,0-1 0 0 0,0 0 0 0 0,0 0 0 0 0,0 0 0 0 0,0 0 0 0 0,0-1 1 0 0,1 1-1 0 0,-3-2-13 0 0,3-1-1 0 0,0 0 0 0 0,0 0 0 0 0,0-1-1 0 0,1 1 1 0 0,-1 0 0 0 0,1-1 0 0 0,0 1 0 0 0,1-1 0 0 0,-1 1 0 0 0,1-1 0 0 0,0 1 0 0 0,0-1 0 0 0,0 1 0 0 0,0-1 0 0 0,1 1 0 0 0,0-1 0 0 0,0 1 0 0 0,0-1 0 0 0,1 1 0 0 0,-1 0 0 0 0,1 0-1 0 0,0-1 1 0 0,0 1 0 0 0,0 0 0 0 0,1 1 0 0 0,0-1 0 0 0,-1 0 0 0 0,3 0 1 0 0,96-89-37 0 0,-93 88 26 0 0,2 0-1 0 0,-1 1 1 0 0,1 0 0 0 0,-1 1 0 0 0,1 0 0 0 0,0 1-1 0 0,0 0 1 0 0,0 0 0 0 0,0 1 0 0 0,1 0-1 0 0,-1 1 1 0 0,0 0 0 0 0,4 2 11 0 0,-10-2-7 0 0,90 33-3078 0 0,-75-29-4909 0 0,-14-1-3931 0 0</inkml:trace>
  <inkml:trace contextRef="#ctx0" brushRef="#br0" timeOffset="41888.326">179 2225 0 0 0,'0'0'1443'0'0,"0"0"283"0"0,0 0-127 0 0,0 0-148 0 0,0 0-160 0 0,0 0-102 0 0,0 0 13 0 0,0 0-35 0 0,0 0-122 0 0,-3 0-154 0 0,-8 0-177 0 0,8 0-168 0 0,3 0-111 0 0,0 0-56 0 0,0 0-31 0 0,0 0-13 0 0,0 0-15 0 0,0 0-16 0 0,0 0-9 0 0,0 0 14 0 0,0 0 18 0 0,0 0 38 0 0,0 0 30 0 0,0 0 8 0 0,0 0 5 0 0,0 0-20 0 0,0 0-19 0 0,0 0-37 0 0,0 0-26 0 0,0 0-20 0 0,0 0-22 0 0,0 0-22 0 0,0 0-18 0 0,0 0-19 0 0,0 0-22 0 0,0 0-4 0 0,0 0-18 0 0,0 0-13 0 0,0 0-1 0 0,24 0 974 0 0,302-30 1199 0 0,-92 9-1700 0 0,-42 20-454 0 0,-95 12-7 0 0,-17-18 69 0 0,5 3-56 0 0,-84 4-169 0 0,-1 0 5 0 0,0 0 1 0 0,0 0 2 0 0,0 0-18 0 0,0 0-9 0 0,0 0 16 0 0,34-7 47 0 0,64 3 1 0 0,-98 4-63 0 0,0 0 18 0 0,0 0 5 0 0,0 0 2 0 0,0 0 10 0 0,0 0 0 0 0,0 0 8 0 0,0 0 1 0 0,0 0 7 0 0,0 0-2 0 0,0 0 2 0 0,0 0-12 0 0,0 0-12 0 0,0 0-2 0 0,0 0-16 0 0,0 0 12 0 0,0 0-13 0 0,0 0 6 0 0,30 0-18 0 0,26-4 363 0 0,-55 4-365 0 0,-1 0 7 0 0,0 0-2 0 0,-43-22 924 0 0,32 14-885 0 0,1-1 0 0 0,1-1-1 0 0,-1 0 1 0 0,1 0-1 0 0,1-1 1 0 0,0 0 0 0 0,1-1-1 0 0,-4-6-22 0 0,11 18 1 0 0,-51-55 136 0 0,40 87-77 0 0,-18 219-49 0 0,8-141-44 0 0,17-73 71 0 0,4-37-58 0 0,0 0 4 0 0,6-3 432 0 0,27-35-96 0 0,-12 17-306 0 0,136-115 118 0 0,-98 96-103 0 0,-60 36-3155 0 0,1 3 1430 0 0,0 1-1850 0 0,0 0-4423 0 0,0 0-4491 0 0</inkml:trace>
  <inkml:trace contextRef="#ctx0" brushRef="#br0" timeOffset="45485.502">120 1588 0 0 0,'0'0'1268'0'0,"0"0"554"0"0,0 0 256 0 0,0 0 110 0 0,0 0-9 0 0,0 0-82 0 0,0 0-187 0 0,0 0-210 0 0,0 0-180 0 0,0 0-227 0 0,1-5-223 0 0,0 1-1337 0 0,-1 4 452 0 0,0 0 1 0 0,0 1-1 0 0,1-1 1 0 0,-1 0-1 0 0,0 0 1 0 0,0 0-1 0 0,1 0 1 0 0,-1 0-1 0 0,0 0 1 0 0,0 0 0 0 0,1 0-1 0 0,-1-1 1 0 0,0 1-1 0 0,0 0 1 0 0,1 0-1 0 0,-1 0 1 0 0,0 0-1 0 0,0 0 1 0 0,1 0-1 0 0,-1 0 1 0 0,0-1-1 0 0,0 1 1 0 0,1 0-186 0 0,13 176 2548 0 0,-26-11-1869 0 0,-4-13-884 0 0,16-153 41 0 0,-11-22-5807 0 0,6 15 1911 0 0,2 3-1479 0 0,2 1-4874 0 0</inkml:trace>
  <inkml:trace contextRef="#ctx0" brushRef="#br0" timeOffset="46064.931">0 1702 3361 0 0,'0'0'2362'0'0,"0"0"-326"0"0,0 0-118 0 0,0 0 1 0 0,0 0-13 0 0,0 0-126 0 0,0 0-236 0 0,0 0-285 0 0,0 0-267 0 0,0 0-181 0 0,0 0-97 0 0,0 0-93 0 0,0 0-53 0 0,14-12 1047 0 0,100-46 151 0 0,-68 40-1363 0 0,-42 16-388 0 0,-1 1 1 0 0,0 0-1 0 0,1 0 1 0 0,-1 0-1 0 0,0 0 1 0 0,1 1-1 0 0,-1 0 1 0 0,1-1-1 0 0,0 1 0 0 0,-1 0 1 0 0,1 1-1 0 0,-1-1 1 0 0,1 1-1 0 0,-1-1 1 0 0,0 1-1 0 0,1 0 1 0 0,-1 0-1 0 0,0 1 1 0 0,1-1-1 0 0,-1 1 1 0 0,0-1-1 0 0,0 1 1 0 0,0 0-1 0 0,0 0 1 0 0,-1 1-1 0 0,1-1 0 0 0,0 0 1 0 0,-1 1-1 0 0,0 0 1 0 0,1 0-16 0 0,13 11 38 0 0,-10-10-29 0 0,0 0 0 0 0,0 1 0 0 0,-1 0-1 0 0,0 0 1 0 0,0 0 0 0 0,0 1-1 0 0,0-1 1 0 0,-1 1 0 0 0,0 0 0 0 0,0 1-1 0 0,-1-1 1 0 0,0 1 0 0 0,2 5-9 0 0,-6-6 37 0 0,0 0 0 0 0,0 0 0 0 0,-1 0 0 0 0,0 0 0 0 0,0 0 0 0 0,-1 0 0 0 0,0 0 0 0 0,0-1 0 0 0,0 0 0 0 0,0 1 1 0 0,-1-1-1 0 0,0 0 0 0 0,0-1 0 0 0,-1 1 0 0 0,1-1 0 0 0,-1 1 0 0 0,0-1 0 0 0,0-1 0 0 0,0 1 0 0 0,0-1 0 0 0,-1 0 0 0 0,0 0 0 0 0,1-1 0 0 0,-1 1 0 0 0,0-1 0 0 0,0 0 0 0 0,0-1 0 0 0,-2 1-37 0 0,-94 23 40 0 0,61-24-429 0 0,40-1 217 0 0,1 0-103 0 0,0 0-146 0 0,0 0-243 0 0,0 0-314 0 0,0 0-423 0 0,0 0-803 0 0,1 0-2877 0 0,0 0-6185 0 0</inkml:trace>
  <inkml:trace contextRef="#ctx0" brushRef="#br0" timeOffset="46580.901">437 1960 744 0 0,'0'0'1108'0'0,"0"0"-33"0"0,0 0 222 0 0,0 0 290 0 0,0 0 156 0 0,0 0-4 0 0,0 0-155 0 0,0 0-196 0 0,0 0-110 0 0,0 0-37 0 0,0 0-19 0 0,0 0-39 0 0,0 0-81 0 0,7 0 3336 0 0,-37 37-1834 0 0,-88 80-2019 0 0,91-84-617 0 0,27-33-23 0 0,0 0-8 0 0,0 0-25 0 0,0 0-27 0 0,0 0-15 0 0,0 0-46 0 0,0 0-31 0 0,6-25-4774 0 0,0 13 903 0 0,2-5-5858 0 0,-8 12 3879 0 0</inkml:trace>
  <inkml:trace contextRef="#ctx0" brushRef="#br0" timeOffset="46997.782">282 1956 1480 0 0,'0'0'2210'0'0,"0"0"91"0"0,0 0-46 0 0,0 0-139 0 0,0 0-149 0 0,0 0-282 0 0,0 0-260 0 0,0 0-272 0 0,0 0-183 0 0,0 0-105 0 0,0 0-59 0 0,0 0-29 0 0,0 0-59 0 0,-5 1 3026 0 0,93 46-940 0 0,-20 30-1875 0 0,-33-3-887 0 0,-20-51-1148 0 0,-8-19-2569 0 0,0-2-4700 0 0,-7-2-3499 0 0</inkml:trace>
  <inkml:trace contextRef="#ctx0" brushRef="#br0" timeOffset="102963.496">3931 432 0 0 0,'0'0'339'0'0,"0"0"886"0"0,0 0 457 0 0,0 0 362 0 0,0 0 228 0 0,0 0-28 0 0,0 0-215 0 0,0 0-356 0 0,0 0-347 0 0,0 0-221 0 0,0 0-143 0 0,1-4-98 0 0,6-14 624 0 0,-6 18-894 0 0,-1 0-82 0 0,0 0-43 0 0,0 0-39 0 0,0 0-27 0 0,0 0-42 0 0,0 0-44 0 0,0 0-46 0 0,0 0-28 0 0,0 0-44 0 0,0 0-51 0 0,5 37 1067 0 0,4 3-758 0 0,-1 1 1 0 0,-3-1-1 0 0,-1 1 1 0 0,-2 1-1 0 0,-2 11-457 0 0,11 128 576 0 0,-4 13-55 0 0,-16-53-71 0 0,40-35-178 0 0,-24-95 1073 0 0,-6-11-1322 0 0,13 0 118 0 0,71 8 54 0 0,178-22 235 0 0,-27 2-216 0 0,-233 17-344 0 0,-7-7-1963 0 0,9-9-3716 0 0,-2 5-801 0 0,-1 5-5632 0 0</inkml:trace>
  <inkml:trace contextRef="#ctx0" brushRef="#br0" timeOffset="105462.647">4192 34 4713 0 0,'0'0'2123'0'0,"0"0"-57"0"0,0 0 88 0 0,0 0-27 0 0,0 0-240 0 0,0 0-345 0 0,0 0-332 0 0,0 0-256 0 0,0 0-151 0 0,0 0-130 0 0,0 0-66 0 0,0 4 3154 0 0,-17 59-2642 0 0,15-53-1091 0 0,-1 6-3 0 0,1-1 0 0 0,0 0 1 0 0,1 1-1 0 0,0-1 0 0 0,2 1 0 0 0,-1-1 0 0 0,2 1 1 0 0,0-1-1 0 0,1 0 0 0 0,1 1-25 0 0,-3-15 40 0 0,1 1 0 0 0,0-1 1 0 0,0 1-1 0 0,-1-1 0 0 0,1 1 0 0 0,0-1 1 0 0,0 0-1 0 0,0 0 0 0 0,0 0 0 0 0,1 0 1 0 0,-1-1-1 0 0,0 1 0 0 0,0 0 0 0 0,0-1 1 0 0,1 0-1 0 0,-1 1 0 0 0,0-1 0 0 0,1 0 1 0 0,-1 0-1 0 0,0 0 0 0 0,1-1 0 0 0,-1 1 1 0 0,0 0-1 0 0,0-1 0 0 0,0 0 0 0 0,1 1 1 0 0,-1-1-1 0 0,0 0 0 0 0,0 0 0 0 0,0 0 1 0 0,0-1-1 0 0,0 1 0 0 0,0 0 0 0 0,-1-1 1 0 0,1 1-1 0 0,0-1 0 0 0,-1 1 0 0 0,1-1 1 0 0,-1 0-1 0 0,1 0 0 0 0,-1 0 0 0 0,0 0 1 0 0,0 0-1 0 0,1-2-40 0 0,88-105 636 0 0,-80 96-588 0 0,-1-1-1 0 0,0 1 1 0 0,-1-1 0 0 0,-1-1-1 0 0,0 1 1 0 0,-1-1-1 0 0,3-12-47 0 0,-7-2 278 0 0,-2 28-238 0 0,0 1 16 0 0,0 0 0 0 0,0 0-8 0 0,0 0-4 0 0,0 0 1 0 0,0 0-29 0 0,0 0-4 0 0,0 0 4 0 0,0 0-42 0 0,0 0-9 0 0,0 0-4 0 0,0 0-1 0 0,0 0 2 0 0,0 23-165 0 0,46 170 300 0 0,-40-168-98 0 0,-1 0-1 0 0,-2 0 0 0 0,0 1 1 0 0,-2-1-1 0 0,0 1 1 0 0,-2 0-1 0 0,-1-1 0 0 0,-1 1 1 0 0,-1-1-1 0 0,-3 6 2 0 0,5-20 5 0 0,-2-1-1 0 0,1 1 1 0 0,-1-1 0 0 0,0 0-1 0 0,-1 0 1 0 0,-1 0 0 0 0,1-1-1 0 0,-1 0 1 0 0,-1 0 0 0 0,0-1-1 0 0,0 1 1 0 0,-1-1-1 0 0,0-1 1 0 0,0 0 0 0 0,0 0-1 0 0,-1 0 1 0 0,0-1 0 0 0,-1 0-1 0 0,0-1-4 0 0,9-4 6 0 0,0-1-1 0 0,0 1 0 0 0,-1-1 1 0 0,1 0-1 0 0,0 1 0 0 0,-1-1 1 0 0,1 0-1 0 0,0 0 0 0 0,-1 1 1 0 0,1-1-1 0 0,-1 0 1 0 0,1-1-1 0 0,0 1 0 0 0,-1 0 1 0 0,1 0-1 0 0,0-1 0 0 0,-1 1 1 0 0,1 0-1 0 0,0-1 0 0 0,-1 1 1 0 0,1-1-1 0 0,0 0 0 0 0,0 1 1 0 0,0-1-1 0 0,0 0 1 0 0,-1 0-1 0 0,1 0 0 0 0,0 0 1 0 0,0 0-1 0 0,1 0 0 0 0,-1 0 1 0 0,0 0-1 0 0,0 0 0 0 0,0 0 1 0 0,1 0-1 0 0,-1-1 0 0 0,1 1 1 0 0,-1 0-1 0 0,1-1 1 0 0,-1 1-1 0 0,1 0 0 0 0,0-1 1 0 0,-1 1-1 0 0,1 0 0 0 0,0-1 1 0 0,0 1-1 0 0,0 0 0 0 0,0-1 1 0 0,0 1-1 0 0,1-1 0 0 0,-1 1 1 0 0,0 0-1 0 0,1-1 1 0 0,-1 1-1 0 0,1 0 0 0 0,-1 0 1 0 0,1-1-1 0 0,0 0-5 0 0,0-7 5 0 0,0 1 1 0 0,1-1-1 0 0,-1 0 1 0 0,2 1-1 0 0,0-1 1 0 0,0 1-1 0 0,0 0 1 0 0,1-1-1 0 0,0 2 1 0 0,0-1-1 0 0,1 0 1 0 0,0 1-1 0 0,1 0 1 0 0,0 0-1 0 0,0 1 0 0 0,0 0 1 0 0,1-1-6 0 0,123-92 28 0 0,-43 56-89 0 0,-42 32-391 0 0,-26 10-8577 0 0,-18 1-3049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07.4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826 1 2216 0 0,'0'0'2044'0'0,"0"0"-705"0"0,0 0-143 0 0,0 0 355 0 0,0 0 383 0 0,0 0 118 0 0,0 0-210 0 0,0 0-415 0 0,0 0-383 0 0,0 0-241 0 0,0 0-115 0 0,1 8 1357 0 0,-1-5 4309 0 0,-48 7-5574 0 0,-115 39-541 0 0,-179 61 462 0 0,211-60-111 0 0,66-15-471 0 0,65-33-111 0 0,0 0 0 0 0,0 0 0 0 0,0 0 0 0 0,0 0 0 0 0,1-1 0 0 0,-1 1 0 0 0,0 0 0 0 0,1 0 1 0 0,-1 0-1 0 0,1 0 0 0 0,0 0 0 0 0,0-1 0 0 0,0 1 0 0 0,0 0 0 0 0,0 0 0 0 0,0-1 0 0 0,0 1 1 0 0,0-1-1 0 0,1 1 0 0 0,-1-1 0 0 0,1 0 0 0 0,-1 0 0 0 0,1 1 0 0 0,-1-1 0 0 0,1 0 0 0 0,0 0 1 0 0,0 0-1 0 0,-1-1 0 0 0,1 1 0 0 0,0 0 0 0 0,0-1 0 0 0,0 1 0 0 0,0-1 0 0 0,0 1 0 0 0,0-1 1 0 0,0 0-1 0 0,-1 0 0 0 0,3 0-8 0 0,8 6 37 0 0,131 39 272 0 0,173 3-10 0 0,-230-27-208 0 0,-71-14-79 0 0,-61 8 688 0 0,-97 29-684 0 0,-103 41 23 0 0,85-25-115 0 0,82-16 112 0 0,57-23-26 0 0,22-21-3 0 0,2 18-54 0 0,25 1 254 0 0,-13-11-192 0 0,1 0 1 0 0,0-1-1 0 0,0-1 1 0 0,0 0-1 0 0,1-1 0 0 0,0-1 1 0 0,0 0-1 0 0,0-1 1 0 0,0-1-1 0 0,0-1 0 0 0,1 0 1 0 0,0-1-16 0 0,26 4 44 0 0,255 25 267 0 0,-245-25-254 0 0,-13 3 205 0 0,-39-7-270 0 0,-1 4 8 0 0,0-4-30 0 0,0 0-8 0 0,-27-19-3408 0 0,22 11-1594 0 0,4 6-215 0 0,-1-2-7754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4.4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59 169 0 0 0,'0'0'533'0'0,"0"0"604"0"0,0 0 295 0 0,0 0 51 0 0,0 0-15 0 0,0 0 34 0 0,0 0 6 0 0,6-9 83 0 0,16-32 14 0 0,-15-15 10483 0 0,-10 118-9761 0 0,-7 346-1155 0 0,-8-161-692 0 0,18-221-436 0 0,0-26-32 0 0,0 0 3 0 0,0 0-5 0 0,0 0 0 0 0,0 0-14 0 0,0 0 20 0 0,0 0-3 0 0,0 0-14 0 0,0 0 3 0 0,0 0-4 0 0,0 0 8 0 0,0 0 4 0 0,0 0-22 0 0,0 0-12 0 0,0 0-11 0 0,0 0-20 0 0,-8-24-7768 0 0,7 16 591 0 0,1 4-3940 0 0</inkml:trace>
  <inkml:trace contextRef="#ctx0" brushRef="#br0" timeOffset="580.777">61 110 0 0 0,'0'0'363'0'0,"0"0"642"0"0,0 0 282 0 0,0 0 154 0 0,0 0 58 0 0,0 0 20 0 0,0 0 29 0 0,0 0-21 0 0,0 0-88 0 0,0 0-166 0 0,0 0-159 0 0,-2-2-74 0 0,-2-6 857 0 0,16 4 9325 0 0,3 3-12586 0 0,238-68 3148 0 0,-189 54-1209 0 0,-26 6-1663 0 0,-24 7-3648 0 0,-15 2 4135 0 0,-9 1-3337 0 0,5 2-1960 0 0,1 0-5338 0 0</inkml:trace>
  <inkml:trace contextRef="#ctx0" brushRef="#br0" timeOffset="1036.223">0 464 784 0 0,'0'0'1586'0'0,"0"0"-243"0"0,0 0 156 0 0,0 0 341 0 0,0 0 179 0 0,0 0-141 0 0,0 0-367 0 0,0 0-345 0 0,0 0-164 0 0,0 0-23 0 0,0 0-25 0 0,0 0-69 0 0,0 0-116 0 0,16 18 5263 0 0,4-15-5603 0 0,1-1 1 0 0,-1 0 0 0 0,1-1 0 0 0,-1-2 0 0 0,1 0 0 0 0,0-1 0 0 0,-1-1 0 0 0,0-1 0 0 0,0 0 0 0 0,15-7-430 0 0,-14 3 197 0 0,-28 9-1494 0 0,-11 12-957 0 0,11-6-532 0 0,-1-2-4131 0 0,4-5-4875 0 0</inkml:trace>
  <inkml:trace contextRef="#ctx0" brushRef="#br0" timeOffset="1464.135">595 604 5513 0 0,'0'0'2059'0'0,"0"0"-320"0"0,0 0 55 0 0,0 0 260 0 0,0 0 88 0 0,0 0-251 0 0,0 0-451 0 0,0 0-380 0 0,0 0-169 0 0,0 0-43 0 0,0 0-1 0 0,0 0-37 0 0,0 0-74 0 0,0 2-80 0 0,-1 1-523 0 0,0 0 0 0 0,0 0-1 0 0,-1 0 1 0 0,1 0 0 0 0,-1 0 0 0 0,0 0 0 0 0,1-1-1 0 0,-1 1 1 0 0,0-1 0 0 0,-1 1 0 0 0,1-1 0 0 0,0 0-1 0 0,-1 0 1 0 0,1 0 0 0 0,-1 0 0 0 0,0 0 0 0 0,1-1-1 0 0,-1 1 1 0 0,-1-1-133 0 0,-22 20 474 0 0,-185 214 148 0 0,192-216-2001 0 0,20-49-3198 0 0,3 11 532 0 0,-2 10-366 0 0,0 4 410 0 0,0-2-5685 0 0</inkml:trace>
  <inkml:trace contextRef="#ctx0" brushRef="#br0" timeOffset="1880.166">337 611 568 0 0,'0'0'3598'0'0,"0"0"-953"0"0,0 0-150 0 0,0 0 99 0 0,0 0-94 0 0,0 0-332 0 0,0 0-471 0 0,0 0-431 0 0,0 0-298 0 0,0 0-164 0 0,0 0-96 0 0,0 0-94 0 0,-2 1-79 0 0,0 2-407 0 0,0-1 0 0 0,1 0 0 0 0,-1 1 0 0 0,0-1 0 0 0,1 1 1 0 0,0-1-1 0 0,0 1 0 0 0,0 0 0 0 0,0 0 0 0 0,0-1 0 0 0,0 1 1 0 0,1 0-1 0 0,0 0 0 0 0,-1 0 0 0 0,1 0 0 0 0,0 0 0 0 0,0-1 1 0 0,0 1-1 0 0,1 0 0 0 0,-1 0 0 0 0,1 0 0 0 0,0 0 0 0 0,0-1 1 0 0,-1 1-1 0 0,2 0 0 0 0,-1 0 0 0 0,0-1 0 0 0,1 1 0 0 0,-1-1-128 0 0,82 122 1758 0 0,18-14-884 0 0,-82-84-765 0 0,-19-25-114 0 0,0-1 10 0 0,0 0-2 0 0,0 0 38 0 0,0 0-24 0 0,0 0-9 0 0,0 0-8 0 0,0 0-30 0 0,0 0-1 0 0,0 0 11 0 0,0 0-1 0 0,0 0-3 0 0,0 0-34 0 0,0 0-39 0 0,0 0-24 0 0,0 0-47 0 0,0 0-32 0 0,0-9-3617 0 0,0 3-3794 0 0,0 2-4268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8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0,'0'0'1343'0'0,"0"0"311"0"0,0 0 194 0 0,0 0 80 0 0,0 0 12 0 0,0 0-96 0 0,0 0-170 0 0,0 0-205 0 0,0 0-176 0 0,0 0-127 0 0,0 0-111 0 0,0 0-90 0 0,-1 2-305 0 0,2 7 6985 0 0,344-2-5447 0 0,-344-7-2199 0 0,-1 0 6 0 0,0 0 6 0 0,0 0 13 0 0,0 0 8 0 0,0 0-15 0 0,0 0 4 0 0,0 0-18 0 0,0 0 8 0 0,0 0-2 0 0,0 0-1 0 0,0 0 1 0 0,0 0 1 0 0,0 0-21 0 0,0 0-9 0 0,0 0-21 0 0,0 0-34 0 0,0 0-46 0 0,0 0-59 0 0,0 0-79 0 0,0 0-109 0 0,0 0-183 0 0,0 0-265 0 0,0 0-448 0 0,0 0-677 0 0,0 0-1623 0 0,0 0-3811 0 0,0 0-4544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4417 0 0,'0'0'2551'0'0,"0"0"-617"0"0,0 0-279 0 0,0 0 19 0 0,0 0 45 0 0,0 0-90 0 0,0 0-264 0 0,0 0-334 0 0,0 0-265 0 0,0 0-136 0 0,0 0-31 0 0,0 0-13 0 0,0 0-7 0 0,8 7 1971 0 0,76 4 420 0 0,89-11-1340 0 0,-173 0-1625 0 0,0 0 19 0 0,0 0-17 0 0,0 0-25 0 0,0 0-4 0 0,-1-3-869 0 0,0 0-1295 0 0,2 2-2588 0 0,0 1-3512 0 0,3 0-3514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1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93 4969 0 0,'0'0'3353'0'0,"0"0"-907"0"0,0 0-415 0 0,0 0-155 0 0,0 0-31 0 0,0 0-64 0 0,0 0-243 0 0,0 0-315 0 0,0 0-319 0 0,0 0-258 0 0,0 0-140 0 0,0 0-111 0 0,0 0-40 0 0,-2-5-23 0 0,-6-14-56 0 0,5 14-29 0 0,3 5-53 0 0,0 0-54 0 0,0 0-57 0 0,0 15 225 0 0,17 165 1340 0 0,-14-86-1273 0 0,-4 342 203 0 0,-7-300-1735 0 0,8-136 784 0 0,0 0-83 0 0,0 0-87 0 0,0 0-89 0 0,0 0-126 0 0,2-19-7046 0 0,0 10 1332 0 0,0 1-3382 0 0</inkml:trace>
  <inkml:trace contextRef="#ctx0" brushRef="#br0" timeOffset="399.199">1 93 8714 0 0,'0'0'2088'0'0,"0"0"-367"0"0,0 0-264 0 0,0 0 4 0 0,0 0 43 0 0,0 0-112 0 0,0 0-266 0 0,0 0-266 0 0,0 0-193 0 0,0 0-98 0 0,0 0-41 0 0,0 0-29 0 0,0 0-24 0 0,23-15-38 0 0,73-46-25 0 0,-36 44 145 0 0,-47 18-417 0 0,-2-1-64 0 0,0 0 0 0 0,1 0 0 0 0,-1 1 0 0 0,0 1 0 0 0,0 0 1 0 0,0 0-1 0 0,0 1 0 0 0,-1 1 0 0 0,1 0 0 0 0,-1 0 0 0 0,0 1 1 0 0,0 0-1 0 0,0 0 0 0 0,-1 2 0 0 0,0-1 0 0 0,0 1 0 0 0,0 0 1 0 0,4 6-77 0 0,-7-5 34 0 0,0 0 0 0 0,-1 1 1 0 0,0-1-1 0 0,-1 1 0 0 0,0 0 1 0 0,0 0-1 0 0,-1 1 1 0 0,0-1-1 0 0,-1 1 0 0 0,0-1 1 0 0,0 1-1 0 0,-1 0 0 0 0,0 0 1 0 0,-1 0-1 0 0,0 0 1 0 0,-1-1-1 0 0,0 1 0 0 0,-1 3-34 0 0,-1-1 28 0 0,-1 0 0 0 0,0-1 0 0 0,0 0 0 0 0,-2 0 0 0 0,1 0 0 0 0,-1-1 0 0 0,-1 0 0 0 0,0 0-1 0 0,0-1 1 0 0,-1 1 0 0 0,0-2 0 0 0,-1 1 0 0 0,0-1 0 0 0,0 0 0 0 0,-1-1 0 0 0,1 0 0 0 0,-2-1-1 0 0,1 0 1 0 0,-1 0 0 0 0,0-1 0 0 0,0-1 0 0 0,0 0 0 0 0,-1 0 0 0 0,-6 1-28 0 0,-140 17-1190 0 0,147-28-528 0 0,10 0-6523 0 0,1 3-3339 0 0</inkml:trace>
  <inkml:trace contextRef="#ctx0" brushRef="#br0" timeOffset="1102.088">583 642 4993 0 0,'0'0'2435'0'0,"0"0"-385"0"0,0 0-114 0 0,0 0 114 0 0,0 0 29 0 0,0 0-265 0 0,0 0-379 0 0,0 0-275 0 0,0 0-177 0 0,0 0-128 0 0,0 0-92 0 0,0 0-74 0 0,0-3-70 0 0,0 0-541 0 0,0-1 1577 0 0,-13 34-639 0 0,-4-8-913 0 0,-1 4-54 0 0,-2 0-1 0 0,0-1 1 0 0,-2-2-1 0 0,0 0 1 0 0,-2-1-1 0 0,-12 8-48 0 0,-65 36-284 0 0,97-88-11303 0 0,4 18 6716 0 0,0-3-5391 0 0</inkml:trace>
  <inkml:trace contextRef="#ctx0" brushRef="#br0" timeOffset="1499.248">369 624 3777 0 0,'0'0'3338'0'0,"0"0"-751"0"0,0 0-432 0 0,0 0-278 0 0,0 0-202 0 0,0 0-204 0 0,0 0-220 0 0,0 0-247 0 0,0 0-245 0 0,0 0-143 0 0,0 0-47 0 0,0 0 14 0 0,0 0 38 0 0,-5 5-11 0 0,-16 18-75 0 0,20-20-445 0 0,0-1 1 0 0,0 1 0 0 0,0-1 0 0 0,1 1-1 0 0,-1 0 1 0 0,1-1 0 0 0,0 1-1 0 0,0 0 1 0 0,0-1 0 0 0,0 1 0 0 0,0 0-1 0 0,0-1 1 0 0,1 1 0 0 0,-1-1 0 0 0,1 1-1 0 0,0 0 1 0 0,-1-1 0 0 0,1 1-1 0 0,0-1 1 0 0,1 0 0 0 0,-1 1 0 0 0,0-1-1 0 0,1 0 1 0 0,-1 0 0 0 0,1 0 0 0 0,1 2-91 0 0,-1-2 79 0 0,66 75 1209 0 0,9 19-419 0 0,-46-15-1435 0 0,-31-84-815 0 0,1-7-1904 0 0,0 5-4072 0 0,-1 1-4444 0 0</inkml:trace>
  <inkml:trace contextRef="#ctx0" brushRef="#br0" timeOffset="8236.329">756 487 1120 0 0,'0'0'3724'0'0,"0"0"-2105"0"0,0 0-586 0 0,0 0 342 0 0,0 0 506 0 0,0 0 315 0 0,0 0-106 0 0,0 0-402 0 0,0 0-402 0 0,0 0-290 0 0,0 0-169 0 0,9-3-76 0 0,47-20 1084 0 0,2 31 1992 0 0,-12 3-3140 0 0,175-15 849 0 0,-221 4-1548 0 0,0 0 16 0 0,0 0 11 0 0,0 0 2 0 0,0 0 7 0 0,0 0 7 0 0,0 0 0 0 0,0 0-5 0 0,0 0 4 0 0,0 0-5 0 0,0 0-2 0 0,0 0-3 0 0,0 0 6 0 0,0 0-8 0 0,0 0-6 0 0,0 0 9 0 0,0 0 4 0 0,0 0 2 0 0,0 0-14 0 0,0 0 1 0 0,0 0-2 0 0,0 0 7 0 0,0 0-11 0 0,0 0-10 0 0,49-7 398 0 0,-48 7-385 0 0,-1 0-14 0 0,0 0 21 0 0,0 0-17 0 0,0 0 6 0 0,0 0 7 0 0,0 0 1 0 0,0 0-2 0 0,0 0 13 0 0,0 0-6 0 0,0 0 2 0 0,0 0 0 0 0,0 0-12 0 0,0 0 0 0 0,0 0 6 0 0,0 0 5 0 0,0 0-4 0 0,-14 0-1131 0 0,9 0-9073 0 0,2 0-2181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0.5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0 0 0 0,'0'0'875'0'0,"0"0"763"0"0,0 0 527 0 0,0 0 212 0 0,0 0-102 0 0,0 0-355 0 0,0 0-443 0 0,0 0-352 0 0,0 0-198 0 0,0 0-105 0 0,0 0-64 0 0,0 0-40 0 0,4 27 3155 0 0,5 385 340 0 0,-11-67-3691 0 0,2-344-506 0 0,0-1-5 0 0,0 0-15 0 0,0 0 16 0 0,0 0-12 0 0,-2 19 148 0 0,-13 13 163 0 0,15-32-304 0 0,0 0-11 0 0,0 0 20 0 0,0 0-27 0 0,0 0-10 0 0,0 0 27 0 0,0 0 4 0 0,0 0-2 0 0,0 0 0 0 0,0 0 1 0 0,0 0 2 0 0,0 0-15 0 0,0 0-4 0 0,0 0-3 0 0,0 0-10 0 0,0 0-6 0 0,-3-22-2275 0 0,0 15 669 0 0,-3-15-6140 0 0,5 14-3417 0 0</inkml:trace>
  <inkml:trace contextRef="#ctx0" brushRef="#br0" timeOffset="619.197">45 70 0 0 0,'0'0'323'0'0,"0"0"572"0"0,0 0 376 0 0,0 0 292 0 0,0 0 226 0 0,0 0-88 0 0,0 0-244 0 0,0 0-243 0 0,0 0-159 0 0,0 0-52 0 0,0 0-135 0 0,0 0-133 0 0,0 0-69 0 0,-3-2-5 0 0,-9-7 658 0 0,-3 6 2903 0 0,15 3-3607 0 0,0 0-91 0 0,0 0-79 0 0,0 0-74 0 0,39 3 3383 0 0,220-3-1584 0 0,-185-7-1805 0 0,-41 7-203 0 0,-33 0-150 0 0,0 0-2 0 0,-19 1-758 0 0,-49 38-2943 0 0,39-21-6385 0 0,20-13-1666 0 0</inkml:trace>
  <inkml:trace contextRef="#ctx0" brushRef="#br0" timeOffset="999.859">15 428 6265 0 0,'0'0'2106'0'0,"0"0"-486"0"0,0 0-125 0 0,0 0 155 0 0,0 0 96 0 0,0 0-154 0 0,0 0-389 0 0,0 0-393 0 0,0 0-229 0 0,0 0-62 0 0,0 0 26 0 0,0 0 45 0 0,0 0 22 0 0,36 8 4161 0 0,132-5-2311 0 0,-110-7-2505 0 0,-32 0-1670 0 0,-10 0-7137 0 0,-12 1-3176 0 0</inkml:trace>
  <inkml:trace contextRef="#ctx0" brushRef="#br0" timeOffset="2368.821">282 704 304 0 0,'0'0'2334'0'0,"0"0"-187"0"0,0 0-107 0 0,0 0-28 0 0,0 0-83 0 0,0 0-163 0 0,0 0-219 0 0,0 0-217 0 0,0 0-191 0 0,0 0-117 0 0,0 0-96 0 0,0 0-75 0 0,0 0-68 0 0,0 2-657 0 0,0 11 8613 0 0,0-9-7854 0 0,-29 171-847 0 0,14-104-36 0 0,-4-12 3 0 0,34-122-5341 0 0,-8 47-1 0 0,-6 14 3230 0 0,2-6-9549 0 0</inkml:trace>
  <inkml:trace contextRef="#ctx0" brushRef="#br0" timeOffset="2883.402">207 682 3201 0 0,'0'0'2542'0'0,"0"0"-549"0"0,0 0-216 0 0,0 0 39 0 0,0 0 8 0 0,0 0-178 0 0,0 0-302 0 0,0 0-323 0 0,0 0-201 0 0,0 0-88 0 0,0 0-44 0 0,0 0-13 0 0,0 0-31 0 0,0 0-52 0 0,0 0-58 0 0,0 0-72 0 0,19 0 2247 0 0,127-15-346 0 0,-145 15-2382 0 0,52-15 410 0 0,-55 11-3717 0 0,-6 10-2445 0 0,5-4-2034 0 0,1 1-3048 0 0</inkml:trace>
  <inkml:trace contextRef="#ctx0" brushRef="#br0" timeOffset="3220.261">207 829 6633 0 0,'0'0'2862'0'0,"0"0"-1176"0"0,0 0-560 0 0,0 0 54 0 0,0 0 171 0 0,0 0 1 0 0,0 0-249 0 0,0 0-372 0 0,0 0-250 0 0,0 0-30 0 0,0 0 116 0 0,0 0 126 0 0,0 0 75 0 0,4 2 10 0 0,122 11 3588 0 0,-102-25-5283 0 0,-11 5-7022 0 0,-7 3-3828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1048 0 0,'0'0'1907'0'0,"0"0"-280"0"0,0 0 63 0 0,0 0 153 0 0,0 0 136 0 0,0 0-98 0 0,0 0-286 0 0,0 0-315 0 0,0 0-207 0 0,0 0-103 0 0,0 0-43 0 0,3-3 7832 0 0,-2 3-8794 0 0,-1 0 131 0 0,127 3 1858 0 0,-4 1-1138 0 0,0 0-264 0 0,-122-4-566 0 0,-1 0 19 0 0,0 0 15 0 0,0 0 0 0 0,0 0 7 0 0,0 0-3 0 0,0 0 13 0 0,0 0-16 0 0,0 0-9 0 0,0 0-13 0 0,0 0 4 0 0,0 0-3 0 0,0 0 10 0 0,0 0-24 0 0,0 0-12 0 0,0 0-26 0 0,0 0 8 0 0,0 0-4 0 0,0 0-34 0 0,0 0-34 0 0,0 0-80 0 0,-14 0-5945 0 0,6 0-4451 0 0,2 0-1567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8:10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965 459 0 0 0,'0'0'867'0'0,"0"0"541"0"0,0 0 497 0 0,0 0 272 0 0,0 0-60 0 0,0 0-362 0 0,0 0-504 0 0,0 0-382 0 0,0 0-146 0 0,0 0 13 0 0,8 11 3201 0 0,14 6 508 0 0,-32-12-109 0 0,-40 3-3794 0 0,-12-1-311 0 0,1 2-1 0 0,0 4 1 0 0,1 2-1 0 0,-45 18-230 0 0,-160 63 687 0 0,141-61 46 0 0,114-33-640 0 0,-2 0 21 0 0,19-1 147 0 0,26 13-206 0 0,54 8 80 0 0,297 63 155 0 0,-212-51-228 0 0,-146-21 33 0 0,-26-12-53 0 0,0-1 6 0 0,0 0 22 0 0,0 0-6 0 0,0 0 12 0 0,-30 2 32 0 0,0 2 0 0 0,0 1 0 0 0,1 1 0 0 0,-1 1 0 0 0,2 2 0 0 0,-3 1-108 0 0,-31 10 34 0 0,-200 64-42 0 0,260-83 9 0 0,-9 2-3 0 0,1 1 1 0 0,0 0-1 0 0,0 0 0 0 0,0 1 0 0 0,0 1 1 0 0,1-1-1 0 0,0 1 0 0 0,0 1 1 0 0,-3 3 1 0 0,-7 5-3 0 0,18-15 16 0 0,1 0-3 0 0,0 0-5 0 0,0 0-12 0 0,0 0-6 0 0,0 0 6 0 0,0 0 11 0 0,-1 0 6 0 0,0 0 20 0 0,1 0-26 0 0,0 0 3 0 0,-31 26 233 0 0,-7 0-224 0 0,37-23-28 0 0,48 5-111 0 0,221 54 322 0 0,-82-32-170 0 0,-118-16-79 0 0,-24-10 633 0 0,-44-4-590 0 0,0 0 11 0 0,0 0 4 0 0,0 0 0 0 0,0 0-3 0 0,0 0-7 0 0,0 0 2 0 0,0 0-20 0 0,0 0-4 0 0,0 0 20 0 0,0 0-8 0 0,1 0 25 0 0,0 0 18 0 0,-1 0-21 0 0,0 0-15 0 0,0 0 1 0 0,0 0 15 0 0,0 0-13 0 0,0 0-30 0 0,0 0 54 0 0,0 0 42 0 0,0 0-42 0 0,0 0-16 0 0,0 0-32 0 0,0 0 18 0 0,0 0 20 0 0,0 0-14 0 0,0 0 12 0 0,0 0-19 0 0,0 0 6 0 0,0 0 42 0 0,0 0-38 0 0,0 0-14 0 0,0 0 20 0 0,0 0-26 0 0,0 0 12 0 0,0 0 19 0 0,0 0-16 0 0,0 0 11 0 0,0 0-11 0 0,0 0-4 0 0,0 0 5 0 0,0 0 15 0 0,0 0-16 0 0,0 0 14 0 0,0 0-5 0 0,0 0-12 0 0,0 0 14 0 0,0 0-11 0 0,0 0-1 0 0,0 0 7 0 0,0 0-7 0 0,0 0-3 0 0,0 0 0 0 0,0 0 5 0 0,0 0 21 0 0,0 0-5 0 0,0 0-13 0 0,0 0 7 0 0,0 0-18 0 0,0 0 2 0 0,0 0 21 0 0,0 0-12 0 0,0 0 1 0 0,-30 0-3252 0 0,25 0 2138 0 0,-5 0-323 0 0,2 0-3881 0 0,4 0-6839 0 0</inkml:trace>
  <inkml:trace contextRef="#ctx0" brushRef="#br0" timeOffset="108861.88">392 39 0 0 0,'0'0'1379'0'0,"0"0"731"0"0,0 0 368 0 0,0 0 15 0 0,0 0-284 0 0,0 0-431 0 0,0 0-394 0 0,0 0-266 0 0,0 0-148 0 0,1-3-72 0 0,0 3-804 0 0,-1-1-1 0 0,1 0 1 0 0,-1 1 0 0 0,0-1-1 0 0,1 0 1 0 0,-1 1 0 0 0,0-1-1 0 0,0 0 1 0 0,0 0 0 0 0,0 1 0 0 0,1-1-1 0 0,-1 0 1 0 0,0 0 0 0 0,0 0-1 0 0,0 1 1 0 0,-1-1 0 0 0,1 0-1 0 0,0 0 1 0 0,0 1 0 0 0,0-1-1 0 0,-1 0 1 0 0,1 0 0 0 0,0 1 0 0 0,0-1-1 0 0,-1 0 1 0 0,1 1 0 0 0,-1-1-1 0 0,1 0 1 0 0,-1 1 0 0 0,1-1-1 0 0,-1 1 1 0 0,1-1 0 0 0,-1 1-1 0 0,1-1 1 0 0,-1 1 0 0 0,0-1 0 0 0,1 1-1 0 0,-1 0 1 0 0,0-1 0 0 0,1 1-1 0 0,-1 0 1 0 0,0-1 0 0 0,0 1-1 0 0,1 0 1 0 0,-1 0 0 0 0,0 0-1 0 0,0 0 1 0 0,1 0 0 0 0,-1 0 0 0 0,0 0-1 0 0,0 0-93 0 0,-7-3 219 0 0,-1 1-1 0 0,0 1 0 0 0,1 0 0 0 0,-1 0 1 0 0,0 0-1 0 0,1 1 0 0 0,-1 0 0 0 0,0 1 1 0 0,1 0-1 0 0,-1 0 0 0 0,0 1 1 0 0,1 0-1 0 0,0 1 0 0 0,-1 0 0 0 0,1 0-218 0 0,-12 6 233 0 0,13-7-174 0 0,1 0 0 0 0,-1 1 0 0 0,1 0 0 0 0,0 0-1 0 0,0 0 1 0 0,0 1 0 0 0,0 0 0 0 0,1 0-1 0 0,-1 1 1 0 0,1-1 0 0 0,0 1 0 0 0,0 0-1 0 0,1 1 1 0 0,0-1 0 0 0,0 1 0 0 0,0 0 0 0 0,-2 5-59 0 0,-2 8 68 0 0,2 1 1 0 0,0 0 0 0 0,2 1-1 0 0,0-1 1 0 0,1 1 0 0 0,1 0-1 0 0,1 0 1 0 0,1 14-69 0 0,20 658 1052 0 0,-18-640-891 0 0,-3 0-1 0 0,-2 0 1 0 0,-8 45-161 0 0,-24 112 557 0 0,-8-23 34 0 0,31-102-248 0 0,12-84-329 0 0,-1 0 0 0 0,1-1 1 0 0,-1 1-1 0 0,1 0 0 0 0,-1 0 1 0 0,1 0-1 0 0,0 0 0 0 0,-1 0 1 0 0,1 0-1 0 0,0 0 0 0 0,0 0 1 0 0,-1-1-1 0 0,1 1 0 0 0,0 0 1 0 0,0 0-1 0 0,0 0 0 0 0,0 0 1 0 0,0 0-1 0 0,1 0 0 0 0,-1 0 1 0 0,0 0-1 0 0,0 0 0 0 0,1 0 1 0 0,-1 0-1 0 0,0 0 0 0 0,1 0 1 0 0,-1-1-1 0 0,1 1 0 0 0,-1 0 1 0 0,1 0-1 0 0,-1 0 0 0 0,1-1 0 0 0,0 1 1 0 0,-1 0-1 0 0,1-1 0 0 0,0 1 1 0 0,0-1-1 0 0,-1 1 0 0 0,1-1 1 0 0,0 1-1 0 0,0-1 0 0 0,0 1 1 0 0,0-1-1 0 0,0 0 0 0 0,0 1 1 0 0,-1-1-1 0 0,1 0 0 0 0,0 0 1 0 0,0 0-1 0 0,0 0 0 0 0,0 0 1 0 0,0 0-1 0 0,0 0 0 0 0,0 0 1 0 0,0 0-1 0 0,0 0 0 0 0,0 0 1 0 0,0-1-1 0 0,0 1 0 0 0,0 0 1 0 0,0-1-1 0 0,-1 1 0 0 0,1-1 1 0 0,0 1-1 0 0,0-1 0 0 0,0 1 1 0 0,-1-1-1 0 0,1 1 0 0 0,0-1 1 0 0,0 0-15 0 0,10-2-19 0 0,81-14 199 0 0,55-13 91 0 0,-140 29-1206 0 0,-20 9-2024 0 0,8-2-2455 0 0,-2-2-7403 0 0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38.9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3345 0 0,'0'0'3155'0'0,"0"0"-932"0"0,0 0-397 0 0,0 0 5 0 0,0 0 16 0 0,0 0-183 0 0,0 0-365 0 0,0 0-420 0 0,0 0-277 0 0,0 0-96 0 0,0 0 17 0 0,0 0 37 0 0,0 0 6 0 0,5 7 3908 0 0,75 8-1935 0 0,142-4-1094 0 0,-169-7-1208 0 0,-53-4-225 0 0,0 0-3 0 0,0 0 2 0 0,0 0 12 0 0,0 0 7 0 0,0 0 1 0 0,0 0-7 0 0,0 0-8 0 0,0 0-7 0 0,0 0 2 0 0,0 0 1 0 0,0 0-28 0 0,0 0 20 0 0,0 0 21 0 0,0 0 10 0 0,0 0-28 0 0,0 0 9 0 0,0 0-6 0 0,0 0-2 0 0,0 0-6 0 0,26 0 58 0 0,-7 0 171 0 0,-37 0-2387 0 0,9 0-542 0 0,3 0-4450 0 0,4 0-5244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3.3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15923 0 0,'0'0'1517'0'0,"0"0"-501"0"0,0 0-227 0 0,0 0 122 0 0,0 0 140 0 0,0 0 48 0 0,0 0-108 0 0,0 0-214 0 0,0 0-134 0 0,0 0-100 0 0,0 0-94 0 0,0 0-51 0 0,0 0-27 0 0,27-2-43 0 0,86-8-38 0 0,-31 0 415 0 0,-31 3-351 0 0,-40 3 215 0 0,-8 2-2241 0 0,1 1-4560 0 0,-4 1-5770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4.7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273 166 5441 0 0,'0'0'1903'0'0,"0"0"-361"0"0,0 0-82 0 0,0 0 134 0 0,0 0 213 0 0,0 0 104 0 0,0 0-172 0 0,0 0-327 0 0,0 0-267 0 0,0 0-213 0 0,0 0-172 0 0,0 0-103 0 0,0 0-76 0 0,-2-3-60 0 0,-7-12 343 0 0,1 45 103 0 0,-59 187 297 0 0,16-80-849 0 0,-62 118-415 0 0,91-213-623 0 0,22-42 414 0 0,0 0-52 0 0,0 0-62 0 0,0 0-124 0 0,23-41-2856 0 0,2-12-3639 0 0,-2-2 1 0 0,-3 0 0 0 0,12-57 6941 0 0,-11 16-2510 0 0,-7 0 4095 0 0,-11 62-824 0 0,0-6 3243 0 0,4 0 5514 0 0,3 38-1557 0 0,25 22-5960 0 0,-34-20-1842 0 0,6 8-19 0 0,1 0 0 0 0,-1 0 1 0 0,0 1-1 0 0,-1 0 0 0 0,0 1 1 0 0,0-1-1 0 0,-1 1 0 0 0,-1 0 1 0 0,1 0-1 0 0,-2 1 0 0 0,1 0 0 0 0,-1-1 1 0 0,-1 1-1 0 0,0 0 0 0 0,-1 0 1 0 0,1 4-141 0 0,3 13 127 0 0,2 7-43 0 0,0 5-32 0 0,2 0-1 0 0,2 0 0 0 0,2-1 1 0 0,16 36-52 0 0,-26-68 2 0 0,1 0 1 0 0,0 0-1 0 0,0-1 1 0 0,1 1-1 0 0,0-1 1 0 0,0 0-1 0 0,0 0 1 0 0,1-1-1 0 0,0 1 1 0 0,0-1-1 0 0,0-1 0 0 0,1 1 1 0 0,0-1-1 0 0,5 3-2 0 0,-8-7 48 0 0,-1 0 0 0 0,1 1-1 0 0,-1-2 1 0 0,1 1-1 0 0,-1 0 1 0 0,1-1-1 0 0,-1 1 1 0 0,1-1 0 0 0,-1 0-1 0 0,1 0 1 0 0,-1 0-1 0 0,0-1 1 0 0,0 1 0 0 0,1-1-1 0 0,-1 0 1 0 0,0 0-1 0 0,0 0 1 0 0,-1 0-1 0 0,1 0 1 0 0,0-1 0 0 0,-1 1-1 0 0,1-1 1 0 0,-1 0-1 0 0,0 0 1 0 0,0 0-1 0 0,0 0 1 0 0,0 0 0 0 0,1-3-48 0 0,40-96 651 0 0,-23 37-551 0 0,-4-1 1 0 0,-2-1 0 0 0,-3-1 0 0 0,-3 0 0 0 0,-2-38-101 0 0,-2-83-127 0 0,-4 189 8 0 0,0 0-95 0 0,0 0-144 0 0,0 0-214 0 0,0 5-1211 0 0,0 19-1356 0 0,0-13-1538 0 0,0 0-7041 0 0</inkml:trace>
  <inkml:trace contextRef="#ctx0" brushRef="#br0" timeOffset="419.287">798 413 9058 0 0,'0'0'1931'0'0,"0"0"-505"0"0,0 0-109 0 0,0 0 141 0 0,0 0 46 0 0,0 0-171 0 0,0 0-360 0 0,0 0-379 0 0,0 0-257 0 0,0 0-122 0 0,0 0-67 0 0,0 0-8 0 0,5 9 1033 0 0,1 228 1869 0 0,-6-227-3180 0 0,1 1 0 0 0,-2-1 0 0 0,1 0 0 0 0,-1 0 0 0 0,-1 0 0 0 0,0 0-1 0 0,0 0 1 0 0,-1 0 0 0 0,0 0 0 0 0,-1-1 0 0 0,0 0 0 0 0,-1 1 0 0 0,0-2 0 0 0,-4 7 138 0 0,3-12-1726 0 0,-6-3-7164 0 0,10 0 6236 0 0,-1 0-4560 0 0</inkml:trace>
  <inkml:trace contextRef="#ctx0" brushRef="#br0" timeOffset="1031.934">730 597 0 0 0,'0'0'375'0'0,"0"0"496"0"0,0 0 244 0 0,0 0 187 0 0,0 0 59 0 0,0 0-37 0 0,0 0-49 0 0,0 0-100 0 0,0 0-122 0 0,0 0-119 0 0,0 0-78 0 0,0 0-90 0 0,0 0-80 0 0,16 16-75 0 0,50 46-60 0 0,-63-58-334 0 0,1 0 0 0 0,0 0 0 0 0,0-1 0 0 0,1 1-1 0 0,-1-1 1 0 0,1 0 0 0 0,0 0 0 0 0,0-1 0 0 0,0 0 0 0 0,0 1 0 0 0,0-2 0 0 0,0 1 0 0 0,0-1-1 0 0,1 1 1 0 0,-1-1 0 0 0,1-1 0 0 0,-1 1 0 0 0,1-1 0 0 0,-1 0 0 0 0,1 0 0 0 0,-1-1-1 0 0,1 1 1 0 0,3-2-217 0 0,-6 1 101 0 0,6-2 162 0 0,1-2 0 0 0,0 0 0 0 0,-1 0 0 0 0,0 0 0 0 0,0-1 0 0 0,-1 0-1 0 0,0-1 1 0 0,0 0 0 0 0,0-1 0 0 0,-1 1 0 0 0,0-1 0 0 0,0 0 0 0 0,-1-1 0 0 0,0 0 0 0 0,3-6-263 0 0,4-5 214 0 0,-1 0 1 0 0,-1-1 0 0 0,0-1-1 0 0,-2 0 1 0 0,0 0 0 0 0,-2-1 0 0 0,0 0-215 0 0,-3-21 638 0 0,-4 44-531 0 0,0 0 12 0 0,-33 10 537 0 0,33-9-617 0 0,-2 10 130 0 0,-4 13 17 0 0,1 0 1 0 0,2 0-1 0 0,0 0 0 0 0,2 1 1 0 0,0-1-1 0 0,2 1 1 0 0,1-1-1 0 0,2 9-186 0 0,44 166 300 0 0,-40-158-440 0 0,-8-41-37 0 0,-7 0-2559 0 0,-2 0-4246 0 0,6 0 1294 0 0,0 0-6579 0 0</inkml:trace>
  <inkml:trace contextRef="#ctx0" brushRef="#br0" timeOffset="1515.047">1332 678 8322 0 0,'0'0'2478'0'0,"0"0"-310"0"0,0 0-130 0 0,0 0-79 0 0,0 0-124 0 0,0 0-276 0 0,0 0-313 0 0,0 0-292 0 0,0 0-256 0 0,0 0-175 0 0,0 0-108 0 0,0 0-70 0 0,0 0-44 0 0,-3 2 2 0 0,1 4-191 0 0,-1 0 0 0 0,1-1 0 0 0,1 1 0 0 0,-1 0 0 0 0,1 1 0 0 0,0-1 0 0 0,0 0 0 0 0,0 0 0 0 0,1 0 0 0 0,0 1 0 0 0,0-1 0 0 0,1 0 0 0 0,0 0 0 0 0,0 0 0 0 0,0 0 1 0 0,1 2-113 0 0,1 15 199 0 0,3 156-136 0 0,-13-195-6345 0 0,3 7-1402 0 0,4 5-3925 0 0</inkml:trace>
  <inkml:trace contextRef="#ctx0" brushRef="#br0" timeOffset="1949.41">1471 752 10218 0 0,'0'0'1945'0'0,"0"0"-361"0"0,0 0-113 0 0,0 0 24 0 0,0 0-3 0 0,0 0-165 0 0,0 0-260 0 0,0 0-223 0 0,0 0-160 0 0,0 0-121 0 0,0 0-73 0 0,0 0-60 0 0,0 0-58 0 0,-13 13-47 0 0,-73 62 380 0 0,84-74-688 0 0,1-1 17 0 0,0 0 0 0 0,1 0 0 0 0,-1 0 0 0 0,0 1 0 0 0,1-1 0 0 0,-1 0 0 0 0,0 0 0 0 0,1 0 0 0 0,-1 1 0 0 0,0-1 0 0 0,1 0 0 0 0,-1 1 0 0 0,1-1 0 0 0,-1 1 0 0 0,1-1 0 0 0,-1 1 0 0 0,1-1 0 0 0,-1 1 0 0 0,1-1 0 0 0,-1 1 0 0 0,1-1 0 0 0,0 1 0 0 0,-1-1 0 0 0,1 1 0 0 0,0 0 0 0 0,0-1 0 0 0,-1 1 0 0 0,1 0 0 0 0,0-1 0 0 0,0 1 0 0 0,0 0 0 0 0,0-1 0 0 0,0 1 0 0 0,0 0 0 0 0,0-1 0 0 0,0 1 0 0 0,0 0 0 0 0,0-1 0 0 0,0 1 0 0 0,0 0 0 0 0,0-1 1 0 0,1 1-1 0 0,-1 0 0 0 0,0-1 0 0 0,0 1 0 0 0,1 0 0 0 0,-1-1 0 0 0,1 1 0 0 0,-1-1 0 0 0,0 1 0 0 0,1-1 0 0 0,-1 1 0 0 0,1-1 0 0 0,0 1-34 0 0,26 19 1796 0 0,28-6-216 0 0,-52-13-1553 0 0,0 0-1 0 0,-1 0 0 0 0,1 0 0 0 0,-1 0 0 0 0,1 0 0 0 0,-1 0 0 0 0,1 1 1 0 0,-1-1-1 0 0,0 1 0 0 0,0-1 0 0 0,0 1 0 0 0,0 0 0 0 0,0 0 0 0 0,0 0 1 0 0,0 0-1 0 0,0 0 0 0 0,-1 1 0 0 0,1-1 0 0 0,-1 0 0 0 0,0 1 0 0 0,0-1 0 0 0,0 1 1 0 0,0-1-1 0 0,0 1 0 0 0,0 0-26 0 0,9 12-635 0 0,5-16-7197 0 0,-11-2-4555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9:40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236 87 0 0 0,'0'0'384'0'0,"0"0"1083"0"0,0 0 541 0 0,0 0 281 0 0,0 0 102 0 0,0 0-120 0 0,0 0-268 0 0,0 0-313 0 0,0 0-290 0 0,0 0-189 0 0,0 0-152 0 0,0 0-133 0 0,-8-3-107 0 0,-26-7-97 0 0,-3 31 1446 0 0,32-11-1976 0 0,0 2 1 0 0,0-1-1 0 0,2 0 1 0 0,-1 1-1 0 0,1 0 1 0 0,1 0 0 0 0,0 0-1 0 0,1 0 1 0 0,0 0-1 0 0,0 0 1 0 0,2 0-1 0 0,-1 0 1 0 0,2 5-193 0 0,-1 23 262 0 0,25 210 860 0 0,-24-143-896 0 0,-2-35-158 0 0,0-67-66 0 0,-2-4-131 0 0,-1-1 0 0 0,1 0 0 0 0,-1 0 1 0 0,1-1-1 0 0,0 1 0 0 0,-1 0 0 0 0,1-1 0 0 0,0 1 0 0 0,-1-1 0 0 0,1 0 0 0 0,0 0 0 0 0,0 0 0 0 0,0 0 1 0 0,0 0-1 0 0,0 0 0 0 0,0-1 0 0 0,0 1 0 0 0,0-1 0 0 0,0 1 0 0 0,0-1 0 0 0,1 0 0 0 0,-1 1 0 0 0,0-2 129 0 0,-22-31-4229 0 0,12 10-5905 0 0,9 16 471 0 0</inkml:trace>
  <inkml:trace contextRef="#ctx0" brushRef="#br0" timeOffset="367.7">0 201 3233 0 0,'0'0'2007'0'0,"0"0"-200"0"0,0 0-27 0 0,0 0 146 0 0,0 0 53 0 0,0 0-195 0 0,0 0-317 0 0,0 0-340 0 0,0 0-269 0 0,0 0-173 0 0,0 0-93 0 0,0 0-46 0 0,0 0-23 0 0,16-25 15 0 0,50-77 1 0 0,-24 65 216 0 0,-31 34-526 0 0,3-3-43 0 0,0 1 0 0 0,0 0 0 0 0,0 0 0 0 0,1 2 0 0 0,0-1 0 0 0,0 2 0 0 0,-1 0 0 0 0,1 1 0 0 0,1 1 0 0 0,-1 0 0 0 0,0 1 0 0 0,0 0 0 0 0,-1 1 0 0 0,5 2-186 0 0,-16-3 25 0 0,1 0 0 0 0,-1 1 0 0 0,1 0 0 0 0,-1 0 0 0 0,0 0 1 0 0,0 0-1 0 0,0 0 0 0 0,0 1 0 0 0,0-1 0 0 0,-1 1 0 0 0,1 0 1 0 0,-1-1-1 0 0,1 1 0 0 0,-1 1 0 0 0,0-1 0 0 0,0 0 0 0 0,-1 0 0 0 0,1 1 1 0 0,-1-1-1 0 0,1 1 0 0 0,-1-1 0 0 0,0 1 0 0 0,-1 0 0 0 0,1-1 1 0 0,0 1-1 0 0,-1 0 0 0 0,0 0 0 0 0,0 3-25 0 0,-25 105 572 0 0,20-97-565 0 0,-1-1-1 0 0,0 1 1 0 0,-1-1-1 0 0,-1-1 1 0 0,0 1 0 0 0,0-1-1 0 0,-2-1 1 0 0,1 0-1 0 0,-2 0 1 0 0,1-1 0 0 0,-2 0-1 0 0,1 0 1 0 0,-2-2-1 0 0,1 1 1 0 0,-1-2 0 0 0,0 0-1 0 0,-1 0 1 0 0,0-1-1 0 0,-13 4-6 0 0,-18-22-1520 0 0,39-3-2821 0 0,4-5-5420 0 0,2 12-997 0 0</inkml:trace>
  <inkml:trace contextRef="#ctx0" brushRef="#br0" timeOffset="1225.268">536 580 1536 0 0,'0'0'2464'0'0,"0"0"-327"0"0,0 0-48 0 0,0 0 139 0 0,0 0 39 0 0,0 0-222 0 0,0 0-399 0 0,0 0-441 0 0,0 0-307 0 0,0 0-166 0 0,0 0-79 0 0,0 0-18 0 0,0 0-25 0 0,-1 12 2058 0 0,-73 93-1126 0 0,-36 25-1137 0 0,107-127-219 0 0,-13 14-1249 0 0,12-37-8009 0 0,4 12 3725 0 0,0 1-5109 0 0</inkml:trace>
  <inkml:trace contextRef="#ctx0" brushRef="#br0" timeOffset="2444.725">313 595 808 0 0,'0'0'1625'0'0,"0"0"-96"0"0,0 0 145 0 0,0 0 218 0 0,0 0 78 0 0,0 0-138 0 0,0 0-306 0 0,0 0-326 0 0,0 0-214 0 0,0 0-107 0 0,0 0-30 0 0,0 0-6 0 0,0 0-1 0 0,0 0-28 0 0,0 0-44 0 0,0 0-71 0 0,0 0-67 0 0,0 0-67 0 0,0 0-71 0 0,0 0-58 0 0,0 0-61 0 0,0 0-45 0 0,0 0-50 0 0,4 7 5091 0 0,-2-7-5355 0 0,-2 0 3 0 0,0 0 26 0 0,0 0-40 0 0,0 0-45 0 0,0 0 36 0 0,0 0 12 0 0,0 0 0 0 0,0 0 0 0 0,0 0 3 0 0,0 0 8 0 0,0 0-7 0 0,0 0 1 0 0,0 0-6 0 0,0 0-13 0 0,0 0-2 0 0,0 0 3 0 0,0 0 8 0 0,0 0-5 0 0,0 0 9 0 0,0 0-14 0 0,0 0 6 0 0,0 0-16 0 0,14 13-38 0 0,184 216 123 0 0,-143-168-15 0 0,-38-99-6239 0 0,-4 19-706 0 0,-11 16 4451 0 0,3-8-9450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1 419 7314 0 0,'0'0'1693'0'0,"0"0"-725"0"0,0 0-355 0 0,0 0-68 0 0,0 0 174 0 0,0 0 246 0 0,0 0 98 0 0,0 0-42 0 0,0 0-88 0 0,0 0-81 0 0,0 0-10 0 0,10-2-30 0 0,31-6 59 0 0,-1-3 0 0 0,0-1 0 0 0,0-2 1 0 0,22-13-872 0 0,187-108 1961 0 0,-190 97-1664 0 0,-1-2-1 0 0,-3-3 1 0 0,17-18-297 0 0,-35 34 247 0 0,-43 51 764 0 0,-49 98-333 0 0,31-73-499 0 0,2 0 0 0 0,2 2 0 0 0,3 0 1 0 0,-9 43-180 0 0,-27 439 822 0 0,9-282-552 0 0,40-231-271 0 0,1-32-502 0 0,-14-43-2879 0 0,5 29-6381 0 0,10 19-1416 0 0</inkml:trace>
  <inkml:trace contextRef="#ctx0" brushRef="#br0" timeOffset="460.902">107 869 12299 0 0,'0'0'1637'0'0,"0"0"-486"0"0,0 0-297 0 0,0 0 189 0 0,0 0 269 0 0,0 0 71 0 0,0 0-140 0 0,0 0-198 0 0,0 0-172 0 0,37-15-137 0 0,116-44-125 0 0,202-48 1498 0 0,-177 64-1713 0 0,-178 43-352 0 0,0 0 0 0 0,0 1 0 0 0,-1-1 0 0 0,1 0 0 0 0,0 1 0 0 0,0-1 0 0 0,0 1 0 0 0,0-1 0 0 0,0 0 0 0 0,0 1 0 0 0,-1-1-1 0 0,1 1 1 0 0,0-1 0 0 0,0 1 0 0 0,0-1 0 0 0,0 0 0 0 0,1 1 0 0 0,-1-1 0 0 0,0 1 0 0 0,0-1 0 0 0,0 0 0 0 0,0 1 0 0 0,0-1 0 0 0,0 1-1 0 0,1-1 1 0 0,-1 0 0 0 0,0 1 0 0 0,0-1 0 0 0,1 0 0 0 0,-1 1 0 0 0,0-1 0 0 0,1 0 0 0 0,-1 1 0 0 0,0-1 0 0 0,0 0 0 0 0,1 0 0 0 0,-1 1-1 0 0,1-1 1 0 0,-1 0 0 0 0,0 0 0 0 0,1 0 0 0 0,-1 0 0 0 0,1 1 0 0 0,-1-1 0 0 0,0 0 0 0 0,1 0 0 0 0,-1 0 0 0 0,1 0 0 0 0,-1 0-1 0 0,0 0 1 0 0,1 0-44 0 0,-9 13-261 0 0,-23 110 619 0 0,26-80-178 0 0,-2 134-473 0 0,31-199-3238 0 0,-21 18 2521 0 0,5-2-2286 0 0,-4 2-2049 0 0,2-1-6892 0 0</inkml:trace>
  <inkml:trace contextRef="#ctx0" brushRef="#br0" timeOffset="909.737">1197 927 8050 0 0,'0'0'2215'0'0,"0"0"-523"0"0,0 0-111 0 0,0 0 166 0 0,0 0 85 0 0,0 0-121 0 0,0 0-269 0 0,0 0-311 0 0,0 0-257 0 0,0 0-169 0 0,0 0-141 0 0,0 0-96 0 0,0 0-97 0 0,-16-7-87 0 0,-49-21-64 0 0,64 28-213 0 0,0-1 1 0 0,0 1 0 0 0,0 0-1 0 0,-1-1 1 0 0,1 1 0 0 0,0 0-1 0 0,0-1 1 0 0,0 1 0 0 0,0 0-1 0 0,0 0 1 0 0,0 0 0 0 0,0 0-1 0 0,0 0 1 0 0,0 0 0 0 0,-1 0-1 0 0,1 1 1 0 0,0-1 0 0 0,0 0-1 0 0,0 1 1 0 0,0-1 0 0 0,0 1-1 0 0,0-1 1 0 0,0 1 0 0 0,0-1-1 0 0,0 1 1 0 0,0-1 0 0 0,1 1-1 0 0,-1 0 1 0 0,0 0 0 0 0,0-1-1 0 0,0 1 1 0 0,1 0 0 0 0,-1 0-1 0 0,0 0-7 0 0,-3 4 44 0 0,-6 6-24 0 0,1 1 0 0 0,0-1 1 0 0,0 2-1 0 0,1-1 0 0 0,1 1 1 0 0,0 1-1 0 0,1-1 1 0 0,0 1-1 0 0,1 0 0 0 0,1 0 1 0 0,0 1-1 0 0,1-1 0 0 0,1 1 1 0 0,0 0-1 0 0,1 0 0 0 0,0 0 1 0 0,1 0-1 0 0,1 0 0 0 0,3 14-20 0 0,-3-24 8 0 0,0 0 0 0 0,1 0 0 0 0,0 0 0 0 0,0 0 0 0 0,1 0 0 0 0,-1 0 0 0 0,1-1 0 0 0,0 1-1 0 0,0-1 1 0 0,1 0 0 0 0,-1 0 0 0 0,1 0 0 0 0,0 0 0 0 0,0-1 0 0 0,0 1 0 0 0,1-1 0 0 0,-1 0-1 0 0,1-1 1 0 0,-1 1 0 0 0,1-1 0 0 0,0 0 0 0 0,0 0 0 0 0,0 0 0 0 0,0-1 0 0 0,1 1 0 0 0,-1-1-1 0 0,0 0 1 0 0,0-1 0 0 0,1 0 0 0 0,-1 0 0 0 0,1 0 0 0 0,-1 0 0 0 0,0-1 0 0 0,0 0-1 0 0,1 0 1 0 0,-1 0 0 0 0,0 0 0 0 0,0-1 0 0 0,0 0 0 0 0,0 0 0 0 0,0-1 0 0 0,-1 1 0 0 0,1-1-1 0 0,-1 0 1 0 0,1 0 0 0 0,2-4-8 0 0,6-2 98 0 0,-2-1 0 0 0,1-1 0 0 0,-2 0 0 0 0,1 0-1 0 0,-1-1 1 0 0,-1-1 0 0 0,0 0 0 0 0,-1 0 0 0 0,0 0 0 0 0,-1-1-1 0 0,-1 0 1 0 0,0 0 0 0 0,-1-1 0 0 0,0 0 0 0 0,-2 0 0 0 0,1 0-1 0 0,-2 0 1 0 0,0 0 0 0 0,-1-1 0 0 0,0 1 0 0 0,-1-1 0 0 0,-2-7-98 0 0,1 18-20 0 0,0 1-1 0 0,-1-1 1 0 0,1 1 0 0 0,-1-1 0 0 0,0 1 0 0 0,0 0 0 0 0,-1 0 0 0 0,1 0 0 0 0,-1 0 0 0 0,0 0 0 0 0,0 1 0 0 0,0-1-1 0 0,-1 1 1 0 0,1 0 0 0 0,-1 0 0 0 0,0 0 0 0 0,1 0 0 0 0,-1 1 0 0 0,-1-1 0 0 0,1 1 0 0 0,0 0 0 0 0,0 0 0 0 0,-1 1-1 0 0,1 0 1 0 0,-1-1 0 0 0,0 1 0 0 0,1 1 0 0 0,-1-1 0 0 0,0 1 0 0 0,1-1 0 0 0,-1 2 0 0 0,0-1 0 0 0,1 0 0 0 0,-1 1-1 0 0,0 0 1 0 0,1 0 0 0 0,-1 0 0 0 0,1 0 0 0 0,-1 1 0 0 0,1 0 0 0 0,0 0 0 0 0,-1 0 0 0 0,1 1 0 0 0,0-1-1 0 0,-2 2 21 0 0,-60 71-2923 0 0,49-46-668 0 0,4 2-3784 0 0,7-19-4148 0 0</inkml:trace>
  <inkml:trace contextRef="#ctx0" brushRef="#br0" timeOffset="1281.649">1475 1222 8482 0 0,'0'0'3413'0'0,"0"0"-1650"0"0,0 0-363 0 0,0 0 244 0 0,0 0 142 0 0,0 0-116 0 0,0 0-335 0 0,0 0-346 0 0,0 0-185 0 0,0 0-85 0 0,0 0-24 0 0,0 0-44 0 0,0 0-38 0 0,0 5-26 0 0,-1 2-585 0 0,-1 5 810 0 0,1-33 100 0 0,5-5-805 0 0,1-1-1 0 0,2 2 1 0 0,0-1 0 0 0,1 1 0 0 0,2 0 0 0 0,1 0 0 0 0,0 1 0 0 0,2 1-1 0 0,1 0 1 0 0,12-16-107 0 0,-13 18 33 0 0,54-81 65 0 0,-66 102-110 0 0,0-1 0 0 0,0 1 0 0 0,0 0 0 0 0,0 0 0 0 0,1 0 0 0 0,-1 0 0 0 0,0 0 0 0 0,0 0 0 0 0,0 0 0 0 0,1 0 0 0 0,-1 0 1 0 0,0 1-1 0 0,0-1 0 0 0,0 0 0 0 0,0 1 0 0 0,0-1 0 0 0,0 1 0 0 0,0-1 0 0 0,0 1 0 0 0,0 0 0 0 0,0-1 0 0 0,0 1 0 0 0,0 0 0 0 0,0 0 1 0 0,0-1-1 0 0,0 1 0 0 0,-1 0 0 0 0,1 0 0 0 0,0 0 0 0 0,-1 0 0 0 0,1 0 0 0 0,-1 0 0 0 0,1 0 0 0 0,-1 0 0 0 0,1 1 0 0 0,-1-1 0 0 0,0 0 1 0 0,1 0-1 0 0,-1 0 0 0 0,0 0 0 0 0,0 1 0 0 0,0-1 0 0 0,0 0 0 0 0,0 0 0 0 0,0 0 0 0 0,0 1 0 0 0,-1 0 12 0 0,4 5-192 0 0,7 14-643 0 0,2 7-1925 0 0,-7-19-2078 0 0,1-2-3317 0 0,-1-2-3980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5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51 0 0 0,'0'0'329'0'0,"0"0"868"0"0,0 0 508 0 0,0 0 350 0 0,0 0 203 0 0,0 0-36 0 0,0 0-207 0 0,0 0-297 0 0,0 0-271 0 0,0 0-175 0 0,0 0-144 0 0,0 0-113 0 0,-2-6-100 0 0,-9-22-64 0 0,10 26-727 0 0,-1 1 0 0 0,1-1-1 0 0,-1 1 1 0 0,0 0 0 0 0,1 0 0 0 0,-1-1 0 0 0,0 1-1 0 0,0 0 1 0 0,0 0 0 0 0,0 1 0 0 0,0-1 0 0 0,0 0 0 0 0,0 1-1 0 0,0-1 1 0 0,0 1 0 0 0,0-1 0 0 0,-1 1 0 0 0,1 0-1 0 0,0 0 1 0 0,0 0 0 0 0,0 0 0 0 0,0 1 0 0 0,0-1-1 0 0,0 1 1 0 0,-1-1 0 0 0,1 1-124 0 0,-7 0 311 0 0,-3-2-133 0 0,0 2 0 0 0,1 0 0 0 0,-1 1 0 0 0,1 0 0 0 0,-1 0 0 0 0,1 1 0 0 0,0 1 0 0 0,0-1 0 0 0,0 2-1 0 0,1 0 1 0 0,-1 0 0 0 0,1 1 0 0 0,0 0 0 0 0,-4 5-178 0 0,4-4 53 0 0,1 0 0 0 0,1 0 0 0 0,-1 1 0 0 0,1 0 0 0 0,1 1 0 0 0,0 0 0 0 0,0 0 0 0 0,0 1 0 0 0,2 0 0 0 0,-1 0 0 0 0,1 0 0 0 0,0 0 0 0 0,1 1 0 0 0,0 0 0 0 0,1 0 0 0 0,0 0 0 0 0,1 0 0 0 0,0 1 0 0 0,1-1 0 0 0,0 1-1 0 0,1 1-52 0 0,0-6 22 0 0,0 1-1 0 0,0-1 0 0 0,1 0 1 0 0,0 1-1 0 0,0-1 0 0 0,0 0 0 0 0,1 0 1 0 0,0 0-1 0 0,1 0 0 0 0,0 0 0 0 0,0-1 1 0 0,0 1-1 0 0,1-1 0 0 0,0 0 0 0 0,0 0 1 0 0,0 0-1 0 0,1 0 0 0 0,0-1 1 0 0,5 5-22 0 0,2-1 33 0 0,0 1 0 0 0,0-2 0 0 0,1 0 1 0 0,1 0-1 0 0,-1-1 0 0 0,1-1 0 0 0,0 0 1 0 0,1-1-1 0 0,-1-1 0 0 0,1 0 0 0 0,0-1 1 0 0,0 0-1 0 0,0-2 0 0 0,1 1 0 0 0,-1-2 1 0 0,2 0-34 0 0,-4-2-32 0 0,-1 0 0 0 0,1-1 0 0 0,-1-1 0 0 0,0 0 0 0 0,0 0-1 0 0,-1-1 1 0 0,1-1 0 0 0,-1 0 0 0 0,0 0 0 0 0,0-1 0 0 0,-1-1 0 0 0,0 0 0 0 0,-1 0 0 0 0,1-1 0 0 0,-1 0 0 0 0,-1 0 0 0 0,6-9 32 0 0,35-30-1534 0 0,-2-1-4511 0 0,-33 33-1503 0 0,-4 8-4201 0 0</inkml:trace>
  <inkml:trace contextRef="#ctx0" brushRef="#br0" timeOffset="1085.744">1043 129 8554 0 0,'0'0'2687'0'0,"0"0"-660"0"0,0 0-358 0 0,0 0-120 0 0,0 0-35 0 0,0 0-166 0 0,0 0-289 0 0,0 0-228 0 0,0 0-148 0 0,0 0-117 0 0,0 0-72 0 0,0 0-30 0 0,0 0-67 0 0,-17-3-32 0 0,-52-9-44 0 0,13 23 239 0 0,43-3-415 0 0,3-3-113 0 0,0-1 0 0 0,0 2 0 0 0,1 0-1 0 0,0 0 1 0 0,0 0 0 0 0,1 1 0 0 0,-1 1-1 0 0,1-1 1 0 0,1 1 0 0 0,0 1 0 0 0,0 0-1 0 0,0-1 1 0 0,1 2 0 0 0,1-1 0 0 0,-1 1-1 0 0,1 0 1 0 0,1 0 0 0 0,0 0-1 0 0,1 1 1 0 0,0-1 0 0 0,0 1 0 0 0,1 0-1 0 0,0 0 1 0 0,1 0 0 0 0,1 1-32 0 0,0-9 0 0 0,0 0 0 0 0,0 0 0 0 0,0 0 0 0 0,1 0 0 0 0,-1 0 0 0 0,1 0 0 0 0,0 0 1 0 0,0 0-1 0 0,0-1 0 0 0,0 1 0 0 0,1 0 0 0 0,-1 0 0 0 0,1-1 0 0 0,0 1 0 0 0,-1-1 0 0 0,1 1 0 0 0,0-1 0 0 0,1 0 0 0 0,-1 0 0 0 0,0 0 1 0 0,0 0-1 0 0,1 0 0 0 0,-1-1 0 0 0,1 1 0 0 0,0-1 0 0 0,0 1 0 0 0,-1-1 0 0 0,1 0 0 0 0,0 0 0 0 0,0 0 0 0 0,0 0 0 0 0,0-1 0 0 0,0 1 1 0 0,2-1-1 0 0,5 0 66 0 0,-1-1 1 0 0,1-1 0 0 0,0 0 0 0 0,0 0-1 0 0,-1 0 1 0 0,0-1 0 0 0,1-1 0 0 0,-1 0 0 0 0,0 0-1 0 0,0-1 1 0 0,-1 0 0 0 0,0 0 0 0 0,0-1 0 0 0,0 0-1 0 0,0 0 1 0 0,-1-1 0 0 0,0 0 0 0 0,0 0 0 0 0,0-3-68 0 0,10-5 60 0 0,134-172 394 0 0,-150 188-459 0 0,0-1 0 0 0,0 1 0 0 0,0-1-1 0 0,0 1 1 0 0,0-1 0 0 0,0 1 0 0 0,0 0 0 0 0,-1 0 0 0 0,1-1 0 0 0,0 1 0 0 0,0 0 0 0 0,-1 0-1 0 0,1 0 1 0 0,-1 0 0 0 0,1 0 0 0 0,-1-1 0 0 0,1 1 0 0 0,-1 0 0 0 0,1 0 0 0 0,-1 0 0 0 0,0 1-1 0 0,1-1 1 0 0,-1 0 0 0 0,0 0 0 0 0,0 0 0 0 0,0 0 0 0 0,0 0 0 0 0,0 0 0 0 0,0 0 0 0 0,0 0-1 0 0,0 0 1 0 0,-1 0 0 0 0,1 0 0 0 0,0 0 0 0 0,-1 0 0 0 0,1 0 0 0 0,0 0 0 0 0,-1 0 0 0 0,0 0-1 0 0,1 1 7 0 0,0 1 0 0 0,-2 12-4 0 0,1 0 1 0 0,1-1 0 0 0,1 1 0 0 0,0 0 0 0 0,1-1 0 0 0,0 0 0 0 0,1 1 0 0 0,1-1 0 0 0,0 0-1 0 0,1 0 1 0 0,1-1 0 0 0,0 1 0 0 0,1-1 0 0 0,0-1 0 0 0,1 1 3 0 0,-5-9 1 0 0,1 1 1 0 0,0-1 0 0 0,0 0-1 0 0,0 0 1 0 0,1 0-1 0 0,-1-1 1 0 0,1 0-1 0 0,0 0 1 0 0,0 0-1 0 0,0 0 1 0 0,1-1 0 0 0,-1 0-1 0 0,0 0 1 0 0,1 0-1 0 0,0 0 1 0 0,-1-1-1 0 0,1 0 1 0 0,0-1-1 0 0,-1 1 1 0 0,1-1 0 0 0,0 0-1 0 0,0 0 1 0 0,0-1-1 0 0,2 0-1 0 0,-1-2 19 0 0,0-1-1 0 0,0 1 0 0 0,0-1 1 0 0,-1-1-1 0 0,0 1 0 0 0,0-1 1 0 0,0 0-1 0 0,-1-1 0 0 0,1 1 1 0 0,-1-1-1 0 0,0 0 1 0 0,-1 0-1 0 0,2-3-18 0 0,-2 3 9 0 0,4-4 10 0 0,18-23 26 0 0,0 1-1 0 0,2 1 0 0 0,1 1 0 0 0,21-14-44 0 0,-35 32 6 0 0,-10 7-9 0 0,-1 1 1 0 0,1 0 0 0 0,0 0 0 0 0,1 0 0 0 0,-1 1 0 0 0,0 0-1 0 0,1 0 1 0 0,0 0 0 0 0,0 1 0 0 0,0 0 0 0 0,0 0-1 0 0,0 0 1 0 0,0 1 0 0 0,5-1 2 0 0,-8 4-2 0 0,0 0 0 0 0,0-1 0 0 0,0 1 0 0 0,0 0 1 0 0,-1 1-1 0 0,1-1 0 0 0,-1 0 0 0 0,1 1 0 0 0,-1-1 0 0 0,0 1 0 0 0,0 0 0 0 0,0 0 0 0 0,0 0 1 0 0,-1 0-1 0 0,1 0 0 0 0,-1 0 0 0 0,0 0 0 0 0,1 1 0 0 0,-2-1 0 0 0,1 0 0 0 0,0 1 0 0 0,-1-1 1 0 0,1 1-1 0 0,-1 1 2 0 0,3 12 18 0 0,-1 1 0 0 0,0 0 0 0 0,-1-1 0 0 0,-1 1 0 0 0,-1 0 0 0 0,0-1 0 0 0,-2 1 0 0 0,0 2-18 0 0,0-13-9 0 0,1 0 0 0 0,-2 0 1 0 0,1-1-1 0 0,-1 1 0 0 0,0-1 0 0 0,0 1 1 0 0,-1-1-1 0 0,1 0 0 0 0,-2-1 0 0 0,1 0 1 0 0,0 1-1 0 0,-1-1 0 0 0,0-1 1 0 0,0 1-1 0 0,-1-1 0 0 0,1-1 0 0 0,-1 1 1 0 0,0-1-1 0 0,0 0 0 0 0,0 0 1 0 0,0-1-1 0 0,0 0 0 0 0,-1 0 0 0 0,1-1 1 0 0,-1 0-1 0 0,1 0 0 0 0,-1-1 1 0 0,-1 0 8 0 0,18-8-634 0 0,19-1 632 0 0,0 1-1 0 0,1 1 1 0 0,0 2-1 0 0,0 1 1 0 0,1 1-1 0 0,-1 2 1 0 0,1 0-1 0 0,-1 3 1 0 0,3 0 2 0 0,44 0 177 0 0,-60-2-95 0 0,-1 0-1 0 0,1-1 1 0 0,-1-1 0 0 0,1 0 0 0 0,-1-1-1 0 0,0-1 1 0 0,0-1 0 0 0,0 0 0 0 0,-1 0 0 0 0,0-1-1 0 0,0-1 1 0 0,0-1 0 0 0,-1 0 0 0 0,0-1-1 0 0,0 0 1 0 0,8-9-82 0 0,-9 8 62 0 0,0 0-1 0 0,-1-1 1 0 0,-1-1 0 0 0,0 0 0 0 0,0 0-1 0 0,-1-1 1 0 0,-1 0 0 0 0,0-1-1 0 0,-1 0 1 0 0,-1 0 0 0 0,0 0-1 0 0,0-3-61 0 0,8-82 123 0 0,-16 96-130 0 0,-1 0 0 0 0,1 1 0 0 0,0 0 0 0 0,-1 0 0 0 0,0-1 0 0 0,1 1 0 0 0,-1 1 0 0 0,0-1 0 0 0,0 0 0 0 0,0 1 0 0 0,0 0 0 0 0,-1-1-1 0 0,1 1 1 0 0,0 0 0 0 0,0 1 0 0 0,-1-1 0 0 0,1 1 0 0 0,0-1 0 0 0,-1 1 0 0 0,1 0 0 0 0,-1 0 0 0 0,1 0 0 0 0,0 1 0 0 0,-1-1 0 0 0,1 1 0 0 0,0 0 0 0 0,0 0 0 0 0,-1 0 0 0 0,1 0 0 0 0,0 1 0 0 0,0-1 0 0 0,0 1 0 0 0,0 0 0 0 0,1 0 0 0 0,-1 0 0 0 0,-1 1 7 0 0,-7 3-16 0 0,0 1 1 0 0,1 0 0 0 0,-1 1-1 0 0,2 0 1 0 0,-1 1 0 0 0,1 0-1 0 0,0 1 1 0 0,1 0 0 0 0,0 0-1 0 0,1 0 1 0 0,0 1 0 0 0,0 0-1 0 0,1 1 1 0 0,1-1 0 0 0,0 1-1 0 0,1 0 1 0 0,0 0 0 0 0,0 1-1 0 0,2-1 1 0 0,-2 11 15 0 0,3-16 1 0 0,1 1 0 0 0,0-1 0 0 0,1 0 0 0 0,0 0 0 0 0,0 1 0 0 0,0-1 0 0 0,1 0 0 0 0,0 0 0 0 0,0 0 0 0 0,1 0 0 0 0,0-1 1 0 0,0 1-1 0 0,1-1 0 0 0,-1 0 0 0 0,1 1 0 0 0,1-2 0 0 0,-1 1 0 0 0,1 0 0 0 0,0-1 0 0 0,0 0 0 0 0,1 0 0 0 0,0-1 0 0 0,-1 1 0 0 0,6 1-1 0 0,6 6 12 0 0,1-1 0 0 0,-1-1 0 0 0,2-1 0 0 0,0 0 0 0 0,0-1 0 0 0,0-2 0 0 0,1 0 0 0 0,0-1 0 0 0,0 0 0 0 0,1-2 0 0 0,-1 0 0 0 0,1-2 0 0 0,2 0-12 0 0,-17-1-61 0 0,1 1-69 0 0,0-1 0 0 0,0 0 0 0 0,-1 0 0 0 0,1 0 0 0 0,0-1 0 0 0,0 0 0 0 0,-1 0 0 0 0,1-1 0 0 0,-1 0 0 0 0,1 0 0 0 0,-1 0 0 0 0,0-1 0 0 0,1 0 0 0 0,-1 0 0 0 0,5-4 130 0 0,-6-1-4287 0 0,-4 5-489 0 0,1-1-7835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7:52.6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4793 0 0,'0'0'1764'0'0,"0"0"-49"0"0,0 0 122 0 0,0 0 107 0 0,0 0 21 0 0,0 0-88 0 0,0 0-271 0 0,0 0-311 0 0,0 0-259 0 0,0 0-233 0 0,0 0-124 0 0,0 0-62 0 0,3-19-31 0 0,9-62-74 0 0,-11 77-439 0 0,-1 1 0 0 0,1-1 0 0 0,0 0-1 0 0,0 1 1 0 0,0-1 0 0 0,0 0 0 0 0,1 1 0 0 0,-1-1 0 0 0,1 1 0 0 0,0 0 0 0 0,0 0-1 0 0,0 0 1 0 0,1 0 0 0 0,-1 0 0 0 0,1 0 0 0 0,-1 0 0 0 0,1 1 0 0 0,2-2-73 0 0,7-7 250 0 0,-3 1-130 0 0,1 0 1 0 0,0 1 0 0 0,1 0 0 0 0,0 0-1 0 0,1 1 1 0 0,-1 1 0 0 0,2 0-1 0 0,-1 0 1 0 0,1 1 0 0 0,0 1 0 0 0,0 0-1 0 0,0 1 1 0 0,1 0 0 0 0,-1 1 0 0 0,4 0-121 0 0,-14 5 11 0 0,0-1 1 0 0,-1 1-1 0 0,1 0 1 0 0,-1-1-1 0 0,1 1 1 0 0,-1 0-1 0 0,0 0 1 0 0,0 1-1 0 0,0-1 1 0 0,0 0-1 0 0,0 1 1 0 0,-1-1-1 0 0,1 1 1 0 0,-1 0-1 0 0,1 0 1 0 0,-1-1-1 0 0,0 1 1 0 0,0 0-1 0 0,0 0 1 0 0,0 0-1 0 0,-1 0 1 0 0,1 0-1 0 0,-1 0 1 0 0,0 0-1 0 0,0 0 1 0 0,0 0-1 0 0,-1 2-11 0 0,2 13 41 0 0,-1 0-1 0 0,-1-1 1 0 0,-1 1 0 0 0,-1 0-1 0 0,0-1 1 0 0,-1 0-1 0 0,-1 1 1 0 0,-1-2-1 0 0,0 1 1 0 0,-1-1-1 0 0,-1 0 1 0 0,-1 0-1 0 0,0-1 1 0 0,-1 0-1 0 0,-3 4-39 0 0,11-18-2 0 0,0 1 0 0 0,0 0 0 0 0,0 0 0 0 0,0 0 0 0 0,1 0 1 0 0,-1 1-1 0 0,1-1 0 0 0,0 0 0 0 0,-1 1 0 0 0,1-1 0 0 0,0 1 1 0 0,0-1-1 0 0,1 1 0 0 0,-1-1 0 0 0,0 1 0 0 0,1-1 0 0 0,0 1 1 0 0,0 0-1 0 0,-1-1 0 0 0,1 1 0 0 0,1 0 0 0 0,-1-1 0 0 0,0 1 1 0 0,1 0-1 0 0,-1-1 0 0 0,1 1 0 0 0,0-1 0 0 0,0 1 0 0 0,0-1 1 0 0,0 1-1 0 0,0-1 0 0 0,1 0 0 0 0,-1 0 0 0 0,1 1 0 0 0,-1-1 1 0 0,1 0-1 0 0,0 0 0 0 0,0 0 0 0 0,0-1 0 0 0,0 1 0 0 0,0 0 1 0 0,0-1-1 0 0,1 0 0 0 0,-1 1 0 0 0,2 0 1 0 0,97 14 73 0 0,-85-15-68 0 0,1 0 1 0 0,-1 2-1 0 0,0-1 1 0 0,0 2-1 0 0,0 0 1 0 0,-1 1-1 0 0,0 1 1 0 0,1 0-1 0 0,-2 1 1 0 0,1 0 0 0 0,5 5-6 0 0,-14-5 38 0 0,0 0 1 0 0,-1 1-1 0 0,1-1 1 0 0,-1 1 0 0 0,-1 0-1 0 0,0 1 1 0 0,0-1-1 0 0,0 1 1 0 0,-1 0 0 0 0,0 0-1 0 0,-1 0 1 0 0,0 0-1 0 0,-1 0 1 0 0,0 0 0 0 0,0 1-1 0 0,-1-1 1 0 0,0 0 0 0 0,0 1-1 0 0,-1-1 1 0 0,0 0-1 0 0,-2 5-38 0 0,-1 1 67 0 0,-1-1-1 0 0,-1 1 1 0 0,0-1-1 0 0,-1 0 1 0 0,-1 0-1 0 0,0-1 1 0 0,0 0-1 0 0,-1-1 1 0 0,-1 0-1 0 0,0 0 1 0 0,-1-1-1 0 0,0 0 1 0 0,-1-1-1 0 0,0 0-66 0 0,-4 3 36 0 0,0-1 0 0 0,-1 0-1 0 0,0-1 1 0 0,0-1 0 0 0,-1-1-1 0 0,0-1 1 0 0,-1 0 0 0 0,0-2-1 0 0,0 0 1 0 0,-1-1 0 0 0,1 0 0 0 0,-1-2-1 0 0,0 0 1 0 0,0-2 0 0 0,0 0-1 0 0,0-1 1 0 0,-12-2-36 0 0,31 2-3 0 0,-1 0-1 0 0,1-1 0 0 0,-1 1 1 0 0,1 0-1 0 0,-1-1 1 0 0,1 1-1 0 0,0-1 1 0 0,-1 0-1 0 0,1 1 1 0 0,-1-1-1 0 0,1 0 1 0 0,0 0-1 0 0,0 0 1 0 0,0 0-1 0 0,-1 0 1 0 0,1 0-1 0 0,0 0 1 0 0,0 0-1 0 0,0 0 1 0 0,0-1-1 0 0,1 1 1 0 0,-1 0-1 0 0,0-1 1 0 0,1 1-1 0 0,-1 0 1 0 0,0-1-1 0 0,1 1 1 0 0,0-1-1 0 0,-1 1 1 0 0,1-1-1 0 0,0 1 1 0 0,0-1-1 0 0,0 1 1 0 0,0-1-1 0 0,0 1 1 0 0,0-1-1 0 0,0 1 1 0 0,0-1-1 0 0,0 1 0 0 0,1-1 1 0 0,-1 0 3 0 0,3-1-25 0 0,-1 0 0 0 0,0 0 0 0 0,1 1 0 0 0,-1-1-1 0 0,1 1 1 0 0,0-1 0 0 0,-1 1 0 0 0,1 0 0 0 0,0 0 0 0 0,1 0 0 0 0,-1 0 0 0 0,0 1-1 0 0,1-1 1 0 0,-1 1 0 0 0,1 0 0 0 0,-1 0 0 0 0,1 0 0 0 0,-1 0 0 0 0,1 1 0 0 0,0-1 0 0 0,-1 1-1 0 0,1 0 1 0 0,0 0 0 0 0,2 1 25 0 0,-5-1-109 0 0,-1 0 5 0 0,0 0-38 0 0,0 0-46 0 0,0 0-62 0 0,0 0-89 0 0,0 0-145 0 0,0 0-224 0 0,0 0-365 0 0,0 0-686 0 0,0 0-2655 0 0,0 0-6984 0 0</inkml:trace>
  <inkml:trace contextRef="#ctx0" brushRef="#br0" timeOffset="1784.21">906 758 0 0 0,'0'0'777'0'0,"0"0"610"0"0,0 0 282 0 0,0 0 134 0 0,0 0 47 0 0,0 0-79 0 0,0 0-74 0 0,0 0-100 0 0,0 0-145 0 0,0 0-120 0 0,0 0-143 0 0,-12-8-117 0 0,-39-24-125 0 0,9 21 3606 0 0,51 14-1381 0 0,113-17-1603 0 0,-18-26-1139 0 0,-72 28-576 0 0,-32 12 12 0 0,0 0-99 0 0,0 36-8408 0 0,0-28 1372 0 0,0 0-4495 0 0</inkml:trace>
  <inkml:trace contextRef="#ctx0" brushRef="#br0" timeOffset="2360.245">1409 607 10978 0 0,'0'0'2155'0'0,"0"0"-725"0"0,0 0-286 0 0,0 0 45 0 0,0 0 68 0 0,0 0-2 0 0,0 0-181 0 0,0 0-237 0 0,0 0-182 0 0,0 0-146 0 0,0 0-135 0 0,0 0-87 0 0,-29 23-81 0 0,-90 71-71 0 0,65-37 36 0 0,48-44-134 0 0,0-5-29 0 0,0 1-1 0 0,1-1 1 0 0,0 1-1 0 0,1 0 1 0 0,-1 0-1 0 0,2 0 1 0 0,-1 0 0 0 0,2 1-1 0 0,-1 0 1 0 0,1-1-1 0 0,0 1 1 0 0,1 0-1 0 0,1 0 1 0 0,-1 0-1 0 0,1 0 1 0 0,1 0 0 0 0,0 0-1 0 0,1 2-7 0 0,1-6 11 0 0,1-1 0 0 0,0-1 1 0 0,0 1-1 0 0,0 0 0 0 0,1-1 0 0 0,0 0 0 0 0,0 0 0 0 0,0 0 0 0 0,0-1 0 0 0,0 0 1 0 0,1 1-1 0 0,-1-2 0 0 0,1 1 0 0 0,0-1 0 0 0,0 0 0 0 0,0 0 0 0 0,0-1 1 0 0,0 1-1 0 0,0-2 0 0 0,0 1 0 0 0,1 0 0 0 0,-1-1 0 0 0,0 0 0 0 0,0-1 1 0 0,1 0-1 0 0,-1 1 0 0 0,0-2 0 0 0,0 1 0 0 0,0-1 0 0 0,0 0 0 0 0,0 0 1 0 0,-1-1-1 0 0,1 1 0 0 0,0-2-11 0 0,19-8 160 0 0,0-1 1 0 0,-2-1-1 0 0,1-2 0 0 0,-2 0 1 0 0,0-1-1 0 0,-1-1 0 0 0,-1-1 1 0 0,-1-1-1 0 0,-1-1 1 0 0,0 0-1 0 0,-1-1-160 0 0,22-36 373 0 0,-3-1 1 0 0,-2-1-1 0 0,21-54-373 0 0,-43 87 16 0 0,-1 0-1 0 0,-2-1 1 0 0,0 0-1 0 0,-2-1 0 0 0,-1 0 1 0 0,-2 0-1 0 0,0-1 1 0 0,-2 1-1 0 0,-2-1 0 0 0,0 1 1 0 0,-3-8-16 0 0,2 29-5 0 0,0 0 0 0 0,0 0 1 0 0,-1 0-1 0 0,-1 0 0 0 0,1 0 1 0 0,-1 1-1 0 0,-1-1 0 0 0,1 1 1 0 0,-1 0-1 0 0,-1 0 0 0 0,1 0 1 0 0,-1 0-1 0 0,0 1 0 0 0,-1 0 1 0 0,0 0-1 0 0,0 0 0 0 0,0 1 1 0 0,0 0-1 0 0,-1 0 0 0 0,0 1 1 0 0,0-1-1 0 0,0 1 0 0 0,0 1 1 0 0,-1 0-1 0 0,1 0 0 0 0,-1 0 1 0 0,0 1-1 0 0,0 0 0 0 0,0 0 1 0 0,-8 0 4 0 0,4 2-15 0 0,0 1 1 0 0,0 0-1 0 0,0 0 1 0 0,1 1-1 0 0,-1 1 1 0 0,0 0-1 0 0,1 1 0 0 0,0 0 1 0 0,0 0-1 0 0,0 1 1 0 0,0 1-1 0 0,1 0 1 0 0,0 0-1 0 0,0 1 1 0 0,1 0-1 0 0,-1 1 0 0 0,2 0 1 0 0,-1 0-1 0 0,1 1 1 0 0,0 0-1 0 0,-5 9 15 0 0,4-5-4 0 0,0 0 0 0 0,1 1 0 0 0,0 0 0 0 0,1 1 0 0 0,1 0 0 0 0,0 0 0 0 0,1 0 0 0 0,0 1 0 0 0,2-1 0 0 0,0 1-1 0 0,0 0 1 0 0,2 0 0 0 0,0 0 0 0 0,1 1 0 0 0,0-1 0 0 0,1 1 4 0 0,5 1 12 0 0,0 0 1 0 0,1 0-1 0 0,1-1 1 0 0,0 0-1 0 0,2 0 1 0 0,0-1-1 0 0,0-1 1 0 0,2 1-1 0 0,0-2 1 0 0,0 1-1 0 0,1-2 0 0 0,1 0 1 0 0,1 0-1 0 0,-1-2 1 0 0,12 7-13 0 0,14 9 154 0 0,1-3 0 0 0,2-1 1 0 0,0-2-1 0 0,1-2 1 0 0,1-2-1 0 0,1-1 0 0 0,47 8-154 0 0,-79-20 73 0 0,35 17 294 0 0,-49-21-324 0 0,0 0-6 0 0,0 0-13 0 0,0 0 11 0 0,-24 1-1270 0 0,19-1-3478 0 0,1-1-4294 0 0,0 1-3083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05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18 3537 0 0,'0'0'2704'0'0,"0"0"-1218"0"0,0 0-543 0 0,0 0 41 0 0,0 0 302 0 0,0 0 261 0 0,0 0 13 0 0,0 0-277 0 0,0 0-394 0 0,0 0-283 0 0,0 0-123 0 0,0 2 6 0 0,-16 179 4512 0 0,7 97-4166 0 0,10-267-808 0 0,0 0 0 0 0,1 0 0 0 0,1 0 0 0 0,0 0-1 0 0,0-1 1 0 0,1 1 0 0 0,0-1 0 0 0,1 0 0 0 0,0 0 0 0 0,1 0 0 0 0,0-1-1 0 0,0 0 1 0 0,1 0 0 0 0,2 2-27 0 0,-3-9 68 0 0,-1 0 0 0 0,1 0 0 0 0,-1 0 0 0 0,1-1 0 0 0,0 0 0 0 0,-1 0 0 0 0,1 0 0 0 0,0-1 0 0 0,0 0 0 0 0,-1 0 0 0 0,1-1 0 0 0,0 1 0 0 0,0-1 0 0 0,-1 0 0 0 0,1-1 0 0 0,0 1 0 0 0,-1-1 0 0 0,1 0 0 0 0,-1-1 0 0 0,0 1 0 0 0,0-1 0 0 0,3-2-68 0 0,12-10 107 0 0,0 0 0 0 0,-1-1 0 0 0,-1-1-1 0 0,-1-1 1 0 0,0 0 0 0 0,-1-1-1 0 0,-1-1 1 0 0,-1 0 0 0 0,-1-1-1 0 0,-1-1 1 0 0,0 0 0 0 0,-2-1-1 0 0,-1 0 1 0 0,-1 0 0 0 0,0-2-107 0 0,8-18 97 0 0,-2-1-1 0 0,-2-1 1 0 0,-2 0 0 0 0,-2-1 0 0 0,-1-7-97 0 0,-7 24 269 0 0,-11 45 409 0 0,-41 134-278 0 0,44-99-337 0 0,2 0 0 0 0,2 0 0 0 0,3 0 1 0 0,2 1-1 0 0,4 26-63 0 0,30 109 175 0 0,-18-117-111 0 0,-7-72-1661 0 0,15-16-5063 0 0,-24 18 5921 0 0,5-5-9483 0 0</inkml:trace>
  <inkml:trace contextRef="#ctx0" brushRef="#br0" timeOffset="428.254">785 416 10898 0 0,'0'0'3006'0'0,"0"0"-1071"0"0,0 0-493 0 0,0 0 46 0 0,0 0 1 0 0,0 0-117 0 0,0 0-230 0 0,0 0-308 0 0,0 0-240 0 0,0 0-171 0 0,0 0-102 0 0,0 0-65 0 0,0 0 0 0 0,-4 3 4 0 0,2-1-218 0 0,0-1-1 0 0,0 1 1 0 0,0 0-1 0 0,0 1 1 0 0,1-1-1 0 0,-1 0 0 0 0,0 1 1 0 0,1-1-1 0 0,0 1 1 0 0,-1-1-1 0 0,1 1 1 0 0,0-1-1 0 0,1 1 1 0 0,-1 0-1 0 0,0-1 1 0 0,1 1-1 0 0,-1 0 1 0 0,1 0-1 0 0,0 0 1 0 0,0 1-42 0 0,0 219 787 0 0,0-140-3204 0 0,14-112-5472 0 0,-7 20 235 0 0,-2 5-1719 0 0</inkml:trace>
  <inkml:trace contextRef="#ctx0" brushRef="#br0" timeOffset="1250.132">936 567 9274 0 0,'0'0'2346'0'0,"0"0"-351"0"0,0 0-232 0 0,0 0-97 0 0,0 0-150 0 0,0 0-261 0 0,0 0-344 0 0,0 0-308 0 0,0 0-182 0 0,0 0-90 0 0,0 0-21 0 0,0 0 53 0 0,0 0 67 0 0,4 1 18 0 0,8 3-206 0 0,1-1 0 0 0,0-1 0 0 0,0-1 0 0 0,0 1 0 0 0,0-2 0 0 0,0 0 0 0 0,-1 0 0 0 0,1-2 0 0 0,0 1 0 0 0,6-3-242 0 0,58-2 316 0 0,11 2 1153 0 0,-119-22-1211 0 0,-38-44-220 0 0,68 69-38 0 0,0 1 1 0 0,0-1 0 0 0,0 0-1 0 0,1 1 1 0 0,-1-1 0 0 0,0 1-1 0 0,0-1 1 0 0,0 1 0 0 0,0-1-1 0 0,0 1 1 0 0,0 0 0 0 0,0-1-1 0 0,0 1 1 0 0,0 0 0 0 0,0 0-1 0 0,0 0 1 0 0,0 0 0 0 0,0 0-1 0 0,0 0 1 0 0,0 0 0 0 0,0 0-1 0 0,0 0 1 0 0,0 0 0 0 0,0 0-1 0 0,0 1 1 0 0,0-1 0 0 0,0 0-1 0 0,0 1 1 0 0,0-1 0 0 0,0 1-1 0 0,0-1 1 0 0,0 1 0 0 0,0 0-1 0 0,1-1 1 0 0,-1 1 0 0 0,0 0-1 0 0,0-1 1 0 0,1 1 0 0 0,-1 0-1 0 0,0 0 1 0 0,1 0 0 0 0,-1 0-1 0 0,1-1 1 0 0,-1 1 0 0 0,1 0-1 0 0,0 0 1 0 0,-1 0 0 0 0,1 0-1 0 0,0 0 1 0 0,-1 0-1 0 0,-4 23 4 0 0,1-1 0 0 0,0 1 0 0 0,2 0 0 0 0,0 0 0 0 0,2 0 0 0 0,2 16-4 0 0,-1 8-23 0 0,4-1-25 0 0,-4-46 40 0 0,40-52 218 0 0,36-30-246 0 0,-40 44-124 0 0,-33 31 161 0 0,-4 5-4782 0 0,0 0-5080 0 0,-1 1-2215 0 0</inkml:trace>
  <inkml:trace contextRef="#ctx0" brushRef="#br0" timeOffset="1766.984">1451 438 13051 0 0,'0'0'2614'0'0,"0"0"-831"0"0,0 0-398 0 0,0 0-31 0 0,0 0-26 0 0,0 0-150 0 0,0 0-273 0 0,0 0-300 0 0,0 0-217 0 0,0 0-140 0 0,0 0-79 0 0,0 0-6 0 0,13-8 489 0 0,88 9 727 0 0,-99 1-1365 0 0,0 0 0 0 0,1 0-1 0 0,-1 1 1 0 0,0-1 0 0 0,0 1 0 0 0,0-1 0 0 0,-1 1 0 0 0,1 0 0 0 0,0 0 0 0 0,-1 0 0 0 0,0 0-1 0 0,0 0 1 0 0,0 0 0 0 0,0 0 0 0 0,0 0 0 0 0,-1 0 0 0 0,1 0 0 0 0,-1 0 0 0 0,0 1-1 0 0,0-1 1 0 0,0 0 0 0 0,0 0 0 0 0,0 0 0 0 0,-1 1 0 0 0,0-1 0 0 0,1 0 0 0 0,-1 0 0 0 0,-1 0-1 0 0,1 0 1 0 0,0 0 0 0 0,-1 0 0 0 0,1-1 0 0 0,-1 1 0 0 0,0 0 0 0 0,0-1 0 0 0,0 1 0 0 0,0-1-1 0 0,0 1 1 0 0,-1 0-14 0 0,-35 36 133 0 0,30-32-111 0 0,1 0 0 0 0,-1 0 0 0 0,1 1-1 0 0,1 0 1 0 0,-1 0 0 0 0,1 1 0 0 0,1 0-1 0 0,0 0 1 0 0,0 0 0 0 0,-3 10-22 0 0,7-17 11 0 0,1 0 0 0 0,-1-1 0 0 0,1 1-1 0 0,0-1 1 0 0,0 1 0 0 0,0 0 0 0 0,0-1 0 0 0,0 1 0 0 0,0-1-1 0 0,1 1 1 0 0,-1 0 0 0 0,0-1 0 0 0,1 1 0 0 0,-1-1 0 0 0,1 1-1 0 0,-1-1 1 0 0,1 1 0 0 0,0-1 0 0 0,0 0 0 0 0,0 1 0 0 0,0-1-1 0 0,0 0 1 0 0,0 0 0 0 0,0 1 0 0 0,0-1 0 0 0,0 0 0 0 0,1 0-1 0 0,-1 0 1 0 0,0 0 0 0 0,1-1 0 0 0,-1 1 0 0 0,1 0 0 0 0,-1-1-1 0 0,0 1 1 0 0,1 0 0 0 0,0-1 0 0 0,-1 0 0 0 0,1 1 0 0 0,-1-1-1 0 0,2 0-10 0 0,75 4 787 0 0,-61-4-607 0 0,126-25 708 0 0,-137 23-1403 0 0,7-4 997 0 0,-11 2-3390 0 0,-2-3-3565 0 0,0 7-5725 0 0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0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293 386 0 0 0,'0'0'769'0'0,"0"0"740"0"0,0 0 325 0 0,0 0 142 0 0,0 0-30 0 0,0 0-149 0 0,0 0-231 0 0,0 0-218 0 0,0 0-174 0 0,0 0-194 0 0,0 0-144 0 0,-6-6-87 0 0,-22-21-77 0 0,-29 20 1487 0 0,48 8-2067 0 0,-1 0 0 0 0,1 1 0 0 0,-1 0 0 0 0,1 0 0 0 0,0 1 0 0 0,0 0 0 0 0,0 1 0 0 0,1 0 0 0 0,-1 0 0 0 0,1 1 1 0 0,0 0-1 0 0,0 1 0 0 0,0 0 0 0 0,1 0 0 0 0,0 0 0 0 0,0 1 0 0 0,1 0 0 0 0,0 0 0 0 0,0 1 0 0 0,0 0 0 0 0,1 0 0 0 0,1 0 0 0 0,-1 1 0 0 0,1-1 0 0 0,0 1 0 0 0,1 0 1 0 0,0 0-1 0 0,1 1 0 0 0,-1 3-92 0 0,4-7 60 0 0,0-1 1 0 0,0 1 0 0 0,0-1-1 0 0,1 0 1 0 0,0 0 0 0 0,0 0-1 0 0,0 0 1 0 0,1 0-1 0 0,0 0 1 0 0,-1 0 0 0 0,2-1-1 0 0,-1 1 1 0 0,1-1 0 0 0,-1 0-1 0 0,1 0 1 0 0,0 0 0 0 0,0-1-1 0 0,1 1 1 0 0,-1-1-1 0 0,1 0 1 0 0,0-1 0 0 0,0 1-1 0 0,0-1 1 0 0,0 0 0 0 0,0 0-1 0 0,0 0 1 0 0,1-1 0 0 0,-1 1-1 0 0,0-1 1 0 0,1-1-1 0 0,-1 1 1 0 0,1-1 0 0 0,-1 0-1 0 0,1 0 1 0 0,-1-1 0 0 0,1 1-1 0 0,-1-1 1 0 0,1-1 0 0 0,-1 1-1 0 0,0-1 1 0 0,1 0-1 0 0,-1 0 1 0 0,0 0 0 0 0,0-1-1 0 0,-1 1 1 0 0,1-1 0 0 0,1-2-61 0 0,99-123 1125 0 0,-30 22-898 0 0,-48 84-216 0 0,-10 56 77 0 0,1 11 12 0 0,-2 0 0 0 0,-3 2 1 0 0,-1 0-1 0 0,-2 0 1 0 0,-2 1-1 0 0,-3 0 0 0 0,0 14-100 0 0,-2 218 130 0 0,-3-264-122 0 0,0 1-1 0 0,-2-1 1 0 0,0 0 0 0 0,-1 1 0 0 0,0-1 0 0 0,-1-1-1 0 0,-1 1 1 0 0,-1 0 0 0 0,0-1 0 0 0,-1 0 0 0 0,0-1-1 0 0,-2 0 1 0 0,1 0 0 0 0,-2 0 0 0 0,0-1 0 0 0,0-1-1 0 0,-1 0 1 0 0,-1 0 0 0 0,0-1 0 0 0,0 0 0 0 0,-1-1-1 0 0,-1-1 1 0 0,0 0 0 0 0,0-1 0 0 0,0 0 0 0 0,-2-1-8 0 0,14-6-4 0 0,0 1 1 0 0,-1-1-1 0 0,1 0 1 0 0,0 0 0 0 0,-1 0-1 0 0,1 0 1 0 0,-1-1-1 0 0,0 1 1 0 0,1-1 0 0 0,-1 0-1 0 0,0 1 1 0 0,1-1 0 0 0,-1 0-1 0 0,1 0 1 0 0,-1-1-1 0 0,0 1 1 0 0,1-1 0 0 0,-1 1-1 0 0,1-1 1 0 0,-1 0 0 0 0,1 0-1 0 0,-1 0 1 0 0,1 0-1 0 0,-1 0 1 0 0,1 0 0 0 0,0-1-1 0 0,0 1 1 0 0,0-1 0 0 0,0 0-1 0 0,0 0 1 0 0,0 0-1 0 0,0 1 1 0 0,1-2 0 0 0,-1 1-1 0 0,0 0 1 0 0,1 0-1 0 0,0 0 1 0 0,0-1 0 0 0,0 1-1 0 0,0-1 1 0 0,0 1 0 0 0,0-1-1 0 0,0 1 1 0 0,1-1-1 0 0,-1-1 4 0 0,2-14-12 0 0,2 1-1 0 0,0 0 0 0 0,0 0 0 0 0,2 0 0 0 0,0 1 0 0 0,0-1 0 0 0,2 1 0 0 0,0 0 0 0 0,1 1 0 0 0,1 0 0 0 0,0 0 0 0 0,1 1 1 0 0,0 0-1 0 0,1 0 0 0 0,1 1 0 0 0,7-5 13 0 0,193-174-21 0 0,-159 150 13 0 0,-2-2 1 0 0,-2-2-1 0 0,17-22 8 0 0,-57 57-1 0 0,4-1-2 0 0,-1 0 0 0 0,-1-1 0 0 0,0-1 0 0 0,-1 0 0 0 0,0 0-1 0 0,-1 0 1 0 0,-1-2 0 0 0,-1 1 0 0 0,0-1 0 0 0,0 0-1 0 0,-2 0 1 0 0,0 0 0 0 0,-1-1 0 0 0,-1 0 0 0 0,1-12 3 0 0,-3 27-6 0 0,-2-1 0 0 0,1 1 0 0 0,0-1 0 0 0,0 1 0 0 0,-1 0 0 0 0,1 0 0 0 0,-1-1 0 0 0,0 1 0 0 0,1 0 0 0 0,-1 0 0 0 0,0 0 0 0 0,-1 0 0 0 0,1-1 0 0 0,0 2 0 0 0,0-1 0 0 0,-1 0 0 0 0,1 0 0 0 0,-1 0 0 0 0,0 1 0 0 0,0-1 0 0 0,1 1 0 0 0,-1-1 0 0 0,0 1 0 0 0,0 0 0 0 0,0 0 0 0 0,0-1 0 0 0,-1 2 0 0 0,1-1 0 0 0,0 0 0 0 0,0 0 0 0 0,0 1 1 0 0,-1-1-1 0 0,1 1 0 0 0,0 0 0 0 0,-1-1 0 0 0,1 1 0 0 0,0 0 0 0 0,-1 1 0 0 0,1-1 0 0 0,-1 0 6 0 0,-3 0-35 0 0,0 1 1 0 0,1 0-1 0 0,-1 0 1 0 0,0 0-1 0 0,1 0 1 0 0,-1 1-1 0 0,1 0 1 0 0,-1 0-1 0 0,1 1 1 0 0,0 0-1 0 0,0-1 1 0 0,0 2 0 0 0,0-1-1 0 0,0 0 1 0 0,-3 5 34 0 0,3-4-12 0 0,0 0 1 0 0,0 0 0 0 0,1 0 0 0 0,-1 1 0 0 0,1 0 0 0 0,0 0 0 0 0,1 0 0 0 0,-1 0-1 0 0,1 1 1 0 0,0-1 0 0 0,0 1 0 0 0,1 0 0 0 0,0 0 0 0 0,0 0 0 0 0,0 0 0 0 0,1 0-1 0 0,0 0 1 0 0,0 0 0 0 0,0 1 0 0 0,1-1 0 0 0,0 0 0 0 0,0 0 0 0 0,0 1 0 0 0,1-1-1 0 0,0 0 1 0 0,1 0 0 0 0,-1 1 0 0 0,1-1 0 0 0,0 0 0 0 0,0-1 0 0 0,1 1 0 0 0,3 5 11 0 0,4-2 21 0 0,0 1 0 0 0,1-1 1 0 0,0-1-1 0 0,1 0 0 0 0,-1-1 1 0 0,2 0-1 0 0,-1-1 0 0 0,1 0 1 0 0,0-1-1 0 0,0 0 0 0 0,0-1 1 0 0,1 0-1 0 0,-1-2 0 0 0,1 1 1 0 0,0-2-1 0 0,0 1 0 0 0,5-2-21 0 0,-10-2 34 0 0,1-1-1 0 0,-1 0 0 0 0,0 0 0 0 0,0-1 1 0 0,-1 0-1 0 0,1-1 0 0 0,-1 0 1 0 0,0 0-1 0 0,0-1 0 0 0,0 0 1 0 0,-1 0-1 0 0,0-1 0 0 0,0 0 0 0 0,-1 0 1 0 0,1-1-1 0 0,-2 0-33 0 0,-1 5-2 0 0,111-115-27 0 0,-43 92-109 0 0,-70 28 140 0 0,0 0 0 0 0,-1 0 0 0 0,0 0 0 0 0,1 0 0 0 0,-1 1 0 0 0,0-1-1 0 0,0 0 1 0 0,0 0 0 0 0,0 1 0 0 0,-1-1 0 0 0,1 0 0 0 0,-1 1 0 0 0,1-1-1 0 0,-1 1 1 0 0,0-1 0 0 0,0 1 0 0 0,0-1 0 0 0,0 1 0 0 0,0-1 0 0 0,-1 1 0 0 0,1-1-1 0 0,-1 1-1 0 0,1 3 21 0 0,-7 126 108 0 0,8-131-126 0 0,1 0-1 0 0,-1 0 1 0 0,1-1 0 0 0,-1 1 0 0 0,1 0-1 0 0,0-1 1 0 0,-1 1 0 0 0,1-1-1 0 0,0 1 1 0 0,0-1 0 0 0,-1 0-1 0 0,1 0 1 0 0,0 0 0 0 0,-1 0 0 0 0,1 0-1 0 0,0 0 1 0 0,0 0 0 0 0,-1 0-1 0 0,1-1 1 0 0,0 1 0 0 0,-1-1-1 0 0,1 1 1 0 0,0-1 0 0 0,-1 0 0 0 0,1 0-1 0 0,-1 1 1 0 0,1-1 0 0 0,-1 0-1 0 0,1 0 1 0 0,-1-1 0 0 0,0 1 0 0 0,0 0-1 0 0,1-1-2 0 0,-1 1 10 0 0,153-98 147 0 0,-152 100-157 0 0,-1-1 0 0 0,1 1-1 0 0,-1-1 1 0 0,0 1 0 0 0,1 0 0 0 0,-1 0-1 0 0,0-1 1 0 0,1 1 0 0 0,-1 0 0 0 0,0 0-1 0 0,0 1 1 0 0,0-1 0 0 0,0 0 0 0 0,0 0-1 0 0,0 0 1 0 0,0 1 0 0 0,0-1 0 0 0,-1 0-1 0 0,1 1 1 0 0,0-1 0 0 0,-1 1 0 0 0,1-1-1 0 0,-1 1 1 0 0,0-1 0 0 0,1 1-1 0 0,-1-1 1 0 0,0 1 0 0 0,0-1 0 0 0,0 1-1 0 0,0-1 1 0 0,0 1 0 0 0,0 0 0 0 0,0-1-1 0 0,-1 1 1 0 0,1-1 0 0 0,-1 1 0 0 0,1-1-1 0 0,-1 0 1 0 0,1 1 0 0 0,-1-1 0 0 0,0 1-1 0 0,-1 0 1 0 0,2 9-34 0 0,-9 74-685 0 0,9-82 705 0 0,0-2-9291 0 0,0-1-1862 0 0</inkml:trace>
  <inkml:trace contextRef="#ctx0" brushRef="#br0" timeOffset="1132.395">1573 659 1632 0 0,'0'0'1535'0'0,"0"0"-296"0"0,0 0 91 0 0,0 0 285 0 0,0 0 191 0 0,0 0-75 0 0,0 0-288 0 0,0 0-240 0 0,0 0-126 0 0,0 0-26 0 0,0 0-44 0 0,0 0-115 0 0,6 1-109 0 0,6 2-298 0 0,0-1-1 0 0,1 0 1 0 0,-1-1 0 0 0,0 0-1 0 0,1-1 1 0 0,-1-1 0 0 0,1 0-1 0 0,-1 0 1 0 0,4-2-485 0 0,-8 2 80 0 0,0-1 0 0 0,1 0 1 0 0,-1 0-1 0 0,0-1 0 0 0,0 0 0 0 0,-1 0 0 0 0,1-1 0 0 0,-1 0 0 0 0,1 0 0 0 0,-1-1 0 0 0,0 0 0 0 0,-1 0 1 0 0,1-1-1 0 0,-1 0 0 0 0,0 0 0 0 0,-1 0 0 0 0,0-1 0 0 0,0 0 0 0 0,0 0 0 0 0,0 0 0 0 0,-1 0 0 0 0,-1-1 1 0 0,1 0-1 0 0,-1 1 0 0 0,0-1 0 0 0,-1-1 0 0 0,0 1 0 0 0,0 0 0 0 0,-1 0 0 0 0,0-3-80 0 0,-3 9-28 0 0,1 0-1 0 0,-1 1 1 0 0,-1-1-1 0 0,1 1 1 0 0,0-1 0 0 0,0 1-1 0 0,-1 0 1 0 0,1 0-1 0 0,0 0 1 0 0,-1 0-1 0 0,1 0 1 0 0,-1 0-1 0 0,1 1 1 0 0,-1 0-1 0 0,0-1 1 0 0,1 1-1 0 0,-1 0 1 0 0,1 0-1 0 0,-1 0 1 0 0,0 0 0 0 0,1 1-1 0 0,-1-1 1 0 0,1 1-1 0 0,-1 0 1 0 0,1-1-1 0 0,-2 2 29 0 0,-5 3-30 0 0,0 0 1 0 0,0 0-1 0 0,1 1 0 0 0,-1 0 1 0 0,1 1-1 0 0,1-1 0 0 0,-1 2 0 0 0,1-1 1 0 0,1 1-1 0 0,-1 0 0 0 0,1 1 0 0 0,1-1 1 0 0,0 1-1 0 0,0 0 0 0 0,0 0 1 0 0,1 1-1 0 0,1 0 0 0 0,-1-1 0 0 0,2 1 1 0 0,-1 0-1 0 0,1 0 0 0 0,1 1 0 0 0,0-1 1 0 0,0 9 29 0 0,2-16 6 0 0,-1 1 0 0 0,1-1-1 0 0,0 0 1 0 0,0 0 0 0 0,0 0 0 0 0,1 0 0 0 0,-1 0 0 0 0,1 0 0 0 0,-1 0 0 0 0,1 0 0 0 0,0-1 0 0 0,0 1 0 0 0,0-1 0 0 0,0 1 0 0 0,1-1 0 0 0,-1 0-1 0 0,1 0 1 0 0,0 0 0 0 0,-1 0 0 0 0,1 0 0 0 0,0-1 0 0 0,0 1 0 0 0,0-1 0 0 0,0 1 0 0 0,0-1 0 0 0,0 0 0 0 0,0-1 0 0 0,1 1 0 0 0,1 0-6 0 0,102 8 353 0 0,-98-9-313 0 0,9-2 83 0 0,1-1 0 0 0,0-1 0 0 0,-1-1 0 0 0,0 0 0 0 0,0-1 0 0 0,-1-1 0 0 0,1-1 0 0 0,-1-1 0 0 0,-1 0 0 0 0,0-1 0 0 0,0 0 0 0 0,-1-2 0 0 0,0 0 0 0 0,-1 0 0 0 0,-1-1 0 0 0,0-1 0 0 0,8-11-123 0 0,-14 16 48 0 0,0-1-1 0 0,0 0 1 0 0,-1-1-1 0 0,0 0 0 0 0,-1 0 1 0 0,0 0-1 0 0,-1 0 1 0 0,0-1-1 0 0,-1 1 1 0 0,0-1-1 0 0,-1 0 1 0 0,0 0-1 0 0,-1 0 0 0 0,0-5-47 0 0,-1 16-1 0 0,0 0 0 0 0,-1 0 0 0 0,1-1 0 0 0,0 1 0 0 0,0 0 0 0 0,-1 0 0 0 0,1 0-1 0 0,0-1 1 0 0,-1 1 0 0 0,1 0 0 0 0,-1 0 0 0 0,0 0 0 0 0,1 0 0 0 0,-1 0 0 0 0,0 0-1 0 0,0 0 1 0 0,0 0 0 0 0,0 0 0 0 0,1 1 0 0 0,-1-1 0 0 0,0 0 0 0 0,0 0 0 0 0,-1 1 0 0 0,1-1-1 0 0,0 0 1 0 0,0 1 0 0 0,0 0 0 0 0,0-1 0 0 0,0 1 0 0 0,-1-1 0 0 0,1 1 0 0 0,0 0-1 0 0,0 0 1 0 0,-1 0 0 0 0,1 0 0 0 0,0 0 0 0 0,0 0 0 0 0,-1 0 0 0 0,1 0 0 0 0,0 0-1 0 0,0 1 1 0 0,0-1 0 0 0,-1 1 1 0 0,-51 17-285 0 0,46-14 260 0 0,1 0 0 0 0,1 1 0 0 0,-1 0 0 0 0,0-1 0 0 0,1 2 0 0 0,0-1 0 0 0,0 1 0 0 0,1-1 0 0 0,0 1 0 0 0,0 0 0 0 0,0 1 0 0 0,0-1 0 0 0,1 1 0 0 0,0 0-1 0 0,1 0 1 0 0,0-1 0 0 0,0 2 0 0 0,0-1 0 0 0,1 0 0 0 0,0 0 0 0 0,0 1 0 0 0,0-1 25 0 0,4-3-1 0 0,0 0-1 0 0,0 0 1 0 0,0 0-1 0 0,0-1 1 0 0,0 0-1 0 0,1 1 1 0 0,0-1-1 0 0,0 0 1 0 0,-1-1-1 0 0,1 1 1 0 0,1-1-1 0 0,-1 0 1 0 0,0 0-1 0 0,1 0 1 0 0,-1 0-1 0 0,1-1 1 0 0,-1 0-1 0 0,1 0 1 0 0,0 0-1 0 0,-1 0 1 0 0,1-1-1 0 0,0 0 1 0 0,0 0-1 0 0,2 0 2 0 0,177 11 126 0 0,-182-11-126 0 0,0 1-1 0 0,0-1 1 0 0,0 1 0 0 0,0-1 0 0 0,0 1 0 0 0,0 0 0 0 0,0 0 0 0 0,0 0 0 0 0,0 0 0 0 0,-1 0 0 0 0,1 0 0 0 0,0 0 0 0 0,-1 1-1 0 0,1-1 1 0 0,-1 1 0 0 0,1-1 0 0 0,-1 1 0 0 0,0-1 0 0 0,0 1 0 0 0,1 0 0 0 0,-1 0 0 0 0,0-1 0 0 0,-1 1 0 0 0,1 0 0 0 0,0 0-1 0 0,-1 0 1 0 0,1 0 0 0 0,-1 0 0 0 0,1 0 0 0 0,-1 0 0 0 0,0 0 0 0 0,0 1 0 0 0,0-1 0 0 0,0 0 0 0 0,0 0 0 0 0,0 0 0 0 0,-1 0-1 0 0,1 0 1 0 0,-1 0 0 0 0,1 0 0 0 0,-1 0 0 0 0,0 0 0 0 0,0 0 0 0 0,0-1 0 0 0,0 1 0 0 0,0 0 0 0 0,0 0 0 0 0,-1-1 0 0 0,0 2 0 0 0,-6 7-312 0 0,-11 13 167 0 0,16-8-6152 0 0,5-15 507 0 0,2 0-5516 0 0</inkml:trace>
  <inkml:trace contextRef="#ctx0" brushRef="#br0" timeOffset="1773.127">2699 475 9138 0 0,'0'0'2566'0'0,"0"0"-511"0"0,0 0-353 0 0,0 0-195 0 0,0 0-148 0 0,0 0-219 0 0,0 0-280 0 0,0 0-263 0 0,0 0-186 0 0,0 0-105 0 0,-32 21-105 0 0,-102 65-73 0 0,79-35-35 0 0,54-50-97 0 0,0 0 0 0 0,0 0 0 0 0,0 0 0 0 0,0 0-1 0 0,0 1 1 0 0,1-1 0 0 0,-1 0 0 0 0,0 0 0 0 0,1 1-1 0 0,-1-1 1 0 0,1 0 0 0 0,0 1 0 0 0,-1-1 0 0 0,1 0-1 0 0,0 1 1 0 0,0-1 0 0 0,0 1 0 0 0,0-1 0 0 0,0 0-1 0 0,0 1 1 0 0,0-1 0 0 0,0 1 0 0 0,1-1 0 0 0,-1 0-1 0 0,1 1 1 0 0,-1-1 0 0 0,1 0 0 0 0,-1 1 0 0 0,1-1-1 0 0,0 0 1 0 0,-1 0 0 0 0,1 0 0 0 0,0 0 0 0 0,0 0-1 0 0,0 0 1 0 0,0 0 0 0 0,0 0 0 0 0,0 0 0 0 0,0 0-1 0 0,0 0 1 0 0,0 0 0 0 0,1-1 0 0 0,-1 1 0 0 0,0 0-1 0 0,0-1 1 0 0,1 1 0 0 0,-1-1 0 0 0,1 0 0 0 0,-1 1-1 0 0,0-1 1 0 0,1 0 0 0 0,-1 0 0 0 0,0 0 0 0 0,1 0 4 0 0,88-18 260 0 0,80-63-18 0 0,-169 81-247 0 0,1 0-1 0 0,-1 0 1 0 0,1 0 0 0 0,-1-1-1 0 0,1 1 1 0 0,-1 0-1 0 0,1 1 1 0 0,-1-1-1 0 0,0 0 1 0 0,1 0-1 0 0,-1 1 1 0 0,1-1-1 0 0,-1 1 1 0 0,0-1-1 0 0,1 1 1 0 0,-1-1-1 0 0,0 1 1 0 0,0 0-1 0 0,1 0 1 0 0,-1 0-1 0 0,0 0 1 0 0,0 0-1 0 0,0 0 1 0 0,0 0-1 0 0,0 0 1 0 0,0 0-1 0 0,0 0 1 0 0,-1 0 0 0 0,1 1-1 0 0,0-1 1 0 0,0 0-1 0 0,-1 0 1 0 0,1 1-1 0 0,-1-1 1 0 0,0 1-1 0 0,1-1 1 0 0,-1 0-1 0 0,0 1 1 0 0,0-1-1 0 0,0 1 1 0 0,0-1-1 0 0,0 1 1 0 0,0-1-1 0 0,0 1 1 0 0,0-1-1 0 0,0 0 6 0 0,6 29-36 0 0,-4-27 26 0 0,0 1 0 0 0,0-1 0 0 0,0 1 0 0 0,0-1 0 0 0,1 0 0 0 0,-1 0 0 0 0,1 0 0 0 0,0 0 0 0 0,0 0-1 0 0,0-1 1 0 0,0 1 0 0 0,0-1 0 0 0,1 0 0 0 0,-1 0 0 0 0,0 0 0 0 0,1 0 0 0 0,0-1 0 0 0,0 1 0 0 0,-1-1-1 0 0,1 0 1 0 0,0 0 0 0 0,0-1 0 0 0,0 1 0 0 0,0-1 0 0 0,0 0 0 0 0,0 1 0 0 0,0-2 0 0 0,0 1 0 0 0,0-1 0 0 0,3 0 10 0 0,7-1 63 0 0,0-1 0 0 0,-1-1 1 0 0,0 0-1 0 0,1-1 0 0 0,-1 0 1 0 0,-1-1-1 0 0,1 0 0 0 0,4-4-63 0 0,20-14 321 0 0,-1-1 0 0 0,-1-2 0 0 0,-1-2 0 0 0,-1-1 0 0 0,-2-1 0 0 0,-1-2 0 0 0,-1-1-1 0 0,-2-1 1 0 0,-2-2 0 0 0,3-8-321 0 0,-19 30 8 0 0,0 0 1 0 0,-2-1-1 0 0,1 0 1 0 0,-2-1-1 0 0,0 0 0 0 0,-2 0 1 0 0,1 0-1 0 0,-2 0 1 0 0,0-1-1 0 0,-1 1 0 0 0,-1-1 1 0 0,-1 0-1 0 0,0 1 0 0 0,-2-8-8 0 0,1 22 5 0 0,1 0-1 0 0,-1 0 0 0 0,0 1 0 0 0,0-1 0 0 0,0 1 0 0 0,0-1 0 0 0,0 1 0 0 0,0-1 0 0 0,-1 1 0 0 0,1-1 0 0 0,-1 1 0 0 0,0 0 0 0 0,0 0 0 0 0,0 0 0 0 0,0 0 0 0 0,0 0 0 0 0,0 0 1 0 0,0 1-1 0 0,0-1 0 0 0,-1 1 0 0 0,1 0 0 0 0,-1-1 0 0 0,1 1 0 0 0,-1 0 0 0 0,1 0 0 0 0,-1 1 0 0 0,0-1 0 0 0,1 0 0 0 0,-1 1 0 0 0,0 0 0 0 0,0-1 0 0 0,0 1 0 0 0,1 0 1 0 0,-1 1-1 0 0,0-1 0 0 0,0 0 0 0 0,1 1 0 0 0,-3 0-4 0 0,-97 44-159 0 0,90-35 173 0 0,1 0-1 0 0,0 1 0 0 0,1 0 1 0 0,0 1-1 0 0,1 0 0 0 0,0 0 1 0 0,0 1-1 0 0,2 0 0 0 0,0 1 1 0 0,0-1-1 0 0,1 1 0 0 0,1 1 1 0 0,0-1-1 0 0,1 1 1 0 0,1 0-1 0 0,0 0 0 0 0,1 0 1 0 0,1 0-1 0 0,0 0 0 0 0,1 0 1 0 0,1 1-1 0 0,0-1 0 0 0,1 0 1 0 0,0 0-1 0 0,2 0 0 0 0,0-1 1 0 0,0 1-1 0 0,1-1 0 0 0,1 0 1 0 0,0 0-1 0 0,1 0 0 0 0,5 6-13 0 0,108 120 174 0 0,-98-97-1377 0 0,-27-37-3283 0 0,-6-4-4050 0 0,8-2-3057 0 0</inkml:trace>
  <inkml:trace contextRef="#ctx0" brushRef="#br0" timeOffset="2489.106">3693 563 0 0 0,'0'0'1323'0'0,"0"0"487"0"0,0 0 386 0 0,0 0 241 0 0,0 0 73 0 0,0 0-245 0 0,0 0-400 0 0,0 0-289 0 0,0 0-172 0 0,0 0-83 0 0,0 0-98 0 0,0 0-129 0 0,0 0-188 0 0,1-2-171 0 0,8 157 2782 0 0,-9-153-3567 0 0,1 0-1 0 0,0 0 1 0 0,-1 0 0 0 0,1 0 0 0 0,0 0 0 0 0,0-1 0 0 0,0 1 0 0 0,1 0 0 0 0,-1-1 0 0 0,0 1 0 0 0,1-1 0 0 0,-1 1 0 0 0,0-1-1 0 0,1 0 1 0 0,0 1 0 0 0,-1-1 0 0 0,1 0 0 0 0,0 0 0 0 0,0 0 0 0 0,0 0 0 0 0,-1-1 0 0 0,1 1 0 0 0,0 0 0 0 0,0-1 0 0 0,0 1 0 0 0,1-1 49 0 0,30-15-6805 0 0,-23 5-618 0 0,-4 2-3225 0 0</inkml:trace>
  <inkml:trace contextRef="#ctx0" brushRef="#br0" timeOffset="2740.161">3728 232 11050 0 0,'0'0'5297'0'0,"0"0"-3864"0"0,0 0-513 0 0,0 0-120 0 0,0 0-136 0 0,0 0-168 0 0,0 0-248 0 0,0 0-288 0 0,0 0-112 0 0,0 0-64 0 0,0 0-8 0 0,0 0 8 0 0,0 0-88 0 0,24 25-240 0 0,-3-13-384 0 0,3-1-1153 0 0,-8 0-3072 0 0,-7-8-5897 0 0</inkml:trace>
  <inkml:trace contextRef="#ctx0" brushRef="#br0" timeOffset="3050.106">4108 401 7570 0 0,'0'0'2783'0'0,"0"0"-484"0"0,0 0-252 0 0,0 0-130 0 0,0 0-220 0 0,0 0-328 0 0,0 0-331 0 0,0 0-221 0 0,0 0-136 0 0,0 0-102 0 0,0 0-63 0 0,0 0-67 0 0,0 0-58 0 0,27-2-36 0 0,86-8-52 0 0,-38 7 289 0 0,-73 3-574 0 0,-1 0 0 0 0,1 0 1 0 0,0 0-1 0 0,0 0 0 0 0,0 0 1 0 0,0 0-1 0 0,0 0 0 0 0,-1 1 0 0 0,1-1 1 0 0,0 1-1 0 0,0-1 0 0 0,0 1 1 0 0,-1-1-1 0 0,1 1 0 0 0,0 0 1 0 0,-1 0-1 0 0,1 0 0 0 0,-1 0 0 0 0,1 0 1 0 0,-1 1-1 0 0,1-1 0 0 0,-1 0 1 0 0,0 1-1 0 0,0-1 0 0 0,0 1 1 0 0,0-1-1 0 0,0 1 0 0 0,0-1 0 0 0,0 1 1 0 0,0 0-1 0 0,0-1 0 0 0,-1 1 1 0 0,1 0-1 0 0,-1 0 0 0 0,1 0 1 0 0,-1 0-1 0 0,0-1 0 0 0,0 1 0 0 0,0 1-18 0 0,-25 68 662 0 0,-48 8-327 0 0,58-65-297 0 0,0 1 0 0 0,0 1-1 0 0,2 0 1 0 0,0 1-1 0 0,1 0 1 0 0,-6 12-38 0 0,17-27 0 0 0,-1 0 1 0 0,1 0-1 0 0,0 0 0 0 0,0 0 1 0 0,0 0-1 0 0,0 0 0 0 0,1 0 1 0 0,-1 0-1 0 0,0 1 0 0 0,1-1 1 0 0,0 0-1 0 0,-1 0 0 0 0,1 1 1 0 0,0-1-1 0 0,0 0 0 0 0,0 1 1 0 0,1-1-1 0 0,-1 0 0 0 0,0 0 1 0 0,1 1-1 0 0,0-1 0 0 0,-1 0 0 0 0,1 0 1 0 0,0 0-1 0 0,0 0 0 0 0,0 0 1 0 0,0 0-1 0 0,1 0 0 0 0,-1 0 1 0 0,1 0-1 0 0,-1 0 0 0 0,1-1 1 0 0,-1 1-1 0 0,1-1 0 0 0,0 1 1 0 0,0-1-1 0 0,0 0 0 0 0,0 1 1 0 0,0-1-1 0 0,0 0 0 0 0,0 0 1 0 0,0 0-1 0 0,10 2 48 0 0,1 0 1 0 0,-1-1-1 0 0,0 0 1 0 0,0-1-1 0 0,1 0 1 0 0,-1-1-1 0 0,1 0 1 0 0,-1-1-1 0 0,0-1 1 0 0,1 0-1 0 0,-1 0 1 0 0,0-1-1 0 0,0-1 1 0 0,-1 0-1 0 0,1 0 1 0 0,0-2-49 0 0,-12 6-32 0 0,1 0 0 0 0,0 0 0 0 0,-1 0 0 0 0,1-1 0 0 0,0 1 0 0 0,0 0 0 0 0,-1 0 0 0 0,1-1 0 0 0,-1 1 1 0 0,1 0-1 0 0,0-1 0 0 0,-1 1 0 0 0,1-1 0 0 0,-1 1 0 0 0,1-1 0 0 0,-1 1 0 0 0,1-1 0 0 0,-1 1 0 0 0,1-1 0 0 0,-1 0 0 0 0,0 1 1 0 0,1-1-1 0 0,-1 0 0 0 0,0 1 0 0 0,1-1 0 0 0,-1 0 0 0 0,0 1 0 0 0,0-1 0 0 0,0 0 0 0 0,0 1 0 0 0,0-1 0 0 0,0 0 0 0 0,0 0 1 0 0,0 1-1 0 0,0-1 0 0 0,0 0 0 0 0,0 0 0 0 0,0 1 0 0 0,0-1 0 0 0,0 0 0 0 0,-1 1 0 0 0,1-1 0 0 0,0 0 0 0 0,-1 1 1 0 0,1-1-1 0 0,0 0 0 0 0,-1 1 0 0 0,1-1 0 0 0,-1 1 0 0 0,1-1 0 0 0,-1 1 0 0 0,1-1 0 0 0,-1 1 0 0 0,1-1 0 0 0,-1 1 0 0 0,0 0 1 0 0,1-1-1 0 0,-1 1 0 0 0,1 0 0 0 0,-1-1 0 0 0,0 1 0 0 0,1 0 0 0 0,-1 0 0 0 0,0-1 0 0 0,0 1 32 0 0,-45-18-8365 0 0,33 14 315 0 0,3 0-1589 0 0</inkml:trace>
  <inkml:trace contextRef="#ctx0" brushRef="#br0" timeOffset="3600.03">3988 607 7690 0 0,'0'0'2261'0'0,"0"0"-448"0"0,0 0-194 0 0,0 0-17 0 0,0 0-81 0 0,0 0-231 0 0,0 0-313 0 0,0 0-273 0 0,0 0-187 0 0,0 0-119 0 0,0 0-84 0 0,0 0-98 0 0,35-4-68 0 0,112-13-49 0 0,-26 12-151 0 0,-62 7 985 0 0,27 6-7491 0 0,1-1-2043 0 0,-29-5 5936 0 0,-40-7 11031 0 0,12-12-3530 0 0,-6 3-2808 0 0,119-69 1066 0 0,-81 18-2043 0 0,-62 64-1043 0 0,0-1 0 0 0,-1 1 0 0 0,1 0 0 0 0,-1 0-1 0 0,1 0 1 0 0,-1 0 0 0 0,1 0 0 0 0,-1 0 0 0 0,0 0 0 0 0,1 0 0 0 0,-1 0 0 0 0,0 0 0 0 0,0 0-1 0 0,1 0 1 0 0,-1 1 0 0 0,0-1 0 0 0,0 0 0 0 0,0 1 0 0 0,0-1 0 0 0,0 0 0 0 0,0 1-1 0 0,-1-1 1 0 0,1 1 0 0 0,0 0 0 0 0,0-1 0 0 0,0 1 0 0 0,0 0 0 0 0,0 0 0 0 0,-1 0 0 0 0,1-1-1 0 0,0 1 1 0 0,0 0 0 0 0,0 1 0 0 0,-1-1 0 0 0,1 0 0 0 0,0 0 0 0 0,0 0 0 0 0,0 1-1 0 0,0-1 1 0 0,0 1 0 0 0,-1-1 0 0 0,1 1 0 0 0,0-1-8 0 0,-3 0-3 0 0,-14 3-44 0 0,0 0 1 0 0,0 1-1 0 0,0 0 0 0 0,1 2 0 0 0,0 0 0 0 0,0 1 1 0 0,0 0-1 0 0,1 1 0 0 0,0 1 0 0 0,1 1 0 0 0,-5 4 47 0 0,16-12 0 0 0,1-1-1 0 0,0 1 1 0 0,0 0 0 0 0,0 0-1 0 0,0 0 1 0 0,1 0-1 0 0,-1 1 1 0 0,0-1-1 0 0,1 1 1 0 0,0-1-1 0 0,0 1 1 0 0,0 0-1 0 0,0 0 1 0 0,0 0 0 0 0,0 0-1 0 0,1 0 1 0 0,-1 0-1 0 0,1 1 1 0 0,0-1-1 0 0,0 0 1 0 0,0 1-1 0 0,0-1 1 0 0,1 1-1 0 0,-1-1 1 0 0,1 1 0 0 0,0-1-1 0 0,0 1 1 0 0,1-1-1 0 0,-1 1 1 0 0,0-1-1 0 0,1 1 1 0 0,0-1-1 0 0,0 1 1 0 0,0-1-1 0 0,1 0 1 0 0,-1 1 0 0 0,1-1-1 0 0,-1 0 1 0 0,1 0-1 0 0,0 0 1 0 0,1 1 0 0 0,5 4 23 0 0,1-1 1 0 0,0 1-1 0 0,0-1 1 0 0,0-1-1 0 0,1 1 1 0 0,0-2-1 0 0,0 1 1 0 0,0-1-1 0 0,1-1 1 0 0,0 0-1 0 0,0-1 1 0 0,0 0-1 0 0,0 0 0 0 0,1-1 1 0 0,-1-1-1 0 0,1 0 1 0 0,-1 0-1 0 0,4-1-23 0 0,-9-1-60 0 0,1 1 0 0 0,-1-1 0 0 0,1 0 0 0 0,-1 0 0 0 0,0-1-1 0 0,0 1 1 0 0,0-2 0 0 0,1 1 0 0 0,-2-1 0 0 0,1 1-1 0 0,0-2 1 0 0,-1 1 0 0 0,1-1 0 0 0,-1 1 0 0 0,0-2 0 0 0,0 1 60 0 0,1-1-1182 0 0,2-2-1258 0 0,-4 0-7277 0 0,-2 3 192 0 0</inkml:trace>
  <inkml:trace contextRef="#ctx0" brushRef="#br0" timeOffset="4152.077">5260 456 5873 0 0,'0'0'3221'0'0,"0"0"-751"0"0,0 0-312 0 0,0 0-118 0 0,0 0-256 0 0,0 0-297 0 0,0 0-298 0 0,0 0-272 0 0,0 0-199 0 0,0 0-129 0 0,0 0-86 0 0,0 0-54 0 0,0 0-43 0 0,-1-6-58 0 0,-6-18-69 0 0,-23 17 433 0 0,-49 40-376 0 0,76-33-336 0 0,1 1 1 0 0,-1-1-1 0 0,0 1 0 0 0,1 0 1 0 0,-1-1-1 0 0,1 1 1 0 0,0 0-1 0 0,-1 1 1 0 0,1-1-1 0 0,0 0 0 0 0,-1 1 1 0 0,1-1-1 0 0,0 1 1 0 0,0 0-1 0 0,0-1 1 0 0,1 1-1 0 0,-1 0 0 0 0,0 0 1 0 0,1 0-1 0 0,-1 1 1 0 0,1-1-1 0 0,0 0 0 0 0,-1 1 1 0 0,1-1-1 0 0,0 0 1 0 0,0 1-1 0 0,1 0 1 0 0,-1-1-1 0 0,1 1 0 0 0,-1-1 1 0 0,1 1-1 0 0,0 0 1 0 0,0-1-1 0 0,0 1 1 0 0,0-1-1 0 0,0 1 0 0 0,1 0 1 0 0,-1-1-1 0 0,1 1 1 0 0,-1-1-1 0 0,2 2 0 0 0,96 47 72 0 0,-91-48-9 0 0,-1 1 1 0 0,1 0-1 0 0,-1 0 0 0 0,0 0 1 0 0,0 0-1 0 0,-1 1 0 0 0,1 0 0 0 0,-1 0 1 0 0,0 1-1 0 0,0 0 0 0 0,-1 0 0 0 0,0 0 1 0 0,0 0-1 0 0,0 0 0 0 0,-1 1 1 0 0,0 0-1 0 0,0 0 0 0 0,0-1 0 0 0,-1 2 1 0 0,0-1-1 0 0,-1 0 0 0 0,0 0 1 0 0,0 1-1 0 0,0-1 0 0 0,-1 0 0 0 0,0 1 1 0 0,0-1-1 0 0,-1 0 0 0 0,-1 4-63 0 0,-2-6 48 0 0,0 0 0 0 0,0 0 0 0 0,0-1 0 0 0,-1 1 0 0 0,0-1-1 0 0,0 0 1 0 0,0 0 0 0 0,-1-1 0 0 0,1 0 0 0 0,-1 0 0 0 0,0 0 0 0 0,0 0 0 0 0,0-1-1 0 0,0 0 1 0 0,0 0 0 0 0,0-1 0 0 0,-1 0 0 0 0,1 0 0 0 0,-1 0 0 0 0,-3-1-48 0 0,1 2-33 0 0,-1-1 0 0 0,1-1 1 0 0,-1 0-1 0 0,1 0 1 0 0,0-1-1 0 0,-1 0 0 0 0,1 0 1 0 0,0-1-1 0 0,0 0 0 0 0,0-1 1 0 0,-1 0 32 0 0,-23-30-8637 0 0,29 25-3438 0 0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17.5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333 52 5425 0 0,'0'0'1977'0'0,"0"0"-254"0"0,0 0-47 0 0,0 0 39 0 0,0 0 9 0 0,0 0-169 0 0,0 0-233 0 0,0 0-243 0 0,0 0-256 0 0,0 0-172 0 0,0 0-129 0 0,0 0-78 0 0,-22-3-45 0 0,-72-8-23 0 0,41 21 300 0 0,41-3-444 0 0,2-1-160 0 0,0-1 0 0 0,0 2 0 0 0,0-1 0 0 0,1 1 0 0 0,0 1 0 0 0,0 0 0 0 0,1 0 0 0 0,0 0 0 0 0,0 1 0 0 0,1 0 0 0 0,0 1 0 0 0,1 0 0 0 0,0 0 0 0 0,0 0 0 0 0,1 1 0 0 0,0 0 0 0 0,1 0 0 0 0,1 0 0 0 0,0 0 0 0 0,0 0 0 0 0,1 1 0 0 0,0 0-1 0 0,1-1 1 0 0,0 10-72 0 0,3-17 47 0 0,0-1-1 0 0,0 1 0 0 0,0 0 1 0 0,0-1-1 0 0,0 0 0 0 0,1 1 0 0 0,0-1 1 0 0,-1 0-1 0 0,1 0 0 0 0,0 0 0 0 0,1-1 1 0 0,-1 1-1 0 0,0-1 0 0 0,1 0 0 0 0,-1 0 1 0 0,1 0-1 0 0,0 0 0 0 0,0 0 1 0 0,0-1-1 0 0,0 0 0 0 0,0 0 0 0 0,0 0 1 0 0,0 0-1 0 0,0-1 0 0 0,0 1 0 0 0,0-1 1 0 0,0 0-1 0 0,1 0 0 0 0,-1-1 1 0 0,0 1-1 0 0,0-1 0 0 0,0 0 0 0 0,0 0 1 0 0,0 0-1 0 0,0-1 0 0 0,2 0-46 0 0,19-8 186 0 0,0-2-1 0 0,-1 0 1 0 0,0-1-1 0 0,-1-1 1 0 0,-1-2 0 0 0,0 0-1 0 0,-1-1 1 0 0,6-7-186 0 0,20-15 208 0 0,62-59 472 0 0,-107 135-390 0 0,13 82-178 0 0,-13-114-121 0 0,-1 0 1 0 0,1-1-1 0 0,0 1 0 0 0,0-1 1 0 0,0 0-1 0 0,0 1 1 0 0,1-1-1 0 0,0 0 1 0 0,-1 0-1 0 0,2-1 1 0 0,-1 1-1 0 0,0-1 1 0 0,1 1-1 0 0,0-1 0 0 0,-1 0 1 0 0,1 0-1 0 0,0-1 1 0 0,1 1-1 0 0,-1-1 1 0 0,0 0-1 0 0,1 0 1 0 0,-1 0-1 0 0,4 0 9 0 0,94-4-4878 0 0,-81-3 1568 0 0,-5 1-5076 0 0,-7 1-2890 0 0</inkml:trace>
  <inkml:trace contextRef="#ctx0" brushRef="#br0" timeOffset="379.994">1097 0 8594 0 0,'0'0'2916'0'0,"0"0"-596"0"0,0 0-449 0 0,0 0-263 0 0,0 0-241 0 0,0 0-251 0 0,0 0-160 0 0,0 0-161 0 0,0 0-96 0 0,0 0-73 0 0,0 0-96 0 0,0 0-90 0 0,0 0-85 0 0,-21 12-77 0 0,-68 36-80 0 0,87-48-186 0 0,0 0 0 0 0,0 1 0 0 0,0-1 0 0 0,0 1 0 0 0,0 0 1 0 0,1 0-1 0 0,-1-1 0 0 0,0 1 0 0 0,0 0 0 0 0,0 1 0 0 0,1-1 0 0 0,-1 0 0 0 0,1 0 0 0 0,-1 1 0 0 0,1-1 0 0 0,-1 1 0 0 0,1-1 0 0 0,0 1 0 0 0,0 0 0 0 0,0-1 0 0 0,0 1 0 0 0,0 0 0 0 0,0 0 0 0 0,0 0 0 0 0,1 0 0 0 0,-1 0 0 0 0,0 0 0 0 0,1 0 1 0 0,0 0-1 0 0,-1 0 0 0 0,1 1-12 0 0,0 3 28 0 0,2-2-24 0 0,0 0 0 0 0,0 0 0 0 0,0 0 0 0 0,0 0 1 0 0,1 0-1 0 0,0-1 0 0 0,0 1 0 0 0,-1-1 0 0 0,2 1 0 0 0,-1-1 1 0 0,0 0-1 0 0,1-1 0 0 0,-1 1 0 0 0,1-1 0 0 0,0 1 0 0 0,0-1 1 0 0,0 0-1 0 0,0 0 0 0 0,0-1 0 0 0,1 1 0 0 0,-1-1 0 0 0,2 0-4 0 0,13 8 9 0 0,-2-1-5 0 0,-10-5 2 0 0,0-1 0 0 0,0 2 0 0 0,0-1 0 0 0,0 1 0 0 0,-1 0 0 0 0,1 0 0 0 0,-1 1 0 0 0,0-1 0 0 0,-1 2 0 0 0,1-1 0 0 0,-1 0 0 0 0,0 1 0 0 0,0 0 0 0 0,2 5-6 0 0,-6-9 42 0 0,0 0 0 0 0,0 1 0 0 0,0-1 0 0 0,-1 1 0 0 0,1-1 0 0 0,-1 1 1 0 0,1-1-1 0 0,-1 1 0 0 0,0-1 0 0 0,0 1 0 0 0,0-1 0 0 0,0 1 0 0 0,-1-1 1 0 0,1 1-1 0 0,-1-1 0 0 0,0 1 0 0 0,1-1 0 0 0,-1 0 0 0 0,0 1 0 0 0,0-1 0 0 0,0 0 1 0 0,-1 1-1 0 0,1-1 0 0 0,-1 0 0 0 0,1 0 0 0 0,-1 0 0 0 0,1 0 0 0 0,-1-1 0 0 0,0 1 1 0 0,0 0-1 0 0,0-1 0 0 0,0 1 0 0 0,0-1 0 0 0,-1 0 0 0 0,1 0 0 0 0,0 1 1 0 0,-1-2-1 0 0,1 1 0 0 0,-1 0-42 0 0,-12 7-80 0 0,0 0 1 0 0,0-1-1 0 0,-1-1 0 0 0,0-1 1 0 0,0 0-1 0 0,-1-1 1 0 0,1-1-1 0 0,-1 0 1 0 0,-14 0 79 0 0,29-5-1368 0 0,2 1-3021 0 0,0-1-659 0 0,0-1-7204 0 0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39:16.0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24 932 8282 0 0,'0'0'2535'0'0,"0"0"-300"0"0,0 0-117 0 0,0 0-128 0 0,0 0-299 0 0,0 0-424 0 0,0 0-445 0 0,0 0-331 0 0,0 0-181 0 0,0 0-58 0 0,0 0 9 0 0,0 0 18 0 0,0 0 28 0 0,-2 8-23 0 0,-20 178 1037 0 0,22-183-1288 0 0,0-1 0 0 0,1 1 0 0 0,-1-1-1 0 0,0 0 1 0 0,1 1 0 0 0,0-1 0 0 0,-1 1-1 0 0,1-1 1 0 0,0 0 0 0 0,0 0 0 0 0,0 1 0 0 0,0-1-1 0 0,1 0 1 0 0,-1 0 0 0 0,1 0 0 0 0,-1 0-1 0 0,1 0 1 0 0,0-1 0 0 0,-1 1 0 0 0,1 0 0 0 0,0-1-1 0 0,0 1 1 0 0,0-1 0 0 0,1 0 0 0 0,-1 0-1 0 0,0 0 1 0 0,0 0 0 0 0,1 0 0 0 0,-1 0 0 0 0,0 0-1 0 0,1-1 1 0 0,-1 1 0 0 0,1-1 0 0 0,-1 0-1 0 0,1 0 1 0 0,1 0-33 0 0,87-16 1642 0 0,-5-51-691 0 0,-16-35-455 0 0,-69 100-496 0 0,0 0 5 0 0,0 1-21 0 0,-1 1-10 0 0,0 0-44 0 0,0 0-43 0 0,-10 26-675 0 0,7-17 715 0 0,0 0 0 0 0,0 1 0 0 0,1-1 0 0 0,0 1 0 0 0,1-1 0 0 0,0 1 0 0 0,1 0 0 0 0,0-1 0 0 0,0 1 0 0 0,1 5 73 0 0,2-11-14 0 0,-1 1 0 0 0,1-1 0 0 0,0 0-1 0 0,0 0 1 0 0,1 0 0 0 0,-1-1-1 0 0,1 1 1 0 0,0-1 0 0 0,0 0 0 0 0,0 0-1 0 0,0 0 1 0 0,1 0 0 0 0,-1-1-1 0 0,1 1 1 0 0,-1-1 0 0 0,1 0 0 0 0,0-1-1 0 0,0 1 1 0 0,0-1 0 0 0,0 0-1 0 0,2 0 15 0 0,7 0 71 0 0,1 0-1 0 0,-1 0 0 0 0,1-2 1 0 0,0 1-1 0 0,-1-2 0 0 0,1 0 1 0 0,-1-1-1 0 0,1 0 0 0 0,-1-2 1 0 0,0 1-1 0 0,-1-2 0 0 0,1 1 1 0 0,-1-2-1 0 0,0 0 0 0 0,0 0 0 0 0,-1-2 1 0 0,0 1-1 0 0,-1-1 0 0 0,0-1 1 0 0,0 0-1 0 0,-1-1 0 0 0,0 0-70 0 0,14-22 191 0 0,-1 0 0 0 0,-2-2 0 0 0,-2 0 0 0 0,-1-1 0 0 0,-1-1 0 0 0,1-11-191 0 0,3-1 12 0 0,-13 27-24 0 0,0-1 0 0 0,-2 0-1 0 0,0-1 1 0 0,-2 1 0 0 0,0-1 0 0 0,-2 0 0 0 0,0 0-1 0 0,-2 0 1 0 0,-1 0 0 0 0,0 0 0 0 0,-2 1 0 0 0,-1-1-1 0 0,-1 1 1 0 0,-7-22 12 0 0,11 41-16 0 0,0-1-1 0 0,0 1 0 0 0,0 0 0 0 0,-1 0 1 0 0,1 0-1 0 0,-1 0 0 0 0,0 0 0 0 0,-1 0 1 0 0,1 0-1 0 0,-1 0 0 0 0,0 1 0 0 0,1-1 1 0 0,-1 1-1 0 0,-1 0 0 0 0,1 0 0 0 0,0 0 1 0 0,-1 0-1 0 0,0 1 0 0 0,1 0 0 0 0,-1-1 1 0 0,0 1-1 0 0,0 0 0 0 0,-1 1 0 0 0,1-1 1 0 0,0 1-1 0 0,0 0 0 0 0,-1 0 1 0 0,1 0-1 0 0,-4 0 17 0 0,5 2-3 0 0,0-1 0 0 0,0 1 0 0 0,1-1 0 0 0,-1 1 0 0 0,0 0 0 0 0,0 0 0 0 0,0 0 0 0 0,1 1 1 0 0,-1-1-1 0 0,0 1 0 0 0,1-1 0 0 0,-1 1 0 0 0,1 0 0 0 0,0 0 0 0 0,0 0 0 0 0,0 0 0 0 0,0 0 0 0 0,0 1 0 0 0,0-1 0 0 0,0 1 0 0 0,1-1 1 0 0,-1 1-1 0 0,1 0 0 0 0,0-1 0 0 0,0 1 0 0 0,0 0 0 0 0,0 0 0 0 0,0 0 0 0 0,0 0 0 0 0,1 0 0 0 0,-1 1 3 0 0,-7 104-83 0 0,8-99 82 0 0,14 245 273 0 0,56 87-38 0 0,-35-244-365 0 0,-34-96 53 0 0,-1-1-1 0 0,1 1 1 0 0,0 0 0 0 0,-1-1 0 0 0,1 1 0 0 0,0-1 0 0 0,-1 1-1 0 0,1-1 1 0 0,0 1 0 0 0,0-1 0 0 0,-1 0 0 0 0,1 1 0 0 0,0-1-1 0 0,0 0 1 0 0,0 1 0 0 0,0-1 0 0 0,-1 0 0 0 0,1 0-1 0 0,0 0 1 0 0,0 0 0 0 0,0 0 0 0 0,0 0 0 0 0,0 0 0 0 0,0 0-1 0 0,-1 0 1 0 0,1 0 0 0 0,0-1 0 0 0,0 1 0 0 0,0 0 0 0 0,0-1-1 0 0,-1 1 1 0 0,1 0 0 0 0,0-1 0 0 0,0 1 0 0 0,-1-1-1 0 0,1 1 1 0 0,0-1 0 0 0,0 0 78 0 0,16-15-7598 0 0,-13 12-4029 0 0</inkml:trace>
  <inkml:trace contextRef="#ctx0" brushRef="#br0" timeOffset="337.173">1033 851 15371 0 0,'0'0'2107'0'0,"0"0"-460"0"0,0 0-230 0 0,0 0-186 0 0,0 0-246 0 0,0 0-310 0 0,0 0-294 0 0,0 0-179 0 0,0 0-49 0 0,0 0 18 0 0,0 0 34 0 0,0 0 18 0 0,0 0-19 0 0,-2 20-20 0 0,-8 64-43 0 0,20-23 137 0 0,-4-49-200 0 0,-2-5 0 0 0,-1 0-1 0 0,1 1 0 0 0,0-2 1 0 0,1 1-1 0 0,0 0 0 0 0,0-1 0 0 0,0 0 1 0 0,1 0-1 0 0,0-1 0 0 0,0 0 1 0 0,0 1-1 0 0,1-2 0 0 0,-1 1 0 0 0,1-1 1 0 0,0 0-1 0 0,1-1 0 0 0,-1 0 1 0 0,1 0-1 0 0,-1 0 0 0 0,1-1 0 0 0,0 0 1 0 0,0-1-1 0 0,0 1 0 0 0,0-2 1 0 0,0 1-1 0 0,0-1 0 0 0,0 0 0 0 0,0-1 1 0 0,0 0-1 0 0,0 0 0 0 0,0-1 1 0 0,0 0-1 0 0,0 0 0 0 0,-1 0 0 0 0,1-1 1 0 0,-1-1-1 0 0,0 1 0 0 0,0-1 1 0 0,0-1-1 0 0,0 1 0 0 0,2-3-77 0 0,-1-2 73 0 0,0 0 1 0 0,0-1-1 0 0,-1 0 0 0 0,0-1 0 0 0,-1 0 0 0 0,0 0 1 0 0,-1 0-1 0 0,0-1 0 0 0,-1 1 0 0 0,0-1 0 0 0,0 0 1 0 0,-2-1-1 0 0,1 1 0 0 0,-2 0 0 0 0,0-1 0 0 0,0 1 1 0 0,-1-1-1 0 0,-1-5-73 0 0,-10-10-697 0 0,5 26-3741 0 0,-1 1-4321 0 0,7 1-3926 0 0</inkml:trace>
  <inkml:trace contextRef="#ctx0" brushRef="#br0" timeOffset="767.159">1828 784 19276 0 0,'0'0'2010'0'0,"0"0"-750"0"0,0 0-246 0 0,0 0 18 0 0,0 0-40 0 0,0 0-168 0 0,0 0-245 0 0,0 0-208 0 0,0 0-143 0 0,0 0-83 0 0,0 0-62 0 0,0 0-51 0 0,0 0-40 0 0,-12-5-5 0 0,-38-16 10 0 0,8 33 33 0 0,33-5-31 0 0,7-7-5 0 0,0 1 0 0 0,0-1-1 0 0,0 1 1 0 0,0-1-1 0 0,0 1 1 0 0,0 0 0 0 0,0 0-1 0 0,0 0 1 0 0,1 0-1 0 0,-1 0 1 0 0,0 0 0 0 0,1 0-1 0 0,-1 0 1 0 0,1 1 0 0 0,-1-1-1 0 0,1 1 1 0 0,0-1-1 0 0,-1 1 1 0 0,1 0 0 0 0,0-1-1 0 0,0 1 1 0 0,0 0 0 0 0,0 0-1 0 0,1 0 1 0 0,-1-1-1 0 0,0 1 1 0 0,1 0 0 0 0,0 0-1 0 0,-1 0 1 0 0,1 0-1 0 0,0 0 1 0 0,0 0 0 0 0,0 0-1 0 0,0 0 1 0 0,0 0 0 0 0,0 0-1 0 0,1 0 1 0 0,-1 0-1 0 0,1 0 1 0 0,-1 0 0 0 0,1 0-1 0 0,0 0 1 0 0,0 0 0 0 0,0 0-1 0 0,0-1 1 0 0,0 1-1 0 0,0 0 1 0 0,0-1 0 0 0,1 1-1 0 0,-1-1 1 0 0,1 1 6 0 0,49 21 23 0 0,-42-21-14 0 0,0 1-1 0 0,0 1 0 0 0,0 0 1 0 0,-1 0-1 0 0,1 0 0 0 0,-1 1 1 0 0,0 1-1 0 0,-1-1 1 0 0,1 1-1 0 0,-1 0 0 0 0,0 1 1 0 0,-1 0-1 0 0,0 0 1 0 0,0 0-1 0 0,0 1 0 0 0,3 6-8 0 0,-4-5 66 0 0,-1-1 1 0 0,0 1-1 0 0,-1 0 0 0 0,0 0 0 0 0,0 0 0 0 0,-1 0 0 0 0,0 0 1 0 0,0 0-1 0 0,-1 1 0 0 0,0-1 0 0 0,-1 1 0 0 0,0-1 0 0 0,-1 5-66 0 0,-2-9 54 0 0,1 0 0 0 0,-1 0 0 0 0,0 0-1 0 0,0-1 1 0 0,0 1 0 0 0,0-1 0 0 0,-1 0-1 0 0,0 0 1 0 0,0 0 0 0 0,0-1 0 0 0,0 1-1 0 0,-1-1 1 0 0,1 0 0 0 0,-1 0 0 0 0,0-1-1 0 0,1 1 1 0 0,-1-1 0 0 0,-1 0 0 0 0,1-1-1 0 0,-4 2-53 0 0,-2 1-93 0 0,1-1-1 0 0,-1 0 1 0 0,0 0-1 0 0,0-1 0 0 0,-1-1 1 0 0,1 0-1 0 0,0 0 0 0 0,0-1 1 0 0,0 0-1 0 0,-1-1 1 0 0,1-1-1 0 0,0 0 0 0 0,0 0 1 0 0,0-1-1 0 0,0 0 1 0 0,1-1-1 0 0,-1 0 0 0 0,1-1 1 0 0,0 0-1 0 0,0-1 1 0 0,-5-4 93 0 0,8 2-1803 0 0,5 2-2828 0 0,0 2-7578 0 0</inkml:trace>
  <inkml:trace contextRef="#ctx0" brushRef="#br0" timeOffset="41376.812">1911 4 56 0 0,'0'0'1559'0'0,"0"0"-160"0"0,0 0 8 0 0,0 0 141 0 0,0 0 123 0 0,0 0-4 0 0,0 0-120 0 0,0 0-174 0 0,0 0-225 0 0,0 0-209 0 0,0 0-150 0 0,-4-1-81 0 0,-13-1-47 0 0,12 1-27 0 0,5 1-20 0 0,0 0-59 0 0,0 0-62 0 0,0 0-65 0 0,0 0-49 0 0,0 0-35 0 0,0 0-31 0 0,0 0-29 0 0,0 0-44 0 0,0 0-49 0 0,0 0-48 0 0,49 22 2053 0 0,173-22 488 0 0,-122-4-2092 0 0,-99 4-562 0 0,-1 0 33 0 0,0 0-18 0 0,0 0-9 0 0,0 0-1 0 0,0 0-32 0 0,0 0 22 0 0,0 0 10 0 0,0 0-15 0 0,0 0-6 0 0,0 0-4 0 0,0 0-2 0 0,-2 19 133 0 0,-16 356 359 0 0,16-10-320 0 0,-9-252-109 0 0,7 50 177 0 0,-12 43 179 0 0,5-6-282 0 0,-2-127 26 0 0,6-33 37 0 0,7-40-136 0 0,0 0-39 0 0,0 0-1 0 0,0 0-20 0 0,0 0-26 0 0,0 0 26 0 0,-1 4-92 0 0,-9 6 1676 0 0,-3-15-1570 0 0,-1 1 0 0 0,1 0 0 0 0,-1 1 1 0 0,0 0-1 0 0,0 1 0 0 0,0 1 0 0 0,0 0 0 0 0,0 1 0 0 0,-1 0 0 0 0,-2 1-26 0 0,-17 0-38 0 0,14 3-822 0 0,30-4-5091 0 0,0-1-1768 0 0,-3-2-5077 0 0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3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8954 0 0,'0'0'3402'0'0,"0"0"-1342"0"0,0 0-585 0 0,0 0-69 0 0,0 0-22 0 0,0 0-95 0 0,0 0-271 0 0,0 0-303 0 0,0 0-185 0 0,0 0-70 0 0,0 0 17 0 0,0 0-3 0 0,0 0-10 0 0,4 5-15 0 0,11 18-31 0 0,36-8 1419 0 0,245-10 711 0 0,-296-5-2547 0 0,0 0 7 0 0,0 0 12 0 0,0 0-7 0 0,0 0-10 0 0,0 0 20 0 0,0 0-9 0 0,0 0-14 0 0,0 0 11 0 0,0 0-2 0 0,0 0 6 0 0,0 0 14 0 0,0 0-35 0 0,0 0 2 0 0,0 0-26 0 0,0 0-27 0 0,-24 0-5895 0 0,17 3 3020 0 0,3 1-3346 0 0,1 0-5408 0 0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10642 0 0,'0'0'2063'0'0,"0"0"-262"0"0,0 0-66 0 0,0 0-5 0 0,0 0-137 0 0,0 0-257 0 0,0 0-374 0 0,0 0-285 0 0,0 0-168 0 0,0 0-117 0 0,0 0-44 0 0,0 0-12 0 0,0 0-15 0 0,0 18 1173 0 0,4-15-1345 0 0,1 0 0 0 0,-1 0 0 0 0,1-1 0 0 0,0 1 0 0 0,-1-1 0 0 0,1-1 0 0 0,0 1 0 0 0,0 0 0 0 0,0-1 0 0 0,1 0 0 0 0,-1 0 0 0 0,0-1 0 0 0,0 0 0 0 0,0 0 0 0 0,4 0-149 0 0,6 1 233 0 0,182-18 968 0 0,-121 13-1053 0 0,-74 5-1579 0 0,-13 4-7111 0 0,10-4 6496 0 0,-2-1-10130 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1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11 0 0 0,'0'0'1467'0'0,"0"0"281"0"0,0 0 121 0 0,0 0-28 0 0,0 0-105 0 0,0 0-125 0 0,0 0-123 0 0,0 0-151 0 0,0 0-154 0 0,3-9 530 0 0,-2 7 2953 0 0,-33 156-2667 0 0,18-91-1810 0 0,4 0 0 0 0,2 1 0 0 0,3 0 1 0 0,3 0-1 0 0,4 31-189 0 0,0-76 11 0 0,1 1 1 0 0,2-1-1 0 0,-1 0 0 0 0,2 0 1 0 0,1 0-1 0 0,0-1 1 0 0,1 0-1 0 0,1 0 1 0 0,1-1-1 0 0,0-1 1 0 0,2 1-1 0 0,6 7-11 0 0,-17-22 20 0 0,0 0 0 0 0,1 0-1 0 0,-1 0 1 0 0,1 0 0 0 0,-1 0-1 0 0,1 0 1 0 0,0 0 0 0 0,0 0 0 0 0,-1-1-1 0 0,1 1 1 0 0,0-1 0 0 0,1 0 0 0 0,-1 1-1 0 0,0-1 1 0 0,0 0 0 0 0,0 0-1 0 0,1 0 1 0 0,-1 0 0 0 0,1-1 0 0 0,-1 1-1 0 0,0-1 1 0 0,1 1 0 0 0,-1-1-1 0 0,1 0 1 0 0,-1 0 0 0 0,1 0 0 0 0,-1 0-1 0 0,1-1 1 0 0,-1 1 0 0 0,1-1 0 0 0,-1 1-1 0 0,0-1 1 0 0,1 0 0 0 0,-1 0-1 0 0,0 0 1 0 0,1 0 0 0 0,-1 0 0 0 0,0 0-1 0 0,0-1 1 0 0,0 1 0 0 0,0-1 0 0 0,0 0-1 0 0,0 0-19 0 0,32-41 172 0 0,-1-1-1 0 0,-3-2 1 0 0,-2-1-1 0 0,-1-1 1 0 0,6-22-172 0 0,-27 59 16 0 0,23-49 63 0 0,-3-1 0 0 0,-2-1 0 0 0,13-57-79 0 0,-25 9 520 0 0,-12 110-397 0 0,0 0-10 0 0,0 0-49 0 0,-6 20 83 0 0,-10 24-62 0 0,2 1 0 0 0,2 0 0 0 0,2 1 0 0 0,2 0 0 0 0,2 1 0 0 0,3 0 0 0 0,1 17-85 0 0,1-23 49 0 0,3 0 0 0 0,1-1 0 0 0,2 1 1 0 0,2-1-1 0 0,2-1 0 0 0,1 1 0 0 0,2-1 0 0 0,8 15-49 0 0,6-19-100 0 0,-26-35 63 0 0,0 0-11 0 0,0 0-31 0 0,0 0-6 0 0,3-49-4791 0 0,-2 43 3583 0 0,1-3-2002 0 0,-1 0-3458 0 0,0 1-4336 0 0</inkml:trace>
  <inkml:trace contextRef="#ctx0" brushRef="#br0" timeOffset="403.182">814 585 9322 0 0,'0'0'1975'0'0,"0"0"-288"0"0,0 0-36 0 0,0 0 72 0 0,0 0-10 0 0,0 0-210 0 0,0 0-341 0 0,0 0-311 0 0,0 0-241 0 0,0 0-149 0 0,0 0-70 0 0,0 0-35 0 0,0 0-41 0 0,-9 0 358 0 0,-15 328 868 0 0,24-292-2744 0 0,14-39-3897 0 0,-10 0-640 0 0,-4 3 4188 0 0,2-1-9323 0 0</inkml:trace>
  <inkml:trace contextRef="#ctx0" brushRef="#br0" timeOffset="1135.293">950 758 5777 0 0,'0'0'2478'0'0,"0"0"-472"0"0,0 0-158 0 0,0 0 10 0 0,0 0-116 0 0,0 0-279 0 0,0 0-404 0 0,0 0-390 0 0,0 0-238 0 0,0 0-71 0 0,0 0 20 0 0,0 0 31 0 0,0 0 43 0 0,9 1-44 0 0,175 23 1348 0 0,-31-23-1436 0 0,-153-1-200 0 0,0 0 104 0 0,-39-27 954 0 0,24 20-1075 0 0,-55-32 211 0 0,40 5 657 0 0,38 115-971 0 0,4 74 40 0 0,-12-118-35 0 0,-6-7-5 0 0,4-16 21 0 0,16-29 60 0 0,123-165 168 0 0,-129 171-3150 0 0,-3 3-3140 0 0,-5 6-5236 0 0</inkml:trace>
  <inkml:trace contextRef="#ctx0" brushRef="#br0" timeOffset="1585.748">1492 685 7202 0 0,'0'0'4482'0'0,"0"0"-2003"0"0,0 0-968 0 0,0 0-189 0 0,0 0-22 0 0,0 0-44 0 0,0 0-160 0 0,0 0-238 0 0,0 0-206 0 0,0 0-134 0 0,0 0-72 0 0,0 0-55 0 0,0 0-34 0 0,16-12-44 0 0,52-35-71 0 0,-20 29 224 0 0,-34 18-288 0 0,-12-1-170 0 0,-1 1 0 0 0,0 0 0 0 0,1 0 0 0 0,-1-1-1 0 0,0 1 1 0 0,1 0 0 0 0,-1 0 0 0 0,0 0 0 0 0,1 0-1 0 0,-1 1 1 0 0,1-1 0 0 0,-1 0 0 0 0,0 1 0 0 0,0-1 0 0 0,1 0-1 0 0,-1 1 1 0 0,0-1 0 0 0,0 1 0 0 0,1 0 0 0 0,-1 0-1 0 0,0-1 1 0 0,0 1 0 0 0,0 0 0 0 0,0 0 0 0 0,0 0 0 0 0,0 0-1 0 0,0 0 1 0 0,-1 0 0 0 0,1 0 0 0 0,0 0 0 0 0,0 0-1 0 0,-1 1 1 0 0,1-1 0 0 0,-1 0 0 0 0,1 0 0 0 0,-1 1-1 0 0,1-1 1 0 0,-1 0 0 0 0,0 1 0 0 0,0-1 0 0 0,0 0 0 0 0,0 1-1 0 0,0-1 1 0 0,0 0 0 0 0,0 1 0 0 0,0-1 0 0 0,0 1-8 0 0,-17 66 338 0 0,-99 111-47 0 0,114-177-277 0 0,0 1 0 0 0,0-1 0 0 0,0 0 0 0 0,1 0 0 0 0,-1 1 0 0 0,0-1 0 0 0,1 1 0 0 0,0 0 0 0 0,-1-1 0 0 0,1 1 0 0 0,0 0 0 0 0,0 0 0 0 0,1 0 0 0 0,-1 0 0 0 0,1-1 0 0 0,-1 1 0 0 0,1 0 0 0 0,0 0 0 0 0,0 0 0 0 0,0 0 0 0 0,0 0 0 0 0,1 0 0 0 0,-1 0 0 0 0,1 0 0 0 0,0 0 0 0 0,0 0 0 0 0,0-1 0 0 0,0 1 0 0 0,0 0 0 0 0,1-1-14 0 0,7 2 77 0 0,0-1 1 0 0,0 0 0 0 0,1-1 0 0 0,-1 0 0 0 0,1 0-1 0 0,-1-1 1 0 0,1 0 0 0 0,0-1 0 0 0,-1 0 0 0 0,1-1-1 0 0,0 0 1 0 0,-1 0 0 0 0,1-1 0 0 0,-1-1 0 0 0,1 1-1 0 0,-1-1 1 0 0,0-1 0 0 0,1 0-78 0 0,4-2-220 0 0,8-5-513 0 0,-9 1-7771 0 0,-11 7-3308 0 0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27.1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440 219 2040 0 0,'0'0'1455'0'0,"0"0"-14"0"0,0 0 260 0 0,0 0 315 0 0,0 0 97 0 0,0 0-196 0 0,0 0-396 0 0,0 0-406 0 0,0 0-299 0 0,0 0-141 0 0,0 0-65 0 0,30 0 2584 0 0,44-3-725 0 0,-52 1-2217 0 0,1 0 0 0 0,0 2 0 0 0,0 1 0 0 0,-1 1 0 0 0,1 0 0 0 0,-1 2 0 0 0,3 1-252 0 0,-13-3 106 0 0,13 14 486 0 0,-25-15-436 0 0,0-1-3 0 0,0 0-24 0 0,-14 11 644 0 0,-201 84-210 0 0,-125-3-243 0 0,309-77 103 0 0,64-2-397 0 0,-1-2 1 0 0,1-2-1 0 0,1-1 1 0 0,0-1-1 0 0,0-2 1 0 0,18 0-27 0 0,9 3 45 0 0,-30-4-33 0 0,-21-4-4 0 0,0 1 1 0 0,-1 0 0 0 0,1 0-1 0 0,-1 1 1 0 0,1 1 0 0 0,-1-1 0 0 0,0 2-1 0 0,0-1 1 0 0,0 1 0 0 0,6 4-9 0 0,-13-7-9 0 0,-1 0 15 0 0,0-1 1 0 0,0 0-1 0 0,0 1 0 0 0,0-1 0 0 0,0 1 0 0 0,-1-1 1 0 0,1 1-1 0 0,0-1 0 0 0,0 1 0 0 0,-1-1 0 0 0,1 1 0 0 0,0 0 1 0 0,-1-1-1 0 0,1 1 0 0 0,0 0 0 0 0,-1 0 0 0 0,1-1 1 0 0,-1 1-1 0 0,1 0 0 0 0,-1 0 0 0 0,0 0 0 0 0,1 0 1 0 0,-1 0-1 0 0,0 0 0 0 0,0 0 0 0 0,1 0 0 0 0,-1 0 0 0 0,0-1 1 0 0,0 1-1 0 0,0 0 0 0 0,0 0 0 0 0,0 0 0 0 0,-1 0 1 0 0,1 0-1 0 0,0 0 0 0 0,0 0 0 0 0,0 0 0 0 0,-1 0 1 0 0,1 0-1 0 0,-1 0 0 0 0,1-1 0 0 0,-1 1 0 0 0,1 0 0 0 0,-1 0 1 0 0,1 0-1 0 0,-1-1-6 0 0,-23 20 79 0 0,0-1 0 0 0,-2-1-1 0 0,0-1 1 0 0,-1-1 0 0 0,-1-2 0 0 0,-21 8-79 0 0,-38 21 36 0 0,-185 101 68 0 0,211-95-82 0 0,55 5 11 0 0,58-20 99 0 0,-24-27-48 0 0,1-2 1 0 0,-1-1-1 0 0,1-2 1 0 0,0 0-1 0 0,0-2 1 0 0,0-1-1 0 0,-1-1 1 0 0,1-2-1 0 0,0-1 1 0 0,25-8-85 0 0,5 3 76 0 0,-25 3 294 0 0,-23 4-873 0 0,-18 2-2814 0 0,3 1-3515 0 0,4 0-5190 0 0</inkml:trace>
  <inkml:trace contextRef="#ctx0" brushRef="#br0" timeOffset="966.199">1322 90 0 0 0,'0'0'1243'0'0,"0"0"-500"0"0,0 0-39 0 0,0 0 413 0 0,0 0 478 0 0,0 0 299 0 0,0 0 68 0 0,0 0-188 0 0,0 0-242 0 0,0 0-190 0 0,0 0-146 0 0,0 0-87 0 0,3-6-47 0 0,12-19-31 0 0,-11 19-62 0 0,-4 6-68 0 0,0 0-88 0 0,0 0-97 0 0,-34-24 3734 0 0,30 22-4203 0 0,-12-4-31 0 0,0 1 0 0 0,-1 1 0 0 0,0 0 0 0 0,1 1 0 0 0,-1 1 0 0 0,0 0 0 0 0,0 1 0 0 0,0 1 0 0 0,-8 2-216 0 0,9-2 147 0 0,12 0-133 0 0,0 0-1 0 0,-1 1 1 0 0,1-1-1 0 0,0 1 0 0 0,0 0 1 0 0,0 1-1 0 0,0-1 0 0 0,0 1 1 0 0,0-1-1 0 0,1 1 0 0 0,-1 0 1 0 0,0 1-1 0 0,1-1 1 0 0,0 1-1 0 0,-1-1 0 0 0,1 1 1 0 0,0 0-1 0 0,0 0 0 0 0,1 0 1 0 0,-1 1-1 0 0,1-1 1 0 0,-1 1-1 0 0,1-1 0 0 0,0 1 1 0 0,1 0-1 0 0,-1 0 0 0 0,1 0 1 0 0,-1 0-1 0 0,1 0 1 0 0,0 1-14 0 0,-10 130 196 0 0,44-20 183 0 0,38 101 95 0 0,-63-182-415 0 0,-2 1-1 0 0,-1 1 0 0 0,-1-1 0 0 0,-2 0 0 0 0,-3 30-58 0 0,3-46 27 0 0,-2-1 0 0 0,-1 1 0 0 0,0 0 1 0 0,-1 0-1 0 0,-1-1 0 0 0,-1 1 0 0 0,0-1 0 0 0,-2 0 0 0 0,0 0 0 0 0,-1-1 0 0 0,-1 0 1 0 0,-4 7-28 0 0,-13 19 87 0 0,18-29-30 0 0,0 0 1 0 0,-1-1 0 0 0,-1 0 0 0 0,0-1 0 0 0,0 0-1 0 0,-1 0 1 0 0,-1-1 0 0 0,-8 6-58 0 0,14-14 33 0 0,0 0-1 0 0,0 0 1 0 0,0 0 0 0 0,-1-1 0 0 0,1 0-1 0 0,-1 0 1 0 0,1-1 0 0 0,-1 0 0 0 0,0 0-1 0 0,0 0 1 0 0,0 0 0 0 0,1-1-1 0 0,-6 0-32 0 0,-26-37-78 0 0,36 36-55 0 0,-28-44-894 0 0,31 30-3833 0 0,11 2-5684 0 0,-7 10-1898 0 0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2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5 185 9506 0 0,'0'0'2203'0'0,"0"0"-282"0"0,0 0-96 0 0,0 0-51 0 0,0 0-156 0 0,0 0-207 0 0,0 0-312 0 0,0 0-294 0 0,0 0-247 0 0,0 0-178 0 0,0 0-108 0 0,0 0-60 0 0,0 0-35 0 0,-4-4 273 0 0,229 19 2641 0 0,-110-4-2836 0 0,-82-8-237 0 0,-32-3-10 0 0,-1 0 8 0 0,0 0 7 0 0,0 0 1 0 0,0 0 1 0 0,0 0 17 0 0,0 0 44 0 0,0 0 20 0 0,0 0 19 0 0,0 0 30 0 0,0 0-2 0 0,0 0 42 0 0,-36-51 565 0 0,-51-85-565 0 0,82 129-898 0 0,-1-5 1520 0 0,8 9-4902 0 0,2 2-4364 0 0,0 1-3978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33 586 16908 0 0,'0'0'1553'0'0,"0"0"-383"0"0,0 0-93 0 0,0 0 102 0 0,0 0 40 0 0,0 0-152 0 0,0 0-307 0 0,0 0-304 0 0,0 0-165 0 0,0 0-83 0 0,0 0-32 0 0,0 0-2 0 0,0 0-28 0 0,-2 8-2 0 0,-29 64 316 0 0,31-71-442 0 0,0-1-2 0 0,0 0 2 0 0,0 0 10 0 0,0 0 0 0 0,0 0 11 0 0,0 0 2 0 0,19-26 136 0 0,52-54 47 0 0,-71 79-166 0 0,0 1 33 0 0,0 0 34 0 0,0 0 5 0 0,0 0 23 0 0,-30 41 460 0 0,0 13-360 0 0,66-79-1548 0 0,-20 11-3843 0 0,-11 10-4850 0 0</inkml:trace>
  <inkml:trace contextRef="#ctx0" brushRef="#br0" timeOffset="1049.61">552 549 2865 0 0,'0'0'2563'0'0,"0"0"-427"0"0,0 0-31 0 0,0 0 129 0 0,0 0-90 0 0,0 0-248 0 0,0 0-319 0 0,0 0-370 0 0,0 0-287 0 0,0 0-216 0 0,0 0-133 0 0,0 0-75 0 0,0 0-65 0 0,-19-2-70 0 0,-60-7-62 0 0,77 9-276 0 0,-1-1-1 0 0,1 1 1 0 0,0 0 0 0 0,0 0 0 0 0,0 0 0 0 0,-1 0 0 0 0,1 0-1 0 0,0 1 1 0 0,0-1 0 0 0,0 1 0 0 0,0-1 0 0 0,0 1 0 0 0,0 0-1 0 0,0 0 1 0 0,0 0 0 0 0,0 0 0 0 0,0 0 0 0 0,0 0 0 0 0,0 0-1 0 0,1 1 1 0 0,-1-1 0 0 0,1 1 0 0 0,-1-1 0 0 0,1 1 0 0 0,-1 1-23 0 0,-5 4 97 0 0,-2 4-25 0 0,-1 2 1 0 0,2-1-1 0 0,0 1 1 0 0,0 0 0 0 0,1 1-1 0 0,1 0 1 0 0,0 0-1 0 0,0 6-72 0 0,3-14 12 0 0,0-1 1 0 0,0 1-1 0 0,1 0 1 0 0,0 0-1 0 0,0 0 0 0 0,1 0 1 0 0,0 0-1 0 0,0 0 1 0 0,0 1-1 0 0,1-1 0 0 0,0 0 1 0 0,0 0-1 0 0,0 1 0 0 0,1-1 1 0 0,0 0-1 0 0,0 0 1 0 0,1 0-1 0 0,0 0 0 0 0,0 0 1 0 0,0 0-1 0 0,1 0 1 0 0,-1-1-1 0 0,1 1 0 0 0,1-1 1 0 0,-1 0-1 0 0,1 0 0 0 0,0 0 1 0 0,0 0-1 0 0,0 0 1 0 0,1-1-1 0 0,0 0 0 0 0,0 0 1 0 0,0 0-1 0 0,0-1 1 0 0,3 2-13 0 0,3-4 93 0 0,-1 1 0 0 0,1-2 1 0 0,0 1-1 0 0,0-2 0 0 0,0 1 1 0 0,-1-2-1 0 0,1 1 0 0 0,0-1 1 0 0,-1-1-1 0 0,1 0 0 0 0,-1 0 1 0 0,0-1-1 0 0,0-1 0 0 0,0 1 1 0 0,-1-1-1 0 0,0-1 0 0 0,0 0 1 0 0,0 0-1 0 0,0-1 1 0 0,-1 0-1 0 0,0-1 0 0 0,0-1-93 0 0,12-9 68 0 0,0-1 0 0 0,-1-1 1 0 0,-2-1-1 0 0,0-1 0 0 0,-1 0 0 0 0,-1-1 0 0 0,-1-1 0 0 0,-1 0 0 0 0,-1-1 0 0 0,-2 0 0 0 0,0-1 0 0 0,-2 0 0 0 0,-1-1 0 0 0,0 1 1 0 0,-2-1-1 0 0,-2-1 0 0 0,0 1 0 0 0,-2 0 0 0 0,-1-1 0 0 0,-1 0-68 0 0,1 24-5 0 0,0 0 0 0 0,0-1 1 0 0,-1 1-1 0 0,1 0 0 0 0,-1 0 0 0 0,0 0 1 0 0,0 0-1 0 0,-1 1 0 0 0,1-1 0 0 0,-1 0 1 0 0,0 0-1 0 0,0 1 0 0 0,0-1 0 0 0,-1 1 1 0 0,1 0-1 0 0,-1-1 0 0 0,0 1 0 0 0,1 1 1 0 0,-1-1-1 0 0,-1 0 0 0 0,1 1 0 0 0,0-1 1 0 0,-1 1-1 0 0,1 0 0 0 0,-1 0 0 0 0,0 0 1 0 0,1 1-1 0 0,-1-1 0 0 0,0 1 0 0 0,0 0 1 0 0,0 0-1 0 0,0 0 0 0 0,0 1 0 0 0,0-1 1 0 0,0 1-1 0 0,-1 0 0 0 0,1 0 0 0 0,0 1 1 0 0,-3 0 4 0 0,-1 2-16 0 0,1 2 1 0 0,0-1 0 0 0,0 1 0 0 0,0 0 0 0 0,1 0 0 0 0,0 1 0 0 0,0-1 0 0 0,0 2 0 0 0,1-1 0 0 0,-1 1 0 0 0,1-1 0 0 0,1 1 0 0 0,0 1 0 0 0,0-1 0 0 0,-3 8 15 0 0,1-3 6 0 0,1 1-1 0 0,0 0 1 0 0,1 1-1 0 0,0-1 1 0 0,1 1-1 0 0,1-1 1 0 0,0 1-1 0 0,1 0 1 0 0,0 0-1 0 0,1 0 1 0 0,1-1-1 0 0,0 1 1 0 0,1 0-1 0 0,0 0 1 0 0,1-1-1 0 0,1 1 1 0 0,4 11-7 0 0,-2-12 38 0 0,2-1 0 0 0,-1 1 0 0 0,1-1 0 0 0,1-1 0 0 0,0 1 0 0 0,1-2 0 0 0,0 1 0 0 0,1-1 0 0 0,0-1-1 0 0,0 0 1 0 0,1 0 0 0 0,0-1 0 0 0,1-1 0 0 0,0 0 0 0 0,0 0 0 0 0,0-2 0 0 0,1 0 0 0 0,2 1-37 0 0,67 2 350 0 0,-82-8-370 0 0,-1 0-10 0 0,0 0-24 0 0,0 0-62 0 0,0 0-34 0 0,0 0-69 0 0,0 0-153 0 0,0 0-222 0 0,0 0-359 0 0,0 0-418 0 0,0 0-624 0 0,0 0-2075 0 0,0 0-4719 0 0</inkml:trace>
  <inkml:trace contextRef="#ctx0" brushRef="#br0" timeOffset="1579.667">1177 512 7226 0 0,'0'0'4762'0'0,"0"0"-2666"0"0,0 0-919 0 0,0 0 127 0 0,0 0 203 0 0,0 0-13 0 0,0 0-220 0 0,0 0-309 0 0,0 0-215 0 0,0 0-151 0 0,0 0-121 0 0,0 0-121 0 0,-2 34-95 0 0,-6 102-70 0 0,1 106 616 0 0,7-241-787 0 0,0-1 11 0 0,0 0 19 0 0,0 0 33 0 0,0 0 56 0 0,0 0 80 0 0,0 0 93 0 0,2-20 922 0 0,3-18-1131 0 0,1 0 1 0 0,3 0-1 0 0,1 1 0 0 0,1 0 0 0 0,2 1 0 0 0,2 1 0 0 0,1 0 1 0 0,3-3-105 0 0,51-40 24 0 0,-69 77-26 0 0,0 0 1 0 0,0 0-1 0 0,0 1 1 0 0,0-1-1 0 0,0 0 1 0 0,1 0-1 0 0,-1 1 1 0 0,0-1-1 0 0,0 1 1 0 0,0-1-1 0 0,1 1 1 0 0,-1-1-1 0 0,0 1 0 0 0,1 0 1 0 0,-1 0-1 0 0,0 0 1 0 0,1 0-1 0 0,-1 0 1 0 0,0 0-1 0 0,1 0 1 0 0,-1 0-1 0 0,0 0 1 0 0,1 0-1 0 0,-1 1 1 0 0,0-1-1 0 0,1 1 1 0 0,-1-1-1 0 0,0 1 1 0 0,0-1-1 0 0,1 1 1 0 0,-1 0-1 0 0,0-1 1 0 0,0 1-1 0 0,0 0 1 0 0,0 0-1 0 0,0 0 1 0 0,0 0-1 0 0,0 0 1 0 0,0 0-1 0 0,-1 0 1 0 0,1 0-1 0 0,0 0 1 0 0,-1 1-1 0 0,1-1 0 0 0,-1 0 1 0 0,1 0-1 0 0,-1 1 1 0 0,1-1-1 0 0,-1 0 1 0 0,0 1 1 0 0,16 68 69 0 0,1 3-44 0 0,-17-74-70 0 0,0 1-1 0 0,0 0 1 0 0,0-1-1 0 0,0 1 1 0 0,0 0-1 0 0,0 0 1 0 0,0-1-1 0 0,0 1 1 0 0,0 0-1 0 0,0-1 1 0 0,0 1-1 0 0,1 0 0 0 0,-1 0 1 0 0,0-1-1 0 0,0 1 1 0 0,0 0-1 0 0,1 0 1 0 0,-1-1-1 0 0,0 1 1 0 0,0 0-1 0 0,0 0 1 0 0,1 0-1 0 0,-1-1 1 0 0,0 1-1 0 0,1 0 1 0 0,-1 0-1 0 0,0 0 1 0 0,0 0-1 0 0,1 0 0 0 0,-1-1 1 0 0,0 1-1 0 0,1 0 1 0 0,-1 0-1 0 0,0 0 1 0 0,1 0-1 0 0,-1 0 1 0 0,0 0-1 0 0,1 0 1 0 0,-1 0-1 0 0,0 0 1 0 0,0 0-1 0 0,1 0 1 0 0,-1 1-1 0 0,0-1 1 0 0,1 0-1 0 0,-1 0 0 0 0,0 0 1 0 0,1 0-1 0 0,-1 0 1 0 0,0 1-1 0 0,0-1 1 0 0,1 0-1 0 0,-1 0 1 0 0,0 0-1 0 0,0 1 1 0 0,0-1-1 0 0,1 0 1 0 0,-1 0-1 0 0,0 1 1 0 0,0-1-1 0 0,0 0 1 0 0,0 0-1 0 0,1 1 0 0 0,-1-1 46 0 0,3-13-2669 0 0,-1 1-5740 0 0,-1 4-3421 0 0</inkml:trace>
  <inkml:trace contextRef="#ctx0" brushRef="#br0" timeOffset="2100.152">1193 233 12027 0 0,'0'0'2552'0'0,"0"0"-495"0"0,0 0-344 0 0,0 0-254 0 0,0 0-300 0 0,0 0-320 0 0,0 0-308 0 0,0 0-218 0 0,0 0-105 0 0,0 0 11 0 0,0 0 42 0 0,0 0 43 0 0,0 0 54 0 0,6 1-11 0 0,158 10 1926 0 0,-112-12-2183 0 0,-4 19 62 0 0,-62-29 2525 0 0,-28-44-2280 0 0,-37-104-765 0 0,78 135-2181 0 0,4 17-1322 0 0,3 2-3906 0 0,-3 5-4881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30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4 16315 0 0,'0'0'1530'0'0,"0"0"-568"0"0,0 0-211 0 0,0 0 174 0 0,0 0 209 0 0,0 0 41 0 0,0 0-237 0 0,0 0-356 0 0,0 0-278 0 0,0 0-164 0 0,0 0-21 0 0,0 0 65 0 0,0 0 76 0 0,0 9 48 0 0,12 287 1698 0 0,-14-283-1965 0 0,0 0 0 0 0,-1 0 0 0 0,0 0 0 0 0,-1 0 0 0 0,-1-1 0 0 0,0 0 0 0 0,-1 0 0 0 0,0 0 0 0 0,-3 4-41 0 0,-43 36-155 0 0,47-54-3735 0 0,14-15-586 0 0,6-3-5272 0 0,-12 15 15 0 0</inkml:trace>
  <inkml:trace contextRef="#ctx0" brushRef="#br0" timeOffset="365.236">82 0 8522 0 0,'0'0'2268'0'0,"0"0"-267"0"0,0 0-53 0 0,0 0-21 0 0,0 0-168 0 0,0 0-364 0 0,0 0-417 0 0,0 0-363 0 0,0 0-246 0 0,0 0-122 0 0,0 0 21 0 0,0 0 67 0 0,0 0 73 0 0,5 5 69 0 0,49 20 706 0 0,109-23 1142 0 0,0-1-6161 0 0,-163-1 2286 0 0,0 0-650 0 0,0 0-2583 0 0,0 0-5856 0 0</inkml:trace>
  <inkml:trace contextRef="#ctx0" brushRef="#br0" timeOffset="631.998">73 280 11194 0 0,'0'0'2149'0'0,"0"0"-824"0"0,0 0-460 0 0,0 0-5 0 0,0 0 148 0 0,0 0 118 0 0,0 0-1 0 0,0 0-147 0 0,0 0-139 0 0,0 0-118 0 0,0 0-159 0 0,0 0-124 0 0,14 3-62 0 0,107 9 647 0 0,-19-21-881 0 0,-61-4-3922 0 0,-34 9-1198 0 0,-3 0-6370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8:44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190 1 0 0 0,'0'0'749'0'0,"0"0"682"0"0,0 0 275 0 0,0 0 143 0 0,0 0 34 0 0,0 0-107 0 0,0 0-266 0 0,0 0-335 0 0,0 0-305 0 0,0 0-224 0 0,0 0-135 0 0,20 19 2349 0 0,-2 54 1411 0 0,-19-59-4031 0 0,-2 1 0 0 0,0-1 0 0 0,-1 1 0 0 0,-1-1 0 0 0,0-1 0 0 0,0 1 0 0 0,-2 0 0 0 0,1-1 0 0 0,-2-1 0 0 0,0 1 0 0 0,0-1 0 0 0,-1 0 0 0 0,-1-1 0 0 0,0 0 0 0 0,-2 1-240 0 0,5-4 51 0 0,-2 2-12 0 0,0 1 1 0 0,0-1 0 0 0,-1-1 0 0 0,-1 1 0 0 0,0-2 0 0 0,0 1 0 0 0,-1-2 0 0 0,-5 4-40 0 0,8-5-32 0 0,2-1-403 0 0,5-12-6839 0 0,2 6-1966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2176 0 0,'0'0'2286'0'0,"0"0"-461"0"0,0 0-90 0 0,0 0 166 0 0,0 0 125 0 0,0 0-83 0 0,0 0-286 0 0,0 0-314 0 0,0 0-246 0 0,0 0-175 0 0,0 0-97 0 0,0 3 3980 0 0,0-3-4599 0 0,0 0-30 0 0,0 13 272 0 0,-1 6-364 0 0,2 0 1 0 0,0 0-1 0 0,1 0 1 0 0,0 0-1 0 0,2 0 1 0 0,1 0-1 0 0,0-1 0 0 0,1 1 1 0 0,1-1-1 0 0,0-1 1 0 0,2 1-1 0 0,3 5-84 0 0,-9-19 40 0 0,-1 1 0 0 0,1-1 0 0 0,0 0 1 0 0,0 0-1 0 0,0 0 0 0 0,1 0 0 0 0,-1-1 0 0 0,1 1 0 0 0,0-1 0 0 0,0 0 0 0 0,0 0 0 0 0,0 0 0 0 0,1 0 0 0 0,-1-1 0 0 0,1 0 0 0 0,-1 0 0 0 0,1 0 0 0 0,0-1 1 0 0,0 1-1 0 0,0-1 0 0 0,0 0 0 0 0,0-1 0 0 0,0 1 0 0 0,4-1-40 0 0,-3 0 68 0 0,1 0-1 0 0,-1 0 1 0 0,0-1 0 0 0,0 1-1 0 0,0-2 1 0 0,0 1 0 0 0,0-1 0 0 0,0 1-1 0 0,0-2 1 0 0,0 1 0 0 0,-1-1-1 0 0,1 0 1 0 0,-1 0 0 0 0,0 0 0 0 0,0-1-1 0 0,0 0 1 0 0,0 0 0 0 0,4-4-68 0 0,1-2 72 0 0,0 0 0 0 0,0-1 0 0 0,0 0-1 0 0,-2-1 1 0 0,1 0 0 0 0,-2 0 0 0 0,1-1 0 0 0,-2 0 0 0 0,0 0 0 0 0,0 0 0 0 0,-1-1 0 0 0,-1 0 0 0 0,0 0 0 0 0,-1 0 0 0 0,-1-1 0 0 0,0-4-72 0 0,-2 18 30 0 0,0 1-11 0 0,0 0-10 0 0,0 0-7 0 0,0 22-240 0 0,1-14 240 0 0,-1 0 0 0 0,1 0-1 0 0,1 0 1 0 0,-1 0 0 0 0,1-1-1 0 0,1 1 1 0 0,-1-1 0 0 0,1 1-1 0 0,1-1 1 0 0,-1 0 0 0 0,1 0-1 0 0,1 0 1 0 0,-1-1 0 0 0,1 1-1 0 0,0-1 1 0 0,0 0 0 0 0,1-1 0 0 0,0 1-1 0 0,0-1 1 0 0,0 0 0 0 0,1-1-1 0 0,-1 1 1 0 0,1-1 0 0 0,0-1-1 0 0,0 1 1 0 0,1-1 0 0 0,-1 0-1 0 0,1-1 1 0 0,-1 0 0 0 0,1 0-1 0 0,1 0-1 0 0,6-1 17 0 0,-6 1 8 0 0,0-1 1 0 0,0-1-1 0 0,0 1 0 0 0,0-1 1 0 0,0-1-1 0 0,-1 1 1 0 0,1-2-1 0 0,0 1 1 0 0,0-1-1 0 0,-1-1 0 0 0,7-1-25 0 0,-5-2 56 0 0,1 1-1 0 0,-1-1 0 0 0,0-1 1 0 0,-1 1-1 0 0,0-2 0 0 0,0 1 1 0 0,0-2-1 0 0,-1 1 0 0 0,0-1 1 0 0,0 0-1 0 0,-1 0 1 0 0,-1-1-1 0 0,0 0 0 0 0,0 0 1 0 0,-1-1-1 0 0,2-3-55 0 0,13-81 217 0 0,-36 99-2987 0 0,12 6 120 0 0,1-2-4670 0 0,2-1-4920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17.8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0 16516 0 0,'0'0'1437'0'0,"0"0"-270"0"0,0 0-72 0 0,0 0 40 0 0,0 0-12 0 0,0 0-159 0 0,0 0-256 0 0,0 0-210 0 0,0 0-125 0 0,0 0-69 0 0,0 0-1 0 0,0 0 10 0 0,0 6 15 0 0,-3 22 283 0 0,3 1 1 0 0,0 0-1 0 0,2-1 0 0 0,0 1 0 0 0,7 24-611 0 0,6 77 358 0 0,-8 333 153 0 0,-7-462-510 0 0,0 0 0 0 0,0 0-1 0 0,0-1 1 0 0,0 1 0 0 0,0 0-1 0 0,0 0 1 0 0,0 0 0 0 0,0 0 0 0 0,1 0-1 0 0,-1-1 1 0 0,0 1 0 0 0,1 0 0 0 0,-1 0-1 0 0,0 0 1 0 0,1-1 0 0 0,-1 1-1 0 0,1 0 1 0 0,-1-1 0 0 0,1 1 0 0 0,0 0-1 0 0,-1-1 1 0 0,1 1 0 0 0,0-1 0 0 0,-1 1-1 0 0,1-1 1 0 0,0 1 0 0 0,0-1-1 0 0,-1 1 1 0 0,1-1 0 0 0,0 0 0 0 0,0 1-1 0 0,0-1 1 0 0,0 0 0 0 0,-1 0 0 0 0,1 0-1 0 0,0 1 1 0 0,0-1 0 0 0,0 0-1 0 0,0 0 1 0 0,0-1 0 0 0,0 1 0 0 0,-1 0-1 0 0,1 0 1 0 0,0 0 0 0 0,0 0 0 0 0,0-1-1 0 0,0 1 1 0 0,-1 0 0 0 0,1-1-1 0 0,0 1 1 0 0,0-1 0 0 0,-1 1 0 0 0,2-1-1 0 0,43-28 174 0 0,114-133-47 0 0,-63 60-11 0 0,-96 102-117 0 0,-1 1 0 0 0,1-1 0 0 0,-1 1 0 0 0,1-1 0 0 0,0 0 0 0 0,-1 1 0 0 0,1-1 0 0 0,0 1 0 0 0,-1-1 0 0 0,1 1 0 0 0,0-1 0 0 0,0 1 0 0 0,0 0 1 0 0,0-1-1 0 0,-1 1 0 0 0,1-1 0 0 0,0 1 0 0 0,0-1 0 0 0,0 1 0 0 0,0-1 0 0 0,0 1 0 0 0,0 0 0 0 0,0-1 0 0 0,0 1 0 0 0,1-1 0 0 0,-1 1 0 0 0,0-1 0 0 0,0 1 0 0 0,0-1 0 0 0,1 1 0 0 0,-1-1 0 0 0,0 1 0 0 0,0-1 0 0 0,1 1 0 0 0,-1-1 0 0 0,1 1 0 0 0,-1-1 0 0 0,0 0 0 0 0,1 1 0 0 0,-1-1 0 0 0,1 1 0 0 0,-1-1 0 0 0,1 0 0 0 0,-1 0 0 0 0,1 1 0 0 0,-1-1 0 0 0,1 0 0 0 0,-1 0 0 0 0,1 0 0 0 0,-1 1 0 0 0,1-1 0 0 0,-1 0 0 0 0,1 0 0 0 0,-1 0 0 0 0,1 0 0 0 0,0 0 0 0 0,-1 0 0 0 0,1 0 0 0 0,-1 0 1 0 0,1 0-1 0 0,-1 0 0 0 0,1-1 0 0 0,-1 1 0 0 0,1 0 0 0 0,-1 0 0 0 0,1 0 0 0 0,0-1 0 0 0,-1 1 1 0 0,0 12 40 0 0,3 131 97 0 0,23-58-68 0 0,-21-74-1264 0 0,16 0-6442 0 0,-16-11 2126 0 0,-1 0-6226 0 0</inkml:trace>
  <inkml:trace contextRef="#ctx0" brushRef="#br0" timeOffset="1096.668">568 718 9178 0 0,'0'0'1842'0'0,"0"0"-257"0"0,0 0 49 0 0,0 0 58 0 0,0 0-82 0 0,0 0-179 0 0,0 0-220 0 0,0 0-176 0 0,0 0-124 0 0,0 0-119 0 0,0 0-107 0 0,0 0-51 0 0,0 0-34 0 0,21 8-36 0 0,68 24-58 0 0,-85-30-438 0 0,0-1 1 0 0,0 0 0 0 0,0 1 0 0 0,0-2 0 0 0,0 1 0 0 0,0 0 0 0 0,0-1 0 0 0,1 0 0 0 0,-1 0-1 0 0,0 0 1 0 0,0 0 0 0 0,1-1 0 0 0,-1 0 0 0 0,0 0 0 0 0,0 0 0 0 0,0 0 0 0 0,0 0 0 0 0,0-1-1 0 0,0 0 1 0 0,0 0 0 0 0,-1 0 0 0 0,1 0 0 0 0,-1-1 0 0 0,1 1 0 0 0,-1-1 0 0 0,0 0 0 0 0,0 0-1 0 0,0 0 1 0 0,0 0 0 0 0,-1-1 0 0 0,1 1 0 0 0,0-2-69 0 0,1-1 48 0 0,0 1-1 0 0,0-1 1 0 0,0 0 0 0 0,-1 0 0 0 0,0 0-1 0 0,0 0 1 0 0,-1 0 0 0 0,0-1-1 0 0,0 1 1 0 0,0-1 0 0 0,-1 0 0 0 0,0 1-1 0 0,0-1 1 0 0,0 0 0 0 0,-1 0-1 0 0,0 0 1 0 0,-1 1 0 0 0,0-4-48 0 0,0 6-11 0 0,-1 0-1 0 0,0 1 1 0 0,0 0 0 0 0,0-1 0 0 0,0 1 0 0 0,0 0 0 0 0,-1 0-1 0 0,1 0 1 0 0,-1 0 0 0 0,0 0 0 0 0,1 1 0 0 0,-2 0-1 0 0,1-1 1 0 0,0 1 0 0 0,0 0 0 0 0,-1 0 0 0 0,1 0-1 0 0,-1 1 1 0 0,1 0 0 0 0,-1-1 0 0 0,0 1 0 0 0,1 0 0 0 0,-1 1-1 0 0,0-1 1 0 0,0 0 0 0 0,0 1 0 0 0,0 0 0 0 0,0 0-1 0 0,1 1 1 0 0,-1-1 0 0 0,0 1 0 0 0,0-1 0 0 0,0 1-1 0 0,1 0 1 0 0,-1 1 0 0 0,0-1 0 0 0,1 1 0 0 0,-1-1-1 0 0,1 1 1 0 0,0 0 0 0 0,-3 2 11 0 0,-7 4-12 0 0,1 1-1 0 0,1 0 0 0 0,0 0 1 0 0,0 2-1 0 0,0-1 1 0 0,2 1-1 0 0,-1 1 1 0 0,1-1-1 0 0,1 2 1 0 0,0-1-1 0 0,1 1 0 0 0,-1 1 13 0 0,3-1 7 0 0,1-7-19 0 0,0 1 0 0 0,1-1 0 0 0,0 1 0 0 0,0 0 0 0 0,1 0 0 0 0,0 0 0 0 0,0 0 0 0 0,1 0 0 0 0,0 0 0 0 0,0 0 0 0 0,0 1 0 0 0,1-1 0 0 0,0 0 0 0 0,1 0 0 0 0,0 5 12 0 0,2-7 10 0 0,0-1 0 0 0,1-1 0 0 0,-1 1 0 0 0,1 0 1 0 0,-1-1-1 0 0,1 1 0 0 0,0-1 0 0 0,0 0 0 0 0,1-1 0 0 0,-1 1 0 0 0,1-1 0 0 0,-1 0 0 0 0,1 0 0 0 0,0 0 0 0 0,-1 0 1 0 0,1-1-1 0 0,0 0 0 0 0,0 0 0 0 0,0 0 0 0 0,0-1 0 0 0,3 1-10 0 0,13 3 109 0 0,0-1 0 0 0,1 0-1 0 0,-1-2 1 0 0,1 0 0 0 0,-1-2 0 0 0,1 0-1 0 0,-1-2 1 0 0,0 0 0 0 0,1-1 0 0 0,-2-1-1 0 0,5-2-108 0 0,-9 2 68 0 0,-1-1-1 0 0,0-1 1 0 0,0 0-1 0 0,-1-1 0 0 0,0-1 1 0 0,0 0-1 0 0,-1-1 1 0 0,0 0-1 0 0,0-1 0 0 0,-2-1 1 0 0,1 1-1 0 0,-1-2 1 0 0,5-8-68 0 0,15-38 250 0 0,-31 10 285 0 0,-3-20-287 0 0,4-26-229 0 0,-2 94-25 0 0,0 0-1 0 0,0 1 1 0 0,0-1 0 0 0,0 1 0 0 0,-1 0-1 0 0,1-1 1 0 0,0 1 0 0 0,0 0 0 0 0,0 0-1 0 0,-1-1 1 0 0,1 1 0 0 0,0 0 0 0 0,0 0 0 0 0,-1 0-1 0 0,1 1 1 0 0,0-1 0 0 0,0 0 0 0 0,0 0-1 0 0,-1 1 1 0 0,1-1 0 0 0,0 0 0 0 0,0 1 0 0 0,0 0-1 0 0,0-1 1 0 0,0 1 0 0 0,0-1 0 0 0,0 1-1 0 0,0 0 1 0 0,0 0 0 0 0,0 0 0 0 0,0 0 0 0 0,0-1-1 0 0,0 1 7 0 0,-2 3-5 0 0,-1-1 0 0 0,0 1 0 0 0,1-1 0 0 0,-1 1 0 0 0,1 0-1 0 0,0 0 1 0 0,0 0 0 0 0,1 1 0 0 0,-1-1 0 0 0,1 1 0 0 0,0-1 0 0 0,0 1-1 0 0,1 0 1 0 0,-1 0 0 0 0,1 0 0 0 0,0 0 0 0 0,0 0 0 0 0,1 0 0 0 0,0 0-1 0 0,-1 0 1 0 0,2 5 5 0 0,55 24-6 0 0,-26-26 7 0 0,-17-6 0 0 0,1 2-1 0 0,-1-1 1 0 0,0 2 0 0 0,0 0 0 0 0,-1 0-1 0 0,0 1 1 0 0,0 1 0 0 0,0 0 0 0 0,3 3-1 0 0,-12-6 2 0 0,1 0 0 0 0,-1-1-1 0 0,-1 1 1 0 0,1 0 0 0 0,-1 1 0 0 0,1-1 0 0 0,-1 0 0 0 0,0 1 0 0 0,-1-1 0 0 0,1 1 0 0 0,-1 0 0 0 0,0-1 0 0 0,0 1 0 0 0,0 0 0 0 0,-1 0 0 0 0,0 0 0 0 0,1 0-1 0 0,-2-1 1 0 0,1 1 0 0 0,-1 0 0 0 0,1 0 0 0 0,-2 3-2 0 0,-37 103 175 0 0,37-94-215 0 0,22-16-107 0 0,-14-2-2381 0 0,-6-14-2808 0 0,0 6-5350 0 0,0 4-2009 0 0</inkml:trace>
  <inkml:trace contextRef="#ctx0" brushRef="#br0" timeOffset="1730.952">1459 726 5857 0 0,'0'0'2884'0'0,"0"0"-895"0"0,0 0-367 0 0,0 0-14 0 0,0 0-2 0 0,0 0-155 0 0,0 0-225 0 0,0 0-164 0 0,0 0-108 0 0,0 0-62 0 0,0 0-44 0 0,0 0-73 0 0,11 5-83 0 0,34 17-65 0 0,-40-20-459 0 0,0 0 0 0 0,0-1-1 0 0,1 0 1 0 0,-1 0 0 0 0,0 0-1 0 0,0-1 1 0 0,1 1 0 0 0,-1-1-1 0 0,1-1 1 0 0,-1 1 0 0 0,0-1-1 0 0,1 0 1 0 0,-1 0 0 0 0,2-1-168 0 0,-2 1 114 0 0,4-2-23 0 0,0 0 0 0 0,0-1 0 0 0,0 0 0 0 0,0-1 0 0 0,-1 0 0 0 0,0 0 0 0 0,0-1-1 0 0,0 0 1 0 0,0 0 0 0 0,-1-1 0 0 0,0 0 0 0 0,-1 0 0 0 0,0-1 0 0 0,0 0 0 0 0,0 0 0 0 0,-1 0 0 0 0,0-1 0 0 0,-1 1 0 0 0,1-1 0 0 0,-2 0 0 0 0,0-1 0 0 0,0 1-1 0 0,0-1 1 0 0,-1 1 0 0 0,0-1 0 0 0,-1 0 0 0 0,0-3-91 0 0,-3 10-5 0 0,1-1 0 0 0,-1 0 0 0 0,0 0 0 0 0,0 1 0 0 0,-1-1 0 0 0,1 1 0 0 0,-1 0 0 0 0,0-1 0 0 0,1 1 0 0 0,-1 1 0 0 0,-1-1 0 0 0,1 0 0 0 0,0 1 0 0 0,-1-1 0 0 0,1 1 0 0 0,-1 0 0 0 0,0 0-1 0 0,1 1 1 0 0,-1-1 0 0 0,0 1 0 0 0,0 0 0 0 0,0 0 0 0 0,0 0 0 0 0,0 0 0 0 0,-1 1 0 0 0,1-1 0 0 0,0 1 0 0 0,0 0 0 0 0,0 0 0 0 0,0 1 0 0 0,0 0 0 0 0,-1-1 0 0 0,1 1 0 0 0,0 0 0 0 0,0 1 0 0 0,-3 1 5 0 0,-10 5-4 0 0,1 2 1 0 0,0 0-1 0 0,1 0 1 0 0,0 1-1 0 0,0 1 0 0 0,2 1 1 0 0,-1 0-1 0 0,2 1 1 0 0,-1 0-1 0 0,2 1 1 0 0,0 0-1 0 0,-6 12 4 0 0,10-18 28 0 0,1 1 0 0 0,-1 0-1 0 0,1 0 1 0 0,1 1 0 0 0,0 0 0 0 0,0 0-1 0 0,1 0 1 0 0,1 1 0 0 0,0-1 0 0 0,0 1-1 0 0,1 0 1 0 0,1-1 0 0 0,0 1 0 0 0,0 0-1 0 0,2 2-27 0 0,1-7 56 0 0,2 0 0 0 0,-1-1-1 0 0,1 1 1 0 0,0-1 0 0 0,0 0 0 0 0,0-1-1 0 0,1 1 1 0 0,0-1 0 0 0,0 0 0 0 0,1 0-1 0 0,0 0 1 0 0,-1-1 0 0 0,1 0-1 0 0,1 0 1 0 0,-1 0 0 0 0,0-1 0 0 0,1 0-1 0 0,0 0 1 0 0,6 1-56 0 0,21 8 220 0 0,0-2 0 0 0,1-1-1 0 0,0-2 1 0 0,0-1 0 0 0,0-2 0 0 0,1-2-1 0 0,0-1 1 0 0,28-3-220 0 0,-62 2 7 0 0,159-26 426 0 0,-159 26-466 0 0,-1 0 0 0 0,1 0 0 0 0,0-1 0 0 0,-1 1 0 0 0,1 0 0 0 0,-1-1 0 0 0,1 1 0 0 0,-1-1 0 0 0,1 1 0 0 0,-1-1 0 0 0,1 0 0 0 0,-1 0 0 0 0,0 0 0 0 0,1 0 0 0 0,-1 0 1 0 0,0 0-1 0 0,0 0 0 0 0,0 0 0 0 0,0 0 0 0 0,0 0 0 0 0,0-1 0 0 0,0 1 0 0 0,0 0 0 0 0,0-1 0 0 0,0 1 0 0 0,-1-1 0 0 0,1 1 0 0 0,-1-1 0 0 0,1 1 0 0 0,-1-1 0 0 0,1 1 0 0 0,-1-1 0 0 0,0 1 0 0 0,0-1 0 0 0,0 0 0 0 0,0 1 0 0 0,0-1 0 0 0,0 1 0 0 0,-1-2 33 0 0,-9-5-1373 0 0,2 2-3039 0 0,-1 2-8485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571 252 0 0 0,'0'0'1568'0'0,"0"0"678"0"0,0 0 159 0 0,0 0-160 0 0,0 0-227 0 0,0 0-207 0 0,0 0-225 0 0,0 0-250 0 0,0 0-212 0 0,0 0-146 0 0,-1-4-100 0 0,-48-85 4787 0 0,36 71-5190 0 0,-1 2 0 0 0,0 0 0 0 0,-2 0 1 0 0,1 1-1 0 0,-2 1 0 0 0,-12-8-475 0 0,15 15 105 0 0,0 1-1 0 0,0 0 1 0 0,-1 1 0 0 0,1 0-1 0 0,-1 2 1 0 0,0-1 0 0 0,-1 2 0 0 0,1 0-1 0 0,0 1 1 0 0,-1 0 0 0 0,1 1-1 0 0,-10 2-104 0 0,-33 27 148 0 0,54-21-144 0 0,0-1-1 0 0,1 1 0 0 0,0 0 0 0 0,1 0 0 0 0,-1 0 1 0 0,2 0-1 0 0,-1 0 0 0 0,1 1 0 0 0,0-1 1 0 0,1 1-1 0 0,0-1 0 0 0,0 0 0 0 0,1 1 0 0 0,0-1 1 0 0,0 0-1 0 0,1 1 0 0 0,0-1 0 0 0,0 0 1 0 0,1 0-1 0 0,0-1 0 0 0,1 1 0 0 0,0 0 0 0 0,0-1 1 0 0,2 2-4 0 0,147 279 93 0 0,-131-234-54 0 0,28 109 55 0 0,-37 13 104 0 0,-12-167-162 0 0,-1 0 0 0 0,0 0 0 0 0,-1 0 1 0 0,0 0-1 0 0,0 0 0 0 0,0 0 0 0 0,-2 0 1 0 0,1 0-1 0 0,-1-1 0 0 0,0 1 0 0 0,-1-1 0 0 0,1 0 1 0 0,-2 0-1 0 0,1 0 0 0 0,-1 0 0 0 0,-1-1 0 0 0,1 0 1 0 0,-1 0-1 0 0,-1 0-36 0 0,1-5 46 0 0,0 0 0 0 0,-1 0 0 0 0,1 0 0 0 0,-1-1 0 0 0,1 0 0 0 0,-1 0 0 0 0,0-1 0 0 0,1 0 0 0 0,-1 0 0 0 0,0 0 0 0 0,0-1 0 0 0,1 0 0 0 0,-1 0 0 0 0,1-1 0 0 0,-1 0 0 0 0,1 0 1 0 0,0 0-1 0 0,0-1 0 0 0,0 0 0 0 0,0 0 0 0 0,0-1 0 0 0,0 0 0 0 0,1 0 0 0 0,0 0 0 0 0,-4-4-46 0 0,-90-73 172 0 0,92 76-184 0 0,1 0 0 0 0,0-1 0 0 0,0 1-1 0 0,1-2 1 0 0,-1 1 0 0 0,1-1 0 0 0,0 1 0 0 0,1-1 0 0 0,0-1 0 0 0,0 1 0 0 0,-2-7 12 0 0,40 9-8853 0 0,-30 5 4773 0 0,7 0-8153 0 0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9.9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35 372 9682 0 0,'0'0'1846'0'0,"0"0"-226"0"0,0 0-16 0 0,0 0 10 0 0,0 0-122 0 0,0 0-243 0 0,0 0-322 0 0,0 0-289 0 0,0 0-177 0 0,0 0-101 0 0,0 0-50 0 0,0 0-12 0 0,-2 3-4 0 0,-31 45 1916 0 0,33-47-2044 0 0,51-42 2533 0 0,-19 12-1883 0 0,-32 29-697 0 0,0 0-7 0 0,0 0-8 0 0,-19 14 456 0 0,-24 29-511 0 0,43-41-66 0 0,0-2-8 0 0,0 0-22 0 0,0 0-42 0 0,0 0-29 0 0,27-4-2276 0 0,-8 0-4582 0 0,-14 1-5154 0 0</inkml:trace>
  <inkml:trace contextRef="#ctx0" brushRef="#br0" timeOffset="802.535">394 490 13099 0 0,'0'0'2050'0'0,"0"0"-361"0"0,0 0-148 0 0,0 0-86 0 0,0 0-190 0 0,0 0-249 0 0,0 0-269 0 0,0 0-193 0 0,0 0-129 0 0,0 0-77 0 0,0 0-50 0 0,0 0-37 0 0,0 0-18 0 0,-13 3-31 0 0,-40 10-20 0 0,7 19 243 0 0,39-26-407 0 0,0 0 1 0 0,0 1 0 0 0,1 0-1 0 0,0 0 1 0 0,0 1 0 0 0,1 0-1 0 0,0 0 1 0 0,0 0 0 0 0,0 1-1 0 0,2-1 1 0 0,-2 3-29 0 0,3 64 5 0 0,5-70 5 0 0,0 0 1 0 0,0 0 0 0 0,0 0-1 0 0,1-1 1 0 0,-1 0 0 0 0,1 0 0 0 0,1 0-1 0 0,-1 0 1 0 0,0 0 0 0 0,1-1-1 0 0,0 0 1 0 0,-1 0 0 0 0,1 0 0 0 0,1-1-1 0 0,-1 1 1 0 0,0-1 0 0 0,0 0-1 0 0,1-1 1 0 0,-1 1 0 0 0,1-1 0 0 0,0 0-1 0 0,-1-1 1 0 0,1 0 0 0 0,0 1-1 0 0,-1-2 1 0 0,1 1 0 0 0,0-1 0 0 0,-1 1-1 0 0,1-2-10 0 0,5 0 46 0 0,-1-1 0 0 0,0-1 0 0 0,0 0 0 0 0,0 0 0 0 0,-1-1 0 0 0,1 0 0 0 0,-1-1-1 0 0,0 0 1 0 0,-1-1 0 0 0,1 1 0 0 0,-1-2 0 0 0,-1 1 0 0 0,1-1 0 0 0,-1 0 0 0 0,2-4-46 0 0,-1 4 41 0 0,8-10 0 0 0,-1-1 1 0 0,0 0-1 0 0,-1-1 1 0 0,-2-1-1 0 0,0 0 0 0 0,-1-1 1 0 0,-1 0-1 0 0,-1 0 1 0 0,0-1-1 0 0,-2 0 0 0 0,-1-1 1 0 0,-1 1-1 0 0,-1-1 1 0 0,-1 0-1 0 0,-2-1 1 0 0,0-12-42 0 0,-1 21 0 0 0,1 0-9 0 0,0 0 0 0 0,-1-1 0 0 0,-1 1 0 0 0,-1 0 0 0 0,-1-1 0 0 0,0 1 0 0 0,-1 0 0 0 0,0 1 0 0 0,-1-1 0 0 0,-5-7 9 0 0,7 19-15 0 0,0 0 0 0 0,-1 1-1 0 0,0-1 1 0 0,1 1 0 0 0,-1 0-1 0 0,-1 0 1 0 0,1 0 0 0 0,0 1-1 0 0,-1-1 1 0 0,1 1 0 0 0,-1 0-1 0 0,0 0 1 0 0,0 1 0 0 0,1 0-1 0 0,-1-1 1 0 0,0 1 0 0 0,0 1-1 0 0,0-1 1 0 0,0 1 0 0 0,0 0-1 0 0,-1 0 1 0 0,1 1 0 0 0,0-1-1 0 0,0 1 1 0 0,0 0 0 0 0,1 0-1 0 0,-1 1 1 0 0,0 0 0 0 0,0 0-1 0 0,1 0 1 0 0,-1 0 0 0 0,1 0-1 0 0,-1 1 1 0 0,-1 2 15 0 0,-4 3 9 0 0,0 1 1 0 0,1 0 0 0 0,0 1-1 0 0,1 0 1 0 0,0 0 0 0 0,0 1 0 0 0,1 0-1 0 0,0 1 1 0 0,1-1 0 0 0,1 1-1 0 0,0 0 1 0 0,0 0 0 0 0,1 1-1 0 0,1 0 1 0 0,0-1 0 0 0,1 1-1 0 0,0 0 1 0 0,1 0 0 0 0,0 0-1 0 0,1 1 1 0 0,1-1 0 0 0,0 0-1 0 0,1 0 1 0 0,3 12-10 0 0,1-4 95 0 0,1-1 1 0 0,1 1-1 0 0,1-1 1 0 0,1-1-1 0 0,1 0 0 0 0,1 0 1 0 0,0-1-1 0 0,1-1 1 0 0,1 0-1 0 0,1 0 0 0 0,6 4-95 0 0,127 130 835 0 0,-125-123-715 0 0,-22-27-128 0 0,-1-1-1 0 0,0 0-8 0 0,0 0-13 0 0,0 0-11 0 0,0 0-43 0 0,0 0-45 0 0,0-4-1237 0 0,0-5-1700 0 0,2 4-3583 0 0,2 1-5333 0 0</inkml:trace>
  <inkml:trace contextRef="#ctx0" brushRef="#br0" timeOffset="1378.151">867 471 14203 0 0,'0'0'1835'0'0,"0"0"-544"0"0,0 0-176 0 0,0 0-20 0 0,0 0-62 0 0,0 0-142 0 0,0 0-195 0 0,0 0-141 0 0,0 0-100 0 0,0 0-47 0 0,0 0-60 0 0,0 0-46 0 0,0 0-34 0 0,0 21-66 0 0,-3 99 97 0 0,-7 26 221 0 0,10-145-484 0 0,0-1 15 0 0,0 0 31 0 0,0 0 47 0 0,0 0 52 0 0,0 0 71 0 0,6-24 1196 0 0,58-166-255 0 0,-57 176-1156 0 0,0 1 0 0 0,1 0 1 0 0,0 0-1 0 0,1 1 0 0 0,0 0 1 0 0,1 0-1 0 0,0 1 0 0 0,1 0 1 0 0,1 1-1 0 0,-1 0 0 0 0,6-2-37 0 0,-14 11 4 0 0,-1 1 0 0 0,0 0 0 0 0,0 0 0 0 0,0 0 0 0 0,0 0 0 0 0,0 0 0 0 0,0 0 0 0 0,0 1 0 0 0,0-1 0 0 0,0 1 0 0 0,0 0 0 0 0,0-1 0 0 0,0 1 0 0 0,0 0 0 0 0,0 0 0 0 0,0 0 0 0 0,0 0 0 0 0,-1 1 0 0 0,1-1 0 0 0,0 0 0 0 0,-1 1 0 0 0,1-1 0 0 0,-1 1 0 0 0,0 0 0 0 0,1-1 0 0 0,-1 1 0 0 0,0 0 0 0 0,0 0 0 0 0,0 0 0 0 0,0-1 0 0 0,0 1 0 0 0,-1 0-1 0 0,1 0 1 0 0,-1 0 0 0 0,1 1 0 0 0,-1-1 0 0 0,0 0 0 0 0,1 0 0 0 0,-1 0 0 0 0,0 0 0 0 0,-1 0 0 0 0,1 0 0 0 0,0 0 0 0 0,0 0 0 0 0,-1 1 0 0 0,0 0-4 0 0,4 11 71 0 0,7 56 62 0 0,-6-68-2960 0 0,-1-8-5092 0 0,-3 2-4147 0 0</inkml:trace>
  <inkml:trace contextRef="#ctx0" brushRef="#br0" timeOffset="2144.493">862 177 9010 0 0,'0'0'3273'0'0,"0"0"-758"0"0,0 0-425 0 0,0 0-238 0 0,0 0-245 0 0,0 0-291 0 0,0 0-309 0 0,0 0-265 0 0,0 0-164 0 0,0 0-95 0 0,0 0-68 0 0,0 0-42 0 0,0 0-39 0 0,44 4 2204 0 0,158 6-786 0 0,-158-9-1468 0 0,-52-6 1762 0 0,-1-6-2155 0 0,0-1 0 0 0,0 0 0 0 0,1-1 0 0 0,1 1 0 0 0,0-2 0 0 0,1 1-1 0 0,0-1 1 0 0,1 0 0 0 0,-1-3 109 0 0,5-14-2572 0 0,5 12-5222 0 0,-2 14-4759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27.5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68 277 6449 0 0,'0'0'2537'0'0,"0"0"-783"0"0,0 0-225 0 0,0 0 122 0 0,0 0 135 0 0,0 0-63 0 0,0 0-296 0 0,0 0-381 0 0,0 0-324 0 0,0 0-211 0 0,0 0-96 0 0,0 0-40 0 0,0 0-3 0 0,0 0 12 0 0,0 0-19 0 0,3 27 1486 0 0,16 130 554 0 0,-17-108-2077 0 0,0 69 110 0 0,-5-1 1 0 0,-5 0-1 0 0,-7 12-438 0 0,12-78 128 0 0,3-50-119 0 0,0-1-13 0 0,0 0 2 0 0,0-15-94 0 0,1-53-2668 0 0,1 36-1592 0 0,-2 0-6031 0 0,0 21-1086 0 0</inkml:trace>
  <inkml:trace contextRef="#ctx0" brushRef="#br0" timeOffset="453.497">20 376 8082 0 0,'0'0'1853'0'0,"0"0"-139"0"0,0 0-17 0 0,0 0 80 0 0,0 0-40 0 0,0 0-189 0 0,0 0-285 0 0,0 0-255 0 0,0 0-153 0 0,0 0-122 0 0,0 0-70 0 0,0 0-60 0 0,0 0-62 0 0,-2 0-95 0 0,-8-3-86 0 0,8 3-88 0 0,18 0 807 0 0,154 22 1268 0 0,72 3-1361 0 0,-233-23-1249 0 0,4 1 604 0 0,-13-4-4923 0 0,-4-2 1569 0 0,-2 3-4007 0 0,4 0-4566 0 0</inkml:trace>
  <inkml:trace contextRef="#ctx0" brushRef="#br0" timeOffset="836.909">100 715 5377 0 0,'0'0'3369'0'0,"0"0"-1305"0"0,0 0-383 0 0,0 0 107 0 0,0 0 14 0 0,0 0-197 0 0,0 0-338 0 0,0 0-328 0 0,0 0-203 0 0,0 0-99 0 0,0 0-39 0 0,0 0-23 0 0,0 0 0 0 0,2 1 1 0 0,97 20 3672 0 0,-5-11-3032 0 0,51-5-657 0 0,-145-5-622 0 0,0 0-50 0 0,-11 4-6131 0 0,9-4 865 0 0,0 0-6537 0 0</inkml:trace>
  <inkml:trace contextRef="#ctx0" brushRef="#br0" timeOffset="1735.742">17 167 7082 0 0,'0'0'2040'0'0,"0"0"-393"0"0,0 0-5 0 0,0 0 53 0 0,0 0-22 0 0,0 0-134 0 0,0 0-200 0 0,0 0-164 0 0,0 0-128 0 0,0 0-120 0 0,0 0-99 0 0,0 0-105 0 0,0 0-96 0 0,-4 0-84 0 0,-8 0 275 0 0,24 0 923 0 0,273 6 1198 0 0,-178 1-2606 0 0,-34-6-226 0 0,-56 3 26 0 0,-24 0 829 0 0,-39-34-797 0 0,-31-62-26 0 0,28 36-215 0 0,40 47-1155 0 0,9 7-4195 0 0,6 7-4734 0 0,0-2-2523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4.8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4 536 0 0,'0'0'2003'0'0,"0"0"-226"0"0,0 0 38 0 0,0 0 136 0 0,0 0 56 0 0,0 0-136 0 0,0 0-148 0 0,0 0-221 0 0,0 0-230 0 0,0 0-137 0 0,0 0-119 0 0,-3 0-117 0 0,-1 0-1233 0 0,1 0 8834 0 0,4 0-8347 0 0,16 0 550 0 0,127 0 493 0 0,-46 0-596 0 0,-88-3-672 0 0,-20 2-2917 0 0,1 1-1834 0 0,5 0-3900 0 0,1 0-3371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5.2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4145 0 0,'0'0'2958'0'0,"0"0"-668"0"0,0 0-227 0 0,0 0-15 0 0,0 0-110 0 0,0 0-234 0 0,0 0-283 0 0,0 0-262 0 0,0 0-189 0 0,0 0-133 0 0,0 0-127 0 0,0 0-72 0 0,0 0-65 0 0,0 0-46 0 0,0 0-48 0 0,0 0-54 0 0,21 3 1801 0 0,108 5-447 0 0,-41-8-1288 0 0,-73 15-1190 0 0,-14-5-4425 0 0,-1-10-1453 0 0,0 0-5851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37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38 0 0 0,'0'0'1210'0'0,"0"0"339"0"0,0 0 273 0 0,0 0 93 0 0,0 0-13 0 0,0 0-122 0 0,0 0-206 0 0,0 0-171 0 0,0 0-142 0 0,0 0-110 0 0,-2-3-69 0 0,-9-9 1851 0 0,11 12-2096 0 0,-3 112 4723 0 0,0 4-4943 0 0,-7 146 240 0 0,-9-38-513 0 0,15-158-278 0 0,3-65-88 0 0,-1-4-322 0 0,0 1 0 0 0,0-1 0 0 0,0 1 0 0 0,0-1 0 0 0,1 0 0 0 0,0 1 0 0 0,-1-1 1 0 0,1 0-1 0 0,0 0 0 0 0,0 0 0 0 0,1 0 0 0 0,-1 0 0 0 0,0 0 0 0 0,1 0 0 0 0,0 0 1 0 0,0 0-1 0 0,0-1 0 0 0,0 1 0 0 0,0 0 0 0 0,1 0 0 0 0,-1 0 0 0 0,1 0 0 0 0,0 0 0 0 0,0 0 344 0 0,-1 2-119 0 0,10-32-6828 0 0,-6 22-2197 0 0</inkml:trace>
  <inkml:trace contextRef="#ctx0" brushRef="#br0" timeOffset="414.004">0 41 10370 0 0,'0'0'1931'0'0,"0"0"-164"0"0,0 0-97 0 0,0 0-31 0 0,0 0-88 0 0,0 0-237 0 0,0 0-291 0 0,0 0-258 0 0,0 0-181 0 0,0 0-101 0 0,0 0-70 0 0,0 0-42 0 0,0 0-31 0 0,17 0 679 0 0,246-36 1904 0 0,-221 32-2718 0 0,-22 4-5273 0 0,-19 0 3641 0 0,1 7-8808 0 0,-2-3-555 0 0</inkml:trace>
  <inkml:trace contextRef="#ctx0" brushRef="#br0" timeOffset="718.93">35 325 11466 0 0,'0'0'2309'0'0,"0"0"-974"0"0,0 0-311 0 0,0 0 175 0 0,0 0 175 0 0,0 0-13 0 0,0 0-199 0 0,0 0-221 0 0,0 0-144 0 0,0 0-57 0 0,0 0-57 0 0,0 0-79 0 0,11 0-67 0 0,96-4 1273 0 0,-31-2-1158 0 0,-28 4-1510 0 0,-1-5-3640 0 0,-38 5 7 0 0,-3 0-2058 0 0,0-1-5049 0 0</inkml:trace>
  <inkml:trace contextRef="#ctx0" brushRef="#br0" timeOffset="1168.315">543 550 12203 0 0,'0'0'1953'0'0,"0"0"-578"0"0,0 0-172 0 0,0 0 6 0 0,0 0-21 0 0,0 0-173 0 0,0 0-237 0 0,0 0-195 0 0,0 0-135 0 0,0 0-34 0 0,0 0-22 0 0,0 0-24 0 0,0 0-16 0 0,-5 30 1909 0 0,-75 130-999 0 0,1-57-1092 0 0,50-73-337 0 0,29-29 60 0 0,0-1-55 0 0,0 0-70 0 0,0 0-83 0 0,0 0-125 0 0,0-37-13847 0 0,0 29 8378 0 0,0 1 354 0 0</inkml:trace>
  <inkml:trace contextRef="#ctx0" brushRef="#br0" timeOffset="1450.971">350 605 3961 0 0,'0'0'3362'0'0,"0"0"-695"0"0,0 0-274 0 0,0 0-66 0 0,0 0-261 0 0,0 0-318 0 0,0 0-344 0 0,0 0-369 0 0,0 0-272 0 0,0 0-219 0 0,0 0-148 0 0,0 0-100 0 0,0 0-21 0 0,-4 14 836 0 0,6-8-934 0 0,1 1 1 0 0,-1-1-1 0 0,1 1 1 0 0,0-1 0 0 0,0 0-1 0 0,1 0 1 0 0,0-1-1 0 0,0 1 1 0 0,0-1-1 0 0,1 0 1 0 0,0 0-1 0 0,0 0 1 0 0,0 0-1 0 0,0-1 1 0 0,1 0-1 0 0,0 0 1 0 0,3 1-178 0 0,-6-2 68 0 0,109 96 744 0 0,-111-98-959 0 0,38 25-913 0 0,-18-23-9716 0 0,-19-3-902 0 0</inkml:trace>
  <inkml:trace contextRef="#ctx0" brushRef="#br0" timeOffset="2186.929">910 509 14491 0 0,'0'0'1776'0'0,"0"0"-614"0"0,0 0-307 0 0,0 0-74 0 0,0 0-32 0 0,0 0-91 0 0,0 0-146 0 0,0 0-125 0 0,0 0-99 0 0,0 0-60 0 0,0 0-36 0 0,0 0-33 0 0,0 0-36 0 0,-21 20-29 0 0,-62 61-28 0 0,49-35 14 0 0,31-38-80 0 0,0 0 1 0 0,1 0 0 0 0,-1 0-1 0 0,2 0 1 0 0,-1 0 0 0 0,1 0-1 0 0,0 1 1 0 0,1-1-1 0 0,0 0 1 0 0,0 1 0 0 0,2 7-1 0 0,-1-13 30 0 0,-1-1 1 0 0,1 1-1 0 0,-1 0 1 0 0,1 0-1 0 0,0 0 1 0 0,0-1-1 0 0,0 1 1 0 0,1 0-1 0 0,-1-1 1 0 0,1 1-1 0 0,-1-1 1 0 0,1 0-1 0 0,0 1 1 0 0,0-1-1 0 0,0 0 1 0 0,0 0-1 0 0,0 0 1 0 0,1 0-1 0 0,-1-1 1 0 0,0 1-1 0 0,1-1 1 0 0,-1 1-1 0 0,1-1 1 0 0,0 0-1 0 0,0 0 1 0 0,-1 0-1 0 0,1 0 1 0 0,0 0-1 0 0,0-1 1 0 0,0 1-1 0 0,0-1 1 0 0,0 0-1 0 0,2 0-30 0 0,4-1 142 0 0,-1 0-1 0 0,1 0 1 0 0,-1-1-1 0 0,0 0 0 0 0,0-1 1 0 0,0 1-1 0 0,0-2 1 0 0,0 1-1 0 0,0-1 0 0 0,-1 0 1 0 0,0-1-1 0 0,0 0 1 0 0,0 0-1 0 0,0 0 0 0 0,-1-1 1 0 0,0 0-1 0 0,0 0 1 0 0,4-6-142 0 0,83-132 739 0 0,-82 119-720 0 0,-1 0 0 0 0,-2 0 0 0 0,0-1 0 0 0,-2 0 0 0 0,-1 0 0 0 0,0-1 0 0 0,-2 1 0 0 0,-2-1 0 0 0,0 0 0 0 0,-2 0 0 0 0,-1-12-19 0 0,0 26-19 0 0,1 0 0 0 0,-1 0 0 0 0,-1 0 0 0 0,-1 0 0 0 0,0 1 0 0 0,0-1 0 0 0,-1 1 0 0 0,-1 0 0 0 0,0 0 0 0 0,-1 0 19 0 0,4 7-11 0 0,1 1-1 0 0,-1-1 1 0 0,-1 1-1 0 0,1 0 1 0 0,-1 0 0 0 0,1 1-1 0 0,-1-1 1 0 0,0 1-1 0 0,-1 0 1 0 0,1 0-1 0 0,0 0 1 0 0,-1 0 0 0 0,0 1-1 0 0,0-1 1 0 0,1 1-1 0 0,-1 1 1 0 0,-1-1-1 0 0,1 1 1 0 0,0 0 0 0 0,0 0-1 0 0,0 0 1 0 0,-1 1-1 0 0,1-1 1 0 0,0 1-1 0 0,-5 1 12 0 0,3 2-4 0 0,1 0 1 0 0,-1 1-1 0 0,1 0 0 0 0,0 0 0 0 0,0 0 0 0 0,1 1 0 0 0,-1 0 0 0 0,1 0 0 0 0,0 0 0 0 0,0 0 0 0 0,1 1 0 0 0,0 0 0 0 0,0 0 0 0 0,0 0 0 0 0,0 1 0 0 0,1-1 1 0 0,0 1-1 0 0,1 0 0 0 0,-2 5 4 0 0,1 0 38 0 0,0-1 0 0 0,1 1 0 0 0,0 0 0 0 0,1 0 0 0 0,0 0 0 0 0,1 0 0 0 0,1 1 0 0 0,-1-1 0 0 0,2 0 0 0 0,0 0 0 0 0,0-1 0 0 0,1 1 0 0 0,1 0 0 0 0,0-1 0 0 0,1 0 0 0 0,4 10-38 0 0,10 10 227 0 0,0-1 0 0 0,2-1 0 0 0,1-1 0 0 0,2 0 0 0 0,0-2 0 0 0,2-1 0 0 0,9 6-227 0 0,-19-15 84 0 0,0 0 1 0 0,-1 1-1 0 0,0 0 0 0 0,-2 1 0 0 0,0 1 0 0 0,-1 0 0 0 0,2 6-84 0 0,-7-1 308 0 0,-3-15-3880 0 0,-1-17-399 0 0,1 5-2277 0 0,-2 0-5532 0 0</inkml:trace>
  <inkml:trace contextRef="#ctx0" brushRef="#br0" timeOffset="2708.202">1567 542 5993 0 0,'0'0'4507'0'0,"0"0"-2248"0"0,0 0-698 0 0,0 0 89 0 0,0 0 58 0 0,0 0-146 0 0,0 0-256 0 0,0 0-286 0 0,0 0-228 0 0,0 0-138 0 0,0 0-68 0 0,0 0-38 0 0,0 0-26 0 0,2-4-45 0 0,6-13-37 0 0,-36 16 2156 0 0,2 48-664 0 0,-67 116-1689 0 0,21-67-195 0 0,69-112-7894 0 0,3 6 1996 0 0,0 6-5033 0 0</inkml:trace>
  <inkml:trace contextRef="#ctx0" brushRef="#br0" timeOffset="3063.735">1322 546 9002 0 0,'0'0'4357'0'0,"0"0"-1886"0"0,0 0-765 0 0,0 0-115 0 0,0 0-119 0 0,0 0-178 0 0,0 0-234 0 0,0 0-247 0 0,0 0-180 0 0,0 0-97 0 0,0 0-54 0 0,0 0-53 0 0,0 0-21 0 0,-1 15 987 0 0,8-4-1097 0 0,1 0 1 0 0,0-1-1 0 0,0 0 1 0 0,1 0-1 0 0,1-1 1 0 0,0-1-1 0 0,0 1 1 0 0,0-1-1 0 0,8 3-298 0 0,43 39 493 0 0,38 79-36 0 0,-92-114-819 0 0,1 4 1221 0 0,-5-19-4843 0 0,-2-12-5781 0 0,-1 8-2795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7.0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198 324 10466 0 0,'0'0'2864'0'0,"0"0"-717"0"0,0 0-339 0 0,0 0-117 0 0,0 0-132 0 0,0 0-204 0 0,0 0-216 0 0,0 0-222 0 0,0 0-170 0 0,0 0-144 0 0,0 0-124 0 0,0 0-96 0 0,0 0-91 0 0,-3-1-78 0 0,-4 2-177 0 0,0 1 0 0 0,0-1 0 0 0,0 1 0 0 0,1 1 0 0 0,-1-1 0 0 0,1 1 0 0 0,-1 0 0 0 0,1 1 0 0 0,0 0 0 0 0,0 0 0 0 0,0 0 0 0 0,1 0 0 0 0,-1 1 0 0 0,1 0 0 0 0,0 0 0 0 0,1 1 0 0 0,-4 4-38 0 0,-1-1-3 0 0,1 1 0 0 0,0 0 0 0 0,1 1-1 0 0,0 0 1 0 0,0 0 0 0 0,1 0 0 0 0,1 1-1 0 0,0 0 1 0 0,0 0 0 0 0,1 1 0 0 0,1-1-1 0 0,0 1 1 0 0,1 0 0 0 0,0 0 0 0 0,1-1 0 0 0,0 4 3 0 0,1-13-3 0 0,0-1-1 0 0,0 0 1 0 0,0 0-1 0 0,1 1 1 0 0,-1-1-1 0 0,1 0 1 0 0,-1 0-1 0 0,1 0 0 0 0,0 0 1 0 0,0 0-1 0 0,0 0 1 0 0,0 0-1 0 0,0 0 1 0 0,0 0-1 0 0,1 0 1 0 0,-1 0-1 0 0,0-1 1 0 0,1 1-1 0 0,0 0 0 0 0,-1-1 1 0 0,1 1-1 0 0,0-1 1 0 0,0 0-1 0 0,0 0 1 0 0,0 0-1 0 0,0 0 1 0 0,0 0-1 0 0,0 0 0 0 0,0 0 1 0 0,0-1-1 0 0,0 1 1 0 0,0-1-1 0 0,1 1 1 0 0,-1-1-1 0 0,0 0 1 0 0,0 0-1 0 0,1 0 0 0 0,-1 0 1 0 0,0 0-1 0 0,0-1 1 0 0,2 1 4 0 0,13-2 38 0 0,-1-1 1 0 0,0 0 0 0 0,0-1-1 0 0,0-1 1 0 0,-1 0-1 0 0,1-1 1 0 0,-1-1 0 0 0,-1 0-1 0 0,1-1 1 0 0,-1 0-1 0 0,0-1 1 0 0,-1-1 0 0 0,0 0-1 0 0,-1-1 1 0 0,0-1 0 0 0,-1 0-1 0 0,0 0 1 0 0,-1-1-1 0 0,0 0 1 0 0,-1-1-39 0 0,0 1 20 0 0,0 0-1 0 0,-2 0 1 0 0,1-1 0 0 0,-2 0 0 0 0,0-1 0 0 0,-1 1-1 0 0,0-1 1 0 0,-1 0 0 0 0,0 0 0 0 0,-2 0-1 0 0,0-1 1 0 0,0 1 0 0 0,-2-1 0 0 0,0 1-1 0 0,0-1 1 0 0,-2 1 0 0 0,0-1 0 0 0,0 1 0 0 0,-2 0-1 0 0,0 0 1 0 0,0 0 0 0 0,-1 0 0 0 0,-1 1-1 0 0,-1 0 1 0 0,0 0 0 0 0,-1 0 0 0 0,0 1-1 0 0,-7-7-19 0 0,12 16-7 0 0,1 1-1 0 0,-2 0 1 0 0,1-1-1 0 0,0 1 1 0 0,-1 1-1 0 0,1-1 1 0 0,-1 0-1 0 0,0 1 1 0 0,0 0-1 0 0,0 0 0 0 0,0 0 1 0 0,0 0-1 0 0,-1 1 1 0 0,1-1-1 0 0,0 1 1 0 0,-1 0-1 0 0,1 0 1 0 0,-1 1-1 0 0,1 0 1 0 0,-1-1-1 0 0,1 2 0 0 0,-1-1 1 0 0,0 0-1 0 0,1 1 1 0 0,0 0-1 0 0,-1 0 1 0 0,1 0-1 0 0,-1 0 1 0 0,1 1-1 0 0,0 0 1 0 0,0 0-1 0 0,-2 1 8 0 0,1 1 2 0 0,0 1-1 0 0,0 0 1 0 0,0 0-1 0 0,0 0 1 0 0,1 1 0 0 0,0-1-1 0 0,0 1 1 0 0,1 0 0 0 0,-1 0-1 0 0,1 0 1 0 0,1 1-1 0 0,-1-1 1 0 0,1 1 0 0 0,0-1-1 0 0,0 1 1 0 0,1 0-1 0 0,0 0 1 0 0,0 0 0 0 0,1 1-2 0 0,-1 8 19 0 0,0 0 0 0 0,1 0 0 0 0,1 0 1 0 0,1 0-1 0 0,0 0 0 0 0,1 0 0 0 0,1 0 0 0 0,0-1 1 0 0,1 0-1 0 0,4 8-19 0 0,7 6 117 0 0,1-1 1 0 0,1 0 0 0 0,2-1-1 0 0,1-1 1 0 0,15 14-118 0 0,-25-28 24 0 0,10 11 30 0 0,36 58 108 0 0,-42-48-190 0 0,-15-32-17 0 0,0-1-15 0 0,0 0-7 0 0,0 0-37 0 0,0 0-30 0 0,0 0-78 0 0,0 0-112 0 0,0 0-153 0 0,0-9-4285 0 0,0 7 506 0 0,0-2-7591 0 0</inkml:trace>
  <inkml:trace contextRef="#ctx0" brushRef="#br0" timeOffset="838.001">570 317 11362 0 0,'0'0'3062'0'0,"0"0"-1155"0"0,0 0-489 0 0,0 0-27 0 0,0 0-55 0 0,0 0-182 0 0,0 0-266 0 0,0 0-262 0 0,0 0-185 0 0,0 0-121 0 0,0 0-76 0 0,0 0-56 0 0,0 0-61 0 0,0 23 150 0 0,-15 86 54 0 0,15-91-303 0 0,-1-14-24 0 0,0 1 0 0 0,0-1 0 0 0,1 1 0 0 0,0 0 1 0 0,0-1-1 0 0,0 1 0 0 0,0-1 0 0 0,1 1 0 0 0,0-1 0 0 0,0 1 0 0 0,0-1 0 0 0,0 1 1 0 0,1-1-1 0 0,-1 0 0 0 0,1 0 0 0 0,0 0 0 0 0,1 0 0 0 0,-1 0 0 0 0,1 0 0 0 0,0 0 1 0 0,-1-1-1 0 0,4 3-4 0 0,-2-7 84 0 0,0 1 1 0 0,1-1-1 0 0,-1 0 1 0 0,0 0 0 0 0,0-1-1 0 0,0 1 1 0 0,0-1-1 0 0,0 0 1 0 0,0 0 0 0 0,0 0-1 0 0,-1-1 1 0 0,1 1-1 0 0,-1-1 1 0 0,1 0 0 0 0,-1 0-1 0 0,0 0 1 0 0,0 0-1 0 0,-1 0 1 0 0,1-1-1 0 0,-1 1 1 0 0,1-1 0 0 0,-1 0-1 0 0,0 0 1 0 0,0 0-1 0 0,-1 0 1 0 0,1 0 0 0 0,-1 0-1 0 0,0-3-84 0 0,0 6 11 0 0,6-12 96 0 0,-2 1 0 0 0,1-1 1 0 0,-2 1-1 0 0,1-1 0 0 0,-2-1 1 0 0,0 1-1 0 0,0-1 0 0 0,-2 1 0 0 0,1-2-107 0 0,-2 15 35 0 0,0 0-14 0 0,0 0-1 0 0,0 0-13 0 0,0 0-11 0 0,0 0 19 0 0,0 0-29 0 0,0 0-2 0 0,0 0 4 0 0,0 0-10 0 0,0 0-6 0 0,0 0 9 0 0,21 29-16 0 0,13 45 163 0 0,7 19-34 0 0,11 51-6 0 0,-48-134-91 0 0,4 12 10 0 0,-2-1 0 0 0,0 1 0 0 0,-2 1 0 0 0,0-1 0 0 0,-1 1 0 0 0,-2-1 0 0 0,0 1 0 0 0,-1 0 0 0 0,-4 22-7 0 0,3-36 15 0 0,0-1 1 0 0,-1 1 0 0 0,0-1-1 0 0,-1 0 1 0 0,0 0-1 0 0,0 0 1 0 0,-1 0-1 0 0,0 0 1 0 0,0-1 0 0 0,0 0-1 0 0,-1 1 1 0 0,-1-2-1 0 0,1 1 1 0 0,-1-1-1 0 0,0 1 1 0 0,0-2 0 0 0,-1 1-1 0 0,0-1 1 0 0,0 0-1 0 0,0 0 1 0 0,0-1-1 0 0,-1 0 1 0 0,0 0 0 0 0,0-1-1 0 0,0 0 1 0 0,0 0-1 0 0,0-1 1 0 0,-1 0-1 0 0,1 0 1 0 0,-1-1 0 0 0,-7 0-16 0 0,13-3 13 0 0,-1 0 0 0 0,1 1 1 0 0,-1-2-1 0 0,1 1 0 0 0,-1 0 0 0 0,1-1 1 0 0,0 1-1 0 0,0-1 0 0 0,1 0 1 0 0,-1 0-1 0 0,0 0 0 0 0,1 0 1 0 0,0-1-1 0 0,0 1 0 0 0,0-1 0 0 0,0 1 1 0 0,0-1-1 0 0,1 0 0 0 0,0 0 1 0 0,0 1-1 0 0,0-1 0 0 0,0 0 1 0 0,0 0-1 0 0,1 0 0 0 0,-1 0 0 0 0,1 0 1 0 0,0 0-1 0 0,1 0 0 0 0,-1 0 1 0 0,1 0-1 0 0,0 0 0 0 0,0 0 1 0 0,0-1-14 0 0,-1 0 7 0 0,2-15-6 0 0,1 0 0 0 0,2 0 0 0 0,0 0 0 0 0,0 1 0 0 0,2-1 0 0 0,1 2 0 0 0,0-1 0 0 0,1 1 0 0 0,1 0 0 0 0,3-3-1 0 0,-3 2 2 0 0,0 3-196 0 0,0 0 0 0 0,2 1 1 0 0,0 0-1 0 0,0 1 0 0 0,1 0 0 0 0,1 1 0 0 0,15-12 194 0 0,-20 22-1545 0 0,-4 3-2617 0 0,-3 0 565 0 0,-2 0-8262 0 0</inkml:trace>
  <inkml:trace contextRef="#ctx0" brushRef="#br0" timeOffset="1324.031">1017 357 11210 0 0,'0'0'3321'0'0,"0"0"-1278"0"0,0 0-545 0 0,0 0-56 0 0,0 0-66 0 0,0 0-160 0 0,0 0-248 0 0,0 0-276 0 0,0 0-193 0 0,0 0-119 0 0,0 0-50 0 0,0 0 6 0 0,0 0 44 0 0,5 1 33 0 0,174-20 2773 0 0,-42 4-2538 0 0,-118 13-788 0 0,-17 1-3554 0 0,-12 1-6465 0 0,8 0-1985 0 0</inkml:trace>
  <inkml:trace contextRef="#ctx0" brushRef="#br0" timeOffset="1655.962">1141 136 17396 0 0,'0'0'1591'0'0,"0"0"-682"0"0,0 0-283 0 0,0 0 69 0 0,0 0 114 0 0,0 0 66 0 0,0 0-40 0 0,0 0-111 0 0,0 0-107 0 0,0 0-90 0 0,0 0-63 0 0,0 0-54 0 0,2 29-45 0 0,7 90-26 0 0,11 5 624 0 0,-11 72-430 0 0,-13-158-472 0 0,3-34-3839 0 0,1-4-4007 0 0,0-1-3998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3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1 490 480 0 0,'0'0'1699'0'0,"0"0"20"0"0,0 0 47 0 0,0 0 21 0 0,0 0-80 0 0,0 0-161 0 0,0 0-191 0 0,0 0-147 0 0,0 0-93 0 0,0 0-46 0 0,0 0-54 0 0,0 1-1222 0 0,3 8 9212 0 0,-2-8-7523 0 0,267-15 869 0 0,-169 6-2026 0 0,-98 8-301 0 0,-1 0-6 0 0,0 0-2 0 0,0 0-16 0 0,0 0 26 0 0,0 0-3 0 0,0 0 6 0 0,0 0 5 0 0,0 0 4 0 0,0 0 2 0 0,0 0-1 0 0,0 0-8 0 0,0 0-9 0 0,0 0 13 0 0,0 0-4 0 0,0 0-14 0 0,0 0-8 0 0,0 0 6 0 0,0 0 20 0 0,0 0-26 0 0,0 0-29 0 0,0 0-15 0 0,0 0-15 0 0,-9-5-2507 0 0,3 3-5898 0 0,6 2-3388 0 0</inkml:trace>
  <inkml:trace contextRef="#ctx0" brushRef="#br0" timeOffset="499.207">163 232 8610 0 0,'0'0'2791'0'0,"0"0"-896"0"0,0 0-453 0 0,0 0-105 0 0,0 0-64 0 0,0 0-142 0 0,0 0-215 0 0,0 0-232 0 0,0 0-176 0 0,0 0-107 0 0,0 0-52 0 0,0 0-17 0 0,0 0 40 0 0,-1 23 1545 0 0,7 271 1850 0 0,-6-92-3742 0 0,0-201-70 0 0,0-1-25 0 0,0 0-19 0 0,0 0-35 0 0,0 0-75 0 0,0 0-66 0 0,16-5-3536 0 0,-9-2 1422 0 0,-2 1-2572 0 0,-1 2-6427 0 0</inkml:trace>
  <inkml:trace contextRef="#ctx0" brushRef="#br0" timeOffset="964.925">612 1 12131 0 0,'0'0'3278'0'0,"0"0"-1390"0"0,0 0-592 0 0,0 0-42 0 0,0 0 4 0 0,0 0-89 0 0,0 0-229 0 0,0 0-266 0 0,0 0-222 0 0,0 0-153 0 0,0 0-95 0 0,0 0-56 0 0,0 0-10 0 0,0 2-4 0 0,9 143 2116 0 0,2 157-1456 0 0,-16-265-754 0 0,-2 0-1 0 0,-1 0 0 0 0,-1 0 0 0 0,-13 30-39 0 0,0 1 23 0 0,20-57-588 0 0,55-122-2829 0 0,-32 63-514 0 0,-6 16-5586 0 0,-10 21-1632 0 0</inkml:trace>
  <inkml:trace contextRef="#ctx0" brushRef="#br0" timeOffset="1349.948">579 59 8642 0 0,'0'0'2414'0'0,"0"0"-549"0"0,0 0-216 0 0,0 0 23 0 0,0 0-61 0 0,0 0-213 0 0,0 0-290 0 0,0 0-292 0 0,0 0-186 0 0,0 0-104 0 0,0 0-53 0 0,0 0-23 0 0,0 0-24 0 0,6-1-6 0 0,112-23 1514 0 0,119 6-143 0 0,-175 17-3464 0 0,-67 23-6126 0 0,3-18 972 0 0,0 0-4667 0 0</inkml:trace>
  <inkml:trace contextRef="#ctx0" brushRef="#br0" timeOffset="1647.539">603 369 9170 0 0,'0'0'3977'0'0,"0"0"-2114"0"0,0 0-762 0 0,0 0 9 0 0,0 0 113 0 0,0 0-1 0 0,0 0-148 0 0,0 0-217 0 0,0 0-175 0 0,0 0-55 0 0,0 0-12 0 0,0 0 12 0 0,5 2-10 0 0,82 10 2060 0 0,35-40-1899 0 0,-90 17-1063 0 0,-22 10-439 0 0,-7 1-6408 0 0,-3 0-4721 0 0</inkml:trace>
  <inkml:trace contextRef="#ctx0" brushRef="#br0" timeOffset="2482.552">781 663 13179 0 0,'0'0'1710'0'0,"0"0"-430"0"0,0 0-105 0 0,0 0 38 0 0,0 0-47 0 0,0 0-191 0 0,0 0-276 0 0,0 0-226 0 0,0 0-108 0 0,0 0-55 0 0,0 0-26 0 0,0 0-11 0 0,0 0-29 0 0,0 3-21 0 0,4 127 1568 0 0,-3-129-1762 0 0,0 1 1 0 0,-1-1-1 0 0,1 0 1 0 0,0 1-1 0 0,0-1 0 0 0,0 0 1 0 0,0 0-1 0 0,0 1 1 0 0,0-1-1 0 0,1 0 0 0 0,-1 0 1 0 0,0 0-1 0 0,0 0 1 0 0,1-1-1 0 0,-1 1 0 0 0,1 0 1 0 0,-1 0-1 0 0,1-1 0 0 0,-1 1 1 0 0,1-1-1 0 0,-1 0 1 0 0,1 1-1 0 0,-1-1 0 0 0,1 0 1 0 0,0 0-1 0 0,-1 0 1 0 0,1 0-1 0 0,-1 0 0 0 0,1 0 1 0 0,-1 0-1 0 0,1-1 1 0 0,0 1-1 0 0,-1 0 0 0 0,1-1 1 0 0,-1 0-1 0 0,1 1 1 0 0,-1-1-1 0 0,0 0 0 0 0,1 1 1 0 0,0-2-30 0 0,57-36 648 0 0,58-57-414 0 0,-108 88-203 0 0,-9 8-33 0 0,-1-1 1 0 0,1 1-1 0 0,0-1 1 0 0,0 0-1 0 0,0 1 1 0 0,0-1-1 0 0,0 1 1 0 0,0-1-1 0 0,0 1 1 0 0,0-1-1 0 0,0 1 1 0 0,0-1 0 0 0,0 1-1 0 0,0-1 1 0 0,1 1-1 0 0,-1-1 1 0 0,0 1-1 0 0,0-1 1 0 0,0 0-1 0 0,1 1 1 0 0,-1-1-1 0 0,0 1 1 0 0,0-1-1 0 0,1 0 1 0 0,-1 1-1 0 0,0-1 1 0 0,1 0-1 0 0,-1 1 1 0 0,0-1-1 0 0,1 0 1 0 0,-1 0-1 0 0,1 1 1 0 0,-1-1-1 0 0,0 0 1 0 0,1 0-1 0 0,-1 0 1 0 0,1 1-1 0 0,-1-1 1 0 0,1 0-1 0 0,-1 0 1 0 0,1 0-1 0 0,-1 0 1 0 0,1 0-1 0 0,-1 0 1 0 0,1 0-1 0 0,-1 0 1 0 0,1 0-1 0 0,-1 0 1 0 0,0 0-1 0 0,1 0 1 0 0,-1-1-1 0 0,1 1 1 0 0,-1 0-1 0 0,1 0 3 0 0,14 236 67 0 0,-16-219-72 0 0,0 1 1 0 0,-1-1 0 0 0,0 0 0 0 0,-1 0 0 0 0,-1 0-1 0 0,-1-1 1 0 0,-1 1 0 0 0,0-1 0 0 0,-1 0 0 0 0,-2 3 3 0 0,7-15 8 0 0,0 0 0 0 0,1-1 0 0 0,-1 1 0 0 0,-1-1 0 0 0,1 0 0 0 0,0 0 1 0 0,-1 1-1 0 0,0-1 0 0 0,1-1 0 0 0,-1 1 0 0 0,0 0 0 0 0,-1-1 0 0 0,1 1 1 0 0,0-1-1 0 0,-1 0 0 0 0,1 0 0 0 0,-1-1 0 0 0,0 1 0 0 0,1-1 0 0 0,-1 1 1 0 0,0-1-1 0 0,0-1 0 0 0,0 1 0 0 0,0 0 0 0 0,0-1 0 0 0,0 0 0 0 0,0 0 1 0 0,-2 0-9 0 0,4-2 8 0 0,0-1 0 0 0,1 1 1 0 0,-1-1-1 0 0,1 1 0 0 0,0-1 1 0 0,-1 0-1 0 0,1 0 0 0 0,0 1 1 0 0,1-1-1 0 0,-1 0 0 0 0,0 0 1 0 0,1 0-1 0 0,0 0 0 0 0,0 0 1 0 0,0 0-1 0 0,0 0 0 0 0,0 0 1 0 0,0 0-1 0 0,1 0 0 0 0,0-1-8 0 0,-1-5-34 0 0,2 1 30 0 0,0 0 1 0 0,0 1-1 0 0,1-1 1 0 0,0 1-1 0 0,0-1 1 0 0,0 1-1 0 0,1 0 1 0 0,1 1-1 0 0,-1-1 1 0 0,1 1 0 0 0,0-1-1 0 0,0 2 1 0 0,1-1-1 0 0,6-4 4 0 0,-6 3-7 0 0,104-90-2795 0 0,-105 91 1306 0 0,5-1-7692 0 0,-6 6-2506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49.7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89 137 6097 0 0,'0'0'2155'0'0,"0"0"-171"0"0,0 0 8 0 0,0 0 46 0 0,0 0-181 0 0,0 0-356 0 0,0 0-382 0 0,0 0-288 0 0,0 0-221 0 0,0 0-127 0 0,0 0-67 0 0,0 27 2059 0 0,-6 105-1519 0 0,-7-1-1 0 0,-5 0 0 0 0,-6 3-955 0 0,16-56 324 0 0,7-58-2580 0 0,1-18 37 0 0,0-30-5450 0 0,0 16 800 0 0,0 8-866 0 0</inkml:trace>
  <inkml:trace contextRef="#ctx0" brushRef="#br0" timeOffset="414.977">1 155 5977 0 0,'0'0'4584'0'0,"0"0"-2212"0"0,0 0-781 0 0,0 0-54 0 0,0 0-17 0 0,0 0-141 0 0,0 0-284 0 0,0 0-307 0 0,0 0-238 0 0,0 0-113 0 0,0 0 20 0 0,0 0 36 0 0,4 0 68 0 0,170-7 2973 0 0,-29-19-2552 0 0,-59 15-1629 0 0,-87 11 307 0 0,-9 16-4931 0 0,6-10-1035 0 0,2-2-4802 0 0</inkml:trace>
  <inkml:trace contextRef="#ctx0" brushRef="#br0" timeOffset="749.587">36 446 9530 0 0,'0'0'2393'0'0,"0"0"-954"0"0,0 0-295 0 0,0 0 148 0 0,0 0 103 0 0,0 0-71 0 0,0 0-239 0 0,0 0-235 0 0,0 0-108 0 0,0 0-31 0 0,0 0-30 0 0,0 0-57 0 0,0 0-65 0 0,6 3-61 0 0,113 9 2758 0 0,-47-23-3228 0 0,-69 11-349 0 0,22-6-791 0 0,-8 4-8061 0 0,-14 2-2699 0 0</inkml:trace>
  <inkml:trace contextRef="#ctx0" brushRef="#br0" timeOffset="1685.136">111 730 7162 0 0,'0'0'1853'0'0,"0"0"-256"0"0,0 0-26 0 0,0 0 6 0 0,0 0-119 0 0,0 0-272 0 0,0 0-293 0 0,0 0-139 0 0,0 0-58 0 0,0 0-23 0 0,0 0-47 0 0,0 0-76 0 0,0 0-51 0 0,14-5-24 0 0,106-31 1404 0 0,-64 29-483 0 0,-60 34-733 0 0,-67 126 93 0 0,66-144-714 0 0,2-5-21 0 0,0 1-1 0 0,0 0 1 0 0,1-1 0 0 0,-1 1-1 0 0,1 0 1 0 0,0 0 0 0 0,1 0-1 0 0,-1 1 1 0 0,1-1 0 0 0,0 0-1 0 0,1 1 1 0 0,-1-1-1 0 0,1 0 1 0 0,0 1 0 0 0,0-1-1 0 0,1 0 1 0 0,-1 1 0 0 0,1-1-21 0 0,50 3 1021 0 0,24-26-362 0 0,-60 11-1864 0 0,-17 3-3951 0 0,-4 0-5572 0 0,4 0-541 0 0</inkml:trace>
  <inkml:trace contextRef="#ctx0" brushRef="#br0" timeOffset="2047.951">80 847 11306 0 0,'0'0'1961'0'0,"0"0"-489"0"0,0 0-294 0 0,0 0-159 0 0,0 0-174 0 0,0 0-199 0 0,0 0-114 0 0,0 0-27 0 0,0 0 62 0 0,0 0 85 0 0,0 0 8 0 0,0 0-32 0 0,12 1-44 0 0,96 1 1385 0 0,-52-16-1267 0 0,-14 3 1418 0 0,-14 5-3770 0 0,-4 2-3327 0 0,0 3-4534 0 0,-22 1-1697 0 0</inkml:trace>
  <inkml:trace contextRef="#ctx0" brushRef="#br0" timeOffset="3203.369">783 560 4649 0 0,'0'0'2346'0'0,"0"0"-286"0"0,0 0-69 0 0,0 0 15 0 0,0 0-159 0 0,0 0-270 0 0,0 0-279 0 0,0 0-221 0 0,0 0-152 0 0,0 0-85 0 0,0 0-73 0 0,0 0-80 0 0,0 0-85 0 0,-31-3 1757 0 0,18 8-2263 0 0,0 0 1 0 0,0 1 0 0 0,1 1 0 0 0,0 0 0 0 0,1 0-1 0 0,-1 1 1 0 0,1 1 0 0 0,1 0 0 0 0,0 0-1 0 0,0 1 1 0 0,-5 7-97 0 0,8-10 24 0 0,4-4-19 0 0,-1 0 0 0 0,2 0 0 0 0,-1 1 0 0 0,0-1 0 0 0,1 1 0 0 0,-1-1 0 0 0,1 1 1 0 0,0 0-1 0 0,0 0 0 0 0,1 0 0 0 0,-1 0 0 0 0,1 0 0 0 0,0 0 0 0 0,0 0 0 0 0,0 0 0 0 0,1 1 0 0 0,-1-1 0 0 0,1 0 0 0 0,0 0 0 0 0,0 1 0 0 0,1-1 1 0 0,-1 0-1 0 0,1 0 0 0 0,0 1 0 0 0,0-1 0 0 0,0 0 0 0 0,1 0 0 0 0,-1 0 0 0 0,1 0 0 0 0,0 0 0 0 0,0-1 0 0 0,1 1 0 0 0,-1-1 0 0 0,1 1 1 0 0,-1-1-1 0 0,2 1-5 0 0,4 1 42 0 0,-1-1 1 0 0,1 0 0 0 0,0-1 0 0 0,0 0 0 0 0,0 0 0 0 0,0 0 0 0 0,1-1 0 0 0,-1-1-1 0 0,0 1 1 0 0,1-1 0 0 0,0-1 0 0 0,-1 1 0 0 0,1-2 0 0 0,5 0-43 0 0,1-1 82 0 0,0-1 0 0 0,0 0 0 0 0,-1-2 1 0 0,1 1-1 0 0,-1-2 0 0 0,0 0 0 0 0,-1 0 0 0 0,0-2 1 0 0,0 1-1 0 0,0-2 0 0 0,2-2-82 0 0,145-129 811 0 0,-140 114-772 0 0,-1-1 1 0 0,-1-1-1 0 0,-2 0 1 0 0,-1-1-1 0 0,0-1 0 0 0,-3 0 1 0 0,0-1-1 0 0,-2 0 1 0 0,-2-1-1 0 0,0 0 1 0 0,-2 0-1 0 0,-2-5-39 0 0,-1 23-20 0 0,-1-1 0 0 0,-1 1 1 0 0,-1-1-1 0 0,0 1 0 0 0,0-1 0 0 0,-2 1 0 0 0,0-1 0 0 0,-3-10 20 0 0,4 20-14 0 0,0 0 0 0 0,-1 0 0 0 0,0 0 0 0 0,0 1 0 0 0,0-1 0 0 0,-1 1 0 0 0,1-1 0 0 0,-1 1 0 0 0,0 0 0 0 0,0 0 0 0 0,-1 0 0 0 0,1 1 0 0 0,-1-1 0 0 0,0 1 0 0 0,0 0 0 0 0,0 0-1 0 0,0 0 1 0 0,0 0 0 0 0,-1 1 0 0 0,1 0 0 0 0,-1 0 0 0 0,0 0 0 0 0,1 0 0 0 0,-1 1 0 0 0,0-1 0 0 0,-4 1 14 0 0,1 0-10 0 0,0 1 0 0 0,1 0-1 0 0,-1 0 1 0 0,0 1 0 0 0,1 0 0 0 0,-1 0-1 0 0,1 1 1 0 0,-1 0 0 0 0,1 0 0 0 0,-1 1-1 0 0,1 0 1 0 0,0 0 0 0 0,1 1 0 0 0,-1 0-1 0 0,0 0 1 0 0,1 0 0 0 0,0 1 0 0 0,0 0-1 0 0,0 0 1 0 0,1 0 0 0 0,0 1 0 0 0,0 0-1 0 0,0 0 1 0 0,1 1 0 0 0,-1-1 0 0 0,2 1-1 0 0,-1 0 1 0 0,1 0 0 0 0,0 0 0 0 0,0 0-1 0 0,1 0 1 0 0,0 2 10 0 0,0 5 15 0 0,2 1 1 0 0,0 0-1 0 0,1-1 1 0 0,0 1-1 0 0,1-1 1 0 0,1 1-1 0 0,0-1 0 0 0,1 0 1 0 0,0 0-1 0 0,1 0 1 0 0,1-1-1 0 0,0 1 1 0 0,1-2-1 0 0,0 1 1 0 0,1-1-1 0 0,1 0 0 0 0,0 0 1 0 0,2 1-16 0 0,-3 0 35 0 0,167 252 790 0 0,-119-194-544 0 0,-44-91-507 0 0,-9 9-2398 0 0,-3 1-3523 0 0,0 10-5287 0 0</inkml:trace>
  <inkml:trace contextRef="#ctx0" brushRef="#br0" timeOffset="4887.039">717 575 0 0 0,'0'0'520'0'0,"0"0"303"0"0,0 0 13 0 0,0 0-1 0 0,0 0 22 0 0,0 0 2 0 0,0 0-1 0 0,0 0-26 0 0,0 0-33 0 0,0 0-34 0 0,0 0-4 0 0,0 0 28 0 0,0 0 39 0 0,12 2 8824 0 0,3 0-7380 0 0,49 1-85 0 0,24 28-1351 0 0,-71-22-765 0 0,3-4-228 0 0,-11-5-5478 0 0,-4 0-1546 0 0,-3 0-4258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29:53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 17068 0 0,'0'0'1851'0'0,"0"0"-550"0"0,0 0-195 0 0,0 0-37 0 0,0 0-131 0 0,0 0-194 0 0,0 0-225 0 0,0 0-182 0 0,0 0-63 0 0,0 0 4 0 0,0 0 36 0 0,0 0 21 0 0,0 0 25 0 0,13-2-32 0 0,90-11 436 0 0,12-13 167 0 0,-85 19-671 0 0,-39 33-76 0 0,-131 175 361 0 0,137-196-533 0 0,0 0-13 0 0,0-1 0 0 0,1 1 0 0 0,-1 0 0 0 0,1 0 0 0 0,0 1 0 0 0,0-1 0 0 0,1 0 0 0 0,0 1 0 0 0,0-1 0 0 0,0 0 0 0 0,0 1 0 0 0,1 0 0 0 0,0-1 0 0 0,0 1 0 0 0,1-1 0 0 0,0 2 1 0 0,1-4 19 0 0,1 0 0 0 0,-1 0 0 0 0,1-1 0 0 0,0 1 0 0 0,0-1 0 0 0,1 0 0 0 0,-1 1 0 0 0,0-1 0 0 0,1-1 0 0 0,-1 1 0 0 0,1-1 0 0 0,0 1 0 0 0,-1-1 0 0 0,1 0 0 0 0,0 0 0 0 0,0-1 0 0 0,0 1 0 0 0,0-1 0 0 0,-1 0 0 0 0,2 0-19 0 0,-4 0 8 0 0,13 1 90 0 0,1-1-1 0 0,0 0 1 0 0,-1-1-1 0 0,1-1 1 0 0,-1 0-1 0 0,0-1 1 0 0,0-1-1 0 0,0 0 1 0 0,5-3-98 0 0,14-3 109 0 0,-34 10-158 0 0,1 0 0 0 0,0 0 0 0 0,-1 0 0 0 0,1 0 0 0 0,0 0 0 0 0,-1 0 1 0 0,1 0-1 0 0,0 0 0 0 0,-1-1 0 0 0,1 1 0 0 0,-1 0 0 0 0,1 0 0 0 0,0-1 0 0 0,0 1 0 0 0,-1 0 0 0 0,1 0 0 0 0,0-1 0 0 0,0 1 0 0 0,-1 0 0 0 0,1-1 0 0 0,0 1 0 0 0,0 0 0 0 0,-1-1 0 0 0,1 1 0 0 0,0 0 0 0 0,0-1 0 0 0,0 1 0 0 0,0 0 0 0 0,0-1 0 0 0,0 1 0 0 0,0-1 0 0 0,0 1 0 0 0,0 0 1 0 0,0-1-1 0 0,0 1 0 0 0,0-1 0 0 0,0 1 0 0 0,0 0 0 0 0,0-1 0 0 0,0 1 0 0 0,0 0 0 0 0,0-1 0 0 0,0 1 0 0 0,1-1 0 0 0,-1 1 0 0 0,0 0 0 0 0,0-1 0 0 0,0 1 0 0 0,1 0 0 0 0,-1 0 0 0 0,0-1 0 0 0,0 1 0 0 0,1 0 0 0 0,-1 0 0 0 0,0-1 0 0 0,1 1 0 0 0,-1 0 0 0 0,0 0 49 0 0,-21-7-4115 0 0,6 4-4836 0 0,10 3-3163 0 0</inkml:trace>
  <inkml:trace contextRef="#ctx0" brushRef="#br0" timeOffset="202.959">2 240 18412 0 0,'0'0'1127'0'0,"0"0"-408"0"0,0 0-26 0 0,0 0 134 0 0,0 0 71 0 0,0 0-54 0 0,0 0-152 0 0,0 0-148 0 0,0 0-107 0 0,0 0-81 0 0,0 0-85 0 0,0 0-65 0 0,28-4-68 0 0,87-15-52 0 0,-40 2-58 0 0,-30 1-620 0 0,-19 6-7657 0 0,-22 10-3299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12 116 1816 0 0,'0'0'2297'0'0,"0"0"-430"0"0,0 0 1 0 0,0 0 185 0 0,0 0 54 0 0,0 0-153 0 0,0 0-318 0 0,0 0-346 0 0,0 0-270 0 0,0 0-195 0 0,0 0-133 0 0,-10-5 366 0 0,8 3 3000 0 0,62-39-2361 0 0,77-17-811 0 0,-127 55-847 0 0,0 1-1 0 0,1 0 0 0 0,-1 1 1 0 0,0 0-1 0 0,1 0 0 0 0,-1 1 0 0 0,0 1 1 0 0,1-1-1 0 0,-1 2 0 0 0,5 1-38 0 0,-10-1 5 0 0,1 1-1 0 0,-1 0 1 0 0,0 0-1 0 0,0 0 1 0 0,-1 1-1 0 0,1 0 1 0 0,-1 0-1 0 0,1 0 1 0 0,-1 1-1 0 0,0-1 1 0 0,-1 1-1 0 0,1 0 1 0 0,-1 0-1 0 0,0 0 1 0 0,-1 0-1 0 0,1 1 1 0 0,-1-1-1 0 0,0 1 1 0 0,0 0-1 0 0,0-1 1 0 0,-1 1 0 0 0,0 0-1 0 0,0 0 1 0 0,-1 0-1 0 0,0 0 1 0 0,0 5-5 0 0,1-3 14 0 0,-2-1 0 0 0,1 1 0 0 0,-1 0 0 0 0,0 0 0 0 0,0 0 1 0 0,-1-1-1 0 0,0 1 0 0 0,-1 0 0 0 0,0-1 0 0 0,0 0 0 0 0,0 0 1 0 0,-1 0-1 0 0,0 0 0 0 0,0 0 0 0 0,-1-1 0 0 0,-3 5-14 0 0,-79 84 74 0 0,40-59 12 0 0,54-33-107 0 0,14 6 38 0 0,158 41 111 0 0,-169-45-119 0 0,-1 0-1 0 0,0 0 1 0 0,-1 1-1 0 0,1 0 1 0 0,-1 1-1 0 0,-1-1 0 0 0,1 2 1 0 0,-1-1-1 0 0,0 1 1 0 0,1 2-9 0 0,-6-7 23 0 0,0 0 1 0 0,0 0-1 0 0,0 0 1 0 0,0 0-1 0 0,-1 0 1 0 0,1 1-1 0 0,-1-1 1 0 0,0 1-1 0 0,0-1 1 0 0,0 1-1 0 0,0-1 1 0 0,-1 1-1 0 0,1-1 1 0 0,-1 1-1 0 0,0 0 1 0 0,0-1-1 0 0,-1 1 1 0 0,1 0-1 0 0,-1-1 1 0 0,1 1-1 0 0,-1-1 1 0 0,0 1-1 0 0,0-1 1 0 0,-1 1-1 0 0,1-1 1 0 0,-1 0-1 0 0,0 1 1 0 0,0-1-1 0 0,0 0 1 0 0,0 0-24 0 0,-10 10 97 0 0,-1-1 1 0 0,-1 0-1 0 0,0-1 1 0 0,0-1-1 0 0,-1 0 1 0 0,0-1-1 0 0,-1 0 1 0 0,-13 4-98 0 0,11-4 39 0 0,0 0 0 0 0,0-2-1 0 0,0 0 1 0 0,-1-1 0 0 0,0-1 0 0 0,0-1 0 0 0,0-1 0 0 0,-1 0-1 0 0,-16-1-38 0 0,35-38-660 0 0,36-7-1850 0 0,-19 32-1577 0 0,-2 3-4535 0 0,-5 3-3881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4:40:23.4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15 137 11803 0 0,'0'0'2017'0'0,"0"0"-383"0"0,0 0-235 0 0,0 0-29 0 0,0 0-29 0 0,0 0-194 0 0,0 0-223 0 0,0 0-210 0 0,0 0-221 0 0,0 0-161 0 0,0 0-94 0 0,0 0-60 0 0,0 0-27 0 0,-8 19 303 0 0,6 36 416 0 0,0-44-773 0 0,1-1-1 0 0,0 1 0 0 0,0 0 0 0 0,1 0 0 0 0,1-1 1 0 0,0 1-1 0 0,0 0 0 0 0,1-1 0 0 0,0 1 0 0 0,1-1 1 0 0,0 0-1 0 0,1 0 0 0 0,0 0 0 0 0,1 0 0 0 0,4 6-96 0 0,-8-13 47 0 0,1 0 0 0 0,0 0 0 0 0,0 0-1 0 0,0 0 1 0 0,0-1 0 0 0,0 1 0 0 0,1 0-1 0 0,-1-1 1 0 0,1 0 0 0 0,0 0 0 0 0,0 0-1 0 0,0 0 1 0 0,0 0 0 0 0,0 0 0 0 0,0-1-1 0 0,0 1 1 0 0,0-1 0 0 0,1 0-1 0 0,-1 0 1 0 0,1 0 0 0 0,-1-1 0 0 0,1 1-1 0 0,-1-1 1 0 0,1 0 0 0 0,-1 1 0 0 0,1-2-1 0 0,-1 1 1 0 0,1 0 0 0 0,-1-1 0 0 0,0 0-1 0 0,1 1 1 0 0,-1-1 0 0 0,1-1 0 0 0,-1 1-1 0 0,0 0 1 0 0,0-1 0 0 0,0 0 0 0 0,0 0-1 0 0,2-1-46 0 0,12-13 192 0 0,-1-1-1 0 0,-1-1 1 0 0,-1 0-1 0 0,0-1 1 0 0,-2 0-1 0 0,0-1 1 0 0,-1-1-1 0 0,-1 0 0 0 0,4-12-191 0 0,2-10 182 0 0,-7 24-85 0 0,-2 1-1 0 0,-1-1 1 0 0,0-1-1 0 0,-1 1 1 0 0,-1-1-1 0 0,-1 0 1 0 0,0-11-97 0 0,-3 30 12 0 0,0 1-19 0 0,0 0-18 0 0,0 0-52 0 0,0 0-63 0 0,0 0-103 0 0,0 0-96 0 0,0 26-1371 0 0,1 4-400 0 0,1-9-3069 0 0,0-10-5745 0 0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0.7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14275 0 0,'0'0'3189'0'0,"0"0"-1402"0"0,0 0-636 0 0,0 0-116 0 0,0 0-30 0 0,0 0-113 0 0,0 0-218 0 0,0 0-237 0 0,0 0-103 0 0,0 0 16 0 0,0 0 61 0 0,0 0 31 0 0,0 0-32 0 0,11 0-38 0 0,92 3 746 0 0,7-17-350 0 0,-74 2-1251 0 0,-26 1-8807 0 0,-8 8-2850 0 0</inkml:trace>
  <inkml:trace contextRef="#ctx0" brushRef="#br0" timeOffset="830.943">503 471 12923 0 0,'0'0'2043'0'0,"0"0"-424"0"0,0 0-179 0 0,0 0-49 0 0,0 0-128 0 0,0 0-248 0 0,0 0-271 0 0,0 0-224 0 0,0 0-132 0 0,0 0-37 0 0,0 0-18 0 0,0 0-2 0 0,-10 8-15 0 0,-76 69 903 0 0,67-54-974 0 0,7-11-186 0 0,2 1-1 0 0,-1 0 1 0 0,2 1-1 0 0,0 0 1 0 0,0 0 0 0 0,2 1-1 0 0,0 0 1 0 0,-2 6-59 0 0,7-18 2 0 0,1-1-1 0 0,0 1 1 0 0,-1 0 0 0 0,1 0 0 0 0,0 0 0 0 0,1 0 0 0 0,-1 0-1 0 0,0 0 1 0 0,1 0 0 0 0,0 0 0 0 0,0 0 0 0 0,0 0 0 0 0,0 0 0 0 0,0 0-1 0 0,1 0 1 0 0,-1 0 0 0 0,1 0 0 0 0,0 0 0 0 0,-1 0 0 0 0,2 0-1 0 0,-1 0 1 0 0,0 0 0 0 0,0 0 0 0 0,1-1 0 0 0,0 1 0 0 0,-1-1 0 0 0,1 1-1 0 0,0-1 1 0 0,0 0 0 0 0,1 1 0 0 0,-1-1 0 0 0,0 0 0 0 0,1 0-1 0 0,-1-1 1 0 0,1 1 0 0 0,-1 0 0 0 0,1-1 0 0 0,0 0 0 0 0,1 1-2 0 0,8 0 71 0 0,0 0 0 0 0,0-1 1 0 0,0 0-1 0 0,0-1 0 0 0,0 0 1 0 0,0-1-1 0 0,0 0 0 0 0,0-1 1 0 0,-1 0-1 0 0,1-1 1 0 0,0 0-1 0 0,-1-1 0 0 0,0-1 1 0 0,0 0-1 0 0,0 0 0 0 0,-1-1 1 0 0,1 0-1 0 0,-1-1 0 0 0,-1 0 1 0 0,2-1-72 0 0,16-10 92 0 0,-1-2 0 0 0,-1-1 0 0 0,0-1 0 0 0,-2-1 0 0 0,0-1 0 0 0,-2-1 1 0 0,0 0-1 0 0,-2-2 0 0 0,-1-1 0 0 0,-1 0 0 0 0,-2-1 0 0 0,6-15-92 0 0,-14 27 4 0 0,-1-1 1 0 0,0 1-1 0 0,-1-2 0 0 0,-1 1 0 0 0,-1 0 0 0 0,-1-1 0 0 0,0 1 1 0 0,-1-1-1 0 0,-1 0 0 0 0,-1 1 0 0 0,-1-1 0 0 0,0 0 1 0 0,-2 1-1 0 0,0 0 0 0 0,-3-9-4 0 0,3 19-5 0 0,0 0 0 0 0,-1 0 1 0 0,0 1-1 0 0,0 0 0 0 0,-1 0 0 0 0,0 0 0 0 0,0 1 1 0 0,0-1-1 0 0,-1 2 0 0 0,0-1 0 0 0,0 1 1 0 0,-1 0-1 0 0,1 0 0 0 0,-1 1 0 0 0,0 0 0 0 0,0 0 1 0 0,-1 1-1 0 0,1 0 0 0 0,-1 1 0 0 0,1-1 1 0 0,-1 2-1 0 0,0-1 0 0 0,0 1 0 0 0,0 1 0 0 0,0 0 1 0 0,0 0-1 0 0,0 0 0 0 0,1 1 0 0 0,-1 1 1 0 0,0-1-1 0 0,0 2 0 0 0,1-1 0 0 0,-1 1 0 0 0,1 0 1 0 0,0 1-1 0 0,-4 2 5 0 0,3 1 0 0 0,0 0 0 0 0,0 1 1 0 0,1 1-1 0 0,0-1 0 0 0,0 1 0 0 0,1 1 0 0 0,0-1 1 0 0,1 1-1 0 0,0 0 0 0 0,1 1 0 0 0,0-1 1 0 0,0 1-1 0 0,1 0 0 0 0,1 0 0 0 0,0 1 0 0 0,0-1 1 0 0,1 1-1 0 0,1-1 0 0 0,0 1 0 0 0,0 0 1 0 0,1 0-1 0 0,1-1 0 0 0,0 1 0 0 0,1 3 0 0 0,2 1 15 0 0,2-1 0 0 0,0 1 0 0 0,1-1-1 0 0,0-1 1 0 0,1 1 0 0 0,1-1 0 0 0,0-1-1 0 0,1 1 1 0 0,0-2 0 0 0,1 1 0 0 0,1-2 0 0 0,8 8-15 0 0,35 31 305 0 0,2-2 1 0 0,2-3 0 0 0,2-3 0 0 0,61 31-306 0 0,-118-70 24 0 0,39 22 137 0 0,-28-18-115 0 0,0 0-1 0 0,-1 2 1 0 0,0-1-1 0 0,0 2 1 0 0,-1 0 0 0 0,0 0-1 0 0,-1 2 1 0 0,0-1-1 0 0,-1 1 1 0 0,0 1-1 0 0,-1 0 1 0 0,1 3-46 0 0,4 9 133 0 0,-15-24-118 0 0,0-1-1 0 0,0 0-11 0 0,-2-33-903 0 0,-9 4-3217 0 0,9 22-360 0 0,-1-1-8427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4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265 71 0 0 0,'0'0'385'0'0,"0"0"653"0"0,0 0 358 0 0,0 0 251 0 0,0 0 84 0 0,0 0-32 0 0,0 0-156 0 0,0 0-258 0 0,0 0-196 0 0,0 0-129 0 0,0 0-73 0 0,1-5-19 0 0,0-24 813 0 0,-35 1 5092 0 0,-40 20-4816 0 0,67 8-1890 0 0,0 0 0 0 0,0 1 0 0 0,0 0 1 0 0,1 0-1 0 0,-1 1 0 0 0,0-1 0 0 0,1 2 1 0 0,0-1-1 0 0,-1 1 0 0 0,1 0 0 0 0,0 0 0 0 0,0 0 1 0 0,0 1-1 0 0,1 0 0 0 0,-1 0 0 0 0,1 1 1 0 0,0-1-1 0 0,0 1 0 0 0,1 0 0 0 0,-1 1 0 0 0,1-1 1 0 0,1 1-1 0 0,-1 0 0 0 0,1 0 0 0 0,-1 0 1 0 0,2 0-1 0 0,-1 0 0 0 0,1 1 0 0 0,0-1 1 0 0,0 1-1 0 0,1 0 0 0 0,0 0 0 0 0,0-1 0 0 0,0 4-67 0 0,3 0 85 0 0,1 0-1 0 0,0 0 1 0 0,1 0-1 0 0,0-1 0 0 0,1 1 1 0 0,-1-1-1 0 0,2 0 0 0 0,-1-1 1 0 0,1 1-1 0 0,1-1 1 0 0,-1 0-1 0 0,1-1 0 0 0,1 1 1 0 0,0-1-1 0 0,0-1 0 0 0,0 1 1 0 0,0-2-1 0 0,1 1 0 0 0,0-1 1 0 0,0 0-1 0 0,1-1 1 0 0,-1 0-1 0 0,2 0-84 0 0,103 31 845 0 0,-48-31-400 0 0,-44-7-137 0 0,-20-4-1218 0 0,-2 4-2921 0 0,2 1-7313 0 0,-1 2-1213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5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 40 10082 0 0,'0'0'1939'0'0,"0"0"-196"0"0,0 0-106 0 0,0 0-50 0 0,0 0-138 0 0,0 0-212 0 0,0 0-212 0 0,0 0-193 0 0,0 0-154 0 0,0 0-115 0 0,0 0-69 0 0,0 0-51 0 0,-5-2-14 0 0,-28-13 357 0 0,-50 22 1102 0 0,70-2-1802 0 0,0 1-1 0 0,1 1 0 0 0,0 0 0 0 0,0 0 1 0 0,1 1-1 0 0,-1 1 0 0 0,2-1 0 0 0,-1 2 0 0 0,2 0 1 0 0,-1 0-1 0 0,-5 9-85 0 0,10-12 14 0 0,1 0 0 0 0,1 0 0 0 0,-1 0 0 0 0,1 1 1 0 0,0 0-1 0 0,1-1 0 0 0,0 1 0 0 0,0 0 0 0 0,1 0 0 0 0,0 0 0 0 0,0 0 0 0 0,1 0 1 0 0,0 0-1 0 0,0 0 0 0 0,1 0 0 0 0,0 0 0 0 0,1 1-14 0 0,0-4 13 0 0,0-1 1 0 0,0 0-1 0 0,1 1 0 0 0,0-1 1 0 0,0 0-1 0 0,0-1 0 0 0,0 1 1 0 0,1 0-1 0 0,-1-1 0 0 0,1 0 1 0 0,0 0-1 0 0,0 0 0 0 0,0 0 1 0 0,0-1-1 0 0,1 1 0 0 0,-1-1 1 0 0,1 0-1 0 0,-1 0 0 0 0,1-1 1 0 0,0 1-1 0 0,0-1 0 0 0,-1 0 1 0 0,1-1-1 0 0,0 1 0 0 0,0-1 1 0 0,0 0-1 0 0,0 0 0 0 0,0 0 1 0 0,0-1-1 0 0,0 0 0 0 0,0 0 1 0 0,0 0-1 0 0,-1 0 0 0 0,1-1 1 0 0,4-2-14 0 0,11-6 56 0 0,-1 0 1 0 0,0-2-1 0 0,-1 0 1 0 0,0-1-1 0 0,-1-1 1 0 0,0-1 0 0 0,-1 0-1 0 0,-1-2 1 0 0,0 1-1 0 0,6-11-56 0 0,37-53 62 0 0,-58 79-62 0 0,0 1 16 0 0,0 0-6 0 0,0 0 1 0 0,0 0 5 0 0,0 0-16 0 0,0 0 7 0 0,0 0 7 0 0,-16 29-54 0 0,12-19 38 0 0,1-1 0 0 0,1 1 1 0 0,0-1-1 0 0,0 1 0 0 0,1 0 0 0 0,0 0 0 0 0,1-1 0 0 0,0 1 0 0 0,1 0 1 0 0,0 4 1 0 0,49 71 2 0 0,-47-82 0 0 0,-1 1 0 0 0,1 0 0 0 0,1 0 0 0 0,-1-1 1 0 0,0 0-1 0 0,1 1 0 0 0,0-1 0 0 0,0-1 0 0 0,0 1 0 0 0,0-1 0 0 0,0 1 0 0 0,0-1 0 0 0,0 0 0 0 0,1-1 0 0 0,-1 1 0 0 0,1-1 0 0 0,0 0 0 0 0,-1 0 0 0 0,1 0 0 0 0,0 0 0 0 0,0-1 1 0 0,-1 0-1 0 0,1 0 0 0 0,0 0 0 0 0,0-1 0 0 0,-1 0 0 0 0,1 0 0 0 0,0 0 0 0 0,-1 0 0 0 0,1-1 0 0 0,-1 1 0 0 0,1-1 0 0 0,2-2-2 0 0,87-96 227 0 0,-46 41-202 0 0,17-17 47 0 0,-54 65-77 0 0,-8 7 4 0 0,1-1 1 0 0,0 1 0 0 0,1 0 0 0 0,-1 0-1 0 0,1 1 1 0 0,-1-1 0 0 0,1 1 0 0 0,0 0-1 0 0,1 0 1 0 0,-1 1 0 0 0,0-1-1 0 0,1 1 1 0 0,-1 0 0 0 0,5 0 0 0 0,61-6-28 0 0,-71 8 39 0 0,0 0 18 0 0,12 23 4 0 0,-6-10 3 0 0,0 0-1 0 0,0 1 0 0 0,-1 0 1 0 0,-1 0-1 0 0,0 0 0 0 0,-1 0 1 0 0,-1 1-1 0 0,0-1 0 0 0,-1 1 1 0 0,0 0-1 0 0,-1 0 0 0 0,-2 13-35 0 0,0-22 17 0 0,-1-1-1 0 0,1 1 0 0 0,-1 0 0 0 0,0-1 1 0 0,0 0-1 0 0,0 1 0 0 0,-1-1 1 0 0,1-1-1 0 0,-1 1 0 0 0,-1 0 0 0 0,1-1 1 0 0,-1 0-1 0 0,1 0 0 0 0,-1 0 0 0 0,-1-1 1 0 0,1 0-1 0 0,0 0 0 0 0,-1 0 1 0 0,1 0-1 0 0,-1-1 0 0 0,0 0 0 0 0,0 0 1 0 0,0-1-1 0 0,0 1 0 0 0,-3-1-16 0 0,-3 1-238 0 0,19-6 123 0 0,17-8 68 0 0,-2 6 37 0 0,1 2-1 0 0,-1 0 1 0 0,1 1 0 0 0,0 2 0 0 0,0 0-1 0 0,0 2 1 0 0,11 1 10 0 0,24-1 77 0 0,-27-2-21 0 0,0-1-1 0 0,0-2 0 0 0,0-2 1 0 0,-1 0-1 0 0,0-2 0 0 0,11-5-55 0 0,-31 9 43 0 0,0-1 0 0 0,-1 0-1 0 0,0 0 1 0 0,0 0 0 0 0,0-1-1 0 0,-1-1 1 0 0,0 0-1 0 0,0 0 1 0 0,0 0 0 0 0,-1-1-1 0 0,0 0 1 0 0,-1 0-1 0 0,0-1 1 0 0,0 0 0 0 0,-1 0-1 0 0,0-1 1 0 0,0 1 0 0 0,-1-1-1 0 0,-1 0 1 0 0,1 0-1 0 0,-2 0 1 0 0,1-3-43 0 0,2-3 5 0 0,-3 14-4 0 0,-1 0-1 0 0,1 0 0 0 0,0-1 1 0 0,-1 1-1 0 0,0 0 1 0 0,1-1-1 0 0,-1 1 1 0 0,0-1-1 0 0,0 0 1 0 0,-1 1-1 0 0,1-1 0 0 0,0 0 1 0 0,-1 0-1 0 0,0 1 1 0 0,0-1-1 0 0,0 0 1 0 0,0 0-1 0 0,0 1 0 0 0,0-1 1 0 0,-1 0-1 0 0,1 0 1 0 0,-1 1-1 0 0,0-1 1 0 0,0 0-1 0 0,0 1 1 0 0,0-1-1 0 0,0 1 0 0 0,0-1 1 0 0,-1 1-1 0 0,1 0 1 0 0,-1-1-1 0 0,0 1 1 0 0,0 0-1 0 0,1 0 1 0 0,-2 0-1 0 0,1 0 0 0 0,0 1 1 0 0,0-1-1 0 0,0 0 1 0 0,-1 1-1 0 0,1 0 1 0 0,-1-1-1 0 0,1 1 0 0 0,-1 0 1 0 0,0 0-1 0 0,0 1 0 0 0,-8 0-10 0 0,0 2 0 0 0,0-1 0 0 0,0 2 0 0 0,0-1 0 0 0,0 1 0 0 0,1 1 0 0 0,-1 0 0 0 0,1 1 0 0 0,0 0 0 0 0,0 0 0 0 0,0 1 0 0 0,1 0 0 0 0,0 1 0 0 0,0 0 0 0 0,1 1 0 0 0,0-1 0 0 0,0 1 0 0 0,1 1 0 0 0,0 0 0 0 0,0 0 0 0 0,1 0 0 0 0,0 1 0 0 0,1 0 0 0 0,0 0 0 0 0,0 0 0 0 0,-1 7 10 0 0,4-11 2 0 0,0 1-1 0 0,0-1 1 0 0,1 1-1 0 0,-1 0 0 0 0,1-1 1 0 0,1 1-1 0 0,-1 0 1 0 0,1 0-1 0 0,1 0 1 0 0,-1-1-1 0 0,1 1 1 0 0,0 0-1 0 0,1 0 0 0 0,-1-1 1 0 0,1 1-1 0 0,1-1 1 0 0,-1 1-1 0 0,1-1 1 0 0,0 0-1 0 0,1 0 0 0 0,-1 0 1 0 0,1-1-1 0 0,0 1 1 0 0,1-1-1 0 0,-1 0 1 0 0,1 0-1 0 0,0 0 0 0 0,0-1 1 0 0,1 0-1 0 0,2 2-1 0 0,5 3 13 0 0,1 0 0 0 0,0 0-1 0 0,0-1 1 0 0,1-1 0 0 0,0-1-1 0 0,1 0 1 0 0,-1-1-1 0 0,1 0 1 0 0,0-1 0 0 0,0-1-1 0 0,1-1 1 0 0,3 0-13 0 0,3 0 36 0 0,-1-1-1 0 0,1-1 1 0 0,0 0-1 0 0,-1-2 1 0 0,1-1-1 0 0,-1-1 1 0 0,0-1-1 0 0,19-6-35 0 0,-39 10-39 0 0,0 0 1 0 0,0 1-1 0 0,0-1 0 0 0,0-1 0 0 0,0 1 1 0 0,-1 0-1 0 0,1 0 0 0 0,0-1 1 0 0,0 1-1 0 0,-1-1 0 0 0,1 1 0 0 0,-1-1 1 0 0,1 0-1 0 0,-1 0 0 0 0,0 1 0 0 0,0-1 1 0 0,0 0-1 0 0,0 0 0 0 0,0 0 1 0 0,0 0-1 0 0,0 0 0 0 0,-1-1 0 0 0,1 1 1 0 0,-1 0-1 0 0,1 0 0 0 0,-1 0 1 0 0,0-1-1 0 0,0 0 39 0 0,-13-10-4570 0 0,5 11-3111 0 0,-1 1-5719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07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568 115 0 0 0,'0'0'1039'0'0,"0"0"117"0"0,0 0 191 0 0,0 0 315 0 0,0 0 241 0 0,0 0 63 0 0,0 0-103 0 0,0 0-216 0 0,0 0-163 0 0,0 0-62 0 0,0 0-30 0 0,5 0 5403 0 0,-5 0-6395 0 0,-2 15 1001 0 0,-127 225 93 0 0,-71 38-1004 0 0,150-200-364 0 0,-4-15-118 0 0,49-87-4095 0 0,5 6-379 0 0,0 9-1325 0 0,0 5-5388 0 0</inkml:trace>
  <inkml:trace contextRef="#ctx0" brushRef="#br0" timeOffset="7318.686">118 229 0 0 0,'0'0'479'0'0,"0"0"210"0"0,0 0 19 0 0,0 0-33 0 0,0 0-44 0 0,0 0-12 0 0,-3-7 37 0 0,-10-23 47 0 0,9 23 36 0 0,4 7 13 0 0,0 0 0 0 0,0 0-25 0 0,0 0-12 0 0,0 0-26 0 0,0 0-27 0 0,0 0-45 0 0,0 0-62 0 0,0 0-31 0 0,0 0-35 0 0,0 0-27 0 0,0 0-9 0 0,0 0-11 0 0,0 0-13 0 0,0 0-16 0 0,0 0 1 0 0,0 0 1 0 0,0 0 25 0 0,0 0 30 0 0,0 0 28 0 0,0 0 27 0 0,0 0 19 0 0,0 0 11 0 0,0 0-8 0 0,0 0-9 0 0,0 0-33 0 0,0 0-36 0 0,0 0-41 0 0,0 0-30 0 0,0 0-35 0 0,0 0-30 0 0,0 0-37 0 0,0 0-41 0 0,0 0-44 0 0,0 0-31 0 0,0 0-15 0 0,0 0-16 0 0,0 0-1 0 0,0 0-14 0 0,0 0-25 0 0,19 26 645 0 0,51 51 316 0 0,-4 26-383 0 0,12-14-115 0 0,-72-81-528 0 0,1 0 0 0 0,0 0-1 0 0,1-1 1 0 0,0 1-1 0 0,0-2 1 0 0,0 1-1 0 0,1-1 1 0 0,0 0-1 0 0,9 3-43 0 0,44 35 486 0 0,-38-7-67 0 0,3-11-245 0 0,-32-29-1787 0 0,0 0-1340 0 0,1 1-1663 0 0,2-1-4479 0 0</inkml:trace>
  <inkml:trace contextRef="#ctx0" brushRef="#br0" timeOffset="8274.004">568 388 0 0 0,'0'0'176'0'0,"0"0"498"0"0,0 0 475 0 0,0 0 303 0 0,0 0 174 0 0,0 0-27 0 0,0 0-76 0 0,0 0-84 0 0,0 0-136 0 0,0 0-101 0 0,0 0-105 0 0,2 0-73 0 0,9 0-61 0 0,-8 0-59 0 0,-3 0-90 0 0,0 0-105 0 0,0 0-91 0 0,0 0-105 0 0,0 0-71 0 0,0 0-59 0 0,0 0-57 0 0,0 0-31 0 0,0 0-31 0 0,0 0-32 0 0,0 0-31 0 0,0 0-26 0 0,0 7 5162 0 0,-125 25-4539 0 0,-48 6-26 0 0,70-31-368 0 0,23 12-175 0 0,26-5-94 0 0,13 8-151 0 0,34-15 57 0 0,7-6-43 0 0,0-1 3 0 0,0 0-13 0 0,0 0-4 0 0,0 0-7 0 0,0 0-29 0 0,0 0-21 0 0,0 0-26 0 0,0 0-38 0 0,8-11-2533 0 0,12 3 567 0 0,0 1-5875 0 0,-13 3-3644 0 0</inkml:trace>
  <inkml:trace contextRef="#ctx0" brushRef="#br0" timeOffset="9302.678">280 8 0 0 0,'0'0'489'0'0,"0"0"482"0"0,0 0 247 0 0,0 0 108 0 0,0 0-34 0 0,0 0-168 0 0,0 0-165 0 0,0 0-92 0 0,0 0-24 0 0,0 0 37 0 0,0 0 75 0 0,0 0 49 0 0,1-2-8 0 0,-1 0-1594 0 0,3-2 9455 0 0,-3 5-8669 0 0,3 21 970 0 0,20 64 584 0 0,-9-39-1448 0 0,-2 1 0 0 0,-2-1 0 0 0,-2 2-1 0 0,-3-1 1 0 0,-1 9-294 0 0,-6 275 386 0 0,19-273-238 0 0,-13 22 2127 0 0,-4-81-2279 0 0,0 0 6 0 0,0 0-4 0 0,0 0 12 0 0,0 0 20 0 0,0 0-16 0 0,0 0 0 0 0,0 0-4 0 0,0 0 5 0 0,0 0 4 0 0,0 0 3 0 0,0 0-18 0 0,0 0 12 0 0,0 0-8 0 0,0 0-6 0 0,0 0 19 0 0,0 0-9 0 0,0 0-4 0 0,0 0-3 0 0,0 0-7 0 0,0 0 3 0 0,0 0-14 0 0,0 0-9 0 0,0 0 0 0 0,13 11-2312 0 0,7 11-580 0 0,-12-18-7072 0 0,-7-4-1052 0 0</inkml:trace>
  <inkml:trace contextRef="#ctx0" brushRef="#br0" timeOffset="12570.354">1332 148 5897 0 0,'0'0'1571'0'0,"0"0"-77"0"0,0 0 162 0 0,0 0 194 0 0,0 0 110 0 0,0 0-122 0 0,0 0-304 0 0,0 0-310 0 0,0 0-262 0 0,0 0-210 0 0,0 0-157 0 0,-3 1-101 0 0,-10 4-62 0 0,10-3-53 0 0,3-2-45 0 0,0 15 563 0 0,-8 42-330 0 0,3 0 0 0 0,2 0 0 0 0,5 57-567 0 0,-1-21 298 0 0,5 319 512 0 0,-19-392-2142 0 0,8-26-3774 0 0,3-6-5668 0 0,2 11 1308 0 0</inkml:trace>
  <inkml:trace contextRef="#ctx0" brushRef="#br0" timeOffset="13072.201">1159 369 7258 0 0,'0'0'1569'0'0,"0"0"-152"0"0,0 0 0 0 0,0 0 167 0 0,0 0 134 0 0,0 0-51 0 0,0 0-249 0 0,0 0-322 0 0,0 0-236 0 0,0 0-184 0 0,0 0-114 0 0,0 0-42 0 0,0-18-53 0 0,1-55-48 0 0,-1 71-386 0 0,0 0 0 0 0,0 1 0 0 0,0-1 0 0 0,0 0 0 0 0,1 0 0 0 0,-1 0 0 0 0,1 0 0 0 0,-1 0 0 0 0,1 0 0 0 0,-1 0 0 0 0,1 1 0 0 0,0-1 0 0 0,0 0 0 0 0,0 0 1 0 0,0 1-1 0 0,0-1 0 0 0,0 1 0 0 0,1-1 0 0 0,-1 1 0 0 0,0 0 0 0 0,1-1 0 0 0,-1 1 0 0 0,1 0 0 0 0,0 0 0 0 0,-1 0 0 0 0,2-1-33 0 0,6-3 186 0 0,12-12 33 0 0,1 2 0 0 0,0 1 0 0 0,1 1 0 0 0,1 0 0 0 0,0 2 1 0 0,0 1-1 0 0,1 1 0 0 0,1 1 0 0 0,-1 1 0 0 0,1 1 0 0 0,9 0-219 0 0,-27 4 20 0 0,0 0 0 0 0,0 1 0 0 0,0 0 0 0 0,1 0 0 0 0,-1 0 1 0 0,0 1-1 0 0,0 1 0 0 0,1-1 0 0 0,-1 1 0 0 0,0 1 0 0 0,0-1 0 0 0,0 2 0 0 0,0-1 0 0 0,0 1 1 0 0,-1 0-1 0 0,1 0 0 0 0,-1 1 0 0 0,0 0 0 0 0,0 0 0 0 0,0 1 0 0 0,0 0 0 0 0,-1 0 0 0 0,0 1 1 0 0,0 0-1 0 0,3 4-20 0 0,-2 2 51 0 0,-1-1-1 0 0,0 2 1 0 0,-1-1 0 0 0,0 1 0 0 0,-1 0 0 0 0,-1 0 0 0 0,0 0-1 0 0,0 0 1 0 0,-1 0 0 0 0,-1 1 0 0 0,-1-1 0 0 0,0 1 0 0 0,0-1 0 0 0,-1 1-1 0 0,-1-1 1 0 0,0 0 0 0 0,-1 0 0 0 0,-1 0 0 0 0,0 0 0 0 0,0 0 0 0 0,-1-1-1 0 0,-1 1 1 0 0,0-1 0 0 0,-1-1 0 0 0,0 1 0 0 0,-1-1 0 0 0,0-1-1 0 0,-1 1 1 0 0,0-1 0 0 0,0-1 0 0 0,-2 1-51 0 0,9-8 7 0 0,-5 5 13 0 0,1 0 1 0 0,-1 0-1 0 0,-1-1 0 0 0,1 0 1 0 0,-1-1-1 0 0,0 1 1 0 0,0-2-1 0 0,-1 1 0 0 0,1-1 1 0 0,-1 0-1 0 0,0-1 1 0 0,0 0-1 0 0,0 0 1 0 0,-1-1-1 0 0,1-1 0 0 0,-9 2-20 0 0,11-3-39 0 0,0 0-1 0 0,0 0 0 0 0,0-1 0 0 0,0 0 0 0 0,1 0 1 0 0,-1 0-1 0 0,0-1 0 0 0,1 0 0 0 0,-1 0 0 0 0,1-1 1 0 0,-1 0-1 0 0,1 0 0 0 0,0 0 0 0 0,0-1 0 0 0,1 0 0 0 0,-1 0 1 0 0,1-1-1 0 0,0 1 0 0 0,0-1 0 0 0,-2-3 40 0 0,3 4-388 0 0,-1-2-407 0 0,4-1-3211 0 0,1 6-767 0 0,0 1-6799 0 0</inkml:trace>
  <inkml:trace contextRef="#ctx0" brushRef="#br0" timeOffset="15838.633">1530 1043 0 0 0,'0'0'907'0'0,"0"0"156"0"0,0 0 104 0 0,0 0 6 0 0,0 0-50 0 0,0 0-51 0 0,0 0-45 0 0,0 0-37 0 0,7 1 6024 0 0,20 1-5034 0 0,-14-8-1518 0 0,0 0 1 0 0,-1-1-1 0 0,1-1 0 0 0,-1 0 1 0 0,-1 0-1 0 0,1-1 1 0 0,-1-1-1 0 0,-1 0 0 0 0,0 0 1 0 0,-1-1-1 0 0,8-10-462 0 0,-11 12 107 0 0,12-15 58 0 0,0 0 0 0 0,-2-1 0 0 0,-1-1 0 0 0,0 0 0 0 0,-2-1 0 0 0,-2 0 0 0 0,0-1 0 0 0,-2-2-165 0 0,-5-21 611 0 0,-38 55-874 0 0,26 1 237 0 0,-1 1-1 0 0,1 1 1 0 0,1-1-1 0 0,-1 1 1 0 0,1 1-1 0 0,0-1 0 0 0,1 1 1 0 0,0 0-1 0 0,0 1 1 0 0,-1 4 26 0 0,6-12 0 0 0,0 0 0 0 0,0 1 0 0 0,1-1 0 0 0,-1 1 1 0 0,1-1-1 0 0,0 1 0 0 0,-1-1 0 0 0,1 1 0 0 0,0-1 0 0 0,0 1 1 0 0,0-1-1 0 0,0 1 0 0 0,0-1 0 0 0,0 1 0 0 0,0 0 0 0 0,0-1 1 0 0,1 1-1 0 0,-1-1 0 0 0,1 1 0 0 0,-1-1 0 0 0,1 0 0 0 0,0 1 0 0 0,-1-1 1 0 0,1 1-1 0 0,0-1 0 0 0,0 0 0 0 0,0 0 0 0 0,0 0 0 0 0,0 1 1 0 0,0-1-1 0 0,0 0 0 0 0,0 0 0 0 0,1 0 0 0 0,-1 0 0 0 0,0-1 1 0 0,1 1-1 0 0,-1 0 0 0 0,0-1 0 0 0,1 1 0 0 0,-1 0 0 0 0,1-1 0 0 0,70 10 106 0 0,-49-9-102 0 0,-14 0 2 0 0,-4-2-3 0 0,0 0 1 0 0,0 1 0 0 0,0 0-1 0 0,0 0 1 0 0,0 0-1 0 0,1 0 1 0 0,-1 1 0 0 0,0 0-1 0 0,0 0 1 0 0,-1 1-1 0 0,1-1 1 0 0,0 1 0 0 0,0 0-1 0 0,-1 0 1 0 0,1 1-1 0 0,-1-1 1 0 0,1 1-1 0 0,-1 0 1 0 0,0 0 0 0 0,0 0-1 0 0,-1 1 1 0 0,1 0-1 0 0,-1-1 1 0 0,0 1 0 0 0,1 0-1 0 0,-2 1 1 0 0,1-1-1 0 0,0 0 1 0 0,-1 1 0 0 0,0 0-1 0 0,1 2-3 0 0,-13 132 463 0 0,9-51 29 0 0,18-72-1117 0 0,-12-22-1026 0 0,0 0-5123 0 0,-4 3-4955 0 0</inkml:trace>
  <inkml:trace contextRef="#ctx0" brushRef="#br0" timeOffset="16400.193">2294 782 1816 0 0,'0'0'1665'0'0,"0"0"119"0"0,0 0 281 0 0,0 0 222 0 0,0 0 5 0 0,0 0-302 0 0,0 0-368 0 0,0 0-297 0 0,0 0-192 0 0,0 0-163 0 0,0 0-177 0 0,0 0-183 0 0,-4 0-155 0 0,1 0-373 0 0,0 1 0 0 0,0-1 1 0 0,0 1-1 0 0,0 0 0 0 0,0 0 0 0 0,0 1 0 0 0,0-1 0 0 0,0 0 0 0 0,1 1 1 0 0,-1 0-1 0 0,0 0 0 0 0,1 0 0 0 0,0 0 0 0 0,-1 0 0 0 0,1 0 1 0 0,0 0-1 0 0,0 1 0 0 0,0-1 0 0 0,0 1 0 0 0,0 1-82 0 0,-5 7 61 0 0,1-1 1 0 0,0 1-1 0 0,0 0 1 0 0,2 0-1 0 0,-1 1 0 0 0,1-1 1 0 0,1 1-1 0 0,0 0 0 0 0,1 0 1 0 0,0 0-1 0 0,1 0 0 0 0,0 1 1 0 0,1 10-62 0 0,1-19 19 0 0,0-1 0 0 0,0 1 0 0 0,0-1 0 0 0,1 0 1 0 0,0 0-1 0 0,-1 1 0 0 0,1-1 0 0 0,0 0 1 0 0,0-1-1 0 0,1 1 0 0 0,-1 0 0 0 0,1-1 0 0 0,-1 1 1 0 0,1-1-1 0 0,0 0 0 0 0,0 0 0 0 0,0 0 0 0 0,0 0 1 0 0,0 0-1 0 0,0-1 0 0 0,1 1 0 0 0,-1-1 1 0 0,1 0-1 0 0,-1 0 0 0 0,1 0 0 0 0,-1 0 0 0 0,1-1 1 0 0,-1 0-1 0 0,1 1 0 0 0,-1-1 0 0 0,1-1 0 0 0,1 1-19 0 0,5-2 111 0 0,0-1 0 0 0,0 0 0 0 0,-1-1-1 0 0,0 0 1 0 0,1 0 0 0 0,-1-1-1 0 0,-1-1 1 0 0,1 1 0 0 0,-1-1-1 0 0,0 0 1 0 0,0-1 0 0 0,0 0-1 0 0,-1 0 1 0 0,0-1 0 0 0,-1 0-1 0 0,0 0 1 0 0,0-1 0 0 0,-1 1 0 0 0,0-1-1 0 0,0 0 1 0 0,-1-1 0 0 0,0 1-1 0 0,-1-1 1 0 0,0 0 0 0 0,0 0-1 0 0,-1 0 1 0 0,-1 0 0 0 0,1 0-1 0 0,-2 0 1 0 0,1-5-111 0 0,0 11-12 0 0,-1 0 1 0 0,1 0-1 0 0,-1-1 0 0 0,0 1 0 0 0,0 0 1 0 0,0 0-1 0 0,-1 0 0 0 0,1 0 0 0 0,-1-1 1 0 0,0 1-1 0 0,0 0 0 0 0,0 0 0 0 0,-1 0 0 0 0,0 1 1 0 0,1-1-1 0 0,-1 0 0 0 0,0 0 0 0 0,-1 1 1 0 0,1 0-1 0 0,-1-1 0 0 0,0 1 0 0 0,1 0 1 0 0,-1 0-1 0 0,-1 0 0 0 0,1 1 0 0 0,0-1 1 0 0,-1 1-1 0 0,1 0 0 0 0,-1-1 0 0 0,0 2 0 0 0,1-1 1 0 0,-1 0-1 0 0,0 1 0 0 0,0 0 0 0 0,0 0 1 0 0,-1 0-1 0 0,1 0 0 0 0,0 1 0 0 0,-4-1 12 0 0,2 2-136 0 0,0-1-1 0 0,0 1 1 0 0,0 1-1 0 0,1-1 0 0 0,-1 1 1 0 0,0 0-1 0 0,1 0 1 0 0,-1 1-1 0 0,1-1 0 0 0,0 1 1 0 0,-1 0-1 0 0,1 1 1 0 0,1-1-1 0 0,-1 1 1 0 0,1 0-1 0 0,-1 0 0 0 0,1 1 1 0 0,-3 4 136 0 0,-18 23-3516 0 0,5 1-3928 0 0,13-20-3982 0 0</inkml:trace>
  <inkml:trace contextRef="#ctx0" brushRef="#br0" timeOffset="16818.229">2642 734 8490 0 0,'0'0'2486'0'0,"0"0"-418"0"0,0 0-206 0 0,0 0-130 0 0,0 0-211 0 0,0 0-279 0 0,0 0-329 0 0,0 0-295 0 0,0 0-207 0 0,0 0-160 0 0,0 0-83 0 0,0 0-63 0 0,0 0-47 0 0,-15 33-14 0 0,-48 102-15 0 0,48-81 12 0 0,17-49-34 0 0,0-1 38 0 0,1-1 0 0 0,0 1 0 0 0,0 0 0 0 0,0-1 0 0 0,1 0 0 0 0,-1 0-1 0 0,1 0 1 0 0,-1 0 0 0 0,1 0 0 0 0,0-1 0 0 0,0 1 0 0 0,1-1 0 0 0,-1 0 0 0 0,0 0 0 0 0,1-1 0 0 0,-1 0-1 0 0,1 1 1 0 0,-1-1 0 0 0,1-1 0 0 0,-1 1 0 0 0,1-1 0 0 0,0 0 0 0 0,-1 0 0 0 0,1 0 0 0 0,0 0 0 0 0,-1-1 0 0 0,1 0-1 0 0,-1 0 1 0 0,1 0 0 0 0,-1-1 0 0 0,1 1 0 0 0,-1-1 0 0 0,0 0 0 0 0,0 0 0 0 0,1-1 0 0 0,-2 1 0 0 0,1-1 0 0 0,0 0-1 0 0,-1 0 1 0 0,2-1-45 0 0,3-1 145 0 0,1-1 0 0 0,0 0 0 0 0,-1-1-1 0 0,0 0 1 0 0,-1 0 0 0 0,0-1 0 0 0,0 0 0 0 0,0 0-1 0 0,-1-1 1 0 0,0 0 0 0 0,-1 0 0 0 0,0 0-1 0 0,0 0 1 0 0,-1-1 0 0 0,0 0 0 0 0,-1 0-1 0 0,0 0 1 0 0,-1 0 0 0 0,0-1 0 0 0,0-5-145 0 0,-1 13 14 0 0,-1 0 0 0 0,0 1 0 0 0,0-1 1 0 0,0 0-1 0 0,0 0 0 0 0,0 0 0 0 0,-1 0 1 0 0,1 0-1 0 0,-1 1 0 0 0,0-1 0 0 0,0 0 1 0 0,0 0-1 0 0,0 1 0 0 0,-1-1 0 0 0,1 1 1 0 0,-1-1-1 0 0,1 1 0 0 0,-1-1 0 0 0,0 1 1 0 0,0 0-1 0 0,0 0 0 0 0,0 0 1 0 0,0 0-1 0 0,0 0 0 0 0,-1 1 0 0 0,1-1 1 0 0,-1 1-1 0 0,1-1 0 0 0,-1 1 0 0 0,1 0 1 0 0,-1 0-1 0 0,0 0 0 0 0,0 0 0 0 0,0 0 1 0 0,-1 1-16 0 0,-2-1-62 0 0,1 1 0 0 0,0-1 0 0 0,-1 2 0 0 0,1-1 0 0 0,0 0 0 0 0,0 1 0 0 0,-1 0-1 0 0,1 0 1 0 0,0 1 0 0 0,0 0 0 0 0,0-1 0 0 0,0 2 0 0 0,1-1 0 0 0,-1 0-1 0 0,-2 3 65 0 0,-37 38-8130 0 0,35-32-3503 0 0</inkml:trace>
  <inkml:trace contextRef="#ctx0" brushRef="#br0" timeOffset="19384.623">2896 314 432 0 0,'0'0'1718'0'0,"0"0"-37"0"0,0 0 45 0 0,0 0 101 0 0,0 0-68 0 0,0 0-172 0 0,0 0-270 0 0,0 0-300 0 0,0 0-247 0 0,0 0-148 0 0,0 0-28 0 0,0 0 31 0 0,0 0 37 0 0,0 5-7 0 0,0-3-549 0 0,0 1 1 0 0,1-1-1 0 0,-1 0 1 0 0,0 1-1 0 0,1-1 1 0 0,0 1-1 0 0,-1-1 1 0 0,1 0 0 0 0,0 0-1 0 0,0 0 1 0 0,0 1-1 0 0,1-1 1 0 0,-1 0-1 0 0,0 0 1 0 0,1 0-1 0 0,0-1 1 0 0,-1 1 0 0 0,1 0-1 0 0,0-1 1 0 0,0 1-1 0 0,0-1 1 0 0,0 1-1 0 0,0-1 1 0 0,0 0-1 0 0,0 0 1 0 0,0 0 0 0 0,0 0-1 0 0,1 0 1 0 0,0 0-107 0 0,5 3 162 0 0,-1-1 0 0 0,1 0 0 0 0,0 0-1 0 0,-1-1 1 0 0,1 0 0 0 0,0 0 0 0 0,1 0 0 0 0,-1-1 0 0 0,0-1 0 0 0,0 1 0 0 0,0-1 0 0 0,1-1 0 0 0,-1 1 0 0 0,0-2 0 0 0,0 1 0 0 0,0-1 0 0 0,0 0 0 0 0,0-1 0 0 0,0 1 0 0 0,-1-2 0 0 0,1 1 0 0 0,-1-1 0 0 0,0 0 0 0 0,0 0 0 0 0,0-1 0 0 0,-1 0 0 0 0,0-1 0 0 0,0 1 0 0 0,1-2-162 0 0,-1-1 111 0 0,0-1 1 0 0,0 0 0 0 0,-1 0 0 0 0,-1-1 0 0 0,0 0 0 0 0,0 1 0 0 0,-1-1-1 0 0,0 0 1 0 0,0-1 0 0 0,-1 1 0 0 0,-1 0 0 0 0,1-1 0 0 0,-2 1-1 0 0,0-1 1 0 0,0-4-112 0 0,0 14 7 0 0,0 1 0 0 0,0-1 0 0 0,0 1-1 0 0,0-1 1 0 0,0 0 0 0 0,0 1 0 0 0,0-1 0 0 0,0 0-1 0 0,0 1 1 0 0,0-1 0 0 0,0 1 0 0 0,0-1-1 0 0,-1 1 1 0 0,1-1 0 0 0,0 0 0 0 0,0 1-1 0 0,-1-1 1 0 0,1 1 0 0 0,0-1 0 0 0,-1 1 0 0 0,1-1-1 0 0,-1 1 1 0 0,1-1 0 0 0,-1 1 0 0 0,1 0-1 0 0,0-1 1 0 0,-1 1 0 0 0,0 0 0 0 0,1-1 0 0 0,-1 1-1 0 0,1 0 1 0 0,-1-1 0 0 0,1 1 0 0 0,-1 0-1 0 0,1 0 1 0 0,-1 0 0 0 0,0 0 0 0 0,1 0-1 0 0,-1-1 1 0 0,0 1 0 0 0,1 0 0 0 0,-1 0 0 0 0,1 1-1 0 0,-1-1 1 0 0,0 0 0 0 0,1 0 0 0 0,-1 0-1 0 0,1 0 1 0 0,-1 0 0 0 0,0 1 0 0 0,1-1 0 0 0,-1 0-1 0 0,1 0 1 0 0,-1 1 0 0 0,1-1 0 0 0,-1 1-1 0 0,1-1 1 0 0,-1 0 0 0 0,1 1 0 0 0,-1-1-1 0 0,1 1 1 0 0,0-1 0 0 0,-1 1 0 0 0,1 0-7 0 0,-9 25 15 0 0,0 0 0 0 0,3 1 0 0 0,0 0 0 0 0,1 1 0 0 0,2-1 0 0 0,1 1 0 0 0,1 0 0 0 0,1 0 1 0 0,2 8-16 0 0,-2 3 44 0 0,28 461 429 0 0,-27-481-437 0 0,-1 0 0 0 0,-1-1 0 0 0,-1 1-1 0 0,-1 0 1 0 0,0-1 0 0 0,-1 0 0 0 0,-4 10-36 0 0,-54 98 177 0 0,-2-42-47 0 0,63-83-140 0 0,0-1 0 0 0,0 1 0 0 0,0 0 0 0 0,0-1 0 0 0,0 0 0 0 0,0 1 1 0 0,0-1-1 0 0,0 0 0 0 0,0 1 0 0 0,0-1 0 0 0,0 0 0 0 0,0 0 0 0 0,0 0 0 0 0,0 0 1 0 0,0 0-1 0 0,0 0 0 0 0,0 0 0 0 0,0 0 0 0 0,0 0 0 0 0,0 0 0 0 0,0-1 0 0 0,0 1 1 0 0,0 0-1 0 0,0-1 0 0 0,0 1 0 0 0,0-1 0 0 0,0 1 0 0 0,0-1 0 0 0,0 1 0 0 0,0-1 1 0 0,1 0-1 0 0,-1 0 0 0 0,0 1 0 0 0,0-1 0 0 0,1 0 0 0 0,-1 0 0 0 0,0 0 1 0 0,1 1-1 0 0,-1-1 0 0 0,1 0 0 0 0,-1 0 0 0 0,1 0 0 0 0,0 0 0 0 0,-1 0 0 0 0,1 0 1 0 0,0 0-1 0 0,0 0 0 0 0,0 0 0 0 0,0 0 0 0 0,0-1 0 0 0,0 1 0 0 0,0 0 10 0 0,-1 1-18 0 0,-10-30-3962 0 0,9 8-6155 0 0,2 14-1335 0 0</inkml:trace>
  <inkml:trace contextRef="#ctx0" brushRef="#br0" timeOffset="19835.481">2885 932 9530 0 0,'0'0'2241'0'0,"0"0"-526"0"0,0 0-318 0 0,0 0-117 0 0,0 0-65 0 0,0 0-98 0 0,0 0-124 0 0,0 0-114 0 0,0 0-81 0 0,0 0-62 0 0,0 0-96 0 0,0 0-124 0 0,0 0-77 0 0,30-12-39 0 0,92-39-27 0 0,181-73 2036 0 0,-264 116-1927 0 0,-32 30-27 0 0,-3 148 1051 0 0,7-116-1081 0 0,-10-59-2589 0 0,0 0-3597 0 0,-1 1-6642 0 0</inkml:trace>
  <inkml:trace contextRef="#ctx0" brushRef="#br0" timeOffset="24857.218">4005 450 5761 0 0,'0'0'1207'0'0,"0"0"-472"0"0,0 0 26 0 0,0 0 465 0 0,0 0 429 0 0,0 0 207 0 0,0 0-267 0 0,0 0-535 0 0,0 0-381 0 0,0 0-194 0 0,0 0-35 0 0,0 0 137 0 0,5 2 111 0 0,92 22 3558 0 0,-84-24-4084 0 0,0 0 0 0 0,0 0 0 0 0,-1-1 1 0 0,1-1-1 0 0,0 0 0 0 0,-1-1 0 0 0,1-1 0 0 0,-1 0 0 0 0,0 0 0 0 0,0-1 1 0 0,0-1-1 0 0,-1 0 0 0 0,0 0 0 0 0,0-1 0 0 0,-1 0 0 0 0,1-1 0 0 0,-2-1 1 0 0,1 1-1 0 0,-1-1 0 0 0,-1-1 0 0 0,1 0 0 0 0,-2 0 0 0 0,1-1 0 0 0,1-4-172 0 0,10-66 658 0 0,-73 74-425 0 0,49 9-240 0 0,-1 1 0 0 0,1-1 0 0 0,0 1 0 0 0,0 0 0 0 0,1 1-1 0 0,-1-1 1 0 0,0 1 0 0 0,1 0 0 0 0,0 0 0 0 0,0 0 0 0 0,0 1-1 0 0,1-1 1 0 0,-1 1 0 0 0,1 0 0 0 0,0 0 0 0 0,1 0 0 0 0,-1 1-1 0 0,1-1 1 0 0,-2 6 7 0 0,-1 8 5 0 0,0 1 0 0 0,1-1-1 0 0,1 1 1 0 0,1 0 0 0 0,1-1-1 0 0,1 1 1 0 0,0 0 0 0 0,3 16-5 0 0,39 169 185 0 0,-29-140-114 0 0,-2 2 1 0 0,-3-1-1 0 0,-3 1 0 0 0,-3 29-71 0 0,-4-79 28 0 0,-1-1 0 0 0,0 1 0 0 0,-1-1 0 0 0,-1 0 0 0 0,0 0 0 0 0,-1 0 0 0 0,-1-1 0 0 0,-1 0 0 0 0,-6 9-28 0 0,8-13 2 0 0,0-1-1 0 0,-1 1 1 0 0,-1-2-1 0 0,0 1 1 0 0,0-1-1 0 0,-1 0 1 0 0,0-1-1 0 0,0 0 1 0 0,-1 0-1 0 0,0-1 1 0 0,-1-1-1 0 0,1 1 1 0 0,-1-2-1 0 0,-1 1 1 0 0,1-2-1 0 0,-5 2-1 0 0,13-5-2 0 0,0 0 0 0 0,1 0 0 0 0,-1 0-1 0 0,0 0 1 0 0,0-1 0 0 0,0 1 0 0 0,0-1-1 0 0,-1 0 1 0 0,1 0 0 0 0,0 0 0 0 0,0 0-1 0 0,0 0 1 0 0,0-1 0 0 0,0 1 0 0 0,0-1-1 0 0,0 0 1 0 0,0 0 0 0 0,1 0 0 0 0,-1 0 0 0 0,0-1-1 0 0,0 1 1 0 0,1-1 0 0 0,-1 0 0 0 0,1 1-1 0 0,-1-1 1 0 0,1 0 0 0 0,0-1 0 0 0,0 1-1 0 0,0 0 1 0 0,0-1 0 0 0,0 1 0 0 0,0-1-1 0 0,1 1 1 0 0,-1-1 0 0 0,0-2 2 0 0,-2-15-2 0 0,0 0 1 0 0,2-1-1 0 0,0 1 1 0 0,1-1 0 0 0,1 0-1 0 0,1 1 1 0 0,1-1-1 0 0,1 0 1 0 0,1 1-1 0 0,0 0 1 0 0,2 0-1 0 0,4-11 2 0 0,-4 20 8 0 0,1 0 0 0 0,0 0 0 0 0,0 1 0 0 0,1-1 0 0 0,0 2 0 0 0,1-1 0 0 0,0 1 0 0 0,1 1-1 0 0,0 0 1 0 0,0 0 0 0 0,1 1 0 0 0,0 0 0 0 0,0 1 0 0 0,0 0 0 0 0,1 1 0 0 0,0 0-1 0 0,0 1 1 0 0,0 0 0 0 0,1 1 0 0 0,-1 0 0 0 0,1 1 0 0 0,5 0-8 0 0,40-15 1 0 0,73-15-16 0 0,-27 16-3747 0 0,-82 9-1900 0 0,-13 4-2827 0 0,-5 2-2349 0 0</inkml:trace>
  <inkml:trace contextRef="#ctx0" brushRef="#br0" timeOffset="25205.836">4730 748 11707 0 0,'0'0'2597'0'0,"0"0"-527"0"0,0 0-413 0 0,0 0-192 0 0,0 0-209 0 0,0 0-245 0 0,0 0-205 0 0,0 0-167 0 0,0 0-130 0 0,0 0-97 0 0,0 0-80 0 0,0 0-82 0 0,-18 21-52 0 0,-55 66-48 0 0,69-84-137 0 0,1 0 0 0 0,0 0 0 0 0,0 1 0 0 0,0-1 0 0 0,1 1 0 0 0,0 0 0 0 0,-1 0 0 0 0,1-1 0 0 0,0 2 0 0 0,1-1 0 0 0,-1 0 0 0 0,1 0 0 0 0,0 0 0 0 0,0 1 0 0 0,0-1 0 0 0,0 5-13 0 0,0 5 24 0 0,0-11-25 0 0,0 0 1 0 0,0 1-1 0 0,1-1 1 0 0,-1 0-1 0 0,1 1 1 0 0,0-1-1 0 0,0 0 1 0 0,0 1-1 0 0,1-1 1 0 0,-1 0-1 0 0,1 1 1 0 0,0-1-1 0 0,0 0 1 0 0,0 0-1 0 0,0 0 1 0 0,0 1-1 0 0,1-1 0 0 0,-1-1 1 0 0,1 1-1 0 0,0 0 1 0 0,0 0-1 0 0,0 0 1 0 0,0-1-1 0 0,0 1 1 0 0,1-1-1 0 0,-1 0 1 0 0,1 0-1 0 0,-1 0 1 0 0,1 0-1 0 0,0 0 1 0 0,0 0-1 0 0,0-1 1 0 0,0 0-1 0 0,0 1 1 0 0,0-1-1 0 0,1 0 1 0 0,-1 0-1 0 0,0-1 1 0 0,1 1 0 0 0,2 0 54 0 0,0-1 0 0 0,0 0 0 0 0,0 0 0 0 0,0 0 0 0 0,1-1 0 0 0,-1 0 0 0 0,0 0 0 0 0,0-1 0 0 0,0 1 0 0 0,-1-1 0 0 0,1-1 0 0 0,0 1 0 0 0,-1-1 0 0 0,1 0 0 0 0,-1 0 0 0 0,0 0 0 0 0,0-1 0 0 0,0 0 0 0 0,-1 0 0 0 0,1 0 0 0 0,-1 0 0 0 0,0-1 0 0 0,0 0 0 0 0,0 0-54 0 0,1-1 83 0 0,1 0 1 0 0,-1 0-1 0 0,-1-1 0 0 0,1 0 0 0 0,-1 0 1 0 0,0 0-1 0 0,-1 0 0 0 0,0 0 1 0 0,0-1-1 0 0,0 0 0 0 0,-1 1 0 0 0,0-1 1 0 0,-1 0-1 0 0,0 0 0 0 0,0 0 1 0 0,0 0-1 0 0,-1 0 0 0 0,0 0 0 0 0,-1 0 1 0 0,0-4-84 0 0,-1 8-55 0 0,0 0 0 0 0,0 1 0 0 0,0-1 0 0 0,0 0 1 0 0,0 1-1 0 0,-1 0 0 0 0,0-1 0 0 0,0 1 0 0 0,1 0 1 0 0,-2 0-1 0 0,1 1 0 0 0,0-1 0 0 0,-1 1 0 0 0,1-1 1 0 0,-1 1-1 0 0,1 0 0 0 0,-1 1 0 0 0,0-1 0 0 0,0 0 0 0 0,0 1 1 0 0,0 0-1 0 0,0 0 0 0 0,0 0 0 0 0,0 1 0 0 0,-1-1 1 0 0,1 1-1 0 0,0 0 0 0 0,0 0 0 0 0,0 1 0 0 0,-1-1 1 0 0,1 1-1 0 0,0 0 0 0 0,0 0 0 0 0,0 0 0 0 0,0 1 1 0 0,0-1-1 0 0,0 1 0 0 0,1 0 0 0 0,-1 0 0 0 0,-3 2 55 0 0,-19 23-2632 0 0,15-14-2549 0 0,2-2-6485 0 0</inkml:trace>
  <inkml:trace contextRef="#ctx0" brushRef="#br0" timeOffset="25621.98">4934 1013 6601 0 0,'0'0'5547'0'0,"0"0"-3021"0"0,0 0-923 0 0,0 0 21 0 0,0 0-1 0 0,0 0-151 0 0,0 0-305 0 0,0 0-317 0 0,0 0-205 0 0,0 0-115 0 0,0 0-67 0 0,0 0-61 0 0,0 0-50 0 0,-4 10-45 0 0,-15 27-36 0 0,15-28-35 0 0,4-9-13 0 0,0 0 18 0 0,0 0 32 0 0,0 0 37 0 0,5-19 1342 0 0,80-172-1 0 0,0 33-1197 0 0,-58 212-760 0 0,19-2-1692 0 0,-37-52-4037 0 0,-7 0-296 0 0,0 0-6669 0 0</inkml:trace>
  <inkml:trace contextRef="#ctx0" brushRef="#br0" timeOffset="57431.119">387 2022 0 0 0,'0'0'289'0'0,"0"0"1149"0"0,0 0 688 0 0,0 0 404 0 0,0 0 84 0 0,0 0-250 0 0,0 0-443 0 0,0 0-425 0 0,0 0-315 0 0,0 0-243 0 0,0 0-130 0 0,-5 0-73 0 0,-6-1-469 0 0,-1 1 0 0 0,0 0 0 0 0,0 1 0 0 0,0 0 0 0 0,1 1 0 0 0,-1 0 0 0 0,0 1-1 0 0,1 0 1 0 0,0 1 0 0 0,0 0 0 0 0,0 1 0 0 0,0 0 0 0 0,1 1 0 0 0,0 0 0 0 0,0 1 0 0 0,0 0 0 0 0,-1 2-266 0 0,-1-2 32 0 0,1 1 0 0 0,0 1 1 0 0,0 0-1 0 0,1 1 0 0 0,0 0 0 0 0,0 1 1 0 0,1 0-1 0 0,1 0 0 0 0,0 1 0 0 0,0 0 0 0 0,1 0 1 0 0,1 0-1 0 0,0 1 0 0 0,1 0 0 0 0,0 1 1 0 0,1-1-1 0 0,0 1 0 0 0,-1 13-32 0 0,3-20 20 0 0,1 0 1 0 0,0 0-1 0 0,0 0 0 0 0,1 1 0 0 0,0-1 1 0 0,0 0-1 0 0,1 1 0 0 0,-1-1 0 0 0,2 0 1 0 0,-1 0-1 0 0,1 0 0 0 0,0 0 1 0 0,0 0-1 0 0,1 0 0 0 0,0-1 0 0 0,0 1 1 0 0,1-1-1 0 0,0 0 0 0 0,0 0 0 0 0,0 0 1 0 0,1 0-1 0 0,0-1 0 0 0,0 0 1 0 0,0 0-1 0 0,1 0 0 0 0,-1-1 0 0 0,1 1 1 0 0,0-1-1 0 0,1-1 0 0 0,1 2-20 0 0,2-2 80 0 0,0 0-1 0 0,0 0 1 0 0,0-1 0 0 0,0 0-1 0 0,0-1 1 0 0,1 0-1 0 0,-1-1 1 0 0,1 0 0 0 0,-1 0-1 0 0,0-1 1 0 0,1 0-1 0 0,-1-1 1 0 0,0-1 0 0 0,0 1-1 0 0,0-2 1 0 0,8-3-80 0 0,9-4 154 0 0,-1-2 1 0 0,0-1-1 0 0,-2-1 1 0 0,1-1-1 0 0,11-11-154 0 0,-1-3 144 0 0,-2-2 0 0 0,-1-1-1 0 0,-1-1 1 0 0,-2-2 0 0 0,-2-1 0 0 0,-1-1 0 0 0,20-40-144 0 0,-35 59-2 0 0,0 1 0 0 0,-1-1 0 0 0,-2-1-1 0 0,0 0 1 0 0,0 0 0 0 0,-2-1 0 0 0,-1 1 0 0 0,-1-1 0 0 0,0 0 0 0 0,-2-1 0 0 0,0 1 0 0 0,-1-1 0 0 0,-1 1 0 0 0,-2 0 0 0 0,0-1 0 0 0,-1 1-1 0 0,-1 0 1 0 0,-1 0 0 0 0,0 1 0 0 0,-2-1 0 0 0,-1 1 0 0 0,0 1 0 0 0,-1-1 0 0 0,-2 1 0 0 0,-8-13 2 0 0,11 22-46 0 0,0 1 0 0 0,-1 0 0 0 0,0 0 1 0 0,-1 1-1 0 0,0 0 0 0 0,0 0 0 0 0,0 1 1 0 0,-1 1-1 0 0,-4-2 46 0 0,11 6-16 0 0,0 0 0 0 0,-1 0 0 0 0,1 0 0 0 0,0 1 1 0 0,-1 0-1 0 0,1 0 0 0 0,-1 0 0 0 0,1 1 0 0 0,-1-1 0 0 0,0 1 0 0 0,1 0 1 0 0,-1 0-1 0 0,1 1 0 0 0,-1-1 0 0 0,0 1 0 0 0,1 0 0 0 0,0 0 0 0 0,-1 1 1 0 0,1-1-1 0 0,0 1 0 0 0,-1 0 0 0 0,1 0 0 0 0,0 1 0 0 0,0-1 0 0 0,1 1 1 0 0,-4 2 15 0 0,-7 9 17 0 0,1 1 1 0 0,0 0-1 0 0,1 1 0 0 0,1 1 1 0 0,0-1-1 0 0,1 2 1 0 0,1-1-1 0 0,1 2 1 0 0,0-1-1 0 0,2 1 1 0 0,0 0-1 0 0,1 0 0 0 0,1 1 1 0 0,0-1-1 0 0,2 1 1 0 0,0 0-1 0 0,1 0 1 0 0,2 0-1 0 0,0 0 1 0 0,0 0-1 0 0,2-1 0 0 0,1 1 1 0 0,0-1-1 0 0,1 1 1 0 0,4 6-18 0 0,8 17 135 0 0,2 0 0 0 0,1-2 0 0 0,3 0 0 0 0,1-1 0 0 0,2-2-1 0 0,1 0 1 0 0,2-2 0 0 0,2-1 0 0 0,1-1 0 0 0,33 25-135 0 0,46 27 1330 0 0,-129-109-954 0 0,-20 1-2214 0 0,45 15-9276 0 0,-4 7 2219 0 0</inkml:trace>
  <inkml:trace contextRef="#ctx0" brushRef="#br0" timeOffset="57713.936">1103 2184 8738 0 0,'0'0'1962'0'0,"0"0"-742"0"0,0 0-303 0 0,0 0 164 0 0,0 0 194 0 0,0 0 60 0 0,0 0-154 0 0,0 0-282 0 0,0 0-218 0 0,0 0-123 0 0,0 0-86 0 0,0 0-79 0 0,0 0-66 0 0,3 26-45 0 0,8 80-61 0 0,-7-43 651 0 0,-5-56-3033 0 0,1-6-482 0 0,0-5-3202 0 0,0 0-5304 0 0</inkml:trace>
  <inkml:trace contextRef="#ctx0" brushRef="#br0" timeOffset="58101.738">1043 1846 7618 0 0,'0'0'2225'0'0,"0"0"-486"0"0,0 0-158 0 0,0 0 23 0 0,0 0 5 0 0,0 0-132 0 0,0 0-302 0 0,0 0-352 0 0,0 0-259 0 0,0 0-175 0 0,0 0-98 0 0,0 0-48 0 0,0 0-59 0 0,-2-10-60 0 0,1 8-121 0 0,-7-26 85 0 0,-1 57 137 0 0,9-29-210 0 0,0 1 0 0 0,0 0 1 0 0,0-1-1 0 0,0 1 0 0 0,0 0 0 0 0,0-1 0 0 0,0 1 1 0 0,0 0-1 0 0,1-1 0 0 0,-1 1 0 0 0,0-1 1 0 0,0 1-1 0 0,1 0 0 0 0,-1-1 0 0 0,1 1 0 0 0,-1-1 1 0 0,0 1-1 0 0,1-1 0 0 0,-1 1 0 0 0,1-1 0 0 0,-1 1 1 0 0,1-1-1 0 0,-1 0 0 0 0,1 1 0 0 0,0-1 0 0 0,-1 0 1 0 0,1 1-1 0 0,-1-1 0 0 0,1 0 0 0 0,0 0 0 0 0,-1 1 1 0 0,1-1-1 0 0,0 0 0 0 0,-1 0 0 0 0,1 0 0 0 0,0 0 1 0 0,-1 0-1 0 0,1 0 0 0 0,0 0 0 0 0,-1 0 0 0 0,1 0 1 0 0,0 0-1 0 0,-1 0 0 0 0,1-1 0 0 0,0 1 1 0 0,-1 0-1 0 0,1 0 0 0 0,-1-1 0 0 0,1 1 0 0 0,0 0 1 0 0,-1-1-1 0 0,1 1 0 0 0,-1-1 0 0 0,1 1 0 0 0,-1 0 1 0 0,1-1-1 0 0,-1 1 0 0 0,0-1 0 0 0,1 0 0 0 0,-1 1 1 0 0,1-1-1 0 0,-1 0-15 0 0,42-29 567 0 0,-40 29-661 0 0,-3 1 118 0 0,1 0 0 0 0,-1-1 1 0 0,1 1-1 0 0,0 0 0 0 0,-1 0 0 0 0,1 0 0 0 0,-1-1 0 0 0,1 1 0 0 0,0 0 0 0 0,-1 0 0 0 0,1-1 0 0 0,0 1 1 0 0,-1 0-1 0 0,1-1 0 0 0,0 1 0 0 0,-1-1 0 0 0,1 1 0 0 0,0 0 0 0 0,0-1 0 0 0,0 1 0 0 0,-1-1 0 0 0,1 1 1 0 0,0-1-1 0 0,0 1 0 0 0,0 0 0 0 0,0-1 0 0 0,0 1 0 0 0,0-1 0 0 0,0 1 0 0 0,0-1 0 0 0,0 1 0 0 0,0-1 0 0 0,0 1 1 0 0,0-1-1 0 0,0 1 0 0 0,0 0 0 0 0,0-1 0 0 0,0 1 0 0 0,0-1 0 0 0,1 1 0 0 0,-1-1 0 0 0,0 1 0 0 0,0 0 1 0 0,1-1-1 0 0,-1 1 0 0 0,0-1 0 0 0,0 1 0 0 0,1 0 0 0 0,-1-1 0 0 0,1 1 0 0 0,-1 0 0 0 0,0 0 0 0 0,1-1 1 0 0,-1 1-1 0 0,0 0 0 0 0,1 0 0 0 0,-1 0 0 0 0,1-1-24 0 0,8 4-3776 0 0,-3-2-2033 0 0,-2-1-5613 0 0</inkml:trace>
  <inkml:trace contextRef="#ctx0" brushRef="#br0" timeOffset="59635.947">2574 2295 17524 0 0,'0'0'1276'0'0,"0"0"-366"0"0,0 0-72 0 0,0 0 73 0 0,0 0 19 0 0,0 0-143 0 0,0 0-275 0 0,0 0-220 0 0,0 0-120 0 0,0 0-76 0 0,0 0-36 0 0,0 0-29 0 0,1 31-86 0 0,2 96-68 0 0,5-64-1900 0 0,-8-63 1575 0 0,0 2 217 0 0,1-1-7216 0 0,1-1-4060 0 0</inkml:trace>
  <inkml:trace contextRef="#ctx0" brushRef="#br0" timeOffset="59883.53">2629 2081 13027 0 0,'0'0'3064'0'0,"0"0"-1271"0"0,0 0-457 0 0,0 0-152 0 0,0 0-199 0 0,0 0-265 0 0,0 0-320 0 0,0 0-360 0 0,0 0-216 0 0,0 0-112 0 0,0 0-88 0 0,0 0-120 0 0,0 0-321 0 0,0 0-1463 0 0,41-44-10067 0 0</inkml:trace>
  <inkml:trace contextRef="#ctx0" brushRef="#br0" timeOffset="60180.958">3025 2170 6441 0 0,'0'0'4003'0'0,"0"0"-1520"0"0,0 0-576 0 0,0 0-92 0 0,0 0-165 0 0,0 0-191 0 0,0 0-294 0 0,0 0-281 0 0,0 0-194 0 0,0 0-153 0 0,0 0-85 0 0,0 0-81 0 0,-8-5-78 0 0,-29-15-70 0 0,35 20-198 0 0,0-1-1 0 0,0 1 1 0 0,0-1-1 0 0,0 1 1 0 0,0 0-1 0 0,0 0 1 0 0,0 0-1 0 0,0 1 0 0 0,0-1 1 0 0,0 0-1 0 0,0 1 1 0 0,0-1-1 0 0,0 1 1 0 0,0-1-1 0 0,1 1 1 0 0,-1 0-1 0 0,0 0 1 0 0,0 0-1 0 0,0 0 1 0 0,1 0-1 0 0,-1 1 1 0 0,1-1-1 0 0,-1 0 1 0 0,1 1-1 0 0,-1-1 0 0 0,1 1 1 0 0,0 0-1 0 0,-1-1-24 0 0,-2 4 51 0 0,-3 1-26 0 0,0 1-1 0 0,1 0 1 0 0,0 0-1 0 0,0 0 1 0 0,1 1-1 0 0,0 0 1 0 0,0 0-1 0 0,1 0 1 0 0,0 1-1 0 0,0 0 1 0 0,1-1-1 0 0,0 1 1 0 0,1 0-1 0 0,0 0 1 0 0,0 1-1 0 0,1-1 1 0 0,0 0-1 0 0,1 1 1 0 0,0-1-1 0 0,0 0 1 0 0,1 1-1 0 0,0 0-24 0 0,3-3 40 0 0,0 0 1 0 0,1 0-1 0 0,-1 0 0 0 0,1-1 0 0 0,0 0 1 0 0,1 0-1 0 0,0 0 0 0 0,0-1 0 0 0,0 1 1 0 0,0-2-1 0 0,1 1 0 0 0,0-1 0 0 0,0 0 0 0 0,0 0 1 0 0,0 0-1 0 0,1-1 0 0 0,-1-1 0 0 0,1 1 1 0 0,0-1-1 0 0,0 0 0 0 0,0-1 0 0 0,0 0 1 0 0,0 0-1 0 0,0-1 0 0 0,0 0 0 0 0,0 0 1 0 0,0-1-1 0 0,0 0 0 0 0,0 0-40 0 0,-5 1 29 0 0,0 0 1 0 0,0-1-1 0 0,0 1 1 0 0,0 0-1 0 0,0-1 1 0 0,0 1-1 0 0,0-1 0 0 0,0 0 1 0 0,-1 0-1 0 0,1 0 1 0 0,0-1-1 0 0,-1 1 0 0 0,1 0 1 0 0,-1-1-1 0 0,1 0 1 0 0,-1 0-1 0 0,1 0 1 0 0,-1 0-1 0 0,0 0 0 0 0,0 0 1 0 0,0 0-1 0 0,-1-1 1 0 0,1 1-1 0 0,0-1 0 0 0,-1 1 1 0 0,1-1-1 0 0,-1 1 1 0 0,0-1-1 0 0,0 0 1 0 0,0 0-1 0 0,0 0 0 0 0,-1 0 1 0 0,1 0-1 0 0,-1 1 1 0 0,0-3-30 0 0,0-14-1199 0 0,0 14-3029 0 0,0 0-5158 0 0,0 4-1942 0 0</inkml:trace>
  <inkml:trace contextRef="#ctx0" brushRef="#br0" timeOffset="61103.43">3325 2210 8170 0 0,'0'0'1912'0'0,"0"0"-207"0"0,0 0 2 0 0,0 0-23 0 0,0 0-142 0 0,0 0-354 0 0,0 0-347 0 0,0 0-149 0 0,0 0 9 0 0,0 0 15 0 0,0 0-111 0 0,0 0-99 0 0,0 0-106 0 0,0 15-79 0 0,10 109 381 0 0,-10-119-661 0 0,0 1 0 0 0,1-1 0 0 0,0 0 0 0 0,1 0 0 0 0,-1-1 0 0 0,1 1 0 0 0,-1 0 0 0 0,2 0 0 0 0,-1-1 1 0 0,0 1-1 0 0,1-1 0 0 0,0 0 0 0 0,0 1 0 0 0,0-2 0 0 0,0 1 0 0 0,1 0 0 0 0,0 0 0 0 0,0-1 0 0 0,0 0 0 0 0,0 0 0 0 0,0 0 1 0 0,0 0-1 0 0,1-1 0 0 0,-1 0 0 0 0,1 0 0 0 0,0 0 0 0 0,0 0 0 0 0,0-1 0 0 0,0 0 0 0 0,0 0 0 0 0,3 0-41 0 0,-1-1 126 0 0,1 0-1 0 0,-1-1 1 0 0,0 0-1 0 0,1 0 0 0 0,-1-1 1 0 0,0 0-1 0 0,0 0 1 0 0,0-1-1 0 0,0 0 1 0 0,-1 0-1 0 0,1 0 1 0 0,-1-1-1 0 0,0 0 0 0 0,0-1 1 0 0,0 1-1 0 0,0-1 1 0 0,4-4-126 0 0,5-8 148 0 0,-1 1-1 0 0,-1-2 1 0 0,0 0 0 0 0,-1-1 0 0 0,-1 0 0 0 0,-1 0-1 0 0,4-11-147 0 0,-7 15 38 0 0,-6 15-62 0 0,-1 1 1 0 0,0-1-1 0 0,0 0 0 0 0,1 1 1 0 0,-1-1-1 0 0,0 0 0 0 0,0 0 1 0 0,1 1-1 0 0,-1-1 0 0 0,0 0 1 0 0,1 0-1 0 0,-1 0 0 0 0,0 0 1 0 0,1 1-1 0 0,-1-1 0 0 0,0 0 0 0 0,1 0 1 0 0,-1 0-1 0 0,0 0 0 0 0,1 0 1 0 0,-1 0-1 0 0,0 0 0 0 0,1 0 1 0 0,-1 0-1 0 0,0 0 0 0 0,1 0 1 0 0,0 0 23 0 0,-3 17-15 0 0,1-12-11 0 0,0 0 0 0 0,0 1 0 0 0,1-1 0 0 0,0 0 0 0 0,0 1 0 0 0,0-1 0 0 0,0 0 0 0 0,1 1 0 0 0,0-1 0 0 0,0 0 0 0 0,0 0 0 0 0,1 0 0 0 0,-1 0 0 0 0,1 0-1 0 0,1 0 1 0 0,-1 0 0 0 0,1 0 0 0 0,-1-1 0 0 0,1 1 0 0 0,1-1 0 0 0,-1 0 0 0 0,1 0 0 0 0,-1 0 0 0 0,1 0 0 0 0,0-1 0 0 0,0 0 0 0 0,1 1 0 0 0,-1-2-1 0 0,1 1 1 0 0,0 0 0 0 0,1 0 26 0 0,4 0 23 0 0,0-1-1 0 0,0 0 0 0 0,0-1 1 0 0,0 0-1 0 0,1 0 1 0 0,-1-1-1 0 0,0 0 0 0 0,0-1 1 0 0,0 0-1 0 0,0-1 0 0 0,0 0 1 0 0,0-1-1 0 0,0 0 1 0 0,-1 0-1 0 0,1-1 0 0 0,-1 0 1 0 0,0-1-1 0 0,6-3-22 0 0,6-6 68 0 0,0 0 0 0 0,-1-1 0 0 0,-1-1-1 0 0,-1-1 1 0 0,0-1 0 0 0,-1 0 0 0 0,0-2-68 0 0,17-22 109 0 0,-1-1 0 0 0,-3-2 0 0 0,-1-1-1 0 0,-2-1 1 0 0,-3-1 0 0 0,17-45-109 0 0,-36 78-10 0 0,0 0 0 0 0,-1-1 1 0 0,0 1-1 0 0,-1-1 0 0 0,-1 0 0 0 0,-1 0 0 0 0,0 0 0 0 0,-1 0 0 0 0,0 0 0 0 0,-1 0 0 0 0,-1 0 0 0 0,-1 1 0 0 0,0-1 0 0 0,-1 1 1 0 0,-1-1-1 0 0,-4-8 10 0 0,7 21-12 0 0,0 0 1 0 0,0 0-1 0 0,0 0 1 0 0,0 0-1 0 0,0 1 1 0 0,-1-1-1 0 0,1 1 0 0 0,-1 0 1 0 0,0-1-1 0 0,1 1 1 0 0,-1 0-1 0 0,0 1 1 0 0,0-1-1 0 0,-1 0 1 0 0,1 1-1 0 0,0 0 1 0 0,0 0-1 0 0,-1 0 1 0 0,1 0-1 0 0,-1 0 1 0 0,1 1-1 0 0,-1-1 1 0 0,1 1-1 0 0,0 0 1 0 0,-1 0-1 0 0,1 0 1 0 0,-1 1-1 0 0,1-1 1 0 0,-1 1-1 0 0,1 0 1 0 0,-1 0-1 0 0,1 0 1 0 0,0 0 11 0 0,-8 3-28 0 0,0 0 0 0 0,0 1 0 0 0,1 0 0 0 0,-1 1 0 0 0,1 0 0 0 0,1 1 1 0 0,-1 0-1 0 0,1 0 0 0 0,-2 3 28 0 0,1 0 6 0 0,1 1 1 0 0,0 0-1 0 0,1 0 1 0 0,0 1 0 0 0,1 0-1 0 0,0 0 1 0 0,1 1-1 0 0,0 0 1 0 0,1 0-1 0 0,0 0 1 0 0,1 1 0 0 0,1-1-1 0 0,0 1 1 0 0,1 0-1 0 0,1 0 1 0 0,0 0-1 0 0,0 0 1 0 0,2 0-1 0 0,0 3-6 0 0,1 6 54 0 0,1 0 0 0 0,1 0 0 0 0,2 0 0 0 0,0-1-1 0 0,1 1 1 0 0,1-2 0 0 0,1 1 0 0 0,1-1-1 0 0,1 0 1 0 0,1-1 0 0 0,2 2-54 0 0,159 228 787 0 0,-137-191-878 0 0,-24-61-2414 0 0,-7-21-6051 0 0,-5 20 4102 0 0,2-5-7769 0 0</inkml:trace>
  <inkml:trace contextRef="#ctx0" brushRef="#br0" timeOffset="61450.019">4778 1599 18324 0 0,'0'0'1356'0'0,"0"0"-305"0"0,0 0-79 0 0,0 0 33 0 0,0 0 95 0 0,0 0-13 0 0,0 0-218 0 0,0 0-197 0 0,0 0-120 0 0,0 0-101 0 0,0 0-75 0 0,0 0-26 0 0,0 0-78 0 0,0 34-60 0 0,1 106-42 0 0,16 195 469 0 0,-8 31-669 0 0,-9-365-32 0 0,0-1-7 0 0,0 0-28 0 0,0 0-30 0 0,0 0-1 0 0,0 0-23 0 0,0 0-21 0 0,0-8-740 0 0,2-29-1351 0 0,-1 17-781 0 0,0 0-5280 0 0,-1 9-3563 0 0</inkml:trace>
  <inkml:trace contextRef="#ctx0" brushRef="#br0" timeOffset="61702.89">4542 2026 17324 0 0,'0'0'1793'0'0,"0"0"-599"0"0,0 0-246 0 0,0 0 59 0 0,0 0 123 0 0,0 0-39 0 0,0 0-166 0 0,0 0-186 0 0,0 0-138 0 0,0 0-90 0 0,0 0-83 0 0,35 4-74 0 0,108 10-90 0 0,24-10 242 0 0,-163-4-782 0 0,82-3-149 0 0,-50-2-7271 0 0,-26 2-4840 0 0</inkml:trace>
  <inkml:trace contextRef="#ctx0" brushRef="#br0" timeOffset="58668.69">1365 1853 8538 0 0,'0'0'3341'0'0,"0"0"-1213"0"0,0 0-368 0 0,0 0-130 0 0,0 0-203 0 0,0 0-184 0 0,0 0-197 0 0,0 0-196 0 0,33-9-123 0 0,105-27-115 0 0,-60 3 326 0 0,-62 20-683 0 0,-7 5-167 0 0,1 1 0 0 0,-1-1 0 0 0,-1 0 0 0 0,1-1 0 0 0,-2 0 1 0 0,1 0-1 0 0,-1-1 0 0 0,-1 0 0 0 0,1 0 0 0 0,-2 0 1 0 0,0-1-1 0 0,0 0 0 0 0,0 0 0 0 0,-2-1 0 0 0,1 1 0 0 0,-2-1 1 0 0,2-10-89 0 0,-3-45 341 0 0,-2 67-341 0 0,1 0 0 0 0,0-1 0 0 0,-1 1 0 0 0,1 0 1 0 0,0 0-1 0 0,-1-1 0 0 0,1 1 0 0 0,0 0 0 0 0,-1 0 0 0 0,1-1 0 0 0,-1 1 0 0 0,1 0 0 0 0,0 0 1 0 0,-1 0-1 0 0,1 0 0 0 0,-1 0 0 0 0,1 0 0 0 0,-1-1 0 0 0,1 1 0 0 0,-1 0 0 0 0,1 0 0 0 0,0 0 1 0 0,-1 1-1 0 0,1-1 0 0 0,-1 0 0 0 0,1 0 0 0 0,-1 0 0 0 0,1 0 0 0 0,0 0 0 0 0,-1 0 0 0 0,1 1 1 0 0,-1-1-1 0 0,1 0 0 0 0,0 0 0 0 0,-1 1 0 0 0,1-1 0 0 0,0 0 0 0 0,-1 0 0 0 0,1 1 0 0 0,0-1 1 0 0,-1 0-1 0 0,1 1 0 0 0,0-1 0 0 0,0 1 0 0 0,-1-1 0 0 0,1 0 0 0 0,0 1 0 0 0,0-1 1 0 0,0 1-1 0 0,0-1 0 0 0,-1 1 0 0 0,1-1 0 0 0,0 0 0 0 0,0 1 0 0 0,0-1 0 0 0,0 1 0 0 0,0-1 1 0 0,0 1-1 0 0,0-1 0 0 0,-31 99-84 0 0,19-16 132 0 0,4 0 0 0 0,3 0 0 0 0,6 75-48 0 0,-1-65-24 0 0,7 441 1 0 0,-7-519 16 0 0,0 0 0 0 0,-1 0 1 0 0,-1 0-1 0 0,0 0 0 0 0,-1 0 0 0 0,-1-1 1 0 0,0 1-1 0 0,-1-1 0 0 0,-1 0 1 0 0,0 0-1 0 0,-1 0 0 0 0,0-1 0 0 0,-1 0 1 0 0,0-1-1 0 0,-1 1 0 0 0,-1-2 0 0 0,-9 10 7 0 0,16-19-15 0 0,-1 1-1 0 0,0-1 1 0 0,0 0 0 0 0,0 0-1 0 0,0-1 1 0 0,0 1-1 0 0,0-1 1 0 0,-1 0 0 0 0,1 0-1 0 0,0 0 1 0 0,-1-1-1 0 0,1 1 1 0 0,-1-1-1 0 0,1 0 1 0 0,0-1 0 0 0,-1 1-1 0 0,1-1 1 0 0,0 0-1 0 0,-1 0 1 0 0,1 0 0 0 0,0 0-1 0 0,0-1 1 0 0,0 1-1 0 0,0-1 1 0 0,0 0-1 0 0,0-1 1 0 0,0 1 0 0 0,1-1-1 0 0,-1 1 1 0 0,1-1-1 0 0,0 0 1 0 0,0-1-1 0 0,0 1 1 0 0,0 0 0 0 0,0-1-1 0 0,1 1 1 0 0,0-1-1 0 0,-1 0 1 0 0,1 0 0 0 0,1 0-1 0 0,-2-2 16 0 0,-8-18-29 0 0,1-2 0 0 0,0 0 0 0 0,2 0-1 0 0,1-1 1 0 0,1 1 0 0 0,2-2 0 0 0,0 1-1 0 0,2 0 1 0 0,1-1 0 0 0,1-8 29 0 0,2 17-33 0 0,1 0 0 0 0,0-1 0 0 0,1 1 0 0 0,1 1 0 0 0,1-1 0 0 0,1 1 0 0 0,0 0 0 0 0,1 0 0 0 0,1 1 0 0 0,1 0 0 0 0,0 1 0 0 0,5-5 33 0 0,41-40-939 0 0,-14 27-5730 0 0,-34 29-2609 0 0</inkml:trace>
  <inkml:trace contextRef="#ctx0" brushRef="#br0" timeOffset="59333.128">1952 1934 7410 0 0,'0'0'1797'0'0,"0"0"-298"0"0,0 0 82 0 0,0 0 168 0 0,0 0-15 0 0,0 0-151 0 0,0 0-237 0 0,0 0-239 0 0,0 0-197 0 0,0 0-172 0 0,0 0-106 0 0,0 0-80 0 0,0 0-41 0 0,31-20-15 0 0,95-61-39 0 0,-63 28 318 0 0,-42 32-405 0 0,-1 1-168 0 0,-1-1 0 0 0,-1 0 1 0 0,0-1-1 0 0,-2-1 0 0 0,0 0 0 0 0,1-6-202 0 0,6-38 420 0 0,-23 67-415 0 0,-1-1 0 0 0,0 1 0 0 0,0-1 0 0 0,0 1 0 0 0,-1 0 0 0 0,1-1 0 0 0,0 1 0 0 0,0 0 0 0 0,0 0 0 0 0,0 0 0 0 0,0-1 0 0 0,0 1 0 0 0,0 1 0 0 0,0-1 0 0 0,0 0 0 0 0,0 0 0 0 0,-1 0 0 0 0,1 0 0 0 0,0 1 0 0 0,0-1 0 0 0,0 1 0 0 0,0-1 0 0 0,0 0 0 0 0,0 1 0 0 0,0 0 0 0 0,1-1 0 0 0,-1 1 0 0 0,0 0 0 0 0,0-1 0 0 0,0 1 0 0 0,0 0 0 0 0,1 0 0 0 0,-1 0 0 0 0,0 0-5 0 0,-20 24-3 0 0,0 2 0 0 0,2 0 0 0 0,1 2 0 0 0,1 0 1 0 0,1 1-1 0 0,2 0 0 0 0,1 1 0 0 0,2 1 0 0 0,0 0 0 0 0,3 0 0 0 0,0 1 1 0 0,2 0-1 0 0,2 1 0 0 0,1-1 0 0 0,1 28 3 0 0,18 230 101 0 0,-7-211-76 0 0,-3 1 0 0 0,-4 0 0 0 0,-5 19-25 0 0,2-83-2 0 0,0-1 0 0 0,-1 0 1 0 0,-2 0-1 0 0,1-1 0 0 0,-2 1 0 0 0,0-1 0 0 0,0 0 0 0 0,-2 0 0 0 0,0 0 0 0 0,-1-1 1 0 0,0 0-1 0 0,-1 0 0 0 0,0-1 0 0 0,-1 0 0 0 0,-1-1 0 0 0,0 0 0 0 0,-1-1 1 0 0,0 0-1 0 0,0-1 0 0 0,-3 1 2 0 0,13-10-10 0 0,-1 1 1 0 0,1 0-1 0 0,-1-1 0 0 0,1 0 1 0 0,-1 1-1 0 0,0-1 1 0 0,0 0-1 0 0,0-1 1 0 0,0 1-1 0 0,0 0 0 0 0,0-1 1 0 0,1 1-1 0 0,-1-1 1 0 0,0 0-1 0 0,0 0 1 0 0,0 0-1 0 0,0-1 0 0 0,0 1 1 0 0,0-1-1 0 0,0 0 1 0 0,0 1-1 0 0,0-1 1 0 0,0 0-1 0 0,1-1 0 0 0,-1 1 1 0 0,0 0-1 0 0,1-1 1 0 0,-1 0-1 0 0,1 1 0 0 0,-1-1 1 0 0,1 0-1 0 0,0 0 1 0 0,0-1-1 0 0,0 1 1 0 0,0 0-1 0 0,0-1 0 0 0,1 1 1 0 0,-1-1-1 0 0,1 1 1 0 0,-1-1-1 0 0,1 0 1 0 0,0 1-1 0 0,0-1 0 0 0,0 0 10 0 0,-2-19 6 0 0,0-1 0 0 0,1 1-1 0 0,1-1 1 0 0,2 0-1 0 0,0 1 1 0 0,1-1 0 0 0,1 1-1 0 0,1 0 1 0 0,2 0 0 0 0,0 0-1 0 0,1 1 1 0 0,1-1-1 0 0,0 2 1 0 0,2-1 0 0 0,1 1-1 0 0,0 1 1 0 0,2 0-1 0 0,0 1 1 0 0,6-6-6 0 0,-9 9 23 0 0,0 1-1 0 0,1 1 1 0 0,1 0-1 0 0,0 1 1 0 0,0 0-1 0 0,2 1 1 0 0,-1 0 0 0 0,1 1-1 0 0,1 0 1 0 0,0 2-1 0 0,0-1 1 0 0,15-4-23 0 0,-26 12-83 0 0,0-1-1 0 0,-1 2 1 0 0,1-1 0 0 0,0 0 0 0 0,0 1-1 0 0,0 0 1 0 0,0 0 0 0 0,0 0 0 0 0,0 0-1 0 0,0 1 1 0 0,0 0 0 0 0,0-1-1 0 0,0 1 1 0 0,-1 1 0 0 0,1-1 0 0 0,0 0-1 0 0,-1 1 1 0 0,4 2 83 0 0,21 13-9622 0 0,-25-17-1886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2.9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1 684 6265 0 0,'0'0'2353'0'0,"0"0"-757"0"0,0 0-358 0 0,0 0 73 0 0,0 0 109 0 0,0 0-46 0 0,0 0-157 0 0,0 0-257 0 0,0 0-133 0 0,0 0 1 0 0,0 0 15 0 0,0 0 0 0 0,0 0-76 0 0,7 4-80 0 0,-3-2-567 0 0,0 0 1 0 0,0 0 0 0 0,0 0-1 0 0,0 0 1 0 0,1-1 0 0 0,-1 1-1 0 0,0-1 1 0 0,1 0 0 0 0,-1-1-1 0 0,1 1 1 0 0,-1-1 0 0 0,1 0-1 0 0,-1 0 1 0 0,1 0 0 0 0,-1-1-1 0 0,1 1 1 0 0,-1-1 0 0 0,0 0-1 0 0,1 0 1 0 0,-1-1 0 0 0,0 0-1 0 0,0 1 1 0 0,0-1 0 0 0,0 0-1 0 0,1-2-120 0 0,5-3 176 0 0,-1-1 0 0 0,0 0-1 0 0,0-1 1 0 0,-1 0-1 0 0,0 0 1 0 0,-1-1-1 0 0,0 1 1 0 0,0-2 0 0 0,-1 1-1 0 0,0-1 1 0 0,-1 0-1 0 0,-1 0 1 0 0,1-1-1 0 0,-2 1 1 0 0,0-1 0 0 0,0 0-1 0 0,1-12-175 0 0,-4 24 139 0 0,0 0-21 0 0,0 0-46 0 0,0 0-27 0 0,0 23-102 0 0,35 340 300 0 0,-21-64-183 0 0,-13-280-51 0 0,0 1 0 0 0,-2 0 0 0 0,-1-1 1 0 0,0 1-1 0 0,-1-1 0 0 0,-1 0 0 0 0,-1 1 0 0 0,-1-2 0 0 0,0 1 0 0 0,-5 7-9 0 0,-4-35 579 0 0,9-6-573 0 0,0 0 1 0 0,1 0-1 0 0,1 0 1 0 0,0 0-1 0 0,2-1 0 0 0,-1 1 1 0 0,2-1-1 0 0,0 0 1 0 0,1 1-1 0 0,1-1 1 0 0,0 0-1 0 0,1 1 1 0 0,2-11-7 0 0,10-38-5 0 0,2 1 1 0 0,2 0 0 0 0,4 1-1 0 0,5-5 5 0 0,-15 32-9 0 0,1 1-1 0 0,2 0 0 0 0,2 1 1 0 0,1 1-1 0 0,1 1 0 0 0,2 1 1 0 0,1 0-1 0 0,1 2 0 0 0,1 0 1 0 0,2 2-1 0 0,0 1 0 0 0,19-13 10 0 0,-42 36-2 0 0,-1-1 0 0 0,1 1 0 0 0,0 0 0 0 0,-1 0 0 0 0,1 1-1 0 0,0-1 1 0 0,0 0 0 0 0,0 1 0 0 0,0 0 0 0 0,1 0 0 0 0,-1 0-1 0 0,0 0 1 0 0,0 0 0 0 0,1 1 0 0 0,-1-1 0 0 0,0 1 0 0 0,1 0-1 0 0,-1 0 1 0 0,0 0 0 0 0,1 1 0 0 0,-1-1 0 0 0,0 1 0 0 0,1 0-1 0 0,-1 0 1 0 0,0 0 0 0 0,0 0 0 0 0,0 0 0 0 0,0 1 0 0 0,0-1-1 0 0,0 1 1 0 0,0 0 0 0 0,0 0 0 0 0,-1 0 0 0 0,1 0 0 0 0,-1 1 0 0 0,0-1-1 0 0,2 3 3 0 0,3 10 10 0 0,-2 0-1 0 0,0 1 0 0 0,-1 0 1 0 0,0 0-1 0 0,-2 1 0 0 0,0-1 1 0 0,0 1-1 0 0,-2-1 0 0 0,0 1 1 0 0,-1-1-1 0 0,0 0 0 0 0,-4 14-9 0 0,2-11-3 0 0,-1 0 0 0 0,-1 0 0 0 0,-1 0 0 0 0,0-1 0 0 0,-2 0 0 0 0,0-1 0 0 0,-1 1-1 0 0,0-1 1 0 0,-2-1 0 0 0,0 0 0 0 0,0 0 0 0 0,-14 12 3 0 0,14-17-105 0 0,-1 0 0 0 0,0-1 0 0 0,-1 0 0 0 0,-1-1 0 0 0,1-1 0 0 0,-1 0 0 0 0,0-1 0 0 0,-1 0 0 0 0,0-1 0 0 0,0-1 0 0 0,0 0 0 0 0,-1-1 0 0 0,0-1 0 0 0,0 0 0 0 0,1-1 0 0 0,-15-1 105 0 0,1-15-2748 0 0,28-8-4908 0 0,4 14-2903 0 0</inkml:trace>
  <inkml:trace contextRef="#ctx0" brushRef="#br0" timeOffset="760.385">991 629 15603 0 0,'0'0'1913'0'0,"0"0"-445"0"0,0 0-217 0 0,0 0-44 0 0,0 0-67 0 0,0 0-134 0 0,0 0-195 0 0,0 0-217 0 0,0 0-168 0 0,0 0-114 0 0,0 0-69 0 0,0 0-46 0 0,0 0-28 0 0,-9 26-49 0 0,-29 82-50 0 0,36-106-67 0 0,1 0 0 0 0,0-1-1 0 0,0 1 1 0 0,0 0 0 0 0,0-1 0 0 0,0 1 0 0 0,0 0 0 0 0,0 0 0 0 0,0 0 0 0 0,1 0 0 0 0,-1 0 0 0 0,1 0 0 0 0,0 0 0 0 0,-1 0-1 0 0,1 0 1 0 0,0 0 0 0 0,0 0 0 0 0,0 0 0 0 0,1 0 0 0 0,-1 0 0 0 0,0 0 0 0 0,1 0 0 0 0,-1 0 0 0 0,1 0 0 0 0,0 0 0 0 0,0 0-1 0 0,-1-1 1 0 0,1 1 0 0 0,0 0 0 0 0,2 1-3 0 0,1 1 22 0 0,-1-1 0 0 0,0 0 0 0 0,0 0 0 0 0,1-1 0 0 0,-1 1-1 0 0,1-1 1 0 0,-1 0 0 0 0,1 0 0 0 0,0 0 0 0 0,0 0 0 0 0,0-1 0 0 0,0 0 0 0 0,0 0-1 0 0,0 0 1 0 0,1 0 0 0 0,-1-1 0 0 0,0 1 0 0 0,0-1 0 0 0,1 0 0 0 0,-1 0 0 0 0,0-1 0 0 0,0 1-1 0 0,0-1 1 0 0,1 0 0 0 0,-1 0 0 0 0,0 0 0 0 0,0-1 0 0 0,1 0-22 0 0,99-63 515 0 0,46-88-59 0 0,-150 153-457 0 0,0 0 0 0 0,0 0 0 0 0,0 1 0 0 0,0-1 0 0 0,0 0 0 0 0,0 0 0 0 0,0 1 0 0 0,0-1 0 0 0,0 0 1 0 0,1 0-1 0 0,-1 0 0 0 0,0 1 0 0 0,0-1 0 0 0,0 0 0 0 0,0 0 0 0 0,1 0 0 0 0,-1 1 0 0 0,0-1 0 0 0,0 0 0 0 0,0 0 0 0 0,1 0 1 0 0,-1 0-1 0 0,0 0 0 0 0,0 0 0 0 0,1 0 0 0 0,-1 0 0 0 0,0 1 0 0 0,0-1 0 0 0,1 0 0 0 0,-1 0 0 0 0,0 0 0 0 0,0 0 0 0 0,1 0 1 0 0,-1 0-1 0 0,0 0 0 0 0,0 0 0 0 0,1-1 0 0 0,-1 1 0 0 0,0 0 0 0 0,0 0 0 0 0,1 0 0 0 0,-1 0 0 0 0,0 0 0 0 0,0 0 0 0 0,1 0 1 0 0,-1 0-1 0 0,0-1 1 0 0,-7 35-72 0 0,5-28 64 0 0,1 0 0 0 0,0-1 0 0 0,0 1 1 0 0,1-1-1 0 0,0 1 0 0 0,0-1 0 0 0,0 1 0 0 0,0-1 0 0 0,1 1 1 0 0,0-1-1 0 0,0 1 0 0 0,1-1 0 0 0,-1 0 0 0 0,1 1 0 0 0,0-1 1 0 0,1 0-1 0 0,-1 0 0 0 0,1 0 0 0 0,0-1 0 0 0,0 1 0 0 0,1-1 1 0 0,-1 1-1 0 0,1-1 0 0 0,0 0 0 0 0,0-1 0 0 0,0 1 1 0 0,1-1-1 0 0,-1 0 0 0 0,1 0 0 0 0,0 0 0 0 0,0 0 0 0 0,0-1 1 0 0,0 0-1 0 0,0 0 0 0 0,0 0 0 0 0,1-1 0 0 0,-1 0 0 0 0,1 0 1 0 0,1 0 7 0 0,6 0 30 0 0,0-2 0 0 0,-1 1 0 0 0,1-2 0 0 0,-1 0 0 0 0,1 0 0 0 0,-1-1 0 0 0,0-1 1 0 0,0 0-1 0 0,0-1 0 0 0,-1 0 0 0 0,1 0 0 0 0,-1-1 0 0 0,0-1 0 0 0,-1 0 0 0 0,0 0 0 0 0,0-1 1 0 0,0-1-1 0 0,-1 1 0 0 0,0-2 0 0 0,-1 1 0 0 0,0-1 0 0 0,0 0 0 0 0,-1-1 0 0 0,2-4-30 0 0,14-21 138 0 0,-1 0 1 0 0,-1-1-1 0 0,-2-1 0 0 0,-2-1 0 0 0,-2 0 0 0 0,3-13-138 0 0,10-25 38 0 0,-16 47-42 0 0,-2 0-1 0 0,-2 0 0 0 0,0-1 1 0 0,-2 0-1 0 0,-2 0 0 0 0,-1 0 1 0 0,-1-1-1 0 0,-1-12 5 0 0,-1 43 0 0 0,0-1 1 0 0,0 1-1 0 0,0-1 1 0 0,0 1-1 0 0,0 0 0 0 0,0-1 1 0 0,-1 1-1 0 0,1 0 1 0 0,0-1-1 0 0,-1 1 1 0 0,1 0-1 0 0,-1-1 0 0 0,1 1 1 0 0,-1 0-1 0 0,0 0 1 0 0,1 0-1 0 0,-1-1 1 0 0,0 1-1 0 0,0 0 0 0 0,0 0 1 0 0,0 0-1 0 0,0 0 1 0 0,0 0-1 0 0,0 1 1 0 0,0-1-1 0 0,0 0 0 0 0,-1 0 1 0 0,1 1-1 0 0,0-1 1 0 0,0 1-1 0 0,-1-1 1 0 0,1 1-1 0 0,0-1 0 0 0,-1 1 1 0 0,1 0-1 0 0,-1 0 1 0 0,1 0-1 0 0,0 0 1 0 0,-1 0-1 0 0,1 0 0 0 0,0 0 1 0 0,-1 0-1 0 0,1 0 1 0 0,-1 1-1 0 0,1-1 1 0 0,0 0-1 0 0,0 1 0 0 0,-1-1 1 0 0,1 1-1 0 0,0 0 1 0 0,0-1-1 0 0,-1 1 0 0 0,1 0 1 0 0,0 0-1 0 0,0 0 1 0 0,0 0-1 0 0,0 0 1 0 0,0 0-1 0 0,0 0 0 0 0,1 0 1 0 0,-1 0-1 0 0,0 0 1 0 0,0 0-1 0 0,1 1 1 0 0,-1-1-1 0 0,1 0 0 0 0,-1 0 1 0 0,1 1-1 0 0,-1 0 0 0 0,-11 23 4 0 0,0 0-1 0 0,2 0 1 0 0,1 1-1 0 0,1 0 1 0 0,1 0-1 0 0,1 1 1 0 0,2 0-1 0 0,0 0 1 0 0,2 0-1 0 0,1 1 1 0 0,1-1 0 0 0,2 0-1 0 0,2 13-3 0 0,-4-33 4 0 0,3 25 21 0 0,2 0 1 0 0,1 0-1 0 0,2 0 1 0 0,1-1 0 0 0,1 0-1 0 0,2-1 1 0 0,5 8-26 0 0,34 104-9 0 0,-40-83 19 0 0,-11-58-26 0 0,0-1-6 0 0,-19-4-628 0 0,12-3-2 0 0,0 0 1 0 0,1 0 0 0 0,0 0 0 0 0,0-1 0 0 0,1 0 0 0 0,0 0 0 0 0,0-1 0 0 0,0 0 0 0 0,1 1 0 0 0,1-1 0 0 0,0-1 0 0 0,-2-4 651 0 0,2 4-1464 0 0,-4-11-4469 0 0,2 8-5497 0 0</inkml:trace>
  <inkml:trace contextRef="#ctx0" brushRef="#br0" timeOffset="1003.664">1580 368 10922 0 0,'0'0'2552'0'0,"0"0"-988"0"0,0 0-420 0 0,0 0 99 0 0,0 0 231 0 0,0 0 94 0 0,0 0-184 0 0,0 0-241 0 0,0 0-201 0 0,0 0-147 0 0,0 0-145 0 0,0 0-104 0 0,36-3-90 0 0,116-7-83 0 0,135-29 458 0 0,-222 37-990 0 0,-32 1-1595 0 0,-1 0-4639 0 0,-18 1-5846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1.5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499 325 344 0 0,'0'0'739'0'0,"0"0"-12"0"0,0 0 388 0 0,0 0 616 0 0,0 0 449 0 0,0 0 110 0 0,0 0-236 0 0,0 0-421 0 0,0 0-355 0 0,0 0-198 0 0,0 0-64 0 0,2-2-2 0 0,9-15 1912 0 0,-20-16 3023 0 0,1 29-5854 0 0,0 1 0 0 0,0 0 0 0 0,0 0 0 0 0,0 0-1 0 0,0 1 1 0 0,-1 1 0 0 0,1-1 0 0 0,-1 1 0 0 0,1 1 0 0 0,-1 0 0 0 0,0 0-1 0 0,1 0 1 0 0,-1 1 0 0 0,0 1-95 0 0,-24-1 141 0 0,9 1-64 0 0,-1 2 0 0 0,1 0 0 0 0,1 2 0 0 0,-1 0 0 0 0,1 2 0 0 0,-12 5-77 0 0,11-4 90 0 0,-53 41 218 0 0,76-48-308 0 0,0-1 0 0 0,0 1 0 0 0,0-1 0 0 0,0 1 0 0 0,0 0 0 0 0,1-1 0 0 0,-1 1 0 0 0,0 0 0 0 0,1 0 0 0 0,-1-1 1 0 0,1 1-1 0 0,0 0 0 0 0,0 0 0 0 0,-1 0 0 0 0,1-1 0 0 0,0 1 0 0 0,1 0 0 0 0,-1 0 0 0 0,0 0 0 0 0,0 0 0 0 0,1-1 0 0 0,-1 1 0 0 0,1 0 0 0 0,0 0 0 0 0,-1-1 1 0 0,1 1-1 0 0,0 0 0 0 0,0-1 0 0 0,0 1 0 0 0,0-1 0 0 0,0 1 0 0 0,1-1 0 0 0,-1 0 0 0 0,0 1 0 0 0,1-1 0 0 0,-1 0 0 0 0,0 0 0 0 0,1 0 0 0 0,10 5 29 0 0,-1 0-1 0 0,1-1 1 0 0,0 0-1 0 0,0-1 1 0 0,0-1-1 0 0,1 0 1 0 0,-1-1-1 0 0,1 0 0 0 0,9 0-28 0 0,53 11 214 0 0,-75-11-199 0 0,0-1-1 0 0,1 0 1 0 0,-1 0 0 0 0,0 1 0 0 0,0-1 0 0 0,0 0 0 0 0,0 1-1 0 0,0-1 1 0 0,0 0 0 0 0,0 1 0 0 0,0-1 0 0 0,0 0-1 0 0,-1 0 1 0 0,1 1 0 0 0,0-1 0 0 0,-1 0 0 0 0,1 0 0 0 0,-1 0-1 0 0,0 1 1 0 0,1-1 0 0 0,-1 0 0 0 0,0 0 0 0 0,0 0-1 0 0,1 0 1 0 0,-1 0 0 0 0,0 0 0 0 0,0 0 0 0 0,0-1-1 0 0,0 1 1 0 0,0 0 0 0 0,-1 0 0 0 0,1-1 0 0 0,0 1 0 0 0,0-1-1 0 0,0 1 1 0 0,-1-1 0 0 0,1 1 0 0 0,-1-1-15 0 0,0 2 46 0 0,-179 149 306 0 0,117-70-332 0 0,63-78-20 0 0,-1-1 0 0 0,1 1 0 0 0,0 0 0 0 0,0 0 0 0 0,0 0 0 0 0,0 0 0 0 0,0 0 0 0 0,1 0 0 0 0,-1 0 0 0 0,1 0 0 0 0,0 0 0 0 0,0 0 0 0 0,0 0 0 0 0,0 0 0 0 0,1 1 0 0 0,-1-1 0 0 0,1 0 0 0 0,0 0 0 0 0,0 0 0 0 0,0-1 0 0 0,0 1 0 0 0,0 0 0 0 0,1 0 0 0 0,-1-1 0 0 0,1 1 0 0 0,0 0 0 0 0,-1-1 0 0 0,1 0 0 0 0,1 1 0 0 0,-1-1 0 0 0,0 0 0 0 0,1 0 0 0 0,8 6 8 0 0,0 0 0 0 0,1-1 0 0 0,0-1 0 0 0,0 0 0 0 0,0-1 0 0 0,1 0 0 0 0,0 0 0 0 0,0-2 0 0 0,1 1 0 0 0,-1-2-1 0 0,0 0 1 0 0,1-1 0 0 0,0 0 0 0 0,-1-1 0 0 0,1 0 0 0 0,6-2-8 0 0,-17 2-96 0 0,0-1 0 0 0,0-1-1 0 0,0 1 1 0 0,-1 0 0 0 0,1-1 0 0 0,0 1 0 0 0,0-1-1 0 0,-1 0 1 0 0,1 0 0 0 0,-1 0 0 0 0,0 0 0 0 0,0 0-1 0 0,0-1 1 0 0,0 1 0 0 0,0-1 0 0 0,0 1 0 0 0,0-1-1 0 0,-1 0 1 0 0,1 1 0 0 0,-1-1 0 0 0,0 0 0 0 0,0 0-1 0 0,0 0 1 0 0,0-3 96 0 0,11-46-9889 0 0,-12 52 9654 0 0,1-9-11596 0 0</inkml:trace>
  <inkml:trace contextRef="#ctx0" brushRef="#br0" timeOffset="325.643">239 1 11442 0 0,'0'0'2996'0'0,"0"0"-924"0"0,0 0-401 0 0,0 0-172 0 0,0 0-112 0 0,0 0-197 0 0,0 0-290 0 0,0 0-265 0 0,0 0-140 0 0,0 0-43 0 0,0 0 13 0 0,0 0-6 0 0,0 0-34 0 0,-8 27-41 0 0,-27 89-64 0 0,27-16 271 0 0,11-74-461 0 0,12 290 800 0 0,-10-196-863 0 0,-1-55-57 0 0,-3 1 0 0 0,-2-1-1 0 0,-3 1 1 0 0,-3-1 0 0 0,-5 10-10 0 0,3 14-353 0 0,33-81-1932 0 0,-9-15-4503 0 0,-12 3-5007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0:47.7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284 309 16171 0 0,'0'0'1953'0'0,"0"0"-585"0"0,0 0-408 0 0,0 0-199 0 0,0 0-201 0 0,0 0-168 0 0,0 0-336 0 0,0 0-232 0 0,0 0-104 0 0,0 0-8 0 0,0 0-16 0 0,0 0-113 0 0,0 0-319 0 0,44 40-928 0 0,-28-32-3609 0 0,-5-5-6890 0 0</inkml:trace>
  <inkml:trace contextRef="#ctx0" brushRef="#br0" timeOffset="2812.406">1876 471 0 0 0,'0'0'1135'0'0,"0"0"219"0"0,0 0 194 0 0,0 0 107 0 0,0 0-12 0 0,0 0-65 0 0,0 0-98 0 0,0 0-101 0 0,0 0-94 0 0,0 0-92 0 0,0 0-61 0 0,0 0-40 0 0,4-4-54 0 0,12-11-74 0 0,-22 10 6865 0 0,-35-4-7110 0 0,31 9-671 0 0,1 0 0 0 0,0 1-1 0 0,-1 0 1 0 0,1 1-1 0 0,0 0 1 0 0,0 0 0 0 0,0 1-1 0 0,0 0 1 0 0,0 1-1 0 0,1 0 1 0 0,0 0 0 0 0,-1 1-1 0 0,2 0 1 0 0,-1 0-1 0 0,0 1 1 0 0,-5 6-48 0 0,11-10 10 0 0,-1-1-6 0 0,1 1 1 0 0,-1 0-1 0 0,1 0 1 0 0,0 0-1 0 0,0 0 1 0 0,0 0-1 0 0,0 0 1 0 0,0 1-1 0 0,0-1 1 0 0,0 1-1 0 0,1-1 1 0 0,0 1-1 0 0,-1 0 1 0 0,1-1-1 0 0,0 1 1 0 0,0 0-1 0 0,0 0 0 0 0,1 0 1 0 0,-1 0-1 0 0,1 0 1 0 0,0 0-1 0 0,-1 0 1 0 0,1 0-1 0 0,1 1-4 0 0,-2-2 3 0 0,1 1 0 0 0,0-1 0 0 0,0 0 1 0 0,0 1-1 0 0,0-1 0 0 0,0 1 0 0 0,1-1 0 0 0,-1 0 0 0 0,1 1 0 0 0,-1-1 0 0 0,1 0 0 0 0,0 0 0 0 0,0 0 0 0 0,0 1 0 0 0,0-1 0 0 0,0 0 0 0 0,1 0 0 0 0,-1 0 0 0 0,1-1 0 0 0,-1 1 0 0 0,1 0 1 0 0,-1 0-1 0 0,1-1 0 0 0,0 1-3 0 0,63 47 118 0 0,69 11 104 0 0,-127-56-208 0 0,-3-2-3 0 0,0 1 1 0 0,1 0 0 0 0,-1-1-1 0 0,-1 1 1 0 0,1 1 0 0 0,0-1 0 0 0,-1 0-1 0 0,1 1 1 0 0,-1 0 0 0 0,0 0-1 0 0,0 0 1 0 0,-1 0 0 0 0,1 0 0 0 0,-1 1-1 0 0,0-1 1 0 0,2 5-12 0 0,-3-7 28 0 0,0 0-1 0 0,0 1 0 0 0,0-1 1 0 0,0 0-1 0 0,-1 0 1 0 0,1 0-1 0 0,-1 1 0 0 0,1-1 1 0 0,-1 0-1 0 0,0 1 1 0 0,0-1-1 0 0,0 0 1 0 0,0 1-1 0 0,0-1 0 0 0,0 0 1 0 0,-1 1-1 0 0,1-1 1 0 0,-1 0-1 0 0,1 1 1 0 0,-1-1-1 0 0,0 0 0 0 0,0 0 1 0 0,0 0-1 0 0,0 0 1 0 0,-1 0-1 0 0,1 0 1 0 0,-1 0-1 0 0,1 0 0 0 0,-1-1 1 0 0,1 1-1 0 0,-1 0 1 0 0,-2 0-28 0 0,-17 13 43 0 0,-1-2 0 0 0,0 0 0 0 0,-2-1 0 0 0,1-2 0 0 0,-1 0 0 0 0,0-2 0 0 0,-1 0 1 0 0,0-2-1 0 0,0-1 0 0 0,-4 0-43 0 0,6 0 1 0 0,8-6-2089 0 0,29-12-9390 0 0,-9 9-127 0 0</inkml:trace>
  <inkml:trace contextRef="#ctx0" brushRef="#br0" timeOffset="3352.044">2366 106 12011 0 0,'0'0'1980'0'0,"0"0"-316"0"0,0 0-89 0 0,0 0 134 0 0,0 0 34 0 0,0 0-139 0 0,0 0-249 0 0,0 0-349 0 0,0 0-248 0 0,0 0-167 0 0,0 0-163 0 0,0 0-62 0 0,4-8-48 0 0,2-8-225 0 0,0 1 284 0 0,-8 36 67 0 0,-22 130 499 0 0,18 144-424 0 0,-26-96-395 0 0,-17-49-110 0 0,44-138-362 0 0,5-13 280 0 0,0 1-5 0 0,0 0-14 0 0,10-22-952 0 0,2 5-476 0 0,-3 3-1583 0 0,-2 5-2679 0 0,-2 5-6159 0 0</inkml:trace>
  <inkml:trace contextRef="#ctx0" brushRef="#br0" timeOffset="3598.225">2673 688 14987 0 0,'0'0'2858'0'0,"0"0"-1528"0"0,0 0-458 0 0,0 0 139 0 0,0 0 144 0 0,0 0-50 0 0,0 0-244 0 0,0 0-289 0 0,0 0-230 0 0,0 0-151 0 0,0 0-98 0 0,0 0-34 0 0,0 0-14 0 0,-2 29-19 0 0,-8 88-26 0 0,7-64-878 0 0,9-46-1160 0 0,1-7-5467 0 0,-5 0-3916 0 0</inkml:trace>
  <inkml:trace contextRef="#ctx0" brushRef="#br0" timeOffset="3845.713">2772 390 10202 0 0,'0'0'5537'0'0,"0"0"-4088"0"0,0 0-577 0 0,0 0-272 0 0,0 0-168 0 0,0 0-184 0 0,0 0-344 0 0,0 0-400 0 0,0 0-160 0 0,0 0-128 0 0,0 0-209 0 0,0 0-2007 0 0,0 0-8467 0 0</inkml:trace>
  <inkml:trace contextRef="#ctx0" brushRef="#br0" timeOffset="5264.058">3194 637 16179 0 0,'0'0'2412'0'0,"0"0"-905"0"0,0 0-406 0 0,0 0-14 0 0,0 0-45 0 0,0 0-149 0 0,0 0-162 0 0,0 0-191 0 0,0 0-118 0 0,0 0-82 0 0,0 0-83 0 0,0 0-56 0 0,-31 6-67 0 0,-97 19-52 0 0,67-1-3 0 0,54-17-85 0 0,0-1-1 0 0,1 1 1 0 0,0 0-1 0 0,0 0 1 0 0,0 1-1 0 0,1 0 1 0 0,0 0-1 0 0,1 0 1 0 0,0 0-1 0 0,0 1 1 0 0,1 0-1 0 0,0-1 1 0 0,0 1-1 0 0,1 0 1 0 0,0 1-1 0 0,1-1 1 0 0,0 0-1 0 0,0 0 1 0 0,1 1-1 0 0,0-1 1 0 0,1 0-1 0 0,0 3 7 0 0,0-9 5 0 0,0 0-1 0 0,0 0 1 0 0,0-1-1 0 0,1 1 1 0 0,-1 0-1 0 0,0-1 1 0 0,1 1 0 0 0,0-1-1 0 0,0 1 1 0 0,-1-1-1 0 0,1 0 1 0 0,1 0-1 0 0,-1 0 1 0 0,0 0-1 0 0,0 0 1 0 0,1 0-1 0 0,-1 0 1 0 0,1-1-1 0 0,0 0 1 0 0,-1 1-1 0 0,1-1 1 0 0,0 0-1 0 0,0 0 1 0 0,0 0-1 0 0,0-1 1 0 0,0 1-1 0 0,0-1 1 0 0,0 1-1 0 0,0-1 1 0 0,0 0-1 0 0,0 0 1 0 0,0-1-1 0 0,0 1 1 0 0,0-1-1 0 0,0 1 1 0 0,-1-1-1 0 0,1 0 1 0 0,0 0-1 0 0,2-1-4 0 0,29-20 190 0 0,-2-2-1 0 0,-1-1 0 0 0,0-1 0 0 0,-2-2 1 0 0,20-24-190 0 0,2-1 208 0 0,22-13 26 0 0,-71 67-234 0 0,0 0 1 0 0,-1 0-1 0 0,1 0 0 0 0,0 0 1 0 0,-1 0-1 0 0,1 0 1 0 0,0 0-1 0 0,-1 1 1 0 0,0-1-1 0 0,1 1 1 0 0,-1-1-1 0 0,0 1 0 0 0,0-1 1 0 0,1 1-1 0 0,-1 0 1 0 0,0 0-1 0 0,-1-1 1 0 0,1 1-1 0 0,0 0 1 0 0,-1 0-1 0 0,1 0 0 0 0,-1 0 1 0 0,1 0-1 0 0,-1 0 1 0 0,0 0-1 0 0,0 0 1 0 0,0 0-1 0 0,0 0 0 0 0,0 0 1 0 0,0 0-1 0 0,-1 0 1 0 0,1 0-1 0 0,0 0 1 0 0,-1 0-1 0 0,1 2 5 0 0,-7 335-29 0 0,8-272 27 0 0,-11 152-114 0 0,8-209 106 0 0,0 1-1 0 0,-1 0 0 0 0,0-1 0 0 0,-1 1 1 0 0,0-1-1 0 0,0 0 0 0 0,-2 0 0 0 0,1-1 1 0 0,-1 1-1 0 0,0-1 0 0 0,-1 0 0 0 0,0-1 1 0 0,0 0-1 0 0,-1 0 0 0 0,0 0 1 0 0,0-1-1 0 0,-1 0 0 0 0,-1 0 6 0 0,5-4-3 0 0,-1 1-1 0 0,1-1 1 0 0,-1 0 0 0 0,1-1-1 0 0,-1 1 1 0 0,0-1-1 0 0,0 0 1 0 0,0 0 0 0 0,0-1-1 0 0,0 0 1 0 0,0 0 0 0 0,0-1-1 0 0,-1 1 1 0 0,1-1-1 0 0,0-1 1 0 0,0 1 0 0 0,-3-1 3 0 0,7-2-3 0 0,-1-1 0 0 0,1 1 0 0 0,-1 0 0 0 0,1-1 0 0 0,0 1 0 0 0,0-1 0 0 0,0 0 0 0 0,1 0 0 0 0,-1 0 0 0 0,1 0 0 0 0,0 0 0 0 0,0 0 0 0 0,1 0 0 0 0,-1 0 0 0 0,1 0 0 0 0,0 0 0 0 0,0 0 0 0 0,0 0 0 0 0,0-1 0 0 0,1 1 0 0 0,0-2 3 0 0,2-7-1 0 0,1 1 1 0 0,0 1-1 0 0,1-1 1 0 0,0 1-1 0 0,0 0 0 0 0,1 0 1 0 0,1 0-1 0 0,0 1 0 0 0,0 0 1 0 0,5-4 0 0 0,4-8-23 0 0,167-214-36 0 0,-126 171 78 0 0,-3-3 0 0 0,-2-2 0 0 0,-4-3-1 0 0,-3-1 1 0 0,-4-2 0 0 0,12-34-19 0 0,75-158-30 0 0,-121 255 31 0 0,-1 0 1 0 0,0 0 0 0 0,0 0-1 0 0,-1 0 1 0 0,-1-1 0 0 0,0 0-1 0 0,-1 0 1 0 0,-1 0-1 0 0,0 0 1 0 0,0 0 0 0 0,-2-1-1 0 0,0 1 1 0 0,-1-7-2 0 0,1 18 1 0 0,0 1 0 0 0,-1 0 0 0 0,1 0 0 0 0,-1 0 0 0 0,1 0 0 0 0,-1 0 0 0 0,0-1 1 0 0,0 1-1 0 0,0 0 0 0 0,0 1 0 0 0,0-1 0 0 0,0 0 0 0 0,-1 0 0 0 0,1 0 0 0 0,-1 1 0 0 0,1-1 0 0 0,-1 1 0 0 0,1-1 0 0 0,-1 1 0 0 0,0-1 0 0 0,0 1 0 0 0,0 0 0 0 0,0 0 1 0 0,0 0-1 0 0,0 0 0 0 0,0 0 0 0 0,0 1 0 0 0,0-1 0 0 0,0 1 0 0 0,0-1 0 0 0,0 1 0 0 0,-1 0 0 0 0,1-1 0 0 0,0 1 0 0 0,0 0 0 0 0,-1 1 0 0 0,1-1 0 0 0,0 0 0 0 0,0 1 1 0 0,0-1-1 0 0,0 1 0 0 0,-1 0 0 0 0,1-1 0 0 0,0 1 0 0 0,0 0 0 0 0,0 0 0 0 0,1 1 0 0 0,-1-1 0 0 0,0 0 0 0 0,0 1 0 0 0,1-1 0 0 0,-1 1 0 0 0,0-1 0 0 0,0 2-1 0 0,-10 11-3 0 0,0 1 0 0 0,0 0 0 0 0,2 1 0 0 0,0 0 0 0 0,0 1 0 0 0,2-1-1 0 0,0 2 1 0 0,1-1 0 0 0,1 1 0 0 0,0 1 0 0 0,2-1 0 0 0,0 1 0 0 0,1-1-1 0 0,1 1 1 0 0,0 0 0 0 0,2 0 0 0 0,0 3 3 0 0,3 258 68 0 0,-1-253-83 0 0,2 0 1 0 0,1 0-1 0 0,1-1 0 0 0,1 0 1 0 0,1 0-1 0 0,5 9 15 0 0,-12-32-1 0 0,1-1 1 0 0,-1 0-1 0 0,1 1 1 0 0,0-1-1 0 0,-1 0 1 0 0,1 0-1 0 0,0 1 1 0 0,0-2-1 0 0,1 1 1 0 0,-1 0-1 0 0,0 0 1 0 0,0-1-1 0 0,1 1 1 0 0,-1-1-1 0 0,1 0 1 0 0,0 1-1 0 0,-1-1 0 0 0,1-1 1 0 0,0 1-1 0 0,0 0 1 0 0,-1-1-1 0 0,1 1 1 0 0,0-1-1 0 0,0 0 1 0 0,0 0-1 0 0,0 0 1 0 0,0 0-1 0 0,-1 0 1 0 0,1-1-1 0 0,0 1 1 0 0,0-1-1 0 0,-1 0 1 0 0,1 0-1 0 0,2-1 1 0 0,88-47 43 0 0,41-72 68 0 0,-133 168-270 0 0,-2-44 155 0 0,1 0 0 0 0,-1 0-1 0 0,1 0 1 0 0,0 0 0 0 0,0 0-1 0 0,0 0 1 0 0,1 0 0 0 0,-1 0 0 0 0,1 0-1 0 0,-1 0 1 0 0,1 0 0 0 0,0 0-1 0 0,0 0 1 0 0,0 0 0 0 0,1-1-1 0 0,-1 1 1 0 0,1 0 0 0 0,-1-1-1 0 0,1 1 1 0 0,0-1 0 0 0,0 0 0 0 0,0 1-1 0 0,0-1 1 0 0,1 0 0 0 0,-1 0-1 0 0,1-1 1 0 0,-1 1 0 0 0,1 0-1 0 0,-1-1 1 0 0,1 1 0 0 0,0-1-1 0 0,0 0 1 0 0,0 0 0 0 0,-1 0 0 0 0,1 0-1 0 0,0-1 1 0 0,0 1 0 0 0,0-1-1 0 0,1 0 5 0 0,76-19 70 0 0,-65 10-45 0 0,0 0 0 0 0,-1-1 0 0 0,0-1 0 0 0,-1 0 0 0 0,0-1 0 0 0,-1 0 0 0 0,0-1 0 0 0,-1 0 0 0 0,-1-1 0 0 0,0 0 0 0 0,-1-1 0 0 0,6-11-25 0 0,4-13 40 0 0,-1 0 0 0 0,-2-1 1 0 0,-1-1-1 0 0,-3 0 0 0 0,7-38-40 0 0,-7-112 88 0 0,-12 189-81 0 0,0 1-1 0 0,0 0 1 0 0,0-1 0 0 0,0 1-1 0 0,-1 0 1 0 0,1-1 0 0 0,0 1-1 0 0,-1 0 1 0 0,1 0 0 0 0,-1-1-1 0 0,1 1 1 0 0,-1 0-1 0 0,0 0 1 0 0,1 0 0 0 0,-1 0-1 0 0,0 0 1 0 0,0 0 0 0 0,0 0-1 0 0,0 0 1 0 0,0 0 0 0 0,0 0-1 0 0,0 0 1 0 0,0 0 0 0 0,0 1-1 0 0,0-1 1 0 0,0 0-1 0 0,-1 1 1 0 0,1-1 0 0 0,0 1-1 0 0,0-1 1 0 0,-1 1 0 0 0,1 0-1 0 0,0 0 1 0 0,-1-1 0 0 0,1 1-1 0 0,0 0 1 0 0,-1 0 0 0 0,1 0-1 0 0,0 0 1 0 0,-1 1-1 0 0,1-1 1 0 0,0 0 0 0 0,-1 0-1 0 0,1 1 1 0 0,0-1 0 0 0,0 1-1 0 0,-1-1 1 0 0,1 1 0 0 0,0 0-1 0 0,0-1 1 0 0,0 1-7 0 0,-4 4-3 0 0,1 0 1 0 0,0 0-1 0 0,1 0 1 0 0,-1 0-1 0 0,1 1 0 0 0,0-1 1 0 0,1 1-1 0 0,-1 0 1 0 0,1 0-1 0 0,0 0 0 0 0,1 0 1 0 0,-1 0-1 0 0,1 0 1 0 0,0 0-1 0 0,1 2 3 0 0,-2 42 34 0 0,3-1-1 0 0,2 1 0 0 0,2 0 1 0 0,3-1-1 0 0,9 35-33 0 0,-3-10-6 0 0,-3 1-1 0 0,-4 0 1 0 0,-3 1 0 0 0,-3-1 6 0 0,3-38-258 0 0,-4-37 166 0 0,0 0-9 0 0,0 0-19 0 0,0 0 4 0 0,0 0-2 0 0,0-26-1050 0 0,-11-44-3606 0 0,2 40-2041 0 0,7 24 4338 0 0,-4-9-8928 0 0</inkml:trace>
  <inkml:trace contextRef="#ctx0" brushRef="#br0" timeOffset="5433.741">4218 504 12635 0 0,'0'0'2827'0'0,"0"0"-872"0"0,0 0-552 0 0,0 0-195 0 0,0 0-86 0 0,0 0-25 0 0,0 0-71 0 0,0 0-102 0 0,0 0-76 0 0,0 0-135 0 0,0 0-171 0 0,0 0-112 0 0,0 0-77 0 0,27-1-53 0 0,87-5-17 0 0,21-9 908 0 0,-67 6-2929 0 0,-18 7-4486 0 0,-43 2-6085 0 0</inkml:trace>
  <inkml:trace contextRef="#ctx0" brushRef="#br0" timeOffset="6370.286">4820 228 3857 0 0,'0'0'2475'0'0,"0"0"-180"0"0,0 0-18 0 0,0 0 82 0 0,0 0-35 0 0,0 0-233 0 0,0 0-380 0 0,0 0-373 0 0,0 0-319 0 0,0 0-251 0 0,0 0-172 0 0,0 0-126 0 0,0 0-66 0 0,-4 2-31 0 0,1 1-295 0 0,1 0-1 0 0,-1-1 0 0 0,1 1 1 0 0,0 0-1 0 0,0 0 0 0 0,0 0 1 0 0,0 1-1 0 0,0-1 0 0 0,1 0 1 0 0,-1 1-1 0 0,1-1 0 0 0,0 1 1 0 0,0-1-1 0 0,0 1 0 0 0,1 0 1 0 0,-1-1-1 0 0,1 1 0 0 0,0 0 1 0 0,0 1-78 0 0,-1 377 1963 0 0,13-231-1763 0 0,-11-150-192 0 0,-1-1 1 0 0,0 1-1 0 0,0 0 1 0 0,1-1-1 0 0,-1 1 1 0 0,1-1-1 0 0,-1 1 1 0 0,0-1-1 0 0,1 1 0 0 0,-1-1 1 0 0,1 1-1 0 0,-1-1 1 0 0,1 0-1 0 0,0 1 1 0 0,-1-1-1 0 0,1 0 0 0 0,-1 1 1 0 0,1-1-1 0 0,0 0 1 0 0,-1 0-1 0 0,1 1 1 0 0,0-1-1 0 0,-1 0 1 0 0,1 0-1 0 0,0 0 0 0 0,-1 0 1 0 0,1 0-1 0 0,0 0 1 0 0,-1 0-1 0 0,1 0 1 0 0,0 0-1 0 0,-1 0 1 0 0,1 0-1 0 0,-1-1 0 0 0,1 1 1 0 0,0 0-1 0 0,-1 0 1 0 0,1-1-1 0 0,0 1 1 0 0,-1 0-1 0 0,1-1 1 0 0,-1 1-1 0 0,1-1 0 0 0,-1 1 1 0 0,1-1-1 0 0,-1 1 1 0 0,1-1-1 0 0,-1 1 1 0 0,0-1-1 0 0,1 1 0 0 0,-1-1 1 0 0,0 1-1 0 0,1-1 1 0 0,-1 0-1 0 0,0 1 1 0 0,0-1-1 0 0,1 1 1 0 0,-1-1-1 0 0,0 0 0 0 0,0 1 1 0 0,0-1-1 0 0,0 0 1 0 0,0 0-9 0 0,5-3 77 0 0,92-84 441 0 0,-96 86-2449 0 0,-3 11-7390 0 0,2-6-2711 0 0</inkml:trace>
  <inkml:trace contextRef="#ctx0" brushRef="#br0" timeOffset="7720.284">4888 769 0 0 0,'0'0'700'0'0,"0"0"204"0"0,0 0 30 0 0,0 0-53 0 0,0 0-114 0 0,0 0-132 0 0,0 0-111 0 0,0 0-10 0 0,0 0 194 0 0,0 0 224 0 0,0 0 192 0 0,29-11 9330 0 0,-22 9-10173 0 0,0-1 0 0 0,-1 1 0 0 0,0-1-1 0 0,1-1 1 0 0,-1 1 0 0 0,0-1 0 0 0,-1 0-1 0 0,1 0 1 0 0,-1-1 0 0 0,0 0 0 0 0,0 0-1 0 0,0 0 1 0 0,-1 0 0 0 0,1-1 0 0 0,1-3-281 0 0,8-7 367 0 0,-10 10-292 0 0,0 1-1 0 0,0-1 1 0 0,0 0 0 0 0,-1 0 0 0 0,0 0-1 0 0,0-1 1 0 0,0 1 0 0 0,-1-1 0 0 0,0 0 0 0 0,0 1-1 0 0,-1-1 1 0 0,1-5-75 0 0,-2 11 144 0 0,0 1-17 0 0,0 0-30 0 0,0 0-30 0 0,0 0-39 0 0,0 0-5 0 0,0 0-27 0 0,-13 18-66 0 0,-4 14 197 0 0,16-21-27 0 0,-1 0 0 0 0,2 1 0 0 0,0-1 0 0 0,0 0-1 0 0,1 0 1 0 0,0 0 0 0 0,1 0 0 0 0,0 0 0 0 0,1-1 0 0 0,3 10-100 0 0,42 65 227 0 0,-45-82-190 0 0,0-1 1 0 0,0 1-1 0 0,0-1 1 0 0,0 0-1 0 0,0 0 1 0 0,0 0-1 0 0,1-1 1 0 0,-1 1-1 0 0,1-1 1 0 0,-1 1-1 0 0,1-1 1 0 0,0 0-1 0 0,-1-1 1 0 0,1 1-1 0 0,0-1 1 0 0,0 1-1 0 0,-1-1 0 0 0,1 0 1 0 0,0-1-1 0 0,0 1 1 0 0,-1 0-1 0 0,1-1 1 0 0,0 0-1 0 0,-1 0 1 0 0,1 0-1 0 0,0-1 1 0 0,-1 1-1 0 0,0-1 1 0 0,1 0-1 0 0,-1 0 1 0 0,0 0-1 0 0,0 0 1 0 0,0 0-1 0 0,0-1 1 0 0,0 0-38 0 0,7-6 79 0 0,-1 0 0 0 0,-1 0 0 0 0,1-1 0 0 0,-2-1 0 0 0,1 0 0 0 0,-1 0 0 0 0,-1 0 0 0 0,0 0 0 0 0,3-11-79 0 0,-3 8 107 0 0,0 0 0 0 0,-2 0 0 0 0,0 0 0 0 0,0 0 0 0 0,-2-1 0 0 0,1 0 0 0 0,-2 1 0 0 0,0-11-107 0 0,-1 24-9 0 0,0 1 18 0 0,0 0-4 0 0,0 0-19 0 0,7 12-98 0 0,36 68 213 0 0,-23-45-71 0 0,-2 2 0 0 0,-2 0 1 0 0,-1 1-1 0 0,-2 1 0 0 0,-2 0 0 0 0,4 27-30 0 0,-6 137 28 0 0,-11-159-26 0 0,-23 111 89 0 0,23-148-86 0 0,-1 1 0 0 0,0-1 0 0 0,0 0 0 0 0,-1 0 0 0 0,0-1 0 0 0,0 1 0 0 0,0-1 0 0 0,-1 1 1 0 0,0-2-1 0 0,0 1 0 0 0,-1 0 0 0 0,0-1 0 0 0,1 0 0 0 0,-2 0 0 0 0,1-1 0 0 0,-1 0 0 0 0,1 0 1 0 0,-1 0-1 0 0,-1-1-5 0 0,-2 1 8 0 0,0 0 0 0 0,-1-1 0 0 0,0-1 0 0 0,0 0 0 0 0,0 0 0 0 0,0-1 0 0 0,0 0 0 0 0,0-1 0 0 0,0 0 0 0 0,-1-1-8 0 0,8 0 5 0 0,0 1-1 0 0,0-1 1 0 0,0 0-1 0 0,1 0 0 0 0,-1 0 1 0 0,0-1-1 0 0,1 1 1 0 0,-1-1-1 0 0,1 0 1 0 0,-1 0-1 0 0,1 0 1 0 0,0 0-1 0 0,0-1 0 0 0,0 0 1 0 0,0 1-1 0 0,0-1 1 0 0,0 0-1 0 0,1 0 1 0 0,0 0-1 0 0,-1-1 0 0 0,1 1 1 0 0,0 0-1 0 0,1-1 1 0 0,-1 1-1 0 0,1-1 1 0 0,-1 0-1 0 0,1 0 1 0 0,0 0-1 0 0,0-1-4 0 0,1-9 0 0 0,1 1-1 0 0,1 0 1 0 0,0 0 0 0 0,1 0-1 0 0,0 0 1 0 0,1 0-1 0 0,0 1 1 0 0,1-1 0 0 0,0 1-1 0 0,1 0 1 0 0,1 1 0 0 0,0-1-1 0 0,0 1 1 0 0,1 1 0 0 0,0-1-1 0 0,1 1 1 0 0,0 1-1 0 0,1 0 1 0 0,0 0 0 0 0,0 1-1 0 0,1 0 1 0 0,2-1 0 0 0,21-18-13 0 0,0 1 1 0 0,2 2-1 0 0,1 2 0 0 0,15-7 13 0 0,37-7 558 0 0,-50 23-5048 0 0,-7 3-7540 0 0,-28 9-686 0 0</inkml:trace>
  <inkml:trace contextRef="#ctx0" brushRef="#br0" timeOffset="-237.534">284 714 2593 0 0,'0'0'2959'0'0,"0"0"-873"0"0,0 0-195 0 0,0 0 166 0 0,0 0 72 0 0,0 0-174 0 0,0 0-327 0 0,0 0-302 0 0,0 0-250 0 0,0 0-161 0 0,0 0-127 0 0,8-6-112 0 0,24-16-113 0 0,-14 22 2071 0 0,-9 24-1674 0 0,-8-19-677 0 0,4 166 1328 0 0,-5-170-1669 0 0,1-1-1 0 0,-1 1 1 0 0,0-1 0 0 0,0 1 0 0 0,1-1-1 0 0,-1 1 1 0 0,0-1 0 0 0,1 1-1 0 0,-1-1 1 0 0,0 0 0 0 0,1 1 0 0 0,-1-1-1 0 0,1 1 1 0 0,-1-1 0 0 0,1 0 0 0 0,-1 0-1 0 0,1 1 1 0 0,-1-1 0 0 0,1 0-1 0 0,-1 0 1 0 0,1 1 0 0 0,-1-1 0 0 0,1 0-1 0 0,-1 0 1 0 0,1 0 0 0 0,0 0-1 0 0,-1 0 1 0 0,1 0 0 0 0,-1 0 0 0 0,1 0-1 0 0,-1 0 1 0 0,1 0 0 0 0,-1 0-1 0 0,1 0 1 0 0,-1-1 0 0 0,1 1 0 0 0,0 0-1 0 0,-1 0 1 0 0,1 0 0 0 0,-1-1-1 0 0,1 1 1 0 0,-1 0 0 0 0,0-1 0 0 0,1 1-1 0 0,-1 0 1 0 0,1-1 0 0 0,-1 1-1 0 0,0-1 1 0 0,1 1 0 0 0,-1-1 0 0 0,0 1-1 0 0,1-1 1 0 0,-1 1 0 0 0,0-1 0 0 0,0 1-1 0 0,1-1 1 0 0,-1 1 58 0 0,17-29-5736 0 0,-10 16-2335 0 0,-2 4-2930 0 0</inkml:trace>
  <inkml:trace contextRef="#ctx0" brushRef="#br0" timeOffset="462.007">755 611 10754 0 0,'0'0'2407'0'0,"0"0"-258"0"0,0 0-205 0 0,0 0-191 0 0,0 0-264 0 0,0 0-296 0 0,0 0-273 0 0,0 0-243 0 0,0 0-153 0 0,0 0-113 0 0,0 0-92 0 0,0 0-62 0 0,0 0-49 0 0,-10 0-41 0 0,-44 0 98 0 0,52 0-233 0 0,-1 0-1 0 0,1 1 0 0 0,0-1 1 0 0,0 1-1 0 0,0 0 0 0 0,-1-1 0 0 0,1 1 1 0 0,0 0-1 0 0,0 0 0 0 0,0 0 1 0 0,1 1-1 0 0,-1-1 0 0 0,0 0 1 0 0,0 1-1 0 0,1-1 0 0 0,-1 1 0 0 0,1 0 1 0 0,-1-1-1 0 0,1 1 0 0 0,0 0 1 0 0,-1 0-1 0 0,1 0 0 0 0,0 0 0 0 0,0 0 1 0 0,0 0-1 0 0,1 0 0 0 0,-1 0 1 0 0,0 1-32 0 0,3 1 4 0 0,-1 0 1 0 0,1-1-1 0 0,0 1 1 0 0,0 0-1 0 0,0-1 1 0 0,0 0-1 0 0,1 0 1 0 0,-1 1-1 0 0,1-1 1 0 0,0-1-1 0 0,0 1 1 0 0,0 0-1 0 0,0-1 1 0 0,0 1-1 0 0,0-1 1 0 0,1 0-1 0 0,-1 0 1 0 0,1-1-1 0 0,0 1 1 0 0,1 0-5 0 0,14 9 71 0 0,19 13 95 0 0,-25-17-123 0 0,-1 0 0 0 0,1 1 0 0 0,-1 1 0 0 0,-1 0 0 0 0,0 1 0 0 0,0 0 0 0 0,0 0 0 0 0,-2 1 0 0 0,7 9-43 0 0,-15-16 50 0 0,1-1-1 0 0,-1 1 1 0 0,0-1-1 0 0,-1 1 0 0 0,1-1 1 0 0,-1 1-1 0 0,1 0 1 0 0,-1-1-1 0 0,0 1 0 0 0,-1 0 1 0 0,1-1-1 0 0,-1 1 1 0 0,1-1-1 0 0,-1 1 0 0 0,0-1 1 0 0,0 1-1 0 0,0-1 1 0 0,-1 1-1 0 0,0-1 0 0 0,1 0 1 0 0,-1 0-1 0 0,0 0 1 0 0,0 0-1 0 0,-2 2-49 0 0,-3 1 42 0 0,1 0 0 0 0,-1-1 0 0 0,0 0-1 0 0,0 0 1 0 0,-1-1 0 0 0,0 1 0 0 0,1-2 0 0 0,-1 1 0 0 0,-1-1-1 0 0,1 0 1 0 0,0-1 0 0 0,-1 0 0 0 0,1 0 0 0 0,-1-1 0 0 0,0 0-1 0 0,1-1 1 0 0,-1 0 0 0 0,0 0 0 0 0,-2-1-42 0 0,9 1-43 0 0,1-1 1 0 0,-1 0-1 0 0,1 1 1 0 0,-1-1-1 0 0,1 0 1 0 0,-1 1-1 0 0,1-1 0 0 0,0 0 1 0 0,0 0-1 0 0,-1 0 1 0 0,1-1-1 0 0,0 1 1 0 0,0 0-1 0 0,0 0 1 0 0,0 0-1 0 0,0-1 1 0 0,0 1-1 0 0,0-1 0 0 0,1 1 1 0 0,-1-1-1 0 0,1 1 1 0 0,-1-1-1 0 0,1 1 1 0 0,-1-1-1 0 0,1 1 1 0 0,0-1-1 0 0,-1 1 1 0 0,1-1-1 0 0,0 0 0 0 0,0 1 1 0 0,0-1-1 0 0,1 1 1 0 0,-1-1-1 0 0,0 0 1 0 0,1 1-1 0 0,-1-1 1 0 0,1 1-1 0 0,-1-2 43 0 0,10-37-8068 0 0,-8 32-3982 0 0</inkml:trace>
  <inkml:trace contextRef="#ctx0" brushRef="#br0" timeOffset="1681.718">738 552 0 0 0,'0'0'436'0'0,"0"0"175"0"0,0 0 42 0 0,0 0 25 0 0,0 0 41 0 0,0 0 38 0 0,0 0 123 0 0,0 0 38 0 0,0 0-59 0 0,-2 0-70 0 0,-11 0 298 0 0,7 0 2003 0 0,5 0-2324 0 0,1 0-56 0 0,0 0 16 0 0,0 0 19 0 0,0 0-7 0 0,0 0-17 0 0,0 0-48 0 0,6 1 2762 0 0,19 2-2684 0 0,64-3-50 0 0,-74 6-1620 0 0,-7 1-7144 0 0,-8-6 6583 0 0,1-1-9501 0 0</inkml:trace>
  <inkml:trace contextRef="#ctx0" brushRef="#br0" timeOffset="11885.273">6371 1005 2120 0 0,'0'0'1812'0'0,"0"0"-253"0"0,0 0 84 0 0,0 0 264 0 0,0 0 154 0 0,0 0-102 0 0,0 0-292 0 0,0 0-328 0 0,0 0-238 0 0,0 0-134 0 0,0 0-81 0 0,8 7 6473 0 0,-2-66-6345 0 0,-1 40-959 0 0,0 0 0 0 0,2 0 0 0 0,0 0 0 0 0,1 1 0 0 0,1 0 0 0 0,1 1 0 0 0,0-1 0 0 0,2 2 0 0 0,-1 0 0 0 0,2 0 0 0 0,0 1 0 0 0,1 1 0 0 0,10-8-55 0 0,-6 7 34 0 0,-10 6-28 0 0,1 1 0 0 0,0 0-1 0 0,0 0 1 0 0,1 1 0 0 0,0 1 0 0 0,0-1 0 0 0,1 2-1 0 0,-1-1 1 0 0,1 1 0 0 0,1 1 0 0 0,-1 0 0 0 0,1 1-1 0 0,-1 0 1 0 0,1 0 0 0 0,10 0-6 0 0,-20 3 2 0 0,0 0 0 0 0,-1 0 0 0 0,1 0 0 0 0,-1 0 0 0 0,1 1 0 0 0,0-1-1 0 0,-1 0 1 0 0,1 1 0 0 0,-1-1 0 0 0,1 1 0 0 0,-1-1 0 0 0,1 1 0 0 0,-1 0 0 0 0,1 0 0 0 0,-1 0 0 0 0,1-1 0 0 0,-1 1-1 0 0,0 0 1 0 0,0 1 0 0 0,0-1 0 0 0,1 0 0 0 0,-1 0 0 0 0,0 0 0 0 0,0 1 0 0 0,-1-1 0 0 0,1 1 0 0 0,0-1 0 0 0,0 1-1 0 0,-1-1 1 0 0,1 1 0 0 0,-1-1 0 0 0,1 1 0 0 0,-1-1 0 0 0,0 1 0 0 0,1 0 0 0 0,-1-1 0 0 0,0 1 0 0 0,0 0-2 0 0,2 4 3 0 0,1 15 31 0 0,0-1-1 0 0,0 1 1 0 0,-2 0-1 0 0,-1-1 1 0 0,0 1 0 0 0,-2 0-1 0 0,0 0 1 0 0,-2-1-1 0 0,0 0 1 0 0,-1 1-1 0 0,-3 6-33 0 0,-8 57 8 0 0,16-84-9 0 0,0 0 12 0 0,0 0-5 0 0,13-24 106 0 0,120-158 53 0 0,-104 152-164 0 0,0 1 1 0 0,2 1 0 0 0,1 2-1 0 0,24-15-1 0 0,20 4-14 0 0,-75 37 14 0 0,1 0 0 0 0,-1 0 1 0 0,0 0-1 0 0,1 0 0 0 0,-1 0 1 0 0,0 0-1 0 0,0 0 0 0 0,1 0 1 0 0,-1 1-1 0 0,0-1 0 0 0,1 1 1 0 0,-1-1-1 0 0,0 1 0 0 0,0-1 1 0 0,0 1-1 0 0,0-1 0 0 0,1 1 1 0 0,-1 0-1 0 0,0 0 1 0 0,0 0-1 0 0,0-1 0 0 0,0 1 1 0 0,-1 0-1 0 0,1 0 0 0 0,0 0 1 0 0,0 1-1 0 0,-1-1 0 0 0,1 0 1 0 0,0 0-1 0 0,-1 0 0 0 0,1 0 1 0 0,-1 1-1 0 0,1-1 0 0 0,-1 0 1 0 0,0 1-1 0 0,0-1 1 0 0,0 0-1 0 0,1 1 0 0 0,4 18 41 0 0,-1-1 1 0 0,0 1 0 0 0,-2 0-1 0 0,0 0 1 0 0,-1 0 0 0 0,-1 0-1 0 0,-1 1 1 0 0,-1-1 0 0 0,-4 17-42 0 0,-20 77-259 0 0,26-113 122 0 0,53-5-5909 0 0,-38-3 2387 0 0,-3 2-3231 0 0,-5-2-4939 0 0</inkml:trace>
  <inkml:trace contextRef="#ctx0" brushRef="#br0" timeOffset="12202.354">7647 626 14075 0 0,'0'0'1960'0'0,"0"0"-569"0"0,0 0-224 0 0,0 0 11 0 0,0 0-82 0 0,0 0-149 0 0,0 0-183 0 0,0 0-181 0 0,0 0-99 0 0,0 0-89 0 0,-27 31-72 0 0,-81 98-39 0 0,73-65 31 0 0,34-53-229 0 0,0-8-57 0 0,0 0 1 0 0,0 0-1 0 0,0 0 1 0 0,0 0-1 0 0,0 0 0 0 0,1 0 1 0 0,0 0-1 0 0,0 1 1 0 0,0-1-1 0 0,0 0 1 0 0,0 0-1 0 0,0 0 0 0 0,1 1 1 0 0,0-1-1 0 0,-1 0 1 0 0,1 0-1 0 0,0 0 0 0 0,1 0 1 0 0,-1 0-1 0 0,0 0 1 0 0,1-1-1 0 0,0 1 0 0 0,0 0 1 0 0,0-1-1 0 0,0 1 1 0 0,0-1-1 0 0,0 0 1 0 0,0 1-1 0 0,1-1 0 0 0,-1 0 1 0 0,1 0-1 0 0,0-1 1 0 0,-1 1-1 0 0,1-1 0 0 0,0 1 1 0 0,0-1-1 0 0,1 1-29 0 0,6-2 90 0 0,0 1-1 0 0,0-1 0 0 0,0 0 1 0 0,-1-1-1 0 0,1 0 0 0 0,0-1 1 0 0,-1 0-1 0 0,1-1 0 0 0,-1 1 1 0 0,1-2-1 0 0,-1 0 0 0 0,-1 0 1 0 0,1 0-1 0 0,0-1 1 0 0,-1 0-1 0 0,0-1 0 0 0,0 0 1 0 0,-1 0-1 0 0,1-1 0 0 0,-1 1 1 0 0,-1-2-1 0 0,1 1 0 0 0,-1-1 1 0 0,-1 0-1 0 0,1 0 0 0 0,-1-1 1 0 0,0-2-90 0 0,-2 8 15 0 0,-1-1-1 0 0,1 0 1 0 0,-1 0 0 0 0,0 0 0 0 0,0 0-1 0 0,-1 0 1 0 0,1 0 0 0 0,-1-1 0 0 0,0 1-1 0 0,0 0 1 0 0,-1-1 0 0 0,1 1 0 0 0,-1-1-1 0 0,0 1 1 0 0,0 0 0 0 0,0-1 0 0 0,-1 1-1 0 0,1-1 1 0 0,-1 1 0 0 0,0-1 0 0 0,-1 1-1 0 0,1 0 1 0 0,-1 0 0 0 0,0 0 0 0 0,0 0 0 0 0,0 0-1 0 0,0 0 1 0 0,-1 0 0 0 0,1 1 0 0 0,-1-1-15 0 0,-4-1-123 0 0,0-1 0 0 0,0 2 0 0 0,0-1 1 0 0,0 1-1 0 0,-1 0 0 0 0,0 0 1 0 0,1 1-1 0 0,-1 0 0 0 0,-1 0 1 0 0,1 1-1 0 0,0 0 0 0 0,-1 1 1 0 0,1 0-1 0 0,-1 0 0 0 0,1 0 0 0 0,-8 2 123 0 0,-24 18-3312 0 0,24 5-6702 0 0,12-19-1552 0 0</inkml:trace>
  <inkml:trace contextRef="#ctx0" brushRef="#br0" timeOffset="12600.262">7977 935 8906 0 0,'0'0'2618'0'0,"0"0"-227"0"0,0 0-131 0 0,0 0-251 0 0,0 0-378 0 0,0 0-361 0 0,0 0-277 0 0,0 0-155 0 0,0 0-109 0 0,0 0-91 0 0,0 0-73 0 0,0 0-72 0 0,0 0-47 0 0,-8 7-17 0 0,-21 20 9 0 0,37-72 1974 0 0,100-205-1401 0 0,-65 179-900 0 0,-24 122-1542 0 0,-2-11-430 0 0,-9-28-1607 0 0,0 0-4090 0 0,-6-9-4191 0 0</inkml:trace>
  <inkml:trace contextRef="#ctx0" brushRef="#br0" timeOffset="13021.342">8314 780 6593 0 0,'0'0'2956'0'0,"0"0"-205"0"0,0 0-320 0 0,0 0-358 0 0,0 0-304 0 0,0 0-276 0 0,0 0-248 0 0,0 0-189 0 0,0 0-170 0 0,0 0-143 0 0,0 0-107 0 0,0 0-85 0 0,0 0-82 0 0,29-2-61 0 0,90-9-54 0 0,-62-9 258 0 0,-47 10-430 0 0,-5 6-127 0 0,0 1-1 0 0,0-1 0 0 0,-1 0 0 0 0,0 0 1 0 0,1 0-1 0 0,-1-1 0 0 0,-1 1 0 0 0,1-1 0 0 0,-1 0 1 0 0,1 0-1 0 0,-2-1 0 0 0,1 1 0 0 0,0 0 1 0 0,-1-1-1 0 0,0 0 0 0 0,0 1 0 0 0,-1-1 0 0 0,0 0 1 0 0,0 0-1 0 0,0 0 0 0 0,-1 0 0 0 0,0 0 0 0 0,0 0 1 0 0,0 0-1 0 0,-1 0 0 0 0,0-3-54 0 0,-1 7-7 0 0,0 0 0 0 0,0 1 0 0 0,0 0 1 0 0,0-1-1 0 0,0 1 0 0 0,0 0 0 0 0,-1 0 0 0 0,1 0 0 0 0,0 0 0 0 0,-1 1 0 0 0,1-1 1 0 0,0 1-1 0 0,-1-1 0 0 0,1 1 0 0 0,-1 0 0 0 0,1 0 0 0 0,-1 0 0 0 0,1 0 0 0 0,-1 0 1 0 0,1 1-1 0 0,0-1 0 0 0,-1 1 0 0 0,0 0 7 0 0,0-1-18 0 0,-6 3-1 0 0,-1 1 1 0 0,1 0-1 0 0,0 1 0 0 0,0 0 0 0 0,0 0 0 0 0,1 1 1 0 0,0 0-1 0 0,0 0 0 0 0,0 1 0 0 0,1 0 1 0 0,0 0-1 0 0,0 1 0 0 0,1 0 0 0 0,-4 7 19 0 0,2-6 1 0 0,1 0-1 0 0,0 1 0 0 0,1 0 0 0 0,0 1 0 0 0,0 0 0 0 0,1-1 0 0 0,1 2 1 0 0,0-1-1 0 0,0 0 0 0 0,1 1 0 0 0,1 0 0 0 0,0-1 0 0 0,0 1 0 0 0,1 0 1 0 0,1 0-1 0 0,0 0 0 0 0,0 0 0 0 0,3 12 0 0 0,-2-19 3 0 0,1-1-1 0 0,0 1 1 0 0,0-1-1 0 0,0 1 1 0 0,0-1-1 0 0,1 0 1 0 0,-1 0-1 0 0,1 0 1 0 0,0 0 0 0 0,1-1-1 0 0,-1 1 1 0 0,1-1-1 0 0,-1 0 1 0 0,1 0-1 0 0,0 0 1 0 0,0 0-1 0 0,0-1 1 0 0,0 1-1 0 0,1-1 1 0 0,-1 0 0 0 0,1 0-1 0 0,-1-1 1 0 0,1 0-1 0 0,4 1-2 0 0,115 11 144 0 0,-105-13-150 0 0,0-1 1 0 0,0-1-1 0 0,0 0 0 0 0,0-1 0 0 0,0-1 0 0 0,-1-1 0 0 0,10-4 6 0 0,33-24-6213 0 0,-53 25-5958 0 0</inkml:trace>
  <inkml:trace contextRef="#ctx0" brushRef="#br0" timeOffset="30315.193">0 2168 5009 0 0,'0'0'1318'0'0,"0"0"-330"0"0,0 0-36 0 0,0 0 196 0 0,0 0 166 0 0,0 0 44 0 0,0 0-61 0 0,0 0-91 0 0,0 0-51 0 0,0 0-70 0 0,0 0-110 0 0,0 0-91 0 0,0 0-66 0 0,23-11-51 0 0,72-35-34 0 0,36-45 1894 0 0,-90 56-2054 0 0,-32 30-473 0 0,-1 0 1 0 0,-1-1 0 0 0,1 0 0 0 0,-1 0 0 0 0,0 0 0 0 0,0-1 0 0 0,-1 0 0 0 0,0 0 0 0 0,0-1 0 0 0,-1 0 0 0 0,1 0 0 0 0,-2 0 0 0 0,1-1 0 0 0,-1 1 0 0 0,-1-1-1 0 0,0 0 1 0 0,0 0 0 0 0,0-1 0 0 0,0-5-101 0 0,-3 13 13 0 0,0 0 0 0 0,0 0 0 0 0,0 0 0 0 0,0 0 0 0 0,0-1 0 0 0,0 1 0 0 0,-1 0 0 0 0,1 0 0 0 0,0 0 0 0 0,-1 0 0 0 0,0-1 1 0 0,0 1-1 0 0,0 0 0 0 0,0 0 0 0 0,0 1 0 0 0,0-1 0 0 0,0 0 0 0 0,0 0 0 0 0,-1 0 0 0 0,1 1 0 0 0,-1-1 0 0 0,1 1 0 0 0,-1-1 0 0 0,0 1 0 0 0,1 0 0 0 0,-1-1 0 0 0,0 1 0 0 0,0 0 0 0 0,0 0 0 0 0,0 0 0 0 0,0 1 0 0 0,0-1 0 0 0,0 0 0 0 0,0 1 0 0 0,-1-1 0 0 0,1 1 0 0 0,0 0 0 0 0,-2 0-13 0 0,-8 0-16 0 0,0 0 1 0 0,0 1-1 0 0,0 1 0 0 0,0 0 0 0 0,1 1 1 0 0,-1 0-1 0 0,1 0 0 0 0,-1 2 0 0 0,1-1 1 0 0,0 1-1 0 0,1 1 0 0 0,0 0 1 0 0,-1 0-1 0 0,2 1 0 0 0,-1 1 0 0 0,1-1 1 0 0,0 2-1 0 0,1-1 0 0 0,0 1 0 0 0,0 0 1 0 0,1 1-1 0 0,0 0 0 0 0,1 0 1 0 0,0 0-1 0 0,0 1 0 0 0,1 0 0 0 0,0 0 1 0 0,1 0-1 0 0,1 0 0 0 0,0 1 0 0 0,0 0 1 0 0,1 0-1 0 0,1-1 0 0 0,-1 9 16 0 0,2-13 5 0 0,0 0 0 0 0,0 0 0 0 0,1 0 0 0 0,0 0 0 0 0,0 0 0 0 0,1 0 0 0 0,0 0 0 0 0,0 0 0 0 0,0 0 0 0 0,1-1 0 0 0,0 1 0 0 0,1-1 0 0 0,-1 0 0 0 0,1 0 0 0 0,0 0 0 0 0,1-1 0 0 0,-1 1 0 0 0,1-1 0 0 0,0 0 0 0 0,0 0 0 0 0,1-1 0 0 0,-1 1 0 0 0,1-1 0 0 0,2 1-5 0 0,9 4 27 0 0,0-1 0 0 0,0 0-1 0 0,0-2 1 0 0,1 0 0 0 0,0 0-1 0 0,1-2 1 0 0,-1 0 0 0 0,1-1-1 0 0,0-1 1 0 0,0-1 0 0 0,-1-1-1 0 0,1 0 1 0 0,7-2-27 0 0,-18 2 25 0 0,1-1 0 0 0,-1 0 0 0 0,0 0 0 0 0,0-1 1 0 0,0 0-1 0 0,0-1 0 0 0,0 1 0 0 0,0-1 0 0 0,0-1 0 0 0,-1 0 0 0 0,0 0 0 0 0,1 0 0 0 0,-2-1 0 0 0,1 0 0 0 0,0 0 1 0 0,-1-1-1 0 0,0 1 0 0 0,0-2-25 0 0,40-44-6875 0 0,-30 33 1910 0 0,-11 11-6741 0 0</inkml:trace>
  <inkml:trace contextRef="#ctx0" brushRef="#br0" timeOffset="30728.774">676 2153 5953 0 0,'0'0'1783'0'0,"0"0"-82"0"0,0 0 206 0 0,0 0 207 0 0,0 0 14 0 0,0 0-280 0 0,0 0-473 0 0,0 0-378 0 0,0 0-168 0 0,0 0-65 0 0,0 0-40 0 0,0 0-59 0 0,0 0-104 0 0,13-12-122 0 0,90-98 572 0 0,18-69 86 0 0,-90 117-993 0 0,-33 87-230 0 0,-1-17 134 0 0,0 0 0 0 0,0 1 0 0 0,1-1 0 0 0,0 0 0 0 0,0 1 0 0 0,1 0 0 0 0,0-1 0 0 0,1 1 0 0 0,-1 0 0 0 0,2-1 0 0 0,-1 1 0 0 0,1-1 0 0 0,1 1 0 0 0,-1-1 0 0 0,2 1 0 0 0,-1-1 0 0 0,1 0 0 0 0,0 0 0 0 0,1 0 0 0 0,0 0 0 0 0,0 0 0 0 0,0-1 0 0 0,4 4-8 0 0,0-6 41 0 0,0 0 0 0 0,1-1 0 0 0,0 0 1 0 0,-1 0-1 0 0,2-1 0 0 0,-1 0 0 0 0,0 0 1 0 0,0-1-1 0 0,1 0 0 0 0,0-1 0 0 0,-1 0 1 0 0,1-1-1 0 0,-1 0 0 0 0,1 0 1 0 0,0-1-1 0 0,-1 0 0 0 0,2-1-41 0 0,-2-1 4 0 0,0 1 0 0 0,0-2-1 0 0,-1 1 1 0 0,1-1 0 0 0,-1-1-1 0 0,0 1 1 0 0,0-1 0 0 0,0-1 0 0 0,-1 1-1 0 0,0-1 1 0 0,0-1 0 0 0,0 1 0 0 0,-1-1-1 0 0,0-1 1 0 0,0 1 0 0 0,-1-1 0 0 0,0 0-1 0 0,0 0 1 0 0,-1 0 0 0 0,0-1-1 0 0,0 1 1 0 0,-1-1 0 0 0,0 0 0 0 0,-1 0-1 0 0,0 0 1 0 0,0 0 0 0 0,-1-1 0 0 0,0 1-1 0 0,-1 0 1 0 0,0-6-4 0 0,8 10-5014 0 0,-3 5-4751 0 0,-5 3-2143 0 0</inkml:trace>
  <inkml:trace contextRef="#ctx0" brushRef="#br0" timeOffset="31195.085">1681 1866 8154 0 0,'0'0'3962'0'0,"0"0"-1571"0"0,0 0-829 0 0,0 0-315 0 0,0 0-175 0 0,0 0-171 0 0,0 0-116 0 0,0 0-88 0 0,0 0-121 0 0,0 0-84 0 0,0 0-112 0 0,-33 23-100 0 0,-101 72-63 0 0,82-42 41 0 0,49-44-206 0 0,1-5-28 0 0,0 0 0 0 0,0 0 0 0 0,0 1 0 0 0,1-1 0 0 0,0 0 0 0 0,-1 1 1 0 0,2-1-1 0 0,-1 1 0 0 0,0-1 0 0 0,1 1 0 0 0,0-1 0 0 0,0 1 0 0 0,0-1 0 0 0,1 1 0 0 0,-1-1 0 0 0,1 1 0 0 0,0-1 0 0 0,1 0 0 0 0,-1 1 0 0 0,1-1 0 0 0,-1 0 0 0 0,1 0 0 0 0,1 0 0 0 0,-1 0 0 0 0,0 0 0 0 0,1 0 0 0 0,0-1 0 0 0,0 1 0 0 0,0-1 0 0 0,0 0 0 0 0,1 0 0 0 0,-1 0 1 0 0,1 0-1 0 0,0-1 0 0 0,0 1 0 0 0,0-1 0 0 0,0 0 0 0 0,0 0 0 0 0,0-1 0 0 0,0 1 0 0 0,5 0-24 0 0,4-1 128 0 0,-1-1 1 0 0,1-1-1 0 0,-1 0 0 0 0,1 0 1 0 0,0-2-1 0 0,-1 1 0 0 0,0-1 1 0 0,0-1-1 0 0,0 0 0 0 0,0-1 1 0 0,-1-1-1 0 0,1 1 0 0 0,-1-2 1 0 0,-1 1-1 0 0,1-2 1 0 0,-1 1-1 0 0,0-1 0 0 0,-1-1 1 0 0,0 0-1 0 0,0 0 0 0 0,-1-1 1 0 0,-1 0-1 0 0,1 0 0 0 0,-1-1 1 0 0,-1 0-1 0 0,0 0 1 0 0,-1 0-1 0 0,4-12-128 0 0,8-15 37 0 0,-2-1 0 0 0,-2 0 0 0 0,-1-1-1 0 0,-2 0 1 0 0,-2 0 0 0 0,-2-1 0 0 0,-1 0 0 0 0,-3-1 0 0 0,-1-32-37 0 0,-1 65-17 0 0,0-1 0 0 0,0 1 0 0 0,-1 0 0 0 0,0 0 1 0 0,0 0-1 0 0,-1 0 0 0 0,0 0 0 0 0,-1 1 0 0 0,0-1 0 0 0,0 0 0 0 0,-1 1 0 0 0,0 0 1 0 0,-1 0-1 0 0,1 0 0 0 0,-2 1 0 0 0,1-1 0 0 0,-1 1 0 0 0,0 0 0 0 0,0 1 0 0 0,-1 0 1 0 0,0 0-1 0 0,0 0 0 0 0,-1 1 0 0 0,1 0 0 0 0,-1 0 0 0 0,0 1 0 0 0,0 0 0 0 0,-1 0 1 0 0,-8-2 16 0 0,10 8-19 0 0,-1 0 0 0 0,1 1 0 0 0,0-1 0 0 0,0 1 0 0 0,0 1 0 0 0,0 0 0 0 0,0 0 0 0 0,1 0 1 0 0,0 0-1 0 0,0 1 0 0 0,0 0 0 0 0,0 1 0 0 0,1-1 0 0 0,0 1 0 0 0,0 0 0 0 0,0 0 0 0 0,1 1 0 0 0,0-1 1 0 0,0 1-1 0 0,1 0 0 0 0,0 0 0 0 0,0 0 0 0 0,1 0 0 0 0,-1 3 19 0 0,-6 12 17 0 0,2 0 0 0 0,0 1 0 0 0,2 0 0 0 0,1 0-1 0 0,0 0 1 0 0,2 1 0 0 0,0-1 0 0 0,2 1 0 0 0,1 0 0 0 0,0-1 0 0 0,2 1 0 0 0,1-1-1 0 0,1 0 1 0 0,0 0 0 0 0,2-1 0 0 0,1 1 0 0 0,0-1 0 0 0,2-1 0 0 0,1 0 0 0 0,0 0-1 0 0,2-1 1 0 0,0-1 0 0 0,8 9-17 0 0,-5-7-68 0 0,1-2 1 0 0,0 0-1 0 0,1 0 0 0 0,2-2 0 0 0,0-1 0 0 0,0 0 1 0 0,1-1-1 0 0,1-1 0 0 0,1-2 0 0 0,0 0 0 0 0,0-1 0 0 0,1-1 1 0 0,4 0 67 0 0,-5-3-784 0 0,14 3-1666 0 0,-11-6-5033 0 0,-9-4-5005 0 0</inkml:trace>
  <inkml:trace contextRef="#ctx0" brushRef="#br0" timeOffset="32156.92">2657 2006 5617 0 0,'0'0'2386'0'0,"0"0"-406"0"0,0 0-68 0 0,0 0 28 0 0,0 0-117 0 0,0 0-213 0 0,0 0-313 0 0,0 0-300 0 0,0 0-192 0 0,0 0-162 0 0,0 0-124 0 0,0 0-109 0 0,0 0-56 0 0,-8 8-7 0 0,-48 59 621 0 0,52-57-910 0 0,0-1 0 0 0,0 1-1 0 0,1 0 1 0 0,1 1 0 0 0,-1-1 0 0 0,2 0 0 0 0,0 1 0 0 0,0-1 0 0 0,0 1 0 0 0,2-1 0 0 0,-1 1 0 0 0,2 8-58 0 0,2-13 48 0 0,-1-1 1 0 0,1 0-1 0 0,-1 0 1 0 0,1-1-1 0 0,1 1 1 0 0,-1-1 0 0 0,1 0-1 0 0,0 0 1 0 0,0 0-1 0 0,0-1 1 0 0,0 0 0 0 0,0 0-1 0 0,1 0 1 0 0,-1 0-1 0 0,1-1 1 0 0,0 0 0 0 0,0 0-1 0 0,0-1 1 0 0,0 0-1 0 0,0 0 1 0 0,0 0 0 0 0,0-1-1 0 0,0 1 1 0 0,1-1-1 0 0,-1-1 1 0 0,0 1 0 0 0,0-1-1 0 0,0-1 1 0 0,0 1-1 0 0,0-1 1 0 0,0 0 0 0 0,5-2-49 0 0,0-1 40 0 0,0 1 0 0 0,-1-1 1 0 0,0-1-1 0 0,0 0 0 0 0,0-1 1 0 0,-1 1-1 0 0,0-2 0 0 0,0 1 1 0 0,0-2-1 0 0,-1 1 0 0 0,-1-1 1 0 0,1 0-1 0 0,-1 0 0 0 0,-1-1 1 0 0,0 0-1 0 0,0 0 1 0 0,-1-1-1 0 0,0 1 0 0 0,-1-1 1 0 0,0 0-1 0 0,-1 0 0 0 0,0-1 1 0 0,-1 1-1 0 0,0-1 0 0 0,-1 1 1 0 0,0-1-1 0 0,-1 0 0 0 0,0 1 1 0 0,-1-1-1 0 0,0 0 0 0 0,-3-6-40 0 0,2 12-107 0 0,-1-1 1 0 0,0 1-1 0 0,0 1 0 0 0,-1-1 0 0 0,1 0 0 0 0,-1 1 0 0 0,-1 0 0 0 0,1 0 0 0 0,-1 0 0 0 0,0 0 0 0 0,0 1 0 0 0,0 0 0 0 0,0 0 0 0 0,-1 0 0 0 0,0 1 0 0 0,0 0 0 0 0,0 0 0 0 0,0 0 0 0 0,0 1 0 0 0,-1-1 0 0 0,1 2 0 0 0,0-1 0 0 0,-1 1 0 0 0,0 0 0 0 0,1 0 0 0 0,-1 1 0 0 0,0 0 0 0 0,1 0 0 0 0,-1 0 107 0 0,4 1-39 0 0,1-1 0 0 0,0 0 0 0 0,0 1 0 0 0,-1-1-1 0 0,1 1 1 0 0,0 0 0 0 0,0 0 0 0 0,0 0-1 0 0,-1 0 1 0 0,1 0 0 0 0,0 0 0 0 0,1 0-1 0 0,-1 1 1 0 0,0-1 0 0 0,0 1 0 0 0,1-1-1 0 0,-1 1 1 0 0,0 0 0 0 0,1 0 0 0 0,0-1-1 0 0,-1 1 1 0 0,1 0 0 0 0,0 0 0 0 0,0 1 0 0 0,0-1-1 0 0,0 0 1 0 0,1 0 0 0 0,-1 0 0 0 0,0 1-1 0 0,1-1 1 0 0,0 0 0 0 0,-1 1 0 0 0,1-1-1 0 0,0 0 1 0 0,0 1 0 0 0,1-1 0 0 0,-1 0-1 0 0,0 0 1 0 0,1 1 0 0 0,-1-1 0 0 0,1 0 0 0 0,0 0-1 0 0,0 1 1 0 0,0-1 0 0 0,0 0 0 0 0,0 0-1 0 0,0 0 1 0 0,0 0 0 0 0,1 0 0 0 0,-1-1-1 0 0,1 1 1 0 0,-1 0 0 0 0,1-1 0 0 0,0 1-1 0 0,0-1 1 0 0,-1 1 0 0 0,3 0 39 0 0,7 2 83 0 0,1-1 1 0 0,-1 1-1 0 0,1-2 0 0 0,0 0 0 0 0,0 0 1 0 0,0-1-1 0 0,0-1 0 0 0,0 0 1 0 0,0 0-1 0 0,0-1 0 0 0,10-3-83 0 0,-3-1 218 0 0,-1-2-1 0 0,0 0 1 0 0,0-1-1 0 0,-1 0 1 0 0,0-2 0 0 0,0 0-1 0 0,-1-1 1 0 0,0-1-1 0 0,-1 0 1 0 0,-1-1-1 0 0,0 0 1 0 0,-1-2-1 0 0,0 1 1 0 0,-1-1 0 0 0,2-5-218 0 0,8-3 42 0 0,-2 0 0 0 0,0-2 0 0 0,-1-1 0 0 0,-2 0 0 0 0,-1-2 0 0 0,-1 1 0 0 0,-1-2 0 0 0,-1 0 0 0 0,-2-1 0 0 0,-1 0 1 0 0,-1 0-1 0 0,-2-1 0 0 0,-1 0 0 0 0,-1 0 0 0 0,-2-1 0 0 0,-1-5-42 0 0,-2 38 1 0 0,0-1 0 0 0,0 1 0 0 0,-1 0 0 0 0,1-1-1 0 0,0 1 1 0 0,0 0 0 0 0,-1-1 0 0 0,1 1 0 0 0,0-1 0 0 0,-1 1 0 0 0,1-1 0 0 0,-1 1 0 0 0,1-1-1 0 0,0 1 1 0 0,-1-1 0 0 0,1 1 0 0 0,-1-1 0 0 0,1 1 0 0 0,-1-1 0 0 0,0 0 0 0 0,1 1 0 0 0,-1-1-1 0 0,1 0 1 0 0,-1 1 0 0 0,0-1 0 0 0,1 0 0 0 0,-1 0 0 0 0,0 0 0 0 0,1 0 0 0 0,-1 0 0 0 0,0 1-1 0 0,1-1 1 0 0,-1 0 0 0 0,0-1 0 0 0,1 1 0 0 0,-1 0 0 0 0,0 0 0 0 0,1 0 0 0 0,-1 0 0 0 0,0 0-1 0 0,1-1 1 0 0,-1 1 0 0 0,1 0 0 0 0,-1 0 0 0 0,0-1 0 0 0,1 1 0 0 0,-1-1 0 0 0,1 1 0 0 0,-1 0-1 0 0,1-1 1 0 0,-1 1 0 0 0,1-1 0 0 0,-1 1 0 0 0,1-1 0 0 0,0 0 0 0 0,-1 1 0 0 0,1-1 0 0 0,0 1-1 0 0,-1-1 1 0 0,1 0 0 0 0,0 1 0 0 0,0-1 0 0 0,0 1 0 0 0,-1-1 0 0 0,1 0 0 0 0,0 1 0 0 0,0-1-1 0 0,0 0 1 0 0,0 0-1 0 0,-6 16-8 0 0,1 0-1 0 0,1 0 1 0 0,0 1-1 0 0,1 0 1 0 0,1 0 0 0 0,0-1-1 0 0,1 1 1 0 0,1 0-1 0 0,0 0 1 0 0,2 10 8 0 0,-1 13 10 0 0,9 235-478 0 0,13 0 1 0 0,45 206 467 0 0,-56-390 14 0 0,-5 1 1 0 0,-3 0 0 0 0,-5 33-15 0 0,1-113 16 0 0,0-1 0 0 0,0 1-1 0 0,-1 0 1 0 0,-1-1 0 0 0,0 1 0 0 0,0-1 0 0 0,-1 1 0 0 0,0-1 0 0 0,-1 0 0 0 0,0 0 0 0 0,0-1-1 0 0,-1 1 1 0 0,-1-1 0 0 0,0 0 0 0 0,0 0 0 0 0,0-1 0 0 0,-1 0 0 0 0,-1 0 0 0 0,1 0 0 0 0,-1-1-1 0 0,0 0 1 0 0,-1-1 0 0 0,-5 4-16 0 0,11-9 5 0 0,0 1 0 0 0,1-1 0 0 0,-1 0-1 0 0,0 0 1 0 0,0-1 0 0 0,0 1 0 0 0,0 0-1 0 0,1-1 1 0 0,-1 0 0 0 0,0 1 0 0 0,0-1-1 0 0,0 0 1 0 0,0-1 0 0 0,0 1 0 0 0,0 0 0 0 0,0-1-1 0 0,0 0 1 0 0,0 0 0 0 0,1 0 0 0 0,-1 0-1 0 0,0 0 1 0 0,1 0 0 0 0,-1-1 0 0 0,0 1-1 0 0,1-1 1 0 0,0 0 0 0 0,-1 1 0 0 0,1-1-1 0 0,0-1 1 0 0,0 1 0 0 0,0 0 0 0 0,0 0 0 0 0,0-1-1 0 0,1 1 1 0 0,-1-1 0 0 0,1 1 0 0 0,0-1-1 0 0,-1-1-4 0 0,-34-112-11 0 0,35 112 11 0 0,-5-20 3 0 0,2-1 1 0 0,0-1-1 0 0,2 1 1 0 0,1 0 0 0 0,0 0-1 0 0,2-1 1 0 0,1 1-1 0 0,1 0 1 0 0,2 0 0 0 0,3-13-4 0 0,3 7-56 0 0,2 0 0 0 0,1 2 1 0 0,1-1-1 0 0,2 2 1 0 0,0 0-1 0 0,2 1 0 0 0,1 1 1 0 0,13-11 55 0 0,66-49-4927 0 0,-80 74-2041 0 0,-7 1-5150 0 0</inkml:trace>
  <inkml:trace contextRef="#ctx0" brushRef="#br0" timeOffset="32859.14">4330 1447 8826 0 0,'0'0'2051'0'0,"0"0"-213"0"0,0 0-65 0 0,0 0-56 0 0,0 0-112 0 0,0 0-230 0 0,0 0-285 0 0,0 0-238 0 0,0 0-136 0 0,0 0-68 0 0,0 0-59 0 0,0 0-75 0 0,-11 15-66 0 0,-32 49-62 0 0,29-7 317 0 0,19 439 1967 0 0,-83-120-2602 0 0,77-343-695 0 0,23-37-916 0 0,10-44-2059 0 0,-27 29-749 0 0,-3 3-4118 0 0,-2 8-808 0 0</inkml:trace>
  <inkml:trace contextRef="#ctx0" brushRef="#br0" timeOffset="33106.121">4026 2080 11803 0 0,'0'0'1908'0'0,"0"0"-738"0"0,0 0-206 0 0,0 0 203 0 0,0 0 146 0 0,0 0 6 0 0,0 0-127 0 0,0 0-171 0 0,0 0-134 0 0,0 0-130 0 0,0 0-142 0 0,34-17-146 0 0,105-51-122 0 0,59-31 160 0 0,-37-18-2262 0 0,-131 87-2384 0 0,-2-3-3449 0 0,-20 21-3673 0 0</inkml:trace>
  <inkml:trace contextRef="#ctx0" brushRef="#br0" timeOffset="33557.128">4729 1572 3769 0 0,'0'0'2280'0'0,"0"0"-841"0"0,0 0-45 0 0,0 0 373 0 0,0 0 189 0 0,0 0-59 0 0,0 0-194 0 0,0 0-190 0 0,0 0-171 0 0,0 0-151 0 0,0 0-147 0 0,0 0-132 0 0,0 0-129 0 0,4 27-125 0 0,8 89-97 0 0,-20-24 254 0 0,-27 166 363 0 0,34-241-1148 0 0,-1-6-21 0 0,1-1-1 0 0,0 1 1 0 0,1-1-1 0 0,0 1 0 0 0,1-1 1 0 0,0 1-1 0 0,1-1 1 0 0,0 1-1 0 0,1-1 0 0 0,0 0 1 0 0,0 0-1 0 0,1 0 1 0 0,0 0-9 0 0,-1-8 12 0 0,0-1 0 0 0,-1 0 0 0 0,1 0 0 0 0,0 0 0 0 0,0 0 0 0 0,0 0 0 0 0,-1 0 0 0 0,1-1 0 0 0,0 0 0 0 0,0 1 0 0 0,0-1 0 0 0,0 0 0 0 0,0 0 0 0 0,0-1 0 0 0,0 1 0 0 0,0 0 0 0 0,0-1 0 0 0,0 0 0 0 0,-1 0 0 0 0,1 0 1 0 0,0 0-1 0 0,0 0 0 0 0,-1-1 0 0 0,1 1 0 0 0,-1-1 0 0 0,1 1 0 0 0,-1-1 0 0 0,0 0 0 0 0,1 0 0 0 0,-1 0 0 0 0,0 0 0 0 0,0-1 0 0 0,0 0-12 0 0,161-132 257 0 0,-75 109-250 0 0,-86 52 133 0 0,-13 72 162 0 0,7-85-324 0 0,-1 1 0 0 0,2 0 1 0 0,0 1-1 0 0,1-1 0 0 0,0 0 1 0 0,1 1-1 0 0,1 0 0 0 0,0 4 22 0 0,0-19-119 0 0,8 4-1221 0 0,3-4-5784 0 0,-11 0 4694 0 0,1 0-9123 0 0</inkml:trace>
  <inkml:trace contextRef="#ctx0" brushRef="#br0" timeOffset="33928.5">5193 2271 4241 0 0,'0'0'1935'0'0,"0"0"229"0"0,0 0 222 0 0,0 0 28 0 0,0 0-171 0 0,0 0-293 0 0,0 0-326 0 0,0 0-307 0 0,0 0-217 0 0,32-1-155 0 0,99-5-159 0 0,-59-12 433 0 0,-63 13-1079 0 0,1 0 1 0 0,-2 0-1 0 0,1-1 0 0 0,-1 0 1 0 0,0-1-1 0 0,0 1 1 0 0,-1-2-1 0 0,0 1 0 0 0,0-1 1 0 0,0 0-1 0 0,-1 0 0 0 0,-1-1 1 0 0,1 0-1 0 0,-1 0 1 0 0,-1 0-1 0 0,0 0 0 0 0,0-1 1 0 0,-1 0-1 0 0,0 1 0 0 0,-1-1 1 0 0,0-1-1 0 0,0 1 1 0 0,-1-2-141 0 0,-3 10 2 0 0,0 0 0 0 0,0 0 0 0 0,0 0 0 0 0,0 1 0 0 0,-1-1 0 0 0,1 1 0 0 0,0-1 0 0 0,-1 1 0 0 0,1 0 0 0 0,-1 0 0 0 0,0 0 0 0 0,1 1 0 0 0,-1-1 0 0 0,0 0 0 0 0,0 1 0 0 0,1 0 0 0 0,-1 0 0 0 0,0-1 0 0 0,0 2 0 0 0,1-1 0 0 0,-1 0 0 0 0,0 1 0 0 0,0-1 0 0 0,1 1 0 0 0,-1 0 0 0 0,0-1 0 0 0,1 2 0 0 0,-1-1 0 0 0,0 1-2 0 0,-13 5-78 0 0,1 2 0 0 0,1 0-1 0 0,0 1 1 0 0,0 0 0 0 0,1 1-1 0 0,0 1 1 0 0,1 0 0 0 0,0 1-1 0 0,1 0 1 0 0,0 0 0 0 0,1 1-1 0 0,1 1 1 0 0,0 0 0 0 0,1 0 0 0 0,1 0-1 0 0,0 1 1 0 0,1 0 0 0 0,0 6 78 0 0,5-19-60 0 0,0-1 1 0 0,1 0 0 0 0,-1 0 0 0 0,1 1-1 0 0,0-1 1 0 0,0 0 0 0 0,0 0 0 0 0,0 1-1 0 0,0-1 1 0 0,0 0 0 0 0,1 0 0 0 0,-1 1-1 0 0,1-1 1 0 0,0 0 0 0 0,-1 0 0 0 0,1 0-1 0 0,0 0 1 0 0,0 0 0 0 0,0 0 0 0 0,1 0-1 0 0,-1 0 1 0 0,0 0 0 0 0,1 0 0 0 0,-1-1-1 0 0,1 1 1 0 0,0 0 0 0 0,-1-1 0 0 0,1 0-1 0 0,0 1 1 0 0,0-1 0 0 0,0 0 0 0 0,0 0-1 0 0,0 0 1 0 0,0 0 0 0 0,0 0 0 0 0,0-1-1 0 0,1 1 1 0 0,-1 0 0 0 0,0-1 0 0 0,0 0-1 0 0,1 0 1 0 0,-1 1 0 0 0,0-1 0 0 0,0-1-1 0 0,1 1 1 0 0,-1 0 0 0 0,0 0 0 0 0,0-1-1 0 0,1 0 60 0 0,89-13-4371 0 0,-35-8-5519 0 0,-39 14 853 0 0</inkml:trace>
  <inkml:trace contextRef="#ctx0" brushRef="#br0" timeOffset="34225.144">6086 1984 9426 0 0,'0'0'4141'0'0,"0"0"-1240"0"0,0 0-916 0 0,0 0-594 0 0,0 0-437 0 0,0 0-186 0 0,0 0-89 0 0,0 0-54 0 0,0 0-54 0 0,0 0-102 0 0,0 0-88 0 0,0 0-64 0 0,-32 22-44 0 0,-96 66-59 0 0,79-44 68 0 0,48-43-281 0 0,1-1 0 0 0,-1 1-1 0 0,0 0 1 0 0,1 0 0 0 0,-1-1-1 0 0,0 1 1 0 0,1 0 0 0 0,-1 0-1 0 0,1 0 1 0 0,0 0 0 0 0,-1 0-1 0 0,1-1 1 0 0,0 1 0 0 0,-1 0-1 0 0,1 0 1 0 0,0 0 0 0 0,0 0-1 0 0,0 0 1 0 0,0 0 0 0 0,0 0-1 0 0,0 0 1 0 0,0 0 0 0 0,0 0 0 0 0,0 0-1 0 0,0 0 1 0 0,0 0 0 0 0,1 0-1 0 0,-1 0 1 0 0,0 0 0 0 0,1 0-1 0 0,-1 0 1 0 0,1-1 0 0 0,-1 1-1 0 0,1 0 1 0 0,-1 0 0 0 0,1 0-1 0 0,0-1 1 0 0,-1 1 0 0 0,1 0-1 0 0,0-1 1 0 0,0 1 0 0 0,-1 0-1 0 0,1-1 1 0 0,0 1 0 0 0,0-1-1 0 0,0 0 1 0 0,0 1 0 0 0,0-1-1 0 0,0 1 1 0 0,0-1-1 0 0,57 8 74 0 0,-45-7-26 0 0,74 32 11 0 0,-85-32-47 0 0,-1 0 0 0 0,1 0 0 0 0,0 1 1 0 0,-1-1-1 0 0,1 0 0 0 0,-1 1 0 0 0,0-1 0 0 0,1 1 0 0 0,-1-1 0 0 0,0 1 0 0 0,0 0 0 0 0,0 0 0 0 0,0-1 1 0 0,0 1-1 0 0,0 0 0 0 0,-1 0 0 0 0,1 0 0 0 0,-1 0 0 0 0,1 0 0 0 0,-1 0 0 0 0,0 0 0 0 0,1 0 0 0 0,-1 0 0 0 0,0 0 1 0 0,0 0-1 0 0,-1 0 0 0 0,1 0 0 0 0,0 0 0 0 0,-1 0 0 0 0,1 0 0 0 0,-1 0 0 0 0,1 0 0 0 0,-1 0 0 0 0,0-1 1 0 0,0 1-1 0 0,0 0 0 0 0,0 0 0 0 0,0-1 0 0 0,-1 1 0 0 0,1 0 0 0 0,0-1 0 0 0,-1 0 0 0 0,-1 2-12 0 0,-6 6 33 0 0,0-1-1 0 0,-1 0 1 0 0,0 0 0 0 0,0-1-1 0 0,-1-1 1 0 0,0 0 0 0 0,0 0-1 0 0,0-1 1 0 0,-1 0-1 0 0,-2 0-32 0 0,-74 10-2848 0 0,75-18-4286 0 0,10-1-4385 0 0</inkml:trace>
  <inkml:trace contextRef="#ctx0" brushRef="#br0" timeOffset="34607.238">6232 2227 8770 0 0,'0'0'1984'0'0,"0"0"-205"0"0,0 0 7 0 0,0 0-51 0 0,0 0-120 0 0,0 0-141 0 0,0 0-178 0 0,31-5-205 0 0,100-16-172 0 0,-68-1 400 0 0,-56 18-1157 0 0,-1 1 0 0 0,0-1 0 0 0,0 0 0 0 0,0-1 0 0 0,-1 1 0 0 0,1-1 0 0 0,-1 0 0 0 0,0-1 0 0 0,-1 1 0 0 0,1-1 1 0 0,-1 0-1 0 0,0 0 0 0 0,-1 0 0 0 0,1-1 0 0 0,-1 1 0 0 0,-1-1 0 0 0,1 0 0 0 0,-1 0 0 0 0,1-6-162 0 0,-4 11 6 0 0,-1 0 0 0 0,0 1 1 0 0,0-1-1 0 0,1 1 0 0 0,-1 0 0 0 0,0-1 0 0 0,0 1 0 0 0,-1 0 0 0 0,1 0 1 0 0,0 0-1 0 0,0 1 0 0 0,0-1 0 0 0,-1 0 0 0 0,1 1 0 0 0,0 0 1 0 0,-1-1-1 0 0,1 1 0 0 0,0 0 0 0 0,-1 0 0 0 0,1 0 0 0 0,0 1 0 0 0,-1-1 1 0 0,1 0-1 0 0,0 1 0 0 0,0 0 0 0 0,-1-1 0 0 0,1 1 0 0 0,0 0 0 0 0,0 0 1 0 0,0 0-1 0 0,-2 2-6 0 0,-15 9-134 0 0,1 0 0 0 0,1 2 0 0 0,0 0 0 0 0,1 1 0 0 0,0 1 0 0 0,1 1 0 0 0,1 0 0 0 0,0 0 0 0 0,2 2-1 0 0,-7 12 135 0 0,16-27 7 0 0,0 0 0 0 0,1 0 0 0 0,0 0 0 0 0,0 1 0 0 0,0-1 0 0 0,0 1 0 0 0,1-1 0 0 0,-1 1 0 0 0,1 0-1 0 0,0-1 1 0 0,1 1 0 0 0,-1 0 0 0 0,1 0 0 0 0,0 0 0 0 0,0 0 0 0 0,1-1 0 0 0,-1 1 0 0 0,1 0-1 0 0,0 0 1 0 0,0-1 0 0 0,1 1 0 0 0,-1 0 0 0 0,1-1 0 0 0,0 1 0 0 0,0-1 0 0 0,1 0 0 0 0,-1 0-1 0 0,1 0 1 0 0,0 0 0 0 0,3 3-7 0 0,8 2 7 0 0,0-1-1 0 0,0-1 1 0 0,1 0 0 0 0,0-1-1 0 0,0 0 1 0 0,1-2-1 0 0,-1 0 1 0 0,1 0 0 0 0,0-1-1 0 0,0-1 1 0 0,0-1-1 0 0,0 0 1 0 0,0-2-1 0 0,1 1 1 0 0,-1-2 0 0 0,0 0-1 0 0,8-3-6 0 0,13-4-737 0 0,-13 1-4383 0 0,-11 3-6669 0 0</inkml:trace>
  <inkml:trace contextRef="#ctx0" brushRef="#br0" timeOffset="35458.303">7419 2017 2088 0 0,'0'0'2492'0'0,"0"0"-425"0"0,0 0-175 0 0,0 0-18 0 0,0 0-36 0 0,0 0-83 0 0,0 0-90 0 0,0 0-123 0 0,0 0-171 0 0,0 0-179 0 0,0 0-209 0 0,0 0-207 0 0,-8 16-138 0 0,-69 116 742 0 0,-87 114-390 0 0,125-173-1210 0 0,38-72 108 0 0,1-1-21 0 0,0 0-21 0 0,1-1 30 0 0,78-94 388 0 0,157-170 275 0 0,-132 163-86 0 0,-104 101-453 0 0,0 1 1 0 0,1 0-1 0 0,-1-1 0 0 0,0 1 1 0 0,1 0-1 0 0,-1-1 1 0 0,1 1-1 0 0,-1 0 0 0 0,1 0 1 0 0,-1 0-1 0 0,1 0 0 0 0,-1-1 1 0 0,1 1-1 0 0,-1 0 1 0 0,0 0-1 0 0,1 0 0 0 0,-1 0 1 0 0,1 0-1 0 0,-1 0 0 0 0,1 0 1 0 0,-1 0-1 0 0,1 0 0 0 0,-1 0 1 0 0,1 1-1 0 0,-1-1 1 0 0,1 0-1 0 0,-1 0 0 0 0,1 0 1 0 0,-1 1-1 0 0,0-1 0 0 0,1 0 1 0 0,-1 0-1 0 0,1 1 1 0 0,-1-1-1 0 0,0 0 0 0 0,1 1 1 0 0,-1-1-1 0 0,0 0 0 0 0,1 1 1 0 0,-1-1-1 0 0,0 1 0 0 0,0-1 1 0 0,1 0-1 0 0,-1 1 1 0 0,0-1-1 0 0,0 1 0 0 0,0-1 1 0 0,0 1-1 0 0,1-1 0 0 0,-1 1 1 0 0,0-1-1 0 0,0 1 0 0 0,0-1 1 0 0,0 1-1 0 0,0-1 1 0 0,0 1-1 0 0,0-1 0 0 0,0 1 1 0 0,-1-1-1 0 0,1 1 0 0 0,0 40 187 0 0,0-31-177 0 0,-17 229 136 0 0,17-234-138 0 0,0 0-1 0 0,1 0 0 0 0,-1 0 0 0 0,1 0 0 0 0,0 0 0 0 0,0 0 0 0 0,1 0 0 0 0,-1 0 0 0 0,1 0 0 0 0,0 0 1 0 0,0-1-1 0 0,1 1 0 0 0,-1-1 0 0 0,1 1 0 0 0,0-1 0 0 0,0 0 0 0 0,1 0 0 0 0,-1-1 0 0 0,1 1 0 0 0,0-1 0 0 0,0 1 1 0 0,0-1-1 0 0,0 0 0 0 0,0-1 0 0 0,1 1 0 0 0,0-1 0 0 0,-1 0 0 0 0,4 1-7 0 0,-1-3 119 0 0,1 0-1 0 0,-1-1 1 0 0,0 0-1 0 0,0-1 1 0 0,1 1-1 0 0,-1-1 1 0 0,0 0-1 0 0,-1-1 1 0 0,1 0-1 0 0,0 0 1 0 0,-1-1-1 0 0,1 1 1 0 0,-1-1-1 0 0,0-1 1 0 0,0 1-1 0 0,-1-1 1 0 0,0 0-1 0 0,1 0 1 0 0,1-4-119 0 0,1 2 62 0 0,4-5 36 0 0,0 0 0 0 0,-1 0 0 0 0,-1-1 0 0 0,0-1 0 0 0,-1 1 0 0 0,0-1-1 0 0,-1-1 1 0 0,-1 0 0 0 0,0 0 0 0 0,-1-1 0 0 0,-1 1 0 0 0,0-1 0 0 0,-1 0 0 0 0,-1-3-98 0 0,7-88-4910 0 0,-10 107-582 0 0,-3 0-6722 0 0</inkml:trace>
  <inkml:trace contextRef="#ctx0" brushRef="#br0" timeOffset="35777.079">8201 2072 19772 0 0,'0'0'1096'0'0,"0"0"-342"0"0,0 0-179 0 0,0 0-67 0 0,0 0-69 0 0,0 0-75 0 0,0 0-62 0 0,0 0-58 0 0,-32 25-55 0 0,-100 78-81 0 0,129-102-103 0 0,0 1 0 0 0,0 0 0 0 0,0 0 0 0 0,0 0 0 0 0,0 0 1 0 0,1 0-1 0 0,-1 0 0 0 0,1 1 0 0 0,-1 0 0 0 0,1-1 1 0 0,0 1-1 0 0,0 0 0 0 0,0 0 0 0 0,1 0 0 0 0,-1 0 0 0 0,1 1 1 0 0,-1-1-1 0 0,1 0 0 0 0,0 1 0 0 0,1-1 0 0 0,-2 3-5 0 0,1 4 6 0 0,0-6-6 0 0,0 1 0 0 0,0-1 0 0 0,0 0 0 0 0,1 0 0 0 0,-1 1 0 0 0,1-1 0 0 0,0 0 0 0 0,0 1 0 0 0,1-1 0 0 0,-1 0 0 0 0,1 1-1 0 0,0-1 1 0 0,0 0 0 0 0,0 0 0 0 0,1 0 0 0 0,-1 0 0 0 0,1 0 0 0 0,0 0 0 0 0,0 0 0 0 0,1-1 0 0 0,-1 1 0 0 0,1-1 0 0 0,0 1 0 0 0,-1-1 0 0 0,1 0 0 0 0,1 0-1 0 0,-1 0 1 0 0,0-1 0 0 0,1 1 0 0 0,0-1 0 0 0,-1 0 0 0 0,1 0 0 0 0,0 0 0 0 0,0 0 0 0 0,0-1 0 0 0,0 1 0 0 0,0-1 0 0 0,1 0 0 0 0,-1 0 0 0 0,0-1 0 0 0,3 1 0 0 0,6-1 139 0 0,0 0 0 0 0,1 0-1 0 0,-1-2 1 0 0,0 1 0 0 0,0-2 0 0 0,0 0 0 0 0,0 0 0 0 0,0-1 0 0 0,0-1 0 0 0,-1 0 0 0 0,0-1 0 0 0,0 0 0 0 0,-1 0 0 0 0,1-2 0 0 0,-1 1 0 0 0,-1-1 0 0 0,0-1 0 0 0,0 0 0 0 0,0-1 0 0 0,-1 1 0 0 0,-1-2 0 0 0,0 1 0 0 0,0-1 0 0 0,1-3-139 0 0,-6 8-26 0 0,0 0 0 0 0,-1 0 0 0 0,0-1 0 0 0,0 1 0 0 0,0 0 0 0 0,0-1 0 0 0,-1 0 0 0 0,0 1-1 0 0,-1-1 1 0 0,0 0 0 0 0,0 1 0 0 0,0-1 0 0 0,0 0 0 0 0,-1 1 0 0 0,0-1 0 0 0,-1 1 0 0 0,0-1 0 0 0,0 1 0 0 0,0-1 0 0 0,-1 1 0 0 0,1 0 0 0 0,-1 0 0 0 0,-1 0 0 0 0,1 1 0 0 0,-1-1 0 0 0,0 1-1 0 0,-1 0 1 0 0,1 0 0 0 0,-1 0 0 0 0,0 1 0 0 0,0-1 0 0 0,0 1 0 0 0,-1 1 0 0 0,1-1 0 0 0,-1 1 0 0 0,0-1 0 0 0,0 2 0 0 0,0-1 0 0 0,-1 1 0 0 0,1 0 0 0 0,-6-1 26 0 0,-13-2-1489 0 0,8 3-3269 0 0,3 1-7291 0 0</inkml:trace>
  <inkml:trace contextRef="#ctx0" brushRef="#br0" timeOffset="36140.698">8801 1465 16468 0 0,'0'0'3064'0'0,"0"0"-1353"0"0,0 0-612 0 0,0 0-100 0 0,0 0-155 0 0,0 0-170 0 0,0 0-161 0 0,0 0-122 0 0,0 0-2 0 0,0 0 17 0 0,0 0 2 0 0,0 0-13 0 0,-2 22-62 0 0,-9 72-49 0 0,8 136 706 0 0,11 64-782 0 0,-1-106-767 0 0,-30-191-4185 0 0,12-6-1513 0 0,10 8 4352 0 0,-3 0-9717 0 0</inkml:trace>
  <inkml:trace contextRef="#ctx0" brushRef="#br0" timeOffset="36355.548">8452 1958 13547 0 0,'0'0'3294'0'0,"0"0"-1764"0"0,0 0-760 0 0,0 0 4 0 0,0 0 113 0 0,0 0 28 0 0,0 0-90 0 0,0 0-161 0 0,0 0-138 0 0,0 0-98 0 0,36-3-48 0 0,115-12-51 0 0,-2 11 389 0 0,-130 4-644 0 0,17-1-79 0 0,0 2-1 0 0,0 1 1 0 0,0 2-1 0 0,0 1 0 0 0,13 5 6 0 0,-14-1-381 0 0,18 4-1197 0 0,-23 3-2737 0 0,-20 2-10074 0 0,-10-14 9419 0 0</inkml:trace>
  <inkml:trace contextRef="#ctx0" brushRef="#br0" timeOffset="36661.083">9159 2106 0 0 0,'0'0'2302'0'0,"0"0"481"0"0,0 0 6 0 0,0 0-237 0 0,0 0-315 0 0,0 0-317 0 0,0 0-292 0 0,0 0-199 0 0,0 0-125 0 0,0 0-74 0 0,0 0-62 0 0,33 2-127 0 0,104 6-174 0 0,-133-7-816 0 0,-1-1-1 0 0,0 1 1 0 0,0-1-1 0 0,0 0 0 0 0,0 0 1 0 0,1 0-1 0 0,-1 0 1 0 0,0 0-1 0 0,0-1 1 0 0,0 1-1 0 0,0-1 0 0 0,0 0 1 0 0,0 0-1 0 0,0 0 1 0 0,0-1-1 0 0,0 1 1 0 0,0-1-1 0 0,0 1 0 0 0,-1-1 1 0 0,3-1-51 0 0,3-4 200 0 0,-1 3-81 0 0,0 0 0 0 0,-1 0-1 0 0,1 0 1 0 0,-1-1 0 0 0,0 1 0 0 0,0-2 0 0 0,-1 1 0 0 0,0-1 0 0 0,0 1 0 0 0,0-1 0 0 0,0-1 0 0 0,-1 1 0 0 0,0-1 0 0 0,0 1 0 0 0,-1-1 0 0 0,0 0 0 0 0,0-1 0 0 0,-1 1 0 0 0,0 0 0 0 0,0-1 0 0 0,0 1 0 0 0,-1-1 0 0 0,-1 0 0 0 0,1-5-119 0 0,-3 9 1 0 0,-1 0 0 0 0,0 1 1 0 0,0 0-1 0 0,0-1 0 0 0,0 1 0 0 0,0 0 1 0 0,0 1-1 0 0,-1-1 0 0 0,1 1 0 0 0,-1-1 1 0 0,0 1-1 0 0,0 0 0 0 0,0 0 0 0 0,0 1 1 0 0,0-1-1 0 0,0 1 0 0 0,-1 0 0 0 0,1 0 1 0 0,0 0-1 0 0,-1 1 0 0 0,1-1 0 0 0,0 1 1 0 0,-1 0-1 0 0,1 1 0 0 0,0-1 0 0 0,-1 1 1 0 0,1 0-1 0 0,0 0 0 0 0,-1 0 0 0 0,1 0 1 0 0,0 1-1 0 0,0-1 0 0 0,-2 3-1 0 0,-11 4-82 0 0,0 2 0 0 0,1 0 0 0 0,1 1 0 0 0,0 0 1 0 0,0 1-1 0 0,1 1 0 0 0,0 0 0 0 0,2 1 0 0 0,-1 0 0 0 0,2 1 0 0 0,0 1 0 0 0,0 0 0 0 0,2 0 0 0 0,0 1 0 0 0,1 0 0 0 0,-2 8 82 0 0,-14 74-371 0 0,23-96 357 0 0,1 1 1 0 0,0-1-1 0 0,0 0 0 0 0,1 0 0 0 0,-1 0 0 0 0,1 1 0 0 0,0-1 0 0 0,-1 0 0 0 0,1 0 0 0 0,1 0 0 0 0,-1 0 0 0 0,0 0 0 0 0,1 0 0 0 0,-1-1 0 0 0,1 1 0 0 0,0 0 0 0 0,0-1 0 0 0,0 1 0 0 0,0-1 0 0 0,1 0 0 0 0,-1 0 0 0 0,0 0 0 0 0,1 0 0 0 0,0 0 0 0 0,-1 0 0 0 0,1-1 0 0 0,0 1 0 0 0,0-1 0 0 0,3 1 14 0 0,11 1-210 0 0,0-1 1 0 0,0-1-1 0 0,0 0 0 0 0,0-1 0 0 0,0-1 0 0 0,0-1 1 0 0,0-1-1 0 0,-1 0 0 0 0,1-1 0 0 0,-1 0 0 0 0,0-2 1 0 0,0 0-1 0 0,0-1 0 0 0,-1 0 0 0 0,0-1 1 0 0,1-1 209 0 0,35-14-1613 0 0,35-16-3447 0 0,-38 16-1597 0 0,-20 11-1925 0 0</inkml:trace>
  <inkml:trace contextRef="#ctx0" brushRef="#br0" timeOffset="36956.966">10105 1826 13347 0 0,'0'0'3165'0'0,"0"0"-1085"0"0,0 0-742 0 0,0 0-401 0 0,0 0-181 0 0,0 0-88 0 0,0 0-61 0 0,-34 11-61 0 0,-108 36-56 0 0,55-2 401 0 0,82-43-839 0 0,0 1 0 0 0,1 0-1 0 0,-1 0 1 0 0,0 0-1 0 0,1 1 1 0 0,0 0 0 0 0,0-1-1 0 0,0 2 1 0 0,0-1 0 0 0,1 0-1 0 0,0 1 1 0 0,0-1-1 0 0,0 1 1 0 0,0 0 0 0 0,1 0-1 0 0,-1 0 1 0 0,1 0 0 0 0,1 1-1 0 0,-1-1 1 0 0,1 0 0 0 0,-1 6-52 0 0,4-9 8 0 0,0 1 0 0 0,1-1 0 0 0,-1 0 1 0 0,1 0-1 0 0,-1 0 0 0 0,1 0 0 0 0,0 0 1 0 0,0-1-1 0 0,0 1 0 0 0,0-1 1 0 0,0 0-1 0 0,0 0 0 0 0,0 0 0 0 0,0 0 1 0 0,0 0-1 0 0,1-1 0 0 0,-1 1 0 0 0,0-1 1 0 0,1 0-1 0 0,-1 0 0 0 0,0 0 0 0 0,0-1 1 0 0,1 1-1 0 0,0-1-8 0 0,7 1 60 0 0,20 2 64 0 0,-19-2-23 0 0,0 1 0 0 0,0 0 0 0 0,0 0 0 0 0,0 1 0 0 0,0 1 1 0 0,0 0-1 0 0,0 0 0 0 0,-1 1 0 0 0,0 1 0 0 0,10 5-101 0 0,-17-9 41 0 0,0 0 0 0 0,0 1 0 0 0,0-1 0 0 0,0 1 0 0 0,-1 0 0 0 0,1 0 0 0 0,-1 1 0 0 0,1-1 0 0 0,-1 1 0 0 0,0-1-1 0 0,0 1 1 0 0,0 0 0 0 0,0 1 0 0 0,0-1 0 0 0,-1 0 0 0 0,1 1 0 0 0,-1-1 0 0 0,0 1 0 0 0,0 0 0 0 0,0-1 0 0 0,-1 1 0 0 0,1 0 0 0 0,-1 0 0 0 0,0 0 0 0 0,0 1 0 0 0,-1-1 0 0 0,1 0-1 0 0,-1 0 1 0 0,0 0 0 0 0,0 1 0 0 0,0-1 0 0 0,0 0 0 0 0,-1 0 0 0 0,0 0 0 0 0,0 0 0 0 0,0 0 0 0 0,0 0 0 0 0,-1 0 0 0 0,1 0 0 0 0,-1 0 0 0 0,0 0 0 0 0,0-1 0 0 0,-2 3-41 0 0,-13 10 53 0 0,-1-2 1 0 0,-1 0 0 0 0,0-1-1 0 0,0-1 1 0 0,-1 0 0 0 0,-1-2-1 0 0,0 0 1 0 0,0-2 0 0 0,-1 0-1 0 0,0-1 1 0 0,-1-1 0 0 0,-7 0-54 0 0,-82-5-2055 0 0,88-6-2265 0 0,1-2-3584 0 0,15 4-4988 0 0</inkml:trace>
  <inkml:trace contextRef="#ctx0" brushRef="#br0" timeOffset="37493.288">10388 2433 23725 0 0,'0'0'1350'0'0,"0"0"-399"0"0,0 0-126 0 0,0 0-63 0 0,0 0-114 0 0,0 0-188 0 0,0 0-205 0 0,0 0-137 0 0,0 0-54 0 0,0 0-21 0 0,0 0-42 0 0,0 0 25 0 0,0 0-37 0 0,-7 8-34 0 0,-24 21-35 0 0,18-21-2464 0 0,13-12-5926 0 0,0 4 6273 0 0,0-4-10851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16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263 596 208 0 0,'0'0'2387'0'0,"0"0"27"0"0,0 0-79 0 0,0 0-165 0 0,0 0-254 0 0,0 0-233 0 0,0 0-237 0 0,0 0-195 0 0,0 0-108 0 0,0 0-171 0 0,0 0-145 0 0,-3-1-122 0 0,-3 0-495 0 0,0 0-1 0 0,0 0 0 0 0,1 0 0 0 0,-1 1 0 0 0,0 0 1 0 0,0 0-1 0 0,0 1 0 0 0,1-1 0 0 0,-1 1 0 0 0,0 1 0 0 0,0-1 1 0 0,1 1-1 0 0,-4 1-209 0 0,-7 9 84 0 0,0 2 0 0 0,1 0 0 0 0,1 0 1 0 0,0 2-1 0 0,1-1 0 0 0,0 2 0 0 0,2 0 1 0 0,0 0-1 0 0,1 1 0 0 0,0 0 0 0 0,2 1 1 0 0,-5 13-85 0 0,11-29 5 0 0,1-1 0 0 0,0 1 0 0 0,0-1 0 0 0,-1 1 0 0 0,1-1 0 0 0,1 1 0 0 0,-1 0 0 0 0,0-1 0 0 0,1 1 0 0 0,-1 0 0 0 0,1 0 0 0 0,0 0 0 0 0,0-1 0 0 0,0 1 0 0 0,0 0 0 0 0,1 0 0 0 0,-1 0 0 0 0,1-1 0 0 0,-1 1 0 0 0,1 0 0 0 0,0-1 0 0 0,0 1 0 0 0,0 0 0 0 0,1-1 0 0 0,-1 1 0 0 0,1-1 0 0 0,-1 0 0 0 0,1 1 0 0 0,0-1 0 0 0,0 0 0 0 0,0 0 0 0 0,0 0 0 0 0,0 0 0 0 0,0-1 0 0 0,0 1 0 0 0,1-1 0 0 0,-1 1 0 0 0,3 0-5 0 0,6-3 92 0 0,0-1-1 0 0,1 0 0 0 0,-1-1 0 0 0,-1 0 0 0 0,1-1 0 0 0,0 0 1 0 0,-1-1-1 0 0,0 0 0 0 0,0-1 0 0 0,0 0 0 0 0,-1 0 1 0 0,0-1-1 0 0,0 0 0 0 0,-1-1 0 0 0,1 0 0 0 0,-2 0 0 0 0,1-1-91 0 0,1 1 29 0 0,178-204 326 0 0,-168 204-325 0 0,-19 36 41 0 0,-1-12-17 0 0,1-8-42 0 0,0 1-1 0 0,0 0 1 0 0,1 0 0 0 0,1-1 0 0 0,-1 1 0 0 0,1-1 0 0 0,1 1 0 0 0,0-1-1 0 0,0 0 1 0 0,0 0 0 0 0,1 0 0 0 0,0 0 0 0 0,1-1 0 0 0,0 0-1 0 0,0 0 1 0 0,0 0 0 0 0,1 0 0 0 0,0-1 0 0 0,0 0 0 0 0,1 0 0 0 0,0-1-1 0 0,0 1 1 0 0,0-1 0 0 0,0-1 0 0 0,1 0 0 0 0,0 0 0 0 0,0 0-1 0 0,0-1 1 0 0,0 0 0 0 0,0-1 0 0 0,1 0 0 0 0,0 0 0 0 0,-1-1 0 0 0,9 1-12 0 0,-9-2 39 0 0,-1-1 1 0 0,1 0 0 0 0,0 0 0 0 0,-1-1 0 0 0,1 0 0 0 0,-1 0 0 0 0,0-1 0 0 0,1 0 0 0 0,-1 0 0 0 0,-1 0 0 0 0,1-1 0 0 0,0 0 0 0 0,-1-1-1 0 0,0 0 1 0 0,0 1 0 0 0,3-5-40 0 0,20-18 50 0 0,-1-1 0 0 0,-2-1-1 0 0,-1-2 1 0 0,-1 0-1 0 0,-2-2 1 0 0,-1 0-1 0 0,-1-2 1 0 0,-2 0 0 0 0,-2-1-1 0 0,-1 0 1 0 0,-2-2-1 0 0,-2 1 1 0 0,-1-2 0 0 0,-1 1-1 0 0,-3-1 1 0 0,0-8-50 0 0,-4 36 7 0 0,0 0-1 0 0,0-1 1 0 0,-1 1 0 0 0,0-1-1 0 0,-1 0 1 0 0,0 1 0 0 0,-1-1-1 0 0,-1 1 1 0 0,0-1 0 0 0,0 1-1 0 0,-1 0 1 0 0,0 0 0 0 0,-1 0-1 0 0,0 0 1 0 0,-1 0 0 0 0,-2-2-7 0 0,6 12 1 0 0,1 0 1 0 0,-1 0 0 0 0,0 0-1 0 0,0 0 1 0 0,0 1 0 0 0,1-1-1 0 0,-1 0 1 0 0,0 1 0 0 0,0-1-1 0 0,0 0 1 0 0,0 1 0 0 0,0-1-1 0 0,0 1 1 0 0,-1 0 0 0 0,1-1-1 0 0,0 1 1 0 0,0 0 0 0 0,0-1-1 0 0,0 1 1 0 0,0 0 0 0 0,0 0-1 0 0,-1 0 1 0 0,1 0 0 0 0,0 0-1 0 0,0 1 1 0 0,0-1 0 0 0,0 0-1 0 0,0 0 1 0 0,-1 1 0 0 0,1-1-1 0 0,0 0 1 0 0,0 1 0 0 0,0 0-1 0 0,0-1 1 0 0,0 1 0 0 0,0-1-1 0 0,0 1 1 0 0,1 0-1 0 0,-1 0 1 0 0,0-1 0 0 0,0 1-1 0 0,0 0 1 0 0,1 0 0 0 0,-1 0-1 0 0,0 0-1 0 0,-27 45-66 0 0,15-11 74 0 0,2 0 1 0 0,1 0 0 0 0,1 1 0 0 0,3 0-1 0 0,1 1 1 0 0,1-1 0 0 0,2 1-1 0 0,2 0 1 0 0,2 11-9 0 0,1 1 53 0 0,2 0 0 0 0,3 0 0 0 0,1 0 0 0 0,6 12-53 0 0,5 23 38 0 0,13 119-9 0 0,-74-237-2740 0 0,7-14-2468 0 0,20 28-1073 0 0,6 8-5084 0 0</inkml:trace>
  <inkml:trace contextRef="#ctx0" brushRef="#br0" timeOffset="243.98">633 379 12355 0 0,'0'0'2743'0'0,"0"0"-1445"0"0,0 0-576 0 0,0 0 82 0 0,0 0 229 0 0,0 0 223 0 0,0 0 6 0 0,0 0-181 0 0,0 0-199 0 0,0 0-161 0 0,0 0-142 0 0,36-8-115 0 0,117-23-64 0 0,-11-2 223 0 0,-104 22-832 0 0,1 2-1 0 0,1 2 0 0 0,-1 1 0 0 0,1 3 1 0 0,13 0 209 0 0,-26 3-1402 0 0,-8 0-2970 0 0,-4 0-7323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1:51.3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1 192 0 0 0,'0'0'1055'0'0,"0"0"30"0"0,0 0 37 0 0,0 0 73 0 0,0 0 85 0 0,0 0 54 0 0,0 0 18 0 0,0 0-60 0 0,0 0-129 0 0,0-9 510 0 0,1 7 2438 0 0,287-5 143 0 0,90-8-3153 0 0,-27 19-707 0 0,26 7-40 0 0,-126-3-133 0 0,61 17 19 0 0,218-7 76 0 0,-262-10-254 0 0,18 17-8 0 0,-14-17-30 0 0,181-2 111 0 0,-255 2-78 0 0,156 4-63 0 0,351-9 135 0 0,-279-10-112 0 0,678 3 249 0 0,-427-7-186 0 0,-290 18-55 0 0,-70 4-7 0 0,200 8-12 0 0,1813-19 73 0 0,-1814-19-182 0 0,226-14 102 0 0,-157 30 4 0 0,-240-1-26 0 0,335-11 43 0 0,-211 4-12 0 0,-153 7-105 0 0,102-18 190 0 0,-172 8-89 0 0,330 10 64 0 0,-380-3-49 0 0,72 3 26 0 0,-135 0-33 0 0,62-3 44 0 0,13 6-32 0 0,55 9 28 0 0,189-8 28 0 0,-75 0 0 0 0,7-11-156 0 0,-98-3 100 0 0,-120 3 5 0 0,204 0-11 0 0,-107-4-9 0 0,186-15 12 0 0,-30 30-77 0 0,-335-8 83 0 0,347-6-130 0 0,-306 21 149 0 0,167 1-33 0 0,-142-1 4 0 0,90 1-9 0 0,383-8 38 0 0,-398-8-34 0 0,212 1-2 0 0,-116 7 16 0 0,-171 7-13 0 0,463-7 260 0 0,-533-7-54 0 0,10-1 61 0 0,4 1 51 0 0,86-18 428 0 0,-78 7-104 0 0,-29 17-571 0 0,-15-3-42 0 0,35 1-44 0 0,-93 6-3449 0 0,5 8 1483 0 0,-1-6 740 0 0,2 1-4545 0 0,-4-2-5311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1T17:34:13.1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2693 413 12683 0 0,'0'0'3334'0'0,"0"0"-1240"0"0,0 0-467 0 0,0 0-18 0 0,0 0-132 0 0,0 0-273 0 0,0 0-355 0 0,0 0-279 0 0,0 0-155 0 0,0 0-95 0 0,0 0-60 0 0,0 0-56 0 0,-13 5-23 0 0,-38 19-41 0 0,-10 31 183 0 0,57-49-321 0 0,0 0 0 0 0,0 1 0 0 0,1-1 1 0 0,0 1-1 0 0,1-1 0 0 0,-1 1 0 0 0,1 0 0 0 0,0 0 0 0 0,1 0 1 0 0,0 0-1 0 0,0 0 0 0 0,0 0 0 0 0,1 1 0 0 0,0-1 0 0 0,1 0 1 0 0,-1 1-3 0 0,3-3-1 0 0,-1 0 1 0 0,1 0 0 0 0,0 0-1 0 0,0 0 1 0 0,0 0 0 0 0,0-1-1 0 0,1 1 1 0 0,0-1 0 0 0,0 0 0 0 0,0 0-1 0 0,1-1 1 0 0,-1 1 0 0 0,1-1-1 0 0,0 0 1 0 0,0 0 0 0 0,0-1-1 0 0,0 1 1 0 0,0-1 0 0 0,1 0 0 0 0,-1-1-1 0 0,0 1 1 0 0,1-1 0 0 0,0 0-1 0 0,-1 0 1 0 0,1-1 0 0 0,0 0-1 0 0,3 0 2 0 0,3 0 6 0 0,1 0 1 0 0,0-1 0 0 0,-1-1 0 0 0,0 0 0 0 0,1 0 0 0 0,-1-2 0 0 0,0 1 0 0 0,0-2 0 0 0,7-3-8 0 0,25-27-8276 0 0,-40 31-3802 0 0</inkml:trace>
  <inkml:trace contextRef="#ctx0" brushRef="#br0" timeOffset="-2280.043">9 763 0 0 0,'0'0'324'0'0,"0"0"787"0"0,0 0 371 0 0,0 0 209 0 0,0 0 34 0 0,0 0-34 0 0,0 0-110 0 0,0 0-194 0 0,0 0-166 0 0,0 0-123 0 0,-8 0 613 0 0,8 0 5284 0 0,8-2-6719 0 0,0 1 1 0 0,-1-1 0 0 0,1 0 0 0 0,0 0-1 0 0,-1-1 1 0 0,1 0 0 0 0,-1 0-1 0 0,0-1 1 0 0,0 0 0 0 0,0-1 0 0 0,-1 1-1 0 0,3-3-276 0 0,19-12 344 0 0,155-111 471 0 0,-139 98-695 0 0,67-32 99 0 0,-109 64-219 0 0,-1 0-1 0 0,1 0 1 0 0,-1 0 0 0 0,1 0-1 0 0,-1 0 1 0 0,1 0-1 0 0,-1 1 1 0 0,1-1 0 0 0,-1 1-1 0 0,1-1 1 0 0,-1 1-1 0 0,0-1 1 0 0,1 1 0 0 0,-1 0-1 0 0,0-1 1 0 0,0 1 0 0 0,1 0-1 0 0,-1 0 1 0 0,0 0-1 0 0,0 0 1 0 0,0 0 0 0 0,0 1-1 0 0,0-1 1 0 0,0 0-1 0 0,0 0 1 0 0,-1 0 0 0 0,1 1-1 0 0,0-1 1 0 0,-1 1 0 0 0,1-1-1 0 0,-1 0 1 0 0,1 1-1 0 0,-1-1 1 0 0,0 1 0 0 0,1-1-1 0 0,-1 1 1 0 0,0-1 0 0 0,8 61 193 0 0,-7-54-181 0 0,-1 0 0 0 0,-1 0 0 0 0,0 0 0 0 0,0 0 0 0 0,0 0 1 0 0,-1 0-1 0 0,0 0 0 0 0,0-1 0 0 0,-1 1 0 0 0,0-1 0 0 0,0 1 0 0 0,-1-1 1 0 0,0 0-1 0 0,-1 0 0 0 0,1-1 0 0 0,-1 0 0 0 0,0 1 0 0 0,-1-1 1 0 0,-2 2-14 0 0,-3 2-84 0 0,-1 0 0 0 0,0-1 0 0 0,-1 0 0 0 0,1-1 0 0 0,-1 0 0 0 0,-1-1 0 0 0,0 0 0 0 0,0-2 0 0 0,-3 2 85 0 0,-47 1-596 0 0,73-27-196 0 0,5 10 742 0 0,-1 0 0 0 0,1 1 0 0 0,0 0 0 0 0,1 1 0 0 0,0 1 0 0 0,0 0 0 0 0,0 1 0 0 0,4 0 50 0 0,-3 1 3 0 0,0 0 1 0 0,1 1 0 0 0,-1 1-1 0 0,0 0 1 0 0,1 1 0 0 0,-1 1-1 0 0,1 1 1 0 0,4 1-4 0 0,86 19 317 0 0,-98-21-263 0 0,-1 0 1 0 0,1-1-1 0 0,-1 0 0 0 0,0 0 0 0 0,0-1 0 0 0,1 0 0 0 0,-1 0 0 0 0,-1-1 0 0 0,1 0 1 0 0,0-1-1 0 0,-1 1 0 0 0,1-1 0 0 0,-1-1 0 0 0,0 0 0 0 0,-1 0 0 0 0,1 0 0 0 0,-1-1 0 0 0,0 1 1 0 0,5-8-55 0 0,9-14 51 0 0,-1-1 1 0 0,-2-1 0 0 0,-1 0 0 0 0,-1-1 0 0 0,-1-1-1 0 0,-2 0 1 0 0,-1-1 0 0 0,-2 0 0 0 0,-1-1 0 0 0,2-23-52 0 0,-8 50 0 0 0,18-142 56 0 0,-31 160-180 0 0,2 16 152 0 0,2 0-1 0 0,1 1 1 0 0,1 0-1 0 0,2 0 1 0 0,0 27-28 0 0,12 138 196 0 0,-3 41-314 0 0,-6-234 53 0 0,0-1 10 0 0,0 0-6 0 0,0 0-28 0 0,0 0-10 0 0,0 0-10 0 0,0 0-13 0 0,0 0-39 0 0,0 0-35 0 0,-6-22-3997 0 0,5 21 3962 0 0,-6-11-2885 0 0,4 3-2698 0 0,1 1-4142 0 0</inkml:trace>
  <inkml:trace contextRef="#ctx0" brushRef="#br0" timeOffset="-2033.663">638 472 7378 0 0,'0'0'2304'0'0,"0"0"-614"0"0,0 0-133 0 0,0 0 158 0 0,0 0-90 0 0,0 0-262 0 0,0 0-292 0 0,0 0-227 0 0,37-6-159 0 0,118-20-125 0 0,106-15 238 0 0,-121 36-3101 0 0,-104 5-1921 0 0,-19 0-4966 0 0</inkml:trace>
  <inkml:trace contextRef="#ctx0" brushRef="#br0" timeOffset="-1081.774">1480 453 5377 0 0,'0'0'3761'0'0,"0"0"-1152"0"0,0 0-573 0 0,0 0-284 0 0,0 0-277 0 0,0 0-333 0 0,-34 21-345 0 0,-105 63-277 0 0,69-31 31 0 0,66-50-535 0 0,1 0 1 0 0,0 1-1 0 0,0-1 0 0 0,1 1 0 0 0,-1 0 0 0 0,0 0 0 0 0,1 0 0 0 0,0 0 1 0 0,0 0-1 0 0,1 0 0 0 0,-1 1 0 0 0,1-1 0 0 0,0 1 0 0 0,0-1 1 0 0,0 1-1 0 0,0-1 0 0 0,1 1 0 0 0,0 0-16 0 0,2-3 40 0 0,0 0-1 0 0,0 0 1 0 0,0 0-1 0 0,0 0 1 0 0,1 0 0 0 0,-1 0-1 0 0,1-1 1 0 0,-1 1 0 0 0,1-1-1 0 0,0 0 1 0 0,-1 0-1 0 0,1 0 1 0 0,0 0 0 0 0,0 0-1 0 0,0 0 1 0 0,0-1-1 0 0,0 0 1 0 0,-1 1 0 0 0,1-1-1 0 0,0 0 1 0 0,0-1 0 0 0,0 1-1 0 0,0 0 1 0 0,0-1-1 0 0,0 1 1 0 0,0-1 0 0 0,2-1-40 0 0,142-65 1678 0 0,-120 51-1439 0 0,45-28 253 0 0,-56 33-310 0 0,-6 6-290 0 0,-8 28-40 0 0,-3 0 165 0 0,0-20-35 0 0,1 0 0 0 0,-1 0 0 0 0,0 0 0 0 0,1 0 0 0 0,-1 0 0 0 0,1 0 0 0 0,0 0 0 0 0,0 0 0 0 0,0 0 1 0 0,0 0-1 0 0,1 0 0 0 0,-1 0 0 0 0,1 0 0 0 0,0 0 0 0 0,0 0 0 0 0,0 0 0 0 0,0 0 0 0 0,0-1 0 0 0,1 1 0 0 0,-1 0 0 0 0,1-1 0 0 0,-1 1 0 0 0,1-1 0 0 0,0 1 0 0 0,0-1 0 0 0,0 0 0 0 0,1 0 0 0 0,-1 0 0 0 0,1 0 0 0 0,-1 0 0 0 0,1-1 0 0 0,-1 1 0 0 0,1-1 0 0 0,0 0 0 0 0,0 0 0 0 0,2 1 18 0 0,8-2 73 0 0,0 0 0 0 0,0-1 0 0 0,0 0 0 0 0,0-1 0 0 0,-1-1 0 0 0,1 0 0 0 0,0-1 0 0 0,-1 0 0 0 0,0-1 0 0 0,0 0 0 0 0,0-1 0 0 0,-1-1 0 0 0,0 0 0 0 0,0 0 0 0 0,-1-1 0 0 0,1 0-1 0 0,-2-1 1 0 0,1 0 0 0 0,-1 0 0 0 0,-1-1 0 0 0,0 0 0 0 0,0-1 0 0 0,-1 0 0 0 0,0 0 0 0 0,-1 0 0 0 0,0-1 0 0 0,0-2-73 0 0,7-23 83 0 0,-1-1 0 0 0,-2-1 0 0 0,-1 1-1 0 0,-3-1 1 0 0,-1-1 0 0 0,-1 1 0 0 0,-3-1 0 0 0,-1 0 0 0 0,-2-3-83 0 0,-12-60 150 0 0,14 102-132 0 0,-1 0 0 0 0,1 0-1 0 0,0 1 1 0 0,0-1 0 0 0,0 0 0 0 0,0 0-1 0 0,-1 0 1 0 0,1 0 0 0 0,0 1 0 0 0,-1-1-1 0 0,1 0 1 0 0,0 0 0 0 0,-1 1 0 0 0,1-1-1 0 0,-1 0 1 0 0,1 1 0 0 0,-1-1 0 0 0,0 0-1 0 0,1 1 1 0 0,-1-1 0 0 0,0 1 0 0 0,1-1-1 0 0,-1 1 1 0 0,0-1 0 0 0,0 1 0 0 0,1 0-1 0 0,-1-1 1 0 0,0 1 0 0 0,0 0 0 0 0,0 0-1 0 0,0-1 1 0 0,1 1 0 0 0,-1 0 0 0 0,0 0-1 0 0,0 0 1 0 0,0 0 0 0 0,0 0 0 0 0,0 0-1 0 0,0 0-17 0 0,-15 45-40 0 0,11-30 92 0 0,1 1-1 0 0,0 0 0 0 0,1 0 0 0 0,1 0 0 0 0,1 0 0 0 0,0 0 0 0 0,1 0 1 0 0,1 1-1 0 0,0-1 0 0 0,1 0 0 0 0,1 0 0 0 0,1 0 0 0 0,0 0 0 0 0,4 7-50 0 0,1 2 51 0 0,0 1 1 0 0,-2-1 0 0 0,-1 1 0 0 0,-1 0 0 0 0,-1 0 0 0 0,-1 1 0 0 0,-1-1 0 0 0,-2 1 0 0 0,0-1 0 0 0,-2 1-1 0 0,-1-1 1 0 0,-2 6-53 0 0,-31 89 11 0 0,29-88-3 0 0,7-32-20 0 0,-3 0-808 0 0,10-52-3837 0 0,-4 35-106 0 0,-1 1-5225 0 0,-1 8 2254 0 0</inkml:trace>
  <inkml:trace contextRef="#ctx0" brushRef="#br0" timeOffset="-784.724">1649 427 10610 0 0,'0'0'3490'0'0,"0"0"-1581"0"0,0 0-830 0 0,0 0-108 0 0,0 0 105 0 0,0 0 99 0 0,0 0 9 0 0,0 0-97 0 0,0 0-210 0 0,0 0-193 0 0,0 0-111 0 0,0 0-95 0 0,33-6-36 0 0,104-19-25 0 0,103-17 1058 0 0,-236 42-2135 0 0,44 1 1967 0 0,-37 6-5184 0 0,-7 7-6460 0 0,-4-10-1879 0 0</inkml:trace>
  <inkml:trace contextRef="#ctx0" brushRef="#br0" timeOffset="-480.413">2301 575 13731 0 0,'0'0'4570'0'0,"0"0"-3036"0"0,0 0-966 0 0,0 0 128 0 0,0 0 207 0 0,0 0 63 0 0,0 0-153 0 0,0 0-259 0 0,0 0-217 0 0,0 0-112 0 0,0 0-97 0 0,0 0-40 0 0,0 0-29 0 0,-2 24-42 0 0,-6 114-671 0 0,8-135 593 0 0,0-3-4309 0 0,0 0-4660 0 0,0 0-2044 0 0</inkml:trace>
  <inkml:trace contextRef="#ctx0" brushRef="#br0" timeOffset="-235.363">2324 280 12483 0 0,'0'0'1920'0'0,"0"0"-920"0"0,0 0-312 0 0,0 0-215 0 0,0 0-233 0 0,0 0-272 0 0,0 0-248 0 0,0 0-265 0 0,0 0-223 0 0,0 0-456 0 0,0 0-1401 0 0,0 0-7009 0 0</inkml:trace>
  <inkml:trace contextRef="#ctx0" brushRef="#br0" timeOffset="2748.943">2372 280 0 0 0,'0'0'700'0'0,"0"0"379"0"0,0 0 143 0 0,0 0 46 0 0,0 0 30 0 0,0 0 12 0 0,0 0-51 0 0,0 0-68 0 0,0 0-97 0 0,1 0-502 0 0,2 0 7899 0 0,-3 0-7211 0 0,-16 11-1377 0 0,6-6 2836 0 0,10-6-2705 0 0,0 1-5 0 0,1 1 1977 0 0,0-1-104 0 0,2-1-3200 0 0,6 1-14280 0 0,-8 0 5057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9/16/2020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.png"/><Relationship Id="rId4" Type="http://schemas.openxmlformats.org/officeDocument/2006/relationships/customXml" Target="../ink/ink2.xml"/></Relationships>
</file>

<file path=ppt/slides/_rels/slide1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80.xml"/><Relationship Id="rId21" Type="http://schemas.openxmlformats.org/officeDocument/2006/relationships/image" Target="../media/image1210.png"/><Relationship Id="rId42" Type="http://schemas.openxmlformats.org/officeDocument/2006/relationships/customXml" Target="../ink/ink188.xml"/><Relationship Id="rId47" Type="http://schemas.openxmlformats.org/officeDocument/2006/relationships/image" Target="../media/image2510.png"/><Relationship Id="rId63" Type="http://schemas.openxmlformats.org/officeDocument/2006/relationships/image" Target="../media/image33.png"/><Relationship Id="rId68" Type="http://schemas.openxmlformats.org/officeDocument/2006/relationships/customXml" Target="../ink/ink201.xml"/><Relationship Id="rId84" Type="http://schemas.openxmlformats.org/officeDocument/2006/relationships/image" Target="../media/image43.png"/><Relationship Id="rId89" Type="http://schemas.openxmlformats.org/officeDocument/2006/relationships/customXml" Target="../ink/ink212.xml"/><Relationship Id="rId112" Type="http://schemas.openxmlformats.org/officeDocument/2006/relationships/image" Target="../media/image57.png"/><Relationship Id="rId16" Type="http://schemas.openxmlformats.org/officeDocument/2006/relationships/customXml" Target="../ink/ink175.xml"/><Relationship Id="rId107" Type="http://schemas.openxmlformats.org/officeDocument/2006/relationships/customXml" Target="../ink/ink221.xml"/><Relationship Id="rId11" Type="http://schemas.openxmlformats.org/officeDocument/2006/relationships/image" Target="../media/image710.png"/><Relationship Id="rId32" Type="http://schemas.openxmlformats.org/officeDocument/2006/relationships/customXml" Target="../ink/ink183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96.xml"/><Relationship Id="rId74" Type="http://schemas.openxmlformats.org/officeDocument/2006/relationships/image" Target="../media/image38.png"/><Relationship Id="rId79" Type="http://schemas.openxmlformats.org/officeDocument/2006/relationships/customXml" Target="../ink/ink207.xml"/><Relationship Id="rId102" Type="http://schemas.openxmlformats.org/officeDocument/2006/relationships/image" Target="../media/image52.png"/><Relationship Id="rId5" Type="http://schemas.openxmlformats.org/officeDocument/2006/relationships/image" Target="../media/image4100.png"/><Relationship Id="rId90" Type="http://schemas.openxmlformats.org/officeDocument/2006/relationships/image" Target="../media/image46.png"/><Relationship Id="rId95" Type="http://schemas.openxmlformats.org/officeDocument/2006/relationships/customXml" Target="../ink/ink215.xml"/><Relationship Id="rId22" Type="http://schemas.openxmlformats.org/officeDocument/2006/relationships/customXml" Target="../ink/ink178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191.xml"/><Relationship Id="rId64" Type="http://schemas.openxmlformats.org/officeDocument/2006/relationships/customXml" Target="../ink/ink199.xml"/><Relationship Id="rId69" Type="http://schemas.openxmlformats.org/officeDocument/2006/relationships/image" Target="../media/image36.png"/><Relationship Id="rId80" Type="http://schemas.openxmlformats.org/officeDocument/2006/relationships/image" Target="../media/image41.png"/><Relationship Id="rId85" Type="http://schemas.openxmlformats.org/officeDocument/2006/relationships/customXml" Target="../ink/ink210.xml"/><Relationship Id="rId12" Type="http://schemas.openxmlformats.org/officeDocument/2006/relationships/customXml" Target="../ink/ink173.xml"/><Relationship Id="rId17" Type="http://schemas.openxmlformats.org/officeDocument/2006/relationships/image" Target="../media/image1084.png"/><Relationship Id="rId33" Type="http://schemas.openxmlformats.org/officeDocument/2006/relationships/image" Target="../media/image1810.png"/><Relationship Id="rId38" Type="http://schemas.openxmlformats.org/officeDocument/2006/relationships/customXml" Target="../ink/ink186.xml"/><Relationship Id="rId59" Type="http://schemas.openxmlformats.org/officeDocument/2006/relationships/image" Target="../media/image31.png"/><Relationship Id="rId103" Type="http://schemas.openxmlformats.org/officeDocument/2006/relationships/customXml" Target="../ink/ink219.xml"/><Relationship Id="rId108" Type="http://schemas.openxmlformats.org/officeDocument/2006/relationships/image" Target="../media/image55.png"/><Relationship Id="rId54" Type="http://schemas.openxmlformats.org/officeDocument/2006/relationships/customXml" Target="../ink/ink194.xml"/><Relationship Id="rId70" Type="http://schemas.openxmlformats.org/officeDocument/2006/relationships/customXml" Target="../ink/ink202.xml"/><Relationship Id="rId75" Type="http://schemas.openxmlformats.org/officeDocument/2006/relationships/customXml" Target="../ink/ink205.xml"/><Relationship Id="rId91" Type="http://schemas.openxmlformats.org/officeDocument/2006/relationships/customXml" Target="../ink/ink213.xml"/><Relationship Id="rId9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0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81.xml"/><Relationship Id="rId36" Type="http://schemas.openxmlformats.org/officeDocument/2006/relationships/customXml" Target="../ink/ink185.xml"/><Relationship Id="rId49" Type="http://schemas.openxmlformats.org/officeDocument/2006/relationships/image" Target="../media/image2610.png"/><Relationship Id="rId57" Type="http://schemas.openxmlformats.org/officeDocument/2006/relationships/image" Target="../media/image30.png"/><Relationship Id="rId106" Type="http://schemas.openxmlformats.org/officeDocument/2006/relationships/image" Target="../media/image54.png"/><Relationship Id="rId10" Type="http://schemas.openxmlformats.org/officeDocument/2006/relationships/customXml" Target="../ink/ink172.xml"/><Relationship Id="rId31" Type="http://schemas.openxmlformats.org/officeDocument/2006/relationships/image" Target="../media/image1710.png"/><Relationship Id="rId44" Type="http://schemas.openxmlformats.org/officeDocument/2006/relationships/customXml" Target="../ink/ink189.xml"/><Relationship Id="rId52" Type="http://schemas.openxmlformats.org/officeDocument/2006/relationships/customXml" Target="../ink/ink193.xml"/><Relationship Id="rId60" Type="http://schemas.openxmlformats.org/officeDocument/2006/relationships/customXml" Target="../ink/ink197.xml"/><Relationship Id="rId65" Type="http://schemas.openxmlformats.org/officeDocument/2006/relationships/image" Target="../media/image34.png"/><Relationship Id="rId73" Type="http://schemas.openxmlformats.org/officeDocument/2006/relationships/customXml" Target="../ink/ink204.xml"/><Relationship Id="rId78" Type="http://schemas.openxmlformats.org/officeDocument/2006/relationships/image" Target="../media/image40.png"/><Relationship Id="rId81" Type="http://schemas.openxmlformats.org/officeDocument/2006/relationships/customXml" Target="../ink/ink208.xml"/><Relationship Id="rId86" Type="http://schemas.openxmlformats.org/officeDocument/2006/relationships/image" Target="../media/image44.png"/><Relationship Id="rId94" Type="http://schemas.openxmlformats.org/officeDocument/2006/relationships/image" Target="../media/image48.png"/><Relationship Id="rId99" Type="http://schemas.openxmlformats.org/officeDocument/2006/relationships/customXml" Target="../ink/ink217.xml"/><Relationship Id="rId101" Type="http://schemas.openxmlformats.org/officeDocument/2006/relationships/customXml" Target="../ink/ink218.xml"/><Relationship Id="rId4" Type="http://schemas.openxmlformats.org/officeDocument/2006/relationships/customXml" Target="../ink/ink169.xml"/><Relationship Id="rId9" Type="http://schemas.openxmlformats.org/officeDocument/2006/relationships/image" Target="../media/image633.png"/><Relationship Id="rId13" Type="http://schemas.openxmlformats.org/officeDocument/2006/relationships/image" Target="../media/image810.png"/><Relationship Id="rId18" Type="http://schemas.openxmlformats.org/officeDocument/2006/relationships/customXml" Target="../ink/ink176.xml"/><Relationship Id="rId39" Type="http://schemas.openxmlformats.org/officeDocument/2006/relationships/image" Target="../media/image2110.png"/><Relationship Id="rId109" Type="http://schemas.openxmlformats.org/officeDocument/2006/relationships/customXml" Target="../ink/ink222.xml"/><Relationship Id="rId34" Type="http://schemas.openxmlformats.org/officeDocument/2006/relationships/customXml" Target="../ink/ink184.xml"/><Relationship Id="rId50" Type="http://schemas.openxmlformats.org/officeDocument/2006/relationships/customXml" Target="../ink/ink192.xml"/><Relationship Id="rId55" Type="http://schemas.openxmlformats.org/officeDocument/2006/relationships/image" Target="../media/image29.png"/><Relationship Id="rId76" Type="http://schemas.openxmlformats.org/officeDocument/2006/relationships/image" Target="../media/image39.png"/><Relationship Id="rId97" Type="http://schemas.openxmlformats.org/officeDocument/2006/relationships/customXml" Target="../ink/ink216.xml"/><Relationship Id="rId104" Type="http://schemas.openxmlformats.org/officeDocument/2006/relationships/image" Target="../media/image53.png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image" Target="../media/image47.png"/><Relationship Id="rId2" Type="http://schemas.openxmlformats.org/officeDocument/2006/relationships/customXml" Target="../ink/ink168.xml"/><Relationship Id="rId29" Type="http://schemas.openxmlformats.org/officeDocument/2006/relationships/image" Target="../media/image1610.png"/><Relationship Id="rId24" Type="http://schemas.openxmlformats.org/officeDocument/2006/relationships/customXml" Target="../ink/ink179.xml"/><Relationship Id="rId40" Type="http://schemas.openxmlformats.org/officeDocument/2006/relationships/customXml" Target="../ink/ink187.xml"/><Relationship Id="rId45" Type="http://schemas.openxmlformats.org/officeDocument/2006/relationships/image" Target="../media/image2410.png"/><Relationship Id="rId66" Type="http://schemas.openxmlformats.org/officeDocument/2006/relationships/customXml" Target="../ink/ink200.xml"/><Relationship Id="rId87" Type="http://schemas.openxmlformats.org/officeDocument/2006/relationships/customXml" Target="../ink/ink211.xml"/><Relationship Id="rId110" Type="http://schemas.openxmlformats.org/officeDocument/2006/relationships/image" Target="../media/image56.png"/><Relationship Id="rId61" Type="http://schemas.openxmlformats.org/officeDocument/2006/relationships/image" Target="../media/image32.png"/><Relationship Id="rId82" Type="http://schemas.openxmlformats.org/officeDocument/2006/relationships/image" Target="../media/image42.png"/><Relationship Id="rId19" Type="http://schemas.openxmlformats.org/officeDocument/2006/relationships/image" Target="../media/image1110.png"/><Relationship Id="rId14" Type="http://schemas.openxmlformats.org/officeDocument/2006/relationships/customXml" Target="../ink/ink174.xml"/><Relationship Id="rId30" Type="http://schemas.openxmlformats.org/officeDocument/2006/relationships/customXml" Target="../ink/ink182.xml"/><Relationship Id="rId35" Type="http://schemas.openxmlformats.org/officeDocument/2006/relationships/image" Target="../media/image1910.png"/><Relationship Id="rId56" Type="http://schemas.openxmlformats.org/officeDocument/2006/relationships/customXml" Target="../ink/ink195.xml"/><Relationship Id="rId77" Type="http://schemas.openxmlformats.org/officeDocument/2006/relationships/customXml" Target="../ink/ink206.xml"/><Relationship Id="rId100" Type="http://schemas.openxmlformats.org/officeDocument/2006/relationships/image" Target="../media/image51.png"/><Relationship Id="rId105" Type="http://schemas.openxmlformats.org/officeDocument/2006/relationships/customXml" Target="../ink/ink220.xml"/><Relationship Id="rId8" Type="http://schemas.openxmlformats.org/officeDocument/2006/relationships/customXml" Target="../ink/ink171.xml"/><Relationship Id="rId51" Type="http://schemas.openxmlformats.org/officeDocument/2006/relationships/image" Target="../media/image27.png"/><Relationship Id="rId72" Type="http://schemas.openxmlformats.org/officeDocument/2006/relationships/customXml" Target="../ink/ink203.xml"/><Relationship Id="rId93" Type="http://schemas.openxmlformats.org/officeDocument/2006/relationships/customXml" Target="../ink/ink214.xml"/><Relationship Id="rId98" Type="http://schemas.openxmlformats.org/officeDocument/2006/relationships/image" Target="../media/image50.png"/><Relationship Id="rId3" Type="http://schemas.openxmlformats.org/officeDocument/2006/relationships/image" Target="../media/image3100.png"/><Relationship Id="rId25" Type="http://schemas.openxmlformats.org/officeDocument/2006/relationships/image" Target="../media/image1410.png"/><Relationship Id="rId46" Type="http://schemas.openxmlformats.org/officeDocument/2006/relationships/customXml" Target="../ink/ink190.xml"/><Relationship Id="rId67" Type="http://schemas.openxmlformats.org/officeDocument/2006/relationships/image" Target="../media/image35.png"/><Relationship Id="rId20" Type="http://schemas.openxmlformats.org/officeDocument/2006/relationships/customXml" Target="../ink/ink177.xml"/><Relationship Id="rId41" Type="http://schemas.openxmlformats.org/officeDocument/2006/relationships/image" Target="../media/image2210.png"/><Relationship Id="rId62" Type="http://schemas.openxmlformats.org/officeDocument/2006/relationships/customXml" Target="../ink/ink198.xml"/><Relationship Id="rId83" Type="http://schemas.openxmlformats.org/officeDocument/2006/relationships/customXml" Target="../ink/ink209.xml"/><Relationship Id="rId88" Type="http://schemas.openxmlformats.org/officeDocument/2006/relationships/image" Target="../media/image45.png"/><Relationship Id="rId111" Type="http://schemas.openxmlformats.org/officeDocument/2006/relationships/customXml" Target="../ink/ink22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customXml" Target="../ink/ink22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59.png"/><Relationship Id="rId4" Type="http://schemas.openxmlformats.org/officeDocument/2006/relationships/customXml" Target="../ink/ink22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229.xml"/><Relationship Id="rId13" Type="http://schemas.openxmlformats.org/officeDocument/2006/relationships/image" Target="../media/image63.png"/><Relationship Id="rId3" Type="http://schemas.openxmlformats.org/officeDocument/2006/relationships/image" Target="../media/image58.png"/><Relationship Id="rId7" Type="http://schemas.openxmlformats.org/officeDocument/2006/relationships/image" Target="../media/image60.png"/><Relationship Id="rId12" Type="http://schemas.openxmlformats.org/officeDocument/2006/relationships/customXml" Target="../ink/ink231.xml"/><Relationship Id="rId2" Type="http://schemas.openxmlformats.org/officeDocument/2006/relationships/customXml" Target="../ink/ink2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.xml"/><Relationship Id="rId11" Type="http://schemas.openxmlformats.org/officeDocument/2006/relationships/image" Target="../media/image62.png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10" Type="http://schemas.openxmlformats.org/officeDocument/2006/relationships/customXml" Target="../ink/ink230.xml"/><Relationship Id="rId4" Type="http://schemas.openxmlformats.org/officeDocument/2006/relationships/customXml" Target="../ink/ink227.xml"/><Relationship Id="rId9" Type="http://schemas.openxmlformats.org/officeDocument/2006/relationships/image" Target="../media/image61.png"/><Relationship Id="rId14" Type="http://schemas.openxmlformats.org/officeDocument/2006/relationships/customXml" Target="../ink/ink232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6.xml"/><Relationship Id="rId13" Type="http://schemas.openxmlformats.org/officeDocument/2006/relationships/image" Target="../media/image63.png"/><Relationship Id="rId18" Type="http://schemas.openxmlformats.org/officeDocument/2006/relationships/customXml" Target="../ink/ink241.xml"/><Relationship Id="rId26" Type="http://schemas.openxmlformats.org/officeDocument/2006/relationships/customXml" Target="../ink/ink245.xml"/><Relationship Id="rId3" Type="http://schemas.openxmlformats.org/officeDocument/2006/relationships/image" Target="../media/image58.png"/><Relationship Id="rId21" Type="http://schemas.openxmlformats.org/officeDocument/2006/relationships/image" Target="../media/image67.png"/><Relationship Id="rId7" Type="http://schemas.openxmlformats.org/officeDocument/2006/relationships/image" Target="../media/image60.png"/><Relationship Id="rId12" Type="http://schemas.openxmlformats.org/officeDocument/2006/relationships/customXml" Target="../ink/ink238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2" Type="http://schemas.openxmlformats.org/officeDocument/2006/relationships/customXml" Target="../ink/ink233.xml"/><Relationship Id="rId16" Type="http://schemas.openxmlformats.org/officeDocument/2006/relationships/customXml" Target="../ink/ink240.xml"/><Relationship Id="rId20" Type="http://schemas.openxmlformats.org/officeDocument/2006/relationships/customXml" Target="../ink/ink24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5.xml"/><Relationship Id="rId11" Type="http://schemas.openxmlformats.org/officeDocument/2006/relationships/image" Target="../media/image62.png"/><Relationship Id="rId24" Type="http://schemas.openxmlformats.org/officeDocument/2006/relationships/customXml" Target="../ink/ink244.xml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10" Type="http://schemas.openxmlformats.org/officeDocument/2006/relationships/customXml" Target="../ink/ink237.xml"/><Relationship Id="rId19" Type="http://schemas.openxmlformats.org/officeDocument/2006/relationships/image" Target="../media/image66.png"/><Relationship Id="rId4" Type="http://schemas.openxmlformats.org/officeDocument/2006/relationships/customXml" Target="../ink/ink234.xml"/><Relationship Id="rId9" Type="http://schemas.openxmlformats.org/officeDocument/2006/relationships/image" Target="../media/image61.png"/><Relationship Id="rId14" Type="http://schemas.openxmlformats.org/officeDocument/2006/relationships/customXml" Target="../ink/ink239.xml"/><Relationship Id="rId22" Type="http://schemas.openxmlformats.org/officeDocument/2006/relationships/customXml" Target="../ink/ink243.xml"/><Relationship Id="rId27" Type="http://schemas.openxmlformats.org/officeDocument/2006/relationships/image" Target="../media/image70.png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.png"/><Relationship Id="rId18" Type="http://schemas.openxmlformats.org/officeDocument/2006/relationships/customXml" Target="../ink/ink254.xml"/><Relationship Id="rId26" Type="http://schemas.openxmlformats.org/officeDocument/2006/relationships/customXml" Target="../ink/ink258.xml"/><Relationship Id="rId3" Type="http://schemas.openxmlformats.org/officeDocument/2006/relationships/image" Target="../media/image58.png"/><Relationship Id="rId21" Type="http://schemas.openxmlformats.org/officeDocument/2006/relationships/image" Target="../media/image67.png"/><Relationship Id="rId34" Type="http://schemas.openxmlformats.org/officeDocument/2006/relationships/customXml" Target="../ink/ink262.xml"/><Relationship Id="rId7" Type="http://schemas.openxmlformats.org/officeDocument/2006/relationships/image" Target="../media/image60.png"/><Relationship Id="rId12" Type="http://schemas.openxmlformats.org/officeDocument/2006/relationships/customXml" Target="../ink/ink251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2" Type="http://schemas.openxmlformats.org/officeDocument/2006/relationships/customXml" Target="../ink/ink246.xml"/><Relationship Id="rId16" Type="http://schemas.openxmlformats.org/officeDocument/2006/relationships/customXml" Target="../ink/ink253.xml"/><Relationship Id="rId20" Type="http://schemas.openxmlformats.org/officeDocument/2006/relationships/customXml" Target="../ink/ink255.xml"/><Relationship Id="rId29" Type="http://schemas.openxmlformats.org/officeDocument/2006/relationships/image" Target="../media/image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8.xml"/><Relationship Id="rId11" Type="http://schemas.openxmlformats.org/officeDocument/2006/relationships/image" Target="../media/image62.png"/><Relationship Id="rId24" Type="http://schemas.openxmlformats.org/officeDocument/2006/relationships/customXml" Target="../ink/ink257.xml"/><Relationship Id="rId32" Type="http://schemas.openxmlformats.org/officeDocument/2006/relationships/customXml" Target="../ink/ink261.xml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259.xml"/><Relationship Id="rId10" Type="http://schemas.openxmlformats.org/officeDocument/2006/relationships/customXml" Target="../ink/ink250.xml"/><Relationship Id="rId19" Type="http://schemas.openxmlformats.org/officeDocument/2006/relationships/image" Target="../media/image66.png"/><Relationship Id="rId31" Type="http://schemas.openxmlformats.org/officeDocument/2006/relationships/image" Target="../media/image72.png"/><Relationship Id="rId4" Type="http://schemas.openxmlformats.org/officeDocument/2006/relationships/customXml" Target="../ink/ink247.xml"/><Relationship Id="rId9" Type="http://schemas.openxmlformats.org/officeDocument/2006/relationships/image" Target="../media/image61.png"/><Relationship Id="rId14" Type="http://schemas.openxmlformats.org/officeDocument/2006/relationships/customXml" Target="../ink/ink252.xml"/><Relationship Id="rId22" Type="http://schemas.openxmlformats.org/officeDocument/2006/relationships/customXml" Target="../ink/ink256.xml"/><Relationship Id="rId27" Type="http://schemas.openxmlformats.org/officeDocument/2006/relationships/image" Target="../media/image70.png"/><Relationship Id="rId30" Type="http://schemas.openxmlformats.org/officeDocument/2006/relationships/customXml" Target="../ink/ink260.xml"/><Relationship Id="rId35" Type="http://schemas.openxmlformats.org/officeDocument/2006/relationships/image" Target="../media/image74.png"/><Relationship Id="rId8" Type="http://schemas.openxmlformats.org/officeDocument/2006/relationships/customXml" Target="../ink/ink249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.png"/><Relationship Id="rId18" Type="http://schemas.openxmlformats.org/officeDocument/2006/relationships/customXml" Target="../ink/ink271.xml"/><Relationship Id="rId26" Type="http://schemas.openxmlformats.org/officeDocument/2006/relationships/customXml" Target="../ink/ink275.xml"/><Relationship Id="rId39" Type="http://schemas.openxmlformats.org/officeDocument/2006/relationships/image" Target="../media/image76.png"/><Relationship Id="rId21" Type="http://schemas.openxmlformats.org/officeDocument/2006/relationships/image" Target="../media/image67.png"/><Relationship Id="rId34" Type="http://schemas.openxmlformats.org/officeDocument/2006/relationships/customXml" Target="../ink/ink279.xml"/><Relationship Id="rId7" Type="http://schemas.openxmlformats.org/officeDocument/2006/relationships/image" Target="../media/image60.png"/><Relationship Id="rId2" Type="http://schemas.openxmlformats.org/officeDocument/2006/relationships/customXml" Target="../ink/ink263.xml"/><Relationship Id="rId16" Type="http://schemas.openxmlformats.org/officeDocument/2006/relationships/customXml" Target="../ink/ink270.xml"/><Relationship Id="rId20" Type="http://schemas.openxmlformats.org/officeDocument/2006/relationships/customXml" Target="../ink/ink272.xml"/><Relationship Id="rId29" Type="http://schemas.openxmlformats.org/officeDocument/2006/relationships/image" Target="../media/image71.png"/><Relationship Id="rId41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5.xml"/><Relationship Id="rId11" Type="http://schemas.openxmlformats.org/officeDocument/2006/relationships/image" Target="../media/image62.png"/><Relationship Id="rId24" Type="http://schemas.openxmlformats.org/officeDocument/2006/relationships/customXml" Target="../ink/ink274.xml"/><Relationship Id="rId32" Type="http://schemas.openxmlformats.org/officeDocument/2006/relationships/customXml" Target="../ink/ink278.xml"/><Relationship Id="rId37" Type="http://schemas.openxmlformats.org/officeDocument/2006/relationships/image" Target="../media/image75.png"/><Relationship Id="rId40" Type="http://schemas.openxmlformats.org/officeDocument/2006/relationships/customXml" Target="../ink/ink282.xml"/><Relationship Id="rId5" Type="http://schemas.openxmlformats.org/officeDocument/2006/relationships/image" Target="../media/image59.png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276.xml"/><Relationship Id="rId36" Type="http://schemas.openxmlformats.org/officeDocument/2006/relationships/customXml" Target="../ink/ink280.xml"/><Relationship Id="rId10" Type="http://schemas.openxmlformats.org/officeDocument/2006/relationships/customXml" Target="../ink/ink267.xml"/><Relationship Id="rId19" Type="http://schemas.openxmlformats.org/officeDocument/2006/relationships/image" Target="../media/image66.png"/><Relationship Id="rId31" Type="http://schemas.openxmlformats.org/officeDocument/2006/relationships/image" Target="../media/image72.png"/><Relationship Id="rId4" Type="http://schemas.openxmlformats.org/officeDocument/2006/relationships/customXml" Target="../ink/ink264.xml"/><Relationship Id="rId9" Type="http://schemas.openxmlformats.org/officeDocument/2006/relationships/image" Target="../media/image61.png"/><Relationship Id="rId14" Type="http://schemas.openxmlformats.org/officeDocument/2006/relationships/customXml" Target="../ink/ink269.xml"/><Relationship Id="rId22" Type="http://schemas.openxmlformats.org/officeDocument/2006/relationships/customXml" Target="../ink/ink273.xml"/><Relationship Id="rId27" Type="http://schemas.openxmlformats.org/officeDocument/2006/relationships/image" Target="../media/image70.png"/><Relationship Id="rId30" Type="http://schemas.openxmlformats.org/officeDocument/2006/relationships/customXml" Target="../ink/ink277.xml"/><Relationship Id="rId35" Type="http://schemas.openxmlformats.org/officeDocument/2006/relationships/image" Target="../media/image74.png"/><Relationship Id="rId8" Type="http://schemas.openxmlformats.org/officeDocument/2006/relationships/customXml" Target="../ink/ink266.xml"/><Relationship Id="rId3" Type="http://schemas.openxmlformats.org/officeDocument/2006/relationships/image" Target="../media/image58.png"/><Relationship Id="rId12" Type="http://schemas.openxmlformats.org/officeDocument/2006/relationships/customXml" Target="../ink/ink268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281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3.png"/><Relationship Id="rId18" Type="http://schemas.openxmlformats.org/officeDocument/2006/relationships/customXml" Target="../ink/ink291.xml"/><Relationship Id="rId26" Type="http://schemas.openxmlformats.org/officeDocument/2006/relationships/customXml" Target="../ink/ink295.xml"/><Relationship Id="rId39" Type="http://schemas.openxmlformats.org/officeDocument/2006/relationships/image" Target="../media/image76.png"/><Relationship Id="rId21" Type="http://schemas.openxmlformats.org/officeDocument/2006/relationships/image" Target="../media/image67.png"/><Relationship Id="rId34" Type="http://schemas.openxmlformats.org/officeDocument/2006/relationships/customXml" Target="../ink/ink299.xml"/><Relationship Id="rId42" Type="http://schemas.openxmlformats.org/officeDocument/2006/relationships/customXml" Target="../ink/ink303.xml"/><Relationship Id="rId47" Type="http://schemas.openxmlformats.org/officeDocument/2006/relationships/image" Target="../media/image80.png"/><Relationship Id="rId50" Type="http://schemas.openxmlformats.org/officeDocument/2006/relationships/customXml" Target="../ink/ink307.xml"/><Relationship Id="rId55" Type="http://schemas.openxmlformats.org/officeDocument/2006/relationships/image" Target="../media/image84.png"/><Relationship Id="rId63" Type="http://schemas.openxmlformats.org/officeDocument/2006/relationships/image" Target="../media/image88.png"/><Relationship Id="rId7" Type="http://schemas.openxmlformats.org/officeDocument/2006/relationships/image" Target="../media/image60.png"/><Relationship Id="rId2" Type="http://schemas.openxmlformats.org/officeDocument/2006/relationships/customXml" Target="../ink/ink283.xml"/><Relationship Id="rId16" Type="http://schemas.openxmlformats.org/officeDocument/2006/relationships/customXml" Target="../ink/ink290.xml"/><Relationship Id="rId29" Type="http://schemas.openxmlformats.org/officeDocument/2006/relationships/image" Target="../media/image71.png"/><Relationship Id="rId11" Type="http://schemas.openxmlformats.org/officeDocument/2006/relationships/image" Target="../media/image62.png"/><Relationship Id="rId24" Type="http://schemas.openxmlformats.org/officeDocument/2006/relationships/customXml" Target="../ink/ink294.xml"/><Relationship Id="rId32" Type="http://schemas.openxmlformats.org/officeDocument/2006/relationships/customXml" Target="../ink/ink298.xml"/><Relationship Id="rId37" Type="http://schemas.openxmlformats.org/officeDocument/2006/relationships/image" Target="../media/image75.png"/><Relationship Id="rId40" Type="http://schemas.openxmlformats.org/officeDocument/2006/relationships/customXml" Target="../ink/ink302.xml"/><Relationship Id="rId45" Type="http://schemas.openxmlformats.org/officeDocument/2006/relationships/image" Target="../media/image79.png"/><Relationship Id="rId53" Type="http://schemas.openxmlformats.org/officeDocument/2006/relationships/image" Target="../media/image83.png"/><Relationship Id="rId58" Type="http://schemas.openxmlformats.org/officeDocument/2006/relationships/customXml" Target="../ink/ink311.xml"/><Relationship Id="rId5" Type="http://schemas.openxmlformats.org/officeDocument/2006/relationships/image" Target="../media/image59.png"/><Relationship Id="rId61" Type="http://schemas.openxmlformats.org/officeDocument/2006/relationships/image" Target="../media/image87.png"/><Relationship Id="rId19" Type="http://schemas.openxmlformats.org/officeDocument/2006/relationships/image" Target="../media/image66.png"/><Relationship Id="rId14" Type="http://schemas.openxmlformats.org/officeDocument/2006/relationships/customXml" Target="../ink/ink289.xml"/><Relationship Id="rId22" Type="http://schemas.openxmlformats.org/officeDocument/2006/relationships/customXml" Target="../ink/ink293.xml"/><Relationship Id="rId27" Type="http://schemas.openxmlformats.org/officeDocument/2006/relationships/image" Target="../media/image70.png"/><Relationship Id="rId30" Type="http://schemas.openxmlformats.org/officeDocument/2006/relationships/customXml" Target="../ink/ink297.xml"/><Relationship Id="rId35" Type="http://schemas.openxmlformats.org/officeDocument/2006/relationships/image" Target="../media/image74.png"/><Relationship Id="rId43" Type="http://schemas.openxmlformats.org/officeDocument/2006/relationships/image" Target="../media/image78.png"/><Relationship Id="rId48" Type="http://schemas.openxmlformats.org/officeDocument/2006/relationships/customXml" Target="../ink/ink306.xml"/><Relationship Id="rId56" Type="http://schemas.openxmlformats.org/officeDocument/2006/relationships/customXml" Target="../ink/ink310.xml"/><Relationship Id="rId8" Type="http://schemas.openxmlformats.org/officeDocument/2006/relationships/customXml" Target="../ink/ink286.xml"/><Relationship Id="rId51" Type="http://schemas.openxmlformats.org/officeDocument/2006/relationships/image" Target="../media/image82.png"/><Relationship Id="rId3" Type="http://schemas.openxmlformats.org/officeDocument/2006/relationships/image" Target="../media/image58.png"/><Relationship Id="rId12" Type="http://schemas.openxmlformats.org/officeDocument/2006/relationships/customXml" Target="../ink/ink288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301.xml"/><Relationship Id="rId46" Type="http://schemas.openxmlformats.org/officeDocument/2006/relationships/customXml" Target="../ink/ink305.xml"/><Relationship Id="rId59" Type="http://schemas.openxmlformats.org/officeDocument/2006/relationships/image" Target="../media/image86.png"/><Relationship Id="rId20" Type="http://schemas.openxmlformats.org/officeDocument/2006/relationships/customXml" Target="../ink/ink292.xml"/><Relationship Id="rId41" Type="http://schemas.openxmlformats.org/officeDocument/2006/relationships/image" Target="../media/image77.png"/><Relationship Id="rId54" Type="http://schemas.openxmlformats.org/officeDocument/2006/relationships/customXml" Target="../ink/ink309.xml"/><Relationship Id="rId62" Type="http://schemas.openxmlformats.org/officeDocument/2006/relationships/customXml" Target="../ink/ink3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5.xml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296.xml"/><Relationship Id="rId36" Type="http://schemas.openxmlformats.org/officeDocument/2006/relationships/customXml" Target="../ink/ink300.xml"/><Relationship Id="rId49" Type="http://schemas.openxmlformats.org/officeDocument/2006/relationships/image" Target="../media/image81.png"/><Relationship Id="rId57" Type="http://schemas.openxmlformats.org/officeDocument/2006/relationships/image" Target="../media/image85.png"/><Relationship Id="rId10" Type="http://schemas.openxmlformats.org/officeDocument/2006/relationships/customXml" Target="../ink/ink287.xml"/><Relationship Id="rId31" Type="http://schemas.openxmlformats.org/officeDocument/2006/relationships/image" Target="../media/image72.png"/><Relationship Id="rId44" Type="http://schemas.openxmlformats.org/officeDocument/2006/relationships/customXml" Target="../ink/ink304.xml"/><Relationship Id="rId52" Type="http://schemas.openxmlformats.org/officeDocument/2006/relationships/customXml" Target="../ink/ink308.xml"/><Relationship Id="rId60" Type="http://schemas.openxmlformats.org/officeDocument/2006/relationships/customXml" Target="../ink/ink312.xml"/><Relationship Id="rId4" Type="http://schemas.openxmlformats.org/officeDocument/2006/relationships/customXml" Target="../ink/ink284.xml"/><Relationship Id="rId9" Type="http://schemas.openxmlformats.org/officeDocument/2006/relationships/image" Target="../media/image61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6.xml"/><Relationship Id="rId21" Type="http://schemas.openxmlformats.org/officeDocument/2006/relationships/image" Target="../media/image67.png"/><Relationship Id="rId42" Type="http://schemas.openxmlformats.org/officeDocument/2006/relationships/customXml" Target="../ink/ink334.xml"/><Relationship Id="rId47" Type="http://schemas.openxmlformats.org/officeDocument/2006/relationships/image" Target="../media/image80.png"/><Relationship Id="rId63" Type="http://schemas.openxmlformats.org/officeDocument/2006/relationships/image" Target="../media/image88.png"/><Relationship Id="rId68" Type="http://schemas.openxmlformats.org/officeDocument/2006/relationships/customXml" Target="../ink/ink347.xml"/><Relationship Id="rId16" Type="http://schemas.openxmlformats.org/officeDocument/2006/relationships/customXml" Target="../ink/ink321.xml"/><Relationship Id="rId11" Type="http://schemas.openxmlformats.org/officeDocument/2006/relationships/image" Target="../media/image62.png"/><Relationship Id="rId32" Type="http://schemas.openxmlformats.org/officeDocument/2006/relationships/customXml" Target="../ink/ink329.xml"/><Relationship Id="rId37" Type="http://schemas.openxmlformats.org/officeDocument/2006/relationships/image" Target="../media/image75.png"/><Relationship Id="rId53" Type="http://schemas.openxmlformats.org/officeDocument/2006/relationships/image" Target="../media/image83.png"/><Relationship Id="rId58" Type="http://schemas.openxmlformats.org/officeDocument/2006/relationships/customXml" Target="../ink/ink342.xml"/><Relationship Id="rId74" Type="http://schemas.openxmlformats.org/officeDocument/2006/relationships/customXml" Target="../ink/ink350.xml"/><Relationship Id="rId79" Type="http://schemas.openxmlformats.org/officeDocument/2006/relationships/image" Target="../media/image96.png"/><Relationship Id="rId5" Type="http://schemas.openxmlformats.org/officeDocument/2006/relationships/image" Target="../media/image59.png"/><Relationship Id="rId61" Type="http://schemas.openxmlformats.org/officeDocument/2006/relationships/image" Target="../media/image87.png"/><Relationship Id="rId19" Type="http://schemas.openxmlformats.org/officeDocument/2006/relationships/image" Target="../media/image66.png"/><Relationship Id="rId14" Type="http://schemas.openxmlformats.org/officeDocument/2006/relationships/customXml" Target="../ink/ink320.xml"/><Relationship Id="rId22" Type="http://schemas.openxmlformats.org/officeDocument/2006/relationships/customXml" Target="../ink/ink324.xml"/><Relationship Id="rId27" Type="http://schemas.openxmlformats.org/officeDocument/2006/relationships/image" Target="../media/image70.png"/><Relationship Id="rId30" Type="http://schemas.openxmlformats.org/officeDocument/2006/relationships/customXml" Target="../ink/ink328.xml"/><Relationship Id="rId35" Type="http://schemas.openxmlformats.org/officeDocument/2006/relationships/image" Target="../media/image74.png"/><Relationship Id="rId43" Type="http://schemas.openxmlformats.org/officeDocument/2006/relationships/image" Target="../media/image78.png"/><Relationship Id="rId48" Type="http://schemas.openxmlformats.org/officeDocument/2006/relationships/customXml" Target="../ink/ink337.xml"/><Relationship Id="rId56" Type="http://schemas.openxmlformats.org/officeDocument/2006/relationships/customXml" Target="../ink/ink341.xml"/><Relationship Id="rId64" Type="http://schemas.openxmlformats.org/officeDocument/2006/relationships/customXml" Target="../ink/ink345.xml"/><Relationship Id="rId69" Type="http://schemas.openxmlformats.org/officeDocument/2006/relationships/image" Target="../media/image91.png"/><Relationship Id="rId77" Type="http://schemas.openxmlformats.org/officeDocument/2006/relationships/image" Target="../media/image95.png"/><Relationship Id="rId8" Type="http://schemas.openxmlformats.org/officeDocument/2006/relationships/customXml" Target="../ink/ink317.xml"/><Relationship Id="rId51" Type="http://schemas.openxmlformats.org/officeDocument/2006/relationships/image" Target="../media/image82.png"/><Relationship Id="rId72" Type="http://schemas.openxmlformats.org/officeDocument/2006/relationships/customXml" Target="../ink/ink349.xml"/><Relationship Id="rId80" Type="http://schemas.openxmlformats.org/officeDocument/2006/relationships/customXml" Target="../ink/ink353.xml"/><Relationship Id="rId3" Type="http://schemas.openxmlformats.org/officeDocument/2006/relationships/image" Target="../media/image58.png"/><Relationship Id="rId12" Type="http://schemas.openxmlformats.org/officeDocument/2006/relationships/customXml" Target="../ink/ink319.xml"/><Relationship Id="rId17" Type="http://schemas.openxmlformats.org/officeDocument/2006/relationships/image" Target="../media/image65.png"/><Relationship Id="rId25" Type="http://schemas.openxmlformats.org/officeDocument/2006/relationships/image" Target="../media/image69.png"/><Relationship Id="rId33" Type="http://schemas.openxmlformats.org/officeDocument/2006/relationships/image" Target="../media/image73.png"/><Relationship Id="rId38" Type="http://schemas.openxmlformats.org/officeDocument/2006/relationships/customXml" Target="../ink/ink332.xml"/><Relationship Id="rId46" Type="http://schemas.openxmlformats.org/officeDocument/2006/relationships/customXml" Target="../ink/ink336.xml"/><Relationship Id="rId59" Type="http://schemas.openxmlformats.org/officeDocument/2006/relationships/image" Target="../media/image86.png"/><Relationship Id="rId67" Type="http://schemas.openxmlformats.org/officeDocument/2006/relationships/image" Target="../media/image90.png"/><Relationship Id="rId20" Type="http://schemas.openxmlformats.org/officeDocument/2006/relationships/customXml" Target="../ink/ink323.xml"/><Relationship Id="rId41" Type="http://schemas.openxmlformats.org/officeDocument/2006/relationships/image" Target="../media/image77.png"/><Relationship Id="rId54" Type="http://schemas.openxmlformats.org/officeDocument/2006/relationships/customXml" Target="../ink/ink340.xml"/><Relationship Id="rId62" Type="http://schemas.openxmlformats.org/officeDocument/2006/relationships/customXml" Target="../ink/ink344.xml"/><Relationship Id="rId70" Type="http://schemas.openxmlformats.org/officeDocument/2006/relationships/customXml" Target="../ink/ink348.xml"/><Relationship Id="rId75" Type="http://schemas.openxmlformats.org/officeDocument/2006/relationships/image" Target="../media/image9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6.xml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327.xml"/><Relationship Id="rId36" Type="http://schemas.openxmlformats.org/officeDocument/2006/relationships/customXml" Target="../ink/ink331.xml"/><Relationship Id="rId49" Type="http://schemas.openxmlformats.org/officeDocument/2006/relationships/image" Target="../media/image81.png"/><Relationship Id="rId57" Type="http://schemas.openxmlformats.org/officeDocument/2006/relationships/image" Target="../media/image85.png"/><Relationship Id="rId10" Type="http://schemas.openxmlformats.org/officeDocument/2006/relationships/customXml" Target="../ink/ink318.xml"/><Relationship Id="rId31" Type="http://schemas.openxmlformats.org/officeDocument/2006/relationships/image" Target="../media/image72.png"/><Relationship Id="rId44" Type="http://schemas.openxmlformats.org/officeDocument/2006/relationships/customXml" Target="../ink/ink335.xml"/><Relationship Id="rId52" Type="http://schemas.openxmlformats.org/officeDocument/2006/relationships/customXml" Target="../ink/ink339.xml"/><Relationship Id="rId60" Type="http://schemas.openxmlformats.org/officeDocument/2006/relationships/customXml" Target="../ink/ink343.xml"/><Relationship Id="rId65" Type="http://schemas.openxmlformats.org/officeDocument/2006/relationships/image" Target="../media/image89.png"/><Relationship Id="rId73" Type="http://schemas.openxmlformats.org/officeDocument/2006/relationships/image" Target="../media/image93.png"/><Relationship Id="rId78" Type="http://schemas.openxmlformats.org/officeDocument/2006/relationships/customXml" Target="../ink/ink352.xml"/><Relationship Id="rId81" Type="http://schemas.openxmlformats.org/officeDocument/2006/relationships/image" Target="../media/image97.png"/><Relationship Id="rId4" Type="http://schemas.openxmlformats.org/officeDocument/2006/relationships/customXml" Target="../ink/ink315.xml"/><Relationship Id="rId9" Type="http://schemas.openxmlformats.org/officeDocument/2006/relationships/image" Target="../media/image61.png"/><Relationship Id="rId13" Type="http://schemas.openxmlformats.org/officeDocument/2006/relationships/image" Target="../media/image63.png"/><Relationship Id="rId18" Type="http://schemas.openxmlformats.org/officeDocument/2006/relationships/customXml" Target="../ink/ink322.xml"/><Relationship Id="rId39" Type="http://schemas.openxmlformats.org/officeDocument/2006/relationships/image" Target="../media/image76.png"/><Relationship Id="rId34" Type="http://schemas.openxmlformats.org/officeDocument/2006/relationships/customXml" Target="../ink/ink330.xml"/><Relationship Id="rId50" Type="http://schemas.openxmlformats.org/officeDocument/2006/relationships/customXml" Target="../ink/ink338.xml"/><Relationship Id="rId55" Type="http://schemas.openxmlformats.org/officeDocument/2006/relationships/image" Target="../media/image84.png"/><Relationship Id="rId76" Type="http://schemas.openxmlformats.org/officeDocument/2006/relationships/customXml" Target="../ink/ink351.xml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2" Type="http://schemas.openxmlformats.org/officeDocument/2006/relationships/customXml" Target="../ink/ink314.xml"/><Relationship Id="rId29" Type="http://schemas.openxmlformats.org/officeDocument/2006/relationships/image" Target="../media/image71.png"/><Relationship Id="rId24" Type="http://schemas.openxmlformats.org/officeDocument/2006/relationships/customXml" Target="../ink/ink325.xml"/><Relationship Id="rId40" Type="http://schemas.openxmlformats.org/officeDocument/2006/relationships/customXml" Target="../ink/ink333.xml"/><Relationship Id="rId45" Type="http://schemas.openxmlformats.org/officeDocument/2006/relationships/image" Target="../media/image79.png"/><Relationship Id="rId66" Type="http://schemas.openxmlformats.org/officeDocument/2006/relationships/customXml" Target="../ink/ink346.xml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6.xml"/><Relationship Id="rId21" Type="http://schemas.openxmlformats.org/officeDocument/2006/relationships/image" Target="../media/image67.png"/><Relationship Id="rId42" Type="http://schemas.openxmlformats.org/officeDocument/2006/relationships/customXml" Target="../ink/ink374.xml"/><Relationship Id="rId47" Type="http://schemas.openxmlformats.org/officeDocument/2006/relationships/image" Target="../media/image80.png"/><Relationship Id="rId63" Type="http://schemas.openxmlformats.org/officeDocument/2006/relationships/image" Target="../media/image88.png"/><Relationship Id="rId68" Type="http://schemas.openxmlformats.org/officeDocument/2006/relationships/customXml" Target="../ink/ink387.xml"/><Relationship Id="rId84" Type="http://schemas.openxmlformats.org/officeDocument/2006/relationships/customXml" Target="../ink/ink395.xml"/><Relationship Id="rId89" Type="http://schemas.openxmlformats.org/officeDocument/2006/relationships/image" Target="../media/image101.png"/><Relationship Id="rId112" Type="http://schemas.openxmlformats.org/officeDocument/2006/relationships/customXml" Target="../ink/ink409.xml"/><Relationship Id="rId16" Type="http://schemas.openxmlformats.org/officeDocument/2006/relationships/customXml" Target="../ink/ink361.xml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369.xml"/><Relationship Id="rId37" Type="http://schemas.openxmlformats.org/officeDocument/2006/relationships/image" Target="../media/image75.png"/><Relationship Id="rId53" Type="http://schemas.openxmlformats.org/officeDocument/2006/relationships/image" Target="../media/image83.png"/><Relationship Id="rId58" Type="http://schemas.openxmlformats.org/officeDocument/2006/relationships/customXml" Target="../ink/ink382.xml"/><Relationship Id="rId74" Type="http://schemas.openxmlformats.org/officeDocument/2006/relationships/customXml" Target="../ink/ink390.xml"/><Relationship Id="rId79" Type="http://schemas.openxmlformats.org/officeDocument/2006/relationships/image" Target="../media/image96.png"/><Relationship Id="rId102" Type="http://schemas.openxmlformats.org/officeDocument/2006/relationships/customXml" Target="../ink/ink404.xml"/><Relationship Id="rId5" Type="http://schemas.openxmlformats.org/officeDocument/2006/relationships/image" Target="../media/image59.png"/><Relationship Id="rId90" Type="http://schemas.openxmlformats.org/officeDocument/2006/relationships/customXml" Target="../ink/ink398.xml"/><Relationship Id="rId95" Type="http://schemas.openxmlformats.org/officeDocument/2006/relationships/image" Target="../media/image104.png"/><Relationship Id="rId22" Type="http://schemas.openxmlformats.org/officeDocument/2006/relationships/customXml" Target="../ink/ink364.xml"/><Relationship Id="rId27" Type="http://schemas.openxmlformats.org/officeDocument/2006/relationships/image" Target="../media/image70.png"/><Relationship Id="rId43" Type="http://schemas.openxmlformats.org/officeDocument/2006/relationships/image" Target="../media/image78.png"/><Relationship Id="rId48" Type="http://schemas.openxmlformats.org/officeDocument/2006/relationships/customXml" Target="../ink/ink377.xml"/><Relationship Id="rId64" Type="http://schemas.openxmlformats.org/officeDocument/2006/relationships/customXml" Target="../ink/ink385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80" Type="http://schemas.openxmlformats.org/officeDocument/2006/relationships/customXml" Target="../ink/ink393.xml"/><Relationship Id="rId85" Type="http://schemas.openxmlformats.org/officeDocument/2006/relationships/image" Target="../media/image99.png"/><Relationship Id="rId12" Type="http://schemas.openxmlformats.org/officeDocument/2006/relationships/customXml" Target="../ink/ink359.xml"/><Relationship Id="rId17" Type="http://schemas.openxmlformats.org/officeDocument/2006/relationships/image" Target="../media/image65.png"/><Relationship Id="rId33" Type="http://schemas.openxmlformats.org/officeDocument/2006/relationships/image" Target="../media/image73.png"/><Relationship Id="rId38" Type="http://schemas.openxmlformats.org/officeDocument/2006/relationships/customXml" Target="../ink/ink372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08" Type="http://schemas.openxmlformats.org/officeDocument/2006/relationships/customXml" Target="../ink/ink407.xml"/><Relationship Id="rId54" Type="http://schemas.openxmlformats.org/officeDocument/2006/relationships/customXml" Target="../ink/ink380.xml"/><Relationship Id="rId70" Type="http://schemas.openxmlformats.org/officeDocument/2006/relationships/customXml" Target="../ink/ink388.xml"/><Relationship Id="rId75" Type="http://schemas.openxmlformats.org/officeDocument/2006/relationships/image" Target="../media/image94.png"/><Relationship Id="rId91" Type="http://schemas.openxmlformats.org/officeDocument/2006/relationships/image" Target="../media/image102.png"/><Relationship Id="rId96" Type="http://schemas.openxmlformats.org/officeDocument/2006/relationships/customXml" Target="../ink/ink4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6.xml"/><Relationship Id="rId15" Type="http://schemas.openxmlformats.org/officeDocument/2006/relationships/image" Target="../media/image64.png"/><Relationship Id="rId23" Type="http://schemas.openxmlformats.org/officeDocument/2006/relationships/image" Target="../media/image68.png"/><Relationship Id="rId28" Type="http://schemas.openxmlformats.org/officeDocument/2006/relationships/customXml" Target="../ink/ink367.xml"/><Relationship Id="rId36" Type="http://schemas.openxmlformats.org/officeDocument/2006/relationships/customXml" Target="../ink/ink371.xml"/><Relationship Id="rId49" Type="http://schemas.openxmlformats.org/officeDocument/2006/relationships/image" Target="../media/image81.png"/><Relationship Id="rId57" Type="http://schemas.openxmlformats.org/officeDocument/2006/relationships/image" Target="../media/image85.png"/><Relationship Id="rId106" Type="http://schemas.openxmlformats.org/officeDocument/2006/relationships/customXml" Target="../ink/ink406.xml"/><Relationship Id="rId10" Type="http://schemas.openxmlformats.org/officeDocument/2006/relationships/customXml" Target="../ink/ink358.xml"/><Relationship Id="rId31" Type="http://schemas.openxmlformats.org/officeDocument/2006/relationships/image" Target="../media/image72.png"/><Relationship Id="rId44" Type="http://schemas.openxmlformats.org/officeDocument/2006/relationships/customXml" Target="../ink/ink375.xml"/><Relationship Id="rId52" Type="http://schemas.openxmlformats.org/officeDocument/2006/relationships/customXml" Target="../ink/ink379.xml"/><Relationship Id="rId60" Type="http://schemas.openxmlformats.org/officeDocument/2006/relationships/customXml" Target="../ink/ink383.xml"/><Relationship Id="rId65" Type="http://schemas.openxmlformats.org/officeDocument/2006/relationships/image" Target="../media/image89.png"/><Relationship Id="rId73" Type="http://schemas.openxmlformats.org/officeDocument/2006/relationships/image" Target="../media/image93.png"/><Relationship Id="rId78" Type="http://schemas.openxmlformats.org/officeDocument/2006/relationships/customXml" Target="../ink/ink392.xml"/><Relationship Id="rId81" Type="http://schemas.openxmlformats.org/officeDocument/2006/relationships/image" Target="../media/image97.png"/><Relationship Id="rId86" Type="http://schemas.openxmlformats.org/officeDocument/2006/relationships/customXml" Target="../ink/ink396.xml"/><Relationship Id="rId94" Type="http://schemas.openxmlformats.org/officeDocument/2006/relationships/customXml" Target="../ink/ink400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4" Type="http://schemas.openxmlformats.org/officeDocument/2006/relationships/customXml" Target="../ink/ink355.xml"/><Relationship Id="rId9" Type="http://schemas.openxmlformats.org/officeDocument/2006/relationships/image" Target="../media/image61.png"/><Relationship Id="rId13" Type="http://schemas.openxmlformats.org/officeDocument/2006/relationships/image" Target="../media/image63.png"/><Relationship Id="rId18" Type="http://schemas.openxmlformats.org/officeDocument/2006/relationships/customXml" Target="../ink/ink362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370.xml"/><Relationship Id="rId50" Type="http://schemas.openxmlformats.org/officeDocument/2006/relationships/customXml" Target="../ink/ink378.xml"/><Relationship Id="rId55" Type="http://schemas.openxmlformats.org/officeDocument/2006/relationships/image" Target="../media/image84.png"/><Relationship Id="rId76" Type="http://schemas.openxmlformats.org/officeDocument/2006/relationships/customXml" Target="../ink/ink391.xml"/><Relationship Id="rId97" Type="http://schemas.openxmlformats.org/officeDocument/2006/relationships/image" Target="../media/image105.png"/><Relationship Id="rId104" Type="http://schemas.openxmlformats.org/officeDocument/2006/relationships/customXml" Target="../ink/ink405.xml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399.xml"/><Relationship Id="rId2" Type="http://schemas.openxmlformats.org/officeDocument/2006/relationships/customXml" Target="../ink/ink354.xml"/><Relationship Id="rId29" Type="http://schemas.openxmlformats.org/officeDocument/2006/relationships/image" Target="../media/image71.png"/><Relationship Id="rId24" Type="http://schemas.openxmlformats.org/officeDocument/2006/relationships/customXml" Target="../ink/ink365.xml"/><Relationship Id="rId40" Type="http://schemas.openxmlformats.org/officeDocument/2006/relationships/customXml" Target="../ink/ink373.xml"/><Relationship Id="rId45" Type="http://schemas.openxmlformats.org/officeDocument/2006/relationships/image" Target="../media/image79.png"/><Relationship Id="rId66" Type="http://schemas.openxmlformats.org/officeDocument/2006/relationships/customXml" Target="../ink/ink386.xml"/><Relationship Id="rId87" Type="http://schemas.openxmlformats.org/officeDocument/2006/relationships/image" Target="../media/image100.png"/><Relationship Id="rId110" Type="http://schemas.openxmlformats.org/officeDocument/2006/relationships/customXml" Target="../ink/ink408.xml"/><Relationship Id="rId61" Type="http://schemas.openxmlformats.org/officeDocument/2006/relationships/image" Target="../media/image87.png"/><Relationship Id="rId82" Type="http://schemas.openxmlformats.org/officeDocument/2006/relationships/customXml" Target="../ink/ink394.xml"/><Relationship Id="rId19" Type="http://schemas.openxmlformats.org/officeDocument/2006/relationships/image" Target="../media/image66.png"/><Relationship Id="rId14" Type="http://schemas.openxmlformats.org/officeDocument/2006/relationships/customXml" Target="../ink/ink360.xml"/><Relationship Id="rId30" Type="http://schemas.openxmlformats.org/officeDocument/2006/relationships/customXml" Target="../ink/ink368.xml"/><Relationship Id="rId35" Type="http://schemas.openxmlformats.org/officeDocument/2006/relationships/image" Target="../media/image74.png"/><Relationship Id="rId56" Type="http://schemas.openxmlformats.org/officeDocument/2006/relationships/customXml" Target="../ink/ink381.xml"/><Relationship Id="rId77" Type="http://schemas.openxmlformats.org/officeDocument/2006/relationships/image" Target="../media/image95.png"/><Relationship Id="rId100" Type="http://schemas.openxmlformats.org/officeDocument/2006/relationships/customXml" Target="../ink/ink403.xml"/><Relationship Id="rId105" Type="http://schemas.openxmlformats.org/officeDocument/2006/relationships/image" Target="../media/image109.png"/><Relationship Id="rId8" Type="http://schemas.openxmlformats.org/officeDocument/2006/relationships/customXml" Target="../ink/ink357.xml"/><Relationship Id="rId51" Type="http://schemas.openxmlformats.org/officeDocument/2006/relationships/image" Target="../media/image82.png"/><Relationship Id="rId72" Type="http://schemas.openxmlformats.org/officeDocument/2006/relationships/customXml" Target="../ink/ink389.xml"/><Relationship Id="rId93" Type="http://schemas.openxmlformats.org/officeDocument/2006/relationships/image" Target="../media/image103.png"/><Relationship Id="rId98" Type="http://schemas.openxmlformats.org/officeDocument/2006/relationships/customXml" Target="../ink/ink402.xml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376.xml"/><Relationship Id="rId67" Type="http://schemas.openxmlformats.org/officeDocument/2006/relationships/image" Target="../media/image90.png"/><Relationship Id="rId20" Type="http://schemas.openxmlformats.org/officeDocument/2006/relationships/customXml" Target="../ink/ink363.xml"/><Relationship Id="rId41" Type="http://schemas.openxmlformats.org/officeDocument/2006/relationships/image" Target="../media/image77.png"/><Relationship Id="rId62" Type="http://schemas.openxmlformats.org/officeDocument/2006/relationships/customXml" Target="../ink/ink384.xml"/><Relationship Id="rId83" Type="http://schemas.openxmlformats.org/officeDocument/2006/relationships/image" Target="../media/image98.png"/><Relationship Id="rId88" Type="http://schemas.openxmlformats.org/officeDocument/2006/relationships/customXml" Target="../ink/ink397.xml"/><Relationship Id="rId111" Type="http://schemas.openxmlformats.org/officeDocument/2006/relationships/image" Target="../media/image112.png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22.xml"/><Relationship Id="rId117" Type="http://schemas.openxmlformats.org/officeDocument/2006/relationships/image" Target="../media/image115.png"/><Relationship Id="rId21" Type="http://schemas.openxmlformats.org/officeDocument/2006/relationships/image" Target="../media/image67.png"/><Relationship Id="rId42" Type="http://schemas.openxmlformats.org/officeDocument/2006/relationships/customXml" Target="../ink/ink430.xml"/><Relationship Id="rId47" Type="http://schemas.openxmlformats.org/officeDocument/2006/relationships/image" Target="../media/image80.png"/><Relationship Id="rId63" Type="http://schemas.openxmlformats.org/officeDocument/2006/relationships/image" Target="../media/image88.png"/><Relationship Id="rId68" Type="http://schemas.openxmlformats.org/officeDocument/2006/relationships/customXml" Target="../ink/ink443.xml"/><Relationship Id="rId84" Type="http://schemas.openxmlformats.org/officeDocument/2006/relationships/customXml" Target="../ink/ink451.xml"/><Relationship Id="rId89" Type="http://schemas.openxmlformats.org/officeDocument/2006/relationships/image" Target="../media/image101.png"/><Relationship Id="rId112" Type="http://schemas.openxmlformats.org/officeDocument/2006/relationships/customXml" Target="../ink/ink465.xml"/><Relationship Id="rId16" Type="http://schemas.openxmlformats.org/officeDocument/2006/relationships/customXml" Target="../ink/ink417.xml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425.xml"/><Relationship Id="rId37" Type="http://schemas.openxmlformats.org/officeDocument/2006/relationships/image" Target="../media/image75.png"/><Relationship Id="rId53" Type="http://schemas.openxmlformats.org/officeDocument/2006/relationships/image" Target="../media/image83.png"/><Relationship Id="rId58" Type="http://schemas.openxmlformats.org/officeDocument/2006/relationships/customXml" Target="../ink/ink438.xml"/><Relationship Id="rId74" Type="http://schemas.openxmlformats.org/officeDocument/2006/relationships/customXml" Target="../ink/ink446.xml"/><Relationship Id="rId79" Type="http://schemas.openxmlformats.org/officeDocument/2006/relationships/image" Target="../media/image96.png"/><Relationship Id="rId102" Type="http://schemas.openxmlformats.org/officeDocument/2006/relationships/customXml" Target="../ink/ink460.xml"/><Relationship Id="rId123" Type="http://schemas.openxmlformats.org/officeDocument/2006/relationships/image" Target="../media/image118.png"/><Relationship Id="rId5" Type="http://schemas.openxmlformats.org/officeDocument/2006/relationships/image" Target="../media/image59.png"/><Relationship Id="rId90" Type="http://schemas.openxmlformats.org/officeDocument/2006/relationships/customXml" Target="../ink/ink454.xml"/><Relationship Id="rId95" Type="http://schemas.openxmlformats.org/officeDocument/2006/relationships/image" Target="../media/image104.png"/><Relationship Id="rId22" Type="http://schemas.openxmlformats.org/officeDocument/2006/relationships/customXml" Target="../ink/ink420.xml"/><Relationship Id="rId27" Type="http://schemas.openxmlformats.org/officeDocument/2006/relationships/image" Target="../media/image70.png"/><Relationship Id="rId43" Type="http://schemas.openxmlformats.org/officeDocument/2006/relationships/image" Target="../media/image78.png"/><Relationship Id="rId48" Type="http://schemas.openxmlformats.org/officeDocument/2006/relationships/customXml" Target="../ink/ink433.xml"/><Relationship Id="rId64" Type="http://schemas.openxmlformats.org/officeDocument/2006/relationships/customXml" Target="../ink/ink441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118" Type="http://schemas.openxmlformats.org/officeDocument/2006/relationships/customXml" Target="../ink/ink468.xml"/><Relationship Id="rId80" Type="http://schemas.openxmlformats.org/officeDocument/2006/relationships/customXml" Target="../ink/ink449.xml"/><Relationship Id="rId85" Type="http://schemas.openxmlformats.org/officeDocument/2006/relationships/image" Target="../media/image99.png"/><Relationship Id="rId12" Type="http://schemas.openxmlformats.org/officeDocument/2006/relationships/customXml" Target="../ink/ink415.xml"/><Relationship Id="rId17" Type="http://schemas.openxmlformats.org/officeDocument/2006/relationships/image" Target="../media/image65.png"/><Relationship Id="rId33" Type="http://schemas.openxmlformats.org/officeDocument/2006/relationships/image" Target="../media/image73.png"/><Relationship Id="rId38" Type="http://schemas.openxmlformats.org/officeDocument/2006/relationships/customXml" Target="../ink/ink428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08" Type="http://schemas.openxmlformats.org/officeDocument/2006/relationships/customXml" Target="../ink/ink463.xml"/><Relationship Id="rId124" Type="http://schemas.openxmlformats.org/officeDocument/2006/relationships/customXml" Target="../ink/ink471.xml"/><Relationship Id="rId54" Type="http://schemas.openxmlformats.org/officeDocument/2006/relationships/customXml" Target="../ink/ink436.xml"/><Relationship Id="rId70" Type="http://schemas.openxmlformats.org/officeDocument/2006/relationships/customXml" Target="../ink/ink444.xml"/><Relationship Id="rId75" Type="http://schemas.openxmlformats.org/officeDocument/2006/relationships/image" Target="../media/image94.png"/><Relationship Id="rId91" Type="http://schemas.openxmlformats.org/officeDocument/2006/relationships/image" Target="../media/image102.png"/><Relationship Id="rId96" Type="http://schemas.openxmlformats.org/officeDocument/2006/relationships/customXml" Target="../ink/ink45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12.xml"/><Relationship Id="rId23" Type="http://schemas.openxmlformats.org/officeDocument/2006/relationships/image" Target="../media/image68.png"/><Relationship Id="rId28" Type="http://schemas.openxmlformats.org/officeDocument/2006/relationships/customXml" Target="../ink/ink423.xml"/><Relationship Id="rId49" Type="http://schemas.openxmlformats.org/officeDocument/2006/relationships/image" Target="../media/image81.png"/><Relationship Id="rId114" Type="http://schemas.openxmlformats.org/officeDocument/2006/relationships/customXml" Target="../ink/ink466.xml"/><Relationship Id="rId119" Type="http://schemas.openxmlformats.org/officeDocument/2006/relationships/image" Target="../media/image116.png"/><Relationship Id="rId44" Type="http://schemas.openxmlformats.org/officeDocument/2006/relationships/customXml" Target="../ink/ink431.xml"/><Relationship Id="rId60" Type="http://schemas.openxmlformats.org/officeDocument/2006/relationships/customXml" Target="../ink/ink439.xml"/><Relationship Id="rId65" Type="http://schemas.openxmlformats.org/officeDocument/2006/relationships/image" Target="../media/image89.png"/><Relationship Id="rId81" Type="http://schemas.openxmlformats.org/officeDocument/2006/relationships/image" Target="../media/image97.png"/><Relationship Id="rId86" Type="http://schemas.openxmlformats.org/officeDocument/2006/relationships/customXml" Target="../ink/ink452.xml"/><Relationship Id="rId13" Type="http://schemas.openxmlformats.org/officeDocument/2006/relationships/image" Target="../media/image63.png"/><Relationship Id="rId18" Type="http://schemas.openxmlformats.org/officeDocument/2006/relationships/customXml" Target="../ink/ink418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426.xml"/><Relationship Id="rId50" Type="http://schemas.openxmlformats.org/officeDocument/2006/relationships/customXml" Target="../ink/ink434.xml"/><Relationship Id="rId55" Type="http://schemas.openxmlformats.org/officeDocument/2006/relationships/image" Target="../media/image84.png"/><Relationship Id="rId76" Type="http://schemas.openxmlformats.org/officeDocument/2006/relationships/customXml" Target="../ink/ink447.xml"/><Relationship Id="rId97" Type="http://schemas.openxmlformats.org/officeDocument/2006/relationships/image" Target="../media/image105.png"/><Relationship Id="rId104" Type="http://schemas.openxmlformats.org/officeDocument/2006/relationships/customXml" Target="../ink/ink461.xml"/><Relationship Id="rId120" Type="http://schemas.openxmlformats.org/officeDocument/2006/relationships/customXml" Target="../ink/ink469.xml"/><Relationship Id="rId125" Type="http://schemas.openxmlformats.org/officeDocument/2006/relationships/image" Target="../media/image119.png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455.xml"/><Relationship Id="rId2" Type="http://schemas.openxmlformats.org/officeDocument/2006/relationships/customXml" Target="../ink/ink410.xml"/><Relationship Id="rId29" Type="http://schemas.openxmlformats.org/officeDocument/2006/relationships/image" Target="../media/image71.png"/><Relationship Id="rId24" Type="http://schemas.openxmlformats.org/officeDocument/2006/relationships/customXml" Target="../ink/ink421.xml"/><Relationship Id="rId40" Type="http://schemas.openxmlformats.org/officeDocument/2006/relationships/customXml" Target="../ink/ink429.xml"/><Relationship Id="rId45" Type="http://schemas.openxmlformats.org/officeDocument/2006/relationships/image" Target="../media/image79.png"/><Relationship Id="rId66" Type="http://schemas.openxmlformats.org/officeDocument/2006/relationships/customXml" Target="../ink/ink442.xml"/><Relationship Id="rId87" Type="http://schemas.openxmlformats.org/officeDocument/2006/relationships/image" Target="../media/image100.png"/><Relationship Id="rId110" Type="http://schemas.openxmlformats.org/officeDocument/2006/relationships/customXml" Target="../ink/ink464.xml"/><Relationship Id="rId115" Type="http://schemas.openxmlformats.org/officeDocument/2006/relationships/image" Target="../media/image114.png"/><Relationship Id="rId61" Type="http://schemas.openxmlformats.org/officeDocument/2006/relationships/image" Target="../media/image87.png"/><Relationship Id="rId82" Type="http://schemas.openxmlformats.org/officeDocument/2006/relationships/customXml" Target="../ink/ink450.xml"/><Relationship Id="rId19" Type="http://schemas.openxmlformats.org/officeDocument/2006/relationships/image" Target="../media/image66.png"/><Relationship Id="rId14" Type="http://schemas.openxmlformats.org/officeDocument/2006/relationships/customXml" Target="../ink/ink416.xml"/><Relationship Id="rId30" Type="http://schemas.openxmlformats.org/officeDocument/2006/relationships/customXml" Target="../ink/ink424.xml"/><Relationship Id="rId35" Type="http://schemas.openxmlformats.org/officeDocument/2006/relationships/image" Target="../media/image74.png"/><Relationship Id="rId56" Type="http://schemas.openxmlformats.org/officeDocument/2006/relationships/customXml" Target="../ink/ink437.xml"/><Relationship Id="rId77" Type="http://schemas.openxmlformats.org/officeDocument/2006/relationships/image" Target="../media/image95.png"/><Relationship Id="rId100" Type="http://schemas.openxmlformats.org/officeDocument/2006/relationships/customXml" Target="../ink/ink459.xml"/><Relationship Id="rId105" Type="http://schemas.openxmlformats.org/officeDocument/2006/relationships/image" Target="../media/image109.png"/><Relationship Id="rId126" Type="http://schemas.openxmlformats.org/officeDocument/2006/relationships/customXml" Target="../ink/ink472.xml"/><Relationship Id="rId8" Type="http://schemas.openxmlformats.org/officeDocument/2006/relationships/customXml" Target="../ink/ink413.xml"/><Relationship Id="rId51" Type="http://schemas.openxmlformats.org/officeDocument/2006/relationships/image" Target="../media/image82.png"/><Relationship Id="rId72" Type="http://schemas.openxmlformats.org/officeDocument/2006/relationships/customXml" Target="../ink/ink445.xml"/><Relationship Id="rId93" Type="http://schemas.openxmlformats.org/officeDocument/2006/relationships/image" Target="../media/image103.png"/><Relationship Id="rId98" Type="http://schemas.openxmlformats.org/officeDocument/2006/relationships/customXml" Target="../ink/ink458.xml"/><Relationship Id="rId121" Type="http://schemas.openxmlformats.org/officeDocument/2006/relationships/image" Target="../media/image117.png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432.xml"/><Relationship Id="rId67" Type="http://schemas.openxmlformats.org/officeDocument/2006/relationships/image" Target="../media/image90.png"/><Relationship Id="rId116" Type="http://schemas.openxmlformats.org/officeDocument/2006/relationships/customXml" Target="../ink/ink467.xml"/><Relationship Id="rId20" Type="http://schemas.openxmlformats.org/officeDocument/2006/relationships/customXml" Target="../ink/ink419.xml"/><Relationship Id="rId41" Type="http://schemas.openxmlformats.org/officeDocument/2006/relationships/image" Target="../media/image77.png"/><Relationship Id="rId62" Type="http://schemas.openxmlformats.org/officeDocument/2006/relationships/customXml" Target="../ink/ink440.xml"/><Relationship Id="rId83" Type="http://schemas.openxmlformats.org/officeDocument/2006/relationships/image" Target="../media/image98.png"/><Relationship Id="rId88" Type="http://schemas.openxmlformats.org/officeDocument/2006/relationships/customXml" Target="../ink/ink453.xml"/><Relationship Id="rId111" Type="http://schemas.openxmlformats.org/officeDocument/2006/relationships/image" Target="../media/image112.png"/><Relationship Id="rId15" Type="http://schemas.openxmlformats.org/officeDocument/2006/relationships/image" Target="../media/image64.png"/><Relationship Id="rId36" Type="http://schemas.openxmlformats.org/officeDocument/2006/relationships/customXml" Target="../ink/ink427.xml"/><Relationship Id="rId57" Type="http://schemas.openxmlformats.org/officeDocument/2006/relationships/image" Target="../media/image85.png"/><Relationship Id="rId106" Type="http://schemas.openxmlformats.org/officeDocument/2006/relationships/customXml" Target="../ink/ink462.xml"/><Relationship Id="rId127" Type="http://schemas.openxmlformats.org/officeDocument/2006/relationships/image" Target="../media/image120.png"/><Relationship Id="rId10" Type="http://schemas.openxmlformats.org/officeDocument/2006/relationships/customXml" Target="../ink/ink414.xml"/><Relationship Id="rId31" Type="http://schemas.openxmlformats.org/officeDocument/2006/relationships/image" Target="../media/image72.png"/><Relationship Id="rId52" Type="http://schemas.openxmlformats.org/officeDocument/2006/relationships/customXml" Target="../ink/ink435.xml"/><Relationship Id="rId73" Type="http://schemas.openxmlformats.org/officeDocument/2006/relationships/image" Target="../media/image93.png"/><Relationship Id="rId78" Type="http://schemas.openxmlformats.org/officeDocument/2006/relationships/customXml" Target="../ink/ink448.xml"/><Relationship Id="rId94" Type="http://schemas.openxmlformats.org/officeDocument/2006/relationships/customXml" Target="../ink/ink456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122" Type="http://schemas.openxmlformats.org/officeDocument/2006/relationships/customXml" Target="../ink/ink470.xml"/><Relationship Id="rId4" Type="http://schemas.openxmlformats.org/officeDocument/2006/relationships/customXml" Target="../ink/ink411.xml"/><Relationship Id="rId9" Type="http://schemas.openxmlformats.org/officeDocument/2006/relationships/image" Target="../media/image6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6.xml"/><Relationship Id="rId13" Type="http://schemas.openxmlformats.org/officeDocument/2006/relationships/image" Target="../media/image8.png"/><Relationship Id="rId18" Type="http://schemas.openxmlformats.org/officeDocument/2006/relationships/customXml" Target="../ink/ink11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8.xml"/><Relationship Id="rId17" Type="http://schemas.openxmlformats.org/officeDocument/2006/relationships/image" Target="../media/image10.png"/><Relationship Id="rId2" Type="http://schemas.openxmlformats.org/officeDocument/2006/relationships/customXml" Target="../ink/ink3.xml"/><Relationship Id="rId16" Type="http://schemas.openxmlformats.org/officeDocument/2006/relationships/customXml" Target="../ink/ink10.xml"/><Relationship Id="rId20" Type="http://schemas.openxmlformats.org/officeDocument/2006/relationships/customXml" Target="../ink/ink1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7.xml"/><Relationship Id="rId19" Type="http://schemas.openxmlformats.org/officeDocument/2006/relationships/image" Target="../media/image11.png"/><Relationship Id="rId4" Type="http://schemas.openxmlformats.org/officeDocument/2006/relationships/customXml" Target="../ink/ink4.xml"/><Relationship Id="rId9" Type="http://schemas.openxmlformats.org/officeDocument/2006/relationships/image" Target="../media/image6.png"/><Relationship Id="rId14" Type="http://schemas.openxmlformats.org/officeDocument/2006/relationships/customXml" Target="../ink/ink9.xml"/><Relationship Id="rId22" Type="http://schemas.openxmlformats.org/officeDocument/2006/relationships/customXml" Target="../ink/ink13.xml"/></Relationships>
</file>

<file path=ppt/slides/_rels/slide2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5.png"/><Relationship Id="rId21" Type="http://schemas.openxmlformats.org/officeDocument/2006/relationships/image" Target="../media/image67.png"/><Relationship Id="rId42" Type="http://schemas.openxmlformats.org/officeDocument/2006/relationships/customXml" Target="../ink/ink493.xml"/><Relationship Id="rId63" Type="http://schemas.openxmlformats.org/officeDocument/2006/relationships/image" Target="../media/image88.png"/><Relationship Id="rId84" Type="http://schemas.openxmlformats.org/officeDocument/2006/relationships/customXml" Target="../ink/ink514.xml"/><Relationship Id="rId138" Type="http://schemas.openxmlformats.org/officeDocument/2006/relationships/customXml" Target="../ink/ink541.xml"/><Relationship Id="rId159" Type="http://schemas.openxmlformats.org/officeDocument/2006/relationships/image" Target="../media/image136.png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488.xml"/><Relationship Id="rId53" Type="http://schemas.openxmlformats.org/officeDocument/2006/relationships/image" Target="../media/image83.png"/><Relationship Id="rId74" Type="http://schemas.openxmlformats.org/officeDocument/2006/relationships/customXml" Target="../ink/ink509.xml"/><Relationship Id="rId128" Type="http://schemas.openxmlformats.org/officeDocument/2006/relationships/customXml" Target="../ink/ink536.xml"/><Relationship Id="rId149" Type="http://schemas.openxmlformats.org/officeDocument/2006/relationships/image" Target="../media/image131.png"/><Relationship Id="rId5" Type="http://schemas.openxmlformats.org/officeDocument/2006/relationships/image" Target="../media/image59.png"/><Relationship Id="rId95" Type="http://schemas.openxmlformats.org/officeDocument/2006/relationships/image" Target="../media/image104.png"/><Relationship Id="rId22" Type="http://schemas.openxmlformats.org/officeDocument/2006/relationships/customXml" Target="../ink/ink483.xml"/><Relationship Id="rId43" Type="http://schemas.openxmlformats.org/officeDocument/2006/relationships/image" Target="../media/image78.png"/><Relationship Id="rId64" Type="http://schemas.openxmlformats.org/officeDocument/2006/relationships/customXml" Target="../ink/ink504.xml"/><Relationship Id="rId118" Type="http://schemas.openxmlformats.org/officeDocument/2006/relationships/customXml" Target="../ink/ink531.xml"/><Relationship Id="rId139" Type="http://schemas.openxmlformats.org/officeDocument/2006/relationships/image" Target="../media/image126.png"/><Relationship Id="rId80" Type="http://schemas.openxmlformats.org/officeDocument/2006/relationships/customXml" Target="../ink/ink512.xml"/><Relationship Id="rId85" Type="http://schemas.openxmlformats.org/officeDocument/2006/relationships/image" Target="../media/image99.png"/><Relationship Id="rId150" Type="http://schemas.openxmlformats.org/officeDocument/2006/relationships/customXml" Target="../ink/ink547.xml"/><Relationship Id="rId155" Type="http://schemas.openxmlformats.org/officeDocument/2006/relationships/image" Target="../media/image134.png"/><Relationship Id="rId12" Type="http://schemas.openxmlformats.org/officeDocument/2006/relationships/customXml" Target="../ink/ink478.xml"/><Relationship Id="rId17" Type="http://schemas.openxmlformats.org/officeDocument/2006/relationships/image" Target="../media/image65.png"/><Relationship Id="rId33" Type="http://schemas.openxmlformats.org/officeDocument/2006/relationships/image" Target="../media/image73.png"/><Relationship Id="rId38" Type="http://schemas.openxmlformats.org/officeDocument/2006/relationships/customXml" Target="../ink/ink491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08" Type="http://schemas.openxmlformats.org/officeDocument/2006/relationships/customXml" Target="../ink/ink526.xml"/><Relationship Id="rId124" Type="http://schemas.openxmlformats.org/officeDocument/2006/relationships/customXml" Target="../ink/ink534.xml"/><Relationship Id="rId129" Type="http://schemas.openxmlformats.org/officeDocument/2006/relationships/image" Target="../media/image121.png"/><Relationship Id="rId54" Type="http://schemas.openxmlformats.org/officeDocument/2006/relationships/customXml" Target="../ink/ink499.xml"/><Relationship Id="rId70" Type="http://schemas.openxmlformats.org/officeDocument/2006/relationships/customXml" Target="../ink/ink507.xml"/><Relationship Id="rId75" Type="http://schemas.openxmlformats.org/officeDocument/2006/relationships/image" Target="../media/image94.png"/><Relationship Id="rId91" Type="http://schemas.openxmlformats.org/officeDocument/2006/relationships/image" Target="../media/image102.png"/><Relationship Id="rId96" Type="http://schemas.openxmlformats.org/officeDocument/2006/relationships/customXml" Target="../ink/ink520.xml"/><Relationship Id="rId140" Type="http://schemas.openxmlformats.org/officeDocument/2006/relationships/customXml" Target="../ink/ink542.xml"/><Relationship Id="rId145" Type="http://schemas.openxmlformats.org/officeDocument/2006/relationships/image" Target="../media/image12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75.xml"/><Relationship Id="rId23" Type="http://schemas.openxmlformats.org/officeDocument/2006/relationships/image" Target="../media/image68.png"/><Relationship Id="rId28" Type="http://schemas.openxmlformats.org/officeDocument/2006/relationships/customXml" Target="../ink/ink486.xml"/><Relationship Id="rId49" Type="http://schemas.openxmlformats.org/officeDocument/2006/relationships/image" Target="../media/image81.png"/><Relationship Id="rId114" Type="http://schemas.openxmlformats.org/officeDocument/2006/relationships/customXml" Target="../ink/ink529.xml"/><Relationship Id="rId119" Type="http://schemas.openxmlformats.org/officeDocument/2006/relationships/image" Target="../media/image116.png"/><Relationship Id="rId44" Type="http://schemas.openxmlformats.org/officeDocument/2006/relationships/customXml" Target="../ink/ink494.xml"/><Relationship Id="rId60" Type="http://schemas.openxmlformats.org/officeDocument/2006/relationships/customXml" Target="../ink/ink502.xml"/><Relationship Id="rId65" Type="http://schemas.openxmlformats.org/officeDocument/2006/relationships/image" Target="../media/image89.png"/><Relationship Id="rId81" Type="http://schemas.openxmlformats.org/officeDocument/2006/relationships/image" Target="../media/image97.png"/><Relationship Id="rId86" Type="http://schemas.openxmlformats.org/officeDocument/2006/relationships/customXml" Target="../ink/ink515.xml"/><Relationship Id="rId130" Type="http://schemas.openxmlformats.org/officeDocument/2006/relationships/customXml" Target="../ink/ink537.xml"/><Relationship Id="rId135" Type="http://schemas.openxmlformats.org/officeDocument/2006/relationships/image" Target="../media/image124.png"/><Relationship Id="rId151" Type="http://schemas.openxmlformats.org/officeDocument/2006/relationships/image" Target="../media/image132.png"/><Relationship Id="rId156" Type="http://schemas.openxmlformats.org/officeDocument/2006/relationships/customXml" Target="../ink/ink550.xml"/><Relationship Id="rId13" Type="http://schemas.openxmlformats.org/officeDocument/2006/relationships/image" Target="../media/image63.png"/><Relationship Id="rId18" Type="http://schemas.openxmlformats.org/officeDocument/2006/relationships/customXml" Target="../ink/ink481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489.xml"/><Relationship Id="rId50" Type="http://schemas.openxmlformats.org/officeDocument/2006/relationships/customXml" Target="../ink/ink497.xml"/><Relationship Id="rId55" Type="http://schemas.openxmlformats.org/officeDocument/2006/relationships/image" Target="../media/image84.png"/><Relationship Id="rId76" Type="http://schemas.openxmlformats.org/officeDocument/2006/relationships/customXml" Target="../ink/ink510.xml"/><Relationship Id="rId97" Type="http://schemas.openxmlformats.org/officeDocument/2006/relationships/image" Target="../media/image105.png"/><Relationship Id="rId104" Type="http://schemas.openxmlformats.org/officeDocument/2006/relationships/customXml" Target="../ink/ink524.xml"/><Relationship Id="rId120" Type="http://schemas.openxmlformats.org/officeDocument/2006/relationships/customXml" Target="../ink/ink532.xml"/><Relationship Id="rId125" Type="http://schemas.openxmlformats.org/officeDocument/2006/relationships/image" Target="../media/image119.png"/><Relationship Id="rId141" Type="http://schemas.openxmlformats.org/officeDocument/2006/relationships/image" Target="../media/image127.png"/><Relationship Id="rId146" Type="http://schemas.openxmlformats.org/officeDocument/2006/relationships/customXml" Target="../ink/ink545.xml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518.xml"/><Relationship Id="rId2" Type="http://schemas.openxmlformats.org/officeDocument/2006/relationships/customXml" Target="../ink/ink473.xml"/><Relationship Id="rId29" Type="http://schemas.openxmlformats.org/officeDocument/2006/relationships/image" Target="../media/image71.png"/><Relationship Id="rId24" Type="http://schemas.openxmlformats.org/officeDocument/2006/relationships/customXml" Target="../ink/ink484.xml"/><Relationship Id="rId40" Type="http://schemas.openxmlformats.org/officeDocument/2006/relationships/customXml" Target="../ink/ink492.xml"/><Relationship Id="rId45" Type="http://schemas.openxmlformats.org/officeDocument/2006/relationships/image" Target="../media/image79.png"/><Relationship Id="rId66" Type="http://schemas.openxmlformats.org/officeDocument/2006/relationships/customXml" Target="../ink/ink505.xml"/><Relationship Id="rId87" Type="http://schemas.openxmlformats.org/officeDocument/2006/relationships/image" Target="../media/image100.png"/><Relationship Id="rId110" Type="http://schemas.openxmlformats.org/officeDocument/2006/relationships/customXml" Target="../ink/ink527.xml"/><Relationship Id="rId115" Type="http://schemas.openxmlformats.org/officeDocument/2006/relationships/image" Target="../media/image114.png"/><Relationship Id="rId131" Type="http://schemas.openxmlformats.org/officeDocument/2006/relationships/image" Target="../media/image122.png"/><Relationship Id="rId136" Type="http://schemas.openxmlformats.org/officeDocument/2006/relationships/customXml" Target="../ink/ink540.xml"/><Relationship Id="rId157" Type="http://schemas.openxmlformats.org/officeDocument/2006/relationships/image" Target="../media/image135.png"/><Relationship Id="rId61" Type="http://schemas.openxmlformats.org/officeDocument/2006/relationships/image" Target="../media/image87.png"/><Relationship Id="rId82" Type="http://schemas.openxmlformats.org/officeDocument/2006/relationships/customXml" Target="../ink/ink513.xml"/><Relationship Id="rId152" Type="http://schemas.openxmlformats.org/officeDocument/2006/relationships/customXml" Target="../ink/ink548.xml"/><Relationship Id="rId19" Type="http://schemas.openxmlformats.org/officeDocument/2006/relationships/image" Target="../media/image66.png"/><Relationship Id="rId14" Type="http://schemas.openxmlformats.org/officeDocument/2006/relationships/customXml" Target="../ink/ink479.xml"/><Relationship Id="rId30" Type="http://schemas.openxmlformats.org/officeDocument/2006/relationships/customXml" Target="../ink/ink487.xml"/><Relationship Id="rId35" Type="http://schemas.openxmlformats.org/officeDocument/2006/relationships/image" Target="../media/image74.png"/><Relationship Id="rId56" Type="http://schemas.openxmlformats.org/officeDocument/2006/relationships/customXml" Target="../ink/ink500.xml"/><Relationship Id="rId77" Type="http://schemas.openxmlformats.org/officeDocument/2006/relationships/image" Target="../media/image95.png"/><Relationship Id="rId100" Type="http://schemas.openxmlformats.org/officeDocument/2006/relationships/customXml" Target="../ink/ink522.xml"/><Relationship Id="rId105" Type="http://schemas.openxmlformats.org/officeDocument/2006/relationships/image" Target="../media/image109.png"/><Relationship Id="rId126" Type="http://schemas.openxmlformats.org/officeDocument/2006/relationships/customXml" Target="../ink/ink535.xml"/><Relationship Id="rId147" Type="http://schemas.openxmlformats.org/officeDocument/2006/relationships/image" Target="../media/image130.png"/><Relationship Id="rId8" Type="http://schemas.openxmlformats.org/officeDocument/2006/relationships/customXml" Target="../ink/ink476.xml"/><Relationship Id="rId51" Type="http://schemas.openxmlformats.org/officeDocument/2006/relationships/image" Target="../media/image82.png"/><Relationship Id="rId72" Type="http://schemas.openxmlformats.org/officeDocument/2006/relationships/customXml" Target="../ink/ink508.xml"/><Relationship Id="rId93" Type="http://schemas.openxmlformats.org/officeDocument/2006/relationships/image" Target="../media/image103.png"/><Relationship Id="rId98" Type="http://schemas.openxmlformats.org/officeDocument/2006/relationships/customXml" Target="../ink/ink521.xml"/><Relationship Id="rId121" Type="http://schemas.openxmlformats.org/officeDocument/2006/relationships/image" Target="../media/image117.png"/><Relationship Id="rId142" Type="http://schemas.openxmlformats.org/officeDocument/2006/relationships/customXml" Target="../ink/ink543.xml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495.xml"/><Relationship Id="rId67" Type="http://schemas.openxmlformats.org/officeDocument/2006/relationships/image" Target="../media/image90.png"/><Relationship Id="rId116" Type="http://schemas.openxmlformats.org/officeDocument/2006/relationships/customXml" Target="../ink/ink530.xml"/><Relationship Id="rId137" Type="http://schemas.openxmlformats.org/officeDocument/2006/relationships/image" Target="../media/image125.png"/><Relationship Id="rId158" Type="http://schemas.openxmlformats.org/officeDocument/2006/relationships/customXml" Target="../ink/ink551.xml"/><Relationship Id="rId20" Type="http://schemas.openxmlformats.org/officeDocument/2006/relationships/customXml" Target="../ink/ink482.xml"/><Relationship Id="rId41" Type="http://schemas.openxmlformats.org/officeDocument/2006/relationships/image" Target="../media/image77.png"/><Relationship Id="rId62" Type="http://schemas.openxmlformats.org/officeDocument/2006/relationships/customXml" Target="../ink/ink503.xml"/><Relationship Id="rId83" Type="http://schemas.openxmlformats.org/officeDocument/2006/relationships/image" Target="../media/image98.png"/><Relationship Id="rId88" Type="http://schemas.openxmlformats.org/officeDocument/2006/relationships/customXml" Target="../ink/ink516.xml"/><Relationship Id="rId111" Type="http://schemas.openxmlformats.org/officeDocument/2006/relationships/image" Target="../media/image112.png"/><Relationship Id="rId132" Type="http://schemas.openxmlformats.org/officeDocument/2006/relationships/customXml" Target="../ink/ink538.xml"/><Relationship Id="rId153" Type="http://schemas.openxmlformats.org/officeDocument/2006/relationships/image" Target="../media/image133.png"/><Relationship Id="rId15" Type="http://schemas.openxmlformats.org/officeDocument/2006/relationships/image" Target="../media/image64.png"/><Relationship Id="rId36" Type="http://schemas.openxmlformats.org/officeDocument/2006/relationships/customXml" Target="../ink/ink490.xml"/><Relationship Id="rId57" Type="http://schemas.openxmlformats.org/officeDocument/2006/relationships/image" Target="../media/image85.png"/><Relationship Id="rId106" Type="http://schemas.openxmlformats.org/officeDocument/2006/relationships/customXml" Target="../ink/ink525.xml"/><Relationship Id="rId127" Type="http://schemas.openxmlformats.org/officeDocument/2006/relationships/image" Target="../media/image120.png"/><Relationship Id="rId10" Type="http://schemas.openxmlformats.org/officeDocument/2006/relationships/customXml" Target="../ink/ink477.xml"/><Relationship Id="rId31" Type="http://schemas.openxmlformats.org/officeDocument/2006/relationships/image" Target="../media/image72.png"/><Relationship Id="rId52" Type="http://schemas.openxmlformats.org/officeDocument/2006/relationships/customXml" Target="../ink/ink498.xml"/><Relationship Id="rId73" Type="http://schemas.openxmlformats.org/officeDocument/2006/relationships/image" Target="../media/image93.png"/><Relationship Id="rId78" Type="http://schemas.openxmlformats.org/officeDocument/2006/relationships/customXml" Target="../ink/ink511.xml"/><Relationship Id="rId94" Type="http://schemas.openxmlformats.org/officeDocument/2006/relationships/customXml" Target="../ink/ink519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122" Type="http://schemas.openxmlformats.org/officeDocument/2006/relationships/customXml" Target="../ink/ink533.xml"/><Relationship Id="rId143" Type="http://schemas.openxmlformats.org/officeDocument/2006/relationships/image" Target="../media/image128.png"/><Relationship Id="rId148" Type="http://schemas.openxmlformats.org/officeDocument/2006/relationships/customXml" Target="../ink/ink546.xml"/><Relationship Id="rId4" Type="http://schemas.openxmlformats.org/officeDocument/2006/relationships/customXml" Target="../ink/ink474.xml"/><Relationship Id="rId9" Type="http://schemas.openxmlformats.org/officeDocument/2006/relationships/image" Target="../media/image61.png"/><Relationship Id="rId26" Type="http://schemas.openxmlformats.org/officeDocument/2006/relationships/customXml" Target="../ink/ink485.xml"/><Relationship Id="rId47" Type="http://schemas.openxmlformats.org/officeDocument/2006/relationships/image" Target="../media/image80.png"/><Relationship Id="rId68" Type="http://schemas.openxmlformats.org/officeDocument/2006/relationships/customXml" Target="../ink/ink506.xml"/><Relationship Id="rId89" Type="http://schemas.openxmlformats.org/officeDocument/2006/relationships/image" Target="../media/image101.png"/><Relationship Id="rId112" Type="http://schemas.openxmlformats.org/officeDocument/2006/relationships/customXml" Target="../ink/ink528.xml"/><Relationship Id="rId133" Type="http://schemas.openxmlformats.org/officeDocument/2006/relationships/image" Target="../media/image123.png"/><Relationship Id="rId154" Type="http://schemas.openxmlformats.org/officeDocument/2006/relationships/customXml" Target="../ink/ink549.xml"/><Relationship Id="rId16" Type="http://schemas.openxmlformats.org/officeDocument/2006/relationships/customXml" Target="../ink/ink480.xml"/><Relationship Id="rId37" Type="http://schemas.openxmlformats.org/officeDocument/2006/relationships/image" Target="../media/image75.png"/><Relationship Id="rId58" Type="http://schemas.openxmlformats.org/officeDocument/2006/relationships/customXml" Target="../ink/ink501.xml"/><Relationship Id="rId79" Type="http://schemas.openxmlformats.org/officeDocument/2006/relationships/image" Target="../media/image96.png"/><Relationship Id="rId102" Type="http://schemas.openxmlformats.org/officeDocument/2006/relationships/customXml" Target="../ink/ink523.xml"/><Relationship Id="rId123" Type="http://schemas.openxmlformats.org/officeDocument/2006/relationships/image" Target="../media/image118.png"/><Relationship Id="rId144" Type="http://schemas.openxmlformats.org/officeDocument/2006/relationships/customXml" Target="../ink/ink544.xml"/><Relationship Id="rId90" Type="http://schemas.openxmlformats.org/officeDocument/2006/relationships/customXml" Target="../ink/ink517.xml"/><Relationship Id="rId27" Type="http://schemas.openxmlformats.org/officeDocument/2006/relationships/image" Target="../media/image70.png"/><Relationship Id="rId48" Type="http://schemas.openxmlformats.org/officeDocument/2006/relationships/customXml" Target="../ink/ink496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134" Type="http://schemas.openxmlformats.org/officeDocument/2006/relationships/customXml" Target="../ink/ink539.xml"/></Relationships>
</file>

<file path=ppt/slides/_rels/slide2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5.png"/><Relationship Id="rId21" Type="http://schemas.openxmlformats.org/officeDocument/2006/relationships/image" Target="../media/image67.png"/><Relationship Id="rId42" Type="http://schemas.openxmlformats.org/officeDocument/2006/relationships/customXml" Target="../ink/ink572.xml"/><Relationship Id="rId63" Type="http://schemas.openxmlformats.org/officeDocument/2006/relationships/image" Target="../media/image88.png"/><Relationship Id="rId84" Type="http://schemas.openxmlformats.org/officeDocument/2006/relationships/customXml" Target="../ink/ink593.xml"/><Relationship Id="rId138" Type="http://schemas.openxmlformats.org/officeDocument/2006/relationships/customXml" Target="../ink/ink620.xml"/><Relationship Id="rId159" Type="http://schemas.openxmlformats.org/officeDocument/2006/relationships/image" Target="../media/image136.png"/><Relationship Id="rId170" Type="http://schemas.openxmlformats.org/officeDocument/2006/relationships/customXml" Target="../ink/ink636.xml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567.xml"/><Relationship Id="rId53" Type="http://schemas.openxmlformats.org/officeDocument/2006/relationships/image" Target="../media/image83.png"/><Relationship Id="rId74" Type="http://schemas.openxmlformats.org/officeDocument/2006/relationships/customXml" Target="../ink/ink588.xml"/><Relationship Id="rId128" Type="http://schemas.openxmlformats.org/officeDocument/2006/relationships/customXml" Target="../ink/ink615.xml"/><Relationship Id="rId149" Type="http://schemas.openxmlformats.org/officeDocument/2006/relationships/image" Target="../media/image131.png"/><Relationship Id="rId5" Type="http://schemas.openxmlformats.org/officeDocument/2006/relationships/image" Target="../media/image59.png"/><Relationship Id="rId95" Type="http://schemas.openxmlformats.org/officeDocument/2006/relationships/image" Target="../media/image104.png"/><Relationship Id="rId160" Type="http://schemas.openxmlformats.org/officeDocument/2006/relationships/customXml" Target="../ink/ink631.xml"/><Relationship Id="rId22" Type="http://schemas.openxmlformats.org/officeDocument/2006/relationships/customXml" Target="../ink/ink562.xml"/><Relationship Id="rId43" Type="http://schemas.openxmlformats.org/officeDocument/2006/relationships/image" Target="../media/image78.png"/><Relationship Id="rId64" Type="http://schemas.openxmlformats.org/officeDocument/2006/relationships/customXml" Target="../ink/ink583.xml"/><Relationship Id="rId118" Type="http://schemas.openxmlformats.org/officeDocument/2006/relationships/customXml" Target="../ink/ink610.xml"/><Relationship Id="rId139" Type="http://schemas.openxmlformats.org/officeDocument/2006/relationships/image" Target="../media/image126.png"/><Relationship Id="rId85" Type="http://schemas.openxmlformats.org/officeDocument/2006/relationships/image" Target="../media/image99.png"/><Relationship Id="rId150" Type="http://schemas.openxmlformats.org/officeDocument/2006/relationships/customXml" Target="../ink/ink626.xml"/><Relationship Id="rId171" Type="http://schemas.openxmlformats.org/officeDocument/2006/relationships/image" Target="../media/image142.png"/><Relationship Id="rId12" Type="http://schemas.openxmlformats.org/officeDocument/2006/relationships/customXml" Target="../ink/ink557.xml"/><Relationship Id="rId33" Type="http://schemas.openxmlformats.org/officeDocument/2006/relationships/image" Target="../media/image73.png"/><Relationship Id="rId108" Type="http://schemas.openxmlformats.org/officeDocument/2006/relationships/customXml" Target="../ink/ink605.xml"/><Relationship Id="rId129" Type="http://schemas.openxmlformats.org/officeDocument/2006/relationships/image" Target="../media/image121.png"/><Relationship Id="rId54" Type="http://schemas.openxmlformats.org/officeDocument/2006/relationships/customXml" Target="../ink/ink578.xml"/><Relationship Id="rId70" Type="http://schemas.openxmlformats.org/officeDocument/2006/relationships/customXml" Target="../ink/ink586.xml"/><Relationship Id="rId75" Type="http://schemas.openxmlformats.org/officeDocument/2006/relationships/image" Target="../media/image94.png"/><Relationship Id="rId91" Type="http://schemas.openxmlformats.org/officeDocument/2006/relationships/image" Target="../media/image102.png"/><Relationship Id="rId96" Type="http://schemas.openxmlformats.org/officeDocument/2006/relationships/customXml" Target="../ink/ink599.xml"/><Relationship Id="rId140" Type="http://schemas.openxmlformats.org/officeDocument/2006/relationships/customXml" Target="../ink/ink621.xml"/><Relationship Id="rId145" Type="http://schemas.openxmlformats.org/officeDocument/2006/relationships/image" Target="../media/image129.png"/><Relationship Id="rId161" Type="http://schemas.openxmlformats.org/officeDocument/2006/relationships/image" Target="../media/image137.png"/><Relationship Id="rId166" Type="http://schemas.openxmlformats.org/officeDocument/2006/relationships/customXml" Target="../ink/ink63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54.xml"/><Relationship Id="rId23" Type="http://schemas.openxmlformats.org/officeDocument/2006/relationships/image" Target="../media/image68.png"/><Relationship Id="rId28" Type="http://schemas.openxmlformats.org/officeDocument/2006/relationships/customXml" Target="../ink/ink565.xml"/><Relationship Id="rId49" Type="http://schemas.openxmlformats.org/officeDocument/2006/relationships/image" Target="../media/image81.png"/><Relationship Id="rId114" Type="http://schemas.openxmlformats.org/officeDocument/2006/relationships/customXml" Target="../ink/ink608.xml"/><Relationship Id="rId119" Type="http://schemas.openxmlformats.org/officeDocument/2006/relationships/image" Target="../media/image116.png"/><Relationship Id="rId44" Type="http://schemas.openxmlformats.org/officeDocument/2006/relationships/customXml" Target="../ink/ink573.xml"/><Relationship Id="rId60" Type="http://schemas.openxmlformats.org/officeDocument/2006/relationships/customXml" Target="../ink/ink581.xml"/><Relationship Id="rId65" Type="http://schemas.openxmlformats.org/officeDocument/2006/relationships/image" Target="../media/image89.png"/><Relationship Id="rId81" Type="http://schemas.openxmlformats.org/officeDocument/2006/relationships/image" Target="../media/image97.png"/><Relationship Id="rId86" Type="http://schemas.openxmlformats.org/officeDocument/2006/relationships/customXml" Target="../ink/ink594.xml"/><Relationship Id="rId130" Type="http://schemas.openxmlformats.org/officeDocument/2006/relationships/customXml" Target="../ink/ink616.xml"/><Relationship Id="rId135" Type="http://schemas.openxmlformats.org/officeDocument/2006/relationships/image" Target="../media/image124.png"/><Relationship Id="rId151" Type="http://schemas.openxmlformats.org/officeDocument/2006/relationships/image" Target="../media/image132.png"/><Relationship Id="rId156" Type="http://schemas.openxmlformats.org/officeDocument/2006/relationships/customXml" Target="../ink/ink629.xml"/><Relationship Id="rId13" Type="http://schemas.openxmlformats.org/officeDocument/2006/relationships/image" Target="../media/image63.png"/><Relationship Id="rId18" Type="http://schemas.openxmlformats.org/officeDocument/2006/relationships/customXml" Target="../ink/ink560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568.xml"/><Relationship Id="rId50" Type="http://schemas.openxmlformats.org/officeDocument/2006/relationships/customXml" Target="../ink/ink576.xml"/><Relationship Id="rId55" Type="http://schemas.openxmlformats.org/officeDocument/2006/relationships/image" Target="../media/image84.png"/><Relationship Id="rId76" Type="http://schemas.openxmlformats.org/officeDocument/2006/relationships/customXml" Target="../ink/ink589.xml"/><Relationship Id="rId97" Type="http://schemas.openxmlformats.org/officeDocument/2006/relationships/image" Target="../media/image105.png"/><Relationship Id="rId104" Type="http://schemas.openxmlformats.org/officeDocument/2006/relationships/customXml" Target="../ink/ink603.xml"/><Relationship Id="rId120" Type="http://schemas.openxmlformats.org/officeDocument/2006/relationships/customXml" Target="../ink/ink611.xml"/><Relationship Id="rId125" Type="http://schemas.openxmlformats.org/officeDocument/2006/relationships/image" Target="../media/image119.png"/><Relationship Id="rId141" Type="http://schemas.openxmlformats.org/officeDocument/2006/relationships/image" Target="../media/image127.png"/><Relationship Id="rId146" Type="http://schemas.openxmlformats.org/officeDocument/2006/relationships/customXml" Target="../ink/ink624.xml"/><Relationship Id="rId167" Type="http://schemas.openxmlformats.org/officeDocument/2006/relationships/image" Target="../media/image140.png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597.xml"/><Relationship Id="rId162" Type="http://schemas.openxmlformats.org/officeDocument/2006/relationships/customXml" Target="../ink/ink632.xml"/><Relationship Id="rId2" Type="http://schemas.openxmlformats.org/officeDocument/2006/relationships/customXml" Target="../ink/ink552.xml"/><Relationship Id="rId29" Type="http://schemas.openxmlformats.org/officeDocument/2006/relationships/image" Target="../media/image71.png"/><Relationship Id="rId24" Type="http://schemas.openxmlformats.org/officeDocument/2006/relationships/customXml" Target="../ink/ink563.xml"/><Relationship Id="rId40" Type="http://schemas.openxmlformats.org/officeDocument/2006/relationships/customXml" Target="../ink/ink571.xml"/><Relationship Id="rId45" Type="http://schemas.openxmlformats.org/officeDocument/2006/relationships/image" Target="../media/image79.png"/><Relationship Id="rId66" Type="http://schemas.openxmlformats.org/officeDocument/2006/relationships/customXml" Target="../ink/ink584.xml"/><Relationship Id="rId87" Type="http://schemas.openxmlformats.org/officeDocument/2006/relationships/image" Target="../media/image100.png"/><Relationship Id="rId110" Type="http://schemas.openxmlformats.org/officeDocument/2006/relationships/customXml" Target="../ink/ink606.xml"/><Relationship Id="rId115" Type="http://schemas.openxmlformats.org/officeDocument/2006/relationships/image" Target="../media/image114.png"/><Relationship Id="rId131" Type="http://schemas.openxmlformats.org/officeDocument/2006/relationships/image" Target="../media/image122.png"/><Relationship Id="rId136" Type="http://schemas.openxmlformats.org/officeDocument/2006/relationships/customXml" Target="../ink/ink619.xml"/><Relationship Id="rId157" Type="http://schemas.openxmlformats.org/officeDocument/2006/relationships/image" Target="../media/image135.png"/><Relationship Id="rId61" Type="http://schemas.openxmlformats.org/officeDocument/2006/relationships/image" Target="../media/image87.png"/><Relationship Id="rId82" Type="http://schemas.openxmlformats.org/officeDocument/2006/relationships/customXml" Target="../ink/ink592.xml"/><Relationship Id="rId152" Type="http://schemas.openxmlformats.org/officeDocument/2006/relationships/customXml" Target="../ink/ink627.xml"/><Relationship Id="rId19" Type="http://schemas.openxmlformats.org/officeDocument/2006/relationships/image" Target="../media/image66.png"/><Relationship Id="rId14" Type="http://schemas.openxmlformats.org/officeDocument/2006/relationships/customXml" Target="../ink/ink558.xml"/><Relationship Id="rId30" Type="http://schemas.openxmlformats.org/officeDocument/2006/relationships/customXml" Target="../ink/ink566.xml"/><Relationship Id="rId35" Type="http://schemas.openxmlformats.org/officeDocument/2006/relationships/image" Target="../media/image74.png"/><Relationship Id="rId56" Type="http://schemas.openxmlformats.org/officeDocument/2006/relationships/customXml" Target="../ink/ink579.xml"/><Relationship Id="rId77" Type="http://schemas.openxmlformats.org/officeDocument/2006/relationships/image" Target="../media/image95.png"/><Relationship Id="rId100" Type="http://schemas.openxmlformats.org/officeDocument/2006/relationships/customXml" Target="../ink/ink601.xml"/><Relationship Id="rId105" Type="http://schemas.openxmlformats.org/officeDocument/2006/relationships/image" Target="../media/image109.png"/><Relationship Id="rId126" Type="http://schemas.openxmlformats.org/officeDocument/2006/relationships/customXml" Target="../ink/ink614.xml"/><Relationship Id="rId147" Type="http://schemas.openxmlformats.org/officeDocument/2006/relationships/image" Target="../media/image130.png"/><Relationship Id="rId168" Type="http://schemas.openxmlformats.org/officeDocument/2006/relationships/customXml" Target="../ink/ink635.xml"/><Relationship Id="rId8" Type="http://schemas.openxmlformats.org/officeDocument/2006/relationships/customXml" Target="../ink/ink555.xml"/><Relationship Id="rId51" Type="http://schemas.openxmlformats.org/officeDocument/2006/relationships/image" Target="../media/image82.png"/><Relationship Id="rId72" Type="http://schemas.openxmlformats.org/officeDocument/2006/relationships/customXml" Target="../ink/ink587.xml"/><Relationship Id="rId93" Type="http://schemas.openxmlformats.org/officeDocument/2006/relationships/image" Target="../media/image103.png"/><Relationship Id="rId98" Type="http://schemas.openxmlformats.org/officeDocument/2006/relationships/customXml" Target="../ink/ink600.xml"/><Relationship Id="rId121" Type="http://schemas.openxmlformats.org/officeDocument/2006/relationships/image" Target="../media/image117.png"/><Relationship Id="rId142" Type="http://schemas.openxmlformats.org/officeDocument/2006/relationships/customXml" Target="../ink/ink622.xml"/><Relationship Id="rId163" Type="http://schemas.openxmlformats.org/officeDocument/2006/relationships/image" Target="../media/image138.png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574.xml"/><Relationship Id="rId67" Type="http://schemas.openxmlformats.org/officeDocument/2006/relationships/image" Target="../media/image90.png"/><Relationship Id="rId116" Type="http://schemas.openxmlformats.org/officeDocument/2006/relationships/customXml" Target="../ink/ink609.xml"/><Relationship Id="rId137" Type="http://schemas.openxmlformats.org/officeDocument/2006/relationships/image" Target="../media/image125.png"/><Relationship Id="rId158" Type="http://schemas.openxmlformats.org/officeDocument/2006/relationships/customXml" Target="../ink/ink630.xml"/><Relationship Id="rId20" Type="http://schemas.openxmlformats.org/officeDocument/2006/relationships/customXml" Target="../ink/ink561.xml"/><Relationship Id="rId41" Type="http://schemas.openxmlformats.org/officeDocument/2006/relationships/image" Target="../media/image77.png"/><Relationship Id="rId62" Type="http://schemas.openxmlformats.org/officeDocument/2006/relationships/customXml" Target="../ink/ink582.xml"/><Relationship Id="rId83" Type="http://schemas.openxmlformats.org/officeDocument/2006/relationships/image" Target="../media/image98.png"/><Relationship Id="rId88" Type="http://schemas.openxmlformats.org/officeDocument/2006/relationships/customXml" Target="../ink/ink595.xml"/><Relationship Id="rId111" Type="http://schemas.openxmlformats.org/officeDocument/2006/relationships/image" Target="../media/image112.png"/><Relationship Id="rId132" Type="http://schemas.openxmlformats.org/officeDocument/2006/relationships/customXml" Target="../ink/ink617.xml"/><Relationship Id="rId153" Type="http://schemas.openxmlformats.org/officeDocument/2006/relationships/image" Target="../media/image133.png"/><Relationship Id="rId15" Type="http://schemas.openxmlformats.org/officeDocument/2006/relationships/image" Target="../media/image64.png"/><Relationship Id="rId36" Type="http://schemas.openxmlformats.org/officeDocument/2006/relationships/customXml" Target="../ink/ink569.xml"/><Relationship Id="rId57" Type="http://schemas.openxmlformats.org/officeDocument/2006/relationships/image" Target="../media/image85.png"/><Relationship Id="rId106" Type="http://schemas.openxmlformats.org/officeDocument/2006/relationships/customXml" Target="../ink/ink604.xml"/><Relationship Id="rId127" Type="http://schemas.openxmlformats.org/officeDocument/2006/relationships/image" Target="../media/image120.png"/><Relationship Id="rId10" Type="http://schemas.openxmlformats.org/officeDocument/2006/relationships/customXml" Target="../ink/ink556.xml"/><Relationship Id="rId31" Type="http://schemas.openxmlformats.org/officeDocument/2006/relationships/image" Target="../media/image72.png"/><Relationship Id="rId52" Type="http://schemas.openxmlformats.org/officeDocument/2006/relationships/customXml" Target="../ink/ink577.xml"/><Relationship Id="rId73" Type="http://schemas.openxmlformats.org/officeDocument/2006/relationships/image" Target="../media/image93.png"/><Relationship Id="rId78" Type="http://schemas.openxmlformats.org/officeDocument/2006/relationships/customXml" Target="../ink/ink590.xml"/><Relationship Id="rId94" Type="http://schemas.openxmlformats.org/officeDocument/2006/relationships/customXml" Target="../ink/ink598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122" Type="http://schemas.openxmlformats.org/officeDocument/2006/relationships/customXml" Target="../ink/ink612.xml"/><Relationship Id="rId143" Type="http://schemas.openxmlformats.org/officeDocument/2006/relationships/image" Target="../media/image128.png"/><Relationship Id="rId148" Type="http://schemas.openxmlformats.org/officeDocument/2006/relationships/customXml" Target="../ink/ink625.xml"/><Relationship Id="rId164" Type="http://schemas.openxmlformats.org/officeDocument/2006/relationships/customXml" Target="../ink/ink633.xml"/><Relationship Id="rId169" Type="http://schemas.openxmlformats.org/officeDocument/2006/relationships/image" Target="../media/image141.png"/><Relationship Id="rId4" Type="http://schemas.openxmlformats.org/officeDocument/2006/relationships/customXml" Target="../ink/ink553.xml"/><Relationship Id="rId9" Type="http://schemas.openxmlformats.org/officeDocument/2006/relationships/image" Target="../media/image61.png"/><Relationship Id="rId26" Type="http://schemas.openxmlformats.org/officeDocument/2006/relationships/customXml" Target="../ink/ink564.xml"/><Relationship Id="rId47" Type="http://schemas.openxmlformats.org/officeDocument/2006/relationships/image" Target="../media/image80.png"/><Relationship Id="rId68" Type="http://schemas.openxmlformats.org/officeDocument/2006/relationships/customXml" Target="../ink/ink585.xml"/><Relationship Id="rId89" Type="http://schemas.openxmlformats.org/officeDocument/2006/relationships/image" Target="../media/image101.png"/><Relationship Id="rId112" Type="http://schemas.openxmlformats.org/officeDocument/2006/relationships/customXml" Target="../ink/ink607.xml"/><Relationship Id="rId133" Type="http://schemas.openxmlformats.org/officeDocument/2006/relationships/image" Target="../media/image123.png"/><Relationship Id="rId154" Type="http://schemas.openxmlformats.org/officeDocument/2006/relationships/customXml" Target="../ink/ink628.xml"/><Relationship Id="rId16" Type="http://schemas.openxmlformats.org/officeDocument/2006/relationships/customXml" Target="../ink/ink559.xml"/><Relationship Id="rId37" Type="http://schemas.openxmlformats.org/officeDocument/2006/relationships/image" Target="../media/image75.png"/><Relationship Id="rId58" Type="http://schemas.openxmlformats.org/officeDocument/2006/relationships/customXml" Target="../ink/ink580.xml"/><Relationship Id="rId79" Type="http://schemas.openxmlformats.org/officeDocument/2006/relationships/image" Target="../media/image96.png"/><Relationship Id="rId102" Type="http://schemas.openxmlformats.org/officeDocument/2006/relationships/customXml" Target="../ink/ink602.xml"/><Relationship Id="rId123" Type="http://schemas.openxmlformats.org/officeDocument/2006/relationships/image" Target="../media/image118.png"/><Relationship Id="rId144" Type="http://schemas.openxmlformats.org/officeDocument/2006/relationships/customXml" Target="../ink/ink623.xml"/><Relationship Id="rId90" Type="http://schemas.openxmlformats.org/officeDocument/2006/relationships/customXml" Target="../ink/ink596.xml"/><Relationship Id="rId165" Type="http://schemas.openxmlformats.org/officeDocument/2006/relationships/image" Target="../media/image139.png"/><Relationship Id="rId27" Type="http://schemas.openxmlformats.org/officeDocument/2006/relationships/image" Target="../media/image70.png"/><Relationship Id="rId48" Type="http://schemas.openxmlformats.org/officeDocument/2006/relationships/customXml" Target="../ink/ink575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134" Type="http://schemas.openxmlformats.org/officeDocument/2006/relationships/customXml" Target="../ink/ink618.xml"/><Relationship Id="rId80" Type="http://schemas.openxmlformats.org/officeDocument/2006/relationships/customXml" Target="../ink/ink591.xml"/><Relationship Id="rId155" Type="http://schemas.openxmlformats.org/officeDocument/2006/relationships/image" Target="../media/image134.png"/><Relationship Id="rId17" Type="http://schemas.openxmlformats.org/officeDocument/2006/relationships/image" Target="../media/image65.png"/><Relationship Id="rId38" Type="http://schemas.openxmlformats.org/officeDocument/2006/relationships/customXml" Target="../ink/ink570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24" Type="http://schemas.openxmlformats.org/officeDocument/2006/relationships/customXml" Target="../ink/ink613.xml"/></Relationships>
</file>

<file path=ppt/slides/_rels/slide2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5.png"/><Relationship Id="rId21" Type="http://schemas.openxmlformats.org/officeDocument/2006/relationships/image" Target="../media/image67.png"/><Relationship Id="rId42" Type="http://schemas.openxmlformats.org/officeDocument/2006/relationships/customXml" Target="../ink/ink657.xml"/><Relationship Id="rId63" Type="http://schemas.openxmlformats.org/officeDocument/2006/relationships/image" Target="../media/image88.png"/><Relationship Id="rId84" Type="http://schemas.openxmlformats.org/officeDocument/2006/relationships/customXml" Target="../ink/ink678.xml"/><Relationship Id="rId138" Type="http://schemas.openxmlformats.org/officeDocument/2006/relationships/customXml" Target="../ink/ink705.xml"/><Relationship Id="rId159" Type="http://schemas.openxmlformats.org/officeDocument/2006/relationships/image" Target="../media/image136.png"/><Relationship Id="rId170" Type="http://schemas.openxmlformats.org/officeDocument/2006/relationships/customXml" Target="../ink/ink721.xml"/><Relationship Id="rId107" Type="http://schemas.openxmlformats.org/officeDocument/2006/relationships/image" Target="../media/image110.png"/><Relationship Id="rId11" Type="http://schemas.openxmlformats.org/officeDocument/2006/relationships/image" Target="../media/image62.png"/><Relationship Id="rId32" Type="http://schemas.openxmlformats.org/officeDocument/2006/relationships/customXml" Target="../ink/ink652.xml"/><Relationship Id="rId53" Type="http://schemas.openxmlformats.org/officeDocument/2006/relationships/image" Target="../media/image83.png"/><Relationship Id="rId74" Type="http://schemas.openxmlformats.org/officeDocument/2006/relationships/customXml" Target="../ink/ink673.xml"/><Relationship Id="rId128" Type="http://schemas.openxmlformats.org/officeDocument/2006/relationships/customXml" Target="../ink/ink700.xml"/><Relationship Id="rId149" Type="http://schemas.openxmlformats.org/officeDocument/2006/relationships/image" Target="../media/image131.png"/><Relationship Id="rId5" Type="http://schemas.openxmlformats.org/officeDocument/2006/relationships/image" Target="../media/image59.png"/><Relationship Id="rId95" Type="http://schemas.openxmlformats.org/officeDocument/2006/relationships/image" Target="../media/image104.png"/><Relationship Id="rId160" Type="http://schemas.openxmlformats.org/officeDocument/2006/relationships/customXml" Target="../ink/ink716.xml"/><Relationship Id="rId181" Type="http://schemas.openxmlformats.org/officeDocument/2006/relationships/image" Target="../media/image147.png"/><Relationship Id="rId22" Type="http://schemas.openxmlformats.org/officeDocument/2006/relationships/customXml" Target="../ink/ink647.xml"/><Relationship Id="rId43" Type="http://schemas.openxmlformats.org/officeDocument/2006/relationships/image" Target="../media/image78.png"/><Relationship Id="rId64" Type="http://schemas.openxmlformats.org/officeDocument/2006/relationships/customXml" Target="../ink/ink668.xml"/><Relationship Id="rId118" Type="http://schemas.openxmlformats.org/officeDocument/2006/relationships/customXml" Target="../ink/ink695.xml"/><Relationship Id="rId139" Type="http://schemas.openxmlformats.org/officeDocument/2006/relationships/image" Target="../media/image126.png"/><Relationship Id="rId85" Type="http://schemas.openxmlformats.org/officeDocument/2006/relationships/image" Target="../media/image99.png"/><Relationship Id="rId150" Type="http://schemas.openxmlformats.org/officeDocument/2006/relationships/customXml" Target="../ink/ink711.xml"/><Relationship Id="rId171" Type="http://schemas.openxmlformats.org/officeDocument/2006/relationships/image" Target="../media/image142.png"/><Relationship Id="rId12" Type="http://schemas.openxmlformats.org/officeDocument/2006/relationships/customXml" Target="../ink/ink642.xml"/><Relationship Id="rId33" Type="http://schemas.openxmlformats.org/officeDocument/2006/relationships/image" Target="../media/image73.png"/><Relationship Id="rId108" Type="http://schemas.openxmlformats.org/officeDocument/2006/relationships/customXml" Target="../ink/ink690.xml"/><Relationship Id="rId129" Type="http://schemas.openxmlformats.org/officeDocument/2006/relationships/image" Target="../media/image121.png"/><Relationship Id="rId54" Type="http://schemas.openxmlformats.org/officeDocument/2006/relationships/customXml" Target="../ink/ink663.xml"/><Relationship Id="rId75" Type="http://schemas.openxmlformats.org/officeDocument/2006/relationships/image" Target="../media/image94.png"/><Relationship Id="rId96" Type="http://schemas.openxmlformats.org/officeDocument/2006/relationships/customXml" Target="../ink/ink684.xml"/><Relationship Id="rId140" Type="http://schemas.openxmlformats.org/officeDocument/2006/relationships/customXml" Target="../ink/ink706.xml"/><Relationship Id="rId161" Type="http://schemas.openxmlformats.org/officeDocument/2006/relationships/image" Target="../media/image137.png"/><Relationship Id="rId182" Type="http://schemas.openxmlformats.org/officeDocument/2006/relationships/customXml" Target="../ink/ink727.xml"/><Relationship Id="rId6" Type="http://schemas.openxmlformats.org/officeDocument/2006/relationships/customXml" Target="../ink/ink639.xml"/><Relationship Id="rId23" Type="http://schemas.openxmlformats.org/officeDocument/2006/relationships/image" Target="../media/image68.png"/><Relationship Id="rId119" Type="http://schemas.openxmlformats.org/officeDocument/2006/relationships/image" Target="../media/image116.png"/><Relationship Id="rId44" Type="http://schemas.openxmlformats.org/officeDocument/2006/relationships/customXml" Target="../ink/ink658.xml"/><Relationship Id="rId65" Type="http://schemas.openxmlformats.org/officeDocument/2006/relationships/image" Target="../media/image89.png"/><Relationship Id="rId86" Type="http://schemas.openxmlformats.org/officeDocument/2006/relationships/customXml" Target="../ink/ink679.xml"/><Relationship Id="rId130" Type="http://schemas.openxmlformats.org/officeDocument/2006/relationships/customXml" Target="../ink/ink701.xml"/><Relationship Id="rId151" Type="http://schemas.openxmlformats.org/officeDocument/2006/relationships/image" Target="../media/image132.png"/><Relationship Id="rId172" Type="http://schemas.openxmlformats.org/officeDocument/2006/relationships/customXml" Target="../ink/ink722.xml"/><Relationship Id="rId13" Type="http://schemas.openxmlformats.org/officeDocument/2006/relationships/image" Target="../media/image63.png"/><Relationship Id="rId18" Type="http://schemas.openxmlformats.org/officeDocument/2006/relationships/customXml" Target="../ink/ink645.xml"/><Relationship Id="rId39" Type="http://schemas.openxmlformats.org/officeDocument/2006/relationships/image" Target="../media/image76.png"/><Relationship Id="rId109" Type="http://schemas.openxmlformats.org/officeDocument/2006/relationships/image" Target="../media/image111.png"/><Relationship Id="rId34" Type="http://schemas.openxmlformats.org/officeDocument/2006/relationships/customXml" Target="../ink/ink653.xml"/><Relationship Id="rId50" Type="http://schemas.openxmlformats.org/officeDocument/2006/relationships/customXml" Target="../ink/ink661.xml"/><Relationship Id="rId55" Type="http://schemas.openxmlformats.org/officeDocument/2006/relationships/image" Target="../media/image84.png"/><Relationship Id="rId76" Type="http://schemas.openxmlformats.org/officeDocument/2006/relationships/customXml" Target="../ink/ink674.xml"/><Relationship Id="rId97" Type="http://schemas.openxmlformats.org/officeDocument/2006/relationships/image" Target="../media/image105.png"/><Relationship Id="rId104" Type="http://schemas.openxmlformats.org/officeDocument/2006/relationships/customXml" Target="../ink/ink688.xml"/><Relationship Id="rId120" Type="http://schemas.openxmlformats.org/officeDocument/2006/relationships/customXml" Target="../ink/ink696.xml"/><Relationship Id="rId125" Type="http://schemas.openxmlformats.org/officeDocument/2006/relationships/image" Target="../media/image119.png"/><Relationship Id="rId141" Type="http://schemas.openxmlformats.org/officeDocument/2006/relationships/image" Target="../media/image127.png"/><Relationship Id="rId146" Type="http://schemas.openxmlformats.org/officeDocument/2006/relationships/customXml" Target="../ink/ink709.xml"/><Relationship Id="rId167" Type="http://schemas.openxmlformats.org/officeDocument/2006/relationships/image" Target="../media/image140.png"/><Relationship Id="rId188" Type="http://schemas.openxmlformats.org/officeDocument/2006/relationships/customXml" Target="../ink/ink730.xml"/><Relationship Id="rId7" Type="http://schemas.openxmlformats.org/officeDocument/2006/relationships/image" Target="../media/image60.png"/><Relationship Id="rId71" Type="http://schemas.openxmlformats.org/officeDocument/2006/relationships/image" Target="../media/image92.png"/><Relationship Id="rId92" Type="http://schemas.openxmlformats.org/officeDocument/2006/relationships/customXml" Target="../ink/ink682.xml"/><Relationship Id="rId162" Type="http://schemas.openxmlformats.org/officeDocument/2006/relationships/customXml" Target="../ink/ink717.xml"/><Relationship Id="rId183" Type="http://schemas.openxmlformats.org/officeDocument/2006/relationships/image" Target="../media/image148.png"/><Relationship Id="rId2" Type="http://schemas.openxmlformats.org/officeDocument/2006/relationships/customXml" Target="../ink/ink637.xml"/><Relationship Id="rId29" Type="http://schemas.openxmlformats.org/officeDocument/2006/relationships/image" Target="../media/image71.png"/><Relationship Id="rId24" Type="http://schemas.openxmlformats.org/officeDocument/2006/relationships/customXml" Target="../ink/ink648.xml"/><Relationship Id="rId40" Type="http://schemas.openxmlformats.org/officeDocument/2006/relationships/customXml" Target="../ink/ink656.xml"/><Relationship Id="rId45" Type="http://schemas.openxmlformats.org/officeDocument/2006/relationships/image" Target="../media/image79.png"/><Relationship Id="rId66" Type="http://schemas.openxmlformats.org/officeDocument/2006/relationships/customXml" Target="../ink/ink669.xml"/><Relationship Id="rId87" Type="http://schemas.openxmlformats.org/officeDocument/2006/relationships/image" Target="../media/image100.png"/><Relationship Id="rId110" Type="http://schemas.openxmlformats.org/officeDocument/2006/relationships/customXml" Target="../ink/ink691.xml"/><Relationship Id="rId115" Type="http://schemas.openxmlformats.org/officeDocument/2006/relationships/image" Target="../media/image114.png"/><Relationship Id="rId131" Type="http://schemas.openxmlformats.org/officeDocument/2006/relationships/image" Target="../media/image122.png"/><Relationship Id="rId136" Type="http://schemas.openxmlformats.org/officeDocument/2006/relationships/customXml" Target="../ink/ink704.xml"/><Relationship Id="rId157" Type="http://schemas.openxmlformats.org/officeDocument/2006/relationships/image" Target="../media/image135.png"/><Relationship Id="rId178" Type="http://schemas.openxmlformats.org/officeDocument/2006/relationships/customXml" Target="../ink/ink725.xml"/><Relationship Id="rId61" Type="http://schemas.openxmlformats.org/officeDocument/2006/relationships/image" Target="../media/image87.png"/><Relationship Id="rId82" Type="http://schemas.openxmlformats.org/officeDocument/2006/relationships/customXml" Target="../ink/ink677.xml"/><Relationship Id="rId152" Type="http://schemas.openxmlformats.org/officeDocument/2006/relationships/customXml" Target="../ink/ink712.xml"/><Relationship Id="rId173" Type="http://schemas.openxmlformats.org/officeDocument/2006/relationships/image" Target="../media/image143.png"/><Relationship Id="rId19" Type="http://schemas.openxmlformats.org/officeDocument/2006/relationships/image" Target="../media/image66.png"/><Relationship Id="rId14" Type="http://schemas.openxmlformats.org/officeDocument/2006/relationships/customXml" Target="../ink/ink643.xml"/><Relationship Id="rId30" Type="http://schemas.openxmlformats.org/officeDocument/2006/relationships/customXml" Target="../ink/ink651.xml"/><Relationship Id="rId35" Type="http://schemas.openxmlformats.org/officeDocument/2006/relationships/image" Target="../media/image74.png"/><Relationship Id="rId56" Type="http://schemas.openxmlformats.org/officeDocument/2006/relationships/customXml" Target="../ink/ink664.xml"/><Relationship Id="rId77" Type="http://schemas.openxmlformats.org/officeDocument/2006/relationships/image" Target="../media/image95.png"/><Relationship Id="rId100" Type="http://schemas.openxmlformats.org/officeDocument/2006/relationships/customXml" Target="../ink/ink686.xml"/><Relationship Id="rId105" Type="http://schemas.openxmlformats.org/officeDocument/2006/relationships/image" Target="../media/image109.png"/><Relationship Id="rId126" Type="http://schemas.openxmlformats.org/officeDocument/2006/relationships/customXml" Target="../ink/ink699.xml"/><Relationship Id="rId147" Type="http://schemas.openxmlformats.org/officeDocument/2006/relationships/image" Target="../media/image130.png"/><Relationship Id="rId168" Type="http://schemas.openxmlformats.org/officeDocument/2006/relationships/customXml" Target="../ink/ink720.xml"/><Relationship Id="rId8" Type="http://schemas.openxmlformats.org/officeDocument/2006/relationships/customXml" Target="../ink/ink640.xml"/><Relationship Id="rId51" Type="http://schemas.openxmlformats.org/officeDocument/2006/relationships/image" Target="../media/image82.png"/><Relationship Id="rId72" Type="http://schemas.openxmlformats.org/officeDocument/2006/relationships/customXml" Target="../ink/ink672.xml"/><Relationship Id="rId93" Type="http://schemas.openxmlformats.org/officeDocument/2006/relationships/image" Target="../media/image103.png"/><Relationship Id="rId98" Type="http://schemas.openxmlformats.org/officeDocument/2006/relationships/customXml" Target="../ink/ink685.xml"/><Relationship Id="rId121" Type="http://schemas.openxmlformats.org/officeDocument/2006/relationships/image" Target="../media/image117.png"/><Relationship Id="rId142" Type="http://schemas.openxmlformats.org/officeDocument/2006/relationships/customXml" Target="../ink/ink707.xml"/><Relationship Id="rId163" Type="http://schemas.openxmlformats.org/officeDocument/2006/relationships/image" Target="../media/image138.png"/><Relationship Id="rId184" Type="http://schemas.openxmlformats.org/officeDocument/2006/relationships/customXml" Target="../ink/ink728.xml"/><Relationship Id="rId189" Type="http://schemas.openxmlformats.org/officeDocument/2006/relationships/image" Target="../media/image151.png"/><Relationship Id="rId3" Type="http://schemas.openxmlformats.org/officeDocument/2006/relationships/image" Target="../media/image58.png"/><Relationship Id="rId25" Type="http://schemas.openxmlformats.org/officeDocument/2006/relationships/image" Target="../media/image69.png"/><Relationship Id="rId46" Type="http://schemas.openxmlformats.org/officeDocument/2006/relationships/customXml" Target="../ink/ink659.xml"/><Relationship Id="rId67" Type="http://schemas.openxmlformats.org/officeDocument/2006/relationships/image" Target="../media/image90.png"/><Relationship Id="rId116" Type="http://schemas.openxmlformats.org/officeDocument/2006/relationships/customXml" Target="../ink/ink694.xml"/><Relationship Id="rId137" Type="http://schemas.openxmlformats.org/officeDocument/2006/relationships/image" Target="../media/image125.png"/><Relationship Id="rId158" Type="http://schemas.openxmlformats.org/officeDocument/2006/relationships/customXml" Target="../ink/ink715.xml"/><Relationship Id="rId20" Type="http://schemas.openxmlformats.org/officeDocument/2006/relationships/customXml" Target="../ink/ink646.xml"/><Relationship Id="rId41" Type="http://schemas.openxmlformats.org/officeDocument/2006/relationships/image" Target="../media/image77.png"/><Relationship Id="rId62" Type="http://schemas.openxmlformats.org/officeDocument/2006/relationships/customXml" Target="../ink/ink667.xml"/><Relationship Id="rId83" Type="http://schemas.openxmlformats.org/officeDocument/2006/relationships/image" Target="../media/image98.png"/><Relationship Id="rId88" Type="http://schemas.openxmlformats.org/officeDocument/2006/relationships/customXml" Target="../ink/ink680.xml"/><Relationship Id="rId111" Type="http://schemas.openxmlformats.org/officeDocument/2006/relationships/image" Target="../media/image112.png"/><Relationship Id="rId132" Type="http://schemas.openxmlformats.org/officeDocument/2006/relationships/customXml" Target="../ink/ink702.xml"/><Relationship Id="rId153" Type="http://schemas.openxmlformats.org/officeDocument/2006/relationships/image" Target="../media/image133.png"/><Relationship Id="rId174" Type="http://schemas.openxmlformats.org/officeDocument/2006/relationships/customXml" Target="../ink/ink723.xml"/><Relationship Id="rId179" Type="http://schemas.openxmlformats.org/officeDocument/2006/relationships/image" Target="../media/image146.png"/><Relationship Id="rId15" Type="http://schemas.openxmlformats.org/officeDocument/2006/relationships/image" Target="../media/image64.png"/><Relationship Id="rId36" Type="http://schemas.openxmlformats.org/officeDocument/2006/relationships/customXml" Target="../ink/ink654.xml"/><Relationship Id="rId57" Type="http://schemas.openxmlformats.org/officeDocument/2006/relationships/image" Target="../media/image85.png"/><Relationship Id="rId106" Type="http://schemas.openxmlformats.org/officeDocument/2006/relationships/customXml" Target="../ink/ink689.xml"/><Relationship Id="rId127" Type="http://schemas.openxmlformats.org/officeDocument/2006/relationships/image" Target="../media/image120.png"/><Relationship Id="rId10" Type="http://schemas.openxmlformats.org/officeDocument/2006/relationships/customXml" Target="../ink/ink641.xml"/><Relationship Id="rId31" Type="http://schemas.openxmlformats.org/officeDocument/2006/relationships/image" Target="../media/image72.png"/><Relationship Id="rId52" Type="http://schemas.openxmlformats.org/officeDocument/2006/relationships/customXml" Target="../ink/ink662.xml"/><Relationship Id="rId73" Type="http://schemas.openxmlformats.org/officeDocument/2006/relationships/image" Target="../media/image93.png"/><Relationship Id="rId78" Type="http://schemas.openxmlformats.org/officeDocument/2006/relationships/customXml" Target="../ink/ink675.xml"/><Relationship Id="rId94" Type="http://schemas.openxmlformats.org/officeDocument/2006/relationships/customXml" Target="../ink/ink683.xml"/><Relationship Id="rId99" Type="http://schemas.openxmlformats.org/officeDocument/2006/relationships/image" Target="../media/image106.png"/><Relationship Id="rId101" Type="http://schemas.openxmlformats.org/officeDocument/2006/relationships/image" Target="../media/image107.png"/><Relationship Id="rId122" Type="http://schemas.openxmlformats.org/officeDocument/2006/relationships/customXml" Target="../ink/ink697.xml"/><Relationship Id="rId143" Type="http://schemas.openxmlformats.org/officeDocument/2006/relationships/image" Target="../media/image128.png"/><Relationship Id="rId148" Type="http://schemas.openxmlformats.org/officeDocument/2006/relationships/customXml" Target="../ink/ink710.xml"/><Relationship Id="rId164" Type="http://schemas.openxmlformats.org/officeDocument/2006/relationships/customXml" Target="../ink/ink718.xml"/><Relationship Id="rId169" Type="http://schemas.openxmlformats.org/officeDocument/2006/relationships/image" Target="../media/image141.png"/><Relationship Id="rId185" Type="http://schemas.openxmlformats.org/officeDocument/2006/relationships/image" Target="../media/image149.png"/><Relationship Id="rId4" Type="http://schemas.openxmlformats.org/officeDocument/2006/relationships/customXml" Target="../ink/ink638.xml"/><Relationship Id="rId9" Type="http://schemas.openxmlformats.org/officeDocument/2006/relationships/image" Target="../media/image61.png"/><Relationship Id="rId180" Type="http://schemas.openxmlformats.org/officeDocument/2006/relationships/customXml" Target="../ink/ink726.xml"/><Relationship Id="rId26" Type="http://schemas.openxmlformats.org/officeDocument/2006/relationships/customXml" Target="../ink/ink649.xml"/><Relationship Id="rId47" Type="http://schemas.openxmlformats.org/officeDocument/2006/relationships/image" Target="../media/image80.png"/><Relationship Id="rId68" Type="http://schemas.openxmlformats.org/officeDocument/2006/relationships/customXml" Target="../ink/ink670.xml"/><Relationship Id="rId89" Type="http://schemas.openxmlformats.org/officeDocument/2006/relationships/image" Target="../media/image101.png"/><Relationship Id="rId112" Type="http://schemas.openxmlformats.org/officeDocument/2006/relationships/customXml" Target="../ink/ink692.xml"/><Relationship Id="rId133" Type="http://schemas.openxmlformats.org/officeDocument/2006/relationships/image" Target="../media/image123.png"/><Relationship Id="rId154" Type="http://schemas.openxmlformats.org/officeDocument/2006/relationships/customXml" Target="../ink/ink713.xml"/><Relationship Id="rId175" Type="http://schemas.openxmlformats.org/officeDocument/2006/relationships/image" Target="../media/image144.png"/><Relationship Id="rId16" Type="http://schemas.openxmlformats.org/officeDocument/2006/relationships/customXml" Target="../ink/ink644.xml"/><Relationship Id="rId37" Type="http://schemas.openxmlformats.org/officeDocument/2006/relationships/image" Target="../media/image75.png"/><Relationship Id="rId58" Type="http://schemas.openxmlformats.org/officeDocument/2006/relationships/customXml" Target="../ink/ink665.xml"/><Relationship Id="rId79" Type="http://schemas.openxmlformats.org/officeDocument/2006/relationships/image" Target="../media/image96.png"/><Relationship Id="rId102" Type="http://schemas.openxmlformats.org/officeDocument/2006/relationships/customXml" Target="../ink/ink687.xml"/><Relationship Id="rId123" Type="http://schemas.openxmlformats.org/officeDocument/2006/relationships/image" Target="../media/image118.png"/><Relationship Id="rId144" Type="http://schemas.openxmlformats.org/officeDocument/2006/relationships/customXml" Target="../ink/ink708.xml"/><Relationship Id="rId90" Type="http://schemas.openxmlformats.org/officeDocument/2006/relationships/customXml" Target="../ink/ink681.xml"/><Relationship Id="rId165" Type="http://schemas.openxmlformats.org/officeDocument/2006/relationships/image" Target="../media/image139.png"/><Relationship Id="rId186" Type="http://schemas.openxmlformats.org/officeDocument/2006/relationships/customXml" Target="../ink/ink729.xml"/><Relationship Id="rId27" Type="http://schemas.openxmlformats.org/officeDocument/2006/relationships/image" Target="../media/image70.png"/><Relationship Id="rId48" Type="http://schemas.openxmlformats.org/officeDocument/2006/relationships/customXml" Target="../ink/ink660.xml"/><Relationship Id="rId69" Type="http://schemas.openxmlformats.org/officeDocument/2006/relationships/image" Target="../media/image91.png"/><Relationship Id="rId113" Type="http://schemas.openxmlformats.org/officeDocument/2006/relationships/image" Target="../media/image113.png"/><Relationship Id="rId134" Type="http://schemas.openxmlformats.org/officeDocument/2006/relationships/customXml" Target="../ink/ink703.xml"/><Relationship Id="rId80" Type="http://schemas.openxmlformats.org/officeDocument/2006/relationships/customXml" Target="../ink/ink676.xml"/><Relationship Id="rId155" Type="http://schemas.openxmlformats.org/officeDocument/2006/relationships/image" Target="../media/image134.png"/><Relationship Id="rId176" Type="http://schemas.openxmlformats.org/officeDocument/2006/relationships/customXml" Target="../ink/ink724.xml"/><Relationship Id="rId17" Type="http://schemas.openxmlformats.org/officeDocument/2006/relationships/image" Target="../media/image65.png"/><Relationship Id="rId38" Type="http://schemas.openxmlformats.org/officeDocument/2006/relationships/customXml" Target="../ink/ink655.xml"/><Relationship Id="rId59" Type="http://schemas.openxmlformats.org/officeDocument/2006/relationships/image" Target="../media/image86.png"/><Relationship Id="rId103" Type="http://schemas.openxmlformats.org/officeDocument/2006/relationships/image" Target="../media/image108.png"/><Relationship Id="rId124" Type="http://schemas.openxmlformats.org/officeDocument/2006/relationships/customXml" Target="../ink/ink698.xml"/><Relationship Id="rId70" Type="http://schemas.openxmlformats.org/officeDocument/2006/relationships/customXml" Target="../ink/ink671.xml"/><Relationship Id="rId91" Type="http://schemas.openxmlformats.org/officeDocument/2006/relationships/image" Target="../media/image102.png"/><Relationship Id="rId145" Type="http://schemas.openxmlformats.org/officeDocument/2006/relationships/image" Target="../media/image129.png"/><Relationship Id="rId166" Type="http://schemas.openxmlformats.org/officeDocument/2006/relationships/customXml" Target="../ink/ink719.xml"/><Relationship Id="rId187" Type="http://schemas.openxmlformats.org/officeDocument/2006/relationships/image" Target="../media/image150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650.xml"/><Relationship Id="rId49" Type="http://schemas.openxmlformats.org/officeDocument/2006/relationships/image" Target="../media/image81.png"/><Relationship Id="rId114" Type="http://schemas.openxmlformats.org/officeDocument/2006/relationships/customXml" Target="../ink/ink693.xml"/><Relationship Id="rId60" Type="http://schemas.openxmlformats.org/officeDocument/2006/relationships/customXml" Target="../ink/ink666.xml"/><Relationship Id="rId81" Type="http://schemas.openxmlformats.org/officeDocument/2006/relationships/image" Target="../media/image97.png"/><Relationship Id="rId135" Type="http://schemas.openxmlformats.org/officeDocument/2006/relationships/image" Target="../media/image124.png"/><Relationship Id="rId156" Type="http://schemas.openxmlformats.org/officeDocument/2006/relationships/customXml" Target="../ink/ink714.xml"/><Relationship Id="rId177" Type="http://schemas.openxmlformats.org/officeDocument/2006/relationships/image" Target="../media/image145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customXml" Target="../ink/ink734.xml"/><Relationship Id="rId13" Type="http://schemas.openxmlformats.org/officeDocument/2006/relationships/image" Target="../media/image157.png"/><Relationship Id="rId18" Type="http://schemas.openxmlformats.org/officeDocument/2006/relationships/customXml" Target="../ink/ink739.xml"/><Relationship Id="rId26" Type="http://schemas.openxmlformats.org/officeDocument/2006/relationships/customXml" Target="../ink/ink743.xml"/><Relationship Id="rId3" Type="http://schemas.openxmlformats.org/officeDocument/2006/relationships/image" Target="../media/image152.png"/><Relationship Id="rId21" Type="http://schemas.openxmlformats.org/officeDocument/2006/relationships/image" Target="../media/image161.png"/><Relationship Id="rId7" Type="http://schemas.openxmlformats.org/officeDocument/2006/relationships/image" Target="../media/image154.png"/><Relationship Id="rId12" Type="http://schemas.openxmlformats.org/officeDocument/2006/relationships/customXml" Target="../ink/ink736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2" Type="http://schemas.openxmlformats.org/officeDocument/2006/relationships/customXml" Target="../ink/ink731.xml"/><Relationship Id="rId16" Type="http://schemas.openxmlformats.org/officeDocument/2006/relationships/customXml" Target="../ink/ink738.xml"/><Relationship Id="rId20" Type="http://schemas.openxmlformats.org/officeDocument/2006/relationships/customXml" Target="../ink/ink74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33.xml"/><Relationship Id="rId11" Type="http://schemas.openxmlformats.org/officeDocument/2006/relationships/image" Target="../media/image156.png"/><Relationship Id="rId24" Type="http://schemas.openxmlformats.org/officeDocument/2006/relationships/customXml" Target="../ink/ink742.xml"/><Relationship Id="rId5" Type="http://schemas.openxmlformats.org/officeDocument/2006/relationships/image" Target="../media/image153.png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10" Type="http://schemas.openxmlformats.org/officeDocument/2006/relationships/customXml" Target="../ink/ink735.xml"/><Relationship Id="rId19" Type="http://schemas.openxmlformats.org/officeDocument/2006/relationships/image" Target="../media/image160.png"/><Relationship Id="rId4" Type="http://schemas.openxmlformats.org/officeDocument/2006/relationships/customXml" Target="../ink/ink732.xml"/><Relationship Id="rId9" Type="http://schemas.openxmlformats.org/officeDocument/2006/relationships/image" Target="../media/image155.png"/><Relationship Id="rId14" Type="http://schemas.openxmlformats.org/officeDocument/2006/relationships/customXml" Target="../ink/ink737.xml"/><Relationship Id="rId22" Type="http://schemas.openxmlformats.org/officeDocument/2006/relationships/customXml" Target="../ink/ink741.xml"/><Relationship Id="rId27" Type="http://schemas.openxmlformats.org/officeDocument/2006/relationships/image" Target="../media/image164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7.png"/><Relationship Id="rId18" Type="http://schemas.openxmlformats.org/officeDocument/2006/relationships/customXml" Target="../ink/ink752.xml"/><Relationship Id="rId26" Type="http://schemas.openxmlformats.org/officeDocument/2006/relationships/customXml" Target="../ink/ink756.xml"/><Relationship Id="rId39" Type="http://schemas.openxmlformats.org/officeDocument/2006/relationships/image" Target="../media/image170.png"/><Relationship Id="rId21" Type="http://schemas.openxmlformats.org/officeDocument/2006/relationships/image" Target="../media/image161.png"/><Relationship Id="rId34" Type="http://schemas.openxmlformats.org/officeDocument/2006/relationships/customXml" Target="../ink/ink760.xml"/><Relationship Id="rId42" Type="http://schemas.openxmlformats.org/officeDocument/2006/relationships/customXml" Target="../ink/ink764.xml"/><Relationship Id="rId47" Type="http://schemas.openxmlformats.org/officeDocument/2006/relationships/image" Target="../media/image174.png"/><Relationship Id="rId50" Type="http://schemas.openxmlformats.org/officeDocument/2006/relationships/customXml" Target="../ink/ink768.xml"/><Relationship Id="rId7" Type="http://schemas.openxmlformats.org/officeDocument/2006/relationships/image" Target="../media/image154.png"/><Relationship Id="rId2" Type="http://schemas.openxmlformats.org/officeDocument/2006/relationships/customXml" Target="../ink/ink744.xml"/><Relationship Id="rId16" Type="http://schemas.openxmlformats.org/officeDocument/2006/relationships/customXml" Target="../ink/ink751.xml"/><Relationship Id="rId29" Type="http://schemas.openxmlformats.org/officeDocument/2006/relationships/image" Target="../media/image165.png"/><Relationship Id="rId11" Type="http://schemas.openxmlformats.org/officeDocument/2006/relationships/image" Target="../media/image156.png"/><Relationship Id="rId24" Type="http://schemas.openxmlformats.org/officeDocument/2006/relationships/customXml" Target="../ink/ink755.xml"/><Relationship Id="rId32" Type="http://schemas.openxmlformats.org/officeDocument/2006/relationships/customXml" Target="../ink/ink759.xml"/><Relationship Id="rId37" Type="http://schemas.openxmlformats.org/officeDocument/2006/relationships/image" Target="../media/image169.png"/><Relationship Id="rId40" Type="http://schemas.openxmlformats.org/officeDocument/2006/relationships/customXml" Target="../ink/ink763.xml"/><Relationship Id="rId45" Type="http://schemas.openxmlformats.org/officeDocument/2006/relationships/image" Target="../media/image173.png"/><Relationship Id="rId5" Type="http://schemas.openxmlformats.org/officeDocument/2006/relationships/image" Target="../media/image153.png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757.xml"/><Relationship Id="rId36" Type="http://schemas.openxmlformats.org/officeDocument/2006/relationships/customXml" Target="../ink/ink761.xml"/><Relationship Id="rId49" Type="http://schemas.openxmlformats.org/officeDocument/2006/relationships/image" Target="../media/image175.png"/><Relationship Id="rId10" Type="http://schemas.openxmlformats.org/officeDocument/2006/relationships/customXml" Target="../ink/ink748.xml"/><Relationship Id="rId19" Type="http://schemas.openxmlformats.org/officeDocument/2006/relationships/image" Target="../media/image160.png"/><Relationship Id="rId31" Type="http://schemas.openxmlformats.org/officeDocument/2006/relationships/image" Target="../media/image166.png"/><Relationship Id="rId44" Type="http://schemas.openxmlformats.org/officeDocument/2006/relationships/customXml" Target="../ink/ink765.xml"/><Relationship Id="rId4" Type="http://schemas.openxmlformats.org/officeDocument/2006/relationships/customXml" Target="../ink/ink745.xml"/><Relationship Id="rId9" Type="http://schemas.openxmlformats.org/officeDocument/2006/relationships/image" Target="../media/image155.png"/><Relationship Id="rId14" Type="http://schemas.openxmlformats.org/officeDocument/2006/relationships/customXml" Target="../ink/ink750.xml"/><Relationship Id="rId22" Type="http://schemas.openxmlformats.org/officeDocument/2006/relationships/customXml" Target="../ink/ink754.xml"/><Relationship Id="rId27" Type="http://schemas.openxmlformats.org/officeDocument/2006/relationships/image" Target="../media/image164.png"/><Relationship Id="rId30" Type="http://schemas.openxmlformats.org/officeDocument/2006/relationships/customXml" Target="../ink/ink758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767.xml"/><Relationship Id="rId8" Type="http://schemas.openxmlformats.org/officeDocument/2006/relationships/customXml" Target="../ink/ink747.xml"/><Relationship Id="rId51" Type="http://schemas.openxmlformats.org/officeDocument/2006/relationships/image" Target="../media/image176.png"/><Relationship Id="rId3" Type="http://schemas.openxmlformats.org/officeDocument/2006/relationships/image" Target="../media/image152.png"/><Relationship Id="rId12" Type="http://schemas.openxmlformats.org/officeDocument/2006/relationships/customXml" Target="../ink/ink749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762.xml"/><Relationship Id="rId46" Type="http://schemas.openxmlformats.org/officeDocument/2006/relationships/customXml" Target="../ink/ink766.xml"/><Relationship Id="rId20" Type="http://schemas.openxmlformats.org/officeDocument/2006/relationships/customXml" Target="../ink/ink753.xml"/><Relationship Id="rId41" Type="http://schemas.openxmlformats.org/officeDocument/2006/relationships/image" Target="../media/image17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46.xml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781.xml"/><Relationship Id="rId21" Type="http://schemas.openxmlformats.org/officeDocument/2006/relationships/image" Target="../media/image161.png"/><Relationship Id="rId42" Type="http://schemas.openxmlformats.org/officeDocument/2006/relationships/customXml" Target="../ink/ink789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802.xml"/><Relationship Id="rId7" Type="http://schemas.openxmlformats.org/officeDocument/2006/relationships/image" Target="../media/image154.png"/><Relationship Id="rId2" Type="http://schemas.openxmlformats.org/officeDocument/2006/relationships/customXml" Target="../ink/ink769.xml"/><Relationship Id="rId16" Type="http://schemas.openxmlformats.org/officeDocument/2006/relationships/customXml" Target="../ink/ink776.xml"/><Relationship Id="rId29" Type="http://schemas.openxmlformats.org/officeDocument/2006/relationships/image" Target="../media/image165.png"/><Relationship Id="rId11" Type="http://schemas.openxmlformats.org/officeDocument/2006/relationships/image" Target="../media/image156.png"/><Relationship Id="rId24" Type="http://schemas.openxmlformats.org/officeDocument/2006/relationships/customXml" Target="../ink/ink780.xml"/><Relationship Id="rId32" Type="http://schemas.openxmlformats.org/officeDocument/2006/relationships/customXml" Target="../ink/ink784.xml"/><Relationship Id="rId37" Type="http://schemas.openxmlformats.org/officeDocument/2006/relationships/image" Target="../media/image169.png"/><Relationship Id="rId40" Type="http://schemas.openxmlformats.org/officeDocument/2006/relationships/customXml" Target="../ink/ink788.xml"/><Relationship Id="rId45" Type="http://schemas.openxmlformats.org/officeDocument/2006/relationships/image" Target="../media/image173.png"/><Relationship Id="rId53" Type="http://schemas.openxmlformats.org/officeDocument/2006/relationships/image" Target="../media/image177.png"/><Relationship Id="rId58" Type="http://schemas.openxmlformats.org/officeDocument/2006/relationships/customXml" Target="../ink/ink797.xml"/><Relationship Id="rId66" Type="http://schemas.openxmlformats.org/officeDocument/2006/relationships/customXml" Target="../ink/ink801.xml"/><Relationship Id="rId5" Type="http://schemas.openxmlformats.org/officeDocument/2006/relationships/image" Target="../media/image153.png"/><Relationship Id="rId61" Type="http://schemas.openxmlformats.org/officeDocument/2006/relationships/image" Target="../media/image181.png"/><Relationship Id="rId19" Type="http://schemas.openxmlformats.org/officeDocument/2006/relationships/image" Target="../media/image160.png"/><Relationship Id="rId14" Type="http://schemas.openxmlformats.org/officeDocument/2006/relationships/customXml" Target="../ink/ink775.xml"/><Relationship Id="rId22" Type="http://schemas.openxmlformats.org/officeDocument/2006/relationships/customXml" Target="../ink/ink779.xml"/><Relationship Id="rId27" Type="http://schemas.openxmlformats.org/officeDocument/2006/relationships/image" Target="../media/image164.png"/><Relationship Id="rId30" Type="http://schemas.openxmlformats.org/officeDocument/2006/relationships/customXml" Target="../ink/ink783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792.xml"/><Relationship Id="rId56" Type="http://schemas.openxmlformats.org/officeDocument/2006/relationships/customXml" Target="../ink/ink796.xml"/><Relationship Id="rId64" Type="http://schemas.openxmlformats.org/officeDocument/2006/relationships/customXml" Target="../ink/ink800.xml"/><Relationship Id="rId69" Type="http://schemas.openxmlformats.org/officeDocument/2006/relationships/image" Target="../media/image185.png"/><Relationship Id="rId8" Type="http://schemas.openxmlformats.org/officeDocument/2006/relationships/customXml" Target="../ink/ink772.xml"/><Relationship Id="rId51" Type="http://schemas.openxmlformats.org/officeDocument/2006/relationships/image" Target="../media/image176.png"/><Relationship Id="rId3" Type="http://schemas.openxmlformats.org/officeDocument/2006/relationships/image" Target="../media/image152.png"/><Relationship Id="rId12" Type="http://schemas.openxmlformats.org/officeDocument/2006/relationships/customXml" Target="../ink/ink774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787.xml"/><Relationship Id="rId46" Type="http://schemas.openxmlformats.org/officeDocument/2006/relationships/customXml" Target="../ink/ink791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778.xml"/><Relationship Id="rId41" Type="http://schemas.openxmlformats.org/officeDocument/2006/relationships/image" Target="../media/image171.png"/><Relationship Id="rId54" Type="http://schemas.openxmlformats.org/officeDocument/2006/relationships/customXml" Target="../ink/ink795.xml"/><Relationship Id="rId62" Type="http://schemas.openxmlformats.org/officeDocument/2006/relationships/customXml" Target="../ink/ink7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71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782.xml"/><Relationship Id="rId36" Type="http://schemas.openxmlformats.org/officeDocument/2006/relationships/customXml" Target="../ink/ink786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773.xml"/><Relationship Id="rId31" Type="http://schemas.openxmlformats.org/officeDocument/2006/relationships/image" Target="../media/image166.png"/><Relationship Id="rId44" Type="http://schemas.openxmlformats.org/officeDocument/2006/relationships/customXml" Target="../ink/ink790.xml"/><Relationship Id="rId52" Type="http://schemas.openxmlformats.org/officeDocument/2006/relationships/customXml" Target="../ink/ink794.xml"/><Relationship Id="rId60" Type="http://schemas.openxmlformats.org/officeDocument/2006/relationships/customXml" Target="../ink/ink798.xml"/><Relationship Id="rId65" Type="http://schemas.openxmlformats.org/officeDocument/2006/relationships/image" Target="../media/image183.png"/><Relationship Id="rId4" Type="http://schemas.openxmlformats.org/officeDocument/2006/relationships/customXml" Target="../ink/ink770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777.xml"/><Relationship Id="rId39" Type="http://schemas.openxmlformats.org/officeDocument/2006/relationships/image" Target="../media/image170.png"/><Relationship Id="rId34" Type="http://schemas.openxmlformats.org/officeDocument/2006/relationships/customXml" Target="../ink/ink785.xml"/><Relationship Id="rId50" Type="http://schemas.openxmlformats.org/officeDocument/2006/relationships/customXml" Target="../ink/ink793.xml"/><Relationship Id="rId55" Type="http://schemas.openxmlformats.org/officeDocument/2006/relationships/image" Target="../media/image178.png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15.xml"/><Relationship Id="rId21" Type="http://schemas.openxmlformats.org/officeDocument/2006/relationships/image" Target="../media/image161.png"/><Relationship Id="rId42" Type="http://schemas.openxmlformats.org/officeDocument/2006/relationships/customXml" Target="../ink/ink823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836.xml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2" Type="http://schemas.openxmlformats.org/officeDocument/2006/relationships/customXml" Target="../ink/ink803.xml"/><Relationship Id="rId16" Type="http://schemas.openxmlformats.org/officeDocument/2006/relationships/customXml" Target="../ink/ink810.xml"/><Relationship Id="rId29" Type="http://schemas.openxmlformats.org/officeDocument/2006/relationships/image" Target="../media/image165.png"/><Relationship Id="rId11" Type="http://schemas.openxmlformats.org/officeDocument/2006/relationships/image" Target="../media/image156.png"/><Relationship Id="rId24" Type="http://schemas.openxmlformats.org/officeDocument/2006/relationships/customXml" Target="../ink/ink814.xml"/><Relationship Id="rId32" Type="http://schemas.openxmlformats.org/officeDocument/2006/relationships/customXml" Target="../ink/ink818.xml"/><Relationship Id="rId37" Type="http://schemas.openxmlformats.org/officeDocument/2006/relationships/image" Target="../media/image169.png"/><Relationship Id="rId40" Type="http://schemas.openxmlformats.org/officeDocument/2006/relationships/customXml" Target="../ink/ink822.xml"/><Relationship Id="rId45" Type="http://schemas.openxmlformats.org/officeDocument/2006/relationships/image" Target="../media/image173.png"/><Relationship Id="rId53" Type="http://schemas.openxmlformats.org/officeDocument/2006/relationships/image" Target="../media/image177.png"/><Relationship Id="rId58" Type="http://schemas.openxmlformats.org/officeDocument/2006/relationships/customXml" Target="../ink/ink831.xml"/><Relationship Id="rId66" Type="http://schemas.openxmlformats.org/officeDocument/2006/relationships/customXml" Target="../ink/ink835.xml"/><Relationship Id="rId5" Type="http://schemas.openxmlformats.org/officeDocument/2006/relationships/image" Target="../media/image153.png"/><Relationship Id="rId61" Type="http://schemas.openxmlformats.org/officeDocument/2006/relationships/image" Target="../media/image181.png"/><Relationship Id="rId19" Type="http://schemas.openxmlformats.org/officeDocument/2006/relationships/image" Target="../media/image160.png"/><Relationship Id="rId14" Type="http://schemas.openxmlformats.org/officeDocument/2006/relationships/customXml" Target="../ink/ink809.xml"/><Relationship Id="rId22" Type="http://schemas.openxmlformats.org/officeDocument/2006/relationships/customXml" Target="../ink/ink813.xml"/><Relationship Id="rId27" Type="http://schemas.openxmlformats.org/officeDocument/2006/relationships/image" Target="../media/image164.png"/><Relationship Id="rId30" Type="http://schemas.openxmlformats.org/officeDocument/2006/relationships/customXml" Target="../ink/ink817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826.xml"/><Relationship Id="rId56" Type="http://schemas.openxmlformats.org/officeDocument/2006/relationships/customXml" Target="../ink/ink830.xml"/><Relationship Id="rId64" Type="http://schemas.openxmlformats.org/officeDocument/2006/relationships/customXml" Target="../ink/ink834.xml"/><Relationship Id="rId69" Type="http://schemas.openxmlformats.org/officeDocument/2006/relationships/image" Target="../media/image185.png"/><Relationship Id="rId8" Type="http://schemas.openxmlformats.org/officeDocument/2006/relationships/customXml" Target="../ink/ink806.xml"/><Relationship Id="rId51" Type="http://schemas.openxmlformats.org/officeDocument/2006/relationships/image" Target="../media/image176.png"/><Relationship Id="rId3" Type="http://schemas.openxmlformats.org/officeDocument/2006/relationships/image" Target="../media/image152.png"/><Relationship Id="rId12" Type="http://schemas.openxmlformats.org/officeDocument/2006/relationships/customXml" Target="../ink/ink808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821.xml"/><Relationship Id="rId46" Type="http://schemas.openxmlformats.org/officeDocument/2006/relationships/customXml" Target="../ink/ink825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812.xml"/><Relationship Id="rId41" Type="http://schemas.openxmlformats.org/officeDocument/2006/relationships/image" Target="../media/image171.png"/><Relationship Id="rId54" Type="http://schemas.openxmlformats.org/officeDocument/2006/relationships/customXml" Target="../ink/ink829.xml"/><Relationship Id="rId62" Type="http://schemas.openxmlformats.org/officeDocument/2006/relationships/customXml" Target="../ink/ink833.xml"/><Relationship Id="rId70" Type="http://schemas.openxmlformats.org/officeDocument/2006/relationships/customXml" Target="../ink/ink8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05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816.xml"/><Relationship Id="rId36" Type="http://schemas.openxmlformats.org/officeDocument/2006/relationships/customXml" Target="../ink/ink820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807.xml"/><Relationship Id="rId31" Type="http://schemas.openxmlformats.org/officeDocument/2006/relationships/image" Target="../media/image166.png"/><Relationship Id="rId44" Type="http://schemas.openxmlformats.org/officeDocument/2006/relationships/customXml" Target="../ink/ink824.xml"/><Relationship Id="rId52" Type="http://schemas.openxmlformats.org/officeDocument/2006/relationships/customXml" Target="../ink/ink828.xml"/><Relationship Id="rId60" Type="http://schemas.openxmlformats.org/officeDocument/2006/relationships/customXml" Target="../ink/ink832.xml"/><Relationship Id="rId65" Type="http://schemas.openxmlformats.org/officeDocument/2006/relationships/image" Target="../media/image183.png"/><Relationship Id="rId4" Type="http://schemas.openxmlformats.org/officeDocument/2006/relationships/customXml" Target="../ink/ink804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811.xml"/><Relationship Id="rId39" Type="http://schemas.openxmlformats.org/officeDocument/2006/relationships/image" Target="../media/image170.png"/><Relationship Id="rId34" Type="http://schemas.openxmlformats.org/officeDocument/2006/relationships/customXml" Target="../ink/ink819.xml"/><Relationship Id="rId50" Type="http://schemas.openxmlformats.org/officeDocument/2006/relationships/customXml" Target="../ink/ink827.xml"/><Relationship Id="rId55" Type="http://schemas.openxmlformats.org/officeDocument/2006/relationships/image" Target="../media/image178.png"/></Relationships>
</file>

<file path=ppt/slides/_rels/slide2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50.xml"/><Relationship Id="rId21" Type="http://schemas.openxmlformats.org/officeDocument/2006/relationships/image" Target="../media/image161.png"/><Relationship Id="rId42" Type="http://schemas.openxmlformats.org/officeDocument/2006/relationships/customXml" Target="../ink/ink858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871.xml"/><Relationship Id="rId2" Type="http://schemas.openxmlformats.org/officeDocument/2006/relationships/customXml" Target="../ink/ink838.xml"/><Relationship Id="rId16" Type="http://schemas.openxmlformats.org/officeDocument/2006/relationships/customXml" Target="../ink/ink845.xml"/><Relationship Id="rId29" Type="http://schemas.openxmlformats.org/officeDocument/2006/relationships/image" Target="../media/image165.png"/><Relationship Id="rId11" Type="http://schemas.openxmlformats.org/officeDocument/2006/relationships/image" Target="../media/image156.png"/><Relationship Id="rId24" Type="http://schemas.openxmlformats.org/officeDocument/2006/relationships/customXml" Target="../ink/ink849.xml"/><Relationship Id="rId32" Type="http://schemas.openxmlformats.org/officeDocument/2006/relationships/customXml" Target="../ink/ink853.xml"/><Relationship Id="rId37" Type="http://schemas.openxmlformats.org/officeDocument/2006/relationships/image" Target="../media/image169.png"/><Relationship Id="rId40" Type="http://schemas.openxmlformats.org/officeDocument/2006/relationships/customXml" Target="../ink/ink857.xml"/><Relationship Id="rId45" Type="http://schemas.openxmlformats.org/officeDocument/2006/relationships/image" Target="../media/image173.png"/><Relationship Id="rId53" Type="http://schemas.openxmlformats.org/officeDocument/2006/relationships/image" Target="../media/image177.png"/><Relationship Id="rId58" Type="http://schemas.openxmlformats.org/officeDocument/2006/relationships/customXml" Target="../ink/ink866.xml"/><Relationship Id="rId66" Type="http://schemas.openxmlformats.org/officeDocument/2006/relationships/customXml" Target="../ink/ink870.xml"/><Relationship Id="rId74" Type="http://schemas.openxmlformats.org/officeDocument/2006/relationships/customXml" Target="../ink/ink874.xml"/><Relationship Id="rId5" Type="http://schemas.openxmlformats.org/officeDocument/2006/relationships/image" Target="../media/image153.png"/><Relationship Id="rId61" Type="http://schemas.openxmlformats.org/officeDocument/2006/relationships/image" Target="../media/image181.png"/><Relationship Id="rId19" Type="http://schemas.openxmlformats.org/officeDocument/2006/relationships/image" Target="../media/image160.png"/><Relationship Id="rId14" Type="http://schemas.openxmlformats.org/officeDocument/2006/relationships/customXml" Target="../ink/ink844.xml"/><Relationship Id="rId22" Type="http://schemas.openxmlformats.org/officeDocument/2006/relationships/customXml" Target="../ink/ink848.xml"/><Relationship Id="rId27" Type="http://schemas.openxmlformats.org/officeDocument/2006/relationships/image" Target="../media/image164.png"/><Relationship Id="rId30" Type="http://schemas.openxmlformats.org/officeDocument/2006/relationships/customXml" Target="../ink/ink852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861.xml"/><Relationship Id="rId56" Type="http://schemas.openxmlformats.org/officeDocument/2006/relationships/customXml" Target="../ink/ink865.xml"/><Relationship Id="rId64" Type="http://schemas.openxmlformats.org/officeDocument/2006/relationships/customXml" Target="../ink/ink869.xml"/><Relationship Id="rId69" Type="http://schemas.openxmlformats.org/officeDocument/2006/relationships/image" Target="../media/image185.png"/><Relationship Id="rId8" Type="http://schemas.openxmlformats.org/officeDocument/2006/relationships/customXml" Target="../ink/ink841.xml"/><Relationship Id="rId51" Type="http://schemas.openxmlformats.org/officeDocument/2006/relationships/image" Target="../media/image176.png"/><Relationship Id="rId72" Type="http://schemas.openxmlformats.org/officeDocument/2006/relationships/customXml" Target="../ink/ink873.xml"/><Relationship Id="rId3" Type="http://schemas.openxmlformats.org/officeDocument/2006/relationships/image" Target="../media/image152.png"/><Relationship Id="rId12" Type="http://schemas.openxmlformats.org/officeDocument/2006/relationships/customXml" Target="../ink/ink843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856.xml"/><Relationship Id="rId46" Type="http://schemas.openxmlformats.org/officeDocument/2006/relationships/customXml" Target="../ink/ink860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847.xml"/><Relationship Id="rId41" Type="http://schemas.openxmlformats.org/officeDocument/2006/relationships/image" Target="../media/image171.png"/><Relationship Id="rId54" Type="http://schemas.openxmlformats.org/officeDocument/2006/relationships/customXml" Target="../ink/ink864.xml"/><Relationship Id="rId62" Type="http://schemas.openxmlformats.org/officeDocument/2006/relationships/customXml" Target="../ink/ink868.xml"/><Relationship Id="rId70" Type="http://schemas.openxmlformats.org/officeDocument/2006/relationships/customXml" Target="../ink/ink872.xml"/><Relationship Id="rId75" Type="http://schemas.openxmlformats.org/officeDocument/2006/relationships/image" Target="../media/image1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40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851.xml"/><Relationship Id="rId36" Type="http://schemas.openxmlformats.org/officeDocument/2006/relationships/customXml" Target="../ink/ink855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842.xml"/><Relationship Id="rId31" Type="http://schemas.openxmlformats.org/officeDocument/2006/relationships/image" Target="../media/image166.png"/><Relationship Id="rId44" Type="http://schemas.openxmlformats.org/officeDocument/2006/relationships/customXml" Target="../ink/ink859.xml"/><Relationship Id="rId52" Type="http://schemas.openxmlformats.org/officeDocument/2006/relationships/customXml" Target="../ink/ink863.xml"/><Relationship Id="rId60" Type="http://schemas.openxmlformats.org/officeDocument/2006/relationships/customXml" Target="../ink/ink867.xml"/><Relationship Id="rId65" Type="http://schemas.openxmlformats.org/officeDocument/2006/relationships/image" Target="../media/image183.png"/><Relationship Id="rId73" Type="http://schemas.openxmlformats.org/officeDocument/2006/relationships/image" Target="../media/image187.png"/><Relationship Id="rId4" Type="http://schemas.openxmlformats.org/officeDocument/2006/relationships/customXml" Target="../ink/ink839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846.xml"/><Relationship Id="rId39" Type="http://schemas.openxmlformats.org/officeDocument/2006/relationships/image" Target="../media/image170.png"/><Relationship Id="rId34" Type="http://schemas.openxmlformats.org/officeDocument/2006/relationships/customXml" Target="../ink/ink854.xml"/><Relationship Id="rId50" Type="http://schemas.openxmlformats.org/officeDocument/2006/relationships/customXml" Target="../ink/ink862.xml"/><Relationship Id="rId55" Type="http://schemas.openxmlformats.org/officeDocument/2006/relationships/image" Target="../media/image178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87.xml"/><Relationship Id="rId21" Type="http://schemas.openxmlformats.org/officeDocument/2006/relationships/image" Target="../media/image161.png"/><Relationship Id="rId42" Type="http://schemas.openxmlformats.org/officeDocument/2006/relationships/customXml" Target="../ink/ink895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908.xml"/><Relationship Id="rId16" Type="http://schemas.openxmlformats.org/officeDocument/2006/relationships/customXml" Target="../ink/ink882.xml"/><Relationship Id="rId11" Type="http://schemas.openxmlformats.org/officeDocument/2006/relationships/image" Target="../media/image156.png"/><Relationship Id="rId24" Type="http://schemas.openxmlformats.org/officeDocument/2006/relationships/customXml" Target="../ink/ink886.xml"/><Relationship Id="rId32" Type="http://schemas.openxmlformats.org/officeDocument/2006/relationships/customXml" Target="../ink/ink890.xml"/><Relationship Id="rId37" Type="http://schemas.openxmlformats.org/officeDocument/2006/relationships/image" Target="../media/image169.png"/><Relationship Id="rId40" Type="http://schemas.openxmlformats.org/officeDocument/2006/relationships/customXml" Target="../ink/ink894.xml"/><Relationship Id="rId45" Type="http://schemas.openxmlformats.org/officeDocument/2006/relationships/image" Target="../media/image173.png"/><Relationship Id="rId53" Type="http://schemas.openxmlformats.org/officeDocument/2006/relationships/image" Target="../media/image177.png"/><Relationship Id="rId58" Type="http://schemas.openxmlformats.org/officeDocument/2006/relationships/customXml" Target="../ink/ink903.xml"/><Relationship Id="rId66" Type="http://schemas.openxmlformats.org/officeDocument/2006/relationships/customXml" Target="../ink/ink907.xml"/><Relationship Id="rId74" Type="http://schemas.openxmlformats.org/officeDocument/2006/relationships/customXml" Target="../ink/ink911.xml"/><Relationship Id="rId79" Type="http://schemas.openxmlformats.org/officeDocument/2006/relationships/image" Target="../media/image190.png"/><Relationship Id="rId5" Type="http://schemas.openxmlformats.org/officeDocument/2006/relationships/image" Target="../media/image153.png"/><Relationship Id="rId61" Type="http://schemas.openxmlformats.org/officeDocument/2006/relationships/image" Target="../media/image181.png"/><Relationship Id="rId19" Type="http://schemas.openxmlformats.org/officeDocument/2006/relationships/image" Target="../media/image160.png"/><Relationship Id="rId14" Type="http://schemas.openxmlformats.org/officeDocument/2006/relationships/customXml" Target="../ink/ink881.xml"/><Relationship Id="rId22" Type="http://schemas.openxmlformats.org/officeDocument/2006/relationships/customXml" Target="../ink/ink885.xml"/><Relationship Id="rId27" Type="http://schemas.openxmlformats.org/officeDocument/2006/relationships/image" Target="../media/image164.png"/><Relationship Id="rId30" Type="http://schemas.openxmlformats.org/officeDocument/2006/relationships/customXml" Target="../ink/ink889.xml"/><Relationship Id="rId35" Type="http://schemas.openxmlformats.org/officeDocument/2006/relationships/image" Target="../media/image168.png"/><Relationship Id="rId43" Type="http://schemas.openxmlformats.org/officeDocument/2006/relationships/image" Target="../media/image172.png"/><Relationship Id="rId48" Type="http://schemas.openxmlformats.org/officeDocument/2006/relationships/customXml" Target="../ink/ink898.xml"/><Relationship Id="rId56" Type="http://schemas.openxmlformats.org/officeDocument/2006/relationships/customXml" Target="../ink/ink902.xml"/><Relationship Id="rId64" Type="http://schemas.openxmlformats.org/officeDocument/2006/relationships/customXml" Target="../ink/ink906.xml"/><Relationship Id="rId69" Type="http://schemas.openxmlformats.org/officeDocument/2006/relationships/image" Target="../media/image185.png"/><Relationship Id="rId77" Type="http://schemas.openxmlformats.org/officeDocument/2006/relationships/image" Target="../media/image189.png"/><Relationship Id="rId8" Type="http://schemas.openxmlformats.org/officeDocument/2006/relationships/customXml" Target="../ink/ink878.xml"/><Relationship Id="rId51" Type="http://schemas.openxmlformats.org/officeDocument/2006/relationships/image" Target="../media/image176.png"/><Relationship Id="rId72" Type="http://schemas.openxmlformats.org/officeDocument/2006/relationships/customXml" Target="../ink/ink910.xml"/><Relationship Id="rId3" Type="http://schemas.openxmlformats.org/officeDocument/2006/relationships/image" Target="../media/image152.png"/><Relationship Id="rId12" Type="http://schemas.openxmlformats.org/officeDocument/2006/relationships/customXml" Target="../ink/ink880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893.xml"/><Relationship Id="rId46" Type="http://schemas.openxmlformats.org/officeDocument/2006/relationships/customXml" Target="../ink/ink897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884.xml"/><Relationship Id="rId41" Type="http://schemas.openxmlformats.org/officeDocument/2006/relationships/image" Target="../media/image171.png"/><Relationship Id="rId54" Type="http://schemas.openxmlformats.org/officeDocument/2006/relationships/customXml" Target="../ink/ink901.xml"/><Relationship Id="rId62" Type="http://schemas.openxmlformats.org/officeDocument/2006/relationships/customXml" Target="../ink/ink905.xml"/><Relationship Id="rId70" Type="http://schemas.openxmlformats.org/officeDocument/2006/relationships/customXml" Target="../ink/ink909.xml"/><Relationship Id="rId75" Type="http://schemas.openxmlformats.org/officeDocument/2006/relationships/image" Target="../media/image18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877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888.xml"/><Relationship Id="rId36" Type="http://schemas.openxmlformats.org/officeDocument/2006/relationships/customXml" Target="../ink/ink892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879.xml"/><Relationship Id="rId31" Type="http://schemas.openxmlformats.org/officeDocument/2006/relationships/image" Target="../media/image166.png"/><Relationship Id="rId44" Type="http://schemas.openxmlformats.org/officeDocument/2006/relationships/customXml" Target="../ink/ink896.xml"/><Relationship Id="rId52" Type="http://schemas.openxmlformats.org/officeDocument/2006/relationships/customXml" Target="../ink/ink900.xml"/><Relationship Id="rId60" Type="http://schemas.openxmlformats.org/officeDocument/2006/relationships/customXml" Target="../ink/ink904.xml"/><Relationship Id="rId65" Type="http://schemas.openxmlformats.org/officeDocument/2006/relationships/image" Target="../media/image183.png"/><Relationship Id="rId73" Type="http://schemas.openxmlformats.org/officeDocument/2006/relationships/image" Target="../media/image187.png"/><Relationship Id="rId78" Type="http://schemas.openxmlformats.org/officeDocument/2006/relationships/customXml" Target="../ink/ink913.xml"/><Relationship Id="rId4" Type="http://schemas.openxmlformats.org/officeDocument/2006/relationships/customXml" Target="../ink/ink876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883.xml"/><Relationship Id="rId39" Type="http://schemas.openxmlformats.org/officeDocument/2006/relationships/image" Target="../media/image170.png"/><Relationship Id="rId34" Type="http://schemas.openxmlformats.org/officeDocument/2006/relationships/customXml" Target="../ink/ink891.xml"/><Relationship Id="rId50" Type="http://schemas.openxmlformats.org/officeDocument/2006/relationships/customXml" Target="../ink/ink899.xml"/><Relationship Id="rId55" Type="http://schemas.openxmlformats.org/officeDocument/2006/relationships/image" Target="../media/image178.png"/><Relationship Id="rId76" Type="http://schemas.openxmlformats.org/officeDocument/2006/relationships/customXml" Target="../ink/ink912.xml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2" Type="http://schemas.openxmlformats.org/officeDocument/2006/relationships/customXml" Target="../ink/ink875.xml"/><Relationship Id="rId29" Type="http://schemas.openxmlformats.org/officeDocument/2006/relationships/image" Target="../media/image165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26.xml"/><Relationship Id="rId21" Type="http://schemas.openxmlformats.org/officeDocument/2006/relationships/image" Target="../media/image161.png"/><Relationship Id="rId42" Type="http://schemas.openxmlformats.org/officeDocument/2006/relationships/customXml" Target="../ink/ink934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947.xml"/><Relationship Id="rId84" Type="http://schemas.openxmlformats.org/officeDocument/2006/relationships/customXml" Target="../ink/ink955.xml"/><Relationship Id="rId89" Type="http://schemas.openxmlformats.org/officeDocument/2006/relationships/image" Target="../media/image195.png"/><Relationship Id="rId16" Type="http://schemas.openxmlformats.org/officeDocument/2006/relationships/customXml" Target="../ink/ink921.xml"/><Relationship Id="rId11" Type="http://schemas.openxmlformats.org/officeDocument/2006/relationships/image" Target="../media/image156.png"/><Relationship Id="rId32" Type="http://schemas.openxmlformats.org/officeDocument/2006/relationships/customXml" Target="../ink/ink929.xml"/><Relationship Id="rId37" Type="http://schemas.openxmlformats.org/officeDocument/2006/relationships/image" Target="../media/image169.png"/><Relationship Id="rId53" Type="http://schemas.openxmlformats.org/officeDocument/2006/relationships/image" Target="../media/image177.png"/><Relationship Id="rId58" Type="http://schemas.openxmlformats.org/officeDocument/2006/relationships/customXml" Target="../ink/ink942.xml"/><Relationship Id="rId74" Type="http://schemas.openxmlformats.org/officeDocument/2006/relationships/customXml" Target="../ink/ink950.xml"/><Relationship Id="rId79" Type="http://schemas.openxmlformats.org/officeDocument/2006/relationships/image" Target="../media/image190.png"/><Relationship Id="rId5" Type="http://schemas.openxmlformats.org/officeDocument/2006/relationships/image" Target="../media/image153.png"/><Relationship Id="rId90" Type="http://schemas.openxmlformats.org/officeDocument/2006/relationships/customXml" Target="../ink/ink958.xml"/><Relationship Id="rId95" Type="http://schemas.openxmlformats.org/officeDocument/2006/relationships/image" Target="../media/image198.png"/><Relationship Id="rId22" Type="http://schemas.openxmlformats.org/officeDocument/2006/relationships/customXml" Target="../ink/ink924.xml"/><Relationship Id="rId27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customXml" Target="../ink/ink937.xml"/><Relationship Id="rId64" Type="http://schemas.openxmlformats.org/officeDocument/2006/relationships/customXml" Target="../ink/ink945.xml"/><Relationship Id="rId69" Type="http://schemas.openxmlformats.org/officeDocument/2006/relationships/image" Target="../media/image185.png"/><Relationship Id="rId80" Type="http://schemas.openxmlformats.org/officeDocument/2006/relationships/customXml" Target="../ink/ink953.xml"/><Relationship Id="rId85" Type="http://schemas.openxmlformats.org/officeDocument/2006/relationships/image" Target="../media/image193.png"/><Relationship Id="rId12" Type="http://schemas.openxmlformats.org/officeDocument/2006/relationships/customXml" Target="../ink/ink919.xml"/><Relationship Id="rId17" Type="http://schemas.openxmlformats.org/officeDocument/2006/relationships/image" Target="../media/image159.png"/><Relationship Id="rId25" Type="http://schemas.openxmlformats.org/officeDocument/2006/relationships/image" Target="../media/image163.png"/><Relationship Id="rId33" Type="http://schemas.openxmlformats.org/officeDocument/2006/relationships/image" Target="../media/image167.png"/><Relationship Id="rId38" Type="http://schemas.openxmlformats.org/officeDocument/2006/relationships/customXml" Target="../ink/ink932.xml"/><Relationship Id="rId46" Type="http://schemas.openxmlformats.org/officeDocument/2006/relationships/customXml" Target="../ink/ink936.xml"/><Relationship Id="rId59" Type="http://schemas.openxmlformats.org/officeDocument/2006/relationships/image" Target="../media/image180.png"/><Relationship Id="rId67" Type="http://schemas.openxmlformats.org/officeDocument/2006/relationships/image" Target="../media/image184.png"/><Relationship Id="rId20" Type="http://schemas.openxmlformats.org/officeDocument/2006/relationships/customXml" Target="../ink/ink923.xml"/><Relationship Id="rId41" Type="http://schemas.openxmlformats.org/officeDocument/2006/relationships/image" Target="../media/image171.png"/><Relationship Id="rId54" Type="http://schemas.openxmlformats.org/officeDocument/2006/relationships/customXml" Target="../ink/ink940.xml"/><Relationship Id="rId62" Type="http://schemas.openxmlformats.org/officeDocument/2006/relationships/customXml" Target="../ink/ink944.xml"/><Relationship Id="rId70" Type="http://schemas.openxmlformats.org/officeDocument/2006/relationships/customXml" Target="../ink/ink948.xml"/><Relationship Id="rId75" Type="http://schemas.openxmlformats.org/officeDocument/2006/relationships/image" Target="../media/image188.png"/><Relationship Id="rId83" Type="http://schemas.openxmlformats.org/officeDocument/2006/relationships/image" Target="../media/image192.png"/><Relationship Id="rId88" Type="http://schemas.openxmlformats.org/officeDocument/2006/relationships/customXml" Target="../ink/ink957.xml"/><Relationship Id="rId91" Type="http://schemas.openxmlformats.org/officeDocument/2006/relationships/image" Target="../media/image196.png"/><Relationship Id="rId96" Type="http://schemas.openxmlformats.org/officeDocument/2006/relationships/customXml" Target="../ink/ink96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16.xml"/><Relationship Id="rId15" Type="http://schemas.openxmlformats.org/officeDocument/2006/relationships/image" Target="../media/image158.png"/><Relationship Id="rId23" Type="http://schemas.openxmlformats.org/officeDocument/2006/relationships/image" Target="../media/image162.png"/><Relationship Id="rId28" Type="http://schemas.openxmlformats.org/officeDocument/2006/relationships/customXml" Target="../ink/ink927.xml"/><Relationship Id="rId36" Type="http://schemas.openxmlformats.org/officeDocument/2006/relationships/customXml" Target="../ink/ink931.xml"/><Relationship Id="rId49" Type="http://schemas.openxmlformats.org/officeDocument/2006/relationships/image" Target="../media/image175.png"/><Relationship Id="rId57" Type="http://schemas.openxmlformats.org/officeDocument/2006/relationships/image" Target="../media/image179.png"/><Relationship Id="rId10" Type="http://schemas.openxmlformats.org/officeDocument/2006/relationships/customXml" Target="../ink/ink918.xml"/><Relationship Id="rId31" Type="http://schemas.openxmlformats.org/officeDocument/2006/relationships/image" Target="../media/image166.png"/><Relationship Id="rId44" Type="http://schemas.openxmlformats.org/officeDocument/2006/relationships/customXml" Target="../ink/ink935.xml"/><Relationship Id="rId52" Type="http://schemas.openxmlformats.org/officeDocument/2006/relationships/customXml" Target="../ink/ink939.xml"/><Relationship Id="rId60" Type="http://schemas.openxmlformats.org/officeDocument/2006/relationships/customXml" Target="../ink/ink943.xml"/><Relationship Id="rId65" Type="http://schemas.openxmlformats.org/officeDocument/2006/relationships/image" Target="../media/image183.png"/><Relationship Id="rId73" Type="http://schemas.openxmlformats.org/officeDocument/2006/relationships/image" Target="../media/image187.png"/><Relationship Id="rId78" Type="http://schemas.openxmlformats.org/officeDocument/2006/relationships/customXml" Target="../ink/ink952.xml"/><Relationship Id="rId81" Type="http://schemas.openxmlformats.org/officeDocument/2006/relationships/image" Target="../media/image191.png"/><Relationship Id="rId86" Type="http://schemas.openxmlformats.org/officeDocument/2006/relationships/customXml" Target="../ink/ink956.xml"/><Relationship Id="rId94" Type="http://schemas.openxmlformats.org/officeDocument/2006/relationships/customXml" Target="../ink/ink960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4" Type="http://schemas.openxmlformats.org/officeDocument/2006/relationships/customXml" Target="../ink/ink915.xml"/><Relationship Id="rId9" Type="http://schemas.openxmlformats.org/officeDocument/2006/relationships/image" Target="../media/image155.png"/><Relationship Id="rId13" Type="http://schemas.openxmlformats.org/officeDocument/2006/relationships/image" Target="../media/image157.png"/><Relationship Id="rId18" Type="http://schemas.openxmlformats.org/officeDocument/2006/relationships/customXml" Target="../ink/ink922.xml"/><Relationship Id="rId39" Type="http://schemas.openxmlformats.org/officeDocument/2006/relationships/image" Target="../media/image170.png"/><Relationship Id="rId34" Type="http://schemas.openxmlformats.org/officeDocument/2006/relationships/customXml" Target="../ink/ink930.xml"/><Relationship Id="rId50" Type="http://schemas.openxmlformats.org/officeDocument/2006/relationships/customXml" Target="../ink/ink938.xml"/><Relationship Id="rId55" Type="http://schemas.openxmlformats.org/officeDocument/2006/relationships/image" Target="../media/image178.png"/><Relationship Id="rId76" Type="http://schemas.openxmlformats.org/officeDocument/2006/relationships/customXml" Target="../ink/ink951.xml"/><Relationship Id="rId97" Type="http://schemas.openxmlformats.org/officeDocument/2006/relationships/image" Target="../media/image199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959.xml"/><Relationship Id="rId2" Type="http://schemas.openxmlformats.org/officeDocument/2006/relationships/customXml" Target="../ink/ink914.xml"/><Relationship Id="rId29" Type="http://schemas.openxmlformats.org/officeDocument/2006/relationships/image" Target="../media/image165.png"/><Relationship Id="rId24" Type="http://schemas.openxmlformats.org/officeDocument/2006/relationships/customXml" Target="../ink/ink925.xml"/><Relationship Id="rId40" Type="http://schemas.openxmlformats.org/officeDocument/2006/relationships/customXml" Target="../ink/ink933.xml"/><Relationship Id="rId45" Type="http://schemas.openxmlformats.org/officeDocument/2006/relationships/image" Target="../media/image173.png"/><Relationship Id="rId66" Type="http://schemas.openxmlformats.org/officeDocument/2006/relationships/customXml" Target="../ink/ink946.xml"/><Relationship Id="rId87" Type="http://schemas.openxmlformats.org/officeDocument/2006/relationships/image" Target="../media/image194.png"/><Relationship Id="rId61" Type="http://schemas.openxmlformats.org/officeDocument/2006/relationships/image" Target="../media/image181.png"/><Relationship Id="rId82" Type="http://schemas.openxmlformats.org/officeDocument/2006/relationships/customXml" Target="../ink/ink954.xml"/><Relationship Id="rId19" Type="http://schemas.openxmlformats.org/officeDocument/2006/relationships/image" Target="../media/image160.png"/><Relationship Id="rId14" Type="http://schemas.openxmlformats.org/officeDocument/2006/relationships/customXml" Target="../ink/ink920.xml"/><Relationship Id="rId30" Type="http://schemas.openxmlformats.org/officeDocument/2006/relationships/customXml" Target="../ink/ink928.xml"/><Relationship Id="rId35" Type="http://schemas.openxmlformats.org/officeDocument/2006/relationships/image" Target="../media/image168.png"/><Relationship Id="rId56" Type="http://schemas.openxmlformats.org/officeDocument/2006/relationships/customXml" Target="../ink/ink941.xml"/><Relationship Id="rId77" Type="http://schemas.openxmlformats.org/officeDocument/2006/relationships/image" Target="../media/image189.png"/><Relationship Id="rId100" Type="http://schemas.openxmlformats.org/officeDocument/2006/relationships/customXml" Target="../ink/ink963.xml"/><Relationship Id="rId8" Type="http://schemas.openxmlformats.org/officeDocument/2006/relationships/customXml" Target="../ink/ink917.xml"/><Relationship Id="rId51" Type="http://schemas.openxmlformats.org/officeDocument/2006/relationships/image" Target="../media/image176.png"/><Relationship Id="rId72" Type="http://schemas.openxmlformats.org/officeDocument/2006/relationships/customXml" Target="../ink/ink949.xml"/><Relationship Id="rId93" Type="http://schemas.openxmlformats.org/officeDocument/2006/relationships/image" Target="../media/image197.png"/><Relationship Id="rId98" Type="http://schemas.openxmlformats.org/officeDocument/2006/relationships/customXml" Target="../ink/ink962.xml"/><Relationship Id="rId3" Type="http://schemas.openxmlformats.org/officeDocument/2006/relationships/image" Target="../media/image15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7.xml"/><Relationship Id="rId13" Type="http://schemas.openxmlformats.org/officeDocument/2006/relationships/image" Target="../media/image17.png"/><Relationship Id="rId3" Type="http://schemas.openxmlformats.org/officeDocument/2006/relationships/image" Target="../media/image3.png"/><Relationship Id="rId7" Type="http://schemas.openxmlformats.org/officeDocument/2006/relationships/image" Target="../media/image14.png"/><Relationship Id="rId12" Type="http://schemas.openxmlformats.org/officeDocument/2006/relationships/customXml" Target="../ink/ink19.xml"/><Relationship Id="rId2" Type="http://schemas.openxmlformats.org/officeDocument/2006/relationships/customXml" Target="../ink/ink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.xml"/><Relationship Id="rId11" Type="http://schemas.openxmlformats.org/officeDocument/2006/relationships/image" Target="../media/image16.png"/><Relationship Id="rId5" Type="http://schemas.openxmlformats.org/officeDocument/2006/relationships/image" Target="../media/image4.png"/><Relationship Id="rId10" Type="http://schemas.openxmlformats.org/officeDocument/2006/relationships/customXml" Target="../ink/ink18.xml"/><Relationship Id="rId4" Type="http://schemas.openxmlformats.org/officeDocument/2006/relationships/customXml" Target="../ink/ink15.xml"/><Relationship Id="rId9" Type="http://schemas.openxmlformats.org/officeDocument/2006/relationships/image" Target="../media/image15.png"/></Relationships>
</file>

<file path=ppt/slides/_rels/slide3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976.xml"/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984.xml"/><Relationship Id="rId47" Type="http://schemas.openxmlformats.org/officeDocument/2006/relationships/image" Target="../media/image174.png"/><Relationship Id="rId63" Type="http://schemas.openxmlformats.org/officeDocument/2006/relationships/image" Target="../media/image182.png"/><Relationship Id="rId68" Type="http://schemas.openxmlformats.org/officeDocument/2006/relationships/customXml" Target="../ink/ink997.xml"/><Relationship Id="rId84" Type="http://schemas.openxmlformats.org/officeDocument/2006/relationships/customXml" Target="../ink/ink1005.xml"/><Relationship Id="rId89" Type="http://schemas.openxmlformats.org/officeDocument/2006/relationships/image" Target="../media/image195.png"/><Relationship Id="rId112" Type="http://schemas.openxmlformats.org/officeDocument/2006/relationships/customXml" Target="../ink/ink1019.xml"/><Relationship Id="rId16" Type="http://schemas.openxmlformats.org/officeDocument/2006/relationships/customXml" Target="../ink/ink971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979.xml"/><Relationship Id="rId37" Type="http://schemas.openxmlformats.org/officeDocument/2006/relationships/image" Target="../media/image169.png"/><Relationship Id="rId53" Type="http://schemas.openxmlformats.org/officeDocument/2006/relationships/image" Target="../media/image177.png"/><Relationship Id="rId58" Type="http://schemas.openxmlformats.org/officeDocument/2006/relationships/customXml" Target="../ink/ink992.xml"/><Relationship Id="rId74" Type="http://schemas.openxmlformats.org/officeDocument/2006/relationships/customXml" Target="../ink/ink1000.xml"/><Relationship Id="rId79" Type="http://schemas.openxmlformats.org/officeDocument/2006/relationships/image" Target="../media/image190.png"/><Relationship Id="rId102" Type="http://schemas.openxmlformats.org/officeDocument/2006/relationships/customXml" Target="../ink/ink1014.xml"/><Relationship Id="rId123" Type="http://schemas.openxmlformats.org/officeDocument/2006/relationships/image" Target="../media/image212.png"/><Relationship Id="rId5" Type="http://schemas.openxmlformats.org/officeDocument/2006/relationships/image" Target="../media/image153.png"/><Relationship Id="rId90" Type="http://schemas.openxmlformats.org/officeDocument/2006/relationships/customXml" Target="../ink/ink1008.xml"/><Relationship Id="rId95" Type="http://schemas.openxmlformats.org/officeDocument/2006/relationships/image" Target="../media/image198.png"/><Relationship Id="rId22" Type="http://schemas.openxmlformats.org/officeDocument/2006/relationships/customXml" Target="../ink/ink974.xml"/><Relationship Id="rId27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customXml" Target="../ink/ink987.xml"/><Relationship Id="rId64" Type="http://schemas.openxmlformats.org/officeDocument/2006/relationships/customXml" Target="../ink/ink995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18" Type="http://schemas.openxmlformats.org/officeDocument/2006/relationships/customXml" Target="../ink/ink1022.xml"/><Relationship Id="rId80" Type="http://schemas.openxmlformats.org/officeDocument/2006/relationships/customXml" Target="../ink/ink1003.xml"/><Relationship Id="rId85" Type="http://schemas.openxmlformats.org/officeDocument/2006/relationships/image" Target="../media/image193.png"/><Relationship Id="rId12" Type="http://schemas.openxmlformats.org/officeDocument/2006/relationships/customXml" Target="../ink/ink969.xml"/><Relationship Id="rId17" Type="http://schemas.openxmlformats.org/officeDocument/2006/relationships/image" Target="../media/image159.png"/><Relationship Id="rId33" Type="http://schemas.openxmlformats.org/officeDocument/2006/relationships/image" Target="../media/image167.png"/><Relationship Id="rId38" Type="http://schemas.openxmlformats.org/officeDocument/2006/relationships/customXml" Target="../ink/ink982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08" Type="http://schemas.openxmlformats.org/officeDocument/2006/relationships/customXml" Target="../ink/ink1017.xml"/><Relationship Id="rId124" Type="http://schemas.openxmlformats.org/officeDocument/2006/relationships/customXml" Target="../ink/ink1025.xml"/><Relationship Id="rId54" Type="http://schemas.openxmlformats.org/officeDocument/2006/relationships/customXml" Target="../ink/ink990.xml"/><Relationship Id="rId70" Type="http://schemas.openxmlformats.org/officeDocument/2006/relationships/customXml" Target="../ink/ink998.xml"/><Relationship Id="rId75" Type="http://schemas.openxmlformats.org/officeDocument/2006/relationships/image" Target="../media/image188.png"/><Relationship Id="rId91" Type="http://schemas.openxmlformats.org/officeDocument/2006/relationships/image" Target="../media/image196.png"/><Relationship Id="rId96" Type="http://schemas.openxmlformats.org/officeDocument/2006/relationships/customXml" Target="../ink/ink101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66.xml"/><Relationship Id="rId23" Type="http://schemas.openxmlformats.org/officeDocument/2006/relationships/image" Target="../media/image162.png"/><Relationship Id="rId28" Type="http://schemas.openxmlformats.org/officeDocument/2006/relationships/customXml" Target="../ink/ink977.xml"/><Relationship Id="rId49" Type="http://schemas.openxmlformats.org/officeDocument/2006/relationships/image" Target="../media/image175.png"/><Relationship Id="rId114" Type="http://schemas.openxmlformats.org/officeDocument/2006/relationships/customXml" Target="../ink/ink1020.xml"/><Relationship Id="rId119" Type="http://schemas.openxmlformats.org/officeDocument/2006/relationships/image" Target="../media/image210.png"/><Relationship Id="rId44" Type="http://schemas.openxmlformats.org/officeDocument/2006/relationships/customXml" Target="../ink/ink985.xml"/><Relationship Id="rId60" Type="http://schemas.openxmlformats.org/officeDocument/2006/relationships/customXml" Target="../ink/ink993.xml"/><Relationship Id="rId65" Type="http://schemas.openxmlformats.org/officeDocument/2006/relationships/image" Target="../media/image183.png"/><Relationship Id="rId81" Type="http://schemas.openxmlformats.org/officeDocument/2006/relationships/image" Target="../media/image191.png"/><Relationship Id="rId86" Type="http://schemas.openxmlformats.org/officeDocument/2006/relationships/customXml" Target="../ink/ink1006.xml"/><Relationship Id="rId13" Type="http://schemas.openxmlformats.org/officeDocument/2006/relationships/image" Target="../media/image157.png"/><Relationship Id="rId18" Type="http://schemas.openxmlformats.org/officeDocument/2006/relationships/customXml" Target="../ink/ink972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980.xml"/><Relationship Id="rId50" Type="http://schemas.openxmlformats.org/officeDocument/2006/relationships/customXml" Target="../ink/ink988.xml"/><Relationship Id="rId55" Type="http://schemas.openxmlformats.org/officeDocument/2006/relationships/image" Target="../media/image178.png"/><Relationship Id="rId76" Type="http://schemas.openxmlformats.org/officeDocument/2006/relationships/customXml" Target="../ink/ink1001.xml"/><Relationship Id="rId97" Type="http://schemas.openxmlformats.org/officeDocument/2006/relationships/image" Target="../media/image199.png"/><Relationship Id="rId104" Type="http://schemas.openxmlformats.org/officeDocument/2006/relationships/customXml" Target="../ink/ink1015.xml"/><Relationship Id="rId120" Type="http://schemas.openxmlformats.org/officeDocument/2006/relationships/customXml" Target="../ink/ink1023.xml"/><Relationship Id="rId125" Type="http://schemas.openxmlformats.org/officeDocument/2006/relationships/image" Target="../media/image213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009.xml"/><Relationship Id="rId2" Type="http://schemas.openxmlformats.org/officeDocument/2006/relationships/customXml" Target="../ink/ink964.xml"/><Relationship Id="rId29" Type="http://schemas.openxmlformats.org/officeDocument/2006/relationships/image" Target="../media/image165.png"/><Relationship Id="rId24" Type="http://schemas.openxmlformats.org/officeDocument/2006/relationships/customXml" Target="../ink/ink975.xml"/><Relationship Id="rId40" Type="http://schemas.openxmlformats.org/officeDocument/2006/relationships/customXml" Target="../ink/ink983.xml"/><Relationship Id="rId45" Type="http://schemas.openxmlformats.org/officeDocument/2006/relationships/image" Target="../media/image173.png"/><Relationship Id="rId66" Type="http://schemas.openxmlformats.org/officeDocument/2006/relationships/customXml" Target="../ink/ink996.xml"/><Relationship Id="rId87" Type="http://schemas.openxmlformats.org/officeDocument/2006/relationships/image" Target="../media/image194.png"/><Relationship Id="rId110" Type="http://schemas.openxmlformats.org/officeDocument/2006/relationships/customXml" Target="../ink/ink1018.xml"/><Relationship Id="rId115" Type="http://schemas.openxmlformats.org/officeDocument/2006/relationships/image" Target="../media/image208.png"/><Relationship Id="rId61" Type="http://schemas.openxmlformats.org/officeDocument/2006/relationships/image" Target="../media/image181.png"/><Relationship Id="rId82" Type="http://schemas.openxmlformats.org/officeDocument/2006/relationships/customXml" Target="../ink/ink1004.xml"/><Relationship Id="rId19" Type="http://schemas.openxmlformats.org/officeDocument/2006/relationships/image" Target="../media/image160.png"/><Relationship Id="rId14" Type="http://schemas.openxmlformats.org/officeDocument/2006/relationships/customXml" Target="../ink/ink970.xml"/><Relationship Id="rId30" Type="http://schemas.openxmlformats.org/officeDocument/2006/relationships/customXml" Target="../ink/ink978.xml"/><Relationship Id="rId35" Type="http://schemas.openxmlformats.org/officeDocument/2006/relationships/image" Target="../media/image168.png"/><Relationship Id="rId56" Type="http://schemas.openxmlformats.org/officeDocument/2006/relationships/customXml" Target="../ink/ink991.xml"/><Relationship Id="rId77" Type="http://schemas.openxmlformats.org/officeDocument/2006/relationships/image" Target="../media/image189.png"/><Relationship Id="rId100" Type="http://schemas.openxmlformats.org/officeDocument/2006/relationships/customXml" Target="../ink/ink1013.xml"/><Relationship Id="rId105" Type="http://schemas.openxmlformats.org/officeDocument/2006/relationships/image" Target="../media/image203.png"/><Relationship Id="rId126" Type="http://schemas.openxmlformats.org/officeDocument/2006/relationships/customXml" Target="../ink/ink1026.xml"/><Relationship Id="rId8" Type="http://schemas.openxmlformats.org/officeDocument/2006/relationships/customXml" Target="../ink/ink967.xml"/><Relationship Id="rId51" Type="http://schemas.openxmlformats.org/officeDocument/2006/relationships/image" Target="../media/image176.png"/><Relationship Id="rId72" Type="http://schemas.openxmlformats.org/officeDocument/2006/relationships/customXml" Target="../ink/ink999.xml"/><Relationship Id="rId93" Type="http://schemas.openxmlformats.org/officeDocument/2006/relationships/image" Target="../media/image197.png"/><Relationship Id="rId98" Type="http://schemas.openxmlformats.org/officeDocument/2006/relationships/customXml" Target="../ink/ink1012.xml"/><Relationship Id="rId121" Type="http://schemas.openxmlformats.org/officeDocument/2006/relationships/image" Target="../media/image211.png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986.xml"/><Relationship Id="rId67" Type="http://schemas.openxmlformats.org/officeDocument/2006/relationships/image" Target="../media/image184.png"/><Relationship Id="rId116" Type="http://schemas.openxmlformats.org/officeDocument/2006/relationships/customXml" Target="../ink/ink1021.xml"/><Relationship Id="rId20" Type="http://schemas.openxmlformats.org/officeDocument/2006/relationships/customXml" Target="../ink/ink973.xml"/><Relationship Id="rId41" Type="http://schemas.openxmlformats.org/officeDocument/2006/relationships/image" Target="../media/image171.png"/><Relationship Id="rId62" Type="http://schemas.openxmlformats.org/officeDocument/2006/relationships/customXml" Target="../ink/ink994.xml"/><Relationship Id="rId83" Type="http://schemas.openxmlformats.org/officeDocument/2006/relationships/image" Target="../media/image192.png"/><Relationship Id="rId88" Type="http://schemas.openxmlformats.org/officeDocument/2006/relationships/customXml" Target="../ink/ink1007.xml"/><Relationship Id="rId111" Type="http://schemas.openxmlformats.org/officeDocument/2006/relationships/image" Target="../media/image206.png"/><Relationship Id="rId15" Type="http://schemas.openxmlformats.org/officeDocument/2006/relationships/image" Target="../media/image158.png"/><Relationship Id="rId36" Type="http://schemas.openxmlformats.org/officeDocument/2006/relationships/customXml" Target="../ink/ink981.xml"/><Relationship Id="rId57" Type="http://schemas.openxmlformats.org/officeDocument/2006/relationships/image" Target="../media/image179.png"/><Relationship Id="rId106" Type="http://schemas.openxmlformats.org/officeDocument/2006/relationships/customXml" Target="../ink/ink1016.xml"/><Relationship Id="rId127" Type="http://schemas.openxmlformats.org/officeDocument/2006/relationships/image" Target="../media/image214.png"/><Relationship Id="rId10" Type="http://schemas.openxmlformats.org/officeDocument/2006/relationships/customXml" Target="../ink/ink968.xml"/><Relationship Id="rId31" Type="http://schemas.openxmlformats.org/officeDocument/2006/relationships/image" Target="../media/image166.png"/><Relationship Id="rId52" Type="http://schemas.openxmlformats.org/officeDocument/2006/relationships/customXml" Target="../ink/ink989.xml"/><Relationship Id="rId73" Type="http://schemas.openxmlformats.org/officeDocument/2006/relationships/image" Target="../media/image187.png"/><Relationship Id="rId78" Type="http://schemas.openxmlformats.org/officeDocument/2006/relationships/customXml" Target="../ink/ink1002.xml"/><Relationship Id="rId94" Type="http://schemas.openxmlformats.org/officeDocument/2006/relationships/customXml" Target="../ink/ink1010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024.xml"/><Relationship Id="rId4" Type="http://schemas.openxmlformats.org/officeDocument/2006/relationships/customXml" Target="../ink/ink965.xml"/><Relationship Id="rId9" Type="http://schemas.openxmlformats.org/officeDocument/2006/relationships/image" Target="../media/image155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047.xml"/><Relationship Id="rId63" Type="http://schemas.openxmlformats.org/officeDocument/2006/relationships/image" Target="../media/image182.png"/><Relationship Id="rId84" Type="http://schemas.openxmlformats.org/officeDocument/2006/relationships/customXml" Target="../ink/ink1068.xml"/><Relationship Id="rId16" Type="http://schemas.openxmlformats.org/officeDocument/2006/relationships/customXml" Target="../ink/ink1034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042.xml"/><Relationship Id="rId37" Type="http://schemas.openxmlformats.org/officeDocument/2006/relationships/image" Target="../media/image169.png"/><Relationship Id="rId53" Type="http://schemas.openxmlformats.org/officeDocument/2006/relationships/image" Target="../media/image177.png"/><Relationship Id="rId58" Type="http://schemas.openxmlformats.org/officeDocument/2006/relationships/customXml" Target="../ink/ink1055.xml"/><Relationship Id="rId74" Type="http://schemas.openxmlformats.org/officeDocument/2006/relationships/customXml" Target="../ink/ink1063.xml"/><Relationship Id="rId79" Type="http://schemas.openxmlformats.org/officeDocument/2006/relationships/image" Target="../media/image190.png"/><Relationship Id="rId102" Type="http://schemas.openxmlformats.org/officeDocument/2006/relationships/customXml" Target="../ink/ink1077.xml"/><Relationship Id="rId123" Type="http://schemas.openxmlformats.org/officeDocument/2006/relationships/image" Target="../media/image212.png"/><Relationship Id="rId128" Type="http://schemas.openxmlformats.org/officeDocument/2006/relationships/customXml" Target="../ink/ink1090.xml"/><Relationship Id="rId5" Type="http://schemas.openxmlformats.org/officeDocument/2006/relationships/image" Target="../media/image153.png"/><Relationship Id="rId90" Type="http://schemas.openxmlformats.org/officeDocument/2006/relationships/customXml" Target="../ink/ink1071.xml"/><Relationship Id="rId95" Type="http://schemas.openxmlformats.org/officeDocument/2006/relationships/image" Target="../media/image198.png"/><Relationship Id="rId22" Type="http://schemas.openxmlformats.org/officeDocument/2006/relationships/customXml" Target="../ink/ink1037.xml"/><Relationship Id="rId27" Type="http://schemas.openxmlformats.org/officeDocument/2006/relationships/image" Target="../media/image164.png"/><Relationship Id="rId43" Type="http://schemas.openxmlformats.org/officeDocument/2006/relationships/image" Target="../media/image172.png"/><Relationship Id="rId48" Type="http://schemas.openxmlformats.org/officeDocument/2006/relationships/customXml" Target="../ink/ink1050.xml"/><Relationship Id="rId64" Type="http://schemas.openxmlformats.org/officeDocument/2006/relationships/customXml" Target="../ink/ink1058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18" Type="http://schemas.openxmlformats.org/officeDocument/2006/relationships/customXml" Target="../ink/ink1085.xml"/><Relationship Id="rId80" Type="http://schemas.openxmlformats.org/officeDocument/2006/relationships/customXml" Target="../ink/ink1066.xml"/><Relationship Id="rId85" Type="http://schemas.openxmlformats.org/officeDocument/2006/relationships/image" Target="../media/image193.png"/><Relationship Id="rId12" Type="http://schemas.openxmlformats.org/officeDocument/2006/relationships/customXml" Target="../ink/ink1032.xml"/><Relationship Id="rId17" Type="http://schemas.openxmlformats.org/officeDocument/2006/relationships/image" Target="../media/image159.png"/><Relationship Id="rId33" Type="http://schemas.openxmlformats.org/officeDocument/2006/relationships/image" Target="../media/image167.png"/><Relationship Id="rId38" Type="http://schemas.openxmlformats.org/officeDocument/2006/relationships/customXml" Target="../ink/ink1045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08" Type="http://schemas.openxmlformats.org/officeDocument/2006/relationships/customXml" Target="../ink/ink1080.xml"/><Relationship Id="rId124" Type="http://schemas.openxmlformats.org/officeDocument/2006/relationships/customXml" Target="../ink/ink1088.xml"/><Relationship Id="rId129" Type="http://schemas.openxmlformats.org/officeDocument/2006/relationships/image" Target="../media/image215.png"/><Relationship Id="rId54" Type="http://schemas.openxmlformats.org/officeDocument/2006/relationships/customXml" Target="../ink/ink1053.xml"/><Relationship Id="rId70" Type="http://schemas.openxmlformats.org/officeDocument/2006/relationships/customXml" Target="../ink/ink1061.xml"/><Relationship Id="rId75" Type="http://schemas.openxmlformats.org/officeDocument/2006/relationships/image" Target="../media/image188.png"/><Relationship Id="rId91" Type="http://schemas.openxmlformats.org/officeDocument/2006/relationships/image" Target="../media/image196.png"/><Relationship Id="rId96" Type="http://schemas.openxmlformats.org/officeDocument/2006/relationships/customXml" Target="../ink/ink10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29.xml"/><Relationship Id="rId23" Type="http://schemas.openxmlformats.org/officeDocument/2006/relationships/image" Target="../media/image162.png"/><Relationship Id="rId28" Type="http://schemas.openxmlformats.org/officeDocument/2006/relationships/customXml" Target="../ink/ink1040.xml"/><Relationship Id="rId49" Type="http://schemas.openxmlformats.org/officeDocument/2006/relationships/image" Target="../media/image175.png"/><Relationship Id="rId114" Type="http://schemas.openxmlformats.org/officeDocument/2006/relationships/customXml" Target="../ink/ink1083.xml"/><Relationship Id="rId119" Type="http://schemas.openxmlformats.org/officeDocument/2006/relationships/image" Target="../media/image210.png"/><Relationship Id="rId44" Type="http://schemas.openxmlformats.org/officeDocument/2006/relationships/customXml" Target="../ink/ink1048.xml"/><Relationship Id="rId60" Type="http://schemas.openxmlformats.org/officeDocument/2006/relationships/customXml" Target="../ink/ink1056.xml"/><Relationship Id="rId65" Type="http://schemas.openxmlformats.org/officeDocument/2006/relationships/image" Target="../media/image183.png"/><Relationship Id="rId81" Type="http://schemas.openxmlformats.org/officeDocument/2006/relationships/image" Target="../media/image191.png"/><Relationship Id="rId86" Type="http://schemas.openxmlformats.org/officeDocument/2006/relationships/customXml" Target="../ink/ink1069.xml"/><Relationship Id="rId130" Type="http://schemas.openxmlformats.org/officeDocument/2006/relationships/customXml" Target="../ink/ink1091.xml"/><Relationship Id="rId13" Type="http://schemas.openxmlformats.org/officeDocument/2006/relationships/image" Target="../media/image157.png"/><Relationship Id="rId18" Type="http://schemas.openxmlformats.org/officeDocument/2006/relationships/customXml" Target="../ink/ink1035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1043.xml"/><Relationship Id="rId50" Type="http://schemas.openxmlformats.org/officeDocument/2006/relationships/customXml" Target="../ink/ink1051.xml"/><Relationship Id="rId55" Type="http://schemas.openxmlformats.org/officeDocument/2006/relationships/image" Target="../media/image178.png"/><Relationship Id="rId76" Type="http://schemas.openxmlformats.org/officeDocument/2006/relationships/customXml" Target="../ink/ink1064.xml"/><Relationship Id="rId97" Type="http://schemas.openxmlformats.org/officeDocument/2006/relationships/image" Target="../media/image199.png"/><Relationship Id="rId104" Type="http://schemas.openxmlformats.org/officeDocument/2006/relationships/customXml" Target="../ink/ink1078.xml"/><Relationship Id="rId120" Type="http://schemas.openxmlformats.org/officeDocument/2006/relationships/customXml" Target="../ink/ink1086.xml"/><Relationship Id="rId125" Type="http://schemas.openxmlformats.org/officeDocument/2006/relationships/image" Target="../media/image213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072.xml"/><Relationship Id="rId2" Type="http://schemas.openxmlformats.org/officeDocument/2006/relationships/customXml" Target="../ink/ink1027.xml"/><Relationship Id="rId29" Type="http://schemas.openxmlformats.org/officeDocument/2006/relationships/image" Target="../media/image165.png"/><Relationship Id="rId24" Type="http://schemas.openxmlformats.org/officeDocument/2006/relationships/customXml" Target="../ink/ink1038.xml"/><Relationship Id="rId40" Type="http://schemas.openxmlformats.org/officeDocument/2006/relationships/customXml" Target="../ink/ink1046.xml"/><Relationship Id="rId45" Type="http://schemas.openxmlformats.org/officeDocument/2006/relationships/image" Target="../media/image173.png"/><Relationship Id="rId66" Type="http://schemas.openxmlformats.org/officeDocument/2006/relationships/customXml" Target="../ink/ink1059.xml"/><Relationship Id="rId87" Type="http://schemas.openxmlformats.org/officeDocument/2006/relationships/image" Target="../media/image194.png"/><Relationship Id="rId110" Type="http://schemas.openxmlformats.org/officeDocument/2006/relationships/customXml" Target="../ink/ink1081.xml"/><Relationship Id="rId115" Type="http://schemas.openxmlformats.org/officeDocument/2006/relationships/image" Target="../media/image208.png"/><Relationship Id="rId131" Type="http://schemas.openxmlformats.org/officeDocument/2006/relationships/image" Target="../media/image216.png"/><Relationship Id="rId61" Type="http://schemas.openxmlformats.org/officeDocument/2006/relationships/image" Target="../media/image181.png"/><Relationship Id="rId82" Type="http://schemas.openxmlformats.org/officeDocument/2006/relationships/customXml" Target="../ink/ink1067.xml"/><Relationship Id="rId19" Type="http://schemas.openxmlformats.org/officeDocument/2006/relationships/image" Target="../media/image160.png"/><Relationship Id="rId14" Type="http://schemas.openxmlformats.org/officeDocument/2006/relationships/customXml" Target="../ink/ink1033.xml"/><Relationship Id="rId30" Type="http://schemas.openxmlformats.org/officeDocument/2006/relationships/customXml" Target="../ink/ink1041.xml"/><Relationship Id="rId35" Type="http://schemas.openxmlformats.org/officeDocument/2006/relationships/image" Target="../media/image168.png"/><Relationship Id="rId56" Type="http://schemas.openxmlformats.org/officeDocument/2006/relationships/customXml" Target="../ink/ink1054.xml"/><Relationship Id="rId77" Type="http://schemas.openxmlformats.org/officeDocument/2006/relationships/image" Target="../media/image189.png"/><Relationship Id="rId100" Type="http://schemas.openxmlformats.org/officeDocument/2006/relationships/customXml" Target="../ink/ink1076.xml"/><Relationship Id="rId105" Type="http://schemas.openxmlformats.org/officeDocument/2006/relationships/image" Target="../media/image203.png"/><Relationship Id="rId126" Type="http://schemas.openxmlformats.org/officeDocument/2006/relationships/customXml" Target="../ink/ink1089.xml"/><Relationship Id="rId8" Type="http://schemas.openxmlformats.org/officeDocument/2006/relationships/customXml" Target="../ink/ink1030.xml"/><Relationship Id="rId51" Type="http://schemas.openxmlformats.org/officeDocument/2006/relationships/image" Target="../media/image176.png"/><Relationship Id="rId72" Type="http://schemas.openxmlformats.org/officeDocument/2006/relationships/customXml" Target="../ink/ink1062.xml"/><Relationship Id="rId93" Type="http://schemas.openxmlformats.org/officeDocument/2006/relationships/image" Target="../media/image197.png"/><Relationship Id="rId98" Type="http://schemas.openxmlformats.org/officeDocument/2006/relationships/customXml" Target="../ink/ink1075.xml"/><Relationship Id="rId121" Type="http://schemas.openxmlformats.org/officeDocument/2006/relationships/image" Target="../media/image211.png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1049.xml"/><Relationship Id="rId67" Type="http://schemas.openxmlformats.org/officeDocument/2006/relationships/image" Target="../media/image184.png"/><Relationship Id="rId116" Type="http://schemas.openxmlformats.org/officeDocument/2006/relationships/customXml" Target="../ink/ink1084.xml"/><Relationship Id="rId20" Type="http://schemas.openxmlformats.org/officeDocument/2006/relationships/customXml" Target="../ink/ink1036.xml"/><Relationship Id="rId41" Type="http://schemas.openxmlformats.org/officeDocument/2006/relationships/image" Target="../media/image171.png"/><Relationship Id="rId62" Type="http://schemas.openxmlformats.org/officeDocument/2006/relationships/customXml" Target="../ink/ink1057.xml"/><Relationship Id="rId83" Type="http://schemas.openxmlformats.org/officeDocument/2006/relationships/image" Target="../media/image192.png"/><Relationship Id="rId88" Type="http://schemas.openxmlformats.org/officeDocument/2006/relationships/customXml" Target="../ink/ink1070.xml"/><Relationship Id="rId111" Type="http://schemas.openxmlformats.org/officeDocument/2006/relationships/image" Target="../media/image206.png"/><Relationship Id="rId132" Type="http://schemas.openxmlformats.org/officeDocument/2006/relationships/customXml" Target="../ink/ink1092.xml"/><Relationship Id="rId15" Type="http://schemas.openxmlformats.org/officeDocument/2006/relationships/image" Target="../media/image158.png"/><Relationship Id="rId36" Type="http://schemas.openxmlformats.org/officeDocument/2006/relationships/customXml" Target="../ink/ink1044.xml"/><Relationship Id="rId57" Type="http://schemas.openxmlformats.org/officeDocument/2006/relationships/image" Target="../media/image179.png"/><Relationship Id="rId106" Type="http://schemas.openxmlformats.org/officeDocument/2006/relationships/customXml" Target="../ink/ink1079.xml"/><Relationship Id="rId127" Type="http://schemas.openxmlformats.org/officeDocument/2006/relationships/image" Target="../media/image214.png"/><Relationship Id="rId10" Type="http://schemas.openxmlformats.org/officeDocument/2006/relationships/customXml" Target="../ink/ink1031.xml"/><Relationship Id="rId31" Type="http://schemas.openxmlformats.org/officeDocument/2006/relationships/image" Target="../media/image166.png"/><Relationship Id="rId52" Type="http://schemas.openxmlformats.org/officeDocument/2006/relationships/customXml" Target="../ink/ink1052.xml"/><Relationship Id="rId73" Type="http://schemas.openxmlformats.org/officeDocument/2006/relationships/image" Target="../media/image187.png"/><Relationship Id="rId78" Type="http://schemas.openxmlformats.org/officeDocument/2006/relationships/customXml" Target="../ink/ink1065.xml"/><Relationship Id="rId94" Type="http://schemas.openxmlformats.org/officeDocument/2006/relationships/customXml" Target="../ink/ink1073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087.xml"/><Relationship Id="rId4" Type="http://schemas.openxmlformats.org/officeDocument/2006/relationships/customXml" Target="../ink/ink1028.xml"/><Relationship Id="rId9" Type="http://schemas.openxmlformats.org/officeDocument/2006/relationships/image" Target="../media/image155.png"/><Relationship Id="rId26" Type="http://schemas.openxmlformats.org/officeDocument/2006/relationships/customXml" Target="../ink/ink1039.xml"/><Relationship Id="rId47" Type="http://schemas.openxmlformats.org/officeDocument/2006/relationships/image" Target="../media/image174.png"/><Relationship Id="rId68" Type="http://schemas.openxmlformats.org/officeDocument/2006/relationships/customXml" Target="../ink/ink1060.xml"/><Relationship Id="rId89" Type="http://schemas.openxmlformats.org/officeDocument/2006/relationships/image" Target="../media/image195.png"/><Relationship Id="rId112" Type="http://schemas.openxmlformats.org/officeDocument/2006/relationships/customXml" Target="../ink/ink1082.xml"/><Relationship Id="rId133" Type="http://schemas.openxmlformats.org/officeDocument/2006/relationships/image" Target="../media/image217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113.xml"/><Relationship Id="rId63" Type="http://schemas.openxmlformats.org/officeDocument/2006/relationships/image" Target="../media/image182.png"/><Relationship Id="rId84" Type="http://schemas.openxmlformats.org/officeDocument/2006/relationships/customXml" Target="../ink/ink1134.xml"/><Relationship Id="rId138" Type="http://schemas.openxmlformats.org/officeDocument/2006/relationships/customXml" Target="../ink/ink1161.xml"/><Relationship Id="rId159" Type="http://schemas.openxmlformats.org/officeDocument/2006/relationships/image" Target="../media/image230.png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108.xml"/><Relationship Id="rId53" Type="http://schemas.openxmlformats.org/officeDocument/2006/relationships/image" Target="../media/image177.png"/><Relationship Id="rId74" Type="http://schemas.openxmlformats.org/officeDocument/2006/relationships/customXml" Target="../ink/ink1129.xml"/><Relationship Id="rId128" Type="http://schemas.openxmlformats.org/officeDocument/2006/relationships/customXml" Target="../ink/ink1156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172.xml"/><Relationship Id="rId22" Type="http://schemas.openxmlformats.org/officeDocument/2006/relationships/customXml" Target="../ink/ink1103.xml"/><Relationship Id="rId43" Type="http://schemas.openxmlformats.org/officeDocument/2006/relationships/image" Target="../media/image172.png"/><Relationship Id="rId64" Type="http://schemas.openxmlformats.org/officeDocument/2006/relationships/customXml" Target="../ink/ink1124.xml"/><Relationship Id="rId118" Type="http://schemas.openxmlformats.org/officeDocument/2006/relationships/customXml" Target="../ink/ink1151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167.xml"/><Relationship Id="rId12" Type="http://schemas.openxmlformats.org/officeDocument/2006/relationships/customXml" Target="../ink/ink1098.xml"/><Relationship Id="rId33" Type="http://schemas.openxmlformats.org/officeDocument/2006/relationships/image" Target="../media/image167.png"/><Relationship Id="rId108" Type="http://schemas.openxmlformats.org/officeDocument/2006/relationships/customXml" Target="../ink/ink1146.xml"/><Relationship Id="rId129" Type="http://schemas.openxmlformats.org/officeDocument/2006/relationships/image" Target="../media/image215.png"/><Relationship Id="rId54" Type="http://schemas.openxmlformats.org/officeDocument/2006/relationships/customXml" Target="../ink/ink1119.xml"/><Relationship Id="rId70" Type="http://schemas.openxmlformats.org/officeDocument/2006/relationships/customXml" Target="../ink/ink1127.xml"/><Relationship Id="rId75" Type="http://schemas.openxmlformats.org/officeDocument/2006/relationships/image" Target="../media/image188.png"/><Relationship Id="rId91" Type="http://schemas.openxmlformats.org/officeDocument/2006/relationships/image" Target="../media/image196.png"/><Relationship Id="rId96" Type="http://schemas.openxmlformats.org/officeDocument/2006/relationships/customXml" Target="../ink/ink1140.xml"/><Relationship Id="rId140" Type="http://schemas.openxmlformats.org/officeDocument/2006/relationships/customXml" Target="../ink/ink1162.xml"/><Relationship Id="rId145" Type="http://schemas.openxmlformats.org/officeDocument/2006/relationships/image" Target="../media/image223.png"/><Relationship Id="rId161" Type="http://schemas.openxmlformats.org/officeDocument/2006/relationships/image" Target="../media/image231.png"/><Relationship Id="rId166" Type="http://schemas.openxmlformats.org/officeDocument/2006/relationships/customXml" Target="../ink/ink11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95.xml"/><Relationship Id="rId23" Type="http://schemas.openxmlformats.org/officeDocument/2006/relationships/image" Target="../media/image162.png"/><Relationship Id="rId28" Type="http://schemas.openxmlformats.org/officeDocument/2006/relationships/customXml" Target="../ink/ink1106.xml"/><Relationship Id="rId49" Type="http://schemas.openxmlformats.org/officeDocument/2006/relationships/image" Target="../media/image175.png"/><Relationship Id="rId114" Type="http://schemas.openxmlformats.org/officeDocument/2006/relationships/customXml" Target="../ink/ink1149.xml"/><Relationship Id="rId119" Type="http://schemas.openxmlformats.org/officeDocument/2006/relationships/image" Target="../media/image210.png"/><Relationship Id="rId44" Type="http://schemas.openxmlformats.org/officeDocument/2006/relationships/customXml" Target="../ink/ink1114.xml"/><Relationship Id="rId60" Type="http://schemas.openxmlformats.org/officeDocument/2006/relationships/customXml" Target="../ink/ink1122.xml"/><Relationship Id="rId65" Type="http://schemas.openxmlformats.org/officeDocument/2006/relationships/image" Target="../media/image183.png"/><Relationship Id="rId81" Type="http://schemas.openxmlformats.org/officeDocument/2006/relationships/image" Target="../media/image191.png"/><Relationship Id="rId86" Type="http://schemas.openxmlformats.org/officeDocument/2006/relationships/customXml" Target="../ink/ink1135.xml"/><Relationship Id="rId130" Type="http://schemas.openxmlformats.org/officeDocument/2006/relationships/customXml" Target="../ink/ink1157.xml"/><Relationship Id="rId135" Type="http://schemas.openxmlformats.org/officeDocument/2006/relationships/image" Target="../media/image218.png"/><Relationship Id="rId151" Type="http://schemas.openxmlformats.org/officeDocument/2006/relationships/image" Target="../media/image226.png"/><Relationship Id="rId156" Type="http://schemas.openxmlformats.org/officeDocument/2006/relationships/customXml" Target="../ink/ink1170.xml"/><Relationship Id="rId13" Type="http://schemas.openxmlformats.org/officeDocument/2006/relationships/image" Target="../media/image157.png"/><Relationship Id="rId18" Type="http://schemas.openxmlformats.org/officeDocument/2006/relationships/customXml" Target="../ink/ink1101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1109.xml"/><Relationship Id="rId50" Type="http://schemas.openxmlformats.org/officeDocument/2006/relationships/customXml" Target="../ink/ink1117.xml"/><Relationship Id="rId55" Type="http://schemas.openxmlformats.org/officeDocument/2006/relationships/image" Target="../media/image178.png"/><Relationship Id="rId76" Type="http://schemas.openxmlformats.org/officeDocument/2006/relationships/customXml" Target="../ink/ink1130.xml"/><Relationship Id="rId97" Type="http://schemas.openxmlformats.org/officeDocument/2006/relationships/image" Target="../media/image199.png"/><Relationship Id="rId104" Type="http://schemas.openxmlformats.org/officeDocument/2006/relationships/customXml" Target="../ink/ink1144.xml"/><Relationship Id="rId120" Type="http://schemas.openxmlformats.org/officeDocument/2006/relationships/customXml" Target="../ink/ink1152.xml"/><Relationship Id="rId125" Type="http://schemas.openxmlformats.org/officeDocument/2006/relationships/image" Target="../media/image213.png"/><Relationship Id="rId141" Type="http://schemas.openxmlformats.org/officeDocument/2006/relationships/image" Target="../media/image221.png"/><Relationship Id="rId146" Type="http://schemas.openxmlformats.org/officeDocument/2006/relationships/customXml" Target="../ink/ink1165.xml"/><Relationship Id="rId167" Type="http://schemas.openxmlformats.org/officeDocument/2006/relationships/image" Target="../media/image234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138.xml"/><Relationship Id="rId162" Type="http://schemas.openxmlformats.org/officeDocument/2006/relationships/customXml" Target="../ink/ink1173.xml"/><Relationship Id="rId2" Type="http://schemas.openxmlformats.org/officeDocument/2006/relationships/customXml" Target="../ink/ink1093.xml"/><Relationship Id="rId29" Type="http://schemas.openxmlformats.org/officeDocument/2006/relationships/image" Target="../media/image165.png"/><Relationship Id="rId24" Type="http://schemas.openxmlformats.org/officeDocument/2006/relationships/customXml" Target="../ink/ink1104.xml"/><Relationship Id="rId40" Type="http://schemas.openxmlformats.org/officeDocument/2006/relationships/customXml" Target="../ink/ink1112.xml"/><Relationship Id="rId45" Type="http://schemas.openxmlformats.org/officeDocument/2006/relationships/image" Target="../media/image173.png"/><Relationship Id="rId66" Type="http://schemas.openxmlformats.org/officeDocument/2006/relationships/customXml" Target="../ink/ink1125.xml"/><Relationship Id="rId87" Type="http://schemas.openxmlformats.org/officeDocument/2006/relationships/image" Target="../media/image194.png"/><Relationship Id="rId110" Type="http://schemas.openxmlformats.org/officeDocument/2006/relationships/customXml" Target="../ink/ink1147.xml"/><Relationship Id="rId115" Type="http://schemas.openxmlformats.org/officeDocument/2006/relationships/image" Target="../media/image208.png"/><Relationship Id="rId131" Type="http://schemas.openxmlformats.org/officeDocument/2006/relationships/image" Target="../media/image216.png"/><Relationship Id="rId136" Type="http://schemas.openxmlformats.org/officeDocument/2006/relationships/customXml" Target="../ink/ink1160.xml"/><Relationship Id="rId157" Type="http://schemas.openxmlformats.org/officeDocument/2006/relationships/image" Target="../media/image229.png"/><Relationship Id="rId61" Type="http://schemas.openxmlformats.org/officeDocument/2006/relationships/image" Target="../media/image181.png"/><Relationship Id="rId82" Type="http://schemas.openxmlformats.org/officeDocument/2006/relationships/customXml" Target="../ink/ink1133.xml"/><Relationship Id="rId152" Type="http://schemas.openxmlformats.org/officeDocument/2006/relationships/customXml" Target="../ink/ink1168.xml"/><Relationship Id="rId19" Type="http://schemas.openxmlformats.org/officeDocument/2006/relationships/image" Target="../media/image160.png"/><Relationship Id="rId14" Type="http://schemas.openxmlformats.org/officeDocument/2006/relationships/customXml" Target="../ink/ink1099.xml"/><Relationship Id="rId30" Type="http://schemas.openxmlformats.org/officeDocument/2006/relationships/customXml" Target="../ink/ink1107.xml"/><Relationship Id="rId35" Type="http://schemas.openxmlformats.org/officeDocument/2006/relationships/image" Target="../media/image168.png"/><Relationship Id="rId56" Type="http://schemas.openxmlformats.org/officeDocument/2006/relationships/customXml" Target="../ink/ink1120.xml"/><Relationship Id="rId77" Type="http://schemas.openxmlformats.org/officeDocument/2006/relationships/image" Target="../media/image189.png"/><Relationship Id="rId100" Type="http://schemas.openxmlformats.org/officeDocument/2006/relationships/customXml" Target="../ink/ink1142.xml"/><Relationship Id="rId105" Type="http://schemas.openxmlformats.org/officeDocument/2006/relationships/image" Target="../media/image203.png"/><Relationship Id="rId126" Type="http://schemas.openxmlformats.org/officeDocument/2006/relationships/customXml" Target="../ink/ink1155.xml"/><Relationship Id="rId147" Type="http://schemas.openxmlformats.org/officeDocument/2006/relationships/image" Target="../media/image224.png"/><Relationship Id="rId168" Type="http://schemas.openxmlformats.org/officeDocument/2006/relationships/customXml" Target="../ink/ink1176.xml"/><Relationship Id="rId8" Type="http://schemas.openxmlformats.org/officeDocument/2006/relationships/customXml" Target="../ink/ink1096.xml"/><Relationship Id="rId51" Type="http://schemas.openxmlformats.org/officeDocument/2006/relationships/image" Target="../media/image176.png"/><Relationship Id="rId72" Type="http://schemas.openxmlformats.org/officeDocument/2006/relationships/customXml" Target="../ink/ink1128.xml"/><Relationship Id="rId93" Type="http://schemas.openxmlformats.org/officeDocument/2006/relationships/image" Target="../media/image197.png"/><Relationship Id="rId98" Type="http://schemas.openxmlformats.org/officeDocument/2006/relationships/customXml" Target="../ink/ink1141.xml"/><Relationship Id="rId121" Type="http://schemas.openxmlformats.org/officeDocument/2006/relationships/image" Target="../media/image211.png"/><Relationship Id="rId142" Type="http://schemas.openxmlformats.org/officeDocument/2006/relationships/customXml" Target="../ink/ink1163.xml"/><Relationship Id="rId163" Type="http://schemas.openxmlformats.org/officeDocument/2006/relationships/image" Target="../media/image232.png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1115.xml"/><Relationship Id="rId67" Type="http://schemas.openxmlformats.org/officeDocument/2006/relationships/image" Target="../media/image184.png"/><Relationship Id="rId116" Type="http://schemas.openxmlformats.org/officeDocument/2006/relationships/customXml" Target="../ink/ink1150.xml"/><Relationship Id="rId137" Type="http://schemas.openxmlformats.org/officeDocument/2006/relationships/image" Target="../media/image219.png"/><Relationship Id="rId158" Type="http://schemas.openxmlformats.org/officeDocument/2006/relationships/customXml" Target="../ink/ink1171.xml"/><Relationship Id="rId20" Type="http://schemas.openxmlformats.org/officeDocument/2006/relationships/customXml" Target="../ink/ink1102.xml"/><Relationship Id="rId41" Type="http://schemas.openxmlformats.org/officeDocument/2006/relationships/image" Target="../media/image171.png"/><Relationship Id="rId62" Type="http://schemas.openxmlformats.org/officeDocument/2006/relationships/customXml" Target="../ink/ink1123.xml"/><Relationship Id="rId83" Type="http://schemas.openxmlformats.org/officeDocument/2006/relationships/image" Target="../media/image192.png"/><Relationship Id="rId88" Type="http://schemas.openxmlformats.org/officeDocument/2006/relationships/customXml" Target="../ink/ink1136.xml"/><Relationship Id="rId111" Type="http://schemas.openxmlformats.org/officeDocument/2006/relationships/image" Target="../media/image206.png"/><Relationship Id="rId132" Type="http://schemas.openxmlformats.org/officeDocument/2006/relationships/customXml" Target="../ink/ink1158.xml"/><Relationship Id="rId153" Type="http://schemas.openxmlformats.org/officeDocument/2006/relationships/image" Target="../media/image227.png"/><Relationship Id="rId15" Type="http://schemas.openxmlformats.org/officeDocument/2006/relationships/image" Target="../media/image158.png"/><Relationship Id="rId36" Type="http://schemas.openxmlformats.org/officeDocument/2006/relationships/customXml" Target="../ink/ink1110.xml"/><Relationship Id="rId57" Type="http://schemas.openxmlformats.org/officeDocument/2006/relationships/image" Target="../media/image179.png"/><Relationship Id="rId106" Type="http://schemas.openxmlformats.org/officeDocument/2006/relationships/customXml" Target="../ink/ink1145.xml"/><Relationship Id="rId127" Type="http://schemas.openxmlformats.org/officeDocument/2006/relationships/image" Target="../media/image214.png"/><Relationship Id="rId10" Type="http://schemas.openxmlformats.org/officeDocument/2006/relationships/customXml" Target="../ink/ink1097.xml"/><Relationship Id="rId31" Type="http://schemas.openxmlformats.org/officeDocument/2006/relationships/image" Target="../media/image166.png"/><Relationship Id="rId52" Type="http://schemas.openxmlformats.org/officeDocument/2006/relationships/customXml" Target="../ink/ink1118.xml"/><Relationship Id="rId73" Type="http://schemas.openxmlformats.org/officeDocument/2006/relationships/image" Target="../media/image187.png"/><Relationship Id="rId78" Type="http://schemas.openxmlformats.org/officeDocument/2006/relationships/customXml" Target="../ink/ink1131.xml"/><Relationship Id="rId94" Type="http://schemas.openxmlformats.org/officeDocument/2006/relationships/customXml" Target="../ink/ink1139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153.xml"/><Relationship Id="rId143" Type="http://schemas.openxmlformats.org/officeDocument/2006/relationships/image" Target="../media/image222.png"/><Relationship Id="rId148" Type="http://schemas.openxmlformats.org/officeDocument/2006/relationships/customXml" Target="../ink/ink1166.xml"/><Relationship Id="rId164" Type="http://schemas.openxmlformats.org/officeDocument/2006/relationships/customXml" Target="../ink/ink1174.xml"/><Relationship Id="rId169" Type="http://schemas.openxmlformats.org/officeDocument/2006/relationships/image" Target="../media/image235.png"/><Relationship Id="rId4" Type="http://schemas.openxmlformats.org/officeDocument/2006/relationships/customXml" Target="../ink/ink1094.xml"/><Relationship Id="rId9" Type="http://schemas.openxmlformats.org/officeDocument/2006/relationships/image" Target="../media/image155.png"/><Relationship Id="rId26" Type="http://schemas.openxmlformats.org/officeDocument/2006/relationships/customXml" Target="../ink/ink1105.xml"/><Relationship Id="rId47" Type="http://schemas.openxmlformats.org/officeDocument/2006/relationships/image" Target="../media/image174.png"/><Relationship Id="rId68" Type="http://schemas.openxmlformats.org/officeDocument/2006/relationships/customXml" Target="../ink/ink1126.xml"/><Relationship Id="rId89" Type="http://schemas.openxmlformats.org/officeDocument/2006/relationships/image" Target="../media/image195.png"/><Relationship Id="rId112" Type="http://schemas.openxmlformats.org/officeDocument/2006/relationships/customXml" Target="../ink/ink1148.xml"/><Relationship Id="rId133" Type="http://schemas.openxmlformats.org/officeDocument/2006/relationships/image" Target="../media/image217.png"/><Relationship Id="rId154" Type="http://schemas.openxmlformats.org/officeDocument/2006/relationships/customXml" Target="../ink/ink1169.xml"/><Relationship Id="rId16" Type="http://schemas.openxmlformats.org/officeDocument/2006/relationships/customXml" Target="../ink/ink1100.xml"/><Relationship Id="rId37" Type="http://schemas.openxmlformats.org/officeDocument/2006/relationships/image" Target="../media/image169.png"/><Relationship Id="rId58" Type="http://schemas.openxmlformats.org/officeDocument/2006/relationships/customXml" Target="../ink/ink1121.xml"/><Relationship Id="rId79" Type="http://schemas.openxmlformats.org/officeDocument/2006/relationships/image" Target="../media/image190.png"/><Relationship Id="rId102" Type="http://schemas.openxmlformats.org/officeDocument/2006/relationships/customXml" Target="../ink/ink1143.xml"/><Relationship Id="rId123" Type="http://schemas.openxmlformats.org/officeDocument/2006/relationships/image" Target="../media/image212.png"/><Relationship Id="rId144" Type="http://schemas.openxmlformats.org/officeDocument/2006/relationships/customXml" Target="../ink/ink1164.xml"/><Relationship Id="rId90" Type="http://schemas.openxmlformats.org/officeDocument/2006/relationships/customXml" Target="../ink/ink1137.xml"/><Relationship Id="rId165" Type="http://schemas.openxmlformats.org/officeDocument/2006/relationships/image" Target="../media/image233.png"/><Relationship Id="rId27" Type="http://schemas.openxmlformats.org/officeDocument/2006/relationships/image" Target="../media/image164.png"/><Relationship Id="rId48" Type="http://schemas.openxmlformats.org/officeDocument/2006/relationships/customXml" Target="../ink/ink1116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159.xml"/><Relationship Id="rId80" Type="http://schemas.openxmlformats.org/officeDocument/2006/relationships/customXml" Target="../ink/ink1132.xml"/><Relationship Id="rId155" Type="http://schemas.openxmlformats.org/officeDocument/2006/relationships/image" Target="../media/image228.png"/><Relationship Id="rId17" Type="http://schemas.openxmlformats.org/officeDocument/2006/relationships/image" Target="../media/image159.png"/><Relationship Id="rId38" Type="http://schemas.openxmlformats.org/officeDocument/2006/relationships/customXml" Target="../ink/ink1111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154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197.xml"/><Relationship Id="rId63" Type="http://schemas.openxmlformats.org/officeDocument/2006/relationships/image" Target="../media/image182.png"/><Relationship Id="rId84" Type="http://schemas.openxmlformats.org/officeDocument/2006/relationships/customXml" Target="../ink/ink1218.xml"/><Relationship Id="rId138" Type="http://schemas.openxmlformats.org/officeDocument/2006/relationships/customXml" Target="../ink/ink1245.xml"/><Relationship Id="rId159" Type="http://schemas.openxmlformats.org/officeDocument/2006/relationships/image" Target="../media/image230.png"/><Relationship Id="rId170" Type="http://schemas.openxmlformats.org/officeDocument/2006/relationships/customXml" Target="../ink/ink1261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192.xml"/><Relationship Id="rId53" Type="http://schemas.openxmlformats.org/officeDocument/2006/relationships/image" Target="../media/image177.png"/><Relationship Id="rId74" Type="http://schemas.openxmlformats.org/officeDocument/2006/relationships/customXml" Target="../ink/ink1213.xml"/><Relationship Id="rId128" Type="http://schemas.openxmlformats.org/officeDocument/2006/relationships/customXml" Target="../ink/ink1240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256.xml"/><Relationship Id="rId181" Type="http://schemas.openxmlformats.org/officeDocument/2006/relationships/image" Target="../media/image241.png"/><Relationship Id="rId22" Type="http://schemas.openxmlformats.org/officeDocument/2006/relationships/customXml" Target="../ink/ink1187.xml"/><Relationship Id="rId43" Type="http://schemas.openxmlformats.org/officeDocument/2006/relationships/image" Target="../media/image172.png"/><Relationship Id="rId64" Type="http://schemas.openxmlformats.org/officeDocument/2006/relationships/customXml" Target="../ink/ink1208.xml"/><Relationship Id="rId118" Type="http://schemas.openxmlformats.org/officeDocument/2006/relationships/customXml" Target="../ink/ink1235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251.xml"/><Relationship Id="rId171" Type="http://schemas.openxmlformats.org/officeDocument/2006/relationships/image" Target="../media/image236.png"/><Relationship Id="rId12" Type="http://schemas.openxmlformats.org/officeDocument/2006/relationships/customXml" Target="../ink/ink1182.xml"/><Relationship Id="rId33" Type="http://schemas.openxmlformats.org/officeDocument/2006/relationships/image" Target="../media/image167.png"/><Relationship Id="rId108" Type="http://schemas.openxmlformats.org/officeDocument/2006/relationships/customXml" Target="../ink/ink1230.xml"/><Relationship Id="rId129" Type="http://schemas.openxmlformats.org/officeDocument/2006/relationships/image" Target="../media/image215.png"/><Relationship Id="rId54" Type="http://schemas.openxmlformats.org/officeDocument/2006/relationships/customXml" Target="../ink/ink1203.xml"/><Relationship Id="rId75" Type="http://schemas.openxmlformats.org/officeDocument/2006/relationships/image" Target="../media/image188.png"/><Relationship Id="rId96" Type="http://schemas.openxmlformats.org/officeDocument/2006/relationships/customXml" Target="../ink/ink1224.xml"/><Relationship Id="rId140" Type="http://schemas.openxmlformats.org/officeDocument/2006/relationships/customXml" Target="../ink/ink1246.xml"/><Relationship Id="rId161" Type="http://schemas.openxmlformats.org/officeDocument/2006/relationships/image" Target="../media/image231.png"/><Relationship Id="rId182" Type="http://schemas.openxmlformats.org/officeDocument/2006/relationships/customXml" Target="../ink/ink1267.xml"/><Relationship Id="rId6" Type="http://schemas.openxmlformats.org/officeDocument/2006/relationships/customXml" Target="../ink/ink1179.xml"/><Relationship Id="rId23" Type="http://schemas.openxmlformats.org/officeDocument/2006/relationships/image" Target="../media/image162.png"/><Relationship Id="rId119" Type="http://schemas.openxmlformats.org/officeDocument/2006/relationships/image" Target="../media/image210.png"/><Relationship Id="rId44" Type="http://schemas.openxmlformats.org/officeDocument/2006/relationships/customXml" Target="../ink/ink1198.xml"/><Relationship Id="rId65" Type="http://schemas.openxmlformats.org/officeDocument/2006/relationships/image" Target="../media/image183.png"/><Relationship Id="rId86" Type="http://schemas.openxmlformats.org/officeDocument/2006/relationships/customXml" Target="../ink/ink1219.xml"/><Relationship Id="rId130" Type="http://schemas.openxmlformats.org/officeDocument/2006/relationships/customXml" Target="../ink/ink1241.xml"/><Relationship Id="rId151" Type="http://schemas.openxmlformats.org/officeDocument/2006/relationships/image" Target="../media/image226.png"/><Relationship Id="rId172" Type="http://schemas.openxmlformats.org/officeDocument/2006/relationships/customXml" Target="../ink/ink1262.xml"/><Relationship Id="rId13" Type="http://schemas.openxmlformats.org/officeDocument/2006/relationships/image" Target="../media/image157.png"/><Relationship Id="rId18" Type="http://schemas.openxmlformats.org/officeDocument/2006/relationships/customXml" Target="../ink/ink1185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1193.xml"/><Relationship Id="rId50" Type="http://schemas.openxmlformats.org/officeDocument/2006/relationships/customXml" Target="../ink/ink1201.xml"/><Relationship Id="rId55" Type="http://schemas.openxmlformats.org/officeDocument/2006/relationships/image" Target="../media/image178.png"/><Relationship Id="rId76" Type="http://schemas.openxmlformats.org/officeDocument/2006/relationships/customXml" Target="../ink/ink1214.xml"/><Relationship Id="rId97" Type="http://schemas.openxmlformats.org/officeDocument/2006/relationships/image" Target="../media/image199.png"/><Relationship Id="rId104" Type="http://schemas.openxmlformats.org/officeDocument/2006/relationships/customXml" Target="../ink/ink1228.xml"/><Relationship Id="rId120" Type="http://schemas.openxmlformats.org/officeDocument/2006/relationships/customXml" Target="../ink/ink1236.xml"/><Relationship Id="rId125" Type="http://schemas.openxmlformats.org/officeDocument/2006/relationships/image" Target="../media/image213.png"/><Relationship Id="rId141" Type="http://schemas.openxmlformats.org/officeDocument/2006/relationships/image" Target="../media/image221.png"/><Relationship Id="rId146" Type="http://schemas.openxmlformats.org/officeDocument/2006/relationships/customXml" Target="../ink/ink1249.xml"/><Relationship Id="rId167" Type="http://schemas.openxmlformats.org/officeDocument/2006/relationships/image" Target="../media/image234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222.xml"/><Relationship Id="rId162" Type="http://schemas.openxmlformats.org/officeDocument/2006/relationships/customXml" Target="../ink/ink1257.xml"/><Relationship Id="rId183" Type="http://schemas.openxmlformats.org/officeDocument/2006/relationships/image" Target="../media/image242.png"/><Relationship Id="rId2" Type="http://schemas.openxmlformats.org/officeDocument/2006/relationships/customXml" Target="../ink/ink1177.xml"/><Relationship Id="rId29" Type="http://schemas.openxmlformats.org/officeDocument/2006/relationships/image" Target="../media/image165.png"/><Relationship Id="rId24" Type="http://schemas.openxmlformats.org/officeDocument/2006/relationships/customXml" Target="../ink/ink1188.xml"/><Relationship Id="rId40" Type="http://schemas.openxmlformats.org/officeDocument/2006/relationships/customXml" Target="../ink/ink1196.xml"/><Relationship Id="rId45" Type="http://schemas.openxmlformats.org/officeDocument/2006/relationships/image" Target="../media/image173.png"/><Relationship Id="rId66" Type="http://schemas.openxmlformats.org/officeDocument/2006/relationships/customXml" Target="../ink/ink1209.xml"/><Relationship Id="rId87" Type="http://schemas.openxmlformats.org/officeDocument/2006/relationships/image" Target="../media/image194.png"/><Relationship Id="rId110" Type="http://schemas.openxmlformats.org/officeDocument/2006/relationships/customXml" Target="../ink/ink1231.xml"/><Relationship Id="rId115" Type="http://schemas.openxmlformats.org/officeDocument/2006/relationships/image" Target="../media/image208.png"/><Relationship Id="rId131" Type="http://schemas.openxmlformats.org/officeDocument/2006/relationships/image" Target="../media/image216.png"/><Relationship Id="rId136" Type="http://schemas.openxmlformats.org/officeDocument/2006/relationships/customXml" Target="../ink/ink1244.xml"/><Relationship Id="rId157" Type="http://schemas.openxmlformats.org/officeDocument/2006/relationships/image" Target="../media/image229.png"/><Relationship Id="rId178" Type="http://schemas.openxmlformats.org/officeDocument/2006/relationships/customXml" Target="../ink/ink1265.xml"/><Relationship Id="rId61" Type="http://schemas.openxmlformats.org/officeDocument/2006/relationships/image" Target="../media/image181.png"/><Relationship Id="rId82" Type="http://schemas.openxmlformats.org/officeDocument/2006/relationships/customXml" Target="../ink/ink1217.xml"/><Relationship Id="rId152" Type="http://schemas.openxmlformats.org/officeDocument/2006/relationships/customXml" Target="../ink/ink1252.xml"/><Relationship Id="rId173" Type="http://schemas.openxmlformats.org/officeDocument/2006/relationships/image" Target="../media/image237.png"/><Relationship Id="rId19" Type="http://schemas.openxmlformats.org/officeDocument/2006/relationships/image" Target="../media/image160.png"/><Relationship Id="rId14" Type="http://schemas.openxmlformats.org/officeDocument/2006/relationships/customXml" Target="../ink/ink1183.xml"/><Relationship Id="rId30" Type="http://schemas.openxmlformats.org/officeDocument/2006/relationships/customXml" Target="../ink/ink1191.xml"/><Relationship Id="rId35" Type="http://schemas.openxmlformats.org/officeDocument/2006/relationships/image" Target="../media/image168.png"/><Relationship Id="rId56" Type="http://schemas.openxmlformats.org/officeDocument/2006/relationships/customXml" Target="../ink/ink1204.xml"/><Relationship Id="rId77" Type="http://schemas.openxmlformats.org/officeDocument/2006/relationships/image" Target="../media/image189.png"/><Relationship Id="rId100" Type="http://schemas.openxmlformats.org/officeDocument/2006/relationships/customXml" Target="../ink/ink1226.xml"/><Relationship Id="rId105" Type="http://schemas.openxmlformats.org/officeDocument/2006/relationships/image" Target="../media/image203.png"/><Relationship Id="rId126" Type="http://schemas.openxmlformats.org/officeDocument/2006/relationships/customXml" Target="../ink/ink1239.xml"/><Relationship Id="rId147" Type="http://schemas.openxmlformats.org/officeDocument/2006/relationships/image" Target="../media/image224.png"/><Relationship Id="rId168" Type="http://schemas.openxmlformats.org/officeDocument/2006/relationships/customXml" Target="../ink/ink1260.xml"/><Relationship Id="rId8" Type="http://schemas.openxmlformats.org/officeDocument/2006/relationships/customXml" Target="../ink/ink1180.xml"/><Relationship Id="rId51" Type="http://schemas.openxmlformats.org/officeDocument/2006/relationships/image" Target="../media/image176.png"/><Relationship Id="rId72" Type="http://schemas.openxmlformats.org/officeDocument/2006/relationships/customXml" Target="../ink/ink1212.xml"/><Relationship Id="rId93" Type="http://schemas.openxmlformats.org/officeDocument/2006/relationships/image" Target="../media/image197.png"/><Relationship Id="rId98" Type="http://schemas.openxmlformats.org/officeDocument/2006/relationships/customXml" Target="../ink/ink1225.xml"/><Relationship Id="rId121" Type="http://schemas.openxmlformats.org/officeDocument/2006/relationships/image" Target="../media/image211.png"/><Relationship Id="rId142" Type="http://schemas.openxmlformats.org/officeDocument/2006/relationships/customXml" Target="../ink/ink1247.xml"/><Relationship Id="rId163" Type="http://schemas.openxmlformats.org/officeDocument/2006/relationships/image" Target="../media/image232.png"/><Relationship Id="rId184" Type="http://schemas.openxmlformats.org/officeDocument/2006/relationships/customXml" Target="../ink/ink1268.xml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1199.xml"/><Relationship Id="rId67" Type="http://schemas.openxmlformats.org/officeDocument/2006/relationships/image" Target="../media/image184.png"/><Relationship Id="rId116" Type="http://schemas.openxmlformats.org/officeDocument/2006/relationships/customXml" Target="../ink/ink1234.xml"/><Relationship Id="rId137" Type="http://schemas.openxmlformats.org/officeDocument/2006/relationships/image" Target="../media/image219.png"/><Relationship Id="rId158" Type="http://schemas.openxmlformats.org/officeDocument/2006/relationships/customXml" Target="../ink/ink1255.xml"/><Relationship Id="rId20" Type="http://schemas.openxmlformats.org/officeDocument/2006/relationships/customXml" Target="../ink/ink1186.xml"/><Relationship Id="rId41" Type="http://schemas.openxmlformats.org/officeDocument/2006/relationships/image" Target="../media/image171.png"/><Relationship Id="rId62" Type="http://schemas.openxmlformats.org/officeDocument/2006/relationships/customXml" Target="../ink/ink1207.xml"/><Relationship Id="rId83" Type="http://schemas.openxmlformats.org/officeDocument/2006/relationships/image" Target="../media/image192.png"/><Relationship Id="rId88" Type="http://schemas.openxmlformats.org/officeDocument/2006/relationships/customXml" Target="../ink/ink1220.xml"/><Relationship Id="rId111" Type="http://schemas.openxmlformats.org/officeDocument/2006/relationships/image" Target="../media/image206.png"/><Relationship Id="rId132" Type="http://schemas.openxmlformats.org/officeDocument/2006/relationships/customXml" Target="../ink/ink1242.xml"/><Relationship Id="rId153" Type="http://schemas.openxmlformats.org/officeDocument/2006/relationships/image" Target="../media/image227.png"/><Relationship Id="rId174" Type="http://schemas.openxmlformats.org/officeDocument/2006/relationships/customXml" Target="../ink/ink1263.xml"/><Relationship Id="rId179" Type="http://schemas.openxmlformats.org/officeDocument/2006/relationships/image" Target="../media/image240.png"/><Relationship Id="rId15" Type="http://schemas.openxmlformats.org/officeDocument/2006/relationships/image" Target="../media/image158.png"/><Relationship Id="rId36" Type="http://schemas.openxmlformats.org/officeDocument/2006/relationships/customXml" Target="../ink/ink1194.xml"/><Relationship Id="rId57" Type="http://schemas.openxmlformats.org/officeDocument/2006/relationships/image" Target="../media/image179.png"/><Relationship Id="rId106" Type="http://schemas.openxmlformats.org/officeDocument/2006/relationships/customXml" Target="../ink/ink1229.xml"/><Relationship Id="rId127" Type="http://schemas.openxmlformats.org/officeDocument/2006/relationships/image" Target="../media/image214.png"/><Relationship Id="rId10" Type="http://schemas.openxmlformats.org/officeDocument/2006/relationships/customXml" Target="../ink/ink1181.xml"/><Relationship Id="rId31" Type="http://schemas.openxmlformats.org/officeDocument/2006/relationships/image" Target="../media/image166.png"/><Relationship Id="rId52" Type="http://schemas.openxmlformats.org/officeDocument/2006/relationships/customXml" Target="../ink/ink1202.xml"/><Relationship Id="rId73" Type="http://schemas.openxmlformats.org/officeDocument/2006/relationships/image" Target="../media/image187.png"/><Relationship Id="rId78" Type="http://schemas.openxmlformats.org/officeDocument/2006/relationships/customXml" Target="../ink/ink1215.xml"/><Relationship Id="rId94" Type="http://schemas.openxmlformats.org/officeDocument/2006/relationships/customXml" Target="../ink/ink1223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237.xml"/><Relationship Id="rId143" Type="http://schemas.openxmlformats.org/officeDocument/2006/relationships/image" Target="../media/image222.png"/><Relationship Id="rId148" Type="http://schemas.openxmlformats.org/officeDocument/2006/relationships/customXml" Target="../ink/ink1250.xml"/><Relationship Id="rId164" Type="http://schemas.openxmlformats.org/officeDocument/2006/relationships/customXml" Target="../ink/ink1258.xml"/><Relationship Id="rId169" Type="http://schemas.openxmlformats.org/officeDocument/2006/relationships/image" Target="../media/image235.png"/><Relationship Id="rId185" Type="http://schemas.openxmlformats.org/officeDocument/2006/relationships/image" Target="../media/image243.png"/><Relationship Id="rId4" Type="http://schemas.openxmlformats.org/officeDocument/2006/relationships/customXml" Target="../ink/ink1178.xml"/><Relationship Id="rId9" Type="http://schemas.openxmlformats.org/officeDocument/2006/relationships/image" Target="../media/image155.png"/><Relationship Id="rId180" Type="http://schemas.openxmlformats.org/officeDocument/2006/relationships/customXml" Target="../ink/ink1266.xml"/><Relationship Id="rId26" Type="http://schemas.openxmlformats.org/officeDocument/2006/relationships/customXml" Target="../ink/ink1189.xml"/><Relationship Id="rId47" Type="http://schemas.openxmlformats.org/officeDocument/2006/relationships/image" Target="../media/image174.png"/><Relationship Id="rId68" Type="http://schemas.openxmlformats.org/officeDocument/2006/relationships/customXml" Target="../ink/ink1210.xml"/><Relationship Id="rId89" Type="http://schemas.openxmlformats.org/officeDocument/2006/relationships/image" Target="../media/image195.png"/><Relationship Id="rId112" Type="http://schemas.openxmlformats.org/officeDocument/2006/relationships/customXml" Target="../ink/ink1232.xml"/><Relationship Id="rId133" Type="http://schemas.openxmlformats.org/officeDocument/2006/relationships/image" Target="../media/image217.png"/><Relationship Id="rId154" Type="http://schemas.openxmlformats.org/officeDocument/2006/relationships/customXml" Target="../ink/ink1253.xml"/><Relationship Id="rId175" Type="http://schemas.openxmlformats.org/officeDocument/2006/relationships/image" Target="../media/image238.png"/><Relationship Id="rId16" Type="http://schemas.openxmlformats.org/officeDocument/2006/relationships/customXml" Target="../ink/ink1184.xml"/><Relationship Id="rId37" Type="http://schemas.openxmlformats.org/officeDocument/2006/relationships/image" Target="../media/image169.png"/><Relationship Id="rId58" Type="http://schemas.openxmlformats.org/officeDocument/2006/relationships/customXml" Target="../ink/ink1205.xml"/><Relationship Id="rId79" Type="http://schemas.openxmlformats.org/officeDocument/2006/relationships/image" Target="../media/image190.png"/><Relationship Id="rId102" Type="http://schemas.openxmlformats.org/officeDocument/2006/relationships/customXml" Target="../ink/ink1227.xml"/><Relationship Id="rId123" Type="http://schemas.openxmlformats.org/officeDocument/2006/relationships/image" Target="../media/image212.png"/><Relationship Id="rId144" Type="http://schemas.openxmlformats.org/officeDocument/2006/relationships/customXml" Target="../ink/ink1248.xml"/><Relationship Id="rId90" Type="http://schemas.openxmlformats.org/officeDocument/2006/relationships/customXml" Target="../ink/ink1221.xml"/><Relationship Id="rId165" Type="http://schemas.openxmlformats.org/officeDocument/2006/relationships/image" Target="../media/image233.png"/><Relationship Id="rId27" Type="http://schemas.openxmlformats.org/officeDocument/2006/relationships/image" Target="../media/image164.png"/><Relationship Id="rId48" Type="http://schemas.openxmlformats.org/officeDocument/2006/relationships/customXml" Target="../ink/ink1200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243.xml"/><Relationship Id="rId80" Type="http://schemas.openxmlformats.org/officeDocument/2006/relationships/customXml" Target="../ink/ink1216.xml"/><Relationship Id="rId155" Type="http://schemas.openxmlformats.org/officeDocument/2006/relationships/image" Target="../media/image228.png"/><Relationship Id="rId176" Type="http://schemas.openxmlformats.org/officeDocument/2006/relationships/customXml" Target="../ink/ink1264.xml"/><Relationship Id="rId17" Type="http://schemas.openxmlformats.org/officeDocument/2006/relationships/image" Target="../media/image159.png"/><Relationship Id="rId38" Type="http://schemas.openxmlformats.org/officeDocument/2006/relationships/customXml" Target="../ink/ink1195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238.xml"/><Relationship Id="rId70" Type="http://schemas.openxmlformats.org/officeDocument/2006/relationships/customXml" Target="../ink/ink1211.xml"/><Relationship Id="rId91" Type="http://schemas.openxmlformats.org/officeDocument/2006/relationships/image" Target="../media/image196.png"/><Relationship Id="rId145" Type="http://schemas.openxmlformats.org/officeDocument/2006/relationships/image" Target="../media/image223.png"/><Relationship Id="rId166" Type="http://schemas.openxmlformats.org/officeDocument/2006/relationships/customXml" Target="../ink/ink1259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190.xml"/><Relationship Id="rId49" Type="http://schemas.openxmlformats.org/officeDocument/2006/relationships/image" Target="../media/image175.png"/><Relationship Id="rId114" Type="http://schemas.openxmlformats.org/officeDocument/2006/relationships/customXml" Target="../ink/ink1233.xml"/><Relationship Id="rId60" Type="http://schemas.openxmlformats.org/officeDocument/2006/relationships/customXml" Target="../ink/ink1206.xml"/><Relationship Id="rId81" Type="http://schemas.openxmlformats.org/officeDocument/2006/relationships/image" Target="../media/image191.png"/><Relationship Id="rId135" Type="http://schemas.openxmlformats.org/officeDocument/2006/relationships/image" Target="../media/image218.png"/><Relationship Id="rId156" Type="http://schemas.openxmlformats.org/officeDocument/2006/relationships/customXml" Target="../ink/ink1254.xml"/><Relationship Id="rId177" Type="http://schemas.openxmlformats.org/officeDocument/2006/relationships/image" Target="../media/image239.png"/></Relationships>
</file>

<file path=ppt/slides/_rels/slide3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289.xml"/><Relationship Id="rId63" Type="http://schemas.openxmlformats.org/officeDocument/2006/relationships/image" Target="../media/image182.png"/><Relationship Id="rId84" Type="http://schemas.openxmlformats.org/officeDocument/2006/relationships/customXml" Target="../ink/ink1310.xml"/><Relationship Id="rId138" Type="http://schemas.openxmlformats.org/officeDocument/2006/relationships/customXml" Target="../ink/ink1337.xml"/><Relationship Id="rId159" Type="http://schemas.openxmlformats.org/officeDocument/2006/relationships/image" Target="../media/image230.png"/><Relationship Id="rId170" Type="http://schemas.openxmlformats.org/officeDocument/2006/relationships/customXml" Target="../ink/ink1353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284.xml"/><Relationship Id="rId53" Type="http://schemas.openxmlformats.org/officeDocument/2006/relationships/image" Target="../media/image177.png"/><Relationship Id="rId74" Type="http://schemas.openxmlformats.org/officeDocument/2006/relationships/customXml" Target="../ink/ink1305.xml"/><Relationship Id="rId128" Type="http://schemas.openxmlformats.org/officeDocument/2006/relationships/customXml" Target="../ink/ink1332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348.xml"/><Relationship Id="rId181" Type="http://schemas.openxmlformats.org/officeDocument/2006/relationships/image" Target="../media/image241.png"/><Relationship Id="rId22" Type="http://schemas.openxmlformats.org/officeDocument/2006/relationships/customXml" Target="../ink/ink1279.xml"/><Relationship Id="rId43" Type="http://schemas.openxmlformats.org/officeDocument/2006/relationships/image" Target="../media/image172.png"/><Relationship Id="rId64" Type="http://schemas.openxmlformats.org/officeDocument/2006/relationships/customXml" Target="../ink/ink1300.xml"/><Relationship Id="rId118" Type="http://schemas.openxmlformats.org/officeDocument/2006/relationships/customXml" Target="../ink/ink1327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343.xml"/><Relationship Id="rId171" Type="http://schemas.openxmlformats.org/officeDocument/2006/relationships/image" Target="../media/image236.png"/><Relationship Id="rId12" Type="http://schemas.openxmlformats.org/officeDocument/2006/relationships/customXml" Target="../ink/ink1274.xml"/><Relationship Id="rId33" Type="http://schemas.openxmlformats.org/officeDocument/2006/relationships/image" Target="../media/image167.png"/><Relationship Id="rId108" Type="http://schemas.openxmlformats.org/officeDocument/2006/relationships/customXml" Target="../ink/ink1322.xml"/><Relationship Id="rId129" Type="http://schemas.openxmlformats.org/officeDocument/2006/relationships/image" Target="../media/image215.png"/><Relationship Id="rId54" Type="http://schemas.openxmlformats.org/officeDocument/2006/relationships/customXml" Target="../ink/ink1295.xml"/><Relationship Id="rId75" Type="http://schemas.openxmlformats.org/officeDocument/2006/relationships/image" Target="../media/image188.png"/><Relationship Id="rId96" Type="http://schemas.openxmlformats.org/officeDocument/2006/relationships/customXml" Target="../ink/ink1316.xml"/><Relationship Id="rId140" Type="http://schemas.openxmlformats.org/officeDocument/2006/relationships/customXml" Target="../ink/ink1338.xml"/><Relationship Id="rId161" Type="http://schemas.openxmlformats.org/officeDocument/2006/relationships/image" Target="../media/image231.png"/><Relationship Id="rId182" Type="http://schemas.openxmlformats.org/officeDocument/2006/relationships/customXml" Target="../ink/ink1359.xml"/><Relationship Id="rId6" Type="http://schemas.openxmlformats.org/officeDocument/2006/relationships/customXml" Target="../ink/ink1271.xml"/><Relationship Id="rId23" Type="http://schemas.openxmlformats.org/officeDocument/2006/relationships/image" Target="../media/image162.png"/><Relationship Id="rId119" Type="http://schemas.openxmlformats.org/officeDocument/2006/relationships/image" Target="../media/image210.png"/><Relationship Id="rId44" Type="http://schemas.openxmlformats.org/officeDocument/2006/relationships/customXml" Target="../ink/ink1290.xml"/><Relationship Id="rId65" Type="http://schemas.openxmlformats.org/officeDocument/2006/relationships/image" Target="../media/image183.png"/><Relationship Id="rId86" Type="http://schemas.openxmlformats.org/officeDocument/2006/relationships/customXml" Target="../ink/ink1311.xml"/><Relationship Id="rId130" Type="http://schemas.openxmlformats.org/officeDocument/2006/relationships/customXml" Target="../ink/ink1333.xml"/><Relationship Id="rId151" Type="http://schemas.openxmlformats.org/officeDocument/2006/relationships/image" Target="../media/image226.png"/><Relationship Id="rId172" Type="http://schemas.openxmlformats.org/officeDocument/2006/relationships/customXml" Target="../ink/ink1354.xml"/><Relationship Id="rId13" Type="http://schemas.openxmlformats.org/officeDocument/2006/relationships/image" Target="../media/image157.png"/><Relationship Id="rId18" Type="http://schemas.openxmlformats.org/officeDocument/2006/relationships/customXml" Target="../ink/ink1277.xml"/><Relationship Id="rId39" Type="http://schemas.openxmlformats.org/officeDocument/2006/relationships/image" Target="../media/image170.png"/><Relationship Id="rId109" Type="http://schemas.openxmlformats.org/officeDocument/2006/relationships/image" Target="../media/image205.png"/><Relationship Id="rId34" Type="http://schemas.openxmlformats.org/officeDocument/2006/relationships/customXml" Target="../ink/ink1285.xml"/><Relationship Id="rId50" Type="http://schemas.openxmlformats.org/officeDocument/2006/relationships/customXml" Target="../ink/ink1293.xml"/><Relationship Id="rId55" Type="http://schemas.openxmlformats.org/officeDocument/2006/relationships/image" Target="../media/image178.png"/><Relationship Id="rId76" Type="http://schemas.openxmlformats.org/officeDocument/2006/relationships/customXml" Target="../ink/ink1306.xml"/><Relationship Id="rId97" Type="http://schemas.openxmlformats.org/officeDocument/2006/relationships/image" Target="../media/image199.png"/><Relationship Id="rId104" Type="http://schemas.openxmlformats.org/officeDocument/2006/relationships/customXml" Target="../ink/ink1320.xml"/><Relationship Id="rId120" Type="http://schemas.openxmlformats.org/officeDocument/2006/relationships/customXml" Target="../ink/ink1328.xml"/><Relationship Id="rId125" Type="http://schemas.openxmlformats.org/officeDocument/2006/relationships/image" Target="../media/image213.png"/><Relationship Id="rId141" Type="http://schemas.openxmlformats.org/officeDocument/2006/relationships/image" Target="../media/image221.png"/><Relationship Id="rId146" Type="http://schemas.openxmlformats.org/officeDocument/2006/relationships/customXml" Target="../ink/ink1341.xml"/><Relationship Id="rId167" Type="http://schemas.openxmlformats.org/officeDocument/2006/relationships/image" Target="../media/image234.png"/><Relationship Id="rId7" Type="http://schemas.openxmlformats.org/officeDocument/2006/relationships/image" Target="../media/image154.png"/><Relationship Id="rId71" Type="http://schemas.openxmlformats.org/officeDocument/2006/relationships/image" Target="../media/image186.png"/><Relationship Id="rId92" Type="http://schemas.openxmlformats.org/officeDocument/2006/relationships/customXml" Target="../ink/ink1314.xml"/><Relationship Id="rId162" Type="http://schemas.openxmlformats.org/officeDocument/2006/relationships/customXml" Target="../ink/ink1349.xml"/><Relationship Id="rId183" Type="http://schemas.openxmlformats.org/officeDocument/2006/relationships/image" Target="../media/image242.png"/><Relationship Id="rId2" Type="http://schemas.openxmlformats.org/officeDocument/2006/relationships/customXml" Target="../ink/ink1269.xml"/><Relationship Id="rId29" Type="http://schemas.openxmlformats.org/officeDocument/2006/relationships/image" Target="../media/image165.png"/><Relationship Id="rId24" Type="http://schemas.openxmlformats.org/officeDocument/2006/relationships/customXml" Target="../ink/ink1280.xml"/><Relationship Id="rId40" Type="http://schemas.openxmlformats.org/officeDocument/2006/relationships/customXml" Target="../ink/ink1288.xml"/><Relationship Id="rId45" Type="http://schemas.openxmlformats.org/officeDocument/2006/relationships/image" Target="../media/image173.png"/><Relationship Id="rId66" Type="http://schemas.openxmlformats.org/officeDocument/2006/relationships/customXml" Target="../ink/ink1301.xml"/><Relationship Id="rId87" Type="http://schemas.openxmlformats.org/officeDocument/2006/relationships/image" Target="../media/image194.png"/><Relationship Id="rId110" Type="http://schemas.openxmlformats.org/officeDocument/2006/relationships/customXml" Target="../ink/ink1323.xml"/><Relationship Id="rId115" Type="http://schemas.openxmlformats.org/officeDocument/2006/relationships/image" Target="../media/image208.png"/><Relationship Id="rId131" Type="http://schemas.openxmlformats.org/officeDocument/2006/relationships/image" Target="../media/image216.png"/><Relationship Id="rId136" Type="http://schemas.openxmlformats.org/officeDocument/2006/relationships/customXml" Target="../ink/ink1336.xml"/><Relationship Id="rId157" Type="http://schemas.openxmlformats.org/officeDocument/2006/relationships/image" Target="../media/image229.png"/><Relationship Id="rId178" Type="http://schemas.openxmlformats.org/officeDocument/2006/relationships/customXml" Target="../ink/ink1357.xml"/><Relationship Id="rId61" Type="http://schemas.openxmlformats.org/officeDocument/2006/relationships/image" Target="../media/image181.png"/><Relationship Id="rId82" Type="http://schemas.openxmlformats.org/officeDocument/2006/relationships/customXml" Target="../ink/ink1309.xml"/><Relationship Id="rId152" Type="http://schemas.openxmlformats.org/officeDocument/2006/relationships/customXml" Target="../ink/ink1344.xml"/><Relationship Id="rId173" Type="http://schemas.openxmlformats.org/officeDocument/2006/relationships/image" Target="../media/image237.png"/><Relationship Id="rId19" Type="http://schemas.openxmlformats.org/officeDocument/2006/relationships/image" Target="../media/image160.png"/><Relationship Id="rId14" Type="http://schemas.openxmlformats.org/officeDocument/2006/relationships/customXml" Target="../ink/ink1275.xml"/><Relationship Id="rId30" Type="http://schemas.openxmlformats.org/officeDocument/2006/relationships/customXml" Target="../ink/ink1283.xml"/><Relationship Id="rId35" Type="http://schemas.openxmlformats.org/officeDocument/2006/relationships/image" Target="../media/image168.png"/><Relationship Id="rId56" Type="http://schemas.openxmlformats.org/officeDocument/2006/relationships/customXml" Target="../ink/ink1296.xml"/><Relationship Id="rId77" Type="http://schemas.openxmlformats.org/officeDocument/2006/relationships/image" Target="../media/image189.png"/><Relationship Id="rId100" Type="http://schemas.openxmlformats.org/officeDocument/2006/relationships/customXml" Target="../ink/ink1318.xml"/><Relationship Id="rId105" Type="http://schemas.openxmlformats.org/officeDocument/2006/relationships/image" Target="../media/image203.png"/><Relationship Id="rId126" Type="http://schemas.openxmlformats.org/officeDocument/2006/relationships/customXml" Target="../ink/ink1331.xml"/><Relationship Id="rId147" Type="http://schemas.openxmlformats.org/officeDocument/2006/relationships/image" Target="../media/image224.png"/><Relationship Id="rId168" Type="http://schemas.openxmlformats.org/officeDocument/2006/relationships/customXml" Target="../ink/ink1352.xml"/><Relationship Id="rId8" Type="http://schemas.openxmlformats.org/officeDocument/2006/relationships/customXml" Target="../ink/ink1272.xml"/><Relationship Id="rId51" Type="http://schemas.openxmlformats.org/officeDocument/2006/relationships/image" Target="../media/image176.png"/><Relationship Id="rId72" Type="http://schemas.openxmlformats.org/officeDocument/2006/relationships/customXml" Target="../ink/ink1304.xml"/><Relationship Id="rId93" Type="http://schemas.openxmlformats.org/officeDocument/2006/relationships/image" Target="../media/image197.png"/><Relationship Id="rId98" Type="http://schemas.openxmlformats.org/officeDocument/2006/relationships/customXml" Target="../ink/ink1317.xml"/><Relationship Id="rId121" Type="http://schemas.openxmlformats.org/officeDocument/2006/relationships/image" Target="../media/image211.png"/><Relationship Id="rId142" Type="http://schemas.openxmlformats.org/officeDocument/2006/relationships/customXml" Target="../ink/ink1339.xml"/><Relationship Id="rId163" Type="http://schemas.openxmlformats.org/officeDocument/2006/relationships/image" Target="../media/image232.png"/><Relationship Id="rId184" Type="http://schemas.openxmlformats.org/officeDocument/2006/relationships/customXml" Target="../ink/ink1360.xml"/><Relationship Id="rId3" Type="http://schemas.openxmlformats.org/officeDocument/2006/relationships/image" Target="../media/image152.png"/><Relationship Id="rId25" Type="http://schemas.openxmlformats.org/officeDocument/2006/relationships/image" Target="../media/image163.png"/><Relationship Id="rId46" Type="http://schemas.openxmlformats.org/officeDocument/2006/relationships/customXml" Target="../ink/ink1291.xml"/><Relationship Id="rId67" Type="http://schemas.openxmlformats.org/officeDocument/2006/relationships/image" Target="../media/image184.png"/><Relationship Id="rId116" Type="http://schemas.openxmlformats.org/officeDocument/2006/relationships/customXml" Target="../ink/ink1326.xml"/><Relationship Id="rId137" Type="http://schemas.openxmlformats.org/officeDocument/2006/relationships/image" Target="../media/image219.png"/><Relationship Id="rId158" Type="http://schemas.openxmlformats.org/officeDocument/2006/relationships/customXml" Target="../ink/ink1347.xml"/><Relationship Id="rId20" Type="http://schemas.openxmlformats.org/officeDocument/2006/relationships/customXml" Target="../ink/ink1278.xml"/><Relationship Id="rId41" Type="http://schemas.openxmlformats.org/officeDocument/2006/relationships/image" Target="../media/image171.png"/><Relationship Id="rId62" Type="http://schemas.openxmlformats.org/officeDocument/2006/relationships/customXml" Target="../ink/ink1299.xml"/><Relationship Id="rId83" Type="http://schemas.openxmlformats.org/officeDocument/2006/relationships/image" Target="../media/image192.png"/><Relationship Id="rId88" Type="http://schemas.openxmlformats.org/officeDocument/2006/relationships/customXml" Target="../ink/ink1312.xml"/><Relationship Id="rId111" Type="http://schemas.openxmlformats.org/officeDocument/2006/relationships/image" Target="../media/image206.png"/><Relationship Id="rId132" Type="http://schemas.openxmlformats.org/officeDocument/2006/relationships/customXml" Target="../ink/ink1334.xml"/><Relationship Id="rId153" Type="http://schemas.openxmlformats.org/officeDocument/2006/relationships/image" Target="../media/image227.png"/><Relationship Id="rId174" Type="http://schemas.openxmlformats.org/officeDocument/2006/relationships/customXml" Target="../ink/ink1355.xml"/><Relationship Id="rId179" Type="http://schemas.openxmlformats.org/officeDocument/2006/relationships/image" Target="../media/image240.png"/><Relationship Id="rId15" Type="http://schemas.openxmlformats.org/officeDocument/2006/relationships/image" Target="../media/image158.png"/><Relationship Id="rId36" Type="http://schemas.openxmlformats.org/officeDocument/2006/relationships/customXml" Target="../ink/ink1286.xml"/><Relationship Id="rId57" Type="http://schemas.openxmlformats.org/officeDocument/2006/relationships/image" Target="../media/image179.png"/><Relationship Id="rId106" Type="http://schemas.openxmlformats.org/officeDocument/2006/relationships/customXml" Target="../ink/ink1321.xml"/><Relationship Id="rId127" Type="http://schemas.openxmlformats.org/officeDocument/2006/relationships/image" Target="../media/image214.png"/><Relationship Id="rId10" Type="http://schemas.openxmlformats.org/officeDocument/2006/relationships/customXml" Target="../ink/ink1273.xml"/><Relationship Id="rId31" Type="http://schemas.openxmlformats.org/officeDocument/2006/relationships/image" Target="../media/image166.png"/><Relationship Id="rId52" Type="http://schemas.openxmlformats.org/officeDocument/2006/relationships/customXml" Target="../ink/ink1294.xml"/><Relationship Id="rId73" Type="http://schemas.openxmlformats.org/officeDocument/2006/relationships/image" Target="../media/image187.png"/><Relationship Id="rId78" Type="http://schemas.openxmlformats.org/officeDocument/2006/relationships/customXml" Target="../ink/ink1307.xml"/><Relationship Id="rId94" Type="http://schemas.openxmlformats.org/officeDocument/2006/relationships/customXml" Target="../ink/ink1315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329.xml"/><Relationship Id="rId143" Type="http://schemas.openxmlformats.org/officeDocument/2006/relationships/image" Target="../media/image222.png"/><Relationship Id="rId148" Type="http://schemas.openxmlformats.org/officeDocument/2006/relationships/customXml" Target="../ink/ink1342.xml"/><Relationship Id="rId164" Type="http://schemas.openxmlformats.org/officeDocument/2006/relationships/customXml" Target="../ink/ink1350.xml"/><Relationship Id="rId169" Type="http://schemas.openxmlformats.org/officeDocument/2006/relationships/image" Target="../media/image235.png"/><Relationship Id="rId185" Type="http://schemas.openxmlformats.org/officeDocument/2006/relationships/image" Target="../media/image243.png"/><Relationship Id="rId4" Type="http://schemas.openxmlformats.org/officeDocument/2006/relationships/customXml" Target="../ink/ink1270.xml"/><Relationship Id="rId9" Type="http://schemas.openxmlformats.org/officeDocument/2006/relationships/image" Target="../media/image155.png"/><Relationship Id="rId180" Type="http://schemas.openxmlformats.org/officeDocument/2006/relationships/customXml" Target="../ink/ink1358.xml"/><Relationship Id="rId26" Type="http://schemas.openxmlformats.org/officeDocument/2006/relationships/customXml" Target="../ink/ink1281.xml"/><Relationship Id="rId47" Type="http://schemas.openxmlformats.org/officeDocument/2006/relationships/image" Target="../media/image174.png"/><Relationship Id="rId68" Type="http://schemas.openxmlformats.org/officeDocument/2006/relationships/customXml" Target="../ink/ink1302.xml"/><Relationship Id="rId89" Type="http://schemas.openxmlformats.org/officeDocument/2006/relationships/image" Target="../media/image195.png"/><Relationship Id="rId112" Type="http://schemas.openxmlformats.org/officeDocument/2006/relationships/customXml" Target="../ink/ink1324.xml"/><Relationship Id="rId133" Type="http://schemas.openxmlformats.org/officeDocument/2006/relationships/image" Target="../media/image217.png"/><Relationship Id="rId154" Type="http://schemas.openxmlformats.org/officeDocument/2006/relationships/customXml" Target="../ink/ink1345.xml"/><Relationship Id="rId175" Type="http://schemas.openxmlformats.org/officeDocument/2006/relationships/image" Target="../media/image238.png"/><Relationship Id="rId16" Type="http://schemas.openxmlformats.org/officeDocument/2006/relationships/customXml" Target="../ink/ink1276.xml"/><Relationship Id="rId37" Type="http://schemas.openxmlformats.org/officeDocument/2006/relationships/image" Target="../media/image169.png"/><Relationship Id="rId58" Type="http://schemas.openxmlformats.org/officeDocument/2006/relationships/customXml" Target="../ink/ink1297.xml"/><Relationship Id="rId79" Type="http://schemas.openxmlformats.org/officeDocument/2006/relationships/image" Target="../media/image190.png"/><Relationship Id="rId102" Type="http://schemas.openxmlformats.org/officeDocument/2006/relationships/customXml" Target="../ink/ink1319.xml"/><Relationship Id="rId123" Type="http://schemas.openxmlformats.org/officeDocument/2006/relationships/image" Target="../media/image212.png"/><Relationship Id="rId144" Type="http://schemas.openxmlformats.org/officeDocument/2006/relationships/customXml" Target="../ink/ink1340.xml"/><Relationship Id="rId90" Type="http://schemas.openxmlformats.org/officeDocument/2006/relationships/customXml" Target="../ink/ink1313.xml"/><Relationship Id="rId165" Type="http://schemas.openxmlformats.org/officeDocument/2006/relationships/image" Target="../media/image233.png"/><Relationship Id="rId186" Type="http://schemas.openxmlformats.org/officeDocument/2006/relationships/customXml" Target="../ink/ink1361.xml"/><Relationship Id="rId27" Type="http://schemas.openxmlformats.org/officeDocument/2006/relationships/image" Target="../media/image164.png"/><Relationship Id="rId48" Type="http://schemas.openxmlformats.org/officeDocument/2006/relationships/customXml" Target="../ink/ink1292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335.xml"/><Relationship Id="rId80" Type="http://schemas.openxmlformats.org/officeDocument/2006/relationships/customXml" Target="../ink/ink1308.xml"/><Relationship Id="rId155" Type="http://schemas.openxmlformats.org/officeDocument/2006/relationships/image" Target="../media/image228.png"/><Relationship Id="rId176" Type="http://schemas.openxmlformats.org/officeDocument/2006/relationships/customXml" Target="../ink/ink1356.xml"/><Relationship Id="rId17" Type="http://schemas.openxmlformats.org/officeDocument/2006/relationships/image" Target="../media/image159.png"/><Relationship Id="rId38" Type="http://schemas.openxmlformats.org/officeDocument/2006/relationships/customXml" Target="../ink/ink1287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330.xml"/><Relationship Id="rId70" Type="http://schemas.openxmlformats.org/officeDocument/2006/relationships/customXml" Target="../ink/ink1303.xml"/><Relationship Id="rId91" Type="http://schemas.openxmlformats.org/officeDocument/2006/relationships/image" Target="../media/image196.png"/><Relationship Id="rId145" Type="http://schemas.openxmlformats.org/officeDocument/2006/relationships/image" Target="../media/image223.png"/><Relationship Id="rId166" Type="http://schemas.openxmlformats.org/officeDocument/2006/relationships/customXml" Target="../ink/ink1351.xml"/><Relationship Id="rId187" Type="http://schemas.openxmlformats.org/officeDocument/2006/relationships/image" Target="../media/image244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282.xml"/><Relationship Id="rId49" Type="http://schemas.openxmlformats.org/officeDocument/2006/relationships/image" Target="../media/image175.png"/><Relationship Id="rId114" Type="http://schemas.openxmlformats.org/officeDocument/2006/relationships/customXml" Target="../ink/ink1325.xml"/><Relationship Id="rId60" Type="http://schemas.openxmlformats.org/officeDocument/2006/relationships/customXml" Target="../ink/ink1298.xml"/><Relationship Id="rId81" Type="http://schemas.openxmlformats.org/officeDocument/2006/relationships/image" Target="../media/image191.png"/><Relationship Id="rId135" Type="http://schemas.openxmlformats.org/officeDocument/2006/relationships/image" Target="../media/image218.png"/><Relationship Id="rId156" Type="http://schemas.openxmlformats.org/officeDocument/2006/relationships/customXml" Target="../ink/ink1346.xml"/><Relationship Id="rId177" Type="http://schemas.openxmlformats.org/officeDocument/2006/relationships/image" Target="../media/image239.png"/></Relationships>
</file>

<file path=ppt/slides/_rels/slide3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42" Type="http://schemas.openxmlformats.org/officeDocument/2006/relationships/customXml" Target="../ink/ink1382.xml"/><Relationship Id="rId63" Type="http://schemas.openxmlformats.org/officeDocument/2006/relationships/image" Target="../media/image182.png"/><Relationship Id="rId84" Type="http://schemas.openxmlformats.org/officeDocument/2006/relationships/customXml" Target="../ink/ink1403.xml"/><Relationship Id="rId138" Type="http://schemas.openxmlformats.org/officeDocument/2006/relationships/customXml" Target="../ink/ink1430.xml"/><Relationship Id="rId159" Type="http://schemas.openxmlformats.org/officeDocument/2006/relationships/image" Target="../media/image230.png"/><Relationship Id="rId170" Type="http://schemas.openxmlformats.org/officeDocument/2006/relationships/customXml" Target="../ink/ink1446.xml"/><Relationship Id="rId191" Type="http://schemas.openxmlformats.org/officeDocument/2006/relationships/image" Target="../media/image246.png"/><Relationship Id="rId205" Type="http://schemas.openxmlformats.org/officeDocument/2006/relationships/image" Target="../media/image253.png"/><Relationship Id="rId226" Type="http://schemas.openxmlformats.org/officeDocument/2006/relationships/customXml" Target="../ink/ink1474.xml"/><Relationship Id="rId247" Type="http://schemas.openxmlformats.org/officeDocument/2006/relationships/customXml" Target="../ink/ink1485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377.xml"/><Relationship Id="rId53" Type="http://schemas.openxmlformats.org/officeDocument/2006/relationships/image" Target="../media/image177.png"/><Relationship Id="rId74" Type="http://schemas.openxmlformats.org/officeDocument/2006/relationships/customXml" Target="../ink/ink1398.xml"/><Relationship Id="rId128" Type="http://schemas.openxmlformats.org/officeDocument/2006/relationships/customXml" Target="../ink/ink1425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441.xml"/><Relationship Id="rId181" Type="http://schemas.openxmlformats.org/officeDocument/2006/relationships/image" Target="../media/image241.png"/><Relationship Id="rId216" Type="http://schemas.openxmlformats.org/officeDocument/2006/relationships/customXml" Target="../ink/ink1469.xml"/><Relationship Id="rId237" Type="http://schemas.openxmlformats.org/officeDocument/2006/relationships/customXml" Target="../ink/ink1480.xml"/><Relationship Id="rId22" Type="http://schemas.openxmlformats.org/officeDocument/2006/relationships/customXml" Target="../ink/ink1372.xml"/><Relationship Id="rId43" Type="http://schemas.openxmlformats.org/officeDocument/2006/relationships/image" Target="../media/image172.png"/><Relationship Id="rId64" Type="http://schemas.openxmlformats.org/officeDocument/2006/relationships/customXml" Target="../ink/ink1393.xml"/><Relationship Id="rId118" Type="http://schemas.openxmlformats.org/officeDocument/2006/relationships/customXml" Target="../ink/ink1420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436.xml"/><Relationship Id="rId171" Type="http://schemas.openxmlformats.org/officeDocument/2006/relationships/image" Target="../media/image236.png"/><Relationship Id="rId192" Type="http://schemas.openxmlformats.org/officeDocument/2006/relationships/customXml" Target="../ink/ink1457.xml"/><Relationship Id="rId206" Type="http://schemas.openxmlformats.org/officeDocument/2006/relationships/customXml" Target="../ink/ink1464.xml"/><Relationship Id="rId227" Type="http://schemas.openxmlformats.org/officeDocument/2006/relationships/image" Target="../media/image263.png"/><Relationship Id="rId248" Type="http://schemas.openxmlformats.org/officeDocument/2006/relationships/image" Target="../media/image273.png"/><Relationship Id="rId12" Type="http://schemas.openxmlformats.org/officeDocument/2006/relationships/customXml" Target="../ink/ink1367.xml"/><Relationship Id="rId33" Type="http://schemas.openxmlformats.org/officeDocument/2006/relationships/image" Target="../media/image167.png"/><Relationship Id="rId108" Type="http://schemas.openxmlformats.org/officeDocument/2006/relationships/customXml" Target="../ink/ink1415.xml"/><Relationship Id="rId129" Type="http://schemas.openxmlformats.org/officeDocument/2006/relationships/image" Target="../media/image215.png"/><Relationship Id="rId54" Type="http://schemas.openxmlformats.org/officeDocument/2006/relationships/customXml" Target="../ink/ink1388.xml"/><Relationship Id="rId75" Type="http://schemas.openxmlformats.org/officeDocument/2006/relationships/image" Target="../media/image188.png"/><Relationship Id="rId96" Type="http://schemas.openxmlformats.org/officeDocument/2006/relationships/customXml" Target="../ink/ink1409.xml"/><Relationship Id="rId140" Type="http://schemas.openxmlformats.org/officeDocument/2006/relationships/customXml" Target="../ink/ink1431.xml"/><Relationship Id="rId161" Type="http://schemas.openxmlformats.org/officeDocument/2006/relationships/image" Target="../media/image231.png"/><Relationship Id="rId182" Type="http://schemas.openxmlformats.org/officeDocument/2006/relationships/customXml" Target="../ink/ink1452.xml"/><Relationship Id="rId217" Type="http://schemas.openxmlformats.org/officeDocument/2006/relationships/image" Target="../media/image259.png"/><Relationship Id="rId6" Type="http://schemas.openxmlformats.org/officeDocument/2006/relationships/customXml" Target="../ink/ink1364.xml"/><Relationship Id="rId238" Type="http://schemas.openxmlformats.org/officeDocument/2006/relationships/image" Target="../media/image268.png"/><Relationship Id="rId23" Type="http://schemas.openxmlformats.org/officeDocument/2006/relationships/image" Target="../media/image162.png"/><Relationship Id="rId119" Type="http://schemas.openxmlformats.org/officeDocument/2006/relationships/image" Target="../media/image210.png"/><Relationship Id="rId44" Type="http://schemas.openxmlformats.org/officeDocument/2006/relationships/customXml" Target="../ink/ink1383.xml"/><Relationship Id="rId65" Type="http://schemas.openxmlformats.org/officeDocument/2006/relationships/image" Target="../media/image183.png"/><Relationship Id="rId86" Type="http://schemas.openxmlformats.org/officeDocument/2006/relationships/customXml" Target="../ink/ink1404.xml"/><Relationship Id="rId130" Type="http://schemas.openxmlformats.org/officeDocument/2006/relationships/customXml" Target="../ink/ink1426.xml"/><Relationship Id="rId151" Type="http://schemas.openxmlformats.org/officeDocument/2006/relationships/image" Target="../media/image226.png"/><Relationship Id="rId172" Type="http://schemas.openxmlformats.org/officeDocument/2006/relationships/customXml" Target="../ink/ink1447.xml"/><Relationship Id="rId193" Type="http://schemas.openxmlformats.org/officeDocument/2006/relationships/image" Target="../media/image247.png"/><Relationship Id="rId207" Type="http://schemas.openxmlformats.org/officeDocument/2006/relationships/image" Target="../media/image254.png"/><Relationship Id="rId228" Type="http://schemas.openxmlformats.org/officeDocument/2006/relationships/customXml" Target="../ink/ink1475.xml"/><Relationship Id="rId249" Type="http://schemas.openxmlformats.org/officeDocument/2006/relationships/customXml" Target="../ink/ink1486.xml"/><Relationship Id="rId13" Type="http://schemas.openxmlformats.org/officeDocument/2006/relationships/image" Target="../media/image157.png"/><Relationship Id="rId109" Type="http://schemas.openxmlformats.org/officeDocument/2006/relationships/image" Target="../media/image205.png"/><Relationship Id="rId34" Type="http://schemas.openxmlformats.org/officeDocument/2006/relationships/customXml" Target="../ink/ink1378.xml"/><Relationship Id="rId55" Type="http://schemas.openxmlformats.org/officeDocument/2006/relationships/image" Target="../media/image178.png"/><Relationship Id="rId76" Type="http://schemas.openxmlformats.org/officeDocument/2006/relationships/customXml" Target="../ink/ink1399.xml"/><Relationship Id="rId97" Type="http://schemas.openxmlformats.org/officeDocument/2006/relationships/image" Target="../media/image199.png"/><Relationship Id="rId120" Type="http://schemas.openxmlformats.org/officeDocument/2006/relationships/customXml" Target="../ink/ink1421.xml"/><Relationship Id="rId141" Type="http://schemas.openxmlformats.org/officeDocument/2006/relationships/image" Target="../media/image221.png"/><Relationship Id="rId7" Type="http://schemas.openxmlformats.org/officeDocument/2006/relationships/image" Target="../media/image154.png"/><Relationship Id="rId162" Type="http://schemas.openxmlformats.org/officeDocument/2006/relationships/customXml" Target="../ink/ink1442.xml"/><Relationship Id="rId183" Type="http://schemas.openxmlformats.org/officeDocument/2006/relationships/image" Target="../media/image242.png"/><Relationship Id="rId218" Type="http://schemas.openxmlformats.org/officeDocument/2006/relationships/customXml" Target="../ink/ink1470.xml"/><Relationship Id="rId239" Type="http://schemas.openxmlformats.org/officeDocument/2006/relationships/customXml" Target="../ink/ink1481.xml"/><Relationship Id="rId250" Type="http://schemas.openxmlformats.org/officeDocument/2006/relationships/image" Target="../media/image274.png"/><Relationship Id="rId24" Type="http://schemas.openxmlformats.org/officeDocument/2006/relationships/customXml" Target="../ink/ink1373.xml"/><Relationship Id="rId45" Type="http://schemas.openxmlformats.org/officeDocument/2006/relationships/image" Target="../media/image173.png"/><Relationship Id="rId66" Type="http://schemas.openxmlformats.org/officeDocument/2006/relationships/customXml" Target="../ink/ink1394.xml"/><Relationship Id="rId87" Type="http://schemas.openxmlformats.org/officeDocument/2006/relationships/image" Target="../media/image194.png"/><Relationship Id="rId110" Type="http://schemas.openxmlformats.org/officeDocument/2006/relationships/customXml" Target="../ink/ink1416.xml"/><Relationship Id="rId131" Type="http://schemas.openxmlformats.org/officeDocument/2006/relationships/image" Target="../media/image216.png"/><Relationship Id="rId152" Type="http://schemas.openxmlformats.org/officeDocument/2006/relationships/customXml" Target="../ink/ink1437.xml"/><Relationship Id="rId173" Type="http://schemas.openxmlformats.org/officeDocument/2006/relationships/image" Target="../media/image237.png"/><Relationship Id="rId194" Type="http://schemas.openxmlformats.org/officeDocument/2006/relationships/customXml" Target="../ink/ink1458.xml"/><Relationship Id="rId208" Type="http://schemas.openxmlformats.org/officeDocument/2006/relationships/customXml" Target="../ink/ink1465.xml"/><Relationship Id="rId229" Type="http://schemas.openxmlformats.org/officeDocument/2006/relationships/image" Target="../media/image264.png"/><Relationship Id="rId240" Type="http://schemas.openxmlformats.org/officeDocument/2006/relationships/image" Target="../media/image269.png"/><Relationship Id="rId14" Type="http://schemas.openxmlformats.org/officeDocument/2006/relationships/customXml" Target="../ink/ink1368.xml"/><Relationship Id="rId35" Type="http://schemas.openxmlformats.org/officeDocument/2006/relationships/image" Target="../media/image168.png"/><Relationship Id="rId56" Type="http://schemas.openxmlformats.org/officeDocument/2006/relationships/customXml" Target="../ink/ink1389.xml"/><Relationship Id="rId77" Type="http://schemas.openxmlformats.org/officeDocument/2006/relationships/image" Target="../media/image189.png"/><Relationship Id="rId100" Type="http://schemas.openxmlformats.org/officeDocument/2006/relationships/customXml" Target="../ink/ink1411.xml"/><Relationship Id="rId8" Type="http://schemas.openxmlformats.org/officeDocument/2006/relationships/customXml" Target="../ink/ink1365.xml"/><Relationship Id="rId98" Type="http://schemas.openxmlformats.org/officeDocument/2006/relationships/customXml" Target="../ink/ink1410.xml"/><Relationship Id="rId121" Type="http://schemas.openxmlformats.org/officeDocument/2006/relationships/image" Target="../media/image211.png"/><Relationship Id="rId142" Type="http://schemas.openxmlformats.org/officeDocument/2006/relationships/customXml" Target="../ink/ink1432.xml"/><Relationship Id="rId163" Type="http://schemas.openxmlformats.org/officeDocument/2006/relationships/image" Target="../media/image232.png"/><Relationship Id="rId184" Type="http://schemas.openxmlformats.org/officeDocument/2006/relationships/customXml" Target="../ink/ink1453.xml"/><Relationship Id="rId219" Type="http://schemas.openxmlformats.org/officeDocument/2006/relationships/image" Target="../media/image260.png"/><Relationship Id="rId230" Type="http://schemas.openxmlformats.org/officeDocument/2006/relationships/customXml" Target="../ink/ink1476.xml"/><Relationship Id="rId25" Type="http://schemas.openxmlformats.org/officeDocument/2006/relationships/image" Target="../media/image163.png"/><Relationship Id="rId46" Type="http://schemas.openxmlformats.org/officeDocument/2006/relationships/customXml" Target="../ink/ink1384.xml"/><Relationship Id="rId67" Type="http://schemas.openxmlformats.org/officeDocument/2006/relationships/image" Target="../media/image184.png"/><Relationship Id="rId88" Type="http://schemas.openxmlformats.org/officeDocument/2006/relationships/customXml" Target="../ink/ink1405.xml"/><Relationship Id="rId111" Type="http://schemas.openxmlformats.org/officeDocument/2006/relationships/image" Target="../media/image206.png"/><Relationship Id="rId132" Type="http://schemas.openxmlformats.org/officeDocument/2006/relationships/customXml" Target="../ink/ink1427.xml"/><Relationship Id="rId153" Type="http://schemas.openxmlformats.org/officeDocument/2006/relationships/image" Target="../media/image227.png"/><Relationship Id="rId174" Type="http://schemas.openxmlformats.org/officeDocument/2006/relationships/customXml" Target="../ink/ink1448.xml"/><Relationship Id="rId195" Type="http://schemas.openxmlformats.org/officeDocument/2006/relationships/image" Target="../media/image248.png"/><Relationship Id="rId209" Type="http://schemas.openxmlformats.org/officeDocument/2006/relationships/image" Target="../media/image255.png"/><Relationship Id="rId220" Type="http://schemas.openxmlformats.org/officeDocument/2006/relationships/customXml" Target="../ink/ink1471.xml"/><Relationship Id="rId241" Type="http://schemas.openxmlformats.org/officeDocument/2006/relationships/customXml" Target="../ink/ink1482.xml"/><Relationship Id="rId15" Type="http://schemas.openxmlformats.org/officeDocument/2006/relationships/image" Target="../media/image158.png"/><Relationship Id="rId36" Type="http://schemas.openxmlformats.org/officeDocument/2006/relationships/customXml" Target="../ink/ink1379.xml"/><Relationship Id="rId57" Type="http://schemas.openxmlformats.org/officeDocument/2006/relationships/image" Target="../media/image179.png"/><Relationship Id="rId78" Type="http://schemas.openxmlformats.org/officeDocument/2006/relationships/customXml" Target="../ink/ink1400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422.xml"/><Relationship Id="rId143" Type="http://schemas.openxmlformats.org/officeDocument/2006/relationships/image" Target="../media/image222.png"/><Relationship Id="rId164" Type="http://schemas.openxmlformats.org/officeDocument/2006/relationships/customXml" Target="../ink/ink1443.xml"/><Relationship Id="rId185" Type="http://schemas.openxmlformats.org/officeDocument/2006/relationships/image" Target="../media/image243.png"/><Relationship Id="rId4" Type="http://schemas.openxmlformats.org/officeDocument/2006/relationships/customXml" Target="../ink/ink1363.xml"/><Relationship Id="rId9" Type="http://schemas.openxmlformats.org/officeDocument/2006/relationships/image" Target="../media/image155.png"/><Relationship Id="rId180" Type="http://schemas.openxmlformats.org/officeDocument/2006/relationships/customXml" Target="../ink/ink1451.xml"/><Relationship Id="rId210" Type="http://schemas.openxmlformats.org/officeDocument/2006/relationships/customXml" Target="../ink/ink1466.xml"/><Relationship Id="rId215" Type="http://schemas.openxmlformats.org/officeDocument/2006/relationships/image" Target="../media/image258.png"/><Relationship Id="rId236" Type="http://schemas.openxmlformats.org/officeDocument/2006/relationships/image" Target="../media/image267.png"/><Relationship Id="rId26" Type="http://schemas.openxmlformats.org/officeDocument/2006/relationships/customXml" Target="../ink/ink1374.xml"/><Relationship Id="rId231" Type="http://schemas.openxmlformats.org/officeDocument/2006/relationships/image" Target="../media/image265.png"/><Relationship Id="rId47" Type="http://schemas.openxmlformats.org/officeDocument/2006/relationships/image" Target="../media/image174.png"/><Relationship Id="rId68" Type="http://schemas.openxmlformats.org/officeDocument/2006/relationships/customXml" Target="../ink/ink1395.xml"/><Relationship Id="rId89" Type="http://schemas.openxmlformats.org/officeDocument/2006/relationships/image" Target="../media/image195.png"/><Relationship Id="rId112" Type="http://schemas.openxmlformats.org/officeDocument/2006/relationships/customXml" Target="../ink/ink1417.xml"/><Relationship Id="rId133" Type="http://schemas.openxmlformats.org/officeDocument/2006/relationships/image" Target="../media/image217.png"/><Relationship Id="rId154" Type="http://schemas.openxmlformats.org/officeDocument/2006/relationships/customXml" Target="../ink/ink1438.xml"/><Relationship Id="rId175" Type="http://schemas.openxmlformats.org/officeDocument/2006/relationships/image" Target="../media/image238.png"/><Relationship Id="rId196" Type="http://schemas.openxmlformats.org/officeDocument/2006/relationships/customXml" Target="../ink/ink1459.xml"/><Relationship Id="rId200" Type="http://schemas.openxmlformats.org/officeDocument/2006/relationships/customXml" Target="../ink/ink1461.xml"/><Relationship Id="rId16" Type="http://schemas.openxmlformats.org/officeDocument/2006/relationships/customXml" Target="../ink/ink1369.xml"/><Relationship Id="rId221" Type="http://schemas.openxmlformats.org/officeDocument/2006/relationships/image" Target="../media/image261.png"/><Relationship Id="rId242" Type="http://schemas.openxmlformats.org/officeDocument/2006/relationships/image" Target="../media/image270.png"/><Relationship Id="rId37" Type="http://schemas.openxmlformats.org/officeDocument/2006/relationships/image" Target="../media/image169.png"/><Relationship Id="rId58" Type="http://schemas.openxmlformats.org/officeDocument/2006/relationships/customXml" Target="../ink/ink1390.xml"/><Relationship Id="rId79" Type="http://schemas.openxmlformats.org/officeDocument/2006/relationships/image" Target="../media/image190.png"/><Relationship Id="rId102" Type="http://schemas.openxmlformats.org/officeDocument/2006/relationships/customXml" Target="../ink/ink1412.xml"/><Relationship Id="rId123" Type="http://schemas.openxmlformats.org/officeDocument/2006/relationships/image" Target="../media/image212.png"/><Relationship Id="rId144" Type="http://schemas.openxmlformats.org/officeDocument/2006/relationships/customXml" Target="../ink/ink1433.xml"/><Relationship Id="rId90" Type="http://schemas.openxmlformats.org/officeDocument/2006/relationships/customXml" Target="../ink/ink1406.xml"/><Relationship Id="rId165" Type="http://schemas.openxmlformats.org/officeDocument/2006/relationships/image" Target="../media/image233.png"/><Relationship Id="rId186" Type="http://schemas.openxmlformats.org/officeDocument/2006/relationships/customXml" Target="../ink/ink1454.xml"/><Relationship Id="rId211" Type="http://schemas.openxmlformats.org/officeDocument/2006/relationships/image" Target="../media/image256.png"/><Relationship Id="rId232" Type="http://schemas.openxmlformats.org/officeDocument/2006/relationships/customXml" Target="../ink/ink1477.xml"/><Relationship Id="rId27" Type="http://schemas.openxmlformats.org/officeDocument/2006/relationships/image" Target="../media/image164.png"/><Relationship Id="rId48" Type="http://schemas.openxmlformats.org/officeDocument/2006/relationships/customXml" Target="../ink/ink1385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428.xml"/><Relationship Id="rId80" Type="http://schemas.openxmlformats.org/officeDocument/2006/relationships/customXml" Target="../ink/ink1401.xml"/><Relationship Id="rId155" Type="http://schemas.openxmlformats.org/officeDocument/2006/relationships/image" Target="../media/image228.png"/><Relationship Id="rId176" Type="http://schemas.openxmlformats.org/officeDocument/2006/relationships/customXml" Target="../ink/ink1449.xml"/><Relationship Id="rId197" Type="http://schemas.openxmlformats.org/officeDocument/2006/relationships/image" Target="../media/image249.png"/><Relationship Id="rId201" Type="http://schemas.openxmlformats.org/officeDocument/2006/relationships/image" Target="../media/image251.png"/><Relationship Id="rId222" Type="http://schemas.openxmlformats.org/officeDocument/2006/relationships/customXml" Target="../ink/ink1472.xml"/><Relationship Id="rId243" Type="http://schemas.openxmlformats.org/officeDocument/2006/relationships/customXml" Target="../ink/ink1483.xml"/><Relationship Id="rId17" Type="http://schemas.openxmlformats.org/officeDocument/2006/relationships/image" Target="../media/image159.png"/><Relationship Id="rId38" Type="http://schemas.openxmlformats.org/officeDocument/2006/relationships/customXml" Target="../ink/ink1380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423.xml"/><Relationship Id="rId70" Type="http://schemas.openxmlformats.org/officeDocument/2006/relationships/customXml" Target="../ink/ink1396.xml"/><Relationship Id="rId91" Type="http://schemas.openxmlformats.org/officeDocument/2006/relationships/image" Target="../media/image196.png"/><Relationship Id="rId145" Type="http://schemas.openxmlformats.org/officeDocument/2006/relationships/image" Target="../media/image223.png"/><Relationship Id="rId166" Type="http://schemas.openxmlformats.org/officeDocument/2006/relationships/customXml" Target="../ink/ink1444.xml"/><Relationship Id="rId187" Type="http://schemas.openxmlformats.org/officeDocument/2006/relationships/image" Target="../media/image24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467.xml"/><Relationship Id="rId233" Type="http://schemas.openxmlformats.org/officeDocument/2006/relationships/customXml" Target="../ink/ink1478.xml"/><Relationship Id="rId28" Type="http://schemas.openxmlformats.org/officeDocument/2006/relationships/customXml" Target="../ink/ink1375.xml"/><Relationship Id="rId49" Type="http://schemas.openxmlformats.org/officeDocument/2006/relationships/image" Target="../media/image175.png"/><Relationship Id="rId114" Type="http://schemas.openxmlformats.org/officeDocument/2006/relationships/customXml" Target="../ink/ink1418.xml"/><Relationship Id="rId60" Type="http://schemas.openxmlformats.org/officeDocument/2006/relationships/customXml" Target="../ink/ink1391.xml"/><Relationship Id="rId81" Type="http://schemas.openxmlformats.org/officeDocument/2006/relationships/image" Target="../media/image191.png"/><Relationship Id="rId135" Type="http://schemas.openxmlformats.org/officeDocument/2006/relationships/image" Target="../media/image218.png"/><Relationship Id="rId156" Type="http://schemas.openxmlformats.org/officeDocument/2006/relationships/customXml" Target="../ink/ink1439.xml"/><Relationship Id="rId177" Type="http://schemas.openxmlformats.org/officeDocument/2006/relationships/image" Target="../media/image239.png"/><Relationship Id="rId198" Type="http://schemas.openxmlformats.org/officeDocument/2006/relationships/customXml" Target="../ink/ink1460.xml"/><Relationship Id="rId202" Type="http://schemas.openxmlformats.org/officeDocument/2006/relationships/customXml" Target="../ink/ink1462.xml"/><Relationship Id="rId223" Type="http://schemas.openxmlformats.org/officeDocument/2006/relationships/image" Target="../media/image5100.png"/><Relationship Id="rId244" Type="http://schemas.openxmlformats.org/officeDocument/2006/relationships/image" Target="../media/image271.png"/><Relationship Id="rId18" Type="http://schemas.openxmlformats.org/officeDocument/2006/relationships/customXml" Target="../ink/ink1370.xml"/><Relationship Id="rId39" Type="http://schemas.openxmlformats.org/officeDocument/2006/relationships/image" Target="../media/image170.png"/><Relationship Id="rId50" Type="http://schemas.openxmlformats.org/officeDocument/2006/relationships/customXml" Target="../ink/ink1386.xml"/><Relationship Id="rId104" Type="http://schemas.openxmlformats.org/officeDocument/2006/relationships/customXml" Target="../ink/ink1413.xml"/><Relationship Id="rId125" Type="http://schemas.openxmlformats.org/officeDocument/2006/relationships/image" Target="../media/image213.png"/><Relationship Id="rId146" Type="http://schemas.openxmlformats.org/officeDocument/2006/relationships/customXml" Target="../ink/ink1434.xml"/><Relationship Id="rId167" Type="http://schemas.openxmlformats.org/officeDocument/2006/relationships/image" Target="../media/image234.png"/><Relationship Id="rId188" Type="http://schemas.openxmlformats.org/officeDocument/2006/relationships/customXml" Target="../ink/ink1455.xml"/><Relationship Id="rId71" Type="http://schemas.openxmlformats.org/officeDocument/2006/relationships/image" Target="../media/image186.png"/><Relationship Id="rId92" Type="http://schemas.openxmlformats.org/officeDocument/2006/relationships/customXml" Target="../ink/ink1407.xml"/><Relationship Id="rId213" Type="http://schemas.openxmlformats.org/officeDocument/2006/relationships/image" Target="../media/image257.png"/><Relationship Id="rId234" Type="http://schemas.openxmlformats.org/officeDocument/2006/relationships/image" Target="../media/image266.png"/><Relationship Id="rId2" Type="http://schemas.openxmlformats.org/officeDocument/2006/relationships/customXml" Target="../ink/ink1362.xml"/><Relationship Id="rId29" Type="http://schemas.openxmlformats.org/officeDocument/2006/relationships/image" Target="../media/image165.png"/><Relationship Id="rId40" Type="http://schemas.openxmlformats.org/officeDocument/2006/relationships/customXml" Target="../ink/ink1381.xml"/><Relationship Id="rId115" Type="http://schemas.openxmlformats.org/officeDocument/2006/relationships/image" Target="../media/image208.png"/><Relationship Id="rId136" Type="http://schemas.openxmlformats.org/officeDocument/2006/relationships/customXml" Target="../ink/ink1429.xml"/><Relationship Id="rId157" Type="http://schemas.openxmlformats.org/officeDocument/2006/relationships/image" Target="../media/image229.png"/><Relationship Id="rId178" Type="http://schemas.openxmlformats.org/officeDocument/2006/relationships/customXml" Target="../ink/ink1450.xml"/><Relationship Id="rId61" Type="http://schemas.openxmlformats.org/officeDocument/2006/relationships/image" Target="../media/image181.png"/><Relationship Id="rId82" Type="http://schemas.openxmlformats.org/officeDocument/2006/relationships/customXml" Target="../ink/ink1402.xml"/><Relationship Id="rId199" Type="http://schemas.openxmlformats.org/officeDocument/2006/relationships/image" Target="../media/image250.png"/><Relationship Id="rId203" Type="http://schemas.openxmlformats.org/officeDocument/2006/relationships/image" Target="../media/image252.png"/><Relationship Id="rId19" Type="http://schemas.openxmlformats.org/officeDocument/2006/relationships/image" Target="../media/image160.png"/><Relationship Id="rId224" Type="http://schemas.openxmlformats.org/officeDocument/2006/relationships/customXml" Target="../ink/ink1473.xml"/><Relationship Id="rId245" Type="http://schemas.openxmlformats.org/officeDocument/2006/relationships/customXml" Target="../ink/ink1484.xml"/><Relationship Id="rId30" Type="http://schemas.openxmlformats.org/officeDocument/2006/relationships/customXml" Target="../ink/ink1376.xml"/><Relationship Id="rId105" Type="http://schemas.openxmlformats.org/officeDocument/2006/relationships/image" Target="../media/image203.png"/><Relationship Id="rId126" Type="http://schemas.openxmlformats.org/officeDocument/2006/relationships/customXml" Target="../ink/ink1424.xml"/><Relationship Id="rId147" Type="http://schemas.openxmlformats.org/officeDocument/2006/relationships/image" Target="../media/image224.png"/><Relationship Id="rId168" Type="http://schemas.openxmlformats.org/officeDocument/2006/relationships/customXml" Target="../ink/ink1445.xml"/><Relationship Id="rId51" Type="http://schemas.openxmlformats.org/officeDocument/2006/relationships/image" Target="../media/image176.png"/><Relationship Id="rId72" Type="http://schemas.openxmlformats.org/officeDocument/2006/relationships/customXml" Target="../ink/ink1397.xml"/><Relationship Id="rId93" Type="http://schemas.openxmlformats.org/officeDocument/2006/relationships/image" Target="../media/image197.png"/><Relationship Id="rId189" Type="http://schemas.openxmlformats.org/officeDocument/2006/relationships/image" Target="../media/image245.png"/><Relationship Id="rId3" Type="http://schemas.openxmlformats.org/officeDocument/2006/relationships/image" Target="../media/image152.png"/><Relationship Id="rId214" Type="http://schemas.openxmlformats.org/officeDocument/2006/relationships/customXml" Target="../ink/ink1468.xml"/><Relationship Id="rId235" Type="http://schemas.openxmlformats.org/officeDocument/2006/relationships/customXml" Target="../ink/ink1479.xml"/><Relationship Id="rId116" Type="http://schemas.openxmlformats.org/officeDocument/2006/relationships/customXml" Target="../ink/ink1419.xml"/><Relationship Id="rId137" Type="http://schemas.openxmlformats.org/officeDocument/2006/relationships/image" Target="../media/image219.png"/><Relationship Id="rId158" Type="http://schemas.openxmlformats.org/officeDocument/2006/relationships/customXml" Target="../ink/ink1440.xml"/><Relationship Id="rId20" Type="http://schemas.openxmlformats.org/officeDocument/2006/relationships/customXml" Target="../ink/ink1371.xml"/><Relationship Id="rId41" Type="http://schemas.openxmlformats.org/officeDocument/2006/relationships/image" Target="../media/image171.png"/><Relationship Id="rId62" Type="http://schemas.openxmlformats.org/officeDocument/2006/relationships/customXml" Target="../ink/ink1392.xml"/><Relationship Id="rId83" Type="http://schemas.openxmlformats.org/officeDocument/2006/relationships/image" Target="../media/image192.png"/><Relationship Id="rId179" Type="http://schemas.openxmlformats.org/officeDocument/2006/relationships/image" Target="../media/image240.png"/><Relationship Id="rId190" Type="http://schemas.openxmlformats.org/officeDocument/2006/relationships/customXml" Target="../ink/ink1456.xml"/><Relationship Id="rId204" Type="http://schemas.openxmlformats.org/officeDocument/2006/relationships/customXml" Target="../ink/ink1463.xml"/><Relationship Id="rId225" Type="http://schemas.openxmlformats.org/officeDocument/2006/relationships/image" Target="../media/image262.png"/><Relationship Id="rId246" Type="http://schemas.openxmlformats.org/officeDocument/2006/relationships/image" Target="../media/image272.png"/><Relationship Id="rId106" Type="http://schemas.openxmlformats.org/officeDocument/2006/relationships/customXml" Target="../ink/ink1414.xml"/><Relationship Id="rId127" Type="http://schemas.openxmlformats.org/officeDocument/2006/relationships/image" Target="../media/image214.png"/><Relationship Id="rId10" Type="http://schemas.openxmlformats.org/officeDocument/2006/relationships/customXml" Target="../ink/ink1366.xml"/><Relationship Id="rId31" Type="http://schemas.openxmlformats.org/officeDocument/2006/relationships/image" Target="../media/image166.png"/><Relationship Id="rId52" Type="http://schemas.openxmlformats.org/officeDocument/2006/relationships/customXml" Target="../ink/ink1387.xml"/><Relationship Id="rId73" Type="http://schemas.openxmlformats.org/officeDocument/2006/relationships/image" Target="../media/image187.png"/><Relationship Id="rId94" Type="http://schemas.openxmlformats.org/officeDocument/2006/relationships/customXml" Target="../ink/ink1408.xml"/><Relationship Id="rId148" Type="http://schemas.openxmlformats.org/officeDocument/2006/relationships/customXml" Target="../ink/ink1435.xml"/><Relationship Id="rId169" Type="http://schemas.openxmlformats.org/officeDocument/2006/relationships/image" Target="../media/image235.png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209.png"/><Relationship Id="rId21" Type="http://schemas.openxmlformats.org/officeDocument/2006/relationships/image" Target="../media/image161.png"/><Relationship Id="rId63" Type="http://schemas.openxmlformats.org/officeDocument/2006/relationships/image" Target="../media/image182.png"/><Relationship Id="rId159" Type="http://schemas.openxmlformats.org/officeDocument/2006/relationships/image" Target="../media/image230.png"/><Relationship Id="rId170" Type="http://schemas.openxmlformats.org/officeDocument/2006/relationships/customXml" Target="../ink/ink1571.xml"/><Relationship Id="rId191" Type="http://schemas.openxmlformats.org/officeDocument/2006/relationships/image" Target="../media/image246.png"/><Relationship Id="rId205" Type="http://schemas.openxmlformats.org/officeDocument/2006/relationships/image" Target="../media/image253.png"/><Relationship Id="rId226" Type="http://schemas.openxmlformats.org/officeDocument/2006/relationships/customXml" Target="../ink/ink1599.xml"/><Relationship Id="rId247" Type="http://schemas.openxmlformats.org/officeDocument/2006/relationships/customXml" Target="../ink/ink1610.xml"/><Relationship Id="rId107" Type="http://schemas.openxmlformats.org/officeDocument/2006/relationships/image" Target="../media/image204.png"/><Relationship Id="rId11" Type="http://schemas.openxmlformats.org/officeDocument/2006/relationships/image" Target="../media/image156.png"/><Relationship Id="rId32" Type="http://schemas.openxmlformats.org/officeDocument/2006/relationships/customXml" Target="../ink/ink1502.xml"/><Relationship Id="rId53" Type="http://schemas.openxmlformats.org/officeDocument/2006/relationships/image" Target="../media/image177.png"/><Relationship Id="rId74" Type="http://schemas.openxmlformats.org/officeDocument/2006/relationships/customXml" Target="../ink/ink1523.xml"/><Relationship Id="rId128" Type="http://schemas.openxmlformats.org/officeDocument/2006/relationships/customXml" Target="../ink/ink1550.xml"/><Relationship Id="rId149" Type="http://schemas.openxmlformats.org/officeDocument/2006/relationships/image" Target="../media/image225.png"/><Relationship Id="rId5" Type="http://schemas.openxmlformats.org/officeDocument/2006/relationships/image" Target="../media/image153.png"/><Relationship Id="rId95" Type="http://schemas.openxmlformats.org/officeDocument/2006/relationships/image" Target="../media/image198.png"/><Relationship Id="rId160" Type="http://schemas.openxmlformats.org/officeDocument/2006/relationships/customXml" Target="../ink/ink1566.xml"/><Relationship Id="rId181" Type="http://schemas.openxmlformats.org/officeDocument/2006/relationships/image" Target="../media/image241.png"/><Relationship Id="rId216" Type="http://schemas.openxmlformats.org/officeDocument/2006/relationships/customXml" Target="../ink/ink1594.xml"/><Relationship Id="rId237" Type="http://schemas.openxmlformats.org/officeDocument/2006/relationships/customXml" Target="../ink/ink1605.xml"/><Relationship Id="rId258" Type="http://schemas.openxmlformats.org/officeDocument/2006/relationships/customXml" Target="../ink/ink1616.xml"/><Relationship Id="rId22" Type="http://schemas.openxmlformats.org/officeDocument/2006/relationships/customXml" Target="../ink/ink1497.xml"/><Relationship Id="rId43" Type="http://schemas.openxmlformats.org/officeDocument/2006/relationships/image" Target="../media/image172.png"/><Relationship Id="rId64" Type="http://schemas.openxmlformats.org/officeDocument/2006/relationships/customXml" Target="../ink/ink1518.xml"/><Relationship Id="rId118" Type="http://schemas.openxmlformats.org/officeDocument/2006/relationships/customXml" Target="../ink/ink1545.xml"/><Relationship Id="rId139" Type="http://schemas.openxmlformats.org/officeDocument/2006/relationships/image" Target="../media/image220.png"/><Relationship Id="rId85" Type="http://schemas.openxmlformats.org/officeDocument/2006/relationships/image" Target="../media/image193.png"/><Relationship Id="rId150" Type="http://schemas.openxmlformats.org/officeDocument/2006/relationships/customXml" Target="../ink/ink1561.xml"/><Relationship Id="rId171" Type="http://schemas.openxmlformats.org/officeDocument/2006/relationships/image" Target="../media/image236.png"/><Relationship Id="rId192" Type="http://schemas.openxmlformats.org/officeDocument/2006/relationships/customXml" Target="../ink/ink1582.xml"/><Relationship Id="rId206" Type="http://schemas.openxmlformats.org/officeDocument/2006/relationships/customXml" Target="../ink/ink1589.xml"/><Relationship Id="rId227" Type="http://schemas.openxmlformats.org/officeDocument/2006/relationships/image" Target="../media/image263.png"/><Relationship Id="rId248" Type="http://schemas.openxmlformats.org/officeDocument/2006/relationships/image" Target="../media/image273.png"/><Relationship Id="rId12" Type="http://schemas.openxmlformats.org/officeDocument/2006/relationships/customXml" Target="../ink/ink1492.xml"/><Relationship Id="rId33" Type="http://schemas.openxmlformats.org/officeDocument/2006/relationships/image" Target="../media/image167.png"/><Relationship Id="rId108" Type="http://schemas.openxmlformats.org/officeDocument/2006/relationships/customXml" Target="../ink/ink1540.xml"/><Relationship Id="rId129" Type="http://schemas.openxmlformats.org/officeDocument/2006/relationships/image" Target="../media/image215.png"/><Relationship Id="rId54" Type="http://schemas.openxmlformats.org/officeDocument/2006/relationships/customXml" Target="../ink/ink1513.xml"/><Relationship Id="rId75" Type="http://schemas.openxmlformats.org/officeDocument/2006/relationships/image" Target="../media/image188.png"/><Relationship Id="rId96" Type="http://schemas.openxmlformats.org/officeDocument/2006/relationships/customXml" Target="../ink/ink1534.xml"/><Relationship Id="rId140" Type="http://schemas.openxmlformats.org/officeDocument/2006/relationships/customXml" Target="../ink/ink1556.xml"/><Relationship Id="rId161" Type="http://schemas.openxmlformats.org/officeDocument/2006/relationships/image" Target="../media/image231.png"/><Relationship Id="rId182" Type="http://schemas.openxmlformats.org/officeDocument/2006/relationships/customXml" Target="../ink/ink1577.xml"/><Relationship Id="rId217" Type="http://schemas.openxmlformats.org/officeDocument/2006/relationships/image" Target="../media/image259.png"/><Relationship Id="rId6" Type="http://schemas.openxmlformats.org/officeDocument/2006/relationships/customXml" Target="../ink/ink1489.xml"/><Relationship Id="rId238" Type="http://schemas.openxmlformats.org/officeDocument/2006/relationships/image" Target="../media/image268.png"/><Relationship Id="rId259" Type="http://schemas.openxmlformats.org/officeDocument/2006/relationships/image" Target="../media/image278.png"/><Relationship Id="rId23" Type="http://schemas.openxmlformats.org/officeDocument/2006/relationships/image" Target="../media/image162.png"/><Relationship Id="rId119" Type="http://schemas.openxmlformats.org/officeDocument/2006/relationships/image" Target="../media/image210.png"/><Relationship Id="rId44" Type="http://schemas.openxmlformats.org/officeDocument/2006/relationships/customXml" Target="../ink/ink1508.xml"/><Relationship Id="rId65" Type="http://schemas.openxmlformats.org/officeDocument/2006/relationships/image" Target="../media/image183.png"/><Relationship Id="rId86" Type="http://schemas.openxmlformats.org/officeDocument/2006/relationships/customXml" Target="../ink/ink1529.xml"/><Relationship Id="rId130" Type="http://schemas.openxmlformats.org/officeDocument/2006/relationships/customXml" Target="../ink/ink1551.xml"/><Relationship Id="rId151" Type="http://schemas.openxmlformats.org/officeDocument/2006/relationships/image" Target="../media/image226.png"/><Relationship Id="rId172" Type="http://schemas.openxmlformats.org/officeDocument/2006/relationships/customXml" Target="../ink/ink1572.xml"/><Relationship Id="rId193" Type="http://schemas.openxmlformats.org/officeDocument/2006/relationships/image" Target="../media/image247.png"/><Relationship Id="rId207" Type="http://schemas.openxmlformats.org/officeDocument/2006/relationships/image" Target="../media/image254.png"/><Relationship Id="rId228" Type="http://schemas.openxmlformats.org/officeDocument/2006/relationships/customXml" Target="../ink/ink1600.xml"/><Relationship Id="rId249" Type="http://schemas.openxmlformats.org/officeDocument/2006/relationships/customXml" Target="../ink/ink1611.xml"/><Relationship Id="rId13" Type="http://schemas.openxmlformats.org/officeDocument/2006/relationships/image" Target="../media/image157.png"/><Relationship Id="rId109" Type="http://schemas.openxmlformats.org/officeDocument/2006/relationships/image" Target="../media/image205.png"/><Relationship Id="rId260" Type="http://schemas.openxmlformats.org/officeDocument/2006/relationships/customXml" Target="../ink/ink1617.xml"/><Relationship Id="rId34" Type="http://schemas.openxmlformats.org/officeDocument/2006/relationships/customXml" Target="../ink/ink1503.xml"/><Relationship Id="rId55" Type="http://schemas.openxmlformats.org/officeDocument/2006/relationships/image" Target="../media/image178.png"/><Relationship Id="rId76" Type="http://schemas.openxmlformats.org/officeDocument/2006/relationships/customXml" Target="../ink/ink1524.xml"/><Relationship Id="rId97" Type="http://schemas.openxmlformats.org/officeDocument/2006/relationships/image" Target="../media/image199.png"/><Relationship Id="rId120" Type="http://schemas.openxmlformats.org/officeDocument/2006/relationships/customXml" Target="../ink/ink1546.xml"/><Relationship Id="rId141" Type="http://schemas.openxmlformats.org/officeDocument/2006/relationships/image" Target="../media/image221.png"/><Relationship Id="rId7" Type="http://schemas.openxmlformats.org/officeDocument/2006/relationships/image" Target="../media/image154.png"/><Relationship Id="rId162" Type="http://schemas.openxmlformats.org/officeDocument/2006/relationships/customXml" Target="../ink/ink1567.xml"/><Relationship Id="rId183" Type="http://schemas.openxmlformats.org/officeDocument/2006/relationships/image" Target="../media/image242.png"/><Relationship Id="rId218" Type="http://schemas.openxmlformats.org/officeDocument/2006/relationships/customXml" Target="../ink/ink1595.xml"/><Relationship Id="rId239" Type="http://schemas.openxmlformats.org/officeDocument/2006/relationships/customXml" Target="../ink/ink1606.xml"/><Relationship Id="rId250" Type="http://schemas.openxmlformats.org/officeDocument/2006/relationships/image" Target="../media/image274.png"/><Relationship Id="rId24" Type="http://schemas.openxmlformats.org/officeDocument/2006/relationships/customXml" Target="../ink/ink1498.xml"/><Relationship Id="rId45" Type="http://schemas.openxmlformats.org/officeDocument/2006/relationships/image" Target="../media/image173.png"/><Relationship Id="rId66" Type="http://schemas.openxmlformats.org/officeDocument/2006/relationships/customXml" Target="../ink/ink1519.xml"/><Relationship Id="rId87" Type="http://schemas.openxmlformats.org/officeDocument/2006/relationships/image" Target="../media/image194.png"/><Relationship Id="rId110" Type="http://schemas.openxmlformats.org/officeDocument/2006/relationships/customXml" Target="../ink/ink1541.xml"/><Relationship Id="rId131" Type="http://schemas.openxmlformats.org/officeDocument/2006/relationships/image" Target="../media/image216.png"/><Relationship Id="rId152" Type="http://schemas.openxmlformats.org/officeDocument/2006/relationships/customXml" Target="../ink/ink1562.xml"/><Relationship Id="rId173" Type="http://schemas.openxmlformats.org/officeDocument/2006/relationships/image" Target="../media/image237.png"/><Relationship Id="rId194" Type="http://schemas.openxmlformats.org/officeDocument/2006/relationships/customXml" Target="../ink/ink1583.xml"/><Relationship Id="rId208" Type="http://schemas.openxmlformats.org/officeDocument/2006/relationships/customXml" Target="../ink/ink1590.xml"/><Relationship Id="rId229" Type="http://schemas.openxmlformats.org/officeDocument/2006/relationships/image" Target="../media/image264.png"/><Relationship Id="rId240" Type="http://schemas.openxmlformats.org/officeDocument/2006/relationships/image" Target="../media/image269.png"/><Relationship Id="rId261" Type="http://schemas.openxmlformats.org/officeDocument/2006/relationships/image" Target="../media/image279.png"/><Relationship Id="rId14" Type="http://schemas.openxmlformats.org/officeDocument/2006/relationships/customXml" Target="../ink/ink1493.xml"/><Relationship Id="rId35" Type="http://schemas.openxmlformats.org/officeDocument/2006/relationships/image" Target="../media/image168.png"/><Relationship Id="rId56" Type="http://schemas.openxmlformats.org/officeDocument/2006/relationships/customXml" Target="../ink/ink1514.xml"/><Relationship Id="rId77" Type="http://schemas.openxmlformats.org/officeDocument/2006/relationships/image" Target="../media/image189.png"/><Relationship Id="rId100" Type="http://schemas.openxmlformats.org/officeDocument/2006/relationships/customXml" Target="../ink/ink1536.xml"/><Relationship Id="rId8" Type="http://schemas.openxmlformats.org/officeDocument/2006/relationships/customXml" Target="../ink/ink1490.xml"/><Relationship Id="rId98" Type="http://schemas.openxmlformats.org/officeDocument/2006/relationships/customXml" Target="../ink/ink1535.xml"/><Relationship Id="rId121" Type="http://schemas.openxmlformats.org/officeDocument/2006/relationships/image" Target="../media/image211.png"/><Relationship Id="rId142" Type="http://schemas.openxmlformats.org/officeDocument/2006/relationships/customXml" Target="../ink/ink1557.xml"/><Relationship Id="rId163" Type="http://schemas.openxmlformats.org/officeDocument/2006/relationships/image" Target="../media/image232.png"/><Relationship Id="rId184" Type="http://schemas.openxmlformats.org/officeDocument/2006/relationships/customXml" Target="../ink/ink1578.xml"/><Relationship Id="rId219" Type="http://schemas.openxmlformats.org/officeDocument/2006/relationships/image" Target="../media/image260.png"/><Relationship Id="rId230" Type="http://schemas.openxmlformats.org/officeDocument/2006/relationships/customXml" Target="../ink/ink1601.xml"/><Relationship Id="rId251" Type="http://schemas.openxmlformats.org/officeDocument/2006/relationships/customXml" Target="../ink/ink1612.xml"/><Relationship Id="rId25" Type="http://schemas.openxmlformats.org/officeDocument/2006/relationships/image" Target="../media/image163.png"/><Relationship Id="rId46" Type="http://schemas.openxmlformats.org/officeDocument/2006/relationships/customXml" Target="../ink/ink1509.xml"/><Relationship Id="rId67" Type="http://schemas.openxmlformats.org/officeDocument/2006/relationships/image" Target="../media/image184.png"/><Relationship Id="rId88" Type="http://schemas.openxmlformats.org/officeDocument/2006/relationships/customXml" Target="../ink/ink1530.xml"/><Relationship Id="rId111" Type="http://schemas.openxmlformats.org/officeDocument/2006/relationships/image" Target="../media/image206.png"/><Relationship Id="rId132" Type="http://schemas.openxmlformats.org/officeDocument/2006/relationships/customXml" Target="../ink/ink1552.xml"/><Relationship Id="rId153" Type="http://schemas.openxmlformats.org/officeDocument/2006/relationships/image" Target="../media/image227.png"/><Relationship Id="rId174" Type="http://schemas.openxmlformats.org/officeDocument/2006/relationships/customXml" Target="../ink/ink1573.xml"/><Relationship Id="rId195" Type="http://schemas.openxmlformats.org/officeDocument/2006/relationships/image" Target="../media/image248.png"/><Relationship Id="rId209" Type="http://schemas.openxmlformats.org/officeDocument/2006/relationships/image" Target="../media/image255.png"/><Relationship Id="rId220" Type="http://schemas.openxmlformats.org/officeDocument/2006/relationships/customXml" Target="../ink/ink1596.xml"/><Relationship Id="rId241" Type="http://schemas.openxmlformats.org/officeDocument/2006/relationships/customXml" Target="../ink/ink1607.xml"/><Relationship Id="rId15" Type="http://schemas.openxmlformats.org/officeDocument/2006/relationships/image" Target="../media/image158.png"/><Relationship Id="rId36" Type="http://schemas.openxmlformats.org/officeDocument/2006/relationships/customXml" Target="../ink/ink1504.xml"/><Relationship Id="rId57" Type="http://schemas.openxmlformats.org/officeDocument/2006/relationships/image" Target="../media/image179.png"/><Relationship Id="rId78" Type="http://schemas.openxmlformats.org/officeDocument/2006/relationships/customXml" Target="../ink/ink1525.xml"/><Relationship Id="rId99" Type="http://schemas.openxmlformats.org/officeDocument/2006/relationships/image" Target="../media/image200.png"/><Relationship Id="rId101" Type="http://schemas.openxmlformats.org/officeDocument/2006/relationships/image" Target="../media/image201.png"/><Relationship Id="rId122" Type="http://schemas.openxmlformats.org/officeDocument/2006/relationships/customXml" Target="../ink/ink1547.xml"/><Relationship Id="rId143" Type="http://schemas.openxmlformats.org/officeDocument/2006/relationships/image" Target="../media/image222.png"/><Relationship Id="rId164" Type="http://schemas.openxmlformats.org/officeDocument/2006/relationships/customXml" Target="../ink/ink1568.xml"/><Relationship Id="rId185" Type="http://schemas.openxmlformats.org/officeDocument/2006/relationships/image" Target="../media/image243.png"/><Relationship Id="rId9" Type="http://schemas.openxmlformats.org/officeDocument/2006/relationships/image" Target="../media/image155.png"/><Relationship Id="rId210" Type="http://schemas.openxmlformats.org/officeDocument/2006/relationships/customXml" Target="../ink/ink1591.xml"/><Relationship Id="rId26" Type="http://schemas.openxmlformats.org/officeDocument/2006/relationships/customXml" Target="../ink/ink1499.xml"/><Relationship Id="rId231" Type="http://schemas.openxmlformats.org/officeDocument/2006/relationships/image" Target="../media/image265.png"/><Relationship Id="rId252" Type="http://schemas.openxmlformats.org/officeDocument/2006/relationships/image" Target="../media/image275.png"/><Relationship Id="rId47" Type="http://schemas.openxmlformats.org/officeDocument/2006/relationships/image" Target="../media/image174.png"/><Relationship Id="rId68" Type="http://schemas.openxmlformats.org/officeDocument/2006/relationships/customXml" Target="../ink/ink1520.xml"/><Relationship Id="rId89" Type="http://schemas.openxmlformats.org/officeDocument/2006/relationships/image" Target="../media/image195.png"/><Relationship Id="rId112" Type="http://schemas.openxmlformats.org/officeDocument/2006/relationships/customXml" Target="../ink/ink1542.xml"/><Relationship Id="rId133" Type="http://schemas.openxmlformats.org/officeDocument/2006/relationships/image" Target="../media/image217.png"/><Relationship Id="rId154" Type="http://schemas.openxmlformats.org/officeDocument/2006/relationships/customXml" Target="../ink/ink1563.xml"/><Relationship Id="rId175" Type="http://schemas.openxmlformats.org/officeDocument/2006/relationships/image" Target="../media/image238.png"/><Relationship Id="rId196" Type="http://schemas.openxmlformats.org/officeDocument/2006/relationships/customXml" Target="../ink/ink1584.xml"/><Relationship Id="rId200" Type="http://schemas.openxmlformats.org/officeDocument/2006/relationships/customXml" Target="../ink/ink1586.xml"/><Relationship Id="rId16" Type="http://schemas.openxmlformats.org/officeDocument/2006/relationships/customXml" Target="../ink/ink1494.xml"/><Relationship Id="rId221" Type="http://schemas.openxmlformats.org/officeDocument/2006/relationships/image" Target="../media/image261.png"/><Relationship Id="rId242" Type="http://schemas.openxmlformats.org/officeDocument/2006/relationships/image" Target="../media/image270.png"/><Relationship Id="rId37" Type="http://schemas.openxmlformats.org/officeDocument/2006/relationships/image" Target="../media/image169.png"/><Relationship Id="rId58" Type="http://schemas.openxmlformats.org/officeDocument/2006/relationships/customXml" Target="../ink/ink1515.xml"/><Relationship Id="rId79" Type="http://schemas.openxmlformats.org/officeDocument/2006/relationships/image" Target="../media/image190.png"/><Relationship Id="rId102" Type="http://schemas.openxmlformats.org/officeDocument/2006/relationships/customXml" Target="../ink/ink1537.xml"/><Relationship Id="rId123" Type="http://schemas.openxmlformats.org/officeDocument/2006/relationships/image" Target="../media/image212.png"/><Relationship Id="rId144" Type="http://schemas.openxmlformats.org/officeDocument/2006/relationships/customXml" Target="../ink/ink1558.xml"/><Relationship Id="rId90" Type="http://schemas.openxmlformats.org/officeDocument/2006/relationships/customXml" Target="../ink/ink1531.xml"/><Relationship Id="rId165" Type="http://schemas.openxmlformats.org/officeDocument/2006/relationships/image" Target="../media/image233.png"/><Relationship Id="rId186" Type="http://schemas.openxmlformats.org/officeDocument/2006/relationships/customXml" Target="../ink/ink1579.xml"/><Relationship Id="rId211" Type="http://schemas.openxmlformats.org/officeDocument/2006/relationships/image" Target="../media/image256.png"/><Relationship Id="rId232" Type="http://schemas.openxmlformats.org/officeDocument/2006/relationships/customXml" Target="../ink/ink1602.xml"/><Relationship Id="rId253" Type="http://schemas.openxmlformats.org/officeDocument/2006/relationships/customXml" Target="../ink/ink1613.xml"/><Relationship Id="rId27" Type="http://schemas.openxmlformats.org/officeDocument/2006/relationships/image" Target="../media/image164.png"/><Relationship Id="rId48" Type="http://schemas.openxmlformats.org/officeDocument/2006/relationships/customXml" Target="../ink/ink1510.xml"/><Relationship Id="rId69" Type="http://schemas.openxmlformats.org/officeDocument/2006/relationships/image" Target="../media/image185.png"/><Relationship Id="rId113" Type="http://schemas.openxmlformats.org/officeDocument/2006/relationships/image" Target="../media/image207.png"/><Relationship Id="rId134" Type="http://schemas.openxmlformats.org/officeDocument/2006/relationships/customXml" Target="../ink/ink1553.xml"/><Relationship Id="rId80" Type="http://schemas.openxmlformats.org/officeDocument/2006/relationships/customXml" Target="../ink/ink1526.xml"/><Relationship Id="rId155" Type="http://schemas.openxmlformats.org/officeDocument/2006/relationships/image" Target="../media/image228.png"/><Relationship Id="rId176" Type="http://schemas.openxmlformats.org/officeDocument/2006/relationships/customXml" Target="../ink/ink1574.xml"/><Relationship Id="rId197" Type="http://schemas.openxmlformats.org/officeDocument/2006/relationships/image" Target="../media/image249.png"/><Relationship Id="rId201" Type="http://schemas.openxmlformats.org/officeDocument/2006/relationships/image" Target="../media/image251.png"/><Relationship Id="rId222" Type="http://schemas.openxmlformats.org/officeDocument/2006/relationships/customXml" Target="../ink/ink1597.xml"/><Relationship Id="rId243" Type="http://schemas.openxmlformats.org/officeDocument/2006/relationships/customXml" Target="../ink/ink1608.xml"/><Relationship Id="rId17" Type="http://schemas.openxmlformats.org/officeDocument/2006/relationships/image" Target="../media/image159.png"/><Relationship Id="rId38" Type="http://schemas.openxmlformats.org/officeDocument/2006/relationships/customXml" Target="../ink/ink1505.xml"/><Relationship Id="rId59" Type="http://schemas.openxmlformats.org/officeDocument/2006/relationships/image" Target="../media/image180.png"/><Relationship Id="rId103" Type="http://schemas.openxmlformats.org/officeDocument/2006/relationships/image" Target="../media/image202.png"/><Relationship Id="rId124" Type="http://schemas.openxmlformats.org/officeDocument/2006/relationships/customXml" Target="../ink/ink1548.xml"/><Relationship Id="rId70" Type="http://schemas.openxmlformats.org/officeDocument/2006/relationships/customXml" Target="../ink/ink1521.xml"/><Relationship Id="rId91" Type="http://schemas.openxmlformats.org/officeDocument/2006/relationships/image" Target="../media/image196.png"/><Relationship Id="rId145" Type="http://schemas.openxmlformats.org/officeDocument/2006/relationships/image" Target="../media/image223.png"/><Relationship Id="rId166" Type="http://schemas.openxmlformats.org/officeDocument/2006/relationships/customXml" Target="../ink/ink1569.xml"/><Relationship Id="rId187" Type="http://schemas.openxmlformats.org/officeDocument/2006/relationships/image" Target="../media/image244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1592.xml"/><Relationship Id="rId233" Type="http://schemas.openxmlformats.org/officeDocument/2006/relationships/customXml" Target="../ink/ink1603.xml"/><Relationship Id="rId254" Type="http://schemas.openxmlformats.org/officeDocument/2006/relationships/customXml" Target="../ink/ink1614.xml"/><Relationship Id="rId28" Type="http://schemas.openxmlformats.org/officeDocument/2006/relationships/customXml" Target="../ink/ink1500.xml"/><Relationship Id="rId49" Type="http://schemas.openxmlformats.org/officeDocument/2006/relationships/image" Target="../media/image175.png"/><Relationship Id="rId114" Type="http://schemas.openxmlformats.org/officeDocument/2006/relationships/customXml" Target="../ink/ink1543.xml"/><Relationship Id="rId60" Type="http://schemas.openxmlformats.org/officeDocument/2006/relationships/customXml" Target="../ink/ink1516.xml"/><Relationship Id="rId81" Type="http://schemas.openxmlformats.org/officeDocument/2006/relationships/image" Target="../media/image191.png"/><Relationship Id="rId135" Type="http://schemas.openxmlformats.org/officeDocument/2006/relationships/image" Target="../media/image218.png"/><Relationship Id="rId156" Type="http://schemas.openxmlformats.org/officeDocument/2006/relationships/customXml" Target="../ink/ink1564.xml"/><Relationship Id="rId177" Type="http://schemas.openxmlformats.org/officeDocument/2006/relationships/image" Target="../media/image239.png"/><Relationship Id="rId198" Type="http://schemas.openxmlformats.org/officeDocument/2006/relationships/customXml" Target="../ink/ink1585.xml"/><Relationship Id="rId202" Type="http://schemas.openxmlformats.org/officeDocument/2006/relationships/customXml" Target="../ink/ink1587.xml"/><Relationship Id="rId223" Type="http://schemas.openxmlformats.org/officeDocument/2006/relationships/image" Target="../media/image5100.png"/><Relationship Id="rId244" Type="http://schemas.openxmlformats.org/officeDocument/2006/relationships/image" Target="../media/image271.png"/><Relationship Id="rId18" Type="http://schemas.openxmlformats.org/officeDocument/2006/relationships/customXml" Target="../ink/ink1495.xml"/><Relationship Id="rId39" Type="http://schemas.openxmlformats.org/officeDocument/2006/relationships/image" Target="../media/image170.png"/><Relationship Id="rId50" Type="http://schemas.openxmlformats.org/officeDocument/2006/relationships/customXml" Target="../ink/ink1511.xml"/><Relationship Id="rId104" Type="http://schemas.openxmlformats.org/officeDocument/2006/relationships/customXml" Target="../ink/ink1538.xml"/><Relationship Id="rId125" Type="http://schemas.openxmlformats.org/officeDocument/2006/relationships/image" Target="../media/image213.png"/><Relationship Id="rId146" Type="http://schemas.openxmlformats.org/officeDocument/2006/relationships/customXml" Target="../ink/ink1559.xml"/><Relationship Id="rId167" Type="http://schemas.openxmlformats.org/officeDocument/2006/relationships/image" Target="../media/image234.png"/><Relationship Id="rId188" Type="http://schemas.openxmlformats.org/officeDocument/2006/relationships/customXml" Target="../ink/ink1580.xml"/><Relationship Id="rId71" Type="http://schemas.openxmlformats.org/officeDocument/2006/relationships/image" Target="../media/image186.png"/><Relationship Id="rId92" Type="http://schemas.openxmlformats.org/officeDocument/2006/relationships/customXml" Target="../ink/ink1532.xml"/><Relationship Id="rId213" Type="http://schemas.openxmlformats.org/officeDocument/2006/relationships/image" Target="../media/image257.png"/><Relationship Id="rId234" Type="http://schemas.openxmlformats.org/officeDocument/2006/relationships/image" Target="../media/image266.png"/><Relationship Id="rId2" Type="http://schemas.openxmlformats.org/officeDocument/2006/relationships/customXml" Target="../ink/ink1487.xml"/><Relationship Id="rId29" Type="http://schemas.openxmlformats.org/officeDocument/2006/relationships/image" Target="../media/image165.png"/><Relationship Id="rId255" Type="http://schemas.openxmlformats.org/officeDocument/2006/relationships/image" Target="../media/image276.png"/><Relationship Id="rId40" Type="http://schemas.openxmlformats.org/officeDocument/2006/relationships/customXml" Target="../ink/ink1506.xml"/><Relationship Id="rId115" Type="http://schemas.openxmlformats.org/officeDocument/2006/relationships/image" Target="../media/image208.png"/><Relationship Id="rId136" Type="http://schemas.openxmlformats.org/officeDocument/2006/relationships/customXml" Target="../ink/ink1554.xml"/><Relationship Id="rId157" Type="http://schemas.openxmlformats.org/officeDocument/2006/relationships/image" Target="../media/image229.png"/><Relationship Id="rId178" Type="http://schemas.openxmlformats.org/officeDocument/2006/relationships/customXml" Target="../ink/ink1575.xml"/><Relationship Id="rId61" Type="http://schemas.openxmlformats.org/officeDocument/2006/relationships/image" Target="../media/image181.png"/><Relationship Id="rId82" Type="http://schemas.openxmlformats.org/officeDocument/2006/relationships/customXml" Target="../ink/ink1527.xml"/><Relationship Id="rId199" Type="http://schemas.openxmlformats.org/officeDocument/2006/relationships/image" Target="../media/image250.png"/><Relationship Id="rId203" Type="http://schemas.openxmlformats.org/officeDocument/2006/relationships/image" Target="../media/image252.png"/><Relationship Id="rId19" Type="http://schemas.openxmlformats.org/officeDocument/2006/relationships/image" Target="../media/image160.png"/><Relationship Id="rId224" Type="http://schemas.openxmlformats.org/officeDocument/2006/relationships/customXml" Target="../ink/ink1598.xml"/><Relationship Id="rId245" Type="http://schemas.openxmlformats.org/officeDocument/2006/relationships/customXml" Target="../ink/ink1609.xml"/><Relationship Id="rId30" Type="http://schemas.openxmlformats.org/officeDocument/2006/relationships/customXml" Target="../ink/ink1501.xml"/><Relationship Id="rId105" Type="http://schemas.openxmlformats.org/officeDocument/2006/relationships/image" Target="../media/image203.png"/><Relationship Id="rId126" Type="http://schemas.openxmlformats.org/officeDocument/2006/relationships/customXml" Target="../ink/ink1549.xml"/><Relationship Id="rId147" Type="http://schemas.openxmlformats.org/officeDocument/2006/relationships/image" Target="../media/image224.png"/><Relationship Id="rId168" Type="http://schemas.openxmlformats.org/officeDocument/2006/relationships/customXml" Target="../ink/ink1570.xml"/><Relationship Id="rId51" Type="http://schemas.openxmlformats.org/officeDocument/2006/relationships/image" Target="../media/image176.png"/><Relationship Id="rId72" Type="http://schemas.openxmlformats.org/officeDocument/2006/relationships/customXml" Target="../ink/ink1522.xml"/><Relationship Id="rId93" Type="http://schemas.openxmlformats.org/officeDocument/2006/relationships/image" Target="../media/image197.png"/><Relationship Id="rId189" Type="http://schemas.openxmlformats.org/officeDocument/2006/relationships/image" Target="../media/image245.png"/><Relationship Id="rId3" Type="http://schemas.openxmlformats.org/officeDocument/2006/relationships/image" Target="../media/image152.png"/><Relationship Id="rId214" Type="http://schemas.openxmlformats.org/officeDocument/2006/relationships/customXml" Target="../ink/ink1593.xml"/><Relationship Id="rId235" Type="http://schemas.openxmlformats.org/officeDocument/2006/relationships/customXml" Target="../ink/ink1604.xml"/><Relationship Id="rId256" Type="http://schemas.openxmlformats.org/officeDocument/2006/relationships/customXml" Target="../ink/ink1615.xml"/><Relationship Id="rId116" Type="http://schemas.openxmlformats.org/officeDocument/2006/relationships/customXml" Target="../ink/ink1544.xml"/><Relationship Id="rId137" Type="http://schemas.openxmlformats.org/officeDocument/2006/relationships/image" Target="../media/image219.png"/><Relationship Id="rId158" Type="http://schemas.openxmlformats.org/officeDocument/2006/relationships/customXml" Target="../ink/ink1565.xml"/><Relationship Id="rId20" Type="http://schemas.openxmlformats.org/officeDocument/2006/relationships/customXml" Target="../ink/ink1496.xml"/><Relationship Id="rId41" Type="http://schemas.openxmlformats.org/officeDocument/2006/relationships/image" Target="../media/image171.png"/><Relationship Id="rId62" Type="http://schemas.openxmlformats.org/officeDocument/2006/relationships/customXml" Target="../ink/ink1517.xml"/><Relationship Id="rId83" Type="http://schemas.openxmlformats.org/officeDocument/2006/relationships/image" Target="../media/image192.png"/><Relationship Id="rId179" Type="http://schemas.openxmlformats.org/officeDocument/2006/relationships/image" Target="../media/image240.png"/><Relationship Id="rId190" Type="http://schemas.openxmlformats.org/officeDocument/2006/relationships/customXml" Target="../ink/ink1581.xml"/><Relationship Id="rId204" Type="http://schemas.openxmlformats.org/officeDocument/2006/relationships/customXml" Target="../ink/ink1588.xml"/><Relationship Id="rId225" Type="http://schemas.openxmlformats.org/officeDocument/2006/relationships/image" Target="../media/image262.png"/><Relationship Id="rId246" Type="http://schemas.openxmlformats.org/officeDocument/2006/relationships/image" Target="../media/image272.png"/><Relationship Id="rId106" Type="http://schemas.openxmlformats.org/officeDocument/2006/relationships/customXml" Target="../ink/ink1539.xml"/><Relationship Id="rId127" Type="http://schemas.openxmlformats.org/officeDocument/2006/relationships/image" Target="../media/image214.png"/><Relationship Id="rId10" Type="http://schemas.openxmlformats.org/officeDocument/2006/relationships/customXml" Target="../ink/ink1491.xml"/><Relationship Id="rId31" Type="http://schemas.openxmlformats.org/officeDocument/2006/relationships/image" Target="../media/image166.png"/><Relationship Id="rId52" Type="http://schemas.openxmlformats.org/officeDocument/2006/relationships/customXml" Target="../ink/ink1512.xml"/><Relationship Id="rId73" Type="http://schemas.openxmlformats.org/officeDocument/2006/relationships/image" Target="../media/image187.png"/><Relationship Id="rId94" Type="http://schemas.openxmlformats.org/officeDocument/2006/relationships/customXml" Target="../ink/ink1533.xml"/><Relationship Id="rId148" Type="http://schemas.openxmlformats.org/officeDocument/2006/relationships/customXml" Target="../ink/ink1560.xml"/><Relationship Id="rId169" Type="http://schemas.openxmlformats.org/officeDocument/2006/relationships/image" Target="../media/image235.png"/><Relationship Id="rId4" Type="http://schemas.openxmlformats.org/officeDocument/2006/relationships/customXml" Target="../ink/ink1488.xml"/><Relationship Id="rId180" Type="http://schemas.openxmlformats.org/officeDocument/2006/relationships/customXml" Target="../ink/ink1576.xml"/><Relationship Id="rId215" Type="http://schemas.openxmlformats.org/officeDocument/2006/relationships/image" Target="../media/image258.png"/><Relationship Id="rId236" Type="http://schemas.openxmlformats.org/officeDocument/2006/relationships/image" Target="../media/image267.png"/><Relationship Id="rId257" Type="http://schemas.openxmlformats.org/officeDocument/2006/relationships/image" Target="../media/image277.png"/><Relationship Id="rId42" Type="http://schemas.openxmlformats.org/officeDocument/2006/relationships/customXml" Target="../ink/ink1507.xml"/><Relationship Id="rId84" Type="http://schemas.openxmlformats.org/officeDocument/2006/relationships/customXml" Target="../ink/ink1528.xml"/><Relationship Id="rId138" Type="http://schemas.openxmlformats.org/officeDocument/2006/relationships/customXml" Target="../ink/ink155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customXml" Target="../ink/ink1618.xml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customXml" Target="../ink/ink16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81.png"/><Relationship Id="rId4" Type="http://schemas.openxmlformats.org/officeDocument/2006/relationships/customXml" Target="../ink/ink1620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629.xml"/><Relationship Id="rId26" Type="http://schemas.openxmlformats.org/officeDocument/2006/relationships/customXml" Target="../ink/ink1633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637.xml"/><Relationship Id="rId42" Type="http://schemas.openxmlformats.org/officeDocument/2006/relationships/customXml" Target="../ink/ink1641.xml"/><Relationship Id="rId47" Type="http://schemas.openxmlformats.org/officeDocument/2006/relationships/image" Target="../media/image302.png"/><Relationship Id="rId7" Type="http://schemas.openxmlformats.org/officeDocument/2006/relationships/image" Target="../media/image282.png"/><Relationship Id="rId2" Type="http://schemas.openxmlformats.org/officeDocument/2006/relationships/customXml" Target="../ink/ink1621.xml"/><Relationship Id="rId16" Type="http://schemas.openxmlformats.org/officeDocument/2006/relationships/customXml" Target="../ink/ink1628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632.xml"/><Relationship Id="rId32" Type="http://schemas.openxmlformats.org/officeDocument/2006/relationships/customXml" Target="../ink/ink1636.xml"/><Relationship Id="rId37" Type="http://schemas.openxmlformats.org/officeDocument/2006/relationships/image" Target="../media/image297.png"/><Relationship Id="rId40" Type="http://schemas.openxmlformats.org/officeDocument/2006/relationships/customXml" Target="../ink/ink1640.xml"/><Relationship Id="rId45" Type="http://schemas.openxmlformats.org/officeDocument/2006/relationships/image" Target="../media/image301.png"/><Relationship Id="rId5" Type="http://schemas.openxmlformats.org/officeDocument/2006/relationships/image" Target="../media/image281.png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634.xml"/><Relationship Id="rId36" Type="http://schemas.openxmlformats.org/officeDocument/2006/relationships/customXml" Target="../ink/ink1638.xml"/><Relationship Id="rId49" Type="http://schemas.openxmlformats.org/officeDocument/2006/relationships/image" Target="../media/image303.png"/><Relationship Id="rId10" Type="http://schemas.openxmlformats.org/officeDocument/2006/relationships/customXml" Target="../ink/ink1625.xml"/><Relationship Id="rId19" Type="http://schemas.openxmlformats.org/officeDocument/2006/relationships/image" Target="../media/image288.png"/><Relationship Id="rId31" Type="http://schemas.openxmlformats.org/officeDocument/2006/relationships/image" Target="../media/image294.png"/><Relationship Id="rId44" Type="http://schemas.openxmlformats.org/officeDocument/2006/relationships/customXml" Target="../ink/ink1642.xml"/><Relationship Id="rId4" Type="http://schemas.openxmlformats.org/officeDocument/2006/relationships/customXml" Target="../ink/ink1622.xml"/><Relationship Id="rId9" Type="http://schemas.openxmlformats.org/officeDocument/2006/relationships/image" Target="../media/image283.png"/><Relationship Id="rId14" Type="http://schemas.openxmlformats.org/officeDocument/2006/relationships/customXml" Target="../ink/ink1627.xml"/><Relationship Id="rId22" Type="http://schemas.openxmlformats.org/officeDocument/2006/relationships/customXml" Target="../ink/ink1631.xml"/><Relationship Id="rId27" Type="http://schemas.openxmlformats.org/officeDocument/2006/relationships/image" Target="../media/image292.png"/><Relationship Id="rId30" Type="http://schemas.openxmlformats.org/officeDocument/2006/relationships/customXml" Target="../ink/ink1635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644.xml"/><Relationship Id="rId8" Type="http://schemas.openxmlformats.org/officeDocument/2006/relationships/customXml" Target="../ink/ink1624.xml"/><Relationship Id="rId3" Type="http://schemas.openxmlformats.org/officeDocument/2006/relationships/image" Target="../media/image280.png"/><Relationship Id="rId12" Type="http://schemas.openxmlformats.org/officeDocument/2006/relationships/customXml" Target="../ink/ink1626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639.xml"/><Relationship Id="rId46" Type="http://schemas.openxmlformats.org/officeDocument/2006/relationships/customXml" Target="../ink/ink1643.xml"/><Relationship Id="rId20" Type="http://schemas.openxmlformats.org/officeDocument/2006/relationships/customXml" Target="../ink/ink1630.xml"/><Relationship Id="rId41" Type="http://schemas.openxmlformats.org/officeDocument/2006/relationships/image" Target="../media/image29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3.xml"/><Relationship Id="rId13" Type="http://schemas.openxmlformats.org/officeDocument/2006/relationships/image" Target="../media/image17.png"/><Relationship Id="rId18" Type="http://schemas.openxmlformats.org/officeDocument/2006/relationships/customXml" Target="../ink/ink28.xml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14.png"/><Relationship Id="rId12" Type="http://schemas.openxmlformats.org/officeDocument/2006/relationships/customXml" Target="../ink/ink25.xml"/><Relationship Id="rId17" Type="http://schemas.openxmlformats.org/officeDocument/2006/relationships/image" Target="../media/image19.png"/><Relationship Id="rId2" Type="http://schemas.openxmlformats.org/officeDocument/2006/relationships/customXml" Target="../ink/ink20.xml"/><Relationship Id="rId16" Type="http://schemas.openxmlformats.org/officeDocument/2006/relationships/customXml" Target="../ink/ink27.xml"/><Relationship Id="rId20" Type="http://schemas.openxmlformats.org/officeDocument/2006/relationships/customXml" Target="../ink/ink2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.xml"/><Relationship Id="rId11" Type="http://schemas.openxmlformats.org/officeDocument/2006/relationships/image" Target="../media/image16.png"/><Relationship Id="rId5" Type="http://schemas.openxmlformats.org/officeDocument/2006/relationships/image" Target="../media/image4.png"/><Relationship Id="rId15" Type="http://schemas.openxmlformats.org/officeDocument/2006/relationships/image" Target="../media/image18.png"/><Relationship Id="rId10" Type="http://schemas.openxmlformats.org/officeDocument/2006/relationships/customXml" Target="../ink/ink24.xml"/><Relationship Id="rId19" Type="http://schemas.openxmlformats.org/officeDocument/2006/relationships/image" Target="../media/image20.png"/><Relationship Id="rId4" Type="http://schemas.openxmlformats.org/officeDocument/2006/relationships/customXml" Target="../ink/ink21.xml"/><Relationship Id="rId9" Type="http://schemas.openxmlformats.org/officeDocument/2006/relationships/image" Target="../media/image15.png"/><Relationship Id="rId14" Type="http://schemas.openxmlformats.org/officeDocument/2006/relationships/customXml" Target="../ink/ink26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5.png"/><Relationship Id="rId18" Type="http://schemas.openxmlformats.org/officeDocument/2006/relationships/customXml" Target="../ink/ink1653.xml"/><Relationship Id="rId26" Type="http://schemas.openxmlformats.org/officeDocument/2006/relationships/customXml" Target="../ink/ink1657.xml"/><Relationship Id="rId39" Type="http://schemas.openxmlformats.org/officeDocument/2006/relationships/image" Target="../media/image298.png"/><Relationship Id="rId21" Type="http://schemas.openxmlformats.org/officeDocument/2006/relationships/image" Target="../media/image289.png"/><Relationship Id="rId34" Type="http://schemas.openxmlformats.org/officeDocument/2006/relationships/customXml" Target="../ink/ink1661.xml"/><Relationship Id="rId42" Type="http://schemas.openxmlformats.org/officeDocument/2006/relationships/customXml" Target="../ink/ink1665.xml"/><Relationship Id="rId47" Type="http://schemas.openxmlformats.org/officeDocument/2006/relationships/image" Target="../media/image302.png"/><Relationship Id="rId50" Type="http://schemas.openxmlformats.org/officeDocument/2006/relationships/customXml" Target="../ink/ink1669.xml"/><Relationship Id="rId55" Type="http://schemas.openxmlformats.org/officeDocument/2006/relationships/image" Target="../media/image306.png"/><Relationship Id="rId7" Type="http://schemas.openxmlformats.org/officeDocument/2006/relationships/image" Target="../media/image282.png"/><Relationship Id="rId2" Type="http://schemas.openxmlformats.org/officeDocument/2006/relationships/customXml" Target="../ink/ink1645.xml"/><Relationship Id="rId16" Type="http://schemas.openxmlformats.org/officeDocument/2006/relationships/customXml" Target="../ink/ink1652.xml"/><Relationship Id="rId29" Type="http://schemas.openxmlformats.org/officeDocument/2006/relationships/image" Target="../media/image293.png"/><Relationship Id="rId11" Type="http://schemas.openxmlformats.org/officeDocument/2006/relationships/image" Target="../media/image284.png"/><Relationship Id="rId24" Type="http://schemas.openxmlformats.org/officeDocument/2006/relationships/customXml" Target="../ink/ink1656.xml"/><Relationship Id="rId32" Type="http://schemas.openxmlformats.org/officeDocument/2006/relationships/customXml" Target="../ink/ink1660.xml"/><Relationship Id="rId37" Type="http://schemas.openxmlformats.org/officeDocument/2006/relationships/image" Target="../media/image297.png"/><Relationship Id="rId40" Type="http://schemas.openxmlformats.org/officeDocument/2006/relationships/customXml" Target="../ink/ink1664.xml"/><Relationship Id="rId45" Type="http://schemas.openxmlformats.org/officeDocument/2006/relationships/image" Target="../media/image301.png"/><Relationship Id="rId53" Type="http://schemas.openxmlformats.org/officeDocument/2006/relationships/image" Target="../media/image305.png"/><Relationship Id="rId58" Type="http://schemas.openxmlformats.org/officeDocument/2006/relationships/customXml" Target="../ink/ink1673.xml"/><Relationship Id="rId5" Type="http://schemas.openxmlformats.org/officeDocument/2006/relationships/image" Target="../media/image281.png"/><Relationship Id="rId19" Type="http://schemas.openxmlformats.org/officeDocument/2006/relationships/image" Target="../media/image288.png"/><Relationship Id="rId4" Type="http://schemas.openxmlformats.org/officeDocument/2006/relationships/customXml" Target="../ink/ink1646.xml"/><Relationship Id="rId9" Type="http://schemas.openxmlformats.org/officeDocument/2006/relationships/image" Target="../media/image283.png"/><Relationship Id="rId14" Type="http://schemas.openxmlformats.org/officeDocument/2006/relationships/customXml" Target="../ink/ink1651.xml"/><Relationship Id="rId22" Type="http://schemas.openxmlformats.org/officeDocument/2006/relationships/customXml" Target="../ink/ink1655.xml"/><Relationship Id="rId27" Type="http://schemas.openxmlformats.org/officeDocument/2006/relationships/image" Target="../media/image292.png"/><Relationship Id="rId30" Type="http://schemas.openxmlformats.org/officeDocument/2006/relationships/customXml" Target="../ink/ink1659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668.xml"/><Relationship Id="rId56" Type="http://schemas.openxmlformats.org/officeDocument/2006/relationships/customXml" Target="../ink/ink1672.xml"/><Relationship Id="rId8" Type="http://schemas.openxmlformats.org/officeDocument/2006/relationships/customXml" Target="../ink/ink1648.xml"/><Relationship Id="rId51" Type="http://schemas.openxmlformats.org/officeDocument/2006/relationships/image" Target="../media/image304.png"/><Relationship Id="rId3" Type="http://schemas.openxmlformats.org/officeDocument/2006/relationships/image" Target="../media/image280.png"/><Relationship Id="rId12" Type="http://schemas.openxmlformats.org/officeDocument/2006/relationships/customXml" Target="../ink/ink1650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663.xml"/><Relationship Id="rId46" Type="http://schemas.openxmlformats.org/officeDocument/2006/relationships/customXml" Target="../ink/ink1667.xml"/><Relationship Id="rId59" Type="http://schemas.openxmlformats.org/officeDocument/2006/relationships/image" Target="../media/image308.png"/><Relationship Id="rId20" Type="http://schemas.openxmlformats.org/officeDocument/2006/relationships/customXml" Target="../ink/ink1654.xml"/><Relationship Id="rId41" Type="http://schemas.openxmlformats.org/officeDocument/2006/relationships/image" Target="../media/image299.png"/><Relationship Id="rId54" Type="http://schemas.openxmlformats.org/officeDocument/2006/relationships/customXml" Target="../ink/ink167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47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658.xml"/><Relationship Id="rId36" Type="http://schemas.openxmlformats.org/officeDocument/2006/relationships/customXml" Target="../ink/ink1662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649.xml"/><Relationship Id="rId31" Type="http://schemas.openxmlformats.org/officeDocument/2006/relationships/image" Target="../media/image294.png"/><Relationship Id="rId44" Type="http://schemas.openxmlformats.org/officeDocument/2006/relationships/customXml" Target="../ink/ink1666.xml"/><Relationship Id="rId52" Type="http://schemas.openxmlformats.org/officeDocument/2006/relationships/customXml" Target="../ink/ink1670.xml"/></Relationships>
</file>

<file path=ppt/slides/_rels/slide4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86.xml"/><Relationship Id="rId21" Type="http://schemas.openxmlformats.org/officeDocument/2006/relationships/image" Target="../media/image289.png"/><Relationship Id="rId42" Type="http://schemas.openxmlformats.org/officeDocument/2006/relationships/customXml" Target="../ink/ink1694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707.xml"/><Relationship Id="rId16" Type="http://schemas.openxmlformats.org/officeDocument/2006/relationships/customXml" Target="../ink/ink1681.xml"/><Relationship Id="rId11" Type="http://schemas.openxmlformats.org/officeDocument/2006/relationships/image" Target="../media/image284.png"/><Relationship Id="rId32" Type="http://schemas.openxmlformats.org/officeDocument/2006/relationships/customXml" Target="../ink/ink1689.xml"/><Relationship Id="rId37" Type="http://schemas.openxmlformats.org/officeDocument/2006/relationships/image" Target="../media/image297.png"/><Relationship Id="rId53" Type="http://schemas.openxmlformats.org/officeDocument/2006/relationships/image" Target="../media/image305.png"/><Relationship Id="rId58" Type="http://schemas.openxmlformats.org/officeDocument/2006/relationships/customXml" Target="../ink/ink1702.xml"/><Relationship Id="rId74" Type="http://schemas.openxmlformats.org/officeDocument/2006/relationships/customXml" Target="../ink/ink1710.xml"/><Relationship Id="rId79" Type="http://schemas.openxmlformats.org/officeDocument/2006/relationships/image" Target="../media/image318.png"/><Relationship Id="rId5" Type="http://schemas.openxmlformats.org/officeDocument/2006/relationships/image" Target="../media/image281.png"/><Relationship Id="rId61" Type="http://schemas.openxmlformats.org/officeDocument/2006/relationships/image" Target="../media/image309.png"/><Relationship Id="rId19" Type="http://schemas.openxmlformats.org/officeDocument/2006/relationships/image" Target="../media/image288.png"/><Relationship Id="rId14" Type="http://schemas.openxmlformats.org/officeDocument/2006/relationships/customXml" Target="../ink/ink1680.xml"/><Relationship Id="rId22" Type="http://schemas.openxmlformats.org/officeDocument/2006/relationships/customXml" Target="../ink/ink1684.xml"/><Relationship Id="rId27" Type="http://schemas.openxmlformats.org/officeDocument/2006/relationships/image" Target="../media/image292.png"/><Relationship Id="rId30" Type="http://schemas.openxmlformats.org/officeDocument/2006/relationships/customXml" Target="../ink/ink1688.xml"/><Relationship Id="rId35" Type="http://schemas.openxmlformats.org/officeDocument/2006/relationships/image" Target="../media/image296.png"/><Relationship Id="rId43" Type="http://schemas.openxmlformats.org/officeDocument/2006/relationships/image" Target="../media/image300.png"/><Relationship Id="rId48" Type="http://schemas.openxmlformats.org/officeDocument/2006/relationships/customXml" Target="../ink/ink1697.xml"/><Relationship Id="rId56" Type="http://schemas.openxmlformats.org/officeDocument/2006/relationships/customXml" Target="../ink/ink1701.xml"/><Relationship Id="rId64" Type="http://schemas.openxmlformats.org/officeDocument/2006/relationships/customXml" Target="../ink/ink1705.xml"/><Relationship Id="rId69" Type="http://schemas.openxmlformats.org/officeDocument/2006/relationships/image" Target="../media/image313.png"/><Relationship Id="rId77" Type="http://schemas.openxmlformats.org/officeDocument/2006/relationships/image" Target="../media/image317.png"/><Relationship Id="rId8" Type="http://schemas.openxmlformats.org/officeDocument/2006/relationships/customXml" Target="../ink/ink1677.xml"/><Relationship Id="rId51" Type="http://schemas.openxmlformats.org/officeDocument/2006/relationships/image" Target="../media/image304.png"/><Relationship Id="rId72" Type="http://schemas.openxmlformats.org/officeDocument/2006/relationships/customXml" Target="../ink/ink1709.xml"/><Relationship Id="rId80" Type="http://schemas.openxmlformats.org/officeDocument/2006/relationships/customXml" Target="../ink/ink1713.xml"/><Relationship Id="rId3" Type="http://schemas.openxmlformats.org/officeDocument/2006/relationships/image" Target="../media/image280.png"/><Relationship Id="rId12" Type="http://schemas.openxmlformats.org/officeDocument/2006/relationships/customXml" Target="../ink/ink1679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692.xml"/><Relationship Id="rId46" Type="http://schemas.openxmlformats.org/officeDocument/2006/relationships/customXml" Target="../ink/ink1696.xml"/><Relationship Id="rId59" Type="http://schemas.openxmlformats.org/officeDocument/2006/relationships/image" Target="../media/image308.png"/><Relationship Id="rId67" Type="http://schemas.openxmlformats.org/officeDocument/2006/relationships/image" Target="../media/image312.png"/><Relationship Id="rId20" Type="http://schemas.openxmlformats.org/officeDocument/2006/relationships/customXml" Target="../ink/ink1683.xml"/><Relationship Id="rId41" Type="http://schemas.openxmlformats.org/officeDocument/2006/relationships/image" Target="../media/image299.png"/><Relationship Id="rId54" Type="http://schemas.openxmlformats.org/officeDocument/2006/relationships/customXml" Target="../ink/ink1700.xml"/><Relationship Id="rId62" Type="http://schemas.openxmlformats.org/officeDocument/2006/relationships/customXml" Target="../ink/ink1704.xml"/><Relationship Id="rId70" Type="http://schemas.openxmlformats.org/officeDocument/2006/relationships/customXml" Target="../ink/ink1708.xml"/><Relationship Id="rId75" Type="http://schemas.openxmlformats.org/officeDocument/2006/relationships/image" Target="../media/image31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76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687.xml"/><Relationship Id="rId36" Type="http://schemas.openxmlformats.org/officeDocument/2006/relationships/customXml" Target="../ink/ink1691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678.xml"/><Relationship Id="rId31" Type="http://schemas.openxmlformats.org/officeDocument/2006/relationships/image" Target="../media/image294.png"/><Relationship Id="rId44" Type="http://schemas.openxmlformats.org/officeDocument/2006/relationships/customXml" Target="../ink/ink1695.xml"/><Relationship Id="rId52" Type="http://schemas.openxmlformats.org/officeDocument/2006/relationships/customXml" Target="../ink/ink1699.xml"/><Relationship Id="rId60" Type="http://schemas.openxmlformats.org/officeDocument/2006/relationships/customXml" Target="../ink/ink1703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78" Type="http://schemas.openxmlformats.org/officeDocument/2006/relationships/customXml" Target="../ink/ink1712.xml"/><Relationship Id="rId81" Type="http://schemas.openxmlformats.org/officeDocument/2006/relationships/image" Target="../media/image319.png"/><Relationship Id="rId4" Type="http://schemas.openxmlformats.org/officeDocument/2006/relationships/customXml" Target="../ink/ink1675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682.xml"/><Relationship Id="rId39" Type="http://schemas.openxmlformats.org/officeDocument/2006/relationships/image" Target="../media/image298.png"/><Relationship Id="rId34" Type="http://schemas.openxmlformats.org/officeDocument/2006/relationships/customXml" Target="../ink/ink1690.xml"/><Relationship Id="rId50" Type="http://schemas.openxmlformats.org/officeDocument/2006/relationships/customXml" Target="../ink/ink1698.xml"/><Relationship Id="rId55" Type="http://schemas.openxmlformats.org/officeDocument/2006/relationships/image" Target="../media/image306.png"/><Relationship Id="rId76" Type="http://schemas.openxmlformats.org/officeDocument/2006/relationships/customXml" Target="../ink/ink1711.xml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2" Type="http://schemas.openxmlformats.org/officeDocument/2006/relationships/customXml" Target="../ink/ink1674.xml"/><Relationship Id="rId29" Type="http://schemas.openxmlformats.org/officeDocument/2006/relationships/image" Target="../media/image293.png"/><Relationship Id="rId24" Type="http://schemas.openxmlformats.org/officeDocument/2006/relationships/customXml" Target="../ink/ink1685.xml"/><Relationship Id="rId40" Type="http://schemas.openxmlformats.org/officeDocument/2006/relationships/customXml" Target="../ink/ink1693.xml"/><Relationship Id="rId45" Type="http://schemas.openxmlformats.org/officeDocument/2006/relationships/image" Target="../media/image301.png"/><Relationship Id="rId66" Type="http://schemas.openxmlformats.org/officeDocument/2006/relationships/customXml" Target="../ink/ink1706.xml"/></Relationships>
</file>

<file path=ppt/slides/_rels/slide4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26.xml"/><Relationship Id="rId21" Type="http://schemas.openxmlformats.org/officeDocument/2006/relationships/image" Target="../media/image289.png"/><Relationship Id="rId42" Type="http://schemas.openxmlformats.org/officeDocument/2006/relationships/customXml" Target="../ink/ink1734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747.xml"/><Relationship Id="rId84" Type="http://schemas.openxmlformats.org/officeDocument/2006/relationships/customXml" Target="../ink/ink1755.xml"/><Relationship Id="rId89" Type="http://schemas.openxmlformats.org/officeDocument/2006/relationships/customXml" Target="../ink/ink1758.xml"/><Relationship Id="rId16" Type="http://schemas.openxmlformats.org/officeDocument/2006/relationships/customXml" Target="../ink/ink1721.xml"/><Relationship Id="rId11" Type="http://schemas.openxmlformats.org/officeDocument/2006/relationships/image" Target="../media/image284.png"/><Relationship Id="rId32" Type="http://schemas.openxmlformats.org/officeDocument/2006/relationships/customXml" Target="../ink/ink1729.xml"/><Relationship Id="rId37" Type="http://schemas.openxmlformats.org/officeDocument/2006/relationships/image" Target="../media/image297.png"/><Relationship Id="rId53" Type="http://schemas.openxmlformats.org/officeDocument/2006/relationships/image" Target="../media/image305.png"/><Relationship Id="rId58" Type="http://schemas.openxmlformats.org/officeDocument/2006/relationships/customXml" Target="../ink/ink1742.xml"/><Relationship Id="rId74" Type="http://schemas.openxmlformats.org/officeDocument/2006/relationships/customXml" Target="../ink/ink1750.xml"/><Relationship Id="rId79" Type="http://schemas.openxmlformats.org/officeDocument/2006/relationships/image" Target="../media/image318.png"/><Relationship Id="rId5" Type="http://schemas.openxmlformats.org/officeDocument/2006/relationships/image" Target="../media/image281.png"/><Relationship Id="rId90" Type="http://schemas.openxmlformats.org/officeDocument/2006/relationships/image" Target="../media/image323.png"/><Relationship Id="rId22" Type="http://schemas.openxmlformats.org/officeDocument/2006/relationships/customXml" Target="../ink/ink1724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737.xml"/><Relationship Id="rId64" Type="http://schemas.openxmlformats.org/officeDocument/2006/relationships/customXml" Target="../ink/ink1745.xml"/><Relationship Id="rId69" Type="http://schemas.openxmlformats.org/officeDocument/2006/relationships/image" Target="../media/image313.png"/><Relationship Id="rId8" Type="http://schemas.openxmlformats.org/officeDocument/2006/relationships/customXml" Target="../ink/ink1717.xml"/><Relationship Id="rId51" Type="http://schemas.openxmlformats.org/officeDocument/2006/relationships/image" Target="../media/image304.png"/><Relationship Id="rId72" Type="http://schemas.openxmlformats.org/officeDocument/2006/relationships/customXml" Target="../ink/ink1749.xml"/><Relationship Id="rId80" Type="http://schemas.openxmlformats.org/officeDocument/2006/relationships/customXml" Target="../ink/ink1753.xml"/><Relationship Id="rId85" Type="http://schemas.openxmlformats.org/officeDocument/2006/relationships/customXml" Target="../ink/ink1756.xml"/><Relationship Id="rId93" Type="http://schemas.openxmlformats.org/officeDocument/2006/relationships/customXml" Target="../ink/ink1760.xml"/><Relationship Id="rId3" Type="http://schemas.openxmlformats.org/officeDocument/2006/relationships/image" Target="../media/image280.png"/><Relationship Id="rId12" Type="http://schemas.openxmlformats.org/officeDocument/2006/relationships/customXml" Target="../ink/ink1719.xml"/><Relationship Id="rId17" Type="http://schemas.openxmlformats.org/officeDocument/2006/relationships/image" Target="../media/image287.png"/><Relationship Id="rId25" Type="http://schemas.openxmlformats.org/officeDocument/2006/relationships/image" Target="../media/image291.png"/><Relationship Id="rId33" Type="http://schemas.openxmlformats.org/officeDocument/2006/relationships/image" Target="../media/image295.png"/><Relationship Id="rId38" Type="http://schemas.openxmlformats.org/officeDocument/2006/relationships/customXml" Target="../ink/ink1732.xml"/><Relationship Id="rId46" Type="http://schemas.openxmlformats.org/officeDocument/2006/relationships/customXml" Target="../ink/ink1736.xml"/><Relationship Id="rId59" Type="http://schemas.openxmlformats.org/officeDocument/2006/relationships/image" Target="../media/image308.png"/><Relationship Id="rId67" Type="http://schemas.openxmlformats.org/officeDocument/2006/relationships/image" Target="../media/image312.png"/><Relationship Id="rId20" Type="http://schemas.openxmlformats.org/officeDocument/2006/relationships/customXml" Target="../ink/ink1723.xml"/><Relationship Id="rId41" Type="http://schemas.openxmlformats.org/officeDocument/2006/relationships/image" Target="../media/image299.png"/><Relationship Id="rId54" Type="http://schemas.openxmlformats.org/officeDocument/2006/relationships/customXml" Target="../ink/ink1740.xml"/><Relationship Id="rId62" Type="http://schemas.openxmlformats.org/officeDocument/2006/relationships/customXml" Target="../ink/ink1744.xml"/><Relationship Id="rId70" Type="http://schemas.openxmlformats.org/officeDocument/2006/relationships/customXml" Target="../ink/ink1748.xml"/><Relationship Id="rId75" Type="http://schemas.openxmlformats.org/officeDocument/2006/relationships/image" Target="../media/image316.png"/><Relationship Id="rId83" Type="http://schemas.openxmlformats.org/officeDocument/2006/relationships/image" Target="../media/image320.png"/><Relationship Id="rId88" Type="http://schemas.openxmlformats.org/officeDocument/2006/relationships/image" Target="../media/image322.png"/><Relationship Id="rId91" Type="http://schemas.openxmlformats.org/officeDocument/2006/relationships/customXml" Target="../ink/ink17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16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27.xml"/><Relationship Id="rId36" Type="http://schemas.openxmlformats.org/officeDocument/2006/relationships/customXml" Target="../ink/ink1731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" Type="http://schemas.openxmlformats.org/officeDocument/2006/relationships/customXml" Target="../ink/ink1718.xml"/><Relationship Id="rId31" Type="http://schemas.openxmlformats.org/officeDocument/2006/relationships/image" Target="../media/image294.png"/><Relationship Id="rId44" Type="http://schemas.openxmlformats.org/officeDocument/2006/relationships/customXml" Target="../ink/ink1735.xml"/><Relationship Id="rId52" Type="http://schemas.openxmlformats.org/officeDocument/2006/relationships/customXml" Target="../ink/ink1739.xml"/><Relationship Id="rId60" Type="http://schemas.openxmlformats.org/officeDocument/2006/relationships/customXml" Target="../ink/ink1743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78" Type="http://schemas.openxmlformats.org/officeDocument/2006/relationships/customXml" Target="../ink/ink1752.xml"/><Relationship Id="rId81" Type="http://schemas.openxmlformats.org/officeDocument/2006/relationships/image" Target="../media/image319.png"/><Relationship Id="rId86" Type="http://schemas.openxmlformats.org/officeDocument/2006/relationships/image" Target="../media/image321.png"/><Relationship Id="rId94" Type="http://schemas.openxmlformats.org/officeDocument/2006/relationships/image" Target="../media/image325.png"/><Relationship Id="rId4" Type="http://schemas.openxmlformats.org/officeDocument/2006/relationships/customXml" Target="../ink/ink1715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722.xml"/><Relationship Id="rId39" Type="http://schemas.openxmlformats.org/officeDocument/2006/relationships/image" Target="../media/image298.png"/><Relationship Id="rId34" Type="http://schemas.openxmlformats.org/officeDocument/2006/relationships/customXml" Target="../ink/ink1730.xml"/><Relationship Id="rId50" Type="http://schemas.openxmlformats.org/officeDocument/2006/relationships/customXml" Target="../ink/ink1738.xml"/><Relationship Id="rId55" Type="http://schemas.openxmlformats.org/officeDocument/2006/relationships/image" Target="../media/image306.png"/><Relationship Id="rId76" Type="http://schemas.openxmlformats.org/officeDocument/2006/relationships/customXml" Target="../ink/ink1751.xml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92" Type="http://schemas.openxmlformats.org/officeDocument/2006/relationships/image" Target="../media/image324.png"/><Relationship Id="rId2" Type="http://schemas.openxmlformats.org/officeDocument/2006/relationships/customXml" Target="../ink/ink1714.xml"/><Relationship Id="rId29" Type="http://schemas.openxmlformats.org/officeDocument/2006/relationships/image" Target="../media/image293.png"/><Relationship Id="rId24" Type="http://schemas.openxmlformats.org/officeDocument/2006/relationships/customXml" Target="../ink/ink1725.xml"/><Relationship Id="rId40" Type="http://schemas.openxmlformats.org/officeDocument/2006/relationships/customXml" Target="../ink/ink1733.xml"/><Relationship Id="rId45" Type="http://schemas.openxmlformats.org/officeDocument/2006/relationships/image" Target="../media/image301.png"/><Relationship Id="rId66" Type="http://schemas.openxmlformats.org/officeDocument/2006/relationships/customXml" Target="../ink/ink1746.xml"/><Relationship Id="rId87" Type="http://schemas.openxmlformats.org/officeDocument/2006/relationships/customXml" Target="../ink/ink1757.xml"/><Relationship Id="rId61" Type="http://schemas.openxmlformats.org/officeDocument/2006/relationships/image" Target="../media/image309.png"/><Relationship Id="rId82" Type="http://schemas.openxmlformats.org/officeDocument/2006/relationships/customXml" Target="../ink/ink1754.xml"/><Relationship Id="rId19" Type="http://schemas.openxmlformats.org/officeDocument/2006/relationships/image" Target="../media/image288.png"/><Relationship Id="rId14" Type="http://schemas.openxmlformats.org/officeDocument/2006/relationships/customXml" Target="../ink/ink1720.xml"/><Relationship Id="rId30" Type="http://schemas.openxmlformats.org/officeDocument/2006/relationships/customXml" Target="../ink/ink1728.xml"/><Relationship Id="rId35" Type="http://schemas.openxmlformats.org/officeDocument/2006/relationships/image" Target="../media/image296.png"/><Relationship Id="rId56" Type="http://schemas.openxmlformats.org/officeDocument/2006/relationships/customXml" Target="../ink/ink1741.xml"/><Relationship Id="rId77" Type="http://schemas.openxmlformats.org/officeDocument/2006/relationships/image" Target="../media/image317.png"/></Relationships>
</file>

<file path=ppt/slides/_rels/slide4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73.xml"/><Relationship Id="rId21" Type="http://schemas.openxmlformats.org/officeDocument/2006/relationships/image" Target="../media/image289.png"/><Relationship Id="rId42" Type="http://schemas.openxmlformats.org/officeDocument/2006/relationships/customXml" Target="../ink/ink1781.xml"/><Relationship Id="rId47" Type="http://schemas.openxmlformats.org/officeDocument/2006/relationships/image" Target="../media/image302.png"/><Relationship Id="rId63" Type="http://schemas.openxmlformats.org/officeDocument/2006/relationships/image" Target="../media/image310.png"/><Relationship Id="rId68" Type="http://schemas.openxmlformats.org/officeDocument/2006/relationships/customXml" Target="../ink/ink1794.xml"/><Relationship Id="rId84" Type="http://schemas.openxmlformats.org/officeDocument/2006/relationships/customXml" Target="../ink/ink1802.xml"/><Relationship Id="rId89" Type="http://schemas.openxmlformats.org/officeDocument/2006/relationships/customXml" Target="../ink/ink1805.xml"/><Relationship Id="rId16" Type="http://schemas.openxmlformats.org/officeDocument/2006/relationships/customXml" Target="../ink/ink1768.xml"/><Relationship Id="rId107" Type="http://schemas.openxmlformats.org/officeDocument/2006/relationships/customXml" Target="../ink/ink1814.xml"/><Relationship Id="rId11" Type="http://schemas.openxmlformats.org/officeDocument/2006/relationships/image" Target="../media/image284.png"/><Relationship Id="rId32" Type="http://schemas.openxmlformats.org/officeDocument/2006/relationships/customXml" Target="../ink/ink1776.xml"/><Relationship Id="rId37" Type="http://schemas.openxmlformats.org/officeDocument/2006/relationships/image" Target="../media/image297.png"/><Relationship Id="rId53" Type="http://schemas.openxmlformats.org/officeDocument/2006/relationships/image" Target="../media/image305.png"/><Relationship Id="rId58" Type="http://schemas.openxmlformats.org/officeDocument/2006/relationships/customXml" Target="../ink/ink1789.xml"/><Relationship Id="rId74" Type="http://schemas.openxmlformats.org/officeDocument/2006/relationships/customXml" Target="../ink/ink1797.xml"/><Relationship Id="rId79" Type="http://schemas.openxmlformats.org/officeDocument/2006/relationships/image" Target="../media/image318.png"/><Relationship Id="rId102" Type="http://schemas.openxmlformats.org/officeDocument/2006/relationships/image" Target="../media/image329.png"/><Relationship Id="rId5" Type="http://schemas.openxmlformats.org/officeDocument/2006/relationships/image" Target="../media/image281.png"/><Relationship Id="rId90" Type="http://schemas.openxmlformats.org/officeDocument/2006/relationships/image" Target="../media/image323.png"/><Relationship Id="rId95" Type="http://schemas.openxmlformats.org/officeDocument/2006/relationships/customXml" Target="../ink/ink1808.xml"/><Relationship Id="rId22" Type="http://schemas.openxmlformats.org/officeDocument/2006/relationships/customXml" Target="../ink/ink1771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784.xml"/><Relationship Id="rId64" Type="http://schemas.openxmlformats.org/officeDocument/2006/relationships/customXml" Target="../ink/ink1792.xml"/><Relationship Id="rId69" Type="http://schemas.openxmlformats.org/officeDocument/2006/relationships/image" Target="../media/image313.png"/><Relationship Id="rId80" Type="http://schemas.openxmlformats.org/officeDocument/2006/relationships/customXml" Target="../ink/ink1800.xml"/><Relationship Id="rId85" Type="http://schemas.openxmlformats.org/officeDocument/2006/relationships/customXml" Target="../ink/ink1803.xml"/><Relationship Id="rId12" Type="http://schemas.openxmlformats.org/officeDocument/2006/relationships/customXml" Target="../ink/ink1766.xml"/><Relationship Id="rId17" Type="http://schemas.openxmlformats.org/officeDocument/2006/relationships/image" Target="../media/image287.png"/><Relationship Id="rId33" Type="http://schemas.openxmlformats.org/officeDocument/2006/relationships/image" Target="../media/image295.png"/><Relationship Id="rId38" Type="http://schemas.openxmlformats.org/officeDocument/2006/relationships/customXml" Target="../ink/ink1779.xml"/><Relationship Id="rId59" Type="http://schemas.openxmlformats.org/officeDocument/2006/relationships/image" Target="../media/image308.png"/><Relationship Id="rId103" Type="http://schemas.openxmlformats.org/officeDocument/2006/relationships/customXml" Target="../ink/ink1812.xml"/><Relationship Id="rId108" Type="http://schemas.openxmlformats.org/officeDocument/2006/relationships/image" Target="../media/image332.png"/><Relationship Id="rId54" Type="http://schemas.openxmlformats.org/officeDocument/2006/relationships/customXml" Target="../ink/ink1787.xml"/><Relationship Id="rId70" Type="http://schemas.openxmlformats.org/officeDocument/2006/relationships/customXml" Target="../ink/ink1795.xml"/><Relationship Id="rId75" Type="http://schemas.openxmlformats.org/officeDocument/2006/relationships/image" Target="../media/image316.png"/><Relationship Id="rId91" Type="http://schemas.openxmlformats.org/officeDocument/2006/relationships/customXml" Target="../ink/ink1806.xml"/><Relationship Id="rId96" Type="http://schemas.openxmlformats.org/officeDocument/2006/relationships/image" Target="../media/image32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63.xml"/><Relationship Id="rId15" Type="http://schemas.openxmlformats.org/officeDocument/2006/relationships/image" Target="../media/image286.png"/><Relationship Id="rId23" Type="http://schemas.openxmlformats.org/officeDocument/2006/relationships/image" Target="../media/image290.png"/><Relationship Id="rId28" Type="http://schemas.openxmlformats.org/officeDocument/2006/relationships/customXml" Target="../ink/ink1774.xml"/><Relationship Id="rId36" Type="http://schemas.openxmlformats.org/officeDocument/2006/relationships/customXml" Target="../ink/ink1778.xml"/><Relationship Id="rId49" Type="http://schemas.openxmlformats.org/officeDocument/2006/relationships/image" Target="../media/image303.png"/><Relationship Id="rId57" Type="http://schemas.openxmlformats.org/officeDocument/2006/relationships/image" Target="../media/image307.png"/><Relationship Id="rId106" Type="http://schemas.openxmlformats.org/officeDocument/2006/relationships/image" Target="../media/image331.png"/><Relationship Id="rId10" Type="http://schemas.openxmlformats.org/officeDocument/2006/relationships/customXml" Target="../ink/ink1765.xml"/><Relationship Id="rId31" Type="http://schemas.openxmlformats.org/officeDocument/2006/relationships/image" Target="../media/image294.png"/><Relationship Id="rId44" Type="http://schemas.openxmlformats.org/officeDocument/2006/relationships/customXml" Target="../ink/ink1782.xml"/><Relationship Id="rId52" Type="http://schemas.openxmlformats.org/officeDocument/2006/relationships/customXml" Target="../ink/ink1786.xml"/><Relationship Id="rId60" Type="http://schemas.openxmlformats.org/officeDocument/2006/relationships/customXml" Target="../ink/ink1790.xml"/><Relationship Id="rId65" Type="http://schemas.openxmlformats.org/officeDocument/2006/relationships/image" Target="../media/image311.png"/><Relationship Id="rId73" Type="http://schemas.openxmlformats.org/officeDocument/2006/relationships/image" Target="../media/image315.png"/><Relationship Id="rId78" Type="http://schemas.openxmlformats.org/officeDocument/2006/relationships/customXml" Target="../ink/ink1799.xml"/><Relationship Id="rId81" Type="http://schemas.openxmlformats.org/officeDocument/2006/relationships/image" Target="../media/image319.png"/><Relationship Id="rId86" Type="http://schemas.openxmlformats.org/officeDocument/2006/relationships/image" Target="../media/image321.png"/><Relationship Id="rId94" Type="http://schemas.openxmlformats.org/officeDocument/2006/relationships/image" Target="../media/image325.png"/><Relationship Id="rId99" Type="http://schemas.openxmlformats.org/officeDocument/2006/relationships/customXml" Target="../ink/ink1810.xml"/><Relationship Id="rId101" Type="http://schemas.openxmlformats.org/officeDocument/2006/relationships/customXml" Target="../ink/ink1811.xml"/><Relationship Id="rId4" Type="http://schemas.openxmlformats.org/officeDocument/2006/relationships/customXml" Target="../ink/ink1762.xml"/><Relationship Id="rId9" Type="http://schemas.openxmlformats.org/officeDocument/2006/relationships/image" Target="../media/image283.png"/><Relationship Id="rId13" Type="http://schemas.openxmlformats.org/officeDocument/2006/relationships/image" Target="../media/image285.png"/><Relationship Id="rId18" Type="http://schemas.openxmlformats.org/officeDocument/2006/relationships/customXml" Target="../ink/ink1769.xml"/><Relationship Id="rId39" Type="http://schemas.openxmlformats.org/officeDocument/2006/relationships/image" Target="../media/image298.png"/><Relationship Id="rId109" Type="http://schemas.openxmlformats.org/officeDocument/2006/relationships/customXml" Target="../ink/ink1815.xml"/><Relationship Id="rId34" Type="http://schemas.openxmlformats.org/officeDocument/2006/relationships/customXml" Target="../ink/ink1777.xml"/><Relationship Id="rId50" Type="http://schemas.openxmlformats.org/officeDocument/2006/relationships/customXml" Target="../ink/ink1785.xml"/><Relationship Id="rId55" Type="http://schemas.openxmlformats.org/officeDocument/2006/relationships/image" Target="../media/image306.png"/><Relationship Id="rId76" Type="http://schemas.openxmlformats.org/officeDocument/2006/relationships/customXml" Target="../ink/ink1798.xml"/><Relationship Id="rId97" Type="http://schemas.openxmlformats.org/officeDocument/2006/relationships/customXml" Target="../ink/ink1809.xml"/><Relationship Id="rId104" Type="http://schemas.openxmlformats.org/officeDocument/2006/relationships/image" Target="../media/image330.png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92" Type="http://schemas.openxmlformats.org/officeDocument/2006/relationships/image" Target="../media/image324.png"/><Relationship Id="rId2" Type="http://schemas.openxmlformats.org/officeDocument/2006/relationships/customXml" Target="../ink/ink1761.xml"/><Relationship Id="rId29" Type="http://schemas.openxmlformats.org/officeDocument/2006/relationships/image" Target="../media/image293.png"/><Relationship Id="rId24" Type="http://schemas.openxmlformats.org/officeDocument/2006/relationships/customXml" Target="../ink/ink1772.xml"/><Relationship Id="rId40" Type="http://schemas.openxmlformats.org/officeDocument/2006/relationships/customXml" Target="../ink/ink1780.xml"/><Relationship Id="rId45" Type="http://schemas.openxmlformats.org/officeDocument/2006/relationships/image" Target="../media/image301.png"/><Relationship Id="rId66" Type="http://schemas.openxmlformats.org/officeDocument/2006/relationships/customXml" Target="../ink/ink1793.xml"/><Relationship Id="rId87" Type="http://schemas.openxmlformats.org/officeDocument/2006/relationships/customXml" Target="../ink/ink1804.xml"/><Relationship Id="rId110" Type="http://schemas.openxmlformats.org/officeDocument/2006/relationships/image" Target="../media/image333.png"/><Relationship Id="rId61" Type="http://schemas.openxmlformats.org/officeDocument/2006/relationships/image" Target="../media/image309.png"/><Relationship Id="rId82" Type="http://schemas.openxmlformats.org/officeDocument/2006/relationships/customXml" Target="../ink/ink1801.xml"/><Relationship Id="rId19" Type="http://schemas.openxmlformats.org/officeDocument/2006/relationships/image" Target="../media/image288.png"/><Relationship Id="rId14" Type="http://schemas.openxmlformats.org/officeDocument/2006/relationships/customXml" Target="../ink/ink1767.xml"/><Relationship Id="rId30" Type="http://schemas.openxmlformats.org/officeDocument/2006/relationships/customXml" Target="../ink/ink1775.xml"/><Relationship Id="rId35" Type="http://schemas.openxmlformats.org/officeDocument/2006/relationships/image" Target="../media/image296.png"/><Relationship Id="rId56" Type="http://schemas.openxmlformats.org/officeDocument/2006/relationships/customXml" Target="../ink/ink1788.xml"/><Relationship Id="rId77" Type="http://schemas.openxmlformats.org/officeDocument/2006/relationships/image" Target="../media/image317.png"/><Relationship Id="rId100" Type="http://schemas.openxmlformats.org/officeDocument/2006/relationships/image" Target="../media/image328.png"/><Relationship Id="rId105" Type="http://schemas.openxmlformats.org/officeDocument/2006/relationships/customXml" Target="../ink/ink1813.xml"/><Relationship Id="rId8" Type="http://schemas.openxmlformats.org/officeDocument/2006/relationships/customXml" Target="../ink/ink1764.xml"/><Relationship Id="rId51" Type="http://schemas.openxmlformats.org/officeDocument/2006/relationships/image" Target="../media/image304.png"/><Relationship Id="rId72" Type="http://schemas.openxmlformats.org/officeDocument/2006/relationships/customXml" Target="../ink/ink1796.xml"/><Relationship Id="rId93" Type="http://schemas.openxmlformats.org/officeDocument/2006/relationships/customXml" Target="../ink/ink1807.xml"/><Relationship Id="rId98" Type="http://schemas.openxmlformats.org/officeDocument/2006/relationships/image" Target="../media/image327.png"/><Relationship Id="rId3" Type="http://schemas.openxmlformats.org/officeDocument/2006/relationships/image" Target="../media/image280.png"/><Relationship Id="rId25" Type="http://schemas.openxmlformats.org/officeDocument/2006/relationships/image" Target="../media/image291.png"/><Relationship Id="rId46" Type="http://schemas.openxmlformats.org/officeDocument/2006/relationships/customXml" Target="../ink/ink1783.xml"/><Relationship Id="rId67" Type="http://schemas.openxmlformats.org/officeDocument/2006/relationships/image" Target="../media/image312.png"/><Relationship Id="rId20" Type="http://schemas.openxmlformats.org/officeDocument/2006/relationships/customXml" Target="../ink/ink1770.xml"/><Relationship Id="rId41" Type="http://schemas.openxmlformats.org/officeDocument/2006/relationships/image" Target="../media/image299.png"/><Relationship Id="rId62" Type="http://schemas.openxmlformats.org/officeDocument/2006/relationships/customXml" Target="../ink/ink1791.xml"/><Relationship Id="rId83" Type="http://schemas.openxmlformats.org/officeDocument/2006/relationships/image" Target="../media/image320.png"/><Relationship Id="rId88" Type="http://schemas.openxmlformats.org/officeDocument/2006/relationships/image" Target="../media/image322.png"/></Relationships>
</file>

<file path=ppt/slides/_rels/slide44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874.xml"/><Relationship Id="rId21" Type="http://schemas.openxmlformats.org/officeDocument/2006/relationships/image" Target="../media/image289.png"/><Relationship Id="rId42" Type="http://schemas.openxmlformats.org/officeDocument/2006/relationships/customXml" Target="../ink/ink1836.xml"/><Relationship Id="rId63" Type="http://schemas.openxmlformats.org/officeDocument/2006/relationships/image" Target="../media/image310.png"/><Relationship Id="rId84" Type="http://schemas.openxmlformats.org/officeDocument/2006/relationships/customXml" Target="../ink/ink1857.xml"/><Relationship Id="rId138" Type="http://schemas.openxmlformats.org/officeDocument/2006/relationships/image" Target="../media/image346.png"/><Relationship Id="rId107" Type="http://schemas.openxmlformats.org/officeDocument/2006/relationships/customXml" Target="../ink/ink1869.xml"/><Relationship Id="rId11" Type="http://schemas.openxmlformats.org/officeDocument/2006/relationships/image" Target="../media/image284.png"/><Relationship Id="rId32" Type="http://schemas.openxmlformats.org/officeDocument/2006/relationships/customXml" Target="../ink/ink1831.xml"/><Relationship Id="rId53" Type="http://schemas.openxmlformats.org/officeDocument/2006/relationships/image" Target="../media/image305.png"/><Relationship Id="rId74" Type="http://schemas.openxmlformats.org/officeDocument/2006/relationships/customXml" Target="../ink/ink1852.xml"/><Relationship Id="rId128" Type="http://schemas.openxmlformats.org/officeDocument/2006/relationships/image" Target="../media/image342.png"/><Relationship Id="rId5" Type="http://schemas.openxmlformats.org/officeDocument/2006/relationships/image" Target="../media/image281.png"/><Relationship Id="rId90" Type="http://schemas.openxmlformats.org/officeDocument/2006/relationships/image" Target="../media/image323.png"/><Relationship Id="rId95" Type="http://schemas.openxmlformats.org/officeDocument/2006/relationships/customXml" Target="../ink/ink1863.xml"/><Relationship Id="rId22" Type="http://schemas.openxmlformats.org/officeDocument/2006/relationships/customXml" Target="../ink/ink1826.xml"/><Relationship Id="rId27" Type="http://schemas.openxmlformats.org/officeDocument/2006/relationships/image" Target="../media/image292.png"/><Relationship Id="rId43" Type="http://schemas.openxmlformats.org/officeDocument/2006/relationships/image" Target="../media/image300.png"/><Relationship Id="rId48" Type="http://schemas.openxmlformats.org/officeDocument/2006/relationships/customXml" Target="../ink/ink1839.xml"/><Relationship Id="rId64" Type="http://schemas.openxmlformats.org/officeDocument/2006/relationships/customXml" Target="../ink/ink1847.xml"/><Relationship Id="rId69" Type="http://schemas.openxmlformats.org/officeDocument/2006/relationships/image" Target="../media/image313.png"/><Relationship Id="rId113" Type="http://schemas.openxmlformats.org/officeDocument/2006/relationships/customXml" Target="../ink/ink1872.xml"/><Relationship Id="rId118" Type="http://schemas.openxmlformats.org/officeDocument/2006/relationships/image" Target="../media/image337.png"/><Relationship Id="rId134" Type="http://schemas.openxmlformats.org/officeDocument/2006/relationships/image" Target="../media/image5100.png"/><Relationship Id="rId139" Type="http://schemas.openxmlformats.org/officeDocument/2006/relationships/customXml" Target="../ink/ink1885.xml"/><Relationship Id="rId80" Type="http://schemas.openxmlformats.org/officeDocument/2006/relationships/customXml" Target="../ink/ink1855.xml"/><Relationship Id="rId85" Type="http://schemas.openxmlformats.org/officeDocument/2006/relationships/customXml" Target="../ink/ink1858.xml"/><Relationship Id="rId12" Type="http://schemas.openxmlformats.org/officeDocument/2006/relationships/customXml" Target="../ink/ink1821.xml"/><Relationship Id="rId17" Type="http://schemas.openxmlformats.org/officeDocument/2006/relationships/image" Target="../media/image287.png"/><Relationship Id="rId33" Type="http://schemas.openxmlformats.org/officeDocument/2006/relationships/image" Target="../media/image295.png"/><Relationship Id="rId38" Type="http://schemas.openxmlformats.org/officeDocument/2006/relationships/customXml" Target="../ink/ink1834.xml"/><Relationship Id="rId59" Type="http://schemas.openxmlformats.org/officeDocument/2006/relationships/image" Target="../media/image308.png"/><Relationship Id="rId103" Type="http://schemas.openxmlformats.org/officeDocument/2006/relationships/customXml" Target="../ink/ink1867.xml"/><Relationship Id="rId108" Type="http://schemas.openxmlformats.org/officeDocument/2006/relationships/image" Target="../media/image332.png"/><Relationship Id="rId124" Type="http://schemas.openxmlformats.org/officeDocument/2006/relationships/image" Target="../media/image340.png"/><Relationship Id="rId129" Type="http://schemas.openxmlformats.org/officeDocument/2006/relationships/customXml" Target="../ink/ink1880.xml"/><Relationship Id="rId54" Type="http://schemas.openxmlformats.org/officeDocument/2006/relationships/customXml" Target="../ink/ink1842.xml"/><Relationship Id="rId70" Type="http://schemas.openxmlformats.org/officeDocument/2006/relationships/customXml" Target="../ink/ink1850.xml"/><Relationship Id="rId75" Type="http://schemas.openxmlformats.org/officeDocument/2006/relationships/image" Target="../media/image316.png"/><Relationship Id="rId91" Type="http://schemas.openxmlformats.org/officeDocument/2006/relationships/customXml" Target="../ink/ink1861.xml"/><Relationship Id="rId96" Type="http://schemas.openxmlformats.org/officeDocument/2006/relationships/image" Target="../media/image326.png"/><Relationship Id="rId140" Type="http://schemas.openxmlformats.org/officeDocument/2006/relationships/image" Target="../media/image347.png"/><Relationship Id="rId145" Type="http://schemas.openxmlformats.org/officeDocument/2006/relationships/customXml" Target="../ink/ink18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18.xml"/><Relationship Id="rId23" Type="http://schemas.openxmlformats.org/officeDocument/2006/relationships/image" Target="../media/image290.png"/><Relationship Id="rId28" Type="http://schemas.openxmlformats.org/officeDocument/2006/relationships/customXml" Target="../ink/ink1829.xml"/><Relationship Id="rId49" Type="http://schemas.openxmlformats.org/officeDocument/2006/relationships/image" Target="../media/image303.png"/><Relationship Id="rId114" Type="http://schemas.openxmlformats.org/officeDocument/2006/relationships/image" Target="../media/image335.png"/><Relationship Id="rId119" Type="http://schemas.openxmlformats.org/officeDocument/2006/relationships/customXml" Target="../ink/ink1875.xml"/><Relationship Id="rId44" Type="http://schemas.openxmlformats.org/officeDocument/2006/relationships/customXml" Target="../ink/ink1837.xml"/><Relationship Id="rId60" Type="http://schemas.openxmlformats.org/officeDocument/2006/relationships/customXml" Target="../ink/ink1845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image" Target="../media/image321.png"/><Relationship Id="rId130" Type="http://schemas.openxmlformats.org/officeDocument/2006/relationships/image" Target="../media/image343.png"/><Relationship Id="rId135" Type="http://schemas.openxmlformats.org/officeDocument/2006/relationships/customXml" Target="../ink/ink1883.xml"/><Relationship Id="rId13" Type="http://schemas.openxmlformats.org/officeDocument/2006/relationships/image" Target="../media/image285.png"/><Relationship Id="rId18" Type="http://schemas.openxmlformats.org/officeDocument/2006/relationships/customXml" Target="../ink/ink1824.xml"/><Relationship Id="rId39" Type="http://schemas.openxmlformats.org/officeDocument/2006/relationships/image" Target="../media/image298.png"/><Relationship Id="rId109" Type="http://schemas.openxmlformats.org/officeDocument/2006/relationships/customXml" Target="../ink/ink1870.xml"/><Relationship Id="rId34" Type="http://schemas.openxmlformats.org/officeDocument/2006/relationships/customXml" Target="../ink/ink1832.xml"/><Relationship Id="rId50" Type="http://schemas.openxmlformats.org/officeDocument/2006/relationships/customXml" Target="../ink/ink1840.xml"/><Relationship Id="rId55" Type="http://schemas.openxmlformats.org/officeDocument/2006/relationships/image" Target="../media/image306.png"/><Relationship Id="rId76" Type="http://schemas.openxmlformats.org/officeDocument/2006/relationships/customXml" Target="../ink/ink1853.xml"/><Relationship Id="rId97" Type="http://schemas.openxmlformats.org/officeDocument/2006/relationships/customXml" Target="../ink/ink1864.xml"/><Relationship Id="rId104" Type="http://schemas.openxmlformats.org/officeDocument/2006/relationships/image" Target="../media/image330.png"/><Relationship Id="rId120" Type="http://schemas.openxmlformats.org/officeDocument/2006/relationships/image" Target="../media/image338.png"/><Relationship Id="rId125" Type="http://schemas.openxmlformats.org/officeDocument/2006/relationships/customXml" Target="../ink/ink1878.xml"/><Relationship Id="rId141" Type="http://schemas.openxmlformats.org/officeDocument/2006/relationships/customXml" Target="../ink/ink1886.xml"/><Relationship Id="rId146" Type="http://schemas.openxmlformats.org/officeDocument/2006/relationships/image" Target="../media/image350.png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92" Type="http://schemas.openxmlformats.org/officeDocument/2006/relationships/image" Target="../media/image324.png"/><Relationship Id="rId2" Type="http://schemas.openxmlformats.org/officeDocument/2006/relationships/customXml" Target="../ink/ink1816.xml"/><Relationship Id="rId29" Type="http://schemas.openxmlformats.org/officeDocument/2006/relationships/image" Target="../media/image293.png"/><Relationship Id="rId24" Type="http://schemas.openxmlformats.org/officeDocument/2006/relationships/customXml" Target="../ink/ink1827.xml"/><Relationship Id="rId40" Type="http://schemas.openxmlformats.org/officeDocument/2006/relationships/customXml" Target="../ink/ink1835.xml"/><Relationship Id="rId45" Type="http://schemas.openxmlformats.org/officeDocument/2006/relationships/image" Target="../media/image301.png"/><Relationship Id="rId66" Type="http://schemas.openxmlformats.org/officeDocument/2006/relationships/customXml" Target="../ink/ink1848.xml"/><Relationship Id="rId87" Type="http://schemas.openxmlformats.org/officeDocument/2006/relationships/customXml" Target="../ink/ink1859.xml"/><Relationship Id="rId110" Type="http://schemas.openxmlformats.org/officeDocument/2006/relationships/image" Target="../media/image333.png"/><Relationship Id="rId115" Type="http://schemas.openxmlformats.org/officeDocument/2006/relationships/customXml" Target="../ink/ink1873.xml"/><Relationship Id="rId131" Type="http://schemas.openxmlformats.org/officeDocument/2006/relationships/customXml" Target="../ink/ink1881.xml"/><Relationship Id="rId136" Type="http://schemas.openxmlformats.org/officeDocument/2006/relationships/image" Target="../media/image345.png"/><Relationship Id="rId61" Type="http://schemas.openxmlformats.org/officeDocument/2006/relationships/image" Target="../media/image309.png"/><Relationship Id="rId82" Type="http://schemas.openxmlformats.org/officeDocument/2006/relationships/customXml" Target="../ink/ink1856.xml"/><Relationship Id="rId19" Type="http://schemas.openxmlformats.org/officeDocument/2006/relationships/image" Target="../media/image288.png"/><Relationship Id="rId14" Type="http://schemas.openxmlformats.org/officeDocument/2006/relationships/customXml" Target="../ink/ink1822.xml"/><Relationship Id="rId30" Type="http://schemas.openxmlformats.org/officeDocument/2006/relationships/customXml" Target="../ink/ink1830.xml"/><Relationship Id="rId35" Type="http://schemas.openxmlformats.org/officeDocument/2006/relationships/image" Target="../media/image296.png"/><Relationship Id="rId56" Type="http://schemas.openxmlformats.org/officeDocument/2006/relationships/customXml" Target="../ink/ink1843.xml"/><Relationship Id="rId77" Type="http://schemas.openxmlformats.org/officeDocument/2006/relationships/image" Target="../media/image317.png"/><Relationship Id="rId100" Type="http://schemas.openxmlformats.org/officeDocument/2006/relationships/image" Target="../media/image328.png"/><Relationship Id="rId105" Type="http://schemas.openxmlformats.org/officeDocument/2006/relationships/customXml" Target="../ink/ink1868.xml"/><Relationship Id="rId126" Type="http://schemas.openxmlformats.org/officeDocument/2006/relationships/image" Target="../media/image341.png"/><Relationship Id="rId8" Type="http://schemas.openxmlformats.org/officeDocument/2006/relationships/customXml" Target="../ink/ink1819.xml"/><Relationship Id="rId51" Type="http://schemas.openxmlformats.org/officeDocument/2006/relationships/image" Target="../media/image304.png"/><Relationship Id="rId72" Type="http://schemas.openxmlformats.org/officeDocument/2006/relationships/customXml" Target="../ink/ink1851.xml"/><Relationship Id="rId93" Type="http://schemas.openxmlformats.org/officeDocument/2006/relationships/customXml" Target="../ink/ink1862.xml"/><Relationship Id="rId98" Type="http://schemas.openxmlformats.org/officeDocument/2006/relationships/image" Target="../media/image327.png"/><Relationship Id="rId121" Type="http://schemas.openxmlformats.org/officeDocument/2006/relationships/customXml" Target="../ink/ink1876.xml"/><Relationship Id="rId142" Type="http://schemas.openxmlformats.org/officeDocument/2006/relationships/image" Target="../media/image348.png"/><Relationship Id="rId3" Type="http://schemas.openxmlformats.org/officeDocument/2006/relationships/image" Target="../media/image280.png"/><Relationship Id="rId25" Type="http://schemas.openxmlformats.org/officeDocument/2006/relationships/image" Target="../media/image291.png"/><Relationship Id="rId46" Type="http://schemas.openxmlformats.org/officeDocument/2006/relationships/customXml" Target="../ink/ink1838.xml"/><Relationship Id="rId67" Type="http://schemas.openxmlformats.org/officeDocument/2006/relationships/image" Target="../media/image312.png"/><Relationship Id="rId116" Type="http://schemas.openxmlformats.org/officeDocument/2006/relationships/image" Target="../media/image336.png"/><Relationship Id="rId137" Type="http://schemas.openxmlformats.org/officeDocument/2006/relationships/customXml" Target="../ink/ink1884.xml"/><Relationship Id="rId20" Type="http://schemas.openxmlformats.org/officeDocument/2006/relationships/customXml" Target="../ink/ink1825.xml"/><Relationship Id="rId41" Type="http://schemas.openxmlformats.org/officeDocument/2006/relationships/image" Target="../media/image299.png"/><Relationship Id="rId62" Type="http://schemas.openxmlformats.org/officeDocument/2006/relationships/customXml" Target="../ink/ink1846.xml"/><Relationship Id="rId83" Type="http://schemas.openxmlformats.org/officeDocument/2006/relationships/image" Target="../media/image320.png"/><Relationship Id="rId88" Type="http://schemas.openxmlformats.org/officeDocument/2006/relationships/image" Target="../media/image322.png"/><Relationship Id="rId111" Type="http://schemas.openxmlformats.org/officeDocument/2006/relationships/customXml" Target="../ink/ink1871.xml"/><Relationship Id="rId132" Type="http://schemas.openxmlformats.org/officeDocument/2006/relationships/image" Target="../media/image344.png"/><Relationship Id="rId15" Type="http://schemas.openxmlformats.org/officeDocument/2006/relationships/image" Target="../media/image286.png"/><Relationship Id="rId36" Type="http://schemas.openxmlformats.org/officeDocument/2006/relationships/customXml" Target="../ink/ink1833.xml"/><Relationship Id="rId57" Type="http://schemas.openxmlformats.org/officeDocument/2006/relationships/image" Target="../media/image307.png"/><Relationship Id="rId106" Type="http://schemas.openxmlformats.org/officeDocument/2006/relationships/image" Target="../media/image331.png"/><Relationship Id="rId127" Type="http://schemas.openxmlformats.org/officeDocument/2006/relationships/customXml" Target="../ink/ink1879.xml"/><Relationship Id="rId10" Type="http://schemas.openxmlformats.org/officeDocument/2006/relationships/customXml" Target="../ink/ink1820.xml"/><Relationship Id="rId31" Type="http://schemas.openxmlformats.org/officeDocument/2006/relationships/image" Target="../media/image294.png"/><Relationship Id="rId52" Type="http://schemas.openxmlformats.org/officeDocument/2006/relationships/customXml" Target="../ink/ink1841.xml"/><Relationship Id="rId73" Type="http://schemas.openxmlformats.org/officeDocument/2006/relationships/image" Target="../media/image315.png"/><Relationship Id="rId78" Type="http://schemas.openxmlformats.org/officeDocument/2006/relationships/customXml" Target="../ink/ink1854.xml"/><Relationship Id="rId94" Type="http://schemas.openxmlformats.org/officeDocument/2006/relationships/image" Target="../media/image325.png"/><Relationship Id="rId99" Type="http://schemas.openxmlformats.org/officeDocument/2006/relationships/customXml" Target="../ink/ink1865.xml"/><Relationship Id="rId101" Type="http://schemas.openxmlformats.org/officeDocument/2006/relationships/customXml" Target="../ink/ink1866.xml"/><Relationship Id="rId122" Type="http://schemas.openxmlformats.org/officeDocument/2006/relationships/image" Target="../media/image339.png"/><Relationship Id="rId143" Type="http://schemas.openxmlformats.org/officeDocument/2006/relationships/customXml" Target="../ink/ink1887.xml"/><Relationship Id="rId4" Type="http://schemas.openxmlformats.org/officeDocument/2006/relationships/customXml" Target="../ink/ink1817.xml"/><Relationship Id="rId9" Type="http://schemas.openxmlformats.org/officeDocument/2006/relationships/image" Target="../media/image283.png"/><Relationship Id="rId26" Type="http://schemas.openxmlformats.org/officeDocument/2006/relationships/customXml" Target="../ink/ink1828.xml"/><Relationship Id="rId47" Type="http://schemas.openxmlformats.org/officeDocument/2006/relationships/image" Target="../media/image302.png"/><Relationship Id="rId68" Type="http://schemas.openxmlformats.org/officeDocument/2006/relationships/customXml" Target="../ink/ink1849.xml"/><Relationship Id="rId89" Type="http://schemas.openxmlformats.org/officeDocument/2006/relationships/customXml" Target="../ink/ink1860.xml"/><Relationship Id="rId112" Type="http://schemas.openxmlformats.org/officeDocument/2006/relationships/image" Target="../media/image334.png"/><Relationship Id="rId133" Type="http://schemas.openxmlformats.org/officeDocument/2006/relationships/customXml" Target="../ink/ink1882.xml"/><Relationship Id="rId16" Type="http://schemas.openxmlformats.org/officeDocument/2006/relationships/customXml" Target="../ink/ink1823.xml"/><Relationship Id="rId37" Type="http://schemas.openxmlformats.org/officeDocument/2006/relationships/image" Target="../media/image297.png"/><Relationship Id="rId58" Type="http://schemas.openxmlformats.org/officeDocument/2006/relationships/customXml" Target="../ink/ink1844.xml"/><Relationship Id="rId79" Type="http://schemas.openxmlformats.org/officeDocument/2006/relationships/image" Target="../media/image318.png"/><Relationship Id="rId102" Type="http://schemas.openxmlformats.org/officeDocument/2006/relationships/image" Target="../media/image329.png"/><Relationship Id="rId123" Type="http://schemas.openxmlformats.org/officeDocument/2006/relationships/customXml" Target="../ink/ink1877.xml"/><Relationship Id="rId144" Type="http://schemas.openxmlformats.org/officeDocument/2006/relationships/image" Target="../media/image349.png"/></Relationships>
</file>

<file path=ppt/slides/_rels/slide45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947.xml"/><Relationship Id="rId21" Type="http://schemas.openxmlformats.org/officeDocument/2006/relationships/image" Target="../media/image289.png"/><Relationship Id="rId42" Type="http://schemas.openxmlformats.org/officeDocument/2006/relationships/customXml" Target="../ink/ink1909.xml"/><Relationship Id="rId63" Type="http://schemas.openxmlformats.org/officeDocument/2006/relationships/image" Target="../media/image310.png"/><Relationship Id="rId84" Type="http://schemas.openxmlformats.org/officeDocument/2006/relationships/customXml" Target="../ink/ink1930.xml"/><Relationship Id="rId138" Type="http://schemas.openxmlformats.org/officeDocument/2006/relationships/image" Target="../media/image346.png"/><Relationship Id="rId159" Type="http://schemas.openxmlformats.org/officeDocument/2006/relationships/customXml" Target="../ink/ink1968.xml"/><Relationship Id="rId170" Type="http://schemas.openxmlformats.org/officeDocument/2006/relationships/image" Target="../media/image362.png"/><Relationship Id="rId107" Type="http://schemas.openxmlformats.org/officeDocument/2006/relationships/customXml" Target="../ink/ink1942.xml"/><Relationship Id="rId11" Type="http://schemas.openxmlformats.org/officeDocument/2006/relationships/image" Target="../media/image284.png"/><Relationship Id="rId32" Type="http://schemas.openxmlformats.org/officeDocument/2006/relationships/customXml" Target="../ink/ink1904.xml"/><Relationship Id="rId53" Type="http://schemas.openxmlformats.org/officeDocument/2006/relationships/image" Target="../media/image305.png"/><Relationship Id="rId74" Type="http://schemas.openxmlformats.org/officeDocument/2006/relationships/customXml" Target="../ink/ink1925.xml"/><Relationship Id="rId128" Type="http://schemas.openxmlformats.org/officeDocument/2006/relationships/image" Target="../media/image342.png"/><Relationship Id="rId149" Type="http://schemas.openxmlformats.org/officeDocument/2006/relationships/customXml" Target="../ink/ink1963.xml"/><Relationship Id="rId5" Type="http://schemas.openxmlformats.org/officeDocument/2006/relationships/image" Target="../media/image281.png"/><Relationship Id="rId95" Type="http://schemas.openxmlformats.org/officeDocument/2006/relationships/customXml" Target="../ink/ink1936.xml"/><Relationship Id="rId160" Type="http://schemas.openxmlformats.org/officeDocument/2006/relationships/image" Target="../media/image357.png"/><Relationship Id="rId22" Type="http://schemas.openxmlformats.org/officeDocument/2006/relationships/customXml" Target="../ink/ink1899.xml"/><Relationship Id="rId43" Type="http://schemas.openxmlformats.org/officeDocument/2006/relationships/image" Target="../media/image300.png"/><Relationship Id="rId64" Type="http://schemas.openxmlformats.org/officeDocument/2006/relationships/customXml" Target="../ink/ink1920.xml"/><Relationship Id="rId118" Type="http://schemas.openxmlformats.org/officeDocument/2006/relationships/image" Target="../media/image337.png"/><Relationship Id="rId139" Type="http://schemas.openxmlformats.org/officeDocument/2006/relationships/customXml" Target="../ink/ink1958.xml"/><Relationship Id="rId85" Type="http://schemas.openxmlformats.org/officeDocument/2006/relationships/customXml" Target="../ink/ink1931.xml"/><Relationship Id="rId150" Type="http://schemas.openxmlformats.org/officeDocument/2006/relationships/image" Target="../media/image352.png"/><Relationship Id="rId171" Type="http://schemas.openxmlformats.org/officeDocument/2006/relationships/customXml" Target="../ink/ink1974.xml"/><Relationship Id="rId12" Type="http://schemas.openxmlformats.org/officeDocument/2006/relationships/customXml" Target="../ink/ink1894.xml"/><Relationship Id="rId33" Type="http://schemas.openxmlformats.org/officeDocument/2006/relationships/image" Target="../media/image295.png"/><Relationship Id="rId108" Type="http://schemas.openxmlformats.org/officeDocument/2006/relationships/image" Target="../media/image332.png"/><Relationship Id="rId129" Type="http://schemas.openxmlformats.org/officeDocument/2006/relationships/customXml" Target="../ink/ink1953.xml"/><Relationship Id="rId54" Type="http://schemas.openxmlformats.org/officeDocument/2006/relationships/customXml" Target="../ink/ink1915.xml"/><Relationship Id="rId75" Type="http://schemas.openxmlformats.org/officeDocument/2006/relationships/image" Target="../media/image316.png"/><Relationship Id="rId96" Type="http://schemas.openxmlformats.org/officeDocument/2006/relationships/image" Target="../media/image326.png"/><Relationship Id="rId140" Type="http://schemas.openxmlformats.org/officeDocument/2006/relationships/image" Target="../media/image347.png"/><Relationship Id="rId161" Type="http://schemas.openxmlformats.org/officeDocument/2006/relationships/customXml" Target="../ink/ink19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91.xml"/><Relationship Id="rId23" Type="http://schemas.openxmlformats.org/officeDocument/2006/relationships/image" Target="../media/image290.png"/><Relationship Id="rId28" Type="http://schemas.openxmlformats.org/officeDocument/2006/relationships/customXml" Target="../ink/ink1902.xml"/><Relationship Id="rId49" Type="http://schemas.openxmlformats.org/officeDocument/2006/relationships/image" Target="../media/image303.png"/><Relationship Id="rId114" Type="http://schemas.openxmlformats.org/officeDocument/2006/relationships/image" Target="../media/image335.png"/><Relationship Id="rId119" Type="http://schemas.openxmlformats.org/officeDocument/2006/relationships/customXml" Target="../ink/ink1948.xml"/><Relationship Id="rId44" Type="http://schemas.openxmlformats.org/officeDocument/2006/relationships/customXml" Target="../ink/ink1910.xml"/><Relationship Id="rId60" Type="http://schemas.openxmlformats.org/officeDocument/2006/relationships/customXml" Target="../ink/ink1918.xml"/><Relationship Id="rId65" Type="http://schemas.openxmlformats.org/officeDocument/2006/relationships/image" Target="../media/image311.png"/><Relationship Id="rId81" Type="http://schemas.openxmlformats.org/officeDocument/2006/relationships/image" Target="../media/image319.png"/><Relationship Id="rId86" Type="http://schemas.openxmlformats.org/officeDocument/2006/relationships/image" Target="../media/image321.png"/><Relationship Id="rId130" Type="http://schemas.openxmlformats.org/officeDocument/2006/relationships/image" Target="../media/image343.png"/><Relationship Id="rId135" Type="http://schemas.openxmlformats.org/officeDocument/2006/relationships/customXml" Target="../ink/ink1956.xml"/><Relationship Id="rId151" Type="http://schemas.openxmlformats.org/officeDocument/2006/relationships/customXml" Target="../ink/ink1964.xml"/><Relationship Id="rId156" Type="http://schemas.openxmlformats.org/officeDocument/2006/relationships/image" Target="../media/image355.png"/><Relationship Id="rId172" Type="http://schemas.openxmlformats.org/officeDocument/2006/relationships/image" Target="../media/image363.png"/><Relationship Id="rId13" Type="http://schemas.openxmlformats.org/officeDocument/2006/relationships/image" Target="../media/image285.png"/><Relationship Id="rId18" Type="http://schemas.openxmlformats.org/officeDocument/2006/relationships/customXml" Target="../ink/ink1897.xml"/><Relationship Id="rId39" Type="http://schemas.openxmlformats.org/officeDocument/2006/relationships/image" Target="../media/image298.png"/><Relationship Id="rId109" Type="http://schemas.openxmlformats.org/officeDocument/2006/relationships/customXml" Target="../ink/ink1943.xml"/><Relationship Id="rId34" Type="http://schemas.openxmlformats.org/officeDocument/2006/relationships/customXml" Target="../ink/ink1905.xml"/><Relationship Id="rId50" Type="http://schemas.openxmlformats.org/officeDocument/2006/relationships/customXml" Target="../ink/ink1913.xml"/><Relationship Id="rId55" Type="http://schemas.openxmlformats.org/officeDocument/2006/relationships/image" Target="../media/image306.png"/><Relationship Id="rId76" Type="http://schemas.openxmlformats.org/officeDocument/2006/relationships/customXml" Target="../ink/ink1926.xml"/><Relationship Id="rId97" Type="http://schemas.openxmlformats.org/officeDocument/2006/relationships/customXml" Target="../ink/ink1937.xml"/><Relationship Id="rId104" Type="http://schemas.openxmlformats.org/officeDocument/2006/relationships/image" Target="../media/image330.png"/><Relationship Id="rId120" Type="http://schemas.openxmlformats.org/officeDocument/2006/relationships/image" Target="../media/image338.png"/><Relationship Id="rId125" Type="http://schemas.openxmlformats.org/officeDocument/2006/relationships/customXml" Target="../ink/ink1951.xml"/><Relationship Id="rId141" Type="http://schemas.openxmlformats.org/officeDocument/2006/relationships/customXml" Target="../ink/ink1959.xml"/><Relationship Id="rId146" Type="http://schemas.openxmlformats.org/officeDocument/2006/relationships/image" Target="../media/image350.png"/><Relationship Id="rId167" Type="http://schemas.openxmlformats.org/officeDocument/2006/relationships/customXml" Target="../ink/ink1972.xml"/><Relationship Id="rId7" Type="http://schemas.openxmlformats.org/officeDocument/2006/relationships/image" Target="../media/image282.png"/><Relationship Id="rId71" Type="http://schemas.openxmlformats.org/officeDocument/2006/relationships/image" Target="../media/image314.png"/><Relationship Id="rId92" Type="http://schemas.openxmlformats.org/officeDocument/2006/relationships/image" Target="../media/image324.png"/><Relationship Id="rId162" Type="http://schemas.openxmlformats.org/officeDocument/2006/relationships/image" Target="../media/image358.png"/><Relationship Id="rId2" Type="http://schemas.openxmlformats.org/officeDocument/2006/relationships/customXml" Target="../ink/ink1889.xml"/><Relationship Id="rId29" Type="http://schemas.openxmlformats.org/officeDocument/2006/relationships/image" Target="../media/image293.png"/><Relationship Id="rId24" Type="http://schemas.openxmlformats.org/officeDocument/2006/relationships/customXml" Target="../ink/ink1900.xml"/><Relationship Id="rId40" Type="http://schemas.openxmlformats.org/officeDocument/2006/relationships/customXml" Target="../ink/ink1908.xml"/><Relationship Id="rId45" Type="http://schemas.openxmlformats.org/officeDocument/2006/relationships/image" Target="../media/image301.png"/><Relationship Id="rId66" Type="http://schemas.openxmlformats.org/officeDocument/2006/relationships/customXml" Target="../ink/ink1921.xml"/><Relationship Id="rId87" Type="http://schemas.openxmlformats.org/officeDocument/2006/relationships/customXml" Target="../ink/ink1932.xml"/><Relationship Id="rId110" Type="http://schemas.openxmlformats.org/officeDocument/2006/relationships/image" Target="../media/image333.png"/><Relationship Id="rId115" Type="http://schemas.openxmlformats.org/officeDocument/2006/relationships/customXml" Target="../ink/ink1946.xml"/><Relationship Id="rId131" Type="http://schemas.openxmlformats.org/officeDocument/2006/relationships/customXml" Target="../ink/ink1954.xml"/><Relationship Id="rId136" Type="http://schemas.openxmlformats.org/officeDocument/2006/relationships/image" Target="../media/image345.png"/><Relationship Id="rId157" Type="http://schemas.openxmlformats.org/officeDocument/2006/relationships/customXml" Target="../ink/ink1967.xml"/><Relationship Id="rId61" Type="http://schemas.openxmlformats.org/officeDocument/2006/relationships/image" Target="../media/image309.png"/><Relationship Id="rId82" Type="http://schemas.openxmlformats.org/officeDocument/2006/relationships/customXml" Target="../ink/ink1929.xml"/><Relationship Id="rId152" Type="http://schemas.openxmlformats.org/officeDocument/2006/relationships/image" Target="../media/image353.png"/><Relationship Id="rId173" Type="http://schemas.openxmlformats.org/officeDocument/2006/relationships/customXml" Target="../ink/ink1975.xml"/><Relationship Id="rId19" Type="http://schemas.openxmlformats.org/officeDocument/2006/relationships/image" Target="../media/image288.png"/><Relationship Id="rId14" Type="http://schemas.openxmlformats.org/officeDocument/2006/relationships/customXml" Target="../ink/ink1895.xml"/><Relationship Id="rId30" Type="http://schemas.openxmlformats.org/officeDocument/2006/relationships/customXml" Target="../ink/ink1903.xml"/><Relationship Id="rId35" Type="http://schemas.openxmlformats.org/officeDocument/2006/relationships/image" Target="../media/image296.png"/><Relationship Id="rId56" Type="http://schemas.openxmlformats.org/officeDocument/2006/relationships/customXml" Target="../ink/ink1916.xml"/><Relationship Id="rId77" Type="http://schemas.openxmlformats.org/officeDocument/2006/relationships/image" Target="../media/image317.png"/><Relationship Id="rId100" Type="http://schemas.openxmlformats.org/officeDocument/2006/relationships/image" Target="../media/image328.png"/><Relationship Id="rId105" Type="http://schemas.openxmlformats.org/officeDocument/2006/relationships/customXml" Target="../ink/ink1941.xml"/><Relationship Id="rId126" Type="http://schemas.openxmlformats.org/officeDocument/2006/relationships/image" Target="../media/image341.png"/><Relationship Id="rId147" Type="http://schemas.openxmlformats.org/officeDocument/2006/relationships/customXml" Target="../ink/ink1962.xml"/><Relationship Id="rId168" Type="http://schemas.openxmlformats.org/officeDocument/2006/relationships/image" Target="../media/image361.png"/><Relationship Id="rId8" Type="http://schemas.openxmlformats.org/officeDocument/2006/relationships/customXml" Target="../ink/ink1892.xml"/><Relationship Id="rId51" Type="http://schemas.openxmlformats.org/officeDocument/2006/relationships/image" Target="../media/image304.png"/><Relationship Id="rId72" Type="http://schemas.openxmlformats.org/officeDocument/2006/relationships/customXml" Target="../ink/ink1924.xml"/><Relationship Id="rId93" Type="http://schemas.openxmlformats.org/officeDocument/2006/relationships/customXml" Target="../ink/ink1935.xml"/><Relationship Id="rId98" Type="http://schemas.openxmlformats.org/officeDocument/2006/relationships/image" Target="../media/image327.png"/><Relationship Id="rId121" Type="http://schemas.openxmlformats.org/officeDocument/2006/relationships/customXml" Target="../ink/ink1949.xml"/><Relationship Id="rId142" Type="http://schemas.openxmlformats.org/officeDocument/2006/relationships/image" Target="../media/image348.png"/><Relationship Id="rId163" Type="http://schemas.openxmlformats.org/officeDocument/2006/relationships/customXml" Target="../ink/ink1970.xml"/><Relationship Id="rId3" Type="http://schemas.openxmlformats.org/officeDocument/2006/relationships/image" Target="../media/image280.png"/><Relationship Id="rId25" Type="http://schemas.openxmlformats.org/officeDocument/2006/relationships/image" Target="../media/image291.png"/><Relationship Id="rId46" Type="http://schemas.openxmlformats.org/officeDocument/2006/relationships/customXml" Target="../ink/ink1911.xml"/><Relationship Id="rId67" Type="http://schemas.openxmlformats.org/officeDocument/2006/relationships/image" Target="../media/image312.png"/><Relationship Id="rId116" Type="http://schemas.openxmlformats.org/officeDocument/2006/relationships/image" Target="../media/image336.png"/><Relationship Id="rId137" Type="http://schemas.openxmlformats.org/officeDocument/2006/relationships/customXml" Target="../ink/ink1957.xml"/><Relationship Id="rId158" Type="http://schemas.openxmlformats.org/officeDocument/2006/relationships/image" Target="../media/image356.png"/><Relationship Id="rId20" Type="http://schemas.openxmlformats.org/officeDocument/2006/relationships/customXml" Target="../ink/ink1898.xml"/><Relationship Id="rId41" Type="http://schemas.openxmlformats.org/officeDocument/2006/relationships/image" Target="../media/image299.png"/><Relationship Id="rId62" Type="http://schemas.openxmlformats.org/officeDocument/2006/relationships/customXml" Target="../ink/ink1919.xml"/><Relationship Id="rId83" Type="http://schemas.openxmlformats.org/officeDocument/2006/relationships/image" Target="../media/image320.png"/><Relationship Id="rId88" Type="http://schemas.openxmlformats.org/officeDocument/2006/relationships/image" Target="../media/image322.png"/><Relationship Id="rId111" Type="http://schemas.openxmlformats.org/officeDocument/2006/relationships/customXml" Target="../ink/ink1944.xml"/><Relationship Id="rId132" Type="http://schemas.openxmlformats.org/officeDocument/2006/relationships/image" Target="../media/image344.png"/><Relationship Id="rId153" Type="http://schemas.openxmlformats.org/officeDocument/2006/relationships/customXml" Target="../ink/ink1965.xml"/><Relationship Id="rId174" Type="http://schemas.openxmlformats.org/officeDocument/2006/relationships/image" Target="../media/image364.png"/><Relationship Id="rId15" Type="http://schemas.openxmlformats.org/officeDocument/2006/relationships/image" Target="../media/image286.png"/><Relationship Id="rId36" Type="http://schemas.openxmlformats.org/officeDocument/2006/relationships/customXml" Target="../ink/ink1906.xml"/><Relationship Id="rId57" Type="http://schemas.openxmlformats.org/officeDocument/2006/relationships/image" Target="../media/image307.png"/><Relationship Id="rId106" Type="http://schemas.openxmlformats.org/officeDocument/2006/relationships/image" Target="../media/image331.png"/><Relationship Id="rId127" Type="http://schemas.openxmlformats.org/officeDocument/2006/relationships/customXml" Target="../ink/ink1952.xml"/><Relationship Id="rId10" Type="http://schemas.openxmlformats.org/officeDocument/2006/relationships/customXml" Target="../ink/ink1893.xml"/><Relationship Id="rId31" Type="http://schemas.openxmlformats.org/officeDocument/2006/relationships/image" Target="../media/image294.png"/><Relationship Id="rId52" Type="http://schemas.openxmlformats.org/officeDocument/2006/relationships/customXml" Target="../ink/ink1914.xml"/><Relationship Id="rId73" Type="http://schemas.openxmlformats.org/officeDocument/2006/relationships/image" Target="../media/image315.png"/><Relationship Id="rId78" Type="http://schemas.openxmlformats.org/officeDocument/2006/relationships/customXml" Target="../ink/ink1927.xml"/><Relationship Id="rId94" Type="http://schemas.openxmlformats.org/officeDocument/2006/relationships/image" Target="../media/image325.png"/><Relationship Id="rId99" Type="http://schemas.openxmlformats.org/officeDocument/2006/relationships/customXml" Target="../ink/ink1938.xml"/><Relationship Id="rId101" Type="http://schemas.openxmlformats.org/officeDocument/2006/relationships/customXml" Target="../ink/ink1939.xml"/><Relationship Id="rId122" Type="http://schemas.openxmlformats.org/officeDocument/2006/relationships/image" Target="../media/image339.png"/><Relationship Id="rId143" Type="http://schemas.openxmlformats.org/officeDocument/2006/relationships/customXml" Target="../ink/ink1960.xml"/><Relationship Id="rId148" Type="http://schemas.openxmlformats.org/officeDocument/2006/relationships/image" Target="../media/image351.png"/><Relationship Id="rId164" Type="http://schemas.openxmlformats.org/officeDocument/2006/relationships/image" Target="../media/image359.png"/><Relationship Id="rId169" Type="http://schemas.openxmlformats.org/officeDocument/2006/relationships/customXml" Target="../ink/ink1973.xml"/><Relationship Id="rId4" Type="http://schemas.openxmlformats.org/officeDocument/2006/relationships/customXml" Target="../ink/ink1890.xml"/><Relationship Id="rId9" Type="http://schemas.openxmlformats.org/officeDocument/2006/relationships/image" Target="../media/image283.png"/><Relationship Id="rId26" Type="http://schemas.openxmlformats.org/officeDocument/2006/relationships/customXml" Target="../ink/ink1901.xml"/><Relationship Id="rId47" Type="http://schemas.openxmlformats.org/officeDocument/2006/relationships/image" Target="../media/image302.png"/><Relationship Id="rId68" Type="http://schemas.openxmlformats.org/officeDocument/2006/relationships/customXml" Target="../ink/ink1922.xml"/><Relationship Id="rId89" Type="http://schemas.openxmlformats.org/officeDocument/2006/relationships/customXml" Target="../ink/ink1933.xml"/><Relationship Id="rId112" Type="http://schemas.openxmlformats.org/officeDocument/2006/relationships/image" Target="../media/image334.png"/><Relationship Id="rId133" Type="http://schemas.openxmlformats.org/officeDocument/2006/relationships/customXml" Target="../ink/ink1955.xml"/><Relationship Id="rId154" Type="http://schemas.openxmlformats.org/officeDocument/2006/relationships/image" Target="../media/image354.png"/><Relationship Id="rId16" Type="http://schemas.openxmlformats.org/officeDocument/2006/relationships/customXml" Target="../ink/ink1896.xml"/><Relationship Id="rId37" Type="http://schemas.openxmlformats.org/officeDocument/2006/relationships/image" Target="../media/image297.png"/><Relationship Id="rId58" Type="http://schemas.openxmlformats.org/officeDocument/2006/relationships/customXml" Target="../ink/ink1917.xml"/><Relationship Id="rId79" Type="http://schemas.openxmlformats.org/officeDocument/2006/relationships/image" Target="../media/image318.png"/><Relationship Id="rId102" Type="http://schemas.openxmlformats.org/officeDocument/2006/relationships/image" Target="../media/image329.png"/><Relationship Id="rId123" Type="http://schemas.openxmlformats.org/officeDocument/2006/relationships/customXml" Target="../ink/ink1950.xml"/><Relationship Id="rId144" Type="http://schemas.openxmlformats.org/officeDocument/2006/relationships/image" Target="../media/image349.png"/><Relationship Id="rId90" Type="http://schemas.openxmlformats.org/officeDocument/2006/relationships/image" Target="../media/image323.png"/><Relationship Id="rId165" Type="http://schemas.openxmlformats.org/officeDocument/2006/relationships/customXml" Target="../ink/ink1971.xml"/><Relationship Id="rId27" Type="http://schemas.openxmlformats.org/officeDocument/2006/relationships/image" Target="../media/image292.png"/><Relationship Id="rId48" Type="http://schemas.openxmlformats.org/officeDocument/2006/relationships/customXml" Target="../ink/ink1912.xml"/><Relationship Id="rId69" Type="http://schemas.openxmlformats.org/officeDocument/2006/relationships/image" Target="../media/image313.png"/><Relationship Id="rId113" Type="http://schemas.openxmlformats.org/officeDocument/2006/relationships/customXml" Target="../ink/ink1945.xml"/><Relationship Id="rId134" Type="http://schemas.openxmlformats.org/officeDocument/2006/relationships/image" Target="../media/image5100.png"/><Relationship Id="rId80" Type="http://schemas.openxmlformats.org/officeDocument/2006/relationships/customXml" Target="../ink/ink1928.xml"/><Relationship Id="rId155" Type="http://schemas.openxmlformats.org/officeDocument/2006/relationships/customXml" Target="../ink/ink1966.xml"/><Relationship Id="rId17" Type="http://schemas.openxmlformats.org/officeDocument/2006/relationships/image" Target="../media/image287.png"/><Relationship Id="rId38" Type="http://schemas.openxmlformats.org/officeDocument/2006/relationships/customXml" Target="../ink/ink1907.xml"/><Relationship Id="rId59" Type="http://schemas.openxmlformats.org/officeDocument/2006/relationships/image" Target="../media/image308.png"/><Relationship Id="rId103" Type="http://schemas.openxmlformats.org/officeDocument/2006/relationships/customXml" Target="../ink/ink1940.xml"/><Relationship Id="rId124" Type="http://schemas.openxmlformats.org/officeDocument/2006/relationships/image" Target="../media/image340.png"/><Relationship Id="rId70" Type="http://schemas.openxmlformats.org/officeDocument/2006/relationships/customXml" Target="../ink/ink1923.xml"/><Relationship Id="rId91" Type="http://schemas.openxmlformats.org/officeDocument/2006/relationships/customXml" Target="../ink/ink1934.xml"/><Relationship Id="rId145" Type="http://schemas.openxmlformats.org/officeDocument/2006/relationships/customXml" Target="../ink/ink1961.xml"/><Relationship Id="rId166" Type="http://schemas.openxmlformats.org/officeDocument/2006/relationships/image" Target="../media/image360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5.png"/><Relationship Id="rId2" Type="http://schemas.openxmlformats.org/officeDocument/2006/relationships/customXml" Target="../ink/ink1976.xml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6.png"/><Relationship Id="rId7" Type="http://schemas.openxmlformats.org/officeDocument/2006/relationships/image" Target="../media/image368.png"/><Relationship Id="rId2" Type="http://schemas.openxmlformats.org/officeDocument/2006/relationships/customXml" Target="../ink/ink197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79.xml"/><Relationship Id="rId5" Type="http://schemas.openxmlformats.org/officeDocument/2006/relationships/image" Target="../media/image367.png"/><Relationship Id="rId4" Type="http://schemas.openxmlformats.org/officeDocument/2006/relationships/customXml" Target="../ink/ink197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9.png"/><Relationship Id="rId2" Type="http://schemas.openxmlformats.org/officeDocument/2006/relationships/customXml" Target="../ink/ink1980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984.xml"/><Relationship Id="rId13" Type="http://schemas.openxmlformats.org/officeDocument/2006/relationships/image" Target="../media/image374.png"/><Relationship Id="rId18" Type="http://schemas.openxmlformats.org/officeDocument/2006/relationships/customXml" Target="../ink/ink1989.xml"/><Relationship Id="rId26" Type="http://schemas.openxmlformats.org/officeDocument/2006/relationships/customXml" Target="../ink/ink1993.xml"/><Relationship Id="rId3" Type="http://schemas.openxmlformats.org/officeDocument/2006/relationships/image" Target="../media/image369.png"/><Relationship Id="rId21" Type="http://schemas.openxmlformats.org/officeDocument/2006/relationships/image" Target="../media/image378.png"/><Relationship Id="rId7" Type="http://schemas.openxmlformats.org/officeDocument/2006/relationships/image" Target="../media/image371.png"/><Relationship Id="rId12" Type="http://schemas.openxmlformats.org/officeDocument/2006/relationships/customXml" Target="../ink/ink1986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2" Type="http://schemas.openxmlformats.org/officeDocument/2006/relationships/customXml" Target="../ink/ink1981.xml"/><Relationship Id="rId16" Type="http://schemas.openxmlformats.org/officeDocument/2006/relationships/customXml" Target="../ink/ink1988.xml"/><Relationship Id="rId20" Type="http://schemas.openxmlformats.org/officeDocument/2006/relationships/customXml" Target="../ink/ink1990.xml"/><Relationship Id="rId29" Type="http://schemas.openxmlformats.org/officeDocument/2006/relationships/image" Target="../media/image3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83.xml"/><Relationship Id="rId11" Type="http://schemas.openxmlformats.org/officeDocument/2006/relationships/image" Target="../media/image373.png"/><Relationship Id="rId24" Type="http://schemas.openxmlformats.org/officeDocument/2006/relationships/customXml" Target="../ink/ink1992.xml"/><Relationship Id="rId5" Type="http://schemas.openxmlformats.org/officeDocument/2006/relationships/image" Target="../media/image370.png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1994.xml"/><Relationship Id="rId10" Type="http://schemas.openxmlformats.org/officeDocument/2006/relationships/customXml" Target="../ink/ink1985.xml"/><Relationship Id="rId19" Type="http://schemas.openxmlformats.org/officeDocument/2006/relationships/image" Target="../media/image377.png"/><Relationship Id="rId31" Type="http://schemas.openxmlformats.org/officeDocument/2006/relationships/image" Target="../media/image383.png"/><Relationship Id="rId4" Type="http://schemas.openxmlformats.org/officeDocument/2006/relationships/customXml" Target="../ink/ink1982.xml"/><Relationship Id="rId9" Type="http://schemas.openxmlformats.org/officeDocument/2006/relationships/image" Target="../media/image372.png"/><Relationship Id="rId14" Type="http://schemas.openxmlformats.org/officeDocument/2006/relationships/customXml" Target="../ink/ink1987.xml"/><Relationship Id="rId22" Type="http://schemas.openxmlformats.org/officeDocument/2006/relationships/customXml" Target="../ink/ink1991.xml"/><Relationship Id="rId27" Type="http://schemas.openxmlformats.org/officeDocument/2006/relationships/image" Target="../media/image381.png"/><Relationship Id="rId30" Type="http://schemas.openxmlformats.org/officeDocument/2006/relationships/customXml" Target="../ink/ink1995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customXml" Target="../ink/ink33.xml"/><Relationship Id="rId13" Type="http://schemas.openxmlformats.org/officeDocument/2006/relationships/image" Target="../media/image17.png"/><Relationship Id="rId3" Type="http://schemas.openxmlformats.org/officeDocument/2006/relationships/image" Target="../media/image3.png"/><Relationship Id="rId7" Type="http://schemas.openxmlformats.org/officeDocument/2006/relationships/image" Target="../media/image14.png"/><Relationship Id="rId12" Type="http://schemas.openxmlformats.org/officeDocument/2006/relationships/customXml" Target="../ink/ink35.xml"/><Relationship Id="rId2" Type="http://schemas.openxmlformats.org/officeDocument/2006/relationships/customXml" Target="../ink/ink3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.xml"/><Relationship Id="rId11" Type="http://schemas.openxmlformats.org/officeDocument/2006/relationships/image" Target="../media/image16.png"/><Relationship Id="rId5" Type="http://schemas.openxmlformats.org/officeDocument/2006/relationships/image" Target="../media/image4.png"/><Relationship Id="rId15" Type="http://schemas.openxmlformats.org/officeDocument/2006/relationships/image" Target="../media/image22.png"/><Relationship Id="rId10" Type="http://schemas.openxmlformats.org/officeDocument/2006/relationships/customXml" Target="../ink/ink34.xml"/><Relationship Id="rId4" Type="http://schemas.openxmlformats.org/officeDocument/2006/relationships/customXml" Target="../ink/ink31.xml"/><Relationship Id="rId9" Type="http://schemas.openxmlformats.org/officeDocument/2006/relationships/image" Target="../media/image15.png"/><Relationship Id="rId14" Type="http://schemas.openxmlformats.org/officeDocument/2006/relationships/customXml" Target="../ink/ink36.xml"/></Relationships>
</file>

<file path=ppt/slides/_rels/slide5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74.png"/><Relationship Id="rId18" Type="http://schemas.openxmlformats.org/officeDocument/2006/relationships/customXml" Target="../ink/ink2004.xml"/><Relationship Id="rId26" Type="http://schemas.openxmlformats.org/officeDocument/2006/relationships/customXml" Target="../ink/ink2008.xml"/><Relationship Id="rId39" Type="http://schemas.openxmlformats.org/officeDocument/2006/relationships/image" Target="../media/image387.png"/><Relationship Id="rId21" Type="http://schemas.openxmlformats.org/officeDocument/2006/relationships/image" Target="../media/image378.png"/><Relationship Id="rId34" Type="http://schemas.openxmlformats.org/officeDocument/2006/relationships/customXml" Target="../ink/ink2012.xml"/><Relationship Id="rId42" Type="http://schemas.openxmlformats.org/officeDocument/2006/relationships/customXml" Target="../ink/ink2016.xml"/><Relationship Id="rId47" Type="http://schemas.openxmlformats.org/officeDocument/2006/relationships/image" Target="../media/image391.png"/><Relationship Id="rId7" Type="http://schemas.openxmlformats.org/officeDocument/2006/relationships/image" Target="../media/image371.png"/><Relationship Id="rId2" Type="http://schemas.openxmlformats.org/officeDocument/2006/relationships/customXml" Target="../ink/ink1996.xml"/><Relationship Id="rId16" Type="http://schemas.openxmlformats.org/officeDocument/2006/relationships/customXml" Target="../ink/ink2003.xml"/><Relationship Id="rId29" Type="http://schemas.openxmlformats.org/officeDocument/2006/relationships/image" Target="../media/image38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8.xml"/><Relationship Id="rId11" Type="http://schemas.openxmlformats.org/officeDocument/2006/relationships/image" Target="../media/image373.png"/><Relationship Id="rId24" Type="http://schemas.openxmlformats.org/officeDocument/2006/relationships/customXml" Target="../ink/ink2007.xml"/><Relationship Id="rId32" Type="http://schemas.openxmlformats.org/officeDocument/2006/relationships/customXml" Target="../ink/ink2011.xml"/><Relationship Id="rId37" Type="http://schemas.openxmlformats.org/officeDocument/2006/relationships/image" Target="../media/image386.png"/><Relationship Id="rId40" Type="http://schemas.openxmlformats.org/officeDocument/2006/relationships/customXml" Target="../ink/ink2015.xml"/><Relationship Id="rId45" Type="http://schemas.openxmlformats.org/officeDocument/2006/relationships/image" Target="../media/image390.png"/><Relationship Id="rId5" Type="http://schemas.openxmlformats.org/officeDocument/2006/relationships/image" Target="../media/image370.png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2009.xml"/><Relationship Id="rId36" Type="http://schemas.openxmlformats.org/officeDocument/2006/relationships/customXml" Target="../ink/ink2013.xml"/><Relationship Id="rId10" Type="http://schemas.openxmlformats.org/officeDocument/2006/relationships/customXml" Target="../ink/ink2000.xml"/><Relationship Id="rId19" Type="http://schemas.openxmlformats.org/officeDocument/2006/relationships/image" Target="../media/image377.png"/><Relationship Id="rId31" Type="http://schemas.openxmlformats.org/officeDocument/2006/relationships/image" Target="../media/image383.png"/><Relationship Id="rId44" Type="http://schemas.openxmlformats.org/officeDocument/2006/relationships/customXml" Target="../ink/ink2017.xml"/><Relationship Id="rId4" Type="http://schemas.openxmlformats.org/officeDocument/2006/relationships/customXml" Target="../ink/ink1997.xml"/><Relationship Id="rId9" Type="http://schemas.openxmlformats.org/officeDocument/2006/relationships/image" Target="../media/image372.png"/><Relationship Id="rId14" Type="http://schemas.openxmlformats.org/officeDocument/2006/relationships/customXml" Target="../ink/ink2002.xml"/><Relationship Id="rId22" Type="http://schemas.openxmlformats.org/officeDocument/2006/relationships/customXml" Target="../ink/ink2006.xml"/><Relationship Id="rId27" Type="http://schemas.openxmlformats.org/officeDocument/2006/relationships/image" Target="../media/image381.png"/><Relationship Id="rId30" Type="http://schemas.openxmlformats.org/officeDocument/2006/relationships/customXml" Target="../ink/ink2010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8" Type="http://schemas.openxmlformats.org/officeDocument/2006/relationships/customXml" Target="../ink/ink1999.xml"/><Relationship Id="rId3" Type="http://schemas.openxmlformats.org/officeDocument/2006/relationships/image" Target="../media/image369.png"/><Relationship Id="rId12" Type="http://schemas.openxmlformats.org/officeDocument/2006/relationships/customXml" Target="../ink/ink2001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2014.xml"/><Relationship Id="rId46" Type="http://schemas.openxmlformats.org/officeDocument/2006/relationships/customXml" Target="../ink/ink2018.xml"/><Relationship Id="rId20" Type="http://schemas.openxmlformats.org/officeDocument/2006/relationships/customXml" Target="../ink/ink2005.xml"/><Relationship Id="rId41" Type="http://schemas.openxmlformats.org/officeDocument/2006/relationships/image" Target="../media/image388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31.xml"/><Relationship Id="rId21" Type="http://schemas.openxmlformats.org/officeDocument/2006/relationships/image" Target="../media/image378.png"/><Relationship Id="rId42" Type="http://schemas.openxmlformats.org/officeDocument/2006/relationships/customXml" Target="../ink/ink2039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2052.xml"/><Relationship Id="rId2" Type="http://schemas.openxmlformats.org/officeDocument/2006/relationships/customXml" Target="../ink/ink2019.xml"/><Relationship Id="rId16" Type="http://schemas.openxmlformats.org/officeDocument/2006/relationships/customXml" Target="../ink/ink2026.xml"/><Relationship Id="rId29" Type="http://schemas.openxmlformats.org/officeDocument/2006/relationships/image" Target="../media/image382.png"/><Relationship Id="rId11" Type="http://schemas.openxmlformats.org/officeDocument/2006/relationships/image" Target="../media/image373.png"/><Relationship Id="rId24" Type="http://schemas.openxmlformats.org/officeDocument/2006/relationships/customXml" Target="../ink/ink2030.xml"/><Relationship Id="rId32" Type="http://schemas.openxmlformats.org/officeDocument/2006/relationships/customXml" Target="../ink/ink2034.xml"/><Relationship Id="rId37" Type="http://schemas.openxmlformats.org/officeDocument/2006/relationships/image" Target="../media/image386.png"/><Relationship Id="rId40" Type="http://schemas.openxmlformats.org/officeDocument/2006/relationships/customXml" Target="../ink/ink2038.xml"/><Relationship Id="rId45" Type="http://schemas.openxmlformats.org/officeDocument/2006/relationships/image" Target="../media/image390.png"/><Relationship Id="rId53" Type="http://schemas.openxmlformats.org/officeDocument/2006/relationships/image" Target="../media/image394.png"/><Relationship Id="rId58" Type="http://schemas.openxmlformats.org/officeDocument/2006/relationships/customXml" Target="../ink/ink2047.xml"/><Relationship Id="rId66" Type="http://schemas.openxmlformats.org/officeDocument/2006/relationships/customXml" Target="../ink/ink2051.xml"/><Relationship Id="rId74" Type="http://schemas.openxmlformats.org/officeDocument/2006/relationships/customXml" Target="../ink/ink2055.xml"/><Relationship Id="rId5" Type="http://schemas.openxmlformats.org/officeDocument/2006/relationships/image" Target="../media/image370.png"/><Relationship Id="rId61" Type="http://schemas.openxmlformats.org/officeDocument/2006/relationships/image" Target="../media/image398.png"/><Relationship Id="rId19" Type="http://schemas.openxmlformats.org/officeDocument/2006/relationships/image" Target="../media/image377.png"/><Relationship Id="rId14" Type="http://schemas.openxmlformats.org/officeDocument/2006/relationships/customXml" Target="../ink/ink2025.xml"/><Relationship Id="rId22" Type="http://schemas.openxmlformats.org/officeDocument/2006/relationships/customXml" Target="../ink/ink2029.xml"/><Relationship Id="rId27" Type="http://schemas.openxmlformats.org/officeDocument/2006/relationships/image" Target="../media/image381.png"/><Relationship Id="rId30" Type="http://schemas.openxmlformats.org/officeDocument/2006/relationships/customXml" Target="../ink/ink2033.xml"/><Relationship Id="rId35" Type="http://schemas.openxmlformats.org/officeDocument/2006/relationships/image" Target="../media/image385.png"/><Relationship Id="rId43" Type="http://schemas.openxmlformats.org/officeDocument/2006/relationships/image" Target="../media/image389.png"/><Relationship Id="rId48" Type="http://schemas.openxmlformats.org/officeDocument/2006/relationships/customXml" Target="../ink/ink2042.xml"/><Relationship Id="rId56" Type="http://schemas.openxmlformats.org/officeDocument/2006/relationships/customXml" Target="../ink/ink2046.xml"/><Relationship Id="rId64" Type="http://schemas.openxmlformats.org/officeDocument/2006/relationships/customXml" Target="../ink/ink2050.xml"/><Relationship Id="rId69" Type="http://schemas.openxmlformats.org/officeDocument/2006/relationships/image" Target="../media/image402.png"/><Relationship Id="rId8" Type="http://schemas.openxmlformats.org/officeDocument/2006/relationships/customXml" Target="../ink/ink2022.xml"/><Relationship Id="rId51" Type="http://schemas.openxmlformats.org/officeDocument/2006/relationships/image" Target="../media/image393.png"/><Relationship Id="rId72" Type="http://schemas.openxmlformats.org/officeDocument/2006/relationships/customXml" Target="../ink/ink2054.xml"/><Relationship Id="rId3" Type="http://schemas.openxmlformats.org/officeDocument/2006/relationships/image" Target="../media/image369.png"/><Relationship Id="rId12" Type="http://schemas.openxmlformats.org/officeDocument/2006/relationships/customXml" Target="../ink/ink2024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2037.xml"/><Relationship Id="rId46" Type="http://schemas.openxmlformats.org/officeDocument/2006/relationships/customXml" Target="../ink/ink2041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2028.xml"/><Relationship Id="rId41" Type="http://schemas.openxmlformats.org/officeDocument/2006/relationships/image" Target="../media/image388.png"/><Relationship Id="rId54" Type="http://schemas.openxmlformats.org/officeDocument/2006/relationships/customXml" Target="../ink/ink2045.xml"/><Relationship Id="rId62" Type="http://schemas.openxmlformats.org/officeDocument/2006/relationships/customXml" Target="../ink/ink2049.xml"/><Relationship Id="rId70" Type="http://schemas.openxmlformats.org/officeDocument/2006/relationships/customXml" Target="../ink/ink2053.xml"/><Relationship Id="rId75" Type="http://schemas.openxmlformats.org/officeDocument/2006/relationships/image" Target="../media/image40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21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2032.xml"/><Relationship Id="rId36" Type="http://schemas.openxmlformats.org/officeDocument/2006/relationships/customXml" Target="../ink/ink2036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2023.xml"/><Relationship Id="rId31" Type="http://schemas.openxmlformats.org/officeDocument/2006/relationships/image" Target="../media/image383.png"/><Relationship Id="rId44" Type="http://schemas.openxmlformats.org/officeDocument/2006/relationships/customXml" Target="../ink/ink2040.xml"/><Relationship Id="rId52" Type="http://schemas.openxmlformats.org/officeDocument/2006/relationships/customXml" Target="../ink/ink2044.xml"/><Relationship Id="rId60" Type="http://schemas.openxmlformats.org/officeDocument/2006/relationships/customXml" Target="../ink/ink2048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4" Type="http://schemas.openxmlformats.org/officeDocument/2006/relationships/customXml" Target="../ink/ink2020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2027.xml"/><Relationship Id="rId39" Type="http://schemas.openxmlformats.org/officeDocument/2006/relationships/image" Target="../media/image387.png"/><Relationship Id="rId34" Type="http://schemas.openxmlformats.org/officeDocument/2006/relationships/customXml" Target="../ink/ink2035.xml"/><Relationship Id="rId50" Type="http://schemas.openxmlformats.org/officeDocument/2006/relationships/customXml" Target="../ink/ink2043.xml"/><Relationship Id="rId55" Type="http://schemas.openxmlformats.org/officeDocument/2006/relationships/image" Target="../media/image395.png"/><Relationship Id="rId7" Type="http://schemas.openxmlformats.org/officeDocument/2006/relationships/image" Target="../media/image371.png"/><Relationship Id="rId71" Type="http://schemas.openxmlformats.org/officeDocument/2006/relationships/image" Target="../media/image403.png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68.xml"/><Relationship Id="rId21" Type="http://schemas.openxmlformats.org/officeDocument/2006/relationships/image" Target="../media/image378.png"/><Relationship Id="rId42" Type="http://schemas.openxmlformats.org/officeDocument/2006/relationships/customXml" Target="../ink/ink2076.xml"/><Relationship Id="rId47" Type="http://schemas.openxmlformats.org/officeDocument/2006/relationships/image" Target="../media/image391.png"/><Relationship Id="rId63" Type="http://schemas.openxmlformats.org/officeDocument/2006/relationships/image" Target="../media/image399.png"/><Relationship Id="rId68" Type="http://schemas.openxmlformats.org/officeDocument/2006/relationships/customXml" Target="../ink/ink2089.xml"/><Relationship Id="rId84" Type="http://schemas.openxmlformats.org/officeDocument/2006/relationships/customXml" Target="../ink/ink2097.xml"/><Relationship Id="rId89" Type="http://schemas.openxmlformats.org/officeDocument/2006/relationships/image" Target="../media/image412.png"/><Relationship Id="rId16" Type="http://schemas.openxmlformats.org/officeDocument/2006/relationships/customXml" Target="../ink/ink2063.xml"/><Relationship Id="rId11" Type="http://schemas.openxmlformats.org/officeDocument/2006/relationships/image" Target="../media/image373.png"/><Relationship Id="rId32" Type="http://schemas.openxmlformats.org/officeDocument/2006/relationships/customXml" Target="../ink/ink2071.xml"/><Relationship Id="rId37" Type="http://schemas.openxmlformats.org/officeDocument/2006/relationships/image" Target="../media/image386.png"/><Relationship Id="rId53" Type="http://schemas.openxmlformats.org/officeDocument/2006/relationships/image" Target="../media/image394.png"/><Relationship Id="rId58" Type="http://schemas.openxmlformats.org/officeDocument/2006/relationships/customXml" Target="../ink/ink2084.xml"/><Relationship Id="rId74" Type="http://schemas.openxmlformats.org/officeDocument/2006/relationships/customXml" Target="../ink/ink2092.xml"/><Relationship Id="rId79" Type="http://schemas.openxmlformats.org/officeDocument/2006/relationships/image" Target="../media/image407.png"/><Relationship Id="rId5" Type="http://schemas.openxmlformats.org/officeDocument/2006/relationships/image" Target="../media/image370.png"/><Relationship Id="rId90" Type="http://schemas.openxmlformats.org/officeDocument/2006/relationships/customXml" Target="../ink/ink2100.xml"/><Relationship Id="rId22" Type="http://schemas.openxmlformats.org/officeDocument/2006/relationships/customXml" Target="../ink/ink2066.xml"/><Relationship Id="rId27" Type="http://schemas.openxmlformats.org/officeDocument/2006/relationships/image" Target="../media/image381.png"/><Relationship Id="rId43" Type="http://schemas.openxmlformats.org/officeDocument/2006/relationships/image" Target="../media/image389.png"/><Relationship Id="rId48" Type="http://schemas.openxmlformats.org/officeDocument/2006/relationships/customXml" Target="../ink/ink2079.xml"/><Relationship Id="rId64" Type="http://schemas.openxmlformats.org/officeDocument/2006/relationships/customXml" Target="../ink/ink2087.xml"/><Relationship Id="rId69" Type="http://schemas.openxmlformats.org/officeDocument/2006/relationships/image" Target="../media/image402.png"/><Relationship Id="rId8" Type="http://schemas.openxmlformats.org/officeDocument/2006/relationships/customXml" Target="../ink/ink2059.xml"/><Relationship Id="rId51" Type="http://schemas.openxmlformats.org/officeDocument/2006/relationships/image" Target="../media/image393.png"/><Relationship Id="rId72" Type="http://schemas.openxmlformats.org/officeDocument/2006/relationships/customXml" Target="../ink/ink2091.xml"/><Relationship Id="rId80" Type="http://schemas.openxmlformats.org/officeDocument/2006/relationships/customXml" Target="../ink/ink2095.xml"/><Relationship Id="rId85" Type="http://schemas.openxmlformats.org/officeDocument/2006/relationships/image" Target="../media/image410.png"/><Relationship Id="rId93" Type="http://schemas.openxmlformats.org/officeDocument/2006/relationships/image" Target="../media/image414.png"/><Relationship Id="rId3" Type="http://schemas.openxmlformats.org/officeDocument/2006/relationships/image" Target="../media/image369.png"/><Relationship Id="rId12" Type="http://schemas.openxmlformats.org/officeDocument/2006/relationships/customXml" Target="../ink/ink2061.xml"/><Relationship Id="rId17" Type="http://schemas.openxmlformats.org/officeDocument/2006/relationships/image" Target="../media/image376.png"/><Relationship Id="rId25" Type="http://schemas.openxmlformats.org/officeDocument/2006/relationships/image" Target="../media/image380.png"/><Relationship Id="rId33" Type="http://schemas.openxmlformats.org/officeDocument/2006/relationships/image" Target="../media/image384.png"/><Relationship Id="rId38" Type="http://schemas.openxmlformats.org/officeDocument/2006/relationships/customXml" Target="../ink/ink2074.xml"/><Relationship Id="rId46" Type="http://schemas.openxmlformats.org/officeDocument/2006/relationships/customXml" Target="../ink/ink2078.xml"/><Relationship Id="rId59" Type="http://schemas.openxmlformats.org/officeDocument/2006/relationships/image" Target="../media/image397.png"/><Relationship Id="rId67" Type="http://schemas.openxmlformats.org/officeDocument/2006/relationships/image" Target="../media/image401.png"/><Relationship Id="rId20" Type="http://schemas.openxmlformats.org/officeDocument/2006/relationships/customXml" Target="../ink/ink2065.xml"/><Relationship Id="rId41" Type="http://schemas.openxmlformats.org/officeDocument/2006/relationships/image" Target="../media/image388.png"/><Relationship Id="rId54" Type="http://schemas.openxmlformats.org/officeDocument/2006/relationships/customXml" Target="../ink/ink2082.xml"/><Relationship Id="rId62" Type="http://schemas.openxmlformats.org/officeDocument/2006/relationships/customXml" Target="../ink/ink2086.xml"/><Relationship Id="rId70" Type="http://schemas.openxmlformats.org/officeDocument/2006/relationships/customXml" Target="../ink/ink2090.xml"/><Relationship Id="rId75" Type="http://schemas.openxmlformats.org/officeDocument/2006/relationships/image" Target="../media/image405.png"/><Relationship Id="rId83" Type="http://schemas.openxmlformats.org/officeDocument/2006/relationships/image" Target="../media/image409.png"/><Relationship Id="rId88" Type="http://schemas.openxmlformats.org/officeDocument/2006/relationships/customXml" Target="../ink/ink2099.xml"/><Relationship Id="rId91" Type="http://schemas.openxmlformats.org/officeDocument/2006/relationships/image" Target="../media/image41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58.xml"/><Relationship Id="rId15" Type="http://schemas.openxmlformats.org/officeDocument/2006/relationships/image" Target="../media/image375.png"/><Relationship Id="rId23" Type="http://schemas.openxmlformats.org/officeDocument/2006/relationships/image" Target="../media/image379.png"/><Relationship Id="rId28" Type="http://schemas.openxmlformats.org/officeDocument/2006/relationships/customXml" Target="../ink/ink2069.xml"/><Relationship Id="rId36" Type="http://schemas.openxmlformats.org/officeDocument/2006/relationships/customXml" Target="../ink/ink2073.xml"/><Relationship Id="rId49" Type="http://schemas.openxmlformats.org/officeDocument/2006/relationships/image" Target="../media/image392.png"/><Relationship Id="rId57" Type="http://schemas.openxmlformats.org/officeDocument/2006/relationships/image" Target="../media/image396.png"/><Relationship Id="rId10" Type="http://schemas.openxmlformats.org/officeDocument/2006/relationships/customXml" Target="../ink/ink2060.xml"/><Relationship Id="rId31" Type="http://schemas.openxmlformats.org/officeDocument/2006/relationships/image" Target="../media/image383.png"/><Relationship Id="rId44" Type="http://schemas.openxmlformats.org/officeDocument/2006/relationships/customXml" Target="../ink/ink2077.xml"/><Relationship Id="rId52" Type="http://schemas.openxmlformats.org/officeDocument/2006/relationships/customXml" Target="../ink/ink2081.xml"/><Relationship Id="rId60" Type="http://schemas.openxmlformats.org/officeDocument/2006/relationships/customXml" Target="../ink/ink2085.xml"/><Relationship Id="rId65" Type="http://schemas.openxmlformats.org/officeDocument/2006/relationships/image" Target="../media/image400.png"/><Relationship Id="rId73" Type="http://schemas.openxmlformats.org/officeDocument/2006/relationships/image" Target="../media/image404.png"/><Relationship Id="rId78" Type="http://schemas.openxmlformats.org/officeDocument/2006/relationships/customXml" Target="../ink/ink2094.xml"/><Relationship Id="rId81" Type="http://schemas.openxmlformats.org/officeDocument/2006/relationships/image" Target="../media/image408.png"/><Relationship Id="rId86" Type="http://schemas.openxmlformats.org/officeDocument/2006/relationships/customXml" Target="../ink/ink2098.xml"/><Relationship Id="rId4" Type="http://schemas.openxmlformats.org/officeDocument/2006/relationships/customXml" Target="../ink/ink2057.xml"/><Relationship Id="rId9" Type="http://schemas.openxmlformats.org/officeDocument/2006/relationships/image" Target="../media/image372.png"/><Relationship Id="rId13" Type="http://schemas.openxmlformats.org/officeDocument/2006/relationships/image" Target="../media/image374.png"/><Relationship Id="rId18" Type="http://schemas.openxmlformats.org/officeDocument/2006/relationships/customXml" Target="../ink/ink2064.xml"/><Relationship Id="rId39" Type="http://schemas.openxmlformats.org/officeDocument/2006/relationships/image" Target="../media/image387.png"/><Relationship Id="rId34" Type="http://schemas.openxmlformats.org/officeDocument/2006/relationships/customXml" Target="../ink/ink2072.xml"/><Relationship Id="rId50" Type="http://schemas.openxmlformats.org/officeDocument/2006/relationships/customXml" Target="../ink/ink2080.xml"/><Relationship Id="rId55" Type="http://schemas.openxmlformats.org/officeDocument/2006/relationships/image" Target="../media/image395.png"/><Relationship Id="rId76" Type="http://schemas.openxmlformats.org/officeDocument/2006/relationships/customXml" Target="../ink/ink2093.xml"/><Relationship Id="rId7" Type="http://schemas.openxmlformats.org/officeDocument/2006/relationships/image" Target="../media/image371.png"/><Relationship Id="rId71" Type="http://schemas.openxmlformats.org/officeDocument/2006/relationships/image" Target="../media/image403.png"/><Relationship Id="rId92" Type="http://schemas.openxmlformats.org/officeDocument/2006/relationships/customXml" Target="../ink/ink2101.xml"/><Relationship Id="rId2" Type="http://schemas.openxmlformats.org/officeDocument/2006/relationships/customXml" Target="../ink/ink2056.xml"/><Relationship Id="rId29" Type="http://schemas.openxmlformats.org/officeDocument/2006/relationships/image" Target="../media/image382.png"/><Relationship Id="rId24" Type="http://schemas.openxmlformats.org/officeDocument/2006/relationships/customXml" Target="../ink/ink2067.xml"/><Relationship Id="rId40" Type="http://schemas.openxmlformats.org/officeDocument/2006/relationships/customXml" Target="../ink/ink2075.xml"/><Relationship Id="rId45" Type="http://schemas.openxmlformats.org/officeDocument/2006/relationships/image" Target="../media/image390.png"/><Relationship Id="rId66" Type="http://schemas.openxmlformats.org/officeDocument/2006/relationships/customXml" Target="../ink/ink2088.xml"/><Relationship Id="rId87" Type="http://schemas.openxmlformats.org/officeDocument/2006/relationships/image" Target="../media/image411.png"/><Relationship Id="rId61" Type="http://schemas.openxmlformats.org/officeDocument/2006/relationships/image" Target="../media/image398.png"/><Relationship Id="rId82" Type="http://schemas.openxmlformats.org/officeDocument/2006/relationships/customXml" Target="../ink/ink2096.xml"/><Relationship Id="rId19" Type="http://schemas.openxmlformats.org/officeDocument/2006/relationships/image" Target="../media/image377.png"/><Relationship Id="rId14" Type="http://schemas.openxmlformats.org/officeDocument/2006/relationships/customXml" Target="../ink/ink2062.xml"/><Relationship Id="rId30" Type="http://schemas.openxmlformats.org/officeDocument/2006/relationships/customXml" Target="../ink/ink2070.xml"/><Relationship Id="rId35" Type="http://schemas.openxmlformats.org/officeDocument/2006/relationships/image" Target="../media/image385.png"/><Relationship Id="rId56" Type="http://schemas.openxmlformats.org/officeDocument/2006/relationships/customXml" Target="../ink/ink2083.xml"/><Relationship Id="rId77" Type="http://schemas.openxmlformats.org/officeDocument/2006/relationships/image" Target="../media/image406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05.xml"/><Relationship Id="rId3" Type="http://schemas.openxmlformats.org/officeDocument/2006/relationships/image" Target="../media/image415.png"/><Relationship Id="rId7" Type="http://schemas.openxmlformats.org/officeDocument/2006/relationships/image" Target="../media/image417.png"/><Relationship Id="rId2" Type="http://schemas.openxmlformats.org/officeDocument/2006/relationships/customXml" Target="../ink/ink21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4.xml"/><Relationship Id="rId5" Type="http://schemas.openxmlformats.org/officeDocument/2006/relationships/image" Target="../media/image416.png"/><Relationship Id="rId4" Type="http://schemas.openxmlformats.org/officeDocument/2006/relationships/customXml" Target="../ink/ink2103.xml"/><Relationship Id="rId9" Type="http://schemas.openxmlformats.org/officeDocument/2006/relationships/image" Target="../media/image418.pn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09.xml"/><Relationship Id="rId3" Type="http://schemas.openxmlformats.org/officeDocument/2006/relationships/image" Target="../media/image415.png"/><Relationship Id="rId7" Type="http://schemas.openxmlformats.org/officeDocument/2006/relationships/image" Target="../media/image417.png"/><Relationship Id="rId2" Type="http://schemas.openxmlformats.org/officeDocument/2006/relationships/customXml" Target="../ink/ink210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08.xml"/><Relationship Id="rId11" Type="http://schemas.openxmlformats.org/officeDocument/2006/relationships/image" Target="../media/image420.png"/><Relationship Id="rId5" Type="http://schemas.openxmlformats.org/officeDocument/2006/relationships/image" Target="../media/image416.png"/><Relationship Id="rId10" Type="http://schemas.openxmlformats.org/officeDocument/2006/relationships/customXml" Target="../ink/ink2110.xml"/><Relationship Id="rId4" Type="http://schemas.openxmlformats.org/officeDocument/2006/relationships/customXml" Target="../ink/ink2107.xml"/><Relationship Id="rId9" Type="http://schemas.openxmlformats.org/officeDocument/2006/relationships/image" Target="../media/image419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14.xml"/><Relationship Id="rId13" Type="http://schemas.openxmlformats.org/officeDocument/2006/relationships/image" Target="../media/image421.png"/><Relationship Id="rId18" Type="http://schemas.openxmlformats.org/officeDocument/2006/relationships/customXml" Target="../ink/ink2119.xml"/><Relationship Id="rId3" Type="http://schemas.openxmlformats.org/officeDocument/2006/relationships/image" Target="../media/image415.png"/><Relationship Id="rId7" Type="http://schemas.openxmlformats.org/officeDocument/2006/relationships/image" Target="../media/image417.png"/><Relationship Id="rId12" Type="http://schemas.openxmlformats.org/officeDocument/2006/relationships/customXml" Target="../ink/ink2116.xml"/><Relationship Id="rId17" Type="http://schemas.openxmlformats.org/officeDocument/2006/relationships/image" Target="../media/image423.png"/><Relationship Id="rId2" Type="http://schemas.openxmlformats.org/officeDocument/2006/relationships/customXml" Target="../ink/ink2111.xml"/><Relationship Id="rId16" Type="http://schemas.openxmlformats.org/officeDocument/2006/relationships/customXml" Target="../ink/ink21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13.xml"/><Relationship Id="rId11" Type="http://schemas.openxmlformats.org/officeDocument/2006/relationships/image" Target="../media/image420.png"/><Relationship Id="rId5" Type="http://schemas.openxmlformats.org/officeDocument/2006/relationships/image" Target="../media/image416.png"/><Relationship Id="rId15" Type="http://schemas.openxmlformats.org/officeDocument/2006/relationships/image" Target="../media/image422.png"/><Relationship Id="rId10" Type="http://schemas.openxmlformats.org/officeDocument/2006/relationships/customXml" Target="../ink/ink2115.xml"/><Relationship Id="rId19" Type="http://schemas.openxmlformats.org/officeDocument/2006/relationships/image" Target="../media/image424.png"/><Relationship Id="rId4" Type="http://schemas.openxmlformats.org/officeDocument/2006/relationships/customXml" Target="../ink/ink2112.xml"/><Relationship Id="rId9" Type="http://schemas.openxmlformats.org/officeDocument/2006/relationships/image" Target="../media/image419.png"/><Relationship Id="rId14" Type="http://schemas.openxmlformats.org/officeDocument/2006/relationships/customXml" Target="../ink/ink2117.xml"/></Relationships>
</file>

<file path=ppt/slides/_rels/slide5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21.png"/><Relationship Id="rId18" Type="http://schemas.openxmlformats.org/officeDocument/2006/relationships/customXml" Target="../ink/ink2128.xml"/><Relationship Id="rId26" Type="http://schemas.openxmlformats.org/officeDocument/2006/relationships/customXml" Target="../ink/ink2132.xml"/><Relationship Id="rId39" Type="http://schemas.openxmlformats.org/officeDocument/2006/relationships/image" Target="../media/image434.png"/><Relationship Id="rId21" Type="http://schemas.openxmlformats.org/officeDocument/2006/relationships/image" Target="../media/image425.png"/><Relationship Id="rId34" Type="http://schemas.openxmlformats.org/officeDocument/2006/relationships/customXml" Target="../ink/ink2136.xml"/><Relationship Id="rId42" Type="http://schemas.openxmlformats.org/officeDocument/2006/relationships/customXml" Target="../ink/ink2140.xml"/><Relationship Id="rId47" Type="http://schemas.openxmlformats.org/officeDocument/2006/relationships/image" Target="../media/image438.png"/><Relationship Id="rId50" Type="http://schemas.openxmlformats.org/officeDocument/2006/relationships/customXml" Target="../ink/ink2144.xml"/><Relationship Id="rId55" Type="http://schemas.openxmlformats.org/officeDocument/2006/relationships/image" Target="../media/image442.png"/><Relationship Id="rId7" Type="http://schemas.openxmlformats.org/officeDocument/2006/relationships/image" Target="../media/image417.png"/><Relationship Id="rId2" Type="http://schemas.openxmlformats.org/officeDocument/2006/relationships/customXml" Target="../ink/ink2120.xml"/><Relationship Id="rId16" Type="http://schemas.openxmlformats.org/officeDocument/2006/relationships/customXml" Target="../ink/ink2127.xml"/><Relationship Id="rId29" Type="http://schemas.openxmlformats.org/officeDocument/2006/relationships/image" Target="../media/image429.png"/><Relationship Id="rId11" Type="http://schemas.openxmlformats.org/officeDocument/2006/relationships/image" Target="../media/image420.png"/><Relationship Id="rId24" Type="http://schemas.openxmlformats.org/officeDocument/2006/relationships/customXml" Target="../ink/ink2131.xml"/><Relationship Id="rId32" Type="http://schemas.openxmlformats.org/officeDocument/2006/relationships/customXml" Target="../ink/ink2135.xml"/><Relationship Id="rId37" Type="http://schemas.openxmlformats.org/officeDocument/2006/relationships/image" Target="../media/image433.png"/><Relationship Id="rId40" Type="http://schemas.openxmlformats.org/officeDocument/2006/relationships/customXml" Target="../ink/ink2139.xml"/><Relationship Id="rId45" Type="http://schemas.openxmlformats.org/officeDocument/2006/relationships/image" Target="../media/image437.png"/><Relationship Id="rId53" Type="http://schemas.openxmlformats.org/officeDocument/2006/relationships/image" Target="../media/image441.png"/><Relationship Id="rId58" Type="http://schemas.openxmlformats.org/officeDocument/2006/relationships/customXml" Target="../ink/ink2148.xml"/><Relationship Id="rId5" Type="http://schemas.openxmlformats.org/officeDocument/2006/relationships/image" Target="../media/image416.png"/><Relationship Id="rId19" Type="http://schemas.openxmlformats.org/officeDocument/2006/relationships/image" Target="../media/image424.png"/><Relationship Id="rId4" Type="http://schemas.openxmlformats.org/officeDocument/2006/relationships/customXml" Target="../ink/ink2121.xml"/><Relationship Id="rId9" Type="http://schemas.openxmlformats.org/officeDocument/2006/relationships/image" Target="../media/image419.png"/><Relationship Id="rId14" Type="http://schemas.openxmlformats.org/officeDocument/2006/relationships/customXml" Target="../ink/ink2126.xml"/><Relationship Id="rId22" Type="http://schemas.openxmlformats.org/officeDocument/2006/relationships/customXml" Target="../ink/ink2130.xml"/><Relationship Id="rId27" Type="http://schemas.openxmlformats.org/officeDocument/2006/relationships/image" Target="../media/image428.png"/><Relationship Id="rId30" Type="http://schemas.openxmlformats.org/officeDocument/2006/relationships/customXml" Target="../ink/ink2134.xml"/><Relationship Id="rId35" Type="http://schemas.openxmlformats.org/officeDocument/2006/relationships/image" Target="../media/image432.png"/><Relationship Id="rId43" Type="http://schemas.openxmlformats.org/officeDocument/2006/relationships/image" Target="../media/image436.png"/><Relationship Id="rId48" Type="http://schemas.openxmlformats.org/officeDocument/2006/relationships/customXml" Target="../ink/ink2143.xml"/><Relationship Id="rId56" Type="http://schemas.openxmlformats.org/officeDocument/2006/relationships/customXml" Target="../ink/ink2147.xml"/><Relationship Id="rId8" Type="http://schemas.openxmlformats.org/officeDocument/2006/relationships/customXml" Target="../ink/ink2123.xml"/><Relationship Id="rId51" Type="http://schemas.openxmlformats.org/officeDocument/2006/relationships/image" Target="../media/image440.png"/><Relationship Id="rId3" Type="http://schemas.openxmlformats.org/officeDocument/2006/relationships/image" Target="../media/image415.png"/><Relationship Id="rId12" Type="http://schemas.openxmlformats.org/officeDocument/2006/relationships/customXml" Target="../ink/ink2125.xml"/><Relationship Id="rId17" Type="http://schemas.openxmlformats.org/officeDocument/2006/relationships/image" Target="../media/image423.png"/><Relationship Id="rId25" Type="http://schemas.openxmlformats.org/officeDocument/2006/relationships/image" Target="../media/image427.png"/><Relationship Id="rId33" Type="http://schemas.openxmlformats.org/officeDocument/2006/relationships/image" Target="../media/image431.png"/><Relationship Id="rId38" Type="http://schemas.openxmlformats.org/officeDocument/2006/relationships/customXml" Target="../ink/ink2138.xml"/><Relationship Id="rId46" Type="http://schemas.openxmlformats.org/officeDocument/2006/relationships/customXml" Target="../ink/ink2142.xml"/><Relationship Id="rId59" Type="http://schemas.openxmlformats.org/officeDocument/2006/relationships/image" Target="../media/image444.png"/><Relationship Id="rId20" Type="http://schemas.openxmlformats.org/officeDocument/2006/relationships/customXml" Target="../ink/ink2129.xml"/><Relationship Id="rId41" Type="http://schemas.openxmlformats.org/officeDocument/2006/relationships/image" Target="../media/image435.png"/><Relationship Id="rId54" Type="http://schemas.openxmlformats.org/officeDocument/2006/relationships/customXml" Target="../ink/ink21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22.xml"/><Relationship Id="rId15" Type="http://schemas.openxmlformats.org/officeDocument/2006/relationships/image" Target="../media/image422.png"/><Relationship Id="rId23" Type="http://schemas.openxmlformats.org/officeDocument/2006/relationships/image" Target="../media/image426.png"/><Relationship Id="rId28" Type="http://schemas.openxmlformats.org/officeDocument/2006/relationships/customXml" Target="../ink/ink2133.xml"/><Relationship Id="rId36" Type="http://schemas.openxmlformats.org/officeDocument/2006/relationships/customXml" Target="../ink/ink2137.xml"/><Relationship Id="rId49" Type="http://schemas.openxmlformats.org/officeDocument/2006/relationships/image" Target="../media/image439.png"/><Relationship Id="rId57" Type="http://schemas.openxmlformats.org/officeDocument/2006/relationships/image" Target="../media/image443.png"/><Relationship Id="rId10" Type="http://schemas.openxmlformats.org/officeDocument/2006/relationships/customXml" Target="../ink/ink2124.xml"/><Relationship Id="rId31" Type="http://schemas.openxmlformats.org/officeDocument/2006/relationships/image" Target="../media/image430.png"/><Relationship Id="rId44" Type="http://schemas.openxmlformats.org/officeDocument/2006/relationships/customXml" Target="../ink/ink2141.xml"/><Relationship Id="rId52" Type="http://schemas.openxmlformats.org/officeDocument/2006/relationships/customXml" Target="../ink/ink2145.xml"/></Relationships>
</file>

<file path=ppt/slides/_rels/slide5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61.xml"/><Relationship Id="rId21" Type="http://schemas.openxmlformats.org/officeDocument/2006/relationships/image" Target="../media/image425.png"/><Relationship Id="rId42" Type="http://schemas.openxmlformats.org/officeDocument/2006/relationships/customXml" Target="../ink/ink2169.xml"/><Relationship Id="rId47" Type="http://schemas.openxmlformats.org/officeDocument/2006/relationships/image" Target="../media/image438.png"/><Relationship Id="rId63" Type="http://schemas.openxmlformats.org/officeDocument/2006/relationships/image" Target="../media/image446.png"/><Relationship Id="rId68" Type="http://schemas.openxmlformats.org/officeDocument/2006/relationships/customXml" Target="../ink/ink2182.xml"/><Relationship Id="rId2" Type="http://schemas.openxmlformats.org/officeDocument/2006/relationships/customXml" Target="../ink/ink2149.xml"/><Relationship Id="rId16" Type="http://schemas.openxmlformats.org/officeDocument/2006/relationships/customXml" Target="../ink/ink2156.xml"/><Relationship Id="rId29" Type="http://schemas.openxmlformats.org/officeDocument/2006/relationships/image" Target="../media/image429.png"/><Relationship Id="rId11" Type="http://schemas.openxmlformats.org/officeDocument/2006/relationships/image" Target="../media/image420.png"/><Relationship Id="rId24" Type="http://schemas.openxmlformats.org/officeDocument/2006/relationships/customXml" Target="../ink/ink2160.xml"/><Relationship Id="rId32" Type="http://schemas.openxmlformats.org/officeDocument/2006/relationships/customXml" Target="../ink/ink2164.xml"/><Relationship Id="rId37" Type="http://schemas.openxmlformats.org/officeDocument/2006/relationships/image" Target="../media/image433.png"/><Relationship Id="rId40" Type="http://schemas.openxmlformats.org/officeDocument/2006/relationships/customXml" Target="../ink/ink2168.xml"/><Relationship Id="rId45" Type="http://schemas.openxmlformats.org/officeDocument/2006/relationships/image" Target="../media/image437.png"/><Relationship Id="rId53" Type="http://schemas.openxmlformats.org/officeDocument/2006/relationships/image" Target="../media/image441.png"/><Relationship Id="rId58" Type="http://schemas.openxmlformats.org/officeDocument/2006/relationships/customXml" Target="../ink/ink2177.xml"/><Relationship Id="rId66" Type="http://schemas.openxmlformats.org/officeDocument/2006/relationships/customXml" Target="../ink/ink2181.xml"/><Relationship Id="rId74" Type="http://schemas.openxmlformats.org/officeDocument/2006/relationships/customXml" Target="../ink/ink2185.xml"/><Relationship Id="rId5" Type="http://schemas.openxmlformats.org/officeDocument/2006/relationships/image" Target="../media/image416.png"/><Relationship Id="rId61" Type="http://schemas.openxmlformats.org/officeDocument/2006/relationships/image" Target="../media/image445.png"/><Relationship Id="rId19" Type="http://schemas.openxmlformats.org/officeDocument/2006/relationships/image" Target="../media/image424.png"/><Relationship Id="rId14" Type="http://schemas.openxmlformats.org/officeDocument/2006/relationships/customXml" Target="../ink/ink2155.xml"/><Relationship Id="rId22" Type="http://schemas.openxmlformats.org/officeDocument/2006/relationships/customXml" Target="../ink/ink2159.xml"/><Relationship Id="rId27" Type="http://schemas.openxmlformats.org/officeDocument/2006/relationships/image" Target="../media/image428.png"/><Relationship Id="rId30" Type="http://schemas.openxmlformats.org/officeDocument/2006/relationships/customXml" Target="../ink/ink2163.xml"/><Relationship Id="rId35" Type="http://schemas.openxmlformats.org/officeDocument/2006/relationships/image" Target="../media/image432.png"/><Relationship Id="rId43" Type="http://schemas.openxmlformats.org/officeDocument/2006/relationships/image" Target="../media/image436.png"/><Relationship Id="rId48" Type="http://schemas.openxmlformats.org/officeDocument/2006/relationships/customXml" Target="../ink/ink2172.xml"/><Relationship Id="rId56" Type="http://schemas.openxmlformats.org/officeDocument/2006/relationships/customXml" Target="../ink/ink2176.xml"/><Relationship Id="rId64" Type="http://schemas.openxmlformats.org/officeDocument/2006/relationships/customXml" Target="../ink/ink2180.xml"/><Relationship Id="rId69" Type="http://schemas.openxmlformats.org/officeDocument/2006/relationships/image" Target="../media/image449.png"/><Relationship Id="rId8" Type="http://schemas.openxmlformats.org/officeDocument/2006/relationships/customXml" Target="../ink/ink2152.xml"/><Relationship Id="rId51" Type="http://schemas.openxmlformats.org/officeDocument/2006/relationships/image" Target="../media/image440.png"/><Relationship Id="rId72" Type="http://schemas.openxmlformats.org/officeDocument/2006/relationships/customXml" Target="../ink/ink2184.xml"/><Relationship Id="rId3" Type="http://schemas.openxmlformats.org/officeDocument/2006/relationships/image" Target="../media/image415.png"/><Relationship Id="rId12" Type="http://schemas.openxmlformats.org/officeDocument/2006/relationships/customXml" Target="../ink/ink2154.xml"/><Relationship Id="rId17" Type="http://schemas.openxmlformats.org/officeDocument/2006/relationships/image" Target="../media/image423.png"/><Relationship Id="rId25" Type="http://schemas.openxmlformats.org/officeDocument/2006/relationships/image" Target="../media/image427.png"/><Relationship Id="rId33" Type="http://schemas.openxmlformats.org/officeDocument/2006/relationships/image" Target="../media/image431.png"/><Relationship Id="rId38" Type="http://schemas.openxmlformats.org/officeDocument/2006/relationships/customXml" Target="../ink/ink2167.xml"/><Relationship Id="rId46" Type="http://schemas.openxmlformats.org/officeDocument/2006/relationships/customXml" Target="../ink/ink2171.xml"/><Relationship Id="rId59" Type="http://schemas.openxmlformats.org/officeDocument/2006/relationships/image" Target="../media/image444.png"/><Relationship Id="rId67" Type="http://schemas.openxmlformats.org/officeDocument/2006/relationships/image" Target="../media/image448.png"/><Relationship Id="rId20" Type="http://schemas.openxmlformats.org/officeDocument/2006/relationships/customXml" Target="../ink/ink2158.xml"/><Relationship Id="rId41" Type="http://schemas.openxmlformats.org/officeDocument/2006/relationships/image" Target="../media/image435.png"/><Relationship Id="rId54" Type="http://schemas.openxmlformats.org/officeDocument/2006/relationships/customXml" Target="../ink/ink2175.xml"/><Relationship Id="rId62" Type="http://schemas.openxmlformats.org/officeDocument/2006/relationships/customXml" Target="../ink/ink2179.xml"/><Relationship Id="rId70" Type="http://schemas.openxmlformats.org/officeDocument/2006/relationships/customXml" Target="../ink/ink2183.xml"/><Relationship Id="rId75" Type="http://schemas.openxmlformats.org/officeDocument/2006/relationships/image" Target="../media/image4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51.xml"/><Relationship Id="rId15" Type="http://schemas.openxmlformats.org/officeDocument/2006/relationships/image" Target="../media/image422.png"/><Relationship Id="rId23" Type="http://schemas.openxmlformats.org/officeDocument/2006/relationships/image" Target="../media/image426.png"/><Relationship Id="rId28" Type="http://schemas.openxmlformats.org/officeDocument/2006/relationships/customXml" Target="../ink/ink2162.xml"/><Relationship Id="rId36" Type="http://schemas.openxmlformats.org/officeDocument/2006/relationships/customXml" Target="../ink/ink2166.xml"/><Relationship Id="rId49" Type="http://schemas.openxmlformats.org/officeDocument/2006/relationships/image" Target="../media/image439.png"/><Relationship Id="rId57" Type="http://schemas.openxmlformats.org/officeDocument/2006/relationships/image" Target="../media/image443.png"/><Relationship Id="rId10" Type="http://schemas.openxmlformats.org/officeDocument/2006/relationships/customXml" Target="../ink/ink2153.xml"/><Relationship Id="rId31" Type="http://schemas.openxmlformats.org/officeDocument/2006/relationships/image" Target="../media/image430.png"/><Relationship Id="rId44" Type="http://schemas.openxmlformats.org/officeDocument/2006/relationships/customXml" Target="../ink/ink2170.xml"/><Relationship Id="rId52" Type="http://schemas.openxmlformats.org/officeDocument/2006/relationships/customXml" Target="../ink/ink2174.xml"/><Relationship Id="rId60" Type="http://schemas.openxmlformats.org/officeDocument/2006/relationships/customXml" Target="../ink/ink2178.xml"/><Relationship Id="rId65" Type="http://schemas.openxmlformats.org/officeDocument/2006/relationships/image" Target="../media/image447.png"/><Relationship Id="rId73" Type="http://schemas.openxmlformats.org/officeDocument/2006/relationships/image" Target="../media/image451.png"/><Relationship Id="rId4" Type="http://schemas.openxmlformats.org/officeDocument/2006/relationships/customXml" Target="../ink/ink2150.xml"/><Relationship Id="rId9" Type="http://schemas.openxmlformats.org/officeDocument/2006/relationships/image" Target="../media/image419.png"/><Relationship Id="rId13" Type="http://schemas.openxmlformats.org/officeDocument/2006/relationships/image" Target="../media/image421.png"/><Relationship Id="rId18" Type="http://schemas.openxmlformats.org/officeDocument/2006/relationships/customXml" Target="../ink/ink2157.xml"/><Relationship Id="rId39" Type="http://schemas.openxmlformats.org/officeDocument/2006/relationships/image" Target="../media/image434.png"/><Relationship Id="rId34" Type="http://schemas.openxmlformats.org/officeDocument/2006/relationships/customXml" Target="../ink/ink2165.xml"/><Relationship Id="rId50" Type="http://schemas.openxmlformats.org/officeDocument/2006/relationships/customXml" Target="../ink/ink2173.xml"/><Relationship Id="rId55" Type="http://schemas.openxmlformats.org/officeDocument/2006/relationships/image" Target="../media/image442.png"/><Relationship Id="rId7" Type="http://schemas.openxmlformats.org/officeDocument/2006/relationships/image" Target="../media/image417.png"/><Relationship Id="rId71" Type="http://schemas.openxmlformats.org/officeDocument/2006/relationships/image" Target="../media/image450.png"/></Relationships>
</file>

<file path=ppt/slides/_rels/slide5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98.xml"/><Relationship Id="rId21" Type="http://schemas.openxmlformats.org/officeDocument/2006/relationships/image" Target="../media/image425.png"/><Relationship Id="rId42" Type="http://schemas.openxmlformats.org/officeDocument/2006/relationships/customXml" Target="../ink/ink2206.xml"/><Relationship Id="rId47" Type="http://schemas.openxmlformats.org/officeDocument/2006/relationships/image" Target="../media/image438.png"/><Relationship Id="rId63" Type="http://schemas.openxmlformats.org/officeDocument/2006/relationships/image" Target="../media/image446.png"/><Relationship Id="rId68" Type="http://schemas.openxmlformats.org/officeDocument/2006/relationships/customXml" Target="../ink/ink2219.xml"/><Relationship Id="rId84" Type="http://schemas.openxmlformats.org/officeDocument/2006/relationships/customXml" Target="../ink/ink2227.xml"/><Relationship Id="rId16" Type="http://schemas.openxmlformats.org/officeDocument/2006/relationships/customXml" Target="../ink/ink2193.xml"/><Relationship Id="rId11" Type="http://schemas.openxmlformats.org/officeDocument/2006/relationships/image" Target="../media/image420.png"/><Relationship Id="rId32" Type="http://schemas.openxmlformats.org/officeDocument/2006/relationships/customXml" Target="../ink/ink2201.xml"/><Relationship Id="rId37" Type="http://schemas.openxmlformats.org/officeDocument/2006/relationships/image" Target="../media/image433.png"/><Relationship Id="rId53" Type="http://schemas.openxmlformats.org/officeDocument/2006/relationships/image" Target="../media/image441.png"/><Relationship Id="rId58" Type="http://schemas.openxmlformats.org/officeDocument/2006/relationships/customXml" Target="../ink/ink2214.xml"/><Relationship Id="rId74" Type="http://schemas.openxmlformats.org/officeDocument/2006/relationships/customXml" Target="../ink/ink2222.xml"/><Relationship Id="rId79" Type="http://schemas.openxmlformats.org/officeDocument/2006/relationships/image" Target="../media/image454.png"/><Relationship Id="rId5" Type="http://schemas.openxmlformats.org/officeDocument/2006/relationships/image" Target="../media/image416.png"/><Relationship Id="rId19" Type="http://schemas.openxmlformats.org/officeDocument/2006/relationships/image" Target="../media/image424.png"/><Relationship Id="rId14" Type="http://schemas.openxmlformats.org/officeDocument/2006/relationships/customXml" Target="../ink/ink2192.xml"/><Relationship Id="rId22" Type="http://schemas.openxmlformats.org/officeDocument/2006/relationships/customXml" Target="../ink/ink2196.xml"/><Relationship Id="rId27" Type="http://schemas.openxmlformats.org/officeDocument/2006/relationships/image" Target="../media/image428.png"/><Relationship Id="rId30" Type="http://schemas.openxmlformats.org/officeDocument/2006/relationships/customXml" Target="../ink/ink2200.xml"/><Relationship Id="rId35" Type="http://schemas.openxmlformats.org/officeDocument/2006/relationships/image" Target="../media/image432.png"/><Relationship Id="rId43" Type="http://schemas.openxmlformats.org/officeDocument/2006/relationships/image" Target="../media/image436.png"/><Relationship Id="rId48" Type="http://schemas.openxmlformats.org/officeDocument/2006/relationships/customXml" Target="../ink/ink2209.xml"/><Relationship Id="rId56" Type="http://schemas.openxmlformats.org/officeDocument/2006/relationships/customXml" Target="../ink/ink2213.xml"/><Relationship Id="rId64" Type="http://schemas.openxmlformats.org/officeDocument/2006/relationships/customXml" Target="../ink/ink2217.xml"/><Relationship Id="rId69" Type="http://schemas.openxmlformats.org/officeDocument/2006/relationships/image" Target="../media/image449.png"/><Relationship Id="rId77" Type="http://schemas.openxmlformats.org/officeDocument/2006/relationships/image" Target="../media/image453.png"/><Relationship Id="rId8" Type="http://schemas.openxmlformats.org/officeDocument/2006/relationships/customXml" Target="../ink/ink2189.xml"/><Relationship Id="rId51" Type="http://schemas.openxmlformats.org/officeDocument/2006/relationships/image" Target="../media/image440.png"/><Relationship Id="rId72" Type="http://schemas.openxmlformats.org/officeDocument/2006/relationships/customXml" Target="../ink/ink2221.xml"/><Relationship Id="rId80" Type="http://schemas.openxmlformats.org/officeDocument/2006/relationships/customXml" Target="../ink/ink2225.xml"/><Relationship Id="rId85" Type="http://schemas.openxmlformats.org/officeDocument/2006/relationships/image" Target="../media/image457.png"/><Relationship Id="rId3" Type="http://schemas.openxmlformats.org/officeDocument/2006/relationships/image" Target="../media/image415.png"/><Relationship Id="rId12" Type="http://schemas.openxmlformats.org/officeDocument/2006/relationships/customXml" Target="../ink/ink2191.xml"/><Relationship Id="rId17" Type="http://schemas.openxmlformats.org/officeDocument/2006/relationships/image" Target="../media/image423.png"/><Relationship Id="rId25" Type="http://schemas.openxmlformats.org/officeDocument/2006/relationships/image" Target="../media/image427.png"/><Relationship Id="rId33" Type="http://schemas.openxmlformats.org/officeDocument/2006/relationships/image" Target="../media/image431.png"/><Relationship Id="rId38" Type="http://schemas.openxmlformats.org/officeDocument/2006/relationships/customXml" Target="../ink/ink2204.xml"/><Relationship Id="rId46" Type="http://schemas.openxmlformats.org/officeDocument/2006/relationships/customXml" Target="../ink/ink2208.xml"/><Relationship Id="rId59" Type="http://schemas.openxmlformats.org/officeDocument/2006/relationships/image" Target="../media/image444.png"/><Relationship Id="rId67" Type="http://schemas.openxmlformats.org/officeDocument/2006/relationships/image" Target="../media/image448.png"/><Relationship Id="rId20" Type="http://schemas.openxmlformats.org/officeDocument/2006/relationships/customXml" Target="../ink/ink2195.xml"/><Relationship Id="rId41" Type="http://schemas.openxmlformats.org/officeDocument/2006/relationships/image" Target="../media/image435.png"/><Relationship Id="rId54" Type="http://schemas.openxmlformats.org/officeDocument/2006/relationships/customXml" Target="../ink/ink2212.xml"/><Relationship Id="rId62" Type="http://schemas.openxmlformats.org/officeDocument/2006/relationships/customXml" Target="../ink/ink2216.xml"/><Relationship Id="rId70" Type="http://schemas.openxmlformats.org/officeDocument/2006/relationships/customXml" Target="../ink/ink2220.xml"/><Relationship Id="rId75" Type="http://schemas.openxmlformats.org/officeDocument/2006/relationships/image" Target="../media/image452.png"/><Relationship Id="rId83" Type="http://schemas.openxmlformats.org/officeDocument/2006/relationships/image" Target="../media/image4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88.xml"/><Relationship Id="rId15" Type="http://schemas.openxmlformats.org/officeDocument/2006/relationships/image" Target="../media/image422.png"/><Relationship Id="rId23" Type="http://schemas.openxmlformats.org/officeDocument/2006/relationships/image" Target="../media/image426.png"/><Relationship Id="rId28" Type="http://schemas.openxmlformats.org/officeDocument/2006/relationships/customXml" Target="../ink/ink2199.xml"/><Relationship Id="rId36" Type="http://schemas.openxmlformats.org/officeDocument/2006/relationships/customXml" Target="../ink/ink2203.xml"/><Relationship Id="rId49" Type="http://schemas.openxmlformats.org/officeDocument/2006/relationships/image" Target="../media/image439.png"/><Relationship Id="rId57" Type="http://schemas.openxmlformats.org/officeDocument/2006/relationships/image" Target="../media/image443.png"/><Relationship Id="rId10" Type="http://schemas.openxmlformats.org/officeDocument/2006/relationships/customXml" Target="../ink/ink2190.xml"/><Relationship Id="rId31" Type="http://schemas.openxmlformats.org/officeDocument/2006/relationships/image" Target="../media/image430.png"/><Relationship Id="rId44" Type="http://schemas.openxmlformats.org/officeDocument/2006/relationships/customXml" Target="../ink/ink2207.xml"/><Relationship Id="rId52" Type="http://schemas.openxmlformats.org/officeDocument/2006/relationships/customXml" Target="../ink/ink2211.xml"/><Relationship Id="rId60" Type="http://schemas.openxmlformats.org/officeDocument/2006/relationships/customXml" Target="../ink/ink2215.xml"/><Relationship Id="rId65" Type="http://schemas.openxmlformats.org/officeDocument/2006/relationships/image" Target="../media/image447.png"/><Relationship Id="rId73" Type="http://schemas.openxmlformats.org/officeDocument/2006/relationships/image" Target="../media/image451.png"/><Relationship Id="rId78" Type="http://schemas.openxmlformats.org/officeDocument/2006/relationships/customXml" Target="../ink/ink2224.xml"/><Relationship Id="rId81" Type="http://schemas.openxmlformats.org/officeDocument/2006/relationships/image" Target="../media/image455.png"/><Relationship Id="rId4" Type="http://schemas.openxmlformats.org/officeDocument/2006/relationships/customXml" Target="../ink/ink2187.xml"/><Relationship Id="rId9" Type="http://schemas.openxmlformats.org/officeDocument/2006/relationships/image" Target="../media/image419.png"/><Relationship Id="rId13" Type="http://schemas.openxmlformats.org/officeDocument/2006/relationships/image" Target="../media/image421.png"/><Relationship Id="rId18" Type="http://schemas.openxmlformats.org/officeDocument/2006/relationships/customXml" Target="../ink/ink2194.xml"/><Relationship Id="rId39" Type="http://schemas.openxmlformats.org/officeDocument/2006/relationships/image" Target="../media/image434.png"/><Relationship Id="rId34" Type="http://schemas.openxmlformats.org/officeDocument/2006/relationships/customXml" Target="../ink/ink2202.xml"/><Relationship Id="rId50" Type="http://schemas.openxmlformats.org/officeDocument/2006/relationships/customXml" Target="../ink/ink2210.xml"/><Relationship Id="rId55" Type="http://schemas.openxmlformats.org/officeDocument/2006/relationships/image" Target="../media/image442.png"/><Relationship Id="rId76" Type="http://schemas.openxmlformats.org/officeDocument/2006/relationships/customXml" Target="../ink/ink2223.xml"/><Relationship Id="rId7" Type="http://schemas.openxmlformats.org/officeDocument/2006/relationships/image" Target="../media/image417.png"/><Relationship Id="rId71" Type="http://schemas.openxmlformats.org/officeDocument/2006/relationships/image" Target="../media/image450.png"/><Relationship Id="rId2" Type="http://schemas.openxmlformats.org/officeDocument/2006/relationships/customXml" Target="../ink/ink2186.xml"/><Relationship Id="rId29" Type="http://schemas.openxmlformats.org/officeDocument/2006/relationships/image" Target="../media/image429.png"/><Relationship Id="rId24" Type="http://schemas.openxmlformats.org/officeDocument/2006/relationships/customXml" Target="../ink/ink2197.xml"/><Relationship Id="rId40" Type="http://schemas.openxmlformats.org/officeDocument/2006/relationships/customXml" Target="../ink/ink2205.xml"/><Relationship Id="rId45" Type="http://schemas.openxmlformats.org/officeDocument/2006/relationships/image" Target="../media/image437.png"/><Relationship Id="rId66" Type="http://schemas.openxmlformats.org/officeDocument/2006/relationships/customXml" Target="../ink/ink2218.xml"/><Relationship Id="rId61" Type="http://schemas.openxmlformats.org/officeDocument/2006/relationships/image" Target="../media/image445.png"/><Relationship Id="rId82" Type="http://schemas.openxmlformats.org/officeDocument/2006/relationships/customXml" Target="../ink/ink2226.xml"/></Relationships>
</file>

<file path=ppt/slides/_rels/slide5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40.xml"/><Relationship Id="rId21" Type="http://schemas.openxmlformats.org/officeDocument/2006/relationships/image" Target="../media/image425.png"/><Relationship Id="rId42" Type="http://schemas.openxmlformats.org/officeDocument/2006/relationships/customXml" Target="../ink/ink2248.xml"/><Relationship Id="rId47" Type="http://schemas.openxmlformats.org/officeDocument/2006/relationships/image" Target="../media/image438.png"/><Relationship Id="rId63" Type="http://schemas.openxmlformats.org/officeDocument/2006/relationships/image" Target="../media/image446.png"/><Relationship Id="rId68" Type="http://schemas.openxmlformats.org/officeDocument/2006/relationships/customXml" Target="../ink/ink2261.xml"/><Relationship Id="rId84" Type="http://schemas.openxmlformats.org/officeDocument/2006/relationships/customXml" Target="../ink/ink2269.xml"/><Relationship Id="rId89" Type="http://schemas.openxmlformats.org/officeDocument/2006/relationships/image" Target="../media/image459.png"/><Relationship Id="rId16" Type="http://schemas.openxmlformats.org/officeDocument/2006/relationships/customXml" Target="../ink/ink2235.xml"/><Relationship Id="rId107" Type="http://schemas.openxmlformats.org/officeDocument/2006/relationships/image" Target="../media/image468.png"/><Relationship Id="rId11" Type="http://schemas.openxmlformats.org/officeDocument/2006/relationships/image" Target="../media/image420.png"/><Relationship Id="rId32" Type="http://schemas.openxmlformats.org/officeDocument/2006/relationships/customXml" Target="../ink/ink2243.xml"/><Relationship Id="rId37" Type="http://schemas.openxmlformats.org/officeDocument/2006/relationships/image" Target="../media/image433.png"/><Relationship Id="rId53" Type="http://schemas.openxmlformats.org/officeDocument/2006/relationships/image" Target="../media/image441.png"/><Relationship Id="rId58" Type="http://schemas.openxmlformats.org/officeDocument/2006/relationships/customXml" Target="../ink/ink2256.xml"/><Relationship Id="rId74" Type="http://schemas.openxmlformats.org/officeDocument/2006/relationships/customXml" Target="../ink/ink2264.xml"/><Relationship Id="rId79" Type="http://schemas.openxmlformats.org/officeDocument/2006/relationships/image" Target="../media/image454.png"/><Relationship Id="rId102" Type="http://schemas.openxmlformats.org/officeDocument/2006/relationships/customXml" Target="../ink/ink2278.xml"/><Relationship Id="rId5" Type="http://schemas.openxmlformats.org/officeDocument/2006/relationships/image" Target="../media/image416.png"/><Relationship Id="rId90" Type="http://schemas.openxmlformats.org/officeDocument/2006/relationships/customXml" Target="../ink/ink2272.xml"/><Relationship Id="rId95" Type="http://schemas.openxmlformats.org/officeDocument/2006/relationships/image" Target="../media/image462.png"/><Relationship Id="rId22" Type="http://schemas.openxmlformats.org/officeDocument/2006/relationships/customXml" Target="../ink/ink2238.xml"/><Relationship Id="rId27" Type="http://schemas.openxmlformats.org/officeDocument/2006/relationships/image" Target="../media/image428.png"/><Relationship Id="rId43" Type="http://schemas.openxmlformats.org/officeDocument/2006/relationships/image" Target="../media/image436.png"/><Relationship Id="rId48" Type="http://schemas.openxmlformats.org/officeDocument/2006/relationships/customXml" Target="../ink/ink2251.xml"/><Relationship Id="rId64" Type="http://schemas.openxmlformats.org/officeDocument/2006/relationships/customXml" Target="../ink/ink2259.xml"/><Relationship Id="rId69" Type="http://schemas.openxmlformats.org/officeDocument/2006/relationships/image" Target="../media/image449.png"/><Relationship Id="rId80" Type="http://schemas.openxmlformats.org/officeDocument/2006/relationships/customXml" Target="../ink/ink2267.xml"/><Relationship Id="rId85" Type="http://schemas.openxmlformats.org/officeDocument/2006/relationships/image" Target="../media/image457.png"/><Relationship Id="rId12" Type="http://schemas.openxmlformats.org/officeDocument/2006/relationships/customXml" Target="../ink/ink2233.xml"/><Relationship Id="rId17" Type="http://schemas.openxmlformats.org/officeDocument/2006/relationships/image" Target="../media/image423.png"/><Relationship Id="rId33" Type="http://schemas.openxmlformats.org/officeDocument/2006/relationships/image" Target="../media/image431.png"/><Relationship Id="rId38" Type="http://schemas.openxmlformats.org/officeDocument/2006/relationships/customXml" Target="../ink/ink2246.xml"/><Relationship Id="rId59" Type="http://schemas.openxmlformats.org/officeDocument/2006/relationships/image" Target="../media/image444.png"/><Relationship Id="rId103" Type="http://schemas.openxmlformats.org/officeDocument/2006/relationships/image" Target="../media/image466.png"/><Relationship Id="rId108" Type="http://schemas.openxmlformats.org/officeDocument/2006/relationships/customXml" Target="../ink/ink2281.xml"/><Relationship Id="rId54" Type="http://schemas.openxmlformats.org/officeDocument/2006/relationships/customXml" Target="../ink/ink2254.xml"/><Relationship Id="rId70" Type="http://schemas.openxmlformats.org/officeDocument/2006/relationships/customXml" Target="../ink/ink2262.xml"/><Relationship Id="rId75" Type="http://schemas.openxmlformats.org/officeDocument/2006/relationships/image" Target="../media/image452.png"/><Relationship Id="rId91" Type="http://schemas.openxmlformats.org/officeDocument/2006/relationships/image" Target="../media/image460.png"/><Relationship Id="rId96" Type="http://schemas.openxmlformats.org/officeDocument/2006/relationships/customXml" Target="../ink/ink22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30.xml"/><Relationship Id="rId15" Type="http://schemas.openxmlformats.org/officeDocument/2006/relationships/image" Target="../media/image422.png"/><Relationship Id="rId23" Type="http://schemas.openxmlformats.org/officeDocument/2006/relationships/image" Target="../media/image426.png"/><Relationship Id="rId28" Type="http://schemas.openxmlformats.org/officeDocument/2006/relationships/customXml" Target="../ink/ink2241.xml"/><Relationship Id="rId36" Type="http://schemas.openxmlformats.org/officeDocument/2006/relationships/customXml" Target="../ink/ink2245.xml"/><Relationship Id="rId49" Type="http://schemas.openxmlformats.org/officeDocument/2006/relationships/image" Target="../media/image439.png"/><Relationship Id="rId57" Type="http://schemas.openxmlformats.org/officeDocument/2006/relationships/image" Target="../media/image443.png"/><Relationship Id="rId106" Type="http://schemas.openxmlformats.org/officeDocument/2006/relationships/customXml" Target="../ink/ink2280.xml"/><Relationship Id="rId10" Type="http://schemas.openxmlformats.org/officeDocument/2006/relationships/customXml" Target="../ink/ink2232.xml"/><Relationship Id="rId31" Type="http://schemas.openxmlformats.org/officeDocument/2006/relationships/image" Target="../media/image430.png"/><Relationship Id="rId44" Type="http://schemas.openxmlformats.org/officeDocument/2006/relationships/customXml" Target="../ink/ink2249.xml"/><Relationship Id="rId52" Type="http://schemas.openxmlformats.org/officeDocument/2006/relationships/customXml" Target="../ink/ink2253.xml"/><Relationship Id="rId60" Type="http://schemas.openxmlformats.org/officeDocument/2006/relationships/customXml" Target="../ink/ink2257.xml"/><Relationship Id="rId65" Type="http://schemas.openxmlformats.org/officeDocument/2006/relationships/image" Target="../media/image447.png"/><Relationship Id="rId73" Type="http://schemas.openxmlformats.org/officeDocument/2006/relationships/image" Target="../media/image451.png"/><Relationship Id="rId78" Type="http://schemas.openxmlformats.org/officeDocument/2006/relationships/customXml" Target="../ink/ink2266.xml"/><Relationship Id="rId81" Type="http://schemas.openxmlformats.org/officeDocument/2006/relationships/image" Target="../media/image455.png"/><Relationship Id="rId86" Type="http://schemas.openxmlformats.org/officeDocument/2006/relationships/customXml" Target="../ink/ink2270.xml"/><Relationship Id="rId94" Type="http://schemas.openxmlformats.org/officeDocument/2006/relationships/customXml" Target="../ink/ink2274.xml"/><Relationship Id="rId99" Type="http://schemas.openxmlformats.org/officeDocument/2006/relationships/image" Target="../media/image464.png"/><Relationship Id="rId101" Type="http://schemas.openxmlformats.org/officeDocument/2006/relationships/image" Target="../media/image465.png"/><Relationship Id="rId4" Type="http://schemas.openxmlformats.org/officeDocument/2006/relationships/customXml" Target="../ink/ink2229.xml"/><Relationship Id="rId9" Type="http://schemas.openxmlformats.org/officeDocument/2006/relationships/image" Target="../media/image419.png"/><Relationship Id="rId13" Type="http://schemas.openxmlformats.org/officeDocument/2006/relationships/image" Target="../media/image421.png"/><Relationship Id="rId18" Type="http://schemas.openxmlformats.org/officeDocument/2006/relationships/customXml" Target="../ink/ink2236.xml"/><Relationship Id="rId39" Type="http://schemas.openxmlformats.org/officeDocument/2006/relationships/image" Target="../media/image434.png"/><Relationship Id="rId109" Type="http://schemas.openxmlformats.org/officeDocument/2006/relationships/image" Target="../media/image469.png"/><Relationship Id="rId34" Type="http://schemas.openxmlformats.org/officeDocument/2006/relationships/customXml" Target="../ink/ink2244.xml"/><Relationship Id="rId50" Type="http://schemas.openxmlformats.org/officeDocument/2006/relationships/customXml" Target="../ink/ink2252.xml"/><Relationship Id="rId55" Type="http://schemas.openxmlformats.org/officeDocument/2006/relationships/image" Target="../media/image442.png"/><Relationship Id="rId76" Type="http://schemas.openxmlformats.org/officeDocument/2006/relationships/customXml" Target="../ink/ink2265.xml"/><Relationship Id="rId97" Type="http://schemas.openxmlformats.org/officeDocument/2006/relationships/image" Target="../media/image463.png"/><Relationship Id="rId104" Type="http://schemas.openxmlformats.org/officeDocument/2006/relationships/customXml" Target="../ink/ink2279.xml"/><Relationship Id="rId7" Type="http://schemas.openxmlformats.org/officeDocument/2006/relationships/image" Target="../media/image417.png"/><Relationship Id="rId71" Type="http://schemas.openxmlformats.org/officeDocument/2006/relationships/image" Target="../media/image450.png"/><Relationship Id="rId92" Type="http://schemas.openxmlformats.org/officeDocument/2006/relationships/customXml" Target="../ink/ink2273.xml"/><Relationship Id="rId2" Type="http://schemas.openxmlformats.org/officeDocument/2006/relationships/customXml" Target="../ink/ink2228.xml"/><Relationship Id="rId29" Type="http://schemas.openxmlformats.org/officeDocument/2006/relationships/image" Target="../media/image429.png"/><Relationship Id="rId24" Type="http://schemas.openxmlformats.org/officeDocument/2006/relationships/customXml" Target="../ink/ink2239.xml"/><Relationship Id="rId40" Type="http://schemas.openxmlformats.org/officeDocument/2006/relationships/customXml" Target="../ink/ink2247.xml"/><Relationship Id="rId45" Type="http://schemas.openxmlformats.org/officeDocument/2006/relationships/image" Target="../media/image437.png"/><Relationship Id="rId66" Type="http://schemas.openxmlformats.org/officeDocument/2006/relationships/customXml" Target="../ink/ink2260.xml"/><Relationship Id="rId87" Type="http://schemas.openxmlformats.org/officeDocument/2006/relationships/image" Target="../media/image458.png"/><Relationship Id="rId110" Type="http://schemas.openxmlformats.org/officeDocument/2006/relationships/customXml" Target="../ink/ink2282.xml"/><Relationship Id="rId61" Type="http://schemas.openxmlformats.org/officeDocument/2006/relationships/image" Target="../media/image445.png"/><Relationship Id="rId82" Type="http://schemas.openxmlformats.org/officeDocument/2006/relationships/customXml" Target="../ink/ink2268.xml"/><Relationship Id="rId19" Type="http://schemas.openxmlformats.org/officeDocument/2006/relationships/image" Target="../media/image424.png"/><Relationship Id="rId14" Type="http://schemas.openxmlformats.org/officeDocument/2006/relationships/customXml" Target="../ink/ink2234.xml"/><Relationship Id="rId30" Type="http://schemas.openxmlformats.org/officeDocument/2006/relationships/customXml" Target="../ink/ink2242.xml"/><Relationship Id="rId35" Type="http://schemas.openxmlformats.org/officeDocument/2006/relationships/image" Target="../media/image432.png"/><Relationship Id="rId56" Type="http://schemas.openxmlformats.org/officeDocument/2006/relationships/customXml" Target="../ink/ink2255.xml"/><Relationship Id="rId77" Type="http://schemas.openxmlformats.org/officeDocument/2006/relationships/image" Target="../media/image453.png"/><Relationship Id="rId100" Type="http://schemas.openxmlformats.org/officeDocument/2006/relationships/customXml" Target="../ink/ink2277.xml"/><Relationship Id="rId105" Type="http://schemas.openxmlformats.org/officeDocument/2006/relationships/image" Target="../media/image467.png"/><Relationship Id="rId8" Type="http://schemas.openxmlformats.org/officeDocument/2006/relationships/customXml" Target="../ink/ink2231.xml"/><Relationship Id="rId51" Type="http://schemas.openxmlformats.org/officeDocument/2006/relationships/image" Target="../media/image440.png"/><Relationship Id="rId72" Type="http://schemas.openxmlformats.org/officeDocument/2006/relationships/customXml" Target="../ink/ink2263.xml"/><Relationship Id="rId93" Type="http://schemas.openxmlformats.org/officeDocument/2006/relationships/image" Target="../media/image461.png"/><Relationship Id="rId98" Type="http://schemas.openxmlformats.org/officeDocument/2006/relationships/customXml" Target="../ink/ink2276.xml"/><Relationship Id="rId3" Type="http://schemas.openxmlformats.org/officeDocument/2006/relationships/image" Target="../media/image415.png"/><Relationship Id="rId25" Type="http://schemas.openxmlformats.org/officeDocument/2006/relationships/image" Target="../media/image427.png"/><Relationship Id="rId46" Type="http://schemas.openxmlformats.org/officeDocument/2006/relationships/customXml" Target="../ink/ink2250.xml"/><Relationship Id="rId67" Type="http://schemas.openxmlformats.org/officeDocument/2006/relationships/image" Target="../media/image448.png"/><Relationship Id="rId20" Type="http://schemas.openxmlformats.org/officeDocument/2006/relationships/customXml" Target="../ink/ink2237.xml"/><Relationship Id="rId41" Type="http://schemas.openxmlformats.org/officeDocument/2006/relationships/image" Target="../media/image435.png"/><Relationship Id="rId62" Type="http://schemas.openxmlformats.org/officeDocument/2006/relationships/customXml" Target="../ink/ink2258.xml"/><Relationship Id="rId83" Type="http://schemas.openxmlformats.org/officeDocument/2006/relationships/image" Target="../media/image456.png"/><Relationship Id="rId88" Type="http://schemas.openxmlformats.org/officeDocument/2006/relationships/customXml" Target="../ink/ink2271.xml"/><Relationship Id="rId111" Type="http://schemas.openxmlformats.org/officeDocument/2006/relationships/image" Target="../media/image47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customXml" Target="../ink/ink40.xml"/><Relationship Id="rId13" Type="http://schemas.openxmlformats.org/officeDocument/2006/relationships/image" Target="../media/image17.png"/><Relationship Id="rId18" Type="http://schemas.openxmlformats.org/officeDocument/2006/relationships/customXml" Target="../ink/ink45.xml"/><Relationship Id="rId3" Type="http://schemas.openxmlformats.org/officeDocument/2006/relationships/image" Target="../media/image3.png"/><Relationship Id="rId21" Type="http://schemas.openxmlformats.org/officeDocument/2006/relationships/image" Target="../media/image25.png"/><Relationship Id="rId7" Type="http://schemas.openxmlformats.org/officeDocument/2006/relationships/image" Target="../media/image14.png"/><Relationship Id="rId12" Type="http://schemas.openxmlformats.org/officeDocument/2006/relationships/customXml" Target="../ink/ink42.xml"/><Relationship Id="rId17" Type="http://schemas.openxmlformats.org/officeDocument/2006/relationships/image" Target="../media/image23.png"/><Relationship Id="rId2" Type="http://schemas.openxmlformats.org/officeDocument/2006/relationships/customXml" Target="../ink/ink37.xml"/><Relationship Id="rId16" Type="http://schemas.openxmlformats.org/officeDocument/2006/relationships/customXml" Target="../ink/ink44.xml"/><Relationship Id="rId20" Type="http://schemas.openxmlformats.org/officeDocument/2006/relationships/customXml" Target="../ink/ink4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9.xml"/><Relationship Id="rId11" Type="http://schemas.openxmlformats.org/officeDocument/2006/relationships/image" Target="../media/image16.png"/><Relationship Id="rId5" Type="http://schemas.openxmlformats.org/officeDocument/2006/relationships/image" Target="../media/image4.png"/><Relationship Id="rId15" Type="http://schemas.openxmlformats.org/officeDocument/2006/relationships/image" Target="../media/image22.png"/><Relationship Id="rId23" Type="http://schemas.openxmlformats.org/officeDocument/2006/relationships/image" Target="../media/image26.png"/><Relationship Id="rId10" Type="http://schemas.openxmlformats.org/officeDocument/2006/relationships/customXml" Target="../ink/ink41.xml"/><Relationship Id="rId19" Type="http://schemas.openxmlformats.org/officeDocument/2006/relationships/image" Target="../media/image24.png"/><Relationship Id="rId4" Type="http://schemas.openxmlformats.org/officeDocument/2006/relationships/customXml" Target="../ink/ink38.xml"/><Relationship Id="rId9" Type="http://schemas.openxmlformats.org/officeDocument/2006/relationships/image" Target="../media/image15.png"/><Relationship Id="rId14" Type="http://schemas.openxmlformats.org/officeDocument/2006/relationships/customXml" Target="../ink/ink43.xml"/><Relationship Id="rId22" Type="http://schemas.openxmlformats.org/officeDocument/2006/relationships/customXml" Target="../ink/ink47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1.png"/><Relationship Id="rId2" Type="http://schemas.openxmlformats.org/officeDocument/2006/relationships/customXml" Target="../ink/ink228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72.png"/><Relationship Id="rId4" Type="http://schemas.openxmlformats.org/officeDocument/2006/relationships/customXml" Target="../ink/ink2284.xml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6.png"/><Relationship Id="rId18" Type="http://schemas.openxmlformats.org/officeDocument/2006/relationships/customXml" Target="../ink/ink2293.xml"/><Relationship Id="rId26" Type="http://schemas.openxmlformats.org/officeDocument/2006/relationships/customXml" Target="../ink/ink2297.xml"/><Relationship Id="rId3" Type="http://schemas.openxmlformats.org/officeDocument/2006/relationships/image" Target="../media/image471.png"/><Relationship Id="rId21" Type="http://schemas.openxmlformats.org/officeDocument/2006/relationships/image" Target="../media/image480.png"/><Relationship Id="rId34" Type="http://schemas.openxmlformats.org/officeDocument/2006/relationships/customXml" Target="../ink/ink2301.xml"/><Relationship Id="rId7" Type="http://schemas.openxmlformats.org/officeDocument/2006/relationships/image" Target="../media/image474.png"/><Relationship Id="rId12" Type="http://schemas.openxmlformats.org/officeDocument/2006/relationships/customXml" Target="../ink/ink2290.xml"/><Relationship Id="rId17" Type="http://schemas.openxmlformats.org/officeDocument/2006/relationships/image" Target="../media/image478.png"/><Relationship Id="rId25" Type="http://schemas.openxmlformats.org/officeDocument/2006/relationships/image" Target="../media/image482.png"/><Relationship Id="rId33" Type="http://schemas.openxmlformats.org/officeDocument/2006/relationships/image" Target="../media/image486.png"/><Relationship Id="rId2" Type="http://schemas.openxmlformats.org/officeDocument/2006/relationships/customXml" Target="../ink/ink2285.xml"/><Relationship Id="rId16" Type="http://schemas.openxmlformats.org/officeDocument/2006/relationships/customXml" Target="../ink/ink2292.xml"/><Relationship Id="rId20" Type="http://schemas.openxmlformats.org/officeDocument/2006/relationships/customXml" Target="../ink/ink2294.xml"/><Relationship Id="rId29" Type="http://schemas.openxmlformats.org/officeDocument/2006/relationships/image" Target="../media/image4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87.xml"/><Relationship Id="rId11" Type="http://schemas.openxmlformats.org/officeDocument/2006/relationships/image" Target="../media/image475.png"/><Relationship Id="rId24" Type="http://schemas.openxmlformats.org/officeDocument/2006/relationships/customXml" Target="../ink/ink2296.xml"/><Relationship Id="rId32" Type="http://schemas.openxmlformats.org/officeDocument/2006/relationships/customXml" Target="../ink/ink2300.xml"/><Relationship Id="rId5" Type="http://schemas.openxmlformats.org/officeDocument/2006/relationships/image" Target="../media/image473.png"/><Relationship Id="rId15" Type="http://schemas.openxmlformats.org/officeDocument/2006/relationships/image" Target="../media/image477.png"/><Relationship Id="rId23" Type="http://schemas.openxmlformats.org/officeDocument/2006/relationships/image" Target="../media/image481.png"/><Relationship Id="rId28" Type="http://schemas.openxmlformats.org/officeDocument/2006/relationships/customXml" Target="../ink/ink2298.xml"/><Relationship Id="rId10" Type="http://schemas.openxmlformats.org/officeDocument/2006/relationships/customXml" Target="../ink/ink2289.xml"/><Relationship Id="rId19" Type="http://schemas.openxmlformats.org/officeDocument/2006/relationships/image" Target="../media/image479.png"/><Relationship Id="rId31" Type="http://schemas.openxmlformats.org/officeDocument/2006/relationships/image" Target="../media/image485.png"/><Relationship Id="rId4" Type="http://schemas.openxmlformats.org/officeDocument/2006/relationships/customXml" Target="../ink/ink2286.xml"/><Relationship Id="rId9" Type="http://schemas.openxmlformats.org/officeDocument/2006/relationships/image" Target="../media/image472.png"/><Relationship Id="rId14" Type="http://schemas.openxmlformats.org/officeDocument/2006/relationships/customXml" Target="../ink/ink2291.xml"/><Relationship Id="rId22" Type="http://schemas.openxmlformats.org/officeDocument/2006/relationships/customXml" Target="../ink/ink2295.xml"/><Relationship Id="rId27" Type="http://schemas.openxmlformats.org/officeDocument/2006/relationships/image" Target="../media/image483.png"/><Relationship Id="rId30" Type="http://schemas.openxmlformats.org/officeDocument/2006/relationships/customXml" Target="../ink/ink2299.xml"/><Relationship Id="rId35" Type="http://schemas.openxmlformats.org/officeDocument/2006/relationships/image" Target="../media/image487.png"/><Relationship Id="rId8" Type="http://schemas.openxmlformats.org/officeDocument/2006/relationships/customXml" Target="../ink/ink2288.xml"/></Relationships>
</file>

<file path=ppt/slides/_rels/slide6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76.png"/><Relationship Id="rId18" Type="http://schemas.openxmlformats.org/officeDocument/2006/relationships/customXml" Target="../ink/ink2310.xml"/><Relationship Id="rId26" Type="http://schemas.openxmlformats.org/officeDocument/2006/relationships/customXml" Target="../ink/ink2314.xml"/><Relationship Id="rId39" Type="http://schemas.openxmlformats.org/officeDocument/2006/relationships/image" Target="../media/image489.png"/><Relationship Id="rId21" Type="http://schemas.openxmlformats.org/officeDocument/2006/relationships/image" Target="../media/image480.png"/><Relationship Id="rId34" Type="http://schemas.openxmlformats.org/officeDocument/2006/relationships/customXml" Target="../ink/ink2318.xml"/><Relationship Id="rId42" Type="http://schemas.openxmlformats.org/officeDocument/2006/relationships/customXml" Target="../ink/ink2322.xml"/><Relationship Id="rId47" Type="http://schemas.openxmlformats.org/officeDocument/2006/relationships/image" Target="../media/image493.png"/><Relationship Id="rId50" Type="http://schemas.openxmlformats.org/officeDocument/2006/relationships/customXml" Target="../ink/ink2326.xml"/><Relationship Id="rId55" Type="http://schemas.openxmlformats.org/officeDocument/2006/relationships/image" Target="../media/image497.png"/><Relationship Id="rId7" Type="http://schemas.openxmlformats.org/officeDocument/2006/relationships/image" Target="../media/image474.png"/><Relationship Id="rId2" Type="http://schemas.openxmlformats.org/officeDocument/2006/relationships/customXml" Target="../ink/ink2302.xml"/><Relationship Id="rId16" Type="http://schemas.openxmlformats.org/officeDocument/2006/relationships/customXml" Target="../ink/ink2309.xml"/><Relationship Id="rId29" Type="http://schemas.openxmlformats.org/officeDocument/2006/relationships/image" Target="../media/image484.png"/><Relationship Id="rId11" Type="http://schemas.openxmlformats.org/officeDocument/2006/relationships/image" Target="../media/image475.png"/><Relationship Id="rId24" Type="http://schemas.openxmlformats.org/officeDocument/2006/relationships/customXml" Target="../ink/ink2313.xml"/><Relationship Id="rId32" Type="http://schemas.openxmlformats.org/officeDocument/2006/relationships/customXml" Target="../ink/ink2317.xml"/><Relationship Id="rId37" Type="http://schemas.openxmlformats.org/officeDocument/2006/relationships/image" Target="../media/image488.png"/><Relationship Id="rId40" Type="http://schemas.openxmlformats.org/officeDocument/2006/relationships/customXml" Target="../ink/ink2321.xml"/><Relationship Id="rId45" Type="http://schemas.openxmlformats.org/officeDocument/2006/relationships/image" Target="../media/image492.png"/><Relationship Id="rId53" Type="http://schemas.openxmlformats.org/officeDocument/2006/relationships/image" Target="../media/image496.png"/><Relationship Id="rId5" Type="http://schemas.openxmlformats.org/officeDocument/2006/relationships/image" Target="../media/image473.png"/><Relationship Id="rId10" Type="http://schemas.openxmlformats.org/officeDocument/2006/relationships/customXml" Target="../ink/ink2306.xml"/><Relationship Id="rId19" Type="http://schemas.openxmlformats.org/officeDocument/2006/relationships/image" Target="../media/image479.png"/><Relationship Id="rId31" Type="http://schemas.openxmlformats.org/officeDocument/2006/relationships/image" Target="../media/image485.png"/><Relationship Id="rId44" Type="http://schemas.openxmlformats.org/officeDocument/2006/relationships/customXml" Target="../ink/ink2323.xml"/><Relationship Id="rId52" Type="http://schemas.openxmlformats.org/officeDocument/2006/relationships/customXml" Target="../ink/ink2327.xml"/><Relationship Id="rId4" Type="http://schemas.openxmlformats.org/officeDocument/2006/relationships/customXml" Target="../ink/ink2303.xml"/><Relationship Id="rId9" Type="http://schemas.openxmlformats.org/officeDocument/2006/relationships/image" Target="../media/image472.png"/><Relationship Id="rId14" Type="http://schemas.openxmlformats.org/officeDocument/2006/relationships/customXml" Target="../ink/ink2308.xml"/><Relationship Id="rId22" Type="http://schemas.openxmlformats.org/officeDocument/2006/relationships/customXml" Target="../ink/ink2312.xml"/><Relationship Id="rId27" Type="http://schemas.openxmlformats.org/officeDocument/2006/relationships/image" Target="../media/image483.png"/><Relationship Id="rId30" Type="http://schemas.openxmlformats.org/officeDocument/2006/relationships/customXml" Target="../ink/ink2316.xml"/><Relationship Id="rId35" Type="http://schemas.openxmlformats.org/officeDocument/2006/relationships/image" Target="../media/image487.png"/><Relationship Id="rId43" Type="http://schemas.openxmlformats.org/officeDocument/2006/relationships/image" Target="../media/image491.png"/><Relationship Id="rId48" Type="http://schemas.openxmlformats.org/officeDocument/2006/relationships/customXml" Target="../ink/ink2325.xml"/><Relationship Id="rId8" Type="http://schemas.openxmlformats.org/officeDocument/2006/relationships/customXml" Target="../ink/ink2305.xml"/><Relationship Id="rId51" Type="http://schemas.openxmlformats.org/officeDocument/2006/relationships/image" Target="../media/image495.png"/><Relationship Id="rId3" Type="http://schemas.openxmlformats.org/officeDocument/2006/relationships/image" Target="../media/image471.png"/><Relationship Id="rId12" Type="http://schemas.openxmlformats.org/officeDocument/2006/relationships/customXml" Target="../ink/ink2307.xml"/><Relationship Id="rId17" Type="http://schemas.openxmlformats.org/officeDocument/2006/relationships/image" Target="../media/image478.png"/><Relationship Id="rId25" Type="http://schemas.openxmlformats.org/officeDocument/2006/relationships/image" Target="../media/image482.png"/><Relationship Id="rId33" Type="http://schemas.openxmlformats.org/officeDocument/2006/relationships/image" Target="../media/image486.png"/><Relationship Id="rId38" Type="http://schemas.openxmlformats.org/officeDocument/2006/relationships/customXml" Target="../ink/ink2320.xml"/><Relationship Id="rId46" Type="http://schemas.openxmlformats.org/officeDocument/2006/relationships/customXml" Target="../ink/ink2324.xml"/><Relationship Id="rId20" Type="http://schemas.openxmlformats.org/officeDocument/2006/relationships/customXml" Target="../ink/ink2311.xml"/><Relationship Id="rId41" Type="http://schemas.openxmlformats.org/officeDocument/2006/relationships/image" Target="../media/image490.png"/><Relationship Id="rId54" Type="http://schemas.openxmlformats.org/officeDocument/2006/relationships/customXml" Target="../ink/ink232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04.xml"/><Relationship Id="rId15" Type="http://schemas.openxmlformats.org/officeDocument/2006/relationships/image" Target="../media/image477.png"/><Relationship Id="rId23" Type="http://schemas.openxmlformats.org/officeDocument/2006/relationships/image" Target="../media/image481.png"/><Relationship Id="rId28" Type="http://schemas.openxmlformats.org/officeDocument/2006/relationships/customXml" Target="../ink/ink2315.xml"/><Relationship Id="rId36" Type="http://schemas.openxmlformats.org/officeDocument/2006/relationships/customXml" Target="../ink/ink2319.xml"/><Relationship Id="rId49" Type="http://schemas.openxmlformats.org/officeDocument/2006/relationships/image" Target="../media/image494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41.xml"/><Relationship Id="rId21" Type="http://schemas.openxmlformats.org/officeDocument/2006/relationships/image" Target="../media/image480.png"/><Relationship Id="rId42" Type="http://schemas.openxmlformats.org/officeDocument/2006/relationships/customXml" Target="../ink/ink2349.xml"/><Relationship Id="rId47" Type="http://schemas.openxmlformats.org/officeDocument/2006/relationships/image" Target="../media/image493.png"/><Relationship Id="rId63" Type="http://schemas.openxmlformats.org/officeDocument/2006/relationships/image" Target="../media/image501.png"/><Relationship Id="rId68" Type="http://schemas.openxmlformats.org/officeDocument/2006/relationships/customXml" Target="../ink/ink2362.xml"/><Relationship Id="rId84" Type="http://schemas.openxmlformats.org/officeDocument/2006/relationships/customXml" Target="../ink/ink2370.xml"/><Relationship Id="rId16" Type="http://schemas.openxmlformats.org/officeDocument/2006/relationships/customXml" Target="../ink/ink2336.xml"/><Relationship Id="rId11" Type="http://schemas.openxmlformats.org/officeDocument/2006/relationships/image" Target="../media/image475.png"/><Relationship Id="rId32" Type="http://schemas.openxmlformats.org/officeDocument/2006/relationships/customXml" Target="../ink/ink2344.xml"/><Relationship Id="rId37" Type="http://schemas.openxmlformats.org/officeDocument/2006/relationships/image" Target="../media/image488.png"/><Relationship Id="rId53" Type="http://schemas.openxmlformats.org/officeDocument/2006/relationships/image" Target="../media/image496.png"/><Relationship Id="rId58" Type="http://schemas.openxmlformats.org/officeDocument/2006/relationships/customXml" Target="../ink/ink2357.xml"/><Relationship Id="rId74" Type="http://schemas.openxmlformats.org/officeDocument/2006/relationships/customXml" Target="../ink/ink2365.xml"/><Relationship Id="rId79" Type="http://schemas.openxmlformats.org/officeDocument/2006/relationships/image" Target="../media/image509.png"/><Relationship Id="rId5" Type="http://schemas.openxmlformats.org/officeDocument/2006/relationships/image" Target="../media/image473.png"/><Relationship Id="rId19" Type="http://schemas.openxmlformats.org/officeDocument/2006/relationships/image" Target="../media/image479.png"/><Relationship Id="rId14" Type="http://schemas.openxmlformats.org/officeDocument/2006/relationships/customXml" Target="../ink/ink2335.xml"/><Relationship Id="rId22" Type="http://schemas.openxmlformats.org/officeDocument/2006/relationships/customXml" Target="../ink/ink2339.xml"/><Relationship Id="rId27" Type="http://schemas.openxmlformats.org/officeDocument/2006/relationships/image" Target="../media/image483.png"/><Relationship Id="rId30" Type="http://schemas.openxmlformats.org/officeDocument/2006/relationships/customXml" Target="../ink/ink2343.xml"/><Relationship Id="rId35" Type="http://schemas.openxmlformats.org/officeDocument/2006/relationships/image" Target="../media/image487.png"/><Relationship Id="rId43" Type="http://schemas.openxmlformats.org/officeDocument/2006/relationships/image" Target="../media/image491.png"/><Relationship Id="rId48" Type="http://schemas.openxmlformats.org/officeDocument/2006/relationships/customXml" Target="../ink/ink2352.xml"/><Relationship Id="rId56" Type="http://schemas.openxmlformats.org/officeDocument/2006/relationships/customXml" Target="../ink/ink2356.xml"/><Relationship Id="rId64" Type="http://schemas.openxmlformats.org/officeDocument/2006/relationships/customXml" Target="../ink/ink2360.xml"/><Relationship Id="rId69" Type="http://schemas.openxmlformats.org/officeDocument/2006/relationships/image" Target="../media/image504.png"/><Relationship Id="rId77" Type="http://schemas.openxmlformats.org/officeDocument/2006/relationships/image" Target="../media/image508.png"/><Relationship Id="rId8" Type="http://schemas.openxmlformats.org/officeDocument/2006/relationships/customXml" Target="../ink/ink2332.xml"/><Relationship Id="rId51" Type="http://schemas.openxmlformats.org/officeDocument/2006/relationships/image" Target="../media/image495.png"/><Relationship Id="rId72" Type="http://schemas.openxmlformats.org/officeDocument/2006/relationships/customXml" Target="../ink/ink2364.xml"/><Relationship Id="rId80" Type="http://schemas.openxmlformats.org/officeDocument/2006/relationships/customXml" Target="../ink/ink2368.xml"/><Relationship Id="rId85" Type="http://schemas.openxmlformats.org/officeDocument/2006/relationships/image" Target="../media/image512.png"/><Relationship Id="rId3" Type="http://schemas.openxmlformats.org/officeDocument/2006/relationships/image" Target="../media/image471.png"/><Relationship Id="rId12" Type="http://schemas.openxmlformats.org/officeDocument/2006/relationships/customXml" Target="../ink/ink2334.xml"/><Relationship Id="rId17" Type="http://schemas.openxmlformats.org/officeDocument/2006/relationships/image" Target="../media/image478.png"/><Relationship Id="rId25" Type="http://schemas.openxmlformats.org/officeDocument/2006/relationships/image" Target="../media/image482.png"/><Relationship Id="rId33" Type="http://schemas.openxmlformats.org/officeDocument/2006/relationships/image" Target="../media/image486.png"/><Relationship Id="rId38" Type="http://schemas.openxmlformats.org/officeDocument/2006/relationships/customXml" Target="../ink/ink2347.xml"/><Relationship Id="rId46" Type="http://schemas.openxmlformats.org/officeDocument/2006/relationships/customXml" Target="../ink/ink2351.xml"/><Relationship Id="rId59" Type="http://schemas.openxmlformats.org/officeDocument/2006/relationships/image" Target="../media/image499.png"/><Relationship Id="rId67" Type="http://schemas.openxmlformats.org/officeDocument/2006/relationships/image" Target="../media/image503.png"/><Relationship Id="rId20" Type="http://schemas.openxmlformats.org/officeDocument/2006/relationships/customXml" Target="../ink/ink2338.xml"/><Relationship Id="rId41" Type="http://schemas.openxmlformats.org/officeDocument/2006/relationships/image" Target="../media/image490.png"/><Relationship Id="rId54" Type="http://schemas.openxmlformats.org/officeDocument/2006/relationships/customXml" Target="../ink/ink2355.xml"/><Relationship Id="rId62" Type="http://schemas.openxmlformats.org/officeDocument/2006/relationships/customXml" Target="../ink/ink2359.xml"/><Relationship Id="rId70" Type="http://schemas.openxmlformats.org/officeDocument/2006/relationships/customXml" Target="../ink/ink2363.xml"/><Relationship Id="rId75" Type="http://schemas.openxmlformats.org/officeDocument/2006/relationships/image" Target="../media/image507.png"/><Relationship Id="rId83" Type="http://schemas.openxmlformats.org/officeDocument/2006/relationships/image" Target="../media/image51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31.xml"/><Relationship Id="rId15" Type="http://schemas.openxmlformats.org/officeDocument/2006/relationships/image" Target="../media/image477.png"/><Relationship Id="rId23" Type="http://schemas.openxmlformats.org/officeDocument/2006/relationships/image" Target="../media/image481.png"/><Relationship Id="rId28" Type="http://schemas.openxmlformats.org/officeDocument/2006/relationships/customXml" Target="../ink/ink2342.xml"/><Relationship Id="rId36" Type="http://schemas.openxmlformats.org/officeDocument/2006/relationships/customXml" Target="../ink/ink2346.xml"/><Relationship Id="rId49" Type="http://schemas.openxmlformats.org/officeDocument/2006/relationships/image" Target="../media/image494.png"/><Relationship Id="rId57" Type="http://schemas.openxmlformats.org/officeDocument/2006/relationships/image" Target="../media/image498.png"/><Relationship Id="rId10" Type="http://schemas.openxmlformats.org/officeDocument/2006/relationships/customXml" Target="../ink/ink2333.xml"/><Relationship Id="rId31" Type="http://schemas.openxmlformats.org/officeDocument/2006/relationships/image" Target="../media/image485.png"/><Relationship Id="rId44" Type="http://schemas.openxmlformats.org/officeDocument/2006/relationships/customXml" Target="../ink/ink2350.xml"/><Relationship Id="rId52" Type="http://schemas.openxmlformats.org/officeDocument/2006/relationships/customXml" Target="../ink/ink2354.xml"/><Relationship Id="rId60" Type="http://schemas.openxmlformats.org/officeDocument/2006/relationships/customXml" Target="../ink/ink2358.xml"/><Relationship Id="rId65" Type="http://schemas.openxmlformats.org/officeDocument/2006/relationships/image" Target="../media/image502.png"/><Relationship Id="rId73" Type="http://schemas.openxmlformats.org/officeDocument/2006/relationships/image" Target="../media/image506.png"/><Relationship Id="rId78" Type="http://schemas.openxmlformats.org/officeDocument/2006/relationships/customXml" Target="../ink/ink2367.xml"/><Relationship Id="rId81" Type="http://schemas.openxmlformats.org/officeDocument/2006/relationships/image" Target="../media/image510.png"/><Relationship Id="rId4" Type="http://schemas.openxmlformats.org/officeDocument/2006/relationships/customXml" Target="../ink/ink2330.xml"/><Relationship Id="rId9" Type="http://schemas.openxmlformats.org/officeDocument/2006/relationships/image" Target="../media/image472.png"/><Relationship Id="rId13" Type="http://schemas.openxmlformats.org/officeDocument/2006/relationships/image" Target="../media/image476.png"/><Relationship Id="rId18" Type="http://schemas.openxmlformats.org/officeDocument/2006/relationships/customXml" Target="../ink/ink2337.xml"/><Relationship Id="rId39" Type="http://schemas.openxmlformats.org/officeDocument/2006/relationships/image" Target="../media/image489.png"/><Relationship Id="rId34" Type="http://schemas.openxmlformats.org/officeDocument/2006/relationships/customXml" Target="../ink/ink2345.xml"/><Relationship Id="rId50" Type="http://schemas.openxmlformats.org/officeDocument/2006/relationships/customXml" Target="../ink/ink2353.xml"/><Relationship Id="rId55" Type="http://schemas.openxmlformats.org/officeDocument/2006/relationships/image" Target="../media/image497.png"/><Relationship Id="rId76" Type="http://schemas.openxmlformats.org/officeDocument/2006/relationships/customXml" Target="../ink/ink2366.xml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2" Type="http://schemas.openxmlformats.org/officeDocument/2006/relationships/customXml" Target="../ink/ink2329.xml"/><Relationship Id="rId29" Type="http://schemas.openxmlformats.org/officeDocument/2006/relationships/image" Target="../media/image484.png"/><Relationship Id="rId24" Type="http://schemas.openxmlformats.org/officeDocument/2006/relationships/customXml" Target="../ink/ink2340.xml"/><Relationship Id="rId40" Type="http://schemas.openxmlformats.org/officeDocument/2006/relationships/customXml" Target="../ink/ink2348.xml"/><Relationship Id="rId45" Type="http://schemas.openxmlformats.org/officeDocument/2006/relationships/image" Target="../media/image492.png"/><Relationship Id="rId66" Type="http://schemas.openxmlformats.org/officeDocument/2006/relationships/customXml" Target="../ink/ink2361.xml"/><Relationship Id="rId61" Type="http://schemas.openxmlformats.org/officeDocument/2006/relationships/image" Target="../media/image500.png"/><Relationship Id="rId82" Type="http://schemas.openxmlformats.org/officeDocument/2006/relationships/customXml" Target="../ink/ink2369.xml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83.xml"/><Relationship Id="rId21" Type="http://schemas.openxmlformats.org/officeDocument/2006/relationships/image" Target="../media/image480.png"/><Relationship Id="rId42" Type="http://schemas.openxmlformats.org/officeDocument/2006/relationships/customXml" Target="../ink/ink2391.xml"/><Relationship Id="rId47" Type="http://schemas.openxmlformats.org/officeDocument/2006/relationships/image" Target="../media/image493.png"/><Relationship Id="rId63" Type="http://schemas.openxmlformats.org/officeDocument/2006/relationships/image" Target="../media/image501.png"/><Relationship Id="rId68" Type="http://schemas.openxmlformats.org/officeDocument/2006/relationships/customXml" Target="../ink/ink2404.xml"/><Relationship Id="rId84" Type="http://schemas.openxmlformats.org/officeDocument/2006/relationships/customXml" Target="../ink/ink2412.xml"/><Relationship Id="rId89" Type="http://schemas.openxmlformats.org/officeDocument/2006/relationships/image" Target="../media/image514.png"/><Relationship Id="rId16" Type="http://schemas.openxmlformats.org/officeDocument/2006/relationships/customXml" Target="../ink/ink2378.xml"/><Relationship Id="rId11" Type="http://schemas.openxmlformats.org/officeDocument/2006/relationships/image" Target="../media/image475.png"/><Relationship Id="rId32" Type="http://schemas.openxmlformats.org/officeDocument/2006/relationships/customXml" Target="../ink/ink2386.xml"/><Relationship Id="rId37" Type="http://schemas.openxmlformats.org/officeDocument/2006/relationships/image" Target="../media/image488.png"/><Relationship Id="rId53" Type="http://schemas.openxmlformats.org/officeDocument/2006/relationships/image" Target="../media/image496.png"/><Relationship Id="rId58" Type="http://schemas.openxmlformats.org/officeDocument/2006/relationships/customXml" Target="../ink/ink2399.xml"/><Relationship Id="rId74" Type="http://schemas.openxmlformats.org/officeDocument/2006/relationships/customXml" Target="../ink/ink2407.xml"/><Relationship Id="rId79" Type="http://schemas.openxmlformats.org/officeDocument/2006/relationships/image" Target="../media/image509.png"/><Relationship Id="rId5" Type="http://schemas.openxmlformats.org/officeDocument/2006/relationships/image" Target="../media/image473.png"/><Relationship Id="rId90" Type="http://schemas.openxmlformats.org/officeDocument/2006/relationships/customXml" Target="../ink/ink2415.xml"/><Relationship Id="rId95" Type="http://schemas.openxmlformats.org/officeDocument/2006/relationships/image" Target="../media/image517.png"/><Relationship Id="rId22" Type="http://schemas.openxmlformats.org/officeDocument/2006/relationships/customXml" Target="../ink/ink2381.xml"/><Relationship Id="rId27" Type="http://schemas.openxmlformats.org/officeDocument/2006/relationships/image" Target="../media/image483.png"/><Relationship Id="rId43" Type="http://schemas.openxmlformats.org/officeDocument/2006/relationships/image" Target="../media/image491.png"/><Relationship Id="rId48" Type="http://schemas.openxmlformats.org/officeDocument/2006/relationships/customXml" Target="../ink/ink2394.xml"/><Relationship Id="rId64" Type="http://schemas.openxmlformats.org/officeDocument/2006/relationships/customXml" Target="../ink/ink2402.xml"/><Relationship Id="rId69" Type="http://schemas.openxmlformats.org/officeDocument/2006/relationships/image" Target="../media/image504.png"/><Relationship Id="rId80" Type="http://schemas.openxmlformats.org/officeDocument/2006/relationships/customXml" Target="../ink/ink2410.xml"/><Relationship Id="rId85" Type="http://schemas.openxmlformats.org/officeDocument/2006/relationships/image" Target="../media/image512.png"/><Relationship Id="rId3" Type="http://schemas.openxmlformats.org/officeDocument/2006/relationships/image" Target="../media/image471.png"/><Relationship Id="rId12" Type="http://schemas.openxmlformats.org/officeDocument/2006/relationships/customXml" Target="../ink/ink2376.xml"/><Relationship Id="rId17" Type="http://schemas.openxmlformats.org/officeDocument/2006/relationships/image" Target="../media/image478.png"/><Relationship Id="rId25" Type="http://schemas.openxmlformats.org/officeDocument/2006/relationships/image" Target="../media/image482.png"/><Relationship Id="rId33" Type="http://schemas.openxmlformats.org/officeDocument/2006/relationships/image" Target="../media/image486.png"/><Relationship Id="rId38" Type="http://schemas.openxmlformats.org/officeDocument/2006/relationships/customXml" Target="../ink/ink2389.xml"/><Relationship Id="rId46" Type="http://schemas.openxmlformats.org/officeDocument/2006/relationships/customXml" Target="../ink/ink2393.xml"/><Relationship Id="rId59" Type="http://schemas.openxmlformats.org/officeDocument/2006/relationships/image" Target="../media/image499.png"/><Relationship Id="rId67" Type="http://schemas.openxmlformats.org/officeDocument/2006/relationships/image" Target="../media/image503.png"/><Relationship Id="rId20" Type="http://schemas.openxmlformats.org/officeDocument/2006/relationships/customXml" Target="../ink/ink2380.xml"/><Relationship Id="rId41" Type="http://schemas.openxmlformats.org/officeDocument/2006/relationships/image" Target="../media/image490.png"/><Relationship Id="rId54" Type="http://schemas.openxmlformats.org/officeDocument/2006/relationships/customXml" Target="../ink/ink2397.xml"/><Relationship Id="rId62" Type="http://schemas.openxmlformats.org/officeDocument/2006/relationships/customXml" Target="../ink/ink2401.xml"/><Relationship Id="rId70" Type="http://schemas.openxmlformats.org/officeDocument/2006/relationships/customXml" Target="../ink/ink2405.xml"/><Relationship Id="rId75" Type="http://schemas.openxmlformats.org/officeDocument/2006/relationships/image" Target="../media/image507.png"/><Relationship Id="rId83" Type="http://schemas.openxmlformats.org/officeDocument/2006/relationships/image" Target="../media/image511.png"/><Relationship Id="rId88" Type="http://schemas.openxmlformats.org/officeDocument/2006/relationships/customXml" Target="../ink/ink2414.xml"/><Relationship Id="rId91" Type="http://schemas.openxmlformats.org/officeDocument/2006/relationships/image" Target="../media/image515.png"/><Relationship Id="rId96" Type="http://schemas.openxmlformats.org/officeDocument/2006/relationships/customXml" Target="../ink/ink24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73.xml"/><Relationship Id="rId15" Type="http://schemas.openxmlformats.org/officeDocument/2006/relationships/image" Target="../media/image477.png"/><Relationship Id="rId23" Type="http://schemas.openxmlformats.org/officeDocument/2006/relationships/image" Target="../media/image481.png"/><Relationship Id="rId28" Type="http://schemas.openxmlformats.org/officeDocument/2006/relationships/customXml" Target="../ink/ink2384.xml"/><Relationship Id="rId36" Type="http://schemas.openxmlformats.org/officeDocument/2006/relationships/customXml" Target="../ink/ink2388.xml"/><Relationship Id="rId49" Type="http://schemas.openxmlformats.org/officeDocument/2006/relationships/image" Target="../media/image494.png"/><Relationship Id="rId57" Type="http://schemas.openxmlformats.org/officeDocument/2006/relationships/image" Target="../media/image498.png"/><Relationship Id="rId10" Type="http://schemas.openxmlformats.org/officeDocument/2006/relationships/customXml" Target="../ink/ink2375.xml"/><Relationship Id="rId31" Type="http://schemas.openxmlformats.org/officeDocument/2006/relationships/image" Target="../media/image485.png"/><Relationship Id="rId44" Type="http://schemas.openxmlformats.org/officeDocument/2006/relationships/customXml" Target="../ink/ink2392.xml"/><Relationship Id="rId52" Type="http://schemas.openxmlformats.org/officeDocument/2006/relationships/customXml" Target="../ink/ink2396.xml"/><Relationship Id="rId60" Type="http://schemas.openxmlformats.org/officeDocument/2006/relationships/customXml" Target="../ink/ink2400.xml"/><Relationship Id="rId65" Type="http://schemas.openxmlformats.org/officeDocument/2006/relationships/image" Target="../media/image502.png"/><Relationship Id="rId73" Type="http://schemas.openxmlformats.org/officeDocument/2006/relationships/image" Target="../media/image506.png"/><Relationship Id="rId78" Type="http://schemas.openxmlformats.org/officeDocument/2006/relationships/customXml" Target="../ink/ink2409.xml"/><Relationship Id="rId81" Type="http://schemas.openxmlformats.org/officeDocument/2006/relationships/image" Target="../media/image510.png"/><Relationship Id="rId86" Type="http://schemas.openxmlformats.org/officeDocument/2006/relationships/customXml" Target="../ink/ink2413.xml"/><Relationship Id="rId94" Type="http://schemas.openxmlformats.org/officeDocument/2006/relationships/customXml" Target="../ink/ink2417.xml"/><Relationship Id="rId4" Type="http://schemas.openxmlformats.org/officeDocument/2006/relationships/customXml" Target="../ink/ink2372.xml"/><Relationship Id="rId9" Type="http://schemas.openxmlformats.org/officeDocument/2006/relationships/image" Target="../media/image472.png"/><Relationship Id="rId13" Type="http://schemas.openxmlformats.org/officeDocument/2006/relationships/image" Target="../media/image476.png"/><Relationship Id="rId18" Type="http://schemas.openxmlformats.org/officeDocument/2006/relationships/customXml" Target="../ink/ink2379.xml"/><Relationship Id="rId39" Type="http://schemas.openxmlformats.org/officeDocument/2006/relationships/image" Target="../media/image489.png"/><Relationship Id="rId34" Type="http://schemas.openxmlformats.org/officeDocument/2006/relationships/customXml" Target="../ink/ink2387.xml"/><Relationship Id="rId50" Type="http://schemas.openxmlformats.org/officeDocument/2006/relationships/customXml" Target="../ink/ink2395.xml"/><Relationship Id="rId55" Type="http://schemas.openxmlformats.org/officeDocument/2006/relationships/image" Target="../media/image497.png"/><Relationship Id="rId76" Type="http://schemas.openxmlformats.org/officeDocument/2006/relationships/customXml" Target="../ink/ink2408.xml"/><Relationship Id="rId97" Type="http://schemas.openxmlformats.org/officeDocument/2006/relationships/image" Target="../media/image518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416.xml"/><Relationship Id="rId2" Type="http://schemas.openxmlformats.org/officeDocument/2006/relationships/customXml" Target="../ink/ink2371.xml"/><Relationship Id="rId29" Type="http://schemas.openxmlformats.org/officeDocument/2006/relationships/image" Target="../media/image484.png"/><Relationship Id="rId24" Type="http://schemas.openxmlformats.org/officeDocument/2006/relationships/customXml" Target="../ink/ink2382.xml"/><Relationship Id="rId40" Type="http://schemas.openxmlformats.org/officeDocument/2006/relationships/customXml" Target="../ink/ink2390.xml"/><Relationship Id="rId45" Type="http://schemas.openxmlformats.org/officeDocument/2006/relationships/image" Target="../media/image492.png"/><Relationship Id="rId66" Type="http://schemas.openxmlformats.org/officeDocument/2006/relationships/customXml" Target="../ink/ink2403.xml"/><Relationship Id="rId87" Type="http://schemas.openxmlformats.org/officeDocument/2006/relationships/image" Target="../media/image513.png"/><Relationship Id="rId61" Type="http://schemas.openxmlformats.org/officeDocument/2006/relationships/image" Target="../media/image500.png"/><Relationship Id="rId82" Type="http://schemas.openxmlformats.org/officeDocument/2006/relationships/customXml" Target="../ink/ink2411.xml"/><Relationship Id="rId19" Type="http://schemas.openxmlformats.org/officeDocument/2006/relationships/image" Target="../media/image479.png"/><Relationship Id="rId14" Type="http://schemas.openxmlformats.org/officeDocument/2006/relationships/customXml" Target="../ink/ink2377.xml"/><Relationship Id="rId30" Type="http://schemas.openxmlformats.org/officeDocument/2006/relationships/customXml" Target="../ink/ink2385.xml"/><Relationship Id="rId35" Type="http://schemas.openxmlformats.org/officeDocument/2006/relationships/image" Target="../media/image487.png"/><Relationship Id="rId56" Type="http://schemas.openxmlformats.org/officeDocument/2006/relationships/customXml" Target="../ink/ink2398.xml"/><Relationship Id="rId77" Type="http://schemas.openxmlformats.org/officeDocument/2006/relationships/image" Target="../media/image508.png"/><Relationship Id="rId8" Type="http://schemas.openxmlformats.org/officeDocument/2006/relationships/customXml" Target="../ink/ink2374.xml"/><Relationship Id="rId51" Type="http://schemas.openxmlformats.org/officeDocument/2006/relationships/image" Target="../media/image495.png"/><Relationship Id="rId72" Type="http://schemas.openxmlformats.org/officeDocument/2006/relationships/customXml" Target="../ink/ink2406.xml"/><Relationship Id="rId93" Type="http://schemas.openxmlformats.org/officeDocument/2006/relationships/image" Target="../media/image516.png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431.xml"/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439.xml"/><Relationship Id="rId47" Type="http://schemas.openxmlformats.org/officeDocument/2006/relationships/image" Target="../media/image493.png"/><Relationship Id="rId63" Type="http://schemas.openxmlformats.org/officeDocument/2006/relationships/image" Target="../media/image501.png"/><Relationship Id="rId68" Type="http://schemas.openxmlformats.org/officeDocument/2006/relationships/customXml" Target="../ink/ink2452.xml"/><Relationship Id="rId84" Type="http://schemas.openxmlformats.org/officeDocument/2006/relationships/customXml" Target="../ink/ink2460.xml"/><Relationship Id="rId89" Type="http://schemas.openxmlformats.org/officeDocument/2006/relationships/image" Target="../media/image514.png"/><Relationship Id="rId112" Type="http://schemas.openxmlformats.org/officeDocument/2006/relationships/customXml" Target="../ink/ink2474.xml"/><Relationship Id="rId16" Type="http://schemas.openxmlformats.org/officeDocument/2006/relationships/customXml" Target="../ink/ink2426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434.xml"/><Relationship Id="rId37" Type="http://schemas.openxmlformats.org/officeDocument/2006/relationships/image" Target="../media/image488.png"/><Relationship Id="rId53" Type="http://schemas.openxmlformats.org/officeDocument/2006/relationships/image" Target="../media/image496.png"/><Relationship Id="rId58" Type="http://schemas.openxmlformats.org/officeDocument/2006/relationships/customXml" Target="../ink/ink2447.xml"/><Relationship Id="rId74" Type="http://schemas.openxmlformats.org/officeDocument/2006/relationships/customXml" Target="../ink/ink2455.xml"/><Relationship Id="rId79" Type="http://schemas.openxmlformats.org/officeDocument/2006/relationships/image" Target="../media/image509.png"/><Relationship Id="rId102" Type="http://schemas.openxmlformats.org/officeDocument/2006/relationships/customXml" Target="../ink/ink2469.xml"/><Relationship Id="rId123" Type="http://schemas.openxmlformats.org/officeDocument/2006/relationships/image" Target="../media/image531.png"/><Relationship Id="rId5" Type="http://schemas.openxmlformats.org/officeDocument/2006/relationships/image" Target="../media/image473.png"/><Relationship Id="rId90" Type="http://schemas.openxmlformats.org/officeDocument/2006/relationships/customXml" Target="../ink/ink2463.xml"/><Relationship Id="rId95" Type="http://schemas.openxmlformats.org/officeDocument/2006/relationships/image" Target="../media/image517.png"/><Relationship Id="rId22" Type="http://schemas.openxmlformats.org/officeDocument/2006/relationships/customXml" Target="../ink/ink2429.xml"/><Relationship Id="rId27" Type="http://schemas.openxmlformats.org/officeDocument/2006/relationships/image" Target="../media/image483.png"/><Relationship Id="rId43" Type="http://schemas.openxmlformats.org/officeDocument/2006/relationships/image" Target="../media/image491.png"/><Relationship Id="rId48" Type="http://schemas.openxmlformats.org/officeDocument/2006/relationships/customXml" Target="../ink/ink2442.xml"/><Relationship Id="rId64" Type="http://schemas.openxmlformats.org/officeDocument/2006/relationships/customXml" Target="../ink/ink2450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18" Type="http://schemas.openxmlformats.org/officeDocument/2006/relationships/customXml" Target="../ink/ink2477.xml"/><Relationship Id="rId80" Type="http://schemas.openxmlformats.org/officeDocument/2006/relationships/customXml" Target="../ink/ink2458.xml"/><Relationship Id="rId85" Type="http://schemas.openxmlformats.org/officeDocument/2006/relationships/image" Target="../media/image512.png"/><Relationship Id="rId12" Type="http://schemas.openxmlformats.org/officeDocument/2006/relationships/customXml" Target="../ink/ink2424.xml"/><Relationship Id="rId17" Type="http://schemas.openxmlformats.org/officeDocument/2006/relationships/image" Target="../media/image478.png"/><Relationship Id="rId33" Type="http://schemas.openxmlformats.org/officeDocument/2006/relationships/image" Target="../media/image486.png"/><Relationship Id="rId38" Type="http://schemas.openxmlformats.org/officeDocument/2006/relationships/customXml" Target="../ink/ink2437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08" Type="http://schemas.openxmlformats.org/officeDocument/2006/relationships/customXml" Target="../ink/ink2472.xml"/><Relationship Id="rId124" Type="http://schemas.openxmlformats.org/officeDocument/2006/relationships/customXml" Target="../ink/ink2480.xml"/><Relationship Id="rId54" Type="http://schemas.openxmlformats.org/officeDocument/2006/relationships/customXml" Target="../ink/ink2445.xml"/><Relationship Id="rId70" Type="http://schemas.openxmlformats.org/officeDocument/2006/relationships/customXml" Target="../ink/ink2453.xml"/><Relationship Id="rId75" Type="http://schemas.openxmlformats.org/officeDocument/2006/relationships/image" Target="../media/image507.png"/><Relationship Id="rId91" Type="http://schemas.openxmlformats.org/officeDocument/2006/relationships/image" Target="../media/image515.png"/><Relationship Id="rId96" Type="http://schemas.openxmlformats.org/officeDocument/2006/relationships/customXml" Target="../ink/ink246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21.xml"/><Relationship Id="rId23" Type="http://schemas.openxmlformats.org/officeDocument/2006/relationships/image" Target="../media/image481.png"/><Relationship Id="rId28" Type="http://schemas.openxmlformats.org/officeDocument/2006/relationships/customXml" Target="../ink/ink2432.xml"/><Relationship Id="rId49" Type="http://schemas.openxmlformats.org/officeDocument/2006/relationships/image" Target="../media/image494.png"/><Relationship Id="rId114" Type="http://schemas.openxmlformats.org/officeDocument/2006/relationships/customXml" Target="../ink/ink2475.xml"/><Relationship Id="rId119" Type="http://schemas.openxmlformats.org/officeDocument/2006/relationships/image" Target="../media/image529.png"/><Relationship Id="rId44" Type="http://schemas.openxmlformats.org/officeDocument/2006/relationships/customXml" Target="../ink/ink2440.xml"/><Relationship Id="rId60" Type="http://schemas.openxmlformats.org/officeDocument/2006/relationships/customXml" Target="../ink/ink2448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461.xml"/><Relationship Id="rId13" Type="http://schemas.openxmlformats.org/officeDocument/2006/relationships/image" Target="../media/image476.png"/><Relationship Id="rId18" Type="http://schemas.openxmlformats.org/officeDocument/2006/relationships/customXml" Target="../ink/ink2427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435.xml"/><Relationship Id="rId50" Type="http://schemas.openxmlformats.org/officeDocument/2006/relationships/customXml" Target="../ink/ink2443.xml"/><Relationship Id="rId55" Type="http://schemas.openxmlformats.org/officeDocument/2006/relationships/image" Target="../media/image497.png"/><Relationship Id="rId76" Type="http://schemas.openxmlformats.org/officeDocument/2006/relationships/customXml" Target="../ink/ink2456.xml"/><Relationship Id="rId97" Type="http://schemas.openxmlformats.org/officeDocument/2006/relationships/image" Target="../media/image518.png"/><Relationship Id="rId104" Type="http://schemas.openxmlformats.org/officeDocument/2006/relationships/customXml" Target="../ink/ink2470.xml"/><Relationship Id="rId120" Type="http://schemas.openxmlformats.org/officeDocument/2006/relationships/customXml" Target="../ink/ink2478.xml"/><Relationship Id="rId125" Type="http://schemas.openxmlformats.org/officeDocument/2006/relationships/image" Target="../media/image532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464.xml"/><Relationship Id="rId2" Type="http://schemas.openxmlformats.org/officeDocument/2006/relationships/customXml" Target="../ink/ink2419.xml"/><Relationship Id="rId29" Type="http://schemas.openxmlformats.org/officeDocument/2006/relationships/image" Target="../media/image484.png"/><Relationship Id="rId24" Type="http://schemas.openxmlformats.org/officeDocument/2006/relationships/customXml" Target="../ink/ink2430.xml"/><Relationship Id="rId40" Type="http://schemas.openxmlformats.org/officeDocument/2006/relationships/customXml" Target="../ink/ink2438.xml"/><Relationship Id="rId45" Type="http://schemas.openxmlformats.org/officeDocument/2006/relationships/image" Target="../media/image492.png"/><Relationship Id="rId66" Type="http://schemas.openxmlformats.org/officeDocument/2006/relationships/customXml" Target="../ink/ink2451.xml"/><Relationship Id="rId87" Type="http://schemas.openxmlformats.org/officeDocument/2006/relationships/image" Target="../media/image513.png"/><Relationship Id="rId110" Type="http://schemas.openxmlformats.org/officeDocument/2006/relationships/customXml" Target="../ink/ink2473.xml"/><Relationship Id="rId115" Type="http://schemas.openxmlformats.org/officeDocument/2006/relationships/image" Target="../media/image527.png"/><Relationship Id="rId61" Type="http://schemas.openxmlformats.org/officeDocument/2006/relationships/image" Target="../media/image500.png"/><Relationship Id="rId82" Type="http://schemas.openxmlformats.org/officeDocument/2006/relationships/customXml" Target="../ink/ink2459.xml"/><Relationship Id="rId19" Type="http://schemas.openxmlformats.org/officeDocument/2006/relationships/image" Target="../media/image479.png"/><Relationship Id="rId14" Type="http://schemas.openxmlformats.org/officeDocument/2006/relationships/customXml" Target="../ink/ink2425.xml"/><Relationship Id="rId30" Type="http://schemas.openxmlformats.org/officeDocument/2006/relationships/customXml" Target="../ink/ink2433.xml"/><Relationship Id="rId35" Type="http://schemas.openxmlformats.org/officeDocument/2006/relationships/image" Target="../media/image487.png"/><Relationship Id="rId56" Type="http://schemas.openxmlformats.org/officeDocument/2006/relationships/customXml" Target="../ink/ink2446.xml"/><Relationship Id="rId77" Type="http://schemas.openxmlformats.org/officeDocument/2006/relationships/image" Target="../media/image508.png"/><Relationship Id="rId100" Type="http://schemas.openxmlformats.org/officeDocument/2006/relationships/customXml" Target="../ink/ink2468.xml"/><Relationship Id="rId105" Type="http://schemas.openxmlformats.org/officeDocument/2006/relationships/image" Target="../media/image522.png"/><Relationship Id="rId126" Type="http://schemas.openxmlformats.org/officeDocument/2006/relationships/customXml" Target="../ink/ink2481.xml"/><Relationship Id="rId8" Type="http://schemas.openxmlformats.org/officeDocument/2006/relationships/customXml" Target="../ink/ink2422.xml"/><Relationship Id="rId51" Type="http://schemas.openxmlformats.org/officeDocument/2006/relationships/image" Target="../media/image495.png"/><Relationship Id="rId72" Type="http://schemas.openxmlformats.org/officeDocument/2006/relationships/customXml" Target="../ink/ink2454.xml"/><Relationship Id="rId93" Type="http://schemas.openxmlformats.org/officeDocument/2006/relationships/image" Target="../media/image516.png"/><Relationship Id="rId98" Type="http://schemas.openxmlformats.org/officeDocument/2006/relationships/customXml" Target="../ink/ink2467.xml"/><Relationship Id="rId121" Type="http://schemas.openxmlformats.org/officeDocument/2006/relationships/image" Target="../media/image530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441.xml"/><Relationship Id="rId67" Type="http://schemas.openxmlformats.org/officeDocument/2006/relationships/image" Target="../media/image503.png"/><Relationship Id="rId116" Type="http://schemas.openxmlformats.org/officeDocument/2006/relationships/customXml" Target="../ink/ink2476.xml"/><Relationship Id="rId20" Type="http://schemas.openxmlformats.org/officeDocument/2006/relationships/customXml" Target="../ink/ink2428.xml"/><Relationship Id="rId41" Type="http://schemas.openxmlformats.org/officeDocument/2006/relationships/image" Target="../media/image490.png"/><Relationship Id="rId62" Type="http://schemas.openxmlformats.org/officeDocument/2006/relationships/customXml" Target="../ink/ink2449.xml"/><Relationship Id="rId83" Type="http://schemas.openxmlformats.org/officeDocument/2006/relationships/image" Target="../media/image511.png"/><Relationship Id="rId88" Type="http://schemas.openxmlformats.org/officeDocument/2006/relationships/customXml" Target="../ink/ink2462.xml"/><Relationship Id="rId111" Type="http://schemas.openxmlformats.org/officeDocument/2006/relationships/image" Target="../media/image525.png"/><Relationship Id="rId15" Type="http://schemas.openxmlformats.org/officeDocument/2006/relationships/image" Target="../media/image477.png"/><Relationship Id="rId36" Type="http://schemas.openxmlformats.org/officeDocument/2006/relationships/customXml" Target="../ink/ink2436.xml"/><Relationship Id="rId57" Type="http://schemas.openxmlformats.org/officeDocument/2006/relationships/image" Target="../media/image498.png"/><Relationship Id="rId106" Type="http://schemas.openxmlformats.org/officeDocument/2006/relationships/customXml" Target="../ink/ink2471.xml"/><Relationship Id="rId127" Type="http://schemas.openxmlformats.org/officeDocument/2006/relationships/image" Target="../media/image533.png"/><Relationship Id="rId10" Type="http://schemas.openxmlformats.org/officeDocument/2006/relationships/customXml" Target="../ink/ink2423.xml"/><Relationship Id="rId31" Type="http://schemas.openxmlformats.org/officeDocument/2006/relationships/image" Target="../media/image485.png"/><Relationship Id="rId52" Type="http://schemas.openxmlformats.org/officeDocument/2006/relationships/customXml" Target="../ink/ink2444.xml"/><Relationship Id="rId73" Type="http://schemas.openxmlformats.org/officeDocument/2006/relationships/image" Target="../media/image506.png"/><Relationship Id="rId78" Type="http://schemas.openxmlformats.org/officeDocument/2006/relationships/customXml" Target="../ink/ink2457.xml"/><Relationship Id="rId94" Type="http://schemas.openxmlformats.org/officeDocument/2006/relationships/customXml" Target="../ink/ink2465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479.xml"/><Relationship Id="rId4" Type="http://schemas.openxmlformats.org/officeDocument/2006/relationships/customXml" Target="../ink/ink2420.xml"/><Relationship Id="rId9" Type="http://schemas.openxmlformats.org/officeDocument/2006/relationships/image" Target="../media/image472.png"/></Relationships>
</file>

<file path=ppt/slides/_rels/slide6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502.xml"/><Relationship Id="rId63" Type="http://schemas.openxmlformats.org/officeDocument/2006/relationships/image" Target="../media/image501.png"/><Relationship Id="rId84" Type="http://schemas.openxmlformats.org/officeDocument/2006/relationships/customXml" Target="../ink/ink2523.xml"/><Relationship Id="rId138" Type="http://schemas.openxmlformats.org/officeDocument/2006/relationships/customXml" Target="../ink/ink2550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497.xml"/><Relationship Id="rId37" Type="http://schemas.openxmlformats.org/officeDocument/2006/relationships/image" Target="../media/image488.png"/><Relationship Id="rId53" Type="http://schemas.openxmlformats.org/officeDocument/2006/relationships/image" Target="../media/image496.png"/><Relationship Id="rId58" Type="http://schemas.openxmlformats.org/officeDocument/2006/relationships/customXml" Target="../ink/ink2510.xml"/><Relationship Id="rId74" Type="http://schemas.openxmlformats.org/officeDocument/2006/relationships/customXml" Target="../ink/ink2518.xml"/><Relationship Id="rId79" Type="http://schemas.openxmlformats.org/officeDocument/2006/relationships/image" Target="../media/image509.png"/><Relationship Id="rId102" Type="http://schemas.openxmlformats.org/officeDocument/2006/relationships/customXml" Target="../ink/ink2532.xml"/><Relationship Id="rId123" Type="http://schemas.openxmlformats.org/officeDocument/2006/relationships/image" Target="../media/image531.png"/><Relationship Id="rId128" Type="http://schemas.openxmlformats.org/officeDocument/2006/relationships/customXml" Target="../ink/ink2545.xml"/><Relationship Id="rId5" Type="http://schemas.openxmlformats.org/officeDocument/2006/relationships/image" Target="../media/image473.png"/><Relationship Id="rId90" Type="http://schemas.openxmlformats.org/officeDocument/2006/relationships/customXml" Target="../ink/ink2526.xml"/><Relationship Id="rId95" Type="http://schemas.openxmlformats.org/officeDocument/2006/relationships/image" Target="../media/image517.png"/><Relationship Id="rId22" Type="http://schemas.openxmlformats.org/officeDocument/2006/relationships/customXml" Target="../ink/ink2492.xml"/><Relationship Id="rId27" Type="http://schemas.openxmlformats.org/officeDocument/2006/relationships/image" Target="../media/image483.png"/><Relationship Id="rId43" Type="http://schemas.openxmlformats.org/officeDocument/2006/relationships/image" Target="../media/image491.png"/><Relationship Id="rId48" Type="http://schemas.openxmlformats.org/officeDocument/2006/relationships/customXml" Target="../ink/ink2505.xml"/><Relationship Id="rId64" Type="http://schemas.openxmlformats.org/officeDocument/2006/relationships/customXml" Target="../ink/ink2513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18" Type="http://schemas.openxmlformats.org/officeDocument/2006/relationships/customXml" Target="../ink/ink2540.xml"/><Relationship Id="rId134" Type="http://schemas.openxmlformats.org/officeDocument/2006/relationships/customXml" Target="../ink/ink2548.xml"/><Relationship Id="rId139" Type="http://schemas.openxmlformats.org/officeDocument/2006/relationships/image" Target="../media/image539.png"/><Relationship Id="rId80" Type="http://schemas.openxmlformats.org/officeDocument/2006/relationships/customXml" Target="../ink/ink2521.xml"/><Relationship Id="rId85" Type="http://schemas.openxmlformats.org/officeDocument/2006/relationships/image" Target="../media/image512.png"/><Relationship Id="rId12" Type="http://schemas.openxmlformats.org/officeDocument/2006/relationships/customXml" Target="../ink/ink2487.xml"/><Relationship Id="rId17" Type="http://schemas.openxmlformats.org/officeDocument/2006/relationships/image" Target="../media/image478.png"/><Relationship Id="rId33" Type="http://schemas.openxmlformats.org/officeDocument/2006/relationships/image" Target="../media/image486.png"/><Relationship Id="rId38" Type="http://schemas.openxmlformats.org/officeDocument/2006/relationships/customXml" Target="../ink/ink2500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08" Type="http://schemas.openxmlformats.org/officeDocument/2006/relationships/customXml" Target="../ink/ink2535.xml"/><Relationship Id="rId124" Type="http://schemas.openxmlformats.org/officeDocument/2006/relationships/customXml" Target="../ink/ink2543.xml"/><Relationship Id="rId129" Type="http://schemas.openxmlformats.org/officeDocument/2006/relationships/image" Target="../media/image534.png"/><Relationship Id="rId54" Type="http://schemas.openxmlformats.org/officeDocument/2006/relationships/customXml" Target="../ink/ink2508.xml"/><Relationship Id="rId70" Type="http://schemas.openxmlformats.org/officeDocument/2006/relationships/customXml" Target="../ink/ink2516.xml"/><Relationship Id="rId75" Type="http://schemas.openxmlformats.org/officeDocument/2006/relationships/image" Target="../media/image507.png"/><Relationship Id="rId91" Type="http://schemas.openxmlformats.org/officeDocument/2006/relationships/image" Target="../media/image515.png"/><Relationship Id="rId96" Type="http://schemas.openxmlformats.org/officeDocument/2006/relationships/customXml" Target="../ink/ink2529.xml"/><Relationship Id="rId140" Type="http://schemas.openxmlformats.org/officeDocument/2006/relationships/customXml" Target="../ink/ink255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84.xml"/><Relationship Id="rId23" Type="http://schemas.openxmlformats.org/officeDocument/2006/relationships/image" Target="../media/image481.png"/><Relationship Id="rId28" Type="http://schemas.openxmlformats.org/officeDocument/2006/relationships/customXml" Target="../ink/ink2495.xml"/><Relationship Id="rId49" Type="http://schemas.openxmlformats.org/officeDocument/2006/relationships/image" Target="../media/image494.png"/><Relationship Id="rId114" Type="http://schemas.openxmlformats.org/officeDocument/2006/relationships/customXml" Target="../ink/ink2538.xml"/><Relationship Id="rId119" Type="http://schemas.openxmlformats.org/officeDocument/2006/relationships/image" Target="../media/image529.png"/><Relationship Id="rId44" Type="http://schemas.openxmlformats.org/officeDocument/2006/relationships/customXml" Target="../ink/ink2503.xml"/><Relationship Id="rId60" Type="http://schemas.openxmlformats.org/officeDocument/2006/relationships/customXml" Target="../ink/ink2511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524.xml"/><Relationship Id="rId130" Type="http://schemas.openxmlformats.org/officeDocument/2006/relationships/customXml" Target="../ink/ink2546.xml"/><Relationship Id="rId135" Type="http://schemas.openxmlformats.org/officeDocument/2006/relationships/image" Target="../media/image537.png"/><Relationship Id="rId13" Type="http://schemas.openxmlformats.org/officeDocument/2006/relationships/image" Target="../media/image476.png"/><Relationship Id="rId18" Type="http://schemas.openxmlformats.org/officeDocument/2006/relationships/customXml" Target="../ink/ink2490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498.xml"/><Relationship Id="rId50" Type="http://schemas.openxmlformats.org/officeDocument/2006/relationships/customXml" Target="../ink/ink2506.xml"/><Relationship Id="rId55" Type="http://schemas.openxmlformats.org/officeDocument/2006/relationships/image" Target="../media/image497.png"/><Relationship Id="rId76" Type="http://schemas.openxmlformats.org/officeDocument/2006/relationships/customXml" Target="../ink/ink2519.xml"/><Relationship Id="rId97" Type="http://schemas.openxmlformats.org/officeDocument/2006/relationships/image" Target="../media/image518.png"/><Relationship Id="rId104" Type="http://schemas.openxmlformats.org/officeDocument/2006/relationships/customXml" Target="../ink/ink2533.xml"/><Relationship Id="rId120" Type="http://schemas.openxmlformats.org/officeDocument/2006/relationships/customXml" Target="../ink/ink2541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527.xml"/><Relationship Id="rId2" Type="http://schemas.openxmlformats.org/officeDocument/2006/relationships/customXml" Target="../ink/ink2482.xml"/><Relationship Id="rId29" Type="http://schemas.openxmlformats.org/officeDocument/2006/relationships/image" Target="../media/image484.png"/><Relationship Id="rId24" Type="http://schemas.openxmlformats.org/officeDocument/2006/relationships/customXml" Target="../ink/ink2493.xml"/><Relationship Id="rId40" Type="http://schemas.openxmlformats.org/officeDocument/2006/relationships/customXml" Target="../ink/ink2501.xml"/><Relationship Id="rId45" Type="http://schemas.openxmlformats.org/officeDocument/2006/relationships/image" Target="../media/image492.png"/><Relationship Id="rId66" Type="http://schemas.openxmlformats.org/officeDocument/2006/relationships/customXml" Target="../ink/ink2514.xml"/><Relationship Id="rId87" Type="http://schemas.openxmlformats.org/officeDocument/2006/relationships/image" Target="../media/image513.png"/><Relationship Id="rId110" Type="http://schemas.openxmlformats.org/officeDocument/2006/relationships/customXml" Target="../ink/ink2536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549.xml"/><Relationship Id="rId61" Type="http://schemas.openxmlformats.org/officeDocument/2006/relationships/image" Target="../media/image500.png"/><Relationship Id="rId82" Type="http://schemas.openxmlformats.org/officeDocument/2006/relationships/customXml" Target="../ink/ink2522.xml"/><Relationship Id="rId19" Type="http://schemas.openxmlformats.org/officeDocument/2006/relationships/image" Target="../media/image479.png"/><Relationship Id="rId14" Type="http://schemas.openxmlformats.org/officeDocument/2006/relationships/customXml" Target="../ink/ink2488.xml"/><Relationship Id="rId30" Type="http://schemas.openxmlformats.org/officeDocument/2006/relationships/customXml" Target="../ink/ink2496.xml"/><Relationship Id="rId35" Type="http://schemas.openxmlformats.org/officeDocument/2006/relationships/image" Target="../media/image487.png"/><Relationship Id="rId56" Type="http://schemas.openxmlformats.org/officeDocument/2006/relationships/customXml" Target="../ink/ink2509.xml"/><Relationship Id="rId77" Type="http://schemas.openxmlformats.org/officeDocument/2006/relationships/image" Target="../media/image508.png"/><Relationship Id="rId100" Type="http://schemas.openxmlformats.org/officeDocument/2006/relationships/customXml" Target="../ink/ink2531.xml"/><Relationship Id="rId105" Type="http://schemas.openxmlformats.org/officeDocument/2006/relationships/image" Target="../media/image522.png"/><Relationship Id="rId126" Type="http://schemas.openxmlformats.org/officeDocument/2006/relationships/customXml" Target="../ink/ink2544.xml"/><Relationship Id="rId8" Type="http://schemas.openxmlformats.org/officeDocument/2006/relationships/customXml" Target="../ink/ink2485.xml"/><Relationship Id="rId51" Type="http://schemas.openxmlformats.org/officeDocument/2006/relationships/image" Target="../media/image495.png"/><Relationship Id="rId72" Type="http://schemas.openxmlformats.org/officeDocument/2006/relationships/customXml" Target="../ink/ink2517.xml"/><Relationship Id="rId93" Type="http://schemas.openxmlformats.org/officeDocument/2006/relationships/image" Target="../media/image516.png"/><Relationship Id="rId98" Type="http://schemas.openxmlformats.org/officeDocument/2006/relationships/customXml" Target="../ink/ink2530.xml"/><Relationship Id="rId121" Type="http://schemas.openxmlformats.org/officeDocument/2006/relationships/image" Target="../media/image530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504.xml"/><Relationship Id="rId67" Type="http://schemas.openxmlformats.org/officeDocument/2006/relationships/image" Target="../media/image503.png"/><Relationship Id="rId116" Type="http://schemas.openxmlformats.org/officeDocument/2006/relationships/customXml" Target="../ink/ink2539.xml"/><Relationship Id="rId137" Type="http://schemas.openxmlformats.org/officeDocument/2006/relationships/image" Target="../media/image538.png"/><Relationship Id="rId20" Type="http://schemas.openxmlformats.org/officeDocument/2006/relationships/customXml" Target="../ink/ink2491.xml"/><Relationship Id="rId41" Type="http://schemas.openxmlformats.org/officeDocument/2006/relationships/image" Target="../media/image490.png"/><Relationship Id="rId62" Type="http://schemas.openxmlformats.org/officeDocument/2006/relationships/customXml" Target="../ink/ink2512.xml"/><Relationship Id="rId83" Type="http://schemas.openxmlformats.org/officeDocument/2006/relationships/image" Target="../media/image511.png"/><Relationship Id="rId88" Type="http://schemas.openxmlformats.org/officeDocument/2006/relationships/customXml" Target="../ink/ink2525.xml"/><Relationship Id="rId111" Type="http://schemas.openxmlformats.org/officeDocument/2006/relationships/image" Target="../media/image525.png"/><Relationship Id="rId132" Type="http://schemas.openxmlformats.org/officeDocument/2006/relationships/customXml" Target="../ink/ink2547.xml"/><Relationship Id="rId15" Type="http://schemas.openxmlformats.org/officeDocument/2006/relationships/image" Target="../media/image477.png"/><Relationship Id="rId36" Type="http://schemas.openxmlformats.org/officeDocument/2006/relationships/customXml" Target="../ink/ink2499.xml"/><Relationship Id="rId57" Type="http://schemas.openxmlformats.org/officeDocument/2006/relationships/image" Target="../media/image498.png"/><Relationship Id="rId106" Type="http://schemas.openxmlformats.org/officeDocument/2006/relationships/customXml" Target="../ink/ink2534.xml"/><Relationship Id="rId127" Type="http://schemas.openxmlformats.org/officeDocument/2006/relationships/image" Target="../media/image533.png"/><Relationship Id="rId10" Type="http://schemas.openxmlformats.org/officeDocument/2006/relationships/customXml" Target="../ink/ink2486.xml"/><Relationship Id="rId31" Type="http://schemas.openxmlformats.org/officeDocument/2006/relationships/image" Target="../media/image485.png"/><Relationship Id="rId52" Type="http://schemas.openxmlformats.org/officeDocument/2006/relationships/customXml" Target="../ink/ink2507.xml"/><Relationship Id="rId73" Type="http://schemas.openxmlformats.org/officeDocument/2006/relationships/image" Target="../media/image506.png"/><Relationship Id="rId78" Type="http://schemas.openxmlformats.org/officeDocument/2006/relationships/customXml" Target="../ink/ink2520.xml"/><Relationship Id="rId94" Type="http://schemas.openxmlformats.org/officeDocument/2006/relationships/customXml" Target="../ink/ink2528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542.xml"/><Relationship Id="rId4" Type="http://schemas.openxmlformats.org/officeDocument/2006/relationships/customXml" Target="../ink/ink2483.xml"/><Relationship Id="rId9" Type="http://schemas.openxmlformats.org/officeDocument/2006/relationships/image" Target="../media/image472.png"/><Relationship Id="rId26" Type="http://schemas.openxmlformats.org/officeDocument/2006/relationships/customXml" Target="../ink/ink2494.xml"/><Relationship Id="rId47" Type="http://schemas.openxmlformats.org/officeDocument/2006/relationships/image" Target="../media/image493.png"/><Relationship Id="rId68" Type="http://schemas.openxmlformats.org/officeDocument/2006/relationships/customXml" Target="../ink/ink2515.xml"/><Relationship Id="rId89" Type="http://schemas.openxmlformats.org/officeDocument/2006/relationships/image" Target="../media/image514.png"/><Relationship Id="rId112" Type="http://schemas.openxmlformats.org/officeDocument/2006/relationships/customXml" Target="../ink/ink2537.xml"/><Relationship Id="rId133" Type="http://schemas.openxmlformats.org/officeDocument/2006/relationships/image" Target="../media/image536.png"/><Relationship Id="rId16" Type="http://schemas.openxmlformats.org/officeDocument/2006/relationships/customXml" Target="../ink/ink2489.xml"/></Relationships>
</file>

<file path=ppt/slides/_rels/slide6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572.xml"/><Relationship Id="rId63" Type="http://schemas.openxmlformats.org/officeDocument/2006/relationships/image" Target="../media/image501.png"/><Relationship Id="rId84" Type="http://schemas.openxmlformats.org/officeDocument/2006/relationships/customXml" Target="../ink/ink2593.xml"/><Relationship Id="rId138" Type="http://schemas.openxmlformats.org/officeDocument/2006/relationships/customXml" Target="../ink/ink2620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567.xml"/><Relationship Id="rId53" Type="http://schemas.openxmlformats.org/officeDocument/2006/relationships/image" Target="../media/image496.png"/><Relationship Id="rId74" Type="http://schemas.openxmlformats.org/officeDocument/2006/relationships/customXml" Target="../ink/ink2588.xml"/><Relationship Id="rId128" Type="http://schemas.openxmlformats.org/officeDocument/2006/relationships/customXml" Target="../ink/ink2615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22" Type="http://schemas.openxmlformats.org/officeDocument/2006/relationships/customXml" Target="../ink/ink2562.xml"/><Relationship Id="rId27" Type="http://schemas.openxmlformats.org/officeDocument/2006/relationships/image" Target="../media/image483.png"/><Relationship Id="rId43" Type="http://schemas.openxmlformats.org/officeDocument/2006/relationships/image" Target="../media/image491.png"/><Relationship Id="rId48" Type="http://schemas.openxmlformats.org/officeDocument/2006/relationships/customXml" Target="../ink/ink2575.xml"/><Relationship Id="rId64" Type="http://schemas.openxmlformats.org/officeDocument/2006/relationships/customXml" Target="../ink/ink2583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18" Type="http://schemas.openxmlformats.org/officeDocument/2006/relationships/customXml" Target="../ink/ink2610.xml"/><Relationship Id="rId134" Type="http://schemas.openxmlformats.org/officeDocument/2006/relationships/customXml" Target="../ink/ink2618.xml"/><Relationship Id="rId139" Type="http://schemas.openxmlformats.org/officeDocument/2006/relationships/image" Target="../media/image539.png"/><Relationship Id="rId80" Type="http://schemas.openxmlformats.org/officeDocument/2006/relationships/customXml" Target="../ink/ink2591.xml"/><Relationship Id="rId85" Type="http://schemas.openxmlformats.org/officeDocument/2006/relationships/image" Target="../media/image512.png"/><Relationship Id="rId12" Type="http://schemas.openxmlformats.org/officeDocument/2006/relationships/customXml" Target="../ink/ink2557.xml"/><Relationship Id="rId17" Type="http://schemas.openxmlformats.org/officeDocument/2006/relationships/image" Target="../media/image478.png"/><Relationship Id="rId33" Type="http://schemas.openxmlformats.org/officeDocument/2006/relationships/image" Target="../media/image486.png"/><Relationship Id="rId38" Type="http://schemas.openxmlformats.org/officeDocument/2006/relationships/customXml" Target="../ink/ink2570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08" Type="http://schemas.openxmlformats.org/officeDocument/2006/relationships/customXml" Target="../ink/ink2605.xml"/><Relationship Id="rId124" Type="http://schemas.openxmlformats.org/officeDocument/2006/relationships/customXml" Target="../ink/ink2613.xml"/><Relationship Id="rId129" Type="http://schemas.openxmlformats.org/officeDocument/2006/relationships/image" Target="../media/image534.png"/><Relationship Id="rId54" Type="http://schemas.openxmlformats.org/officeDocument/2006/relationships/customXml" Target="../ink/ink2578.xml"/><Relationship Id="rId70" Type="http://schemas.openxmlformats.org/officeDocument/2006/relationships/customXml" Target="../ink/ink2586.xml"/><Relationship Id="rId75" Type="http://schemas.openxmlformats.org/officeDocument/2006/relationships/image" Target="../media/image507.png"/><Relationship Id="rId91" Type="http://schemas.openxmlformats.org/officeDocument/2006/relationships/image" Target="../media/image515.png"/><Relationship Id="rId96" Type="http://schemas.openxmlformats.org/officeDocument/2006/relationships/customXml" Target="../ink/ink2599.xml"/><Relationship Id="rId140" Type="http://schemas.openxmlformats.org/officeDocument/2006/relationships/customXml" Target="../ink/ink2621.xml"/><Relationship Id="rId145" Type="http://schemas.openxmlformats.org/officeDocument/2006/relationships/image" Target="../media/image54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54.xml"/><Relationship Id="rId23" Type="http://schemas.openxmlformats.org/officeDocument/2006/relationships/image" Target="../media/image481.png"/><Relationship Id="rId28" Type="http://schemas.openxmlformats.org/officeDocument/2006/relationships/customXml" Target="../ink/ink2565.xml"/><Relationship Id="rId49" Type="http://schemas.openxmlformats.org/officeDocument/2006/relationships/image" Target="../media/image494.png"/><Relationship Id="rId114" Type="http://schemas.openxmlformats.org/officeDocument/2006/relationships/customXml" Target="../ink/ink2608.xml"/><Relationship Id="rId119" Type="http://schemas.openxmlformats.org/officeDocument/2006/relationships/image" Target="../media/image529.png"/><Relationship Id="rId44" Type="http://schemas.openxmlformats.org/officeDocument/2006/relationships/customXml" Target="../ink/ink2573.xml"/><Relationship Id="rId60" Type="http://schemas.openxmlformats.org/officeDocument/2006/relationships/customXml" Target="../ink/ink2581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594.xml"/><Relationship Id="rId130" Type="http://schemas.openxmlformats.org/officeDocument/2006/relationships/customXml" Target="../ink/ink2616.xml"/><Relationship Id="rId135" Type="http://schemas.openxmlformats.org/officeDocument/2006/relationships/image" Target="../media/image537.png"/><Relationship Id="rId13" Type="http://schemas.openxmlformats.org/officeDocument/2006/relationships/image" Target="../media/image476.png"/><Relationship Id="rId18" Type="http://schemas.openxmlformats.org/officeDocument/2006/relationships/customXml" Target="../ink/ink2560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568.xml"/><Relationship Id="rId50" Type="http://schemas.openxmlformats.org/officeDocument/2006/relationships/customXml" Target="../ink/ink2576.xml"/><Relationship Id="rId55" Type="http://schemas.openxmlformats.org/officeDocument/2006/relationships/image" Target="../media/image497.png"/><Relationship Id="rId76" Type="http://schemas.openxmlformats.org/officeDocument/2006/relationships/customXml" Target="../ink/ink2589.xml"/><Relationship Id="rId97" Type="http://schemas.openxmlformats.org/officeDocument/2006/relationships/image" Target="../media/image518.png"/><Relationship Id="rId104" Type="http://schemas.openxmlformats.org/officeDocument/2006/relationships/customXml" Target="../ink/ink2603.xml"/><Relationship Id="rId120" Type="http://schemas.openxmlformats.org/officeDocument/2006/relationships/customXml" Target="../ink/ink2611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146" Type="http://schemas.openxmlformats.org/officeDocument/2006/relationships/customXml" Target="../ink/ink2624.xml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597.xml"/><Relationship Id="rId2" Type="http://schemas.openxmlformats.org/officeDocument/2006/relationships/customXml" Target="../ink/ink2552.xml"/><Relationship Id="rId29" Type="http://schemas.openxmlformats.org/officeDocument/2006/relationships/image" Target="../media/image484.png"/><Relationship Id="rId24" Type="http://schemas.openxmlformats.org/officeDocument/2006/relationships/customXml" Target="../ink/ink2563.xml"/><Relationship Id="rId40" Type="http://schemas.openxmlformats.org/officeDocument/2006/relationships/customXml" Target="../ink/ink2571.xml"/><Relationship Id="rId45" Type="http://schemas.openxmlformats.org/officeDocument/2006/relationships/image" Target="../media/image492.png"/><Relationship Id="rId66" Type="http://schemas.openxmlformats.org/officeDocument/2006/relationships/customXml" Target="../ink/ink2584.xml"/><Relationship Id="rId87" Type="http://schemas.openxmlformats.org/officeDocument/2006/relationships/image" Target="../media/image513.png"/><Relationship Id="rId110" Type="http://schemas.openxmlformats.org/officeDocument/2006/relationships/customXml" Target="../ink/ink2606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619.xml"/><Relationship Id="rId61" Type="http://schemas.openxmlformats.org/officeDocument/2006/relationships/image" Target="../media/image500.png"/><Relationship Id="rId82" Type="http://schemas.openxmlformats.org/officeDocument/2006/relationships/customXml" Target="../ink/ink2592.xml"/><Relationship Id="rId19" Type="http://schemas.openxmlformats.org/officeDocument/2006/relationships/image" Target="../media/image479.png"/><Relationship Id="rId14" Type="http://schemas.openxmlformats.org/officeDocument/2006/relationships/customXml" Target="../ink/ink2558.xml"/><Relationship Id="rId30" Type="http://schemas.openxmlformats.org/officeDocument/2006/relationships/customXml" Target="../ink/ink2566.xml"/><Relationship Id="rId35" Type="http://schemas.openxmlformats.org/officeDocument/2006/relationships/image" Target="../media/image487.png"/><Relationship Id="rId56" Type="http://schemas.openxmlformats.org/officeDocument/2006/relationships/customXml" Target="../ink/ink2579.xml"/><Relationship Id="rId77" Type="http://schemas.openxmlformats.org/officeDocument/2006/relationships/image" Target="../media/image508.png"/><Relationship Id="rId100" Type="http://schemas.openxmlformats.org/officeDocument/2006/relationships/customXml" Target="../ink/ink2601.xml"/><Relationship Id="rId105" Type="http://schemas.openxmlformats.org/officeDocument/2006/relationships/image" Target="../media/image522.png"/><Relationship Id="rId126" Type="http://schemas.openxmlformats.org/officeDocument/2006/relationships/customXml" Target="../ink/ink2614.xml"/><Relationship Id="rId147" Type="http://schemas.openxmlformats.org/officeDocument/2006/relationships/image" Target="../media/image543.png"/><Relationship Id="rId8" Type="http://schemas.openxmlformats.org/officeDocument/2006/relationships/customXml" Target="../ink/ink2555.xml"/><Relationship Id="rId51" Type="http://schemas.openxmlformats.org/officeDocument/2006/relationships/image" Target="../media/image495.png"/><Relationship Id="rId72" Type="http://schemas.openxmlformats.org/officeDocument/2006/relationships/customXml" Target="../ink/ink2587.xml"/><Relationship Id="rId93" Type="http://schemas.openxmlformats.org/officeDocument/2006/relationships/image" Target="../media/image516.png"/><Relationship Id="rId98" Type="http://schemas.openxmlformats.org/officeDocument/2006/relationships/customXml" Target="../ink/ink2600.xml"/><Relationship Id="rId121" Type="http://schemas.openxmlformats.org/officeDocument/2006/relationships/image" Target="../media/image530.png"/><Relationship Id="rId142" Type="http://schemas.openxmlformats.org/officeDocument/2006/relationships/customXml" Target="../ink/ink2622.xml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574.xml"/><Relationship Id="rId67" Type="http://schemas.openxmlformats.org/officeDocument/2006/relationships/image" Target="../media/image503.png"/><Relationship Id="rId116" Type="http://schemas.openxmlformats.org/officeDocument/2006/relationships/customXml" Target="../ink/ink2609.xml"/><Relationship Id="rId137" Type="http://schemas.openxmlformats.org/officeDocument/2006/relationships/image" Target="../media/image538.png"/><Relationship Id="rId20" Type="http://schemas.openxmlformats.org/officeDocument/2006/relationships/customXml" Target="../ink/ink2561.xml"/><Relationship Id="rId41" Type="http://schemas.openxmlformats.org/officeDocument/2006/relationships/image" Target="../media/image490.png"/><Relationship Id="rId62" Type="http://schemas.openxmlformats.org/officeDocument/2006/relationships/customXml" Target="../ink/ink2582.xml"/><Relationship Id="rId83" Type="http://schemas.openxmlformats.org/officeDocument/2006/relationships/image" Target="../media/image511.png"/><Relationship Id="rId88" Type="http://schemas.openxmlformats.org/officeDocument/2006/relationships/customXml" Target="../ink/ink2595.xml"/><Relationship Id="rId111" Type="http://schemas.openxmlformats.org/officeDocument/2006/relationships/image" Target="../media/image525.png"/><Relationship Id="rId132" Type="http://schemas.openxmlformats.org/officeDocument/2006/relationships/customXml" Target="../ink/ink2617.xml"/><Relationship Id="rId15" Type="http://schemas.openxmlformats.org/officeDocument/2006/relationships/image" Target="../media/image477.png"/><Relationship Id="rId36" Type="http://schemas.openxmlformats.org/officeDocument/2006/relationships/customXml" Target="../ink/ink2569.xml"/><Relationship Id="rId57" Type="http://schemas.openxmlformats.org/officeDocument/2006/relationships/image" Target="../media/image498.png"/><Relationship Id="rId106" Type="http://schemas.openxmlformats.org/officeDocument/2006/relationships/customXml" Target="../ink/ink2604.xml"/><Relationship Id="rId127" Type="http://schemas.openxmlformats.org/officeDocument/2006/relationships/image" Target="../media/image533.png"/><Relationship Id="rId10" Type="http://schemas.openxmlformats.org/officeDocument/2006/relationships/customXml" Target="../ink/ink2556.xml"/><Relationship Id="rId31" Type="http://schemas.openxmlformats.org/officeDocument/2006/relationships/image" Target="../media/image485.png"/><Relationship Id="rId52" Type="http://schemas.openxmlformats.org/officeDocument/2006/relationships/customXml" Target="../ink/ink2577.xml"/><Relationship Id="rId73" Type="http://schemas.openxmlformats.org/officeDocument/2006/relationships/image" Target="../media/image506.png"/><Relationship Id="rId78" Type="http://schemas.openxmlformats.org/officeDocument/2006/relationships/customXml" Target="../ink/ink2590.xml"/><Relationship Id="rId94" Type="http://schemas.openxmlformats.org/officeDocument/2006/relationships/customXml" Target="../ink/ink2598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612.xml"/><Relationship Id="rId143" Type="http://schemas.openxmlformats.org/officeDocument/2006/relationships/image" Target="../media/image541.png"/><Relationship Id="rId148" Type="http://schemas.openxmlformats.org/officeDocument/2006/relationships/customXml" Target="../ink/ink2625.xml"/><Relationship Id="rId4" Type="http://schemas.openxmlformats.org/officeDocument/2006/relationships/customXml" Target="../ink/ink2553.xml"/><Relationship Id="rId9" Type="http://schemas.openxmlformats.org/officeDocument/2006/relationships/image" Target="../media/image472.png"/><Relationship Id="rId26" Type="http://schemas.openxmlformats.org/officeDocument/2006/relationships/customXml" Target="../ink/ink2564.xml"/><Relationship Id="rId47" Type="http://schemas.openxmlformats.org/officeDocument/2006/relationships/image" Target="../media/image493.png"/><Relationship Id="rId68" Type="http://schemas.openxmlformats.org/officeDocument/2006/relationships/customXml" Target="../ink/ink2585.xml"/><Relationship Id="rId89" Type="http://schemas.openxmlformats.org/officeDocument/2006/relationships/image" Target="../media/image514.png"/><Relationship Id="rId112" Type="http://schemas.openxmlformats.org/officeDocument/2006/relationships/customXml" Target="../ink/ink2607.xml"/><Relationship Id="rId133" Type="http://schemas.openxmlformats.org/officeDocument/2006/relationships/image" Target="../media/image536.png"/><Relationship Id="rId16" Type="http://schemas.openxmlformats.org/officeDocument/2006/relationships/customXml" Target="../ink/ink2559.xml"/><Relationship Id="rId37" Type="http://schemas.openxmlformats.org/officeDocument/2006/relationships/image" Target="../media/image488.png"/><Relationship Id="rId58" Type="http://schemas.openxmlformats.org/officeDocument/2006/relationships/customXml" Target="../ink/ink2580.xml"/><Relationship Id="rId79" Type="http://schemas.openxmlformats.org/officeDocument/2006/relationships/image" Target="../media/image509.png"/><Relationship Id="rId102" Type="http://schemas.openxmlformats.org/officeDocument/2006/relationships/customXml" Target="../ink/ink2602.xml"/><Relationship Id="rId123" Type="http://schemas.openxmlformats.org/officeDocument/2006/relationships/image" Target="../media/image531.png"/><Relationship Id="rId144" Type="http://schemas.openxmlformats.org/officeDocument/2006/relationships/customXml" Target="../ink/ink2623.xml"/><Relationship Id="rId90" Type="http://schemas.openxmlformats.org/officeDocument/2006/relationships/customXml" Target="../ink/ink2596.xml"/></Relationships>
</file>

<file path=ppt/slides/_rels/slide6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646.xml"/><Relationship Id="rId63" Type="http://schemas.openxmlformats.org/officeDocument/2006/relationships/image" Target="../media/image501.png"/><Relationship Id="rId84" Type="http://schemas.openxmlformats.org/officeDocument/2006/relationships/customXml" Target="../ink/ink2667.xml"/><Relationship Id="rId138" Type="http://schemas.openxmlformats.org/officeDocument/2006/relationships/customXml" Target="../ink/ink2694.xml"/><Relationship Id="rId159" Type="http://schemas.openxmlformats.org/officeDocument/2006/relationships/image" Target="../media/image549.png"/><Relationship Id="rId170" Type="http://schemas.openxmlformats.org/officeDocument/2006/relationships/customXml" Target="../ink/ink2710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641.xml"/><Relationship Id="rId53" Type="http://schemas.openxmlformats.org/officeDocument/2006/relationships/image" Target="../media/image496.png"/><Relationship Id="rId74" Type="http://schemas.openxmlformats.org/officeDocument/2006/relationships/customXml" Target="../ink/ink2662.xml"/><Relationship Id="rId128" Type="http://schemas.openxmlformats.org/officeDocument/2006/relationships/customXml" Target="../ink/ink2689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160" Type="http://schemas.openxmlformats.org/officeDocument/2006/relationships/customXml" Target="../ink/ink2705.xml"/><Relationship Id="rId22" Type="http://schemas.openxmlformats.org/officeDocument/2006/relationships/customXml" Target="../ink/ink2636.xml"/><Relationship Id="rId43" Type="http://schemas.openxmlformats.org/officeDocument/2006/relationships/image" Target="../media/image491.png"/><Relationship Id="rId64" Type="http://schemas.openxmlformats.org/officeDocument/2006/relationships/customXml" Target="../ink/ink2657.xml"/><Relationship Id="rId118" Type="http://schemas.openxmlformats.org/officeDocument/2006/relationships/customXml" Target="../ink/ink2684.xml"/><Relationship Id="rId139" Type="http://schemas.openxmlformats.org/officeDocument/2006/relationships/image" Target="../media/image539.png"/><Relationship Id="rId85" Type="http://schemas.openxmlformats.org/officeDocument/2006/relationships/image" Target="../media/image512.png"/><Relationship Id="rId150" Type="http://schemas.openxmlformats.org/officeDocument/2006/relationships/customXml" Target="../ink/ink2700.xml"/><Relationship Id="rId171" Type="http://schemas.openxmlformats.org/officeDocument/2006/relationships/image" Target="../media/image555.png"/><Relationship Id="rId12" Type="http://schemas.openxmlformats.org/officeDocument/2006/relationships/customXml" Target="../ink/ink2631.xml"/><Relationship Id="rId33" Type="http://schemas.openxmlformats.org/officeDocument/2006/relationships/image" Target="../media/image486.png"/><Relationship Id="rId108" Type="http://schemas.openxmlformats.org/officeDocument/2006/relationships/customXml" Target="../ink/ink2679.xml"/><Relationship Id="rId129" Type="http://schemas.openxmlformats.org/officeDocument/2006/relationships/image" Target="../media/image534.png"/><Relationship Id="rId54" Type="http://schemas.openxmlformats.org/officeDocument/2006/relationships/customXml" Target="../ink/ink2652.xml"/><Relationship Id="rId70" Type="http://schemas.openxmlformats.org/officeDocument/2006/relationships/customXml" Target="../ink/ink2660.xml"/><Relationship Id="rId75" Type="http://schemas.openxmlformats.org/officeDocument/2006/relationships/image" Target="../media/image507.png"/><Relationship Id="rId91" Type="http://schemas.openxmlformats.org/officeDocument/2006/relationships/image" Target="../media/image515.png"/><Relationship Id="rId96" Type="http://schemas.openxmlformats.org/officeDocument/2006/relationships/customXml" Target="../ink/ink2673.xml"/><Relationship Id="rId140" Type="http://schemas.openxmlformats.org/officeDocument/2006/relationships/customXml" Target="../ink/ink2695.xml"/><Relationship Id="rId145" Type="http://schemas.openxmlformats.org/officeDocument/2006/relationships/image" Target="../media/image542.png"/><Relationship Id="rId161" Type="http://schemas.openxmlformats.org/officeDocument/2006/relationships/image" Target="../media/image550.png"/><Relationship Id="rId166" Type="http://schemas.openxmlformats.org/officeDocument/2006/relationships/customXml" Target="../ink/ink270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28.xml"/><Relationship Id="rId23" Type="http://schemas.openxmlformats.org/officeDocument/2006/relationships/image" Target="../media/image481.png"/><Relationship Id="rId28" Type="http://schemas.openxmlformats.org/officeDocument/2006/relationships/customXml" Target="../ink/ink2639.xml"/><Relationship Id="rId49" Type="http://schemas.openxmlformats.org/officeDocument/2006/relationships/image" Target="../media/image494.png"/><Relationship Id="rId114" Type="http://schemas.openxmlformats.org/officeDocument/2006/relationships/customXml" Target="../ink/ink2682.xml"/><Relationship Id="rId119" Type="http://schemas.openxmlformats.org/officeDocument/2006/relationships/image" Target="../media/image529.png"/><Relationship Id="rId44" Type="http://schemas.openxmlformats.org/officeDocument/2006/relationships/customXml" Target="../ink/ink2647.xml"/><Relationship Id="rId60" Type="http://schemas.openxmlformats.org/officeDocument/2006/relationships/customXml" Target="../ink/ink2655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668.xml"/><Relationship Id="rId130" Type="http://schemas.openxmlformats.org/officeDocument/2006/relationships/customXml" Target="../ink/ink2690.xml"/><Relationship Id="rId135" Type="http://schemas.openxmlformats.org/officeDocument/2006/relationships/image" Target="../media/image537.png"/><Relationship Id="rId151" Type="http://schemas.openxmlformats.org/officeDocument/2006/relationships/image" Target="../media/image545.png"/><Relationship Id="rId156" Type="http://schemas.openxmlformats.org/officeDocument/2006/relationships/customXml" Target="../ink/ink2703.xml"/><Relationship Id="rId13" Type="http://schemas.openxmlformats.org/officeDocument/2006/relationships/image" Target="../media/image476.png"/><Relationship Id="rId18" Type="http://schemas.openxmlformats.org/officeDocument/2006/relationships/customXml" Target="../ink/ink2634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642.xml"/><Relationship Id="rId50" Type="http://schemas.openxmlformats.org/officeDocument/2006/relationships/customXml" Target="../ink/ink2650.xml"/><Relationship Id="rId55" Type="http://schemas.openxmlformats.org/officeDocument/2006/relationships/image" Target="../media/image497.png"/><Relationship Id="rId76" Type="http://schemas.openxmlformats.org/officeDocument/2006/relationships/customXml" Target="../ink/ink2663.xml"/><Relationship Id="rId97" Type="http://schemas.openxmlformats.org/officeDocument/2006/relationships/image" Target="../media/image518.png"/><Relationship Id="rId104" Type="http://schemas.openxmlformats.org/officeDocument/2006/relationships/customXml" Target="../ink/ink2677.xml"/><Relationship Id="rId120" Type="http://schemas.openxmlformats.org/officeDocument/2006/relationships/customXml" Target="../ink/ink2685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146" Type="http://schemas.openxmlformats.org/officeDocument/2006/relationships/customXml" Target="../ink/ink2698.xml"/><Relationship Id="rId167" Type="http://schemas.openxmlformats.org/officeDocument/2006/relationships/image" Target="../media/image553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671.xml"/><Relationship Id="rId162" Type="http://schemas.openxmlformats.org/officeDocument/2006/relationships/customXml" Target="../ink/ink2706.xml"/><Relationship Id="rId2" Type="http://schemas.openxmlformats.org/officeDocument/2006/relationships/customXml" Target="../ink/ink2626.xml"/><Relationship Id="rId29" Type="http://schemas.openxmlformats.org/officeDocument/2006/relationships/image" Target="../media/image484.png"/><Relationship Id="rId24" Type="http://schemas.openxmlformats.org/officeDocument/2006/relationships/customXml" Target="../ink/ink2637.xml"/><Relationship Id="rId40" Type="http://schemas.openxmlformats.org/officeDocument/2006/relationships/customXml" Target="../ink/ink2645.xml"/><Relationship Id="rId45" Type="http://schemas.openxmlformats.org/officeDocument/2006/relationships/image" Target="../media/image492.png"/><Relationship Id="rId66" Type="http://schemas.openxmlformats.org/officeDocument/2006/relationships/customXml" Target="../ink/ink2658.xml"/><Relationship Id="rId87" Type="http://schemas.openxmlformats.org/officeDocument/2006/relationships/image" Target="../media/image513.png"/><Relationship Id="rId110" Type="http://schemas.openxmlformats.org/officeDocument/2006/relationships/customXml" Target="../ink/ink2680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693.xml"/><Relationship Id="rId157" Type="http://schemas.openxmlformats.org/officeDocument/2006/relationships/image" Target="../media/image548.png"/><Relationship Id="rId61" Type="http://schemas.openxmlformats.org/officeDocument/2006/relationships/image" Target="../media/image500.png"/><Relationship Id="rId82" Type="http://schemas.openxmlformats.org/officeDocument/2006/relationships/customXml" Target="../ink/ink2666.xml"/><Relationship Id="rId152" Type="http://schemas.openxmlformats.org/officeDocument/2006/relationships/customXml" Target="../ink/ink2701.xml"/><Relationship Id="rId19" Type="http://schemas.openxmlformats.org/officeDocument/2006/relationships/image" Target="../media/image479.png"/><Relationship Id="rId14" Type="http://schemas.openxmlformats.org/officeDocument/2006/relationships/customXml" Target="../ink/ink2632.xml"/><Relationship Id="rId30" Type="http://schemas.openxmlformats.org/officeDocument/2006/relationships/customXml" Target="../ink/ink2640.xml"/><Relationship Id="rId35" Type="http://schemas.openxmlformats.org/officeDocument/2006/relationships/image" Target="../media/image487.png"/><Relationship Id="rId56" Type="http://schemas.openxmlformats.org/officeDocument/2006/relationships/customXml" Target="../ink/ink2653.xml"/><Relationship Id="rId77" Type="http://schemas.openxmlformats.org/officeDocument/2006/relationships/image" Target="../media/image508.png"/><Relationship Id="rId100" Type="http://schemas.openxmlformats.org/officeDocument/2006/relationships/customXml" Target="../ink/ink2675.xml"/><Relationship Id="rId105" Type="http://schemas.openxmlformats.org/officeDocument/2006/relationships/image" Target="../media/image522.png"/><Relationship Id="rId126" Type="http://schemas.openxmlformats.org/officeDocument/2006/relationships/customXml" Target="../ink/ink2688.xml"/><Relationship Id="rId147" Type="http://schemas.openxmlformats.org/officeDocument/2006/relationships/image" Target="../media/image543.png"/><Relationship Id="rId168" Type="http://schemas.openxmlformats.org/officeDocument/2006/relationships/customXml" Target="../ink/ink2709.xml"/><Relationship Id="rId8" Type="http://schemas.openxmlformats.org/officeDocument/2006/relationships/customXml" Target="../ink/ink2629.xml"/><Relationship Id="rId51" Type="http://schemas.openxmlformats.org/officeDocument/2006/relationships/image" Target="../media/image495.png"/><Relationship Id="rId72" Type="http://schemas.openxmlformats.org/officeDocument/2006/relationships/customXml" Target="../ink/ink2661.xml"/><Relationship Id="rId93" Type="http://schemas.openxmlformats.org/officeDocument/2006/relationships/image" Target="../media/image516.png"/><Relationship Id="rId98" Type="http://schemas.openxmlformats.org/officeDocument/2006/relationships/customXml" Target="../ink/ink2674.xml"/><Relationship Id="rId121" Type="http://schemas.openxmlformats.org/officeDocument/2006/relationships/image" Target="../media/image530.png"/><Relationship Id="rId142" Type="http://schemas.openxmlformats.org/officeDocument/2006/relationships/customXml" Target="../ink/ink2696.xml"/><Relationship Id="rId163" Type="http://schemas.openxmlformats.org/officeDocument/2006/relationships/image" Target="../media/image551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648.xml"/><Relationship Id="rId67" Type="http://schemas.openxmlformats.org/officeDocument/2006/relationships/image" Target="../media/image503.png"/><Relationship Id="rId116" Type="http://schemas.openxmlformats.org/officeDocument/2006/relationships/customXml" Target="../ink/ink2683.xml"/><Relationship Id="rId137" Type="http://schemas.openxmlformats.org/officeDocument/2006/relationships/image" Target="../media/image538.png"/><Relationship Id="rId158" Type="http://schemas.openxmlformats.org/officeDocument/2006/relationships/customXml" Target="../ink/ink2704.xml"/><Relationship Id="rId20" Type="http://schemas.openxmlformats.org/officeDocument/2006/relationships/customXml" Target="../ink/ink2635.xml"/><Relationship Id="rId41" Type="http://schemas.openxmlformats.org/officeDocument/2006/relationships/image" Target="../media/image490.png"/><Relationship Id="rId62" Type="http://schemas.openxmlformats.org/officeDocument/2006/relationships/customXml" Target="../ink/ink2656.xml"/><Relationship Id="rId83" Type="http://schemas.openxmlformats.org/officeDocument/2006/relationships/image" Target="../media/image511.png"/><Relationship Id="rId88" Type="http://schemas.openxmlformats.org/officeDocument/2006/relationships/customXml" Target="../ink/ink2669.xml"/><Relationship Id="rId111" Type="http://schemas.openxmlformats.org/officeDocument/2006/relationships/image" Target="../media/image525.png"/><Relationship Id="rId132" Type="http://schemas.openxmlformats.org/officeDocument/2006/relationships/customXml" Target="../ink/ink2691.xml"/><Relationship Id="rId153" Type="http://schemas.openxmlformats.org/officeDocument/2006/relationships/image" Target="../media/image546.png"/><Relationship Id="rId15" Type="http://schemas.openxmlformats.org/officeDocument/2006/relationships/image" Target="../media/image477.png"/><Relationship Id="rId36" Type="http://schemas.openxmlformats.org/officeDocument/2006/relationships/customXml" Target="../ink/ink2643.xml"/><Relationship Id="rId57" Type="http://schemas.openxmlformats.org/officeDocument/2006/relationships/image" Target="../media/image498.png"/><Relationship Id="rId106" Type="http://schemas.openxmlformats.org/officeDocument/2006/relationships/customXml" Target="../ink/ink2678.xml"/><Relationship Id="rId127" Type="http://schemas.openxmlformats.org/officeDocument/2006/relationships/image" Target="../media/image533.png"/><Relationship Id="rId10" Type="http://schemas.openxmlformats.org/officeDocument/2006/relationships/customXml" Target="../ink/ink2630.xml"/><Relationship Id="rId31" Type="http://schemas.openxmlformats.org/officeDocument/2006/relationships/image" Target="../media/image485.png"/><Relationship Id="rId52" Type="http://schemas.openxmlformats.org/officeDocument/2006/relationships/customXml" Target="../ink/ink2651.xml"/><Relationship Id="rId73" Type="http://schemas.openxmlformats.org/officeDocument/2006/relationships/image" Target="../media/image506.png"/><Relationship Id="rId78" Type="http://schemas.openxmlformats.org/officeDocument/2006/relationships/customXml" Target="../ink/ink2664.xml"/><Relationship Id="rId94" Type="http://schemas.openxmlformats.org/officeDocument/2006/relationships/customXml" Target="../ink/ink2672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686.xml"/><Relationship Id="rId143" Type="http://schemas.openxmlformats.org/officeDocument/2006/relationships/image" Target="../media/image541.png"/><Relationship Id="rId148" Type="http://schemas.openxmlformats.org/officeDocument/2006/relationships/customXml" Target="../ink/ink2699.xml"/><Relationship Id="rId164" Type="http://schemas.openxmlformats.org/officeDocument/2006/relationships/customXml" Target="../ink/ink2707.xml"/><Relationship Id="rId169" Type="http://schemas.openxmlformats.org/officeDocument/2006/relationships/image" Target="../media/image554.png"/><Relationship Id="rId4" Type="http://schemas.openxmlformats.org/officeDocument/2006/relationships/customXml" Target="../ink/ink2627.xml"/><Relationship Id="rId9" Type="http://schemas.openxmlformats.org/officeDocument/2006/relationships/image" Target="../media/image472.png"/><Relationship Id="rId26" Type="http://schemas.openxmlformats.org/officeDocument/2006/relationships/customXml" Target="../ink/ink2638.xml"/><Relationship Id="rId47" Type="http://schemas.openxmlformats.org/officeDocument/2006/relationships/image" Target="../media/image493.png"/><Relationship Id="rId68" Type="http://schemas.openxmlformats.org/officeDocument/2006/relationships/customXml" Target="../ink/ink2659.xml"/><Relationship Id="rId89" Type="http://schemas.openxmlformats.org/officeDocument/2006/relationships/image" Target="../media/image514.png"/><Relationship Id="rId112" Type="http://schemas.openxmlformats.org/officeDocument/2006/relationships/customXml" Target="../ink/ink2681.xml"/><Relationship Id="rId133" Type="http://schemas.openxmlformats.org/officeDocument/2006/relationships/image" Target="../media/image536.png"/><Relationship Id="rId154" Type="http://schemas.openxmlformats.org/officeDocument/2006/relationships/customXml" Target="../ink/ink2702.xml"/><Relationship Id="rId16" Type="http://schemas.openxmlformats.org/officeDocument/2006/relationships/customXml" Target="../ink/ink2633.xml"/><Relationship Id="rId37" Type="http://schemas.openxmlformats.org/officeDocument/2006/relationships/image" Target="../media/image488.png"/><Relationship Id="rId58" Type="http://schemas.openxmlformats.org/officeDocument/2006/relationships/customXml" Target="../ink/ink2654.xml"/><Relationship Id="rId79" Type="http://schemas.openxmlformats.org/officeDocument/2006/relationships/image" Target="../media/image509.png"/><Relationship Id="rId102" Type="http://schemas.openxmlformats.org/officeDocument/2006/relationships/customXml" Target="../ink/ink2676.xml"/><Relationship Id="rId123" Type="http://schemas.openxmlformats.org/officeDocument/2006/relationships/image" Target="../media/image531.png"/><Relationship Id="rId144" Type="http://schemas.openxmlformats.org/officeDocument/2006/relationships/customXml" Target="../ink/ink2697.xml"/><Relationship Id="rId90" Type="http://schemas.openxmlformats.org/officeDocument/2006/relationships/customXml" Target="../ink/ink2670.xml"/><Relationship Id="rId165" Type="http://schemas.openxmlformats.org/officeDocument/2006/relationships/image" Target="../media/image552.png"/><Relationship Id="rId27" Type="http://schemas.openxmlformats.org/officeDocument/2006/relationships/image" Target="../media/image483.png"/><Relationship Id="rId48" Type="http://schemas.openxmlformats.org/officeDocument/2006/relationships/customXml" Target="../ink/ink2649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34" Type="http://schemas.openxmlformats.org/officeDocument/2006/relationships/customXml" Target="../ink/ink2692.xml"/><Relationship Id="rId80" Type="http://schemas.openxmlformats.org/officeDocument/2006/relationships/customXml" Target="../ink/ink2665.xml"/><Relationship Id="rId155" Type="http://schemas.openxmlformats.org/officeDocument/2006/relationships/image" Target="../media/image547.png"/><Relationship Id="rId17" Type="http://schemas.openxmlformats.org/officeDocument/2006/relationships/image" Target="../media/image478.png"/><Relationship Id="rId38" Type="http://schemas.openxmlformats.org/officeDocument/2006/relationships/customXml" Target="../ink/ink2644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24" Type="http://schemas.openxmlformats.org/officeDocument/2006/relationships/customXml" Target="../ink/ink2687.xml"/></Relationships>
</file>

<file path=ppt/slides/_rels/slide6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731.xml"/><Relationship Id="rId63" Type="http://schemas.openxmlformats.org/officeDocument/2006/relationships/image" Target="../media/image501.png"/><Relationship Id="rId84" Type="http://schemas.openxmlformats.org/officeDocument/2006/relationships/customXml" Target="../ink/ink2752.xml"/><Relationship Id="rId138" Type="http://schemas.openxmlformats.org/officeDocument/2006/relationships/customXml" Target="../ink/ink2779.xml"/><Relationship Id="rId159" Type="http://schemas.openxmlformats.org/officeDocument/2006/relationships/image" Target="../media/image549.png"/><Relationship Id="rId170" Type="http://schemas.openxmlformats.org/officeDocument/2006/relationships/customXml" Target="../ink/ink2795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726.xml"/><Relationship Id="rId53" Type="http://schemas.openxmlformats.org/officeDocument/2006/relationships/image" Target="../media/image496.png"/><Relationship Id="rId74" Type="http://schemas.openxmlformats.org/officeDocument/2006/relationships/customXml" Target="../ink/ink2747.xml"/><Relationship Id="rId128" Type="http://schemas.openxmlformats.org/officeDocument/2006/relationships/customXml" Target="../ink/ink2774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160" Type="http://schemas.openxmlformats.org/officeDocument/2006/relationships/customXml" Target="../ink/ink2790.xml"/><Relationship Id="rId181" Type="http://schemas.openxmlformats.org/officeDocument/2006/relationships/image" Target="../media/image560.png"/><Relationship Id="rId22" Type="http://schemas.openxmlformats.org/officeDocument/2006/relationships/customXml" Target="../ink/ink2721.xml"/><Relationship Id="rId43" Type="http://schemas.openxmlformats.org/officeDocument/2006/relationships/image" Target="../media/image491.png"/><Relationship Id="rId64" Type="http://schemas.openxmlformats.org/officeDocument/2006/relationships/customXml" Target="../ink/ink2742.xml"/><Relationship Id="rId118" Type="http://schemas.openxmlformats.org/officeDocument/2006/relationships/customXml" Target="../ink/ink2769.xml"/><Relationship Id="rId139" Type="http://schemas.openxmlformats.org/officeDocument/2006/relationships/image" Target="../media/image539.png"/><Relationship Id="rId85" Type="http://schemas.openxmlformats.org/officeDocument/2006/relationships/image" Target="../media/image512.png"/><Relationship Id="rId150" Type="http://schemas.openxmlformats.org/officeDocument/2006/relationships/customXml" Target="../ink/ink2785.xml"/><Relationship Id="rId171" Type="http://schemas.openxmlformats.org/officeDocument/2006/relationships/image" Target="../media/image555.png"/><Relationship Id="rId12" Type="http://schemas.openxmlformats.org/officeDocument/2006/relationships/customXml" Target="../ink/ink2716.xml"/><Relationship Id="rId33" Type="http://schemas.openxmlformats.org/officeDocument/2006/relationships/image" Target="../media/image486.png"/><Relationship Id="rId108" Type="http://schemas.openxmlformats.org/officeDocument/2006/relationships/customXml" Target="../ink/ink2764.xml"/><Relationship Id="rId129" Type="http://schemas.openxmlformats.org/officeDocument/2006/relationships/image" Target="../media/image534.png"/><Relationship Id="rId54" Type="http://schemas.openxmlformats.org/officeDocument/2006/relationships/customXml" Target="../ink/ink2737.xml"/><Relationship Id="rId75" Type="http://schemas.openxmlformats.org/officeDocument/2006/relationships/image" Target="../media/image507.png"/><Relationship Id="rId96" Type="http://schemas.openxmlformats.org/officeDocument/2006/relationships/customXml" Target="../ink/ink2758.xml"/><Relationship Id="rId140" Type="http://schemas.openxmlformats.org/officeDocument/2006/relationships/customXml" Target="../ink/ink2780.xml"/><Relationship Id="rId161" Type="http://schemas.openxmlformats.org/officeDocument/2006/relationships/image" Target="../media/image550.png"/><Relationship Id="rId182" Type="http://schemas.openxmlformats.org/officeDocument/2006/relationships/customXml" Target="../ink/ink2801.xml"/><Relationship Id="rId6" Type="http://schemas.openxmlformats.org/officeDocument/2006/relationships/customXml" Target="../ink/ink2713.xml"/><Relationship Id="rId23" Type="http://schemas.openxmlformats.org/officeDocument/2006/relationships/image" Target="../media/image481.png"/><Relationship Id="rId119" Type="http://schemas.openxmlformats.org/officeDocument/2006/relationships/image" Target="../media/image529.png"/><Relationship Id="rId44" Type="http://schemas.openxmlformats.org/officeDocument/2006/relationships/customXml" Target="../ink/ink2732.xml"/><Relationship Id="rId60" Type="http://schemas.openxmlformats.org/officeDocument/2006/relationships/customXml" Target="../ink/ink2740.xml"/><Relationship Id="rId65" Type="http://schemas.openxmlformats.org/officeDocument/2006/relationships/image" Target="../media/image502.png"/><Relationship Id="rId81" Type="http://schemas.openxmlformats.org/officeDocument/2006/relationships/image" Target="../media/image510.png"/><Relationship Id="rId86" Type="http://schemas.openxmlformats.org/officeDocument/2006/relationships/customXml" Target="../ink/ink2753.xml"/><Relationship Id="rId130" Type="http://schemas.openxmlformats.org/officeDocument/2006/relationships/customXml" Target="../ink/ink2775.xml"/><Relationship Id="rId135" Type="http://schemas.openxmlformats.org/officeDocument/2006/relationships/image" Target="../media/image537.png"/><Relationship Id="rId151" Type="http://schemas.openxmlformats.org/officeDocument/2006/relationships/image" Target="../media/image545.png"/><Relationship Id="rId156" Type="http://schemas.openxmlformats.org/officeDocument/2006/relationships/customXml" Target="../ink/ink2788.xml"/><Relationship Id="rId177" Type="http://schemas.openxmlformats.org/officeDocument/2006/relationships/image" Target="../media/image558.png"/><Relationship Id="rId172" Type="http://schemas.openxmlformats.org/officeDocument/2006/relationships/customXml" Target="../ink/ink2796.xml"/><Relationship Id="rId13" Type="http://schemas.openxmlformats.org/officeDocument/2006/relationships/image" Target="../media/image476.png"/><Relationship Id="rId18" Type="http://schemas.openxmlformats.org/officeDocument/2006/relationships/customXml" Target="../ink/ink2719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727.xml"/><Relationship Id="rId50" Type="http://schemas.openxmlformats.org/officeDocument/2006/relationships/customXml" Target="../ink/ink2735.xml"/><Relationship Id="rId55" Type="http://schemas.openxmlformats.org/officeDocument/2006/relationships/image" Target="../media/image497.png"/><Relationship Id="rId76" Type="http://schemas.openxmlformats.org/officeDocument/2006/relationships/customXml" Target="../ink/ink2748.xml"/><Relationship Id="rId97" Type="http://schemas.openxmlformats.org/officeDocument/2006/relationships/image" Target="../media/image518.png"/><Relationship Id="rId104" Type="http://schemas.openxmlformats.org/officeDocument/2006/relationships/customXml" Target="../ink/ink2762.xml"/><Relationship Id="rId120" Type="http://schemas.openxmlformats.org/officeDocument/2006/relationships/customXml" Target="../ink/ink2770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146" Type="http://schemas.openxmlformats.org/officeDocument/2006/relationships/customXml" Target="../ink/ink2783.xml"/><Relationship Id="rId167" Type="http://schemas.openxmlformats.org/officeDocument/2006/relationships/image" Target="../media/image553.png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756.xml"/><Relationship Id="rId162" Type="http://schemas.openxmlformats.org/officeDocument/2006/relationships/customXml" Target="../ink/ink2791.xml"/><Relationship Id="rId183" Type="http://schemas.openxmlformats.org/officeDocument/2006/relationships/image" Target="../media/image561.png"/><Relationship Id="rId2" Type="http://schemas.openxmlformats.org/officeDocument/2006/relationships/customXml" Target="../ink/ink2711.xml"/><Relationship Id="rId29" Type="http://schemas.openxmlformats.org/officeDocument/2006/relationships/image" Target="../media/image484.png"/><Relationship Id="rId24" Type="http://schemas.openxmlformats.org/officeDocument/2006/relationships/customXml" Target="../ink/ink2722.xml"/><Relationship Id="rId40" Type="http://schemas.openxmlformats.org/officeDocument/2006/relationships/customXml" Target="../ink/ink2730.xml"/><Relationship Id="rId45" Type="http://schemas.openxmlformats.org/officeDocument/2006/relationships/image" Target="../media/image492.png"/><Relationship Id="rId66" Type="http://schemas.openxmlformats.org/officeDocument/2006/relationships/customXml" Target="../ink/ink2743.xml"/><Relationship Id="rId87" Type="http://schemas.openxmlformats.org/officeDocument/2006/relationships/image" Target="../media/image513.png"/><Relationship Id="rId110" Type="http://schemas.openxmlformats.org/officeDocument/2006/relationships/customXml" Target="../ink/ink2765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778.xml"/><Relationship Id="rId157" Type="http://schemas.openxmlformats.org/officeDocument/2006/relationships/image" Target="../media/image548.png"/><Relationship Id="rId178" Type="http://schemas.openxmlformats.org/officeDocument/2006/relationships/customXml" Target="../ink/ink2799.xml"/><Relationship Id="rId61" Type="http://schemas.openxmlformats.org/officeDocument/2006/relationships/image" Target="../media/image500.png"/><Relationship Id="rId82" Type="http://schemas.openxmlformats.org/officeDocument/2006/relationships/customXml" Target="../ink/ink2751.xml"/><Relationship Id="rId152" Type="http://schemas.openxmlformats.org/officeDocument/2006/relationships/customXml" Target="../ink/ink2786.xml"/><Relationship Id="rId173" Type="http://schemas.openxmlformats.org/officeDocument/2006/relationships/image" Target="../media/image556.png"/><Relationship Id="rId19" Type="http://schemas.openxmlformats.org/officeDocument/2006/relationships/image" Target="../media/image479.png"/><Relationship Id="rId14" Type="http://schemas.openxmlformats.org/officeDocument/2006/relationships/customXml" Target="../ink/ink2717.xml"/><Relationship Id="rId30" Type="http://schemas.openxmlformats.org/officeDocument/2006/relationships/customXml" Target="../ink/ink2725.xml"/><Relationship Id="rId35" Type="http://schemas.openxmlformats.org/officeDocument/2006/relationships/image" Target="../media/image487.png"/><Relationship Id="rId56" Type="http://schemas.openxmlformats.org/officeDocument/2006/relationships/customXml" Target="../ink/ink2738.xml"/><Relationship Id="rId77" Type="http://schemas.openxmlformats.org/officeDocument/2006/relationships/image" Target="../media/image508.png"/><Relationship Id="rId100" Type="http://schemas.openxmlformats.org/officeDocument/2006/relationships/customXml" Target="../ink/ink2760.xml"/><Relationship Id="rId105" Type="http://schemas.openxmlformats.org/officeDocument/2006/relationships/image" Target="../media/image522.png"/><Relationship Id="rId126" Type="http://schemas.openxmlformats.org/officeDocument/2006/relationships/customXml" Target="../ink/ink2773.xml"/><Relationship Id="rId147" Type="http://schemas.openxmlformats.org/officeDocument/2006/relationships/image" Target="../media/image543.png"/><Relationship Id="rId168" Type="http://schemas.openxmlformats.org/officeDocument/2006/relationships/customXml" Target="../ink/ink2794.xml"/><Relationship Id="rId8" Type="http://schemas.openxmlformats.org/officeDocument/2006/relationships/customXml" Target="../ink/ink2714.xml"/><Relationship Id="rId51" Type="http://schemas.openxmlformats.org/officeDocument/2006/relationships/image" Target="../media/image495.png"/><Relationship Id="rId72" Type="http://schemas.openxmlformats.org/officeDocument/2006/relationships/customXml" Target="../ink/ink2746.xml"/><Relationship Id="rId93" Type="http://schemas.openxmlformats.org/officeDocument/2006/relationships/image" Target="../media/image516.png"/><Relationship Id="rId98" Type="http://schemas.openxmlformats.org/officeDocument/2006/relationships/customXml" Target="../ink/ink2759.xml"/><Relationship Id="rId121" Type="http://schemas.openxmlformats.org/officeDocument/2006/relationships/image" Target="../media/image530.png"/><Relationship Id="rId142" Type="http://schemas.openxmlformats.org/officeDocument/2006/relationships/customXml" Target="../ink/ink2781.xml"/><Relationship Id="rId163" Type="http://schemas.openxmlformats.org/officeDocument/2006/relationships/image" Target="../media/image551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733.xml"/><Relationship Id="rId67" Type="http://schemas.openxmlformats.org/officeDocument/2006/relationships/image" Target="../media/image503.png"/><Relationship Id="rId116" Type="http://schemas.openxmlformats.org/officeDocument/2006/relationships/customXml" Target="../ink/ink2768.xml"/><Relationship Id="rId137" Type="http://schemas.openxmlformats.org/officeDocument/2006/relationships/image" Target="../media/image538.png"/><Relationship Id="rId158" Type="http://schemas.openxmlformats.org/officeDocument/2006/relationships/customXml" Target="../ink/ink2789.xml"/><Relationship Id="rId20" Type="http://schemas.openxmlformats.org/officeDocument/2006/relationships/customXml" Target="../ink/ink2720.xml"/><Relationship Id="rId41" Type="http://schemas.openxmlformats.org/officeDocument/2006/relationships/image" Target="../media/image490.png"/><Relationship Id="rId62" Type="http://schemas.openxmlformats.org/officeDocument/2006/relationships/customXml" Target="../ink/ink2741.xml"/><Relationship Id="rId83" Type="http://schemas.openxmlformats.org/officeDocument/2006/relationships/image" Target="../media/image511.png"/><Relationship Id="rId88" Type="http://schemas.openxmlformats.org/officeDocument/2006/relationships/customXml" Target="../ink/ink2754.xml"/><Relationship Id="rId111" Type="http://schemas.openxmlformats.org/officeDocument/2006/relationships/image" Target="../media/image525.png"/><Relationship Id="rId132" Type="http://schemas.openxmlformats.org/officeDocument/2006/relationships/customXml" Target="../ink/ink2776.xml"/><Relationship Id="rId153" Type="http://schemas.openxmlformats.org/officeDocument/2006/relationships/image" Target="../media/image546.png"/><Relationship Id="rId174" Type="http://schemas.openxmlformats.org/officeDocument/2006/relationships/customXml" Target="../ink/ink2797.xml"/><Relationship Id="rId179" Type="http://schemas.openxmlformats.org/officeDocument/2006/relationships/image" Target="../media/image559.png"/><Relationship Id="rId15" Type="http://schemas.openxmlformats.org/officeDocument/2006/relationships/image" Target="../media/image477.png"/><Relationship Id="rId36" Type="http://schemas.openxmlformats.org/officeDocument/2006/relationships/customXml" Target="../ink/ink2728.xml"/><Relationship Id="rId57" Type="http://schemas.openxmlformats.org/officeDocument/2006/relationships/image" Target="../media/image498.png"/><Relationship Id="rId106" Type="http://schemas.openxmlformats.org/officeDocument/2006/relationships/customXml" Target="../ink/ink2763.xml"/><Relationship Id="rId127" Type="http://schemas.openxmlformats.org/officeDocument/2006/relationships/image" Target="../media/image533.png"/><Relationship Id="rId10" Type="http://schemas.openxmlformats.org/officeDocument/2006/relationships/customXml" Target="../ink/ink2715.xml"/><Relationship Id="rId31" Type="http://schemas.openxmlformats.org/officeDocument/2006/relationships/image" Target="../media/image485.png"/><Relationship Id="rId52" Type="http://schemas.openxmlformats.org/officeDocument/2006/relationships/customXml" Target="../ink/ink2736.xml"/><Relationship Id="rId73" Type="http://schemas.openxmlformats.org/officeDocument/2006/relationships/image" Target="../media/image506.png"/><Relationship Id="rId78" Type="http://schemas.openxmlformats.org/officeDocument/2006/relationships/customXml" Target="../ink/ink2749.xml"/><Relationship Id="rId94" Type="http://schemas.openxmlformats.org/officeDocument/2006/relationships/customXml" Target="../ink/ink2757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771.xml"/><Relationship Id="rId143" Type="http://schemas.openxmlformats.org/officeDocument/2006/relationships/image" Target="../media/image541.png"/><Relationship Id="rId148" Type="http://schemas.openxmlformats.org/officeDocument/2006/relationships/customXml" Target="../ink/ink2784.xml"/><Relationship Id="rId164" Type="http://schemas.openxmlformats.org/officeDocument/2006/relationships/customXml" Target="../ink/ink2792.xml"/><Relationship Id="rId169" Type="http://schemas.openxmlformats.org/officeDocument/2006/relationships/image" Target="../media/image554.png"/><Relationship Id="rId4" Type="http://schemas.openxmlformats.org/officeDocument/2006/relationships/customXml" Target="../ink/ink2712.xml"/><Relationship Id="rId9" Type="http://schemas.openxmlformats.org/officeDocument/2006/relationships/image" Target="../media/image472.png"/><Relationship Id="rId180" Type="http://schemas.openxmlformats.org/officeDocument/2006/relationships/customXml" Target="../ink/ink2800.xml"/><Relationship Id="rId26" Type="http://schemas.openxmlformats.org/officeDocument/2006/relationships/customXml" Target="../ink/ink2723.xml"/><Relationship Id="rId47" Type="http://schemas.openxmlformats.org/officeDocument/2006/relationships/image" Target="../media/image493.png"/><Relationship Id="rId68" Type="http://schemas.openxmlformats.org/officeDocument/2006/relationships/customXml" Target="../ink/ink2744.xml"/><Relationship Id="rId89" Type="http://schemas.openxmlformats.org/officeDocument/2006/relationships/image" Target="../media/image514.png"/><Relationship Id="rId112" Type="http://schemas.openxmlformats.org/officeDocument/2006/relationships/customXml" Target="../ink/ink2766.xml"/><Relationship Id="rId133" Type="http://schemas.openxmlformats.org/officeDocument/2006/relationships/image" Target="../media/image536.png"/><Relationship Id="rId154" Type="http://schemas.openxmlformats.org/officeDocument/2006/relationships/customXml" Target="../ink/ink2787.xml"/><Relationship Id="rId175" Type="http://schemas.openxmlformats.org/officeDocument/2006/relationships/image" Target="../media/image557.png"/><Relationship Id="rId16" Type="http://schemas.openxmlformats.org/officeDocument/2006/relationships/customXml" Target="../ink/ink2718.xml"/><Relationship Id="rId37" Type="http://schemas.openxmlformats.org/officeDocument/2006/relationships/image" Target="../media/image488.png"/><Relationship Id="rId58" Type="http://schemas.openxmlformats.org/officeDocument/2006/relationships/customXml" Target="../ink/ink2739.xml"/><Relationship Id="rId79" Type="http://schemas.openxmlformats.org/officeDocument/2006/relationships/image" Target="../media/image509.png"/><Relationship Id="rId102" Type="http://schemas.openxmlformats.org/officeDocument/2006/relationships/customXml" Target="../ink/ink2761.xml"/><Relationship Id="rId123" Type="http://schemas.openxmlformats.org/officeDocument/2006/relationships/image" Target="../media/image531.png"/><Relationship Id="rId144" Type="http://schemas.openxmlformats.org/officeDocument/2006/relationships/customXml" Target="../ink/ink2782.xml"/><Relationship Id="rId90" Type="http://schemas.openxmlformats.org/officeDocument/2006/relationships/customXml" Target="../ink/ink2755.xml"/><Relationship Id="rId165" Type="http://schemas.openxmlformats.org/officeDocument/2006/relationships/image" Target="../media/image552.png"/><Relationship Id="rId27" Type="http://schemas.openxmlformats.org/officeDocument/2006/relationships/image" Target="../media/image483.png"/><Relationship Id="rId48" Type="http://schemas.openxmlformats.org/officeDocument/2006/relationships/customXml" Target="../ink/ink2734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34" Type="http://schemas.openxmlformats.org/officeDocument/2006/relationships/customXml" Target="../ink/ink2777.xml"/><Relationship Id="rId80" Type="http://schemas.openxmlformats.org/officeDocument/2006/relationships/customXml" Target="../ink/ink2750.xml"/><Relationship Id="rId155" Type="http://schemas.openxmlformats.org/officeDocument/2006/relationships/image" Target="../media/image547.png"/><Relationship Id="rId176" Type="http://schemas.openxmlformats.org/officeDocument/2006/relationships/customXml" Target="../ink/ink2798.xml"/><Relationship Id="rId17" Type="http://schemas.openxmlformats.org/officeDocument/2006/relationships/image" Target="../media/image478.png"/><Relationship Id="rId38" Type="http://schemas.openxmlformats.org/officeDocument/2006/relationships/customXml" Target="../ink/ink2729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24" Type="http://schemas.openxmlformats.org/officeDocument/2006/relationships/customXml" Target="../ink/ink2772.xml"/><Relationship Id="rId70" Type="http://schemas.openxmlformats.org/officeDocument/2006/relationships/customXml" Target="../ink/ink2745.xml"/><Relationship Id="rId91" Type="http://schemas.openxmlformats.org/officeDocument/2006/relationships/image" Target="../media/image515.png"/><Relationship Id="rId145" Type="http://schemas.openxmlformats.org/officeDocument/2006/relationships/image" Target="../media/image542.png"/><Relationship Id="rId166" Type="http://schemas.openxmlformats.org/officeDocument/2006/relationships/customXml" Target="../ink/ink2793.xml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724.xml"/><Relationship Id="rId49" Type="http://schemas.openxmlformats.org/officeDocument/2006/relationships/image" Target="../media/image494.png"/><Relationship Id="rId114" Type="http://schemas.openxmlformats.org/officeDocument/2006/relationships/customXml" Target="../ink/ink2767.xml"/></Relationships>
</file>

<file path=ppt/slides/_rels/slide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10.png"/><Relationship Id="rId18" Type="http://schemas.openxmlformats.org/officeDocument/2006/relationships/customXml" Target="../ink/ink56.xml"/><Relationship Id="rId26" Type="http://schemas.openxmlformats.org/officeDocument/2006/relationships/customXml" Target="../ink/ink60.xml"/><Relationship Id="rId39" Type="http://schemas.openxmlformats.org/officeDocument/2006/relationships/image" Target="../media/image2110.png"/><Relationship Id="rId21" Type="http://schemas.openxmlformats.org/officeDocument/2006/relationships/image" Target="../media/image1210.png"/><Relationship Id="rId34" Type="http://schemas.openxmlformats.org/officeDocument/2006/relationships/customXml" Target="../ink/ink64.xml"/><Relationship Id="rId42" Type="http://schemas.openxmlformats.org/officeDocument/2006/relationships/customXml" Target="../ink/ink68.xml"/><Relationship Id="rId47" Type="http://schemas.openxmlformats.org/officeDocument/2006/relationships/image" Target="../media/image2510.png"/><Relationship Id="rId50" Type="http://schemas.openxmlformats.org/officeDocument/2006/relationships/customXml" Target="../ink/ink72.xml"/><Relationship Id="rId7" Type="http://schemas.openxmlformats.org/officeDocument/2006/relationships/image" Target="../media/image5100.png"/><Relationship Id="rId2" Type="http://schemas.openxmlformats.org/officeDocument/2006/relationships/customXml" Target="../ink/ink48.xml"/><Relationship Id="rId16" Type="http://schemas.openxmlformats.org/officeDocument/2006/relationships/customXml" Target="../ink/ink55.xml"/><Relationship Id="rId29" Type="http://schemas.openxmlformats.org/officeDocument/2006/relationships/image" Target="../media/image1610.png"/><Relationship Id="rId11" Type="http://schemas.openxmlformats.org/officeDocument/2006/relationships/image" Target="../media/image710.png"/><Relationship Id="rId24" Type="http://schemas.openxmlformats.org/officeDocument/2006/relationships/customXml" Target="../ink/ink59.xml"/><Relationship Id="rId32" Type="http://schemas.openxmlformats.org/officeDocument/2006/relationships/customXml" Target="../ink/ink63.xml"/><Relationship Id="rId37" Type="http://schemas.openxmlformats.org/officeDocument/2006/relationships/image" Target="../media/image2010.png"/><Relationship Id="rId40" Type="http://schemas.openxmlformats.org/officeDocument/2006/relationships/customXml" Target="../ink/ink67.xml"/><Relationship Id="rId45" Type="http://schemas.openxmlformats.org/officeDocument/2006/relationships/image" Target="../media/image241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61.xml"/><Relationship Id="rId36" Type="http://schemas.openxmlformats.org/officeDocument/2006/relationships/customXml" Target="../ink/ink65.xml"/><Relationship Id="rId49" Type="http://schemas.openxmlformats.org/officeDocument/2006/relationships/image" Target="../media/image2610.png"/><Relationship Id="rId10" Type="http://schemas.openxmlformats.org/officeDocument/2006/relationships/customXml" Target="../ink/ink52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4" Type="http://schemas.openxmlformats.org/officeDocument/2006/relationships/customXml" Target="../ink/ink69.xml"/><Relationship Id="rId4" Type="http://schemas.openxmlformats.org/officeDocument/2006/relationships/customXml" Target="../ink/ink49.xml"/><Relationship Id="rId9" Type="http://schemas.openxmlformats.org/officeDocument/2006/relationships/image" Target="../media/image633.png"/><Relationship Id="rId14" Type="http://schemas.openxmlformats.org/officeDocument/2006/relationships/customXml" Target="../ink/ink54.xml"/><Relationship Id="rId22" Type="http://schemas.openxmlformats.org/officeDocument/2006/relationships/customXml" Target="../ink/ink58.xml"/><Relationship Id="rId27" Type="http://schemas.openxmlformats.org/officeDocument/2006/relationships/image" Target="../media/image1510.png"/><Relationship Id="rId30" Type="http://schemas.openxmlformats.org/officeDocument/2006/relationships/customXml" Target="../ink/ink62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71.xml"/><Relationship Id="rId8" Type="http://schemas.openxmlformats.org/officeDocument/2006/relationships/customXml" Target="../ink/ink51.xml"/><Relationship Id="rId51" Type="http://schemas.openxmlformats.org/officeDocument/2006/relationships/image" Target="../media/image27.png"/><Relationship Id="rId3" Type="http://schemas.openxmlformats.org/officeDocument/2006/relationships/image" Target="../media/image3100.png"/><Relationship Id="rId12" Type="http://schemas.openxmlformats.org/officeDocument/2006/relationships/customXml" Target="../ink/ink53.xml"/><Relationship Id="rId17" Type="http://schemas.openxmlformats.org/officeDocument/2006/relationships/image" Target="../media/image1084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66.xml"/><Relationship Id="rId46" Type="http://schemas.openxmlformats.org/officeDocument/2006/relationships/customXml" Target="../ink/ink70.xml"/><Relationship Id="rId20" Type="http://schemas.openxmlformats.org/officeDocument/2006/relationships/customXml" Target="../ink/ink57.xml"/><Relationship Id="rId41" Type="http://schemas.openxmlformats.org/officeDocument/2006/relationships/image" Target="../media/image22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0.xml"/></Relationships>
</file>

<file path=ppt/slides/_rels/slide7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822.xml"/><Relationship Id="rId63" Type="http://schemas.openxmlformats.org/officeDocument/2006/relationships/image" Target="../media/image501.png"/><Relationship Id="rId84" Type="http://schemas.openxmlformats.org/officeDocument/2006/relationships/customXml" Target="../ink/ink2843.xml"/><Relationship Id="rId138" Type="http://schemas.openxmlformats.org/officeDocument/2006/relationships/customXml" Target="../ink/ink2870.xml"/><Relationship Id="rId159" Type="http://schemas.openxmlformats.org/officeDocument/2006/relationships/image" Target="../media/image549.png"/><Relationship Id="rId170" Type="http://schemas.openxmlformats.org/officeDocument/2006/relationships/customXml" Target="../ink/ink2886.xml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817.xml"/><Relationship Id="rId53" Type="http://schemas.openxmlformats.org/officeDocument/2006/relationships/image" Target="../media/image496.png"/><Relationship Id="rId74" Type="http://schemas.openxmlformats.org/officeDocument/2006/relationships/customXml" Target="../ink/ink2838.xml"/><Relationship Id="rId128" Type="http://schemas.openxmlformats.org/officeDocument/2006/relationships/customXml" Target="../ink/ink2865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160" Type="http://schemas.openxmlformats.org/officeDocument/2006/relationships/customXml" Target="../ink/ink2881.xml"/><Relationship Id="rId181" Type="http://schemas.openxmlformats.org/officeDocument/2006/relationships/image" Target="../media/image560.png"/><Relationship Id="rId22" Type="http://schemas.openxmlformats.org/officeDocument/2006/relationships/customXml" Target="../ink/ink2812.xml"/><Relationship Id="rId43" Type="http://schemas.openxmlformats.org/officeDocument/2006/relationships/image" Target="../media/image491.png"/><Relationship Id="rId64" Type="http://schemas.openxmlformats.org/officeDocument/2006/relationships/customXml" Target="../ink/ink2833.xml"/><Relationship Id="rId118" Type="http://schemas.openxmlformats.org/officeDocument/2006/relationships/customXml" Target="../ink/ink2860.xml"/><Relationship Id="rId139" Type="http://schemas.openxmlformats.org/officeDocument/2006/relationships/image" Target="../media/image539.png"/><Relationship Id="rId85" Type="http://schemas.openxmlformats.org/officeDocument/2006/relationships/image" Target="../media/image512.png"/><Relationship Id="rId150" Type="http://schemas.openxmlformats.org/officeDocument/2006/relationships/customXml" Target="../ink/ink2876.xml"/><Relationship Id="rId171" Type="http://schemas.openxmlformats.org/officeDocument/2006/relationships/image" Target="../media/image555.png"/><Relationship Id="rId12" Type="http://schemas.openxmlformats.org/officeDocument/2006/relationships/customXml" Target="../ink/ink2807.xml"/><Relationship Id="rId33" Type="http://schemas.openxmlformats.org/officeDocument/2006/relationships/image" Target="../media/image486.png"/><Relationship Id="rId108" Type="http://schemas.openxmlformats.org/officeDocument/2006/relationships/customXml" Target="../ink/ink2855.xml"/><Relationship Id="rId129" Type="http://schemas.openxmlformats.org/officeDocument/2006/relationships/image" Target="../media/image534.png"/><Relationship Id="rId54" Type="http://schemas.openxmlformats.org/officeDocument/2006/relationships/customXml" Target="../ink/ink2828.xml"/><Relationship Id="rId75" Type="http://schemas.openxmlformats.org/officeDocument/2006/relationships/image" Target="../media/image507.png"/><Relationship Id="rId96" Type="http://schemas.openxmlformats.org/officeDocument/2006/relationships/customXml" Target="../ink/ink2849.xml"/><Relationship Id="rId140" Type="http://schemas.openxmlformats.org/officeDocument/2006/relationships/customXml" Target="../ink/ink2871.xml"/><Relationship Id="rId161" Type="http://schemas.openxmlformats.org/officeDocument/2006/relationships/image" Target="../media/image550.png"/><Relationship Id="rId182" Type="http://schemas.openxmlformats.org/officeDocument/2006/relationships/customXml" Target="../ink/ink2892.xml"/><Relationship Id="rId6" Type="http://schemas.openxmlformats.org/officeDocument/2006/relationships/customXml" Target="../ink/ink2804.xml"/><Relationship Id="rId23" Type="http://schemas.openxmlformats.org/officeDocument/2006/relationships/image" Target="../media/image481.png"/><Relationship Id="rId119" Type="http://schemas.openxmlformats.org/officeDocument/2006/relationships/image" Target="../media/image529.png"/><Relationship Id="rId44" Type="http://schemas.openxmlformats.org/officeDocument/2006/relationships/customXml" Target="../ink/ink2823.xml"/><Relationship Id="rId65" Type="http://schemas.openxmlformats.org/officeDocument/2006/relationships/image" Target="../media/image502.png"/><Relationship Id="rId86" Type="http://schemas.openxmlformats.org/officeDocument/2006/relationships/customXml" Target="../ink/ink2844.xml"/><Relationship Id="rId130" Type="http://schemas.openxmlformats.org/officeDocument/2006/relationships/customXml" Target="../ink/ink2866.xml"/><Relationship Id="rId151" Type="http://schemas.openxmlformats.org/officeDocument/2006/relationships/image" Target="../media/image545.png"/><Relationship Id="rId172" Type="http://schemas.openxmlformats.org/officeDocument/2006/relationships/customXml" Target="../ink/ink2887.xml"/><Relationship Id="rId13" Type="http://schemas.openxmlformats.org/officeDocument/2006/relationships/image" Target="../media/image476.png"/><Relationship Id="rId18" Type="http://schemas.openxmlformats.org/officeDocument/2006/relationships/customXml" Target="../ink/ink2810.xml"/><Relationship Id="rId39" Type="http://schemas.openxmlformats.org/officeDocument/2006/relationships/image" Target="../media/image489.png"/><Relationship Id="rId109" Type="http://schemas.openxmlformats.org/officeDocument/2006/relationships/image" Target="../media/image524.png"/><Relationship Id="rId34" Type="http://schemas.openxmlformats.org/officeDocument/2006/relationships/customXml" Target="../ink/ink2818.xml"/><Relationship Id="rId50" Type="http://schemas.openxmlformats.org/officeDocument/2006/relationships/customXml" Target="../ink/ink2826.xml"/><Relationship Id="rId55" Type="http://schemas.openxmlformats.org/officeDocument/2006/relationships/image" Target="../media/image497.png"/><Relationship Id="rId76" Type="http://schemas.openxmlformats.org/officeDocument/2006/relationships/customXml" Target="../ink/ink2839.xml"/><Relationship Id="rId97" Type="http://schemas.openxmlformats.org/officeDocument/2006/relationships/image" Target="../media/image518.png"/><Relationship Id="rId104" Type="http://schemas.openxmlformats.org/officeDocument/2006/relationships/customXml" Target="../ink/ink2853.xml"/><Relationship Id="rId120" Type="http://schemas.openxmlformats.org/officeDocument/2006/relationships/customXml" Target="../ink/ink2861.xml"/><Relationship Id="rId125" Type="http://schemas.openxmlformats.org/officeDocument/2006/relationships/image" Target="../media/image532.png"/><Relationship Id="rId141" Type="http://schemas.openxmlformats.org/officeDocument/2006/relationships/image" Target="../media/image540.png"/><Relationship Id="rId146" Type="http://schemas.openxmlformats.org/officeDocument/2006/relationships/customXml" Target="../ink/ink2874.xml"/><Relationship Id="rId167" Type="http://schemas.openxmlformats.org/officeDocument/2006/relationships/image" Target="../media/image553.png"/><Relationship Id="rId188" Type="http://schemas.openxmlformats.org/officeDocument/2006/relationships/customXml" Target="../ink/ink2895.xml"/><Relationship Id="rId7" Type="http://schemas.openxmlformats.org/officeDocument/2006/relationships/image" Target="../media/image474.png"/><Relationship Id="rId71" Type="http://schemas.openxmlformats.org/officeDocument/2006/relationships/image" Target="../media/image505.png"/><Relationship Id="rId92" Type="http://schemas.openxmlformats.org/officeDocument/2006/relationships/customXml" Target="../ink/ink2847.xml"/><Relationship Id="rId162" Type="http://schemas.openxmlformats.org/officeDocument/2006/relationships/customXml" Target="../ink/ink2882.xml"/><Relationship Id="rId183" Type="http://schemas.openxmlformats.org/officeDocument/2006/relationships/image" Target="../media/image561.png"/><Relationship Id="rId2" Type="http://schemas.openxmlformats.org/officeDocument/2006/relationships/customXml" Target="../ink/ink2802.xml"/><Relationship Id="rId29" Type="http://schemas.openxmlformats.org/officeDocument/2006/relationships/image" Target="../media/image484.png"/><Relationship Id="rId24" Type="http://schemas.openxmlformats.org/officeDocument/2006/relationships/customXml" Target="../ink/ink2813.xml"/><Relationship Id="rId40" Type="http://schemas.openxmlformats.org/officeDocument/2006/relationships/customXml" Target="../ink/ink2821.xml"/><Relationship Id="rId45" Type="http://schemas.openxmlformats.org/officeDocument/2006/relationships/image" Target="../media/image492.png"/><Relationship Id="rId66" Type="http://schemas.openxmlformats.org/officeDocument/2006/relationships/customXml" Target="../ink/ink2834.xml"/><Relationship Id="rId87" Type="http://schemas.openxmlformats.org/officeDocument/2006/relationships/image" Target="../media/image513.png"/><Relationship Id="rId110" Type="http://schemas.openxmlformats.org/officeDocument/2006/relationships/customXml" Target="../ink/ink2856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869.xml"/><Relationship Id="rId157" Type="http://schemas.openxmlformats.org/officeDocument/2006/relationships/image" Target="../media/image548.png"/><Relationship Id="rId178" Type="http://schemas.openxmlformats.org/officeDocument/2006/relationships/customXml" Target="../ink/ink2890.xml"/><Relationship Id="rId61" Type="http://schemas.openxmlformats.org/officeDocument/2006/relationships/image" Target="../media/image500.png"/><Relationship Id="rId82" Type="http://schemas.openxmlformats.org/officeDocument/2006/relationships/customXml" Target="../ink/ink2842.xml"/><Relationship Id="rId152" Type="http://schemas.openxmlformats.org/officeDocument/2006/relationships/customXml" Target="../ink/ink2877.xml"/><Relationship Id="rId173" Type="http://schemas.openxmlformats.org/officeDocument/2006/relationships/image" Target="../media/image556.png"/><Relationship Id="rId19" Type="http://schemas.openxmlformats.org/officeDocument/2006/relationships/image" Target="../media/image479.png"/><Relationship Id="rId14" Type="http://schemas.openxmlformats.org/officeDocument/2006/relationships/customXml" Target="../ink/ink2808.xml"/><Relationship Id="rId30" Type="http://schemas.openxmlformats.org/officeDocument/2006/relationships/customXml" Target="../ink/ink2816.xml"/><Relationship Id="rId35" Type="http://schemas.openxmlformats.org/officeDocument/2006/relationships/image" Target="../media/image487.png"/><Relationship Id="rId56" Type="http://schemas.openxmlformats.org/officeDocument/2006/relationships/customXml" Target="../ink/ink2829.xml"/><Relationship Id="rId77" Type="http://schemas.openxmlformats.org/officeDocument/2006/relationships/image" Target="../media/image508.png"/><Relationship Id="rId100" Type="http://schemas.openxmlformats.org/officeDocument/2006/relationships/customXml" Target="../ink/ink2851.xml"/><Relationship Id="rId105" Type="http://schemas.openxmlformats.org/officeDocument/2006/relationships/image" Target="../media/image522.png"/><Relationship Id="rId126" Type="http://schemas.openxmlformats.org/officeDocument/2006/relationships/customXml" Target="../ink/ink2864.xml"/><Relationship Id="rId147" Type="http://schemas.openxmlformats.org/officeDocument/2006/relationships/image" Target="../media/image543.png"/><Relationship Id="rId168" Type="http://schemas.openxmlformats.org/officeDocument/2006/relationships/customXml" Target="../ink/ink2885.xml"/><Relationship Id="rId8" Type="http://schemas.openxmlformats.org/officeDocument/2006/relationships/customXml" Target="../ink/ink2805.xml"/><Relationship Id="rId51" Type="http://schemas.openxmlformats.org/officeDocument/2006/relationships/image" Target="../media/image495.png"/><Relationship Id="rId72" Type="http://schemas.openxmlformats.org/officeDocument/2006/relationships/customXml" Target="../ink/ink2837.xml"/><Relationship Id="rId93" Type="http://schemas.openxmlformats.org/officeDocument/2006/relationships/image" Target="../media/image516.png"/><Relationship Id="rId98" Type="http://schemas.openxmlformats.org/officeDocument/2006/relationships/customXml" Target="../ink/ink2850.xml"/><Relationship Id="rId121" Type="http://schemas.openxmlformats.org/officeDocument/2006/relationships/image" Target="../media/image530.png"/><Relationship Id="rId142" Type="http://schemas.openxmlformats.org/officeDocument/2006/relationships/customXml" Target="../ink/ink2872.xml"/><Relationship Id="rId163" Type="http://schemas.openxmlformats.org/officeDocument/2006/relationships/image" Target="../media/image551.png"/><Relationship Id="rId184" Type="http://schemas.openxmlformats.org/officeDocument/2006/relationships/customXml" Target="../ink/ink2893.xml"/><Relationship Id="rId189" Type="http://schemas.openxmlformats.org/officeDocument/2006/relationships/image" Target="../media/image564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824.xml"/><Relationship Id="rId67" Type="http://schemas.openxmlformats.org/officeDocument/2006/relationships/image" Target="../media/image503.png"/><Relationship Id="rId116" Type="http://schemas.openxmlformats.org/officeDocument/2006/relationships/customXml" Target="../ink/ink2859.xml"/><Relationship Id="rId137" Type="http://schemas.openxmlformats.org/officeDocument/2006/relationships/image" Target="../media/image538.png"/><Relationship Id="rId158" Type="http://schemas.openxmlformats.org/officeDocument/2006/relationships/customXml" Target="../ink/ink2880.xml"/><Relationship Id="rId20" Type="http://schemas.openxmlformats.org/officeDocument/2006/relationships/customXml" Target="../ink/ink2811.xml"/><Relationship Id="rId41" Type="http://schemas.openxmlformats.org/officeDocument/2006/relationships/image" Target="../media/image490.png"/><Relationship Id="rId62" Type="http://schemas.openxmlformats.org/officeDocument/2006/relationships/customXml" Target="../ink/ink2832.xml"/><Relationship Id="rId83" Type="http://schemas.openxmlformats.org/officeDocument/2006/relationships/image" Target="../media/image511.png"/><Relationship Id="rId88" Type="http://schemas.openxmlformats.org/officeDocument/2006/relationships/customXml" Target="../ink/ink2845.xml"/><Relationship Id="rId111" Type="http://schemas.openxmlformats.org/officeDocument/2006/relationships/image" Target="../media/image525.png"/><Relationship Id="rId132" Type="http://schemas.openxmlformats.org/officeDocument/2006/relationships/customXml" Target="../ink/ink2867.xml"/><Relationship Id="rId153" Type="http://schemas.openxmlformats.org/officeDocument/2006/relationships/image" Target="../media/image546.png"/><Relationship Id="rId174" Type="http://schemas.openxmlformats.org/officeDocument/2006/relationships/customXml" Target="../ink/ink2888.xml"/><Relationship Id="rId179" Type="http://schemas.openxmlformats.org/officeDocument/2006/relationships/image" Target="../media/image559.png"/><Relationship Id="rId15" Type="http://schemas.openxmlformats.org/officeDocument/2006/relationships/image" Target="../media/image477.png"/><Relationship Id="rId36" Type="http://schemas.openxmlformats.org/officeDocument/2006/relationships/customXml" Target="../ink/ink2819.xml"/><Relationship Id="rId57" Type="http://schemas.openxmlformats.org/officeDocument/2006/relationships/image" Target="../media/image498.png"/><Relationship Id="rId106" Type="http://schemas.openxmlformats.org/officeDocument/2006/relationships/customXml" Target="../ink/ink2854.xml"/><Relationship Id="rId127" Type="http://schemas.openxmlformats.org/officeDocument/2006/relationships/image" Target="../media/image533.png"/><Relationship Id="rId10" Type="http://schemas.openxmlformats.org/officeDocument/2006/relationships/customXml" Target="../ink/ink2806.xml"/><Relationship Id="rId31" Type="http://schemas.openxmlformats.org/officeDocument/2006/relationships/image" Target="../media/image485.png"/><Relationship Id="rId52" Type="http://schemas.openxmlformats.org/officeDocument/2006/relationships/customXml" Target="../ink/ink2827.xml"/><Relationship Id="rId73" Type="http://schemas.openxmlformats.org/officeDocument/2006/relationships/image" Target="../media/image506.png"/><Relationship Id="rId78" Type="http://schemas.openxmlformats.org/officeDocument/2006/relationships/customXml" Target="../ink/ink2840.xml"/><Relationship Id="rId94" Type="http://schemas.openxmlformats.org/officeDocument/2006/relationships/customXml" Target="../ink/ink2848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862.xml"/><Relationship Id="rId143" Type="http://schemas.openxmlformats.org/officeDocument/2006/relationships/image" Target="../media/image541.png"/><Relationship Id="rId148" Type="http://schemas.openxmlformats.org/officeDocument/2006/relationships/customXml" Target="../ink/ink2875.xml"/><Relationship Id="rId164" Type="http://schemas.openxmlformats.org/officeDocument/2006/relationships/customXml" Target="../ink/ink2883.xml"/><Relationship Id="rId169" Type="http://schemas.openxmlformats.org/officeDocument/2006/relationships/image" Target="../media/image554.png"/><Relationship Id="rId185" Type="http://schemas.openxmlformats.org/officeDocument/2006/relationships/image" Target="../media/image562.png"/><Relationship Id="rId4" Type="http://schemas.openxmlformats.org/officeDocument/2006/relationships/customXml" Target="../ink/ink2803.xml"/><Relationship Id="rId9" Type="http://schemas.openxmlformats.org/officeDocument/2006/relationships/image" Target="../media/image472.png"/><Relationship Id="rId180" Type="http://schemas.openxmlformats.org/officeDocument/2006/relationships/customXml" Target="../ink/ink2891.xml"/><Relationship Id="rId26" Type="http://schemas.openxmlformats.org/officeDocument/2006/relationships/customXml" Target="../ink/ink2814.xml"/><Relationship Id="rId47" Type="http://schemas.openxmlformats.org/officeDocument/2006/relationships/image" Target="../media/image493.png"/><Relationship Id="rId68" Type="http://schemas.openxmlformats.org/officeDocument/2006/relationships/customXml" Target="../ink/ink2835.xml"/><Relationship Id="rId89" Type="http://schemas.openxmlformats.org/officeDocument/2006/relationships/image" Target="../media/image514.png"/><Relationship Id="rId112" Type="http://schemas.openxmlformats.org/officeDocument/2006/relationships/customXml" Target="../ink/ink2857.xml"/><Relationship Id="rId133" Type="http://schemas.openxmlformats.org/officeDocument/2006/relationships/image" Target="../media/image536.png"/><Relationship Id="rId154" Type="http://schemas.openxmlformats.org/officeDocument/2006/relationships/customXml" Target="../ink/ink2878.xml"/><Relationship Id="rId175" Type="http://schemas.openxmlformats.org/officeDocument/2006/relationships/image" Target="../media/image557.png"/><Relationship Id="rId16" Type="http://schemas.openxmlformats.org/officeDocument/2006/relationships/customXml" Target="../ink/ink2809.xml"/><Relationship Id="rId37" Type="http://schemas.openxmlformats.org/officeDocument/2006/relationships/image" Target="../media/image488.png"/><Relationship Id="rId58" Type="http://schemas.openxmlformats.org/officeDocument/2006/relationships/customXml" Target="../ink/ink2830.xml"/><Relationship Id="rId79" Type="http://schemas.openxmlformats.org/officeDocument/2006/relationships/image" Target="../media/image509.png"/><Relationship Id="rId102" Type="http://schemas.openxmlformats.org/officeDocument/2006/relationships/customXml" Target="../ink/ink2852.xml"/><Relationship Id="rId123" Type="http://schemas.openxmlformats.org/officeDocument/2006/relationships/image" Target="../media/image531.png"/><Relationship Id="rId144" Type="http://schemas.openxmlformats.org/officeDocument/2006/relationships/customXml" Target="../ink/ink2873.xml"/><Relationship Id="rId90" Type="http://schemas.openxmlformats.org/officeDocument/2006/relationships/customXml" Target="../ink/ink2846.xml"/><Relationship Id="rId165" Type="http://schemas.openxmlformats.org/officeDocument/2006/relationships/image" Target="../media/image552.png"/><Relationship Id="rId186" Type="http://schemas.openxmlformats.org/officeDocument/2006/relationships/customXml" Target="../ink/ink2894.xml"/><Relationship Id="rId27" Type="http://schemas.openxmlformats.org/officeDocument/2006/relationships/image" Target="../media/image483.png"/><Relationship Id="rId48" Type="http://schemas.openxmlformats.org/officeDocument/2006/relationships/customXml" Target="../ink/ink2825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34" Type="http://schemas.openxmlformats.org/officeDocument/2006/relationships/customXml" Target="../ink/ink2868.xml"/><Relationship Id="rId80" Type="http://schemas.openxmlformats.org/officeDocument/2006/relationships/customXml" Target="../ink/ink2841.xml"/><Relationship Id="rId155" Type="http://schemas.openxmlformats.org/officeDocument/2006/relationships/image" Target="../media/image547.png"/><Relationship Id="rId176" Type="http://schemas.openxmlformats.org/officeDocument/2006/relationships/customXml" Target="../ink/ink2889.xml"/><Relationship Id="rId17" Type="http://schemas.openxmlformats.org/officeDocument/2006/relationships/image" Target="../media/image478.png"/><Relationship Id="rId38" Type="http://schemas.openxmlformats.org/officeDocument/2006/relationships/customXml" Target="../ink/ink2820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24" Type="http://schemas.openxmlformats.org/officeDocument/2006/relationships/customXml" Target="../ink/ink2863.xml"/><Relationship Id="rId70" Type="http://schemas.openxmlformats.org/officeDocument/2006/relationships/customXml" Target="../ink/ink2836.xml"/><Relationship Id="rId91" Type="http://schemas.openxmlformats.org/officeDocument/2006/relationships/image" Target="../media/image515.png"/><Relationship Id="rId145" Type="http://schemas.openxmlformats.org/officeDocument/2006/relationships/image" Target="../media/image542.png"/><Relationship Id="rId166" Type="http://schemas.openxmlformats.org/officeDocument/2006/relationships/customXml" Target="../ink/ink2884.xml"/><Relationship Id="rId187" Type="http://schemas.openxmlformats.org/officeDocument/2006/relationships/image" Target="../media/image56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815.xml"/><Relationship Id="rId49" Type="http://schemas.openxmlformats.org/officeDocument/2006/relationships/image" Target="../media/image494.png"/><Relationship Id="rId114" Type="http://schemas.openxmlformats.org/officeDocument/2006/relationships/customXml" Target="../ink/ink2858.xml"/><Relationship Id="rId60" Type="http://schemas.openxmlformats.org/officeDocument/2006/relationships/customXml" Target="../ink/ink2831.xml"/><Relationship Id="rId81" Type="http://schemas.openxmlformats.org/officeDocument/2006/relationships/image" Target="../media/image510.png"/><Relationship Id="rId135" Type="http://schemas.openxmlformats.org/officeDocument/2006/relationships/image" Target="../media/image537.png"/><Relationship Id="rId156" Type="http://schemas.openxmlformats.org/officeDocument/2006/relationships/customXml" Target="../ink/ink2879.xml"/><Relationship Id="rId177" Type="http://schemas.openxmlformats.org/officeDocument/2006/relationships/image" Target="../media/image558.png"/></Relationships>
</file>

<file path=ppt/slides/_rels/slide7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528.png"/><Relationship Id="rId21" Type="http://schemas.openxmlformats.org/officeDocument/2006/relationships/image" Target="../media/image480.png"/><Relationship Id="rId42" Type="http://schemas.openxmlformats.org/officeDocument/2006/relationships/customXml" Target="../ink/ink2916.xml"/><Relationship Id="rId63" Type="http://schemas.openxmlformats.org/officeDocument/2006/relationships/image" Target="../media/image501.png"/><Relationship Id="rId84" Type="http://schemas.openxmlformats.org/officeDocument/2006/relationships/customXml" Target="../ink/ink2937.xml"/><Relationship Id="rId138" Type="http://schemas.openxmlformats.org/officeDocument/2006/relationships/customXml" Target="../ink/ink2964.xml"/><Relationship Id="rId159" Type="http://schemas.openxmlformats.org/officeDocument/2006/relationships/image" Target="../media/image549.png"/><Relationship Id="rId170" Type="http://schemas.openxmlformats.org/officeDocument/2006/relationships/customXml" Target="../ink/ink2980.xml"/><Relationship Id="rId191" Type="http://schemas.openxmlformats.org/officeDocument/2006/relationships/image" Target="../media/image565.png"/><Relationship Id="rId205" Type="http://schemas.openxmlformats.org/officeDocument/2006/relationships/image" Target="../media/image572.png"/><Relationship Id="rId107" Type="http://schemas.openxmlformats.org/officeDocument/2006/relationships/image" Target="../media/image523.png"/><Relationship Id="rId11" Type="http://schemas.openxmlformats.org/officeDocument/2006/relationships/image" Target="../media/image475.png"/><Relationship Id="rId32" Type="http://schemas.openxmlformats.org/officeDocument/2006/relationships/customXml" Target="../ink/ink2911.xml"/><Relationship Id="rId53" Type="http://schemas.openxmlformats.org/officeDocument/2006/relationships/image" Target="../media/image496.png"/><Relationship Id="rId74" Type="http://schemas.openxmlformats.org/officeDocument/2006/relationships/customXml" Target="../ink/ink2932.xml"/><Relationship Id="rId128" Type="http://schemas.openxmlformats.org/officeDocument/2006/relationships/customXml" Target="../ink/ink2959.xml"/><Relationship Id="rId149" Type="http://schemas.openxmlformats.org/officeDocument/2006/relationships/image" Target="../media/image544.png"/><Relationship Id="rId5" Type="http://schemas.openxmlformats.org/officeDocument/2006/relationships/image" Target="../media/image473.png"/><Relationship Id="rId95" Type="http://schemas.openxmlformats.org/officeDocument/2006/relationships/image" Target="../media/image517.png"/><Relationship Id="rId160" Type="http://schemas.openxmlformats.org/officeDocument/2006/relationships/customXml" Target="../ink/ink2975.xml"/><Relationship Id="rId181" Type="http://schemas.openxmlformats.org/officeDocument/2006/relationships/image" Target="../media/image560.png"/><Relationship Id="rId22" Type="http://schemas.openxmlformats.org/officeDocument/2006/relationships/customXml" Target="../ink/ink2906.xml"/><Relationship Id="rId43" Type="http://schemas.openxmlformats.org/officeDocument/2006/relationships/image" Target="../media/image491.png"/><Relationship Id="rId64" Type="http://schemas.openxmlformats.org/officeDocument/2006/relationships/customXml" Target="../ink/ink2927.xml"/><Relationship Id="rId118" Type="http://schemas.openxmlformats.org/officeDocument/2006/relationships/customXml" Target="../ink/ink2954.xml"/><Relationship Id="rId139" Type="http://schemas.openxmlformats.org/officeDocument/2006/relationships/image" Target="../media/image539.png"/><Relationship Id="rId85" Type="http://schemas.openxmlformats.org/officeDocument/2006/relationships/image" Target="../media/image512.png"/><Relationship Id="rId150" Type="http://schemas.openxmlformats.org/officeDocument/2006/relationships/customXml" Target="../ink/ink2970.xml"/><Relationship Id="rId171" Type="http://schemas.openxmlformats.org/officeDocument/2006/relationships/image" Target="../media/image555.png"/><Relationship Id="rId192" Type="http://schemas.openxmlformats.org/officeDocument/2006/relationships/customXml" Target="../ink/ink2991.xml"/><Relationship Id="rId206" Type="http://schemas.openxmlformats.org/officeDocument/2006/relationships/customXml" Target="../ink/ink2998.xml"/><Relationship Id="rId12" Type="http://schemas.openxmlformats.org/officeDocument/2006/relationships/customXml" Target="../ink/ink2901.xml"/><Relationship Id="rId33" Type="http://schemas.openxmlformats.org/officeDocument/2006/relationships/image" Target="../media/image486.png"/><Relationship Id="rId108" Type="http://schemas.openxmlformats.org/officeDocument/2006/relationships/customXml" Target="../ink/ink2949.xml"/><Relationship Id="rId129" Type="http://schemas.openxmlformats.org/officeDocument/2006/relationships/image" Target="../media/image534.png"/><Relationship Id="rId54" Type="http://schemas.openxmlformats.org/officeDocument/2006/relationships/customXml" Target="../ink/ink2922.xml"/><Relationship Id="rId75" Type="http://schemas.openxmlformats.org/officeDocument/2006/relationships/image" Target="../media/image507.png"/><Relationship Id="rId96" Type="http://schemas.openxmlformats.org/officeDocument/2006/relationships/customXml" Target="../ink/ink2943.xml"/><Relationship Id="rId140" Type="http://schemas.openxmlformats.org/officeDocument/2006/relationships/customXml" Target="../ink/ink2965.xml"/><Relationship Id="rId161" Type="http://schemas.openxmlformats.org/officeDocument/2006/relationships/image" Target="../media/image550.png"/><Relationship Id="rId182" Type="http://schemas.openxmlformats.org/officeDocument/2006/relationships/customXml" Target="../ink/ink2986.xml"/><Relationship Id="rId6" Type="http://schemas.openxmlformats.org/officeDocument/2006/relationships/customXml" Target="../ink/ink2898.xml"/><Relationship Id="rId23" Type="http://schemas.openxmlformats.org/officeDocument/2006/relationships/image" Target="../media/image481.png"/><Relationship Id="rId119" Type="http://schemas.openxmlformats.org/officeDocument/2006/relationships/image" Target="../media/image529.png"/><Relationship Id="rId44" Type="http://schemas.openxmlformats.org/officeDocument/2006/relationships/customXml" Target="../ink/ink2917.xml"/><Relationship Id="rId65" Type="http://schemas.openxmlformats.org/officeDocument/2006/relationships/image" Target="../media/image502.png"/><Relationship Id="rId86" Type="http://schemas.openxmlformats.org/officeDocument/2006/relationships/customXml" Target="../ink/ink2938.xml"/><Relationship Id="rId130" Type="http://schemas.openxmlformats.org/officeDocument/2006/relationships/customXml" Target="../ink/ink2960.xml"/><Relationship Id="rId151" Type="http://schemas.openxmlformats.org/officeDocument/2006/relationships/image" Target="../media/image545.png"/><Relationship Id="rId172" Type="http://schemas.openxmlformats.org/officeDocument/2006/relationships/customXml" Target="../ink/ink2981.xml"/><Relationship Id="rId193" Type="http://schemas.openxmlformats.org/officeDocument/2006/relationships/image" Target="../media/image566.png"/><Relationship Id="rId207" Type="http://schemas.openxmlformats.org/officeDocument/2006/relationships/image" Target="../media/image573.png"/><Relationship Id="rId13" Type="http://schemas.openxmlformats.org/officeDocument/2006/relationships/image" Target="../media/image476.png"/><Relationship Id="rId109" Type="http://schemas.openxmlformats.org/officeDocument/2006/relationships/image" Target="../media/image524.png"/><Relationship Id="rId34" Type="http://schemas.openxmlformats.org/officeDocument/2006/relationships/customXml" Target="../ink/ink2912.xml"/><Relationship Id="rId55" Type="http://schemas.openxmlformats.org/officeDocument/2006/relationships/image" Target="../media/image497.png"/><Relationship Id="rId76" Type="http://schemas.openxmlformats.org/officeDocument/2006/relationships/customXml" Target="../ink/ink2933.xml"/><Relationship Id="rId97" Type="http://schemas.openxmlformats.org/officeDocument/2006/relationships/image" Target="../media/image518.png"/><Relationship Id="rId120" Type="http://schemas.openxmlformats.org/officeDocument/2006/relationships/customXml" Target="../ink/ink2955.xml"/><Relationship Id="rId141" Type="http://schemas.openxmlformats.org/officeDocument/2006/relationships/image" Target="../media/image540.png"/><Relationship Id="rId7" Type="http://schemas.openxmlformats.org/officeDocument/2006/relationships/image" Target="../media/image474.png"/><Relationship Id="rId162" Type="http://schemas.openxmlformats.org/officeDocument/2006/relationships/customXml" Target="../ink/ink2976.xml"/><Relationship Id="rId183" Type="http://schemas.openxmlformats.org/officeDocument/2006/relationships/image" Target="../media/image561.png"/><Relationship Id="rId24" Type="http://schemas.openxmlformats.org/officeDocument/2006/relationships/customXml" Target="../ink/ink2907.xml"/><Relationship Id="rId40" Type="http://schemas.openxmlformats.org/officeDocument/2006/relationships/customXml" Target="../ink/ink2915.xml"/><Relationship Id="rId45" Type="http://schemas.openxmlformats.org/officeDocument/2006/relationships/image" Target="../media/image492.png"/><Relationship Id="rId66" Type="http://schemas.openxmlformats.org/officeDocument/2006/relationships/customXml" Target="../ink/ink2928.xml"/><Relationship Id="rId87" Type="http://schemas.openxmlformats.org/officeDocument/2006/relationships/image" Target="../media/image513.png"/><Relationship Id="rId110" Type="http://schemas.openxmlformats.org/officeDocument/2006/relationships/customXml" Target="../ink/ink2950.xml"/><Relationship Id="rId115" Type="http://schemas.openxmlformats.org/officeDocument/2006/relationships/image" Target="../media/image527.png"/><Relationship Id="rId131" Type="http://schemas.openxmlformats.org/officeDocument/2006/relationships/image" Target="../media/image535.png"/><Relationship Id="rId136" Type="http://schemas.openxmlformats.org/officeDocument/2006/relationships/customXml" Target="../ink/ink2963.xml"/><Relationship Id="rId157" Type="http://schemas.openxmlformats.org/officeDocument/2006/relationships/image" Target="../media/image548.png"/><Relationship Id="rId178" Type="http://schemas.openxmlformats.org/officeDocument/2006/relationships/customXml" Target="../ink/ink2984.xml"/><Relationship Id="rId61" Type="http://schemas.openxmlformats.org/officeDocument/2006/relationships/image" Target="../media/image500.png"/><Relationship Id="rId82" Type="http://schemas.openxmlformats.org/officeDocument/2006/relationships/customXml" Target="../ink/ink2936.xml"/><Relationship Id="rId152" Type="http://schemas.openxmlformats.org/officeDocument/2006/relationships/customXml" Target="../ink/ink2971.xml"/><Relationship Id="rId173" Type="http://schemas.openxmlformats.org/officeDocument/2006/relationships/image" Target="../media/image556.png"/><Relationship Id="rId194" Type="http://schemas.openxmlformats.org/officeDocument/2006/relationships/customXml" Target="../ink/ink2992.xml"/><Relationship Id="rId199" Type="http://schemas.openxmlformats.org/officeDocument/2006/relationships/image" Target="../media/image569.png"/><Relationship Id="rId203" Type="http://schemas.openxmlformats.org/officeDocument/2006/relationships/image" Target="../media/image571.png"/><Relationship Id="rId19" Type="http://schemas.openxmlformats.org/officeDocument/2006/relationships/image" Target="../media/image479.png"/><Relationship Id="rId14" Type="http://schemas.openxmlformats.org/officeDocument/2006/relationships/customXml" Target="../ink/ink2902.xml"/><Relationship Id="rId30" Type="http://schemas.openxmlformats.org/officeDocument/2006/relationships/customXml" Target="../ink/ink2910.xml"/><Relationship Id="rId35" Type="http://schemas.openxmlformats.org/officeDocument/2006/relationships/image" Target="../media/image487.png"/><Relationship Id="rId56" Type="http://schemas.openxmlformats.org/officeDocument/2006/relationships/customXml" Target="../ink/ink2923.xml"/><Relationship Id="rId77" Type="http://schemas.openxmlformats.org/officeDocument/2006/relationships/image" Target="../media/image508.png"/><Relationship Id="rId100" Type="http://schemas.openxmlformats.org/officeDocument/2006/relationships/customXml" Target="../ink/ink2945.xml"/><Relationship Id="rId105" Type="http://schemas.openxmlformats.org/officeDocument/2006/relationships/image" Target="../media/image522.png"/><Relationship Id="rId126" Type="http://schemas.openxmlformats.org/officeDocument/2006/relationships/customXml" Target="../ink/ink2958.xml"/><Relationship Id="rId147" Type="http://schemas.openxmlformats.org/officeDocument/2006/relationships/image" Target="../media/image543.png"/><Relationship Id="rId168" Type="http://schemas.openxmlformats.org/officeDocument/2006/relationships/customXml" Target="../ink/ink2979.xml"/><Relationship Id="rId8" Type="http://schemas.openxmlformats.org/officeDocument/2006/relationships/customXml" Target="../ink/ink2899.xml"/><Relationship Id="rId51" Type="http://schemas.openxmlformats.org/officeDocument/2006/relationships/image" Target="../media/image495.png"/><Relationship Id="rId72" Type="http://schemas.openxmlformats.org/officeDocument/2006/relationships/customXml" Target="../ink/ink2931.xml"/><Relationship Id="rId93" Type="http://schemas.openxmlformats.org/officeDocument/2006/relationships/image" Target="../media/image516.png"/><Relationship Id="rId98" Type="http://schemas.openxmlformats.org/officeDocument/2006/relationships/customXml" Target="../ink/ink2944.xml"/><Relationship Id="rId121" Type="http://schemas.openxmlformats.org/officeDocument/2006/relationships/image" Target="../media/image530.png"/><Relationship Id="rId142" Type="http://schemas.openxmlformats.org/officeDocument/2006/relationships/customXml" Target="../ink/ink2966.xml"/><Relationship Id="rId163" Type="http://schemas.openxmlformats.org/officeDocument/2006/relationships/image" Target="../media/image551.png"/><Relationship Id="rId184" Type="http://schemas.openxmlformats.org/officeDocument/2006/relationships/customXml" Target="../ink/ink2987.xml"/><Relationship Id="rId189" Type="http://schemas.openxmlformats.org/officeDocument/2006/relationships/image" Target="../media/image564.png"/><Relationship Id="rId3" Type="http://schemas.openxmlformats.org/officeDocument/2006/relationships/image" Target="../media/image471.png"/><Relationship Id="rId25" Type="http://schemas.openxmlformats.org/officeDocument/2006/relationships/image" Target="../media/image482.png"/><Relationship Id="rId46" Type="http://schemas.openxmlformats.org/officeDocument/2006/relationships/customXml" Target="../ink/ink2918.xml"/><Relationship Id="rId67" Type="http://schemas.openxmlformats.org/officeDocument/2006/relationships/image" Target="../media/image503.png"/><Relationship Id="rId116" Type="http://schemas.openxmlformats.org/officeDocument/2006/relationships/customXml" Target="../ink/ink2953.xml"/><Relationship Id="rId137" Type="http://schemas.openxmlformats.org/officeDocument/2006/relationships/image" Target="../media/image538.png"/><Relationship Id="rId158" Type="http://schemas.openxmlformats.org/officeDocument/2006/relationships/customXml" Target="../ink/ink2974.xml"/><Relationship Id="rId20" Type="http://schemas.openxmlformats.org/officeDocument/2006/relationships/customXml" Target="../ink/ink2905.xml"/><Relationship Id="rId41" Type="http://schemas.openxmlformats.org/officeDocument/2006/relationships/image" Target="../media/image490.png"/><Relationship Id="rId62" Type="http://schemas.openxmlformats.org/officeDocument/2006/relationships/customXml" Target="../ink/ink2926.xml"/><Relationship Id="rId83" Type="http://schemas.openxmlformats.org/officeDocument/2006/relationships/image" Target="../media/image511.png"/><Relationship Id="rId88" Type="http://schemas.openxmlformats.org/officeDocument/2006/relationships/customXml" Target="../ink/ink2939.xml"/><Relationship Id="rId111" Type="http://schemas.openxmlformats.org/officeDocument/2006/relationships/image" Target="../media/image525.png"/><Relationship Id="rId132" Type="http://schemas.openxmlformats.org/officeDocument/2006/relationships/customXml" Target="../ink/ink2961.xml"/><Relationship Id="rId153" Type="http://schemas.openxmlformats.org/officeDocument/2006/relationships/image" Target="../media/image546.png"/><Relationship Id="rId174" Type="http://schemas.openxmlformats.org/officeDocument/2006/relationships/customXml" Target="../ink/ink2982.xml"/><Relationship Id="rId179" Type="http://schemas.openxmlformats.org/officeDocument/2006/relationships/image" Target="../media/image559.png"/><Relationship Id="rId195" Type="http://schemas.openxmlformats.org/officeDocument/2006/relationships/image" Target="../media/image567.png"/><Relationship Id="rId190" Type="http://schemas.openxmlformats.org/officeDocument/2006/relationships/customXml" Target="../ink/ink2990.xml"/><Relationship Id="rId204" Type="http://schemas.openxmlformats.org/officeDocument/2006/relationships/customXml" Target="../ink/ink2997.xml"/><Relationship Id="rId15" Type="http://schemas.openxmlformats.org/officeDocument/2006/relationships/image" Target="../media/image477.png"/><Relationship Id="rId36" Type="http://schemas.openxmlformats.org/officeDocument/2006/relationships/customXml" Target="../ink/ink2913.xml"/><Relationship Id="rId57" Type="http://schemas.openxmlformats.org/officeDocument/2006/relationships/image" Target="../media/image498.png"/><Relationship Id="rId106" Type="http://schemas.openxmlformats.org/officeDocument/2006/relationships/customXml" Target="../ink/ink2948.xml"/><Relationship Id="rId127" Type="http://schemas.openxmlformats.org/officeDocument/2006/relationships/image" Target="../media/image533.png"/><Relationship Id="rId10" Type="http://schemas.openxmlformats.org/officeDocument/2006/relationships/customXml" Target="../ink/ink2900.xml"/><Relationship Id="rId31" Type="http://schemas.openxmlformats.org/officeDocument/2006/relationships/image" Target="../media/image485.png"/><Relationship Id="rId52" Type="http://schemas.openxmlformats.org/officeDocument/2006/relationships/customXml" Target="../ink/ink2921.xml"/><Relationship Id="rId73" Type="http://schemas.openxmlformats.org/officeDocument/2006/relationships/image" Target="../media/image506.png"/><Relationship Id="rId78" Type="http://schemas.openxmlformats.org/officeDocument/2006/relationships/customXml" Target="../ink/ink2934.xml"/><Relationship Id="rId94" Type="http://schemas.openxmlformats.org/officeDocument/2006/relationships/customXml" Target="../ink/ink2942.xml"/><Relationship Id="rId99" Type="http://schemas.openxmlformats.org/officeDocument/2006/relationships/image" Target="../media/image519.png"/><Relationship Id="rId101" Type="http://schemas.openxmlformats.org/officeDocument/2006/relationships/image" Target="../media/image520.png"/><Relationship Id="rId122" Type="http://schemas.openxmlformats.org/officeDocument/2006/relationships/customXml" Target="../ink/ink2956.xml"/><Relationship Id="rId143" Type="http://schemas.openxmlformats.org/officeDocument/2006/relationships/image" Target="../media/image541.png"/><Relationship Id="rId148" Type="http://schemas.openxmlformats.org/officeDocument/2006/relationships/customXml" Target="../ink/ink2969.xml"/><Relationship Id="rId164" Type="http://schemas.openxmlformats.org/officeDocument/2006/relationships/customXml" Target="../ink/ink2977.xml"/><Relationship Id="rId169" Type="http://schemas.openxmlformats.org/officeDocument/2006/relationships/image" Target="../media/image554.png"/><Relationship Id="rId185" Type="http://schemas.openxmlformats.org/officeDocument/2006/relationships/image" Target="../media/image562.png"/><Relationship Id="rId4" Type="http://schemas.openxmlformats.org/officeDocument/2006/relationships/customXml" Target="../ink/ink2897.xml"/><Relationship Id="rId9" Type="http://schemas.openxmlformats.org/officeDocument/2006/relationships/image" Target="../media/image472.png"/><Relationship Id="rId180" Type="http://schemas.openxmlformats.org/officeDocument/2006/relationships/customXml" Target="../ink/ink2985.xml"/><Relationship Id="rId26" Type="http://schemas.openxmlformats.org/officeDocument/2006/relationships/customXml" Target="../ink/ink2908.xml"/><Relationship Id="rId47" Type="http://schemas.openxmlformats.org/officeDocument/2006/relationships/image" Target="../media/image493.png"/><Relationship Id="rId68" Type="http://schemas.openxmlformats.org/officeDocument/2006/relationships/customXml" Target="../ink/ink2929.xml"/><Relationship Id="rId89" Type="http://schemas.openxmlformats.org/officeDocument/2006/relationships/image" Target="../media/image514.png"/><Relationship Id="rId112" Type="http://schemas.openxmlformats.org/officeDocument/2006/relationships/customXml" Target="../ink/ink2951.xml"/><Relationship Id="rId133" Type="http://schemas.openxmlformats.org/officeDocument/2006/relationships/image" Target="../media/image536.png"/><Relationship Id="rId154" Type="http://schemas.openxmlformats.org/officeDocument/2006/relationships/customXml" Target="../ink/ink2972.xml"/><Relationship Id="rId175" Type="http://schemas.openxmlformats.org/officeDocument/2006/relationships/image" Target="../media/image557.png"/><Relationship Id="rId196" Type="http://schemas.openxmlformats.org/officeDocument/2006/relationships/customXml" Target="../ink/ink2993.xml"/><Relationship Id="rId200" Type="http://schemas.openxmlformats.org/officeDocument/2006/relationships/customXml" Target="../ink/ink2995.xml"/><Relationship Id="rId16" Type="http://schemas.openxmlformats.org/officeDocument/2006/relationships/customXml" Target="../ink/ink2903.xml"/><Relationship Id="rId37" Type="http://schemas.openxmlformats.org/officeDocument/2006/relationships/image" Target="../media/image488.png"/><Relationship Id="rId58" Type="http://schemas.openxmlformats.org/officeDocument/2006/relationships/customXml" Target="../ink/ink2924.xml"/><Relationship Id="rId79" Type="http://schemas.openxmlformats.org/officeDocument/2006/relationships/image" Target="../media/image509.png"/><Relationship Id="rId102" Type="http://schemas.openxmlformats.org/officeDocument/2006/relationships/customXml" Target="../ink/ink2946.xml"/><Relationship Id="rId123" Type="http://schemas.openxmlformats.org/officeDocument/2006/relationships/image" Target="../media/image531.png"/><Relationship Id="rId144" Type="http://schemas.openxmlformats.org/officeDocument/2006/relationships/customXml" Target="../ink/ink2967.xml"/><Relationship Id="rId90" Type="http://schemas.openxmlformats.org/officeDocument/2006/relationships/customXml" Target="../ink/ink2940.xml"/><Relationship Id="rId165" Type="http://schemas.openxmlformats.org/officeDocument/2006/relationships/image" Target="../media/image552.png"/><Relationship Id="rId186" Type="http://schemas.openxmlformats.org/officeDocument/2006/relationships/customXml" Target="../ink/ink2988.xml"/><Relationship Id="rId27" Type="http://schemas.openxmlformats.org/officeDocument/2006/relationships/image" Target="../media/image483.png"/><Relationship Id="rId48" Type="http://schemas.openxmlformats.org/officeDocument/2006/relationships/customXml" Target="../ink/ink2919.xml"/><Relationship Id="rId69" Type="http://schemas.openxmlformats.org/officeDocument/2006/relationships/image" Target="../media/image504.png"/><Relationship Id="rId113" Type="http://schemas.openxmlformats.org/officeDocument/2006/relationships/image" Target="../media/image526.png"/><Relationship Id="rId134" Type="http://schemas.openxmlformats.org/officeDocument/2006/relationships/customXml" Target="../ink/ink2962.xml"/><Relationship Id="rId80" Type="http://schemas.openxmlformats.org/officeDocument/2006/relationships/customXml" Target="../ink/ink2935.xml"/><Relationship Id="rId155" Type="http://schemas.openxmlformats.org/officeDocument/2006/relationships/image" Target="../media/image547.png"/><Relationship Id="rId176" Type="http://schemas.openxmlformats.org/officeDocument/2006/relationships/customXml" Target="../ink/ink2983.xml"/><Relationship Id="rId197" Type="http://schemas.openxmlformats.org/officeDocument/2006/relationships/image" Target="../media/image568.png"/><Relationship Id="rId201" Type="http://schemas.openxmlformats.org/officeDocument/2006/relationships/image" Target="../media/image570.png"/><Relationship Id="rId17" Type="http://schemas.openxmlformats.org/officeDocument/2006/relationships/image" Target="../media/image478.png"/><Relationship Id="rId38" Type="http://schemas.openxmlformats.org/officeDocument/2006/relationships/customXml" Target="../ink/ink2914.xml"/><Relationship Id="rId59" Type="http://schemas.openxmlformats.org/officeDocument/2006/relationships/image" Target="../media/image499.png"/><Relationship Id="rId103" Type="http://schemas.openxmlformats.org/officeDocument/2006/relationships/image" Target="../media/image521.png"/><Relationship Id="rId124" Type="http://schemas.openxmlformats.org/officeDocument/2006/relationships/customXml" Target="../ink/ink2957.xml"/><Relationship Id="rId70" Type="http://schemas.openxmlformats.org/officeDocument/2006/relationships/customXml" Target="../ink/ink2930.xml"/><Relationship Id="rId91" Type="http://schemas.openxmlformats.org/officeDocument/2006/relationships/image" Target="../media/image515.png"/><Relationship Id="rId145" Type="http://schemas.openxmlformats.org/officeDocument/2006/relationships/image" Target="../media/image542.png"/><Relationship Id="rId166" Type="http://schemas.openxmlformats.org/officeDocument/2006/relationships/customXml" Target="../ink/ink2978.xml"/><Relationship Id="rId187" Type="http://schemas.openxmlformats.org/officeDocument/2006/relationships/image" Target="../media/image563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2909.xml"/><Relationship Id="rId49" Type="http://schemas.openxmlformats.org/officeDocument/2006/relationships/image" Target="../media/image494.png"/><Relationship Id="rId114" Type="http://schemas.openxmlformats.org/officeDocument/2006/relationships/customXml" Target="../ink/ink2952.xml"/><Relationship Id="rId60" Type="http://schemas.openxmlformats.org/officeDocument/2006/relationships/customXml" Target="../ink/ink2925.xml"/><Relationship Id="rId81" Type="http://schemas.openxmlformats.org/officeDocument/2006/relationships/image" Target="../media/image510.png"/><Relationship Id="rId135" Type="http://schemas.openxmlformats.org/officeDocument/2006/relationships/image" Target="../media/image537.png"/><Relationship Id="rId156" Type="http://schemas.openxmlformats.org/officeDocument/2006/relationships/customXml" Target="../ink/ink2973.xml"/><Relationship Id="rId177" Type="http://schemas.openxmlformats.org/officeDocument/2006/relationships/image" Target="../media/image558.png"/><Relationship Id="rId198" Type="http://schemas.openxmlformats.org/officeDocument/2006/relationships/customXml" Target="../ink/ink2994.xml"/><Relationship Id="rId202" Type="http://schemas.openxmlformats.org/officeDocument/2006/relationships/customXml" Target="../ink/ink2996.xml"/><Relationship Id="rId18" Type="http://schemas.openxmlformats.org/officeDocument/2006/relationships/customXml" Target="../ink/ink2904.xml"/><Relationship Id="rId39" Type="http://schemas.openxmlformats.org/officeDocument/2006/relationships/image" Target="../media/image489.png"/><Relationship Id="rId50" Type="http://schemas.openxmlformats.org/officeDocument/2006/relationships/customXml" Target="../ink/ink2920.xml"/><Relationship Id="rId104" Type="http://schemas.openxmlformats.org/officeDocument/2006/relationships/customXml" Target="../ink/ink2947.xml"/><Relationship Id="rId125" Type="http://schemas.openxmlformats.org/officeDocument/2006/relationships/image" Target="../media/image532.png"/><Relationship Id="rId146" Type="http://schemas.openxmlformats.org/officeDocument/2006/relationships/customXml" Target="../ink/ink2968.xml"/><Relationship Id="rId167" Type="http://schemas.openxmlformats.org/officeDocument/2006/relationships/image" Target="../media/image553.png"/><Relationship Id="rId188" Type="http://schemas.openxmlformats.org/officeDocument/2006/relationships/customXml" Target="../ink/ink2989.xml"/><Relationship Id="rId71" Type="http://schemas.openxmlformats.org/officeDocument/2006/relationships/image" Target="../media/image505.png"/><Relationship Id="rId92" Type="http://schemas.openxmlformats.org/officeDocument/2006/relationships/customXml" Target="../ink/ink2941.xml"/><Relationship Id="rId2" Type="http://schemas.openxmlformats.org/officeDocument/2006/relationships/customXml" Target="../ink/ink2896.xml"/><Relationship Id="rId29" Type="http://schemas.openxmlformats.org/officeDocument/2006/relationships/image" Target="../media/image484.png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4.png"/><Relationship Id="rId2" Type="http://schemas.openxmlformats.org/officeDocument/2006/relationships/customXml" Target="../ink/ink2999.xml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03.xml"/><Relationship Id="rId13" Type="http://schemas.openxmlformats.org/officeDocument/2006/relationships/image" Target="../media/image579.png"/><Relationship Id="rId18" Type="http://schemas.openxmlformats.org/officeDocument/2006/relationships/customXml" Target="../ink/ink3008.xml"/><Relationship Id="rId26" Type="http://schemas.openxmlformats.org/officeDocument/2006/relationships/customXml" Target="../ink/ink3012.xml"/><Relationship Id="rId3" Type="http://schemas.openxmlformats.org/officeDocument/2006/relationships/image" Target="../media/image574.png"/><Relationship Id="rId21" Type="http://schemas.openxmlformats.org/officeDocument/2006/relationships/image" Target="../media/image583.png"/><Relationship Id="rId7" Type="http://schemas.openxmlformats.org/officeDocument/2006/relationships/image" Target="../media/image576.png"/><Relationship Id="rId12" Type="http://schemas.openxmlformats.org/officeDocument/2006/relationships/customXml" Target="../ink/ink3005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2" Type="http://schemas.openxmlformats.org/officeDocument/2006/relationships/customXml" Target="../ink/ink3000.xml"/><Relationship Id="rId16" Type="http://schemas.openxmlformats.org/officeDocument/2006/relationships/customXml" Target="../ink/ink3007.xml"/><Relationship Id="rId20" Type="http://schemas.openxmlformats.org/officeDocument/2006/relationships/customXml" Target="../ink/ink300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02.xml"/><Relationship Id="rId11" Type="http://schemas.openxmlformats.org/officeDocument/2006/relationships/image" Target="../media/image578.png"/><Relationship Id="rId24" Type="http://schemas.openxmlformats.org/officeDocument/2006/relationships/customXml" Target="../ink/ink3011.xml"/><Relationship Id="rId5" Type="http://schemas.openxmlformats.org/officeDocument/2006/relationships/image" Target="../media/image575.png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10" Type="http://schemas.openxmlformats.org/officeDocument/2006/relationships/customXml" Target="../ink/ink3004.xml"/><Relationship Id="rId19" Type="http://schemas.openxmlformats.org/officeDocument/2006/relationships/image" Target="../media/image582.png"/><Relationship Id="rId4" Type="http://schemas.openxmlformats.org/officeDocument/2006/relationships/customXml" Target="../ink/ink3001.xml"/><Relationship Id="rId9" Type="http://schemas.openxmlformats.org/officeDocument/2006/relationships/image" Target="../media/image577.png"/><Relationship Id="rId14" Type="http://schemas.openxmlformats.org/officeDocument/2006/relationships/customXml" Target="../ink/ink3006.xml"/><Relationship Id="rId22" Type="http://schemas.openxmlformats.org/officeDocument/2006/relationships/customXml" Target="../ink/ink3010.xml"/><Relationship Id="rId27" Type="http://schemas.openxmlformats.org/officeDocument/2006/relationships/image" Target="../media/image586.png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16.xml"/><Relationship Id="rId13" Type="http://schemas.openxmlformats.org/officeDocument/2006/relationships/image" Target="../media/image579.png"/><Relationship Id="rId18" Type="http://schemas.openxmlformats.org/officeDocument/2006/relationships/customXml" Target="../ink/ink3021.xml"/><Relationship Id="rId26" Type="http://schemas.openxmlformats.org/officeDocument/2006/relationships/customXml" Target="../ink/ink3025.xml"/><Relationship Id="rId3" Type="http://schemas.openxmlformats.org/officeDocument/2006/relationships/image" Target="../media/image574.png"/><Relationship Id="rId21" Type="http://schemas.openxmlformats.org/officeDocument/2006/relationships/image" Target="../media/image583.png"/><Relationship Id="rId7" Type="http://schemas.openxmlformats.org/officeDocument/2006/relationships/image" Target="../media/image576.png"/><Relationship Id="rId12" Type="http://schemas.openxmlformats.org/officeDocument/2006/relationships/customXml" Target="../ink/ink3018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2" Type="http://schemas.openxmlformats.org/officeDocument/2006/relationships/customXml" Target="../ink/ink3013.xml"/><Relationship Id="rId16" Type="http://schemas.openxmlformats.org/officeDocument/2006/relationships/customXml" Target="../ink/ink3020.xml"/><Relationship Id="rId20" Type="http://schemas.openxmlformats.org/officeDocument/2006/relationships/customXml" Target="../ink/ink3022.xml"/><Relationship Id="rId29" Type="http://schemas.openxmlformats.org/officeDocument/2006/relationships/image" Target="../media/image58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15.xml"/><Relationship Id="rId11" Type="http://schemas.openxmlformats.org/officeDocument/2006/relationships/image" Target="../media/image578.png"/><Relationship Id="rId24" Type="http://schemas.openxmlformats.org/officeDocument/2006/relationships/customXml" Target="../ink/ink3024.xml"/><Relationship Id="rId5" Type="http://schemas.openxmlformats.org/officeDocument/2006/relationships/image" Target="../media/image575.png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026.xml"/><Relationship Id="rId10" Type="http://schemas.openxmlformats.org/officeDocument/2006/relationships/customXml" Target="../ink/ink3017.xml"/><Relationship Id="rId19" Type="http://schemas.openxmlformats.org/officeDocument/2006/relationships/image" Target="../media/image582.png"/><Relationship Id="rId4" Type="http://schemas.openxmlformats.org/officeDocument/2006/relationships/customXml" Target="../ink/ink3014.xml"/><Relationship Id="rId9" Type="http://schemas.openxmlformats.org/officeDocument/2006/relationships/image" Target="../media/image577.png"/><Relationship Id="rId14" Type="http://schemas.openxmlformats.org/officeDocument/2006/relationships/customXml" Target="../ink/ink3019.xml"/><Relationship Id="rId22" Type="http://schemas.openxmlformats.org/officeDocument/2006/relationships/customXml" Target="../ink/ink3023.xml"/><Relationship Id="rId27" Type="http://schemas.openxmlformats.org/officeDocument/2006/relationships/image" Target="../media/image586.png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9.png"/><Relationship Id="rId18" Type="http://schemas.openxmlformats.org/officeDocument/2006/relationships/customXml" Target="../ink/ink3035.xml"/><Relationship Id="rId26" Type="http://schemas.openxmlformats.org/officeDocument/2006/relationships/customXml" Target="../ink/ink3039.xml"/><Relationship Id="rId39" Type="http://schemas.openxmlformats.org/officeDocument/2006/relationships/image" Target="../media/image592.png"/><Relationship Id="rId21" Type="http://schemas.openxmlformats.org/officeDocument/2006/relationships/image" Target="../media/image583.png"/><Relationship Id="rId34" Type="http://schemas.openxmlformats.org/officeDocument/2006/relationships/customXml" Target="../ink/ink3043.xml"/><Relationship Id="rId7" Type="http://schemas.openxmlformats.org/officeDocument/2006/relationships/image" Target="../media/image576.png"/><Relationship Id="rId2" Type="http://schemas.openxmlformats.org/officeDocument/2006/relationships/customXml" Target="../ink/ink3027.xml"/><Relationship Id="rId16" Type="http://schemas.openxmlformats.org/officeDocument/2006/relationships/customXml" Target="../ink/ink3034.xml"/><Relationship Id="rId20" Type="http://schemas.openxmlformats.org/officeDocument/2006/relationships/customXml" Target="../ink/ink3036.xml"/><Relationship Id="rId29" Type="http://schemas.openxmlformats.org/officeDocument/2006/relationships/image" Target="../media/image587.png"/><Relationship Id="rId41" Type="http://schemas.openxmlformats.org/officeDocument/2006/relationships/image" Target="../media/image5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29.xml"/><Relationship Id="rId11" Type="http://schemas.openxmlformats.org/officeDocument/2006/relationships/image" Target="../media/image578.png"/><Relationship Id="rId24" Type="http://schemas.openxmlformats.org/officeDocument/2006/relationships/customXml" Target="../ink/ink3038.xml"/><Relationship Id="rId32" Type="http://schemas.openxmlformats.org/officeDocument/2006/relationships/customXml" Target="../ink/ink3042.xml"/><Relationship Id="rId37" Type="http://schemas.openxmlformats.org/officeDocument/2006/relationships/image" Target="../media/image591.png"/><Relationship Id="rId40" Type="http://schemas.openxmlformats.org/officeDocument/2006/relationships/customXml" Target="../ink/ink3046.xml"/><Relationship Id="rId5" Type="http://schemas.openxmlformats.org/officeDocument/2006/relationships/image" Target="../media/image575.png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040.xml"/><Relationship Id="rId36" Type="http://schemas.openxmlformats.org/officeDocument/2006/relationships/customXml" Target="../ink/ink3044.xml"/><Relationship Id="rId10" Type="http://schemas.openxmlformats.org/officeDocument/2006/relationships/customXml" Target="../ink/ink3031.xml"/><Relationship Id="rId19" Type="http://schemas.openxmlformats.org/officeDocument/2006/relationships/image" Target="../media/image582.png"/><Relationship Id="rId31" Type="http://schemas.openxmlformats.org/officeDocument/2006/relationships/image" Target="../media/image588.png"/><Relationship Id="rId4" Type="http://schemas.openxmlformats.org/officeDocument/2006/relationships/customXml" Target="../ink/ink3028.xml"/><Relationship Id="rId9" Type="http://schemas.openxmlformats.org/officeDocument/2006/relationships/image" Target="../media/image577.png"/><Relationship Id="rId14" Type="http://schemas.openxmlformats.org/officeDocument/2006/relationships/customXml" Target="../ink/ink3033.xml"/><Relationship Id="rId22" Type="http://schemas.openxmlformats.org/officeDocument/2006/relationships/customXml" Target="../ink/ink3037.xml"/><Relationship Id="rId27" Type="http://schemas.openxmlformats.org/officeDocument/2006/relationships/image" Target="../media/image586.png"/><Relationship Id="rId30" Type="http://schemas.openxmlformats.org/officeDocument/2006/relationships/customXml" Target="../ink/ink3041.xml"/><Relationship Id="rId35" Type="http://schemas.openxmlformats.org/officeDocument/2006/relationships/image" Target="../media/image590.png"/><Relationship Id="rId8" Type="http://schemas.openxmlformats.org/officeDocument/2006/relationships/customXml" Target="../ink/ink3030.xml"/><Relationship Id="rId3" Type="http://schemas.openxmlformats.org/officeDocument/2006/relationships/image" Target="../media/image574.png"/><Relationship Id="rId12" Type="http://schemas.openxmlformats.org/officeDocument/2006/relationships/customXml" Target="../ink/ink3032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045.xml"/></Relationships>
</file>

<file path=ppt/slides/_rels/slide7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9.png"/><Relationship Id="rId18" Type="http://schemas.openxmlformats.org/officeDocument/2006/relationships/customXml" Target="../ink/ink3055.xml"/><Relationship Id="rId26" Type="http://schemas.openxmlformats.org/officeDocument/2006/relationships/customXml" Target="../ink/ink3059.xml"/><Relationship Id="rId39" Type="http://schemas.openxmlformats.org/officeDocument/2006/relationships/image" Target="../media/image592.png"/><Relationship Id="rId21" Type="http://schemas.openxmlformats.org/officeDocument/2006/relationships/image" Target="../media/image583.png"/><Relationship Id="rId34" Type="http://schemas.openxmlformats.org/officeDocument/2006/relationships/customXml" Target="../ink/ink3063.xml"/><Relationship Id="rId42" Type="http://schemas.openxmlformats.org/officeDocument/2006/relationships/customXml" Target="../ink/ink3067.xml"/><Relationship Id="rId47" Type="http://schemas.openxmlformats.org/officeDocument/2006/relationships/image" Target="../media/image596.png"/><Relationship Id="rId50" Type="http://schemas.openxmlformats.org/officeDocument/2006/relationships/customXml" Target="../ink/ink3071.xml"/><Relationship Id="rId7" Type="http://schemas.openxmlformats.org/officeDocument/2006/relationships/image" Target="../media/image576.png"/><Relationship Id="rId2" Type="http://schemas.openxmlformats.org/officeDocument/2006/relationships/customXml" Target="../ink/ink3047.xml"/><Relationship Id="rId16" Type="http://schemas.openxmlformats.org/officeDocument/2006/relationships/customXml" Target="../ink/ink3054.xml"/><Relationship Id="rId29" Type="http://schemas.openxmlformats.org/officeDocument/2006/relationships/image" Target="../media/image587.png"/><Relationship Id="rId11" Type="http://schemas.openxmlformats.org/officeDocument/2006/relationships/image" Target="../media/image578.png"/><Relationship Id="rId24" Type="http://schemas.openxmlformats.org/officeDocument/2006/relationships/customXml" Target="../ink/ink3058.xml"/><Relationship Id="rId32" Type="http://schemas.openxmlformats.org/officeDocument/2006/relationships/customXml" Target="../ink/ink3062.xml"/><Relationship Id="rId37" Type="http://schemas.openxmlformats.org/officeDocument/2006/relationships/image" Target="../media/image591.png"/><Relationship Id="rId40" Type="http://schemas.openxmlformats.org/officeDocument/2006/relationships/customXml" Target="../ink/ink3066.xml"/><Relationship Id="rId45" Type="http://schemas.openxmlformats.org/officeDocument/2006/relationships/image" Target="../media/image595.png"/><Relationship Id="rId53" Type="http://schemas.openxmlformats.org/officeDocument/2006/relationships/image" Target="../media/image599.png"/><Relationship Id="rId5" Type="http://schemas.openxmlformats.org/officeDocument/2006/relationships/image" Target="../media/image575.png"/><Relationship Id="rId10" Type="http://schemas.openxmlformats.org/officeDocument/2006/relationships/customXml" Target="../ink/ink3051.xml"/><Relationship Id="rId19" Type="http://schemas.openxmlformats.org/officeDocument/2006/relationships/image" Target="../media/image582.png"/><Relationship Id="rId31" Type="http://schemas.openxmlformats.org/officeDocument/2006/relationships/image" Target="../media/image588.png"/><Relationship Id="rId44" Type="http://schemas.openxmlformats.org/officeDocument/2006/relationships/customXml" Target="../ink/ink3068.xml"/><Relationship Id="rId52" Type="http://schemas.openxmlformats.org/officeDocument/2006/relationships/customXml" Target="../ink/ink3072.xml"/><Relationship Id="rId4" Type="http://schemas.openxmlformats.org/officeDocument/2006/relationships/customXml" Target="../ink/ink3048.xml"/><Relationship Id="rId9" Type="http://schemas.openxmlformats.org/officeDocument/2006/relationships/image" Target="../media/image577.png"/><Relationship Id="rId14" Type="http://schemas.openxmlformats.org/officeDocument/2006/relationships/customXml" Target="../ink/ink3053.xml"/><Relationship Id="rId22" Type="http://schemas.openxmlformats.org/officeDocument/2006/relationships/customXml" Target="../ink/ink3057.xml"/><Relationship Id="rId27" Type="http://schemas.openxmlformats.org/officeDocument/2006/relationships/image" Target="../media/image586.png"/><Relationship Id="rId30" Type="http://schemas.openxmlformats.org/officeDocument/2006/relationships/customXml" Target="../ink/ink3061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070.xml"/><Relationship Id="rId8" Type="http://schemas.openxmlformats.org/officeDocument/2006/relationships/customXml" Target="../ink/ink3050.xml"/><Relationship Id="rId51" Type="http://schemas.openxmlformats.org/officeDocument/2006/relationships/image" Target="../media/image598.png"/><Relationship Id="rId3" Type="http://schemas.openxmlformats.org/officeDocument/2006/relationships/image" Target="../media/image574.png"/><Relationship Id="rId12" Type="http://schemas.openxmlformats.org/officeDocument/2006/relationships/customXml" Target="../ink/ink3052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065.xml"/><Relationship Id="rId46" Type="http://schemas.openxmlformats.org/officeDocument/2006/relationships/customXml" Target="../ink/ink3069.xml"/><Relationship Id="rId20" Type="http://schemas.openxmlformats.org/officeDocument/2006/relationships/customXml" Target="../ink/ink3056.xml"/><Relationship Id="rId41" Type="http://schemas.openxmlformats.org/officeDocument/2006/relationships/image" Target="../media/image59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9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060.xml"/><Relationship Id="rId36" Type="http://schemas.openxmlformats.org/officeDocument/2006/relationships/customXml" Target="../ink/ink3064.xml"/><Relationship Id="rId49" Type="http://schemas.openxmlformats.org/officeDocument/2006/relationships/image" Target="../media/image597.png"/></Relationships>
</file>

<file path=ppt/slides/_rels/slide7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9.png"/><Relationship Id="rId18" Type="http://schemas.openxmlformats.org/officeDocument/2006/relationships/customXml" Target="../ink/ink3081.xml"/><Relationship Id="rId26" Type="http://schemas.openxmlformats.org/officeDocument/2006/relationships/customXml" Target="../ink/ink3085.xml"/><Relationship Id="rId39" Type="http://schemas.openxmlformats.org/officeDocument/2006/relationships/image" Target="../media/image592.png"/><Relationship Id="rId21" Type="http://schemas.openxmlformats.org/officeDocument/2006/relationships/image" Target="../media/image583.png"/><Relationship Id="rId34" Type="http://schemas.openxmlformats.org/officeDocument/2006/relationships/customXml" Target="../ink/ink3089.xml"/><Relationship Id="rId42" Type="http://schemas.openxmlformats.org/officeDocument/2006/relationships/customXml" Target="../ink/ink3093.xml"/><Relationship Id="rId47" Type="http://schemas.openxmlformats.org/officeDocument/2006/relationships/image" Target="../media/image596.png"/><Relationship Id="rId50" Type="http://schemas.openxmlformats.org/officeDocument/2006/relationships/customXml" Target="../ink/ink3097.xml"/><Relationship Id="rId55" Type="http://schemas.openxmlformats.org/officeDocument/2006/relationships/image" Target="../media/image600.png"/><Relationship Id="rId7" Type="http://schemas.openxmlformats.org/officeDocument/2006/relationships/image" Target="../media/image576.png"/><Relationship Id="rId2" Type="http://schemas.openxmlformats.org/officeDocument/2006/relationships/customXml" Target="../ink/ink3073.xml"/><Relationship Id="rId16" Type="http://schemas.openxmlformats.org/officeDocument/2006/relationships/customXml" Target="../ink/ink3080.xml"/><Relationship Id="rId29" Type="http://schemas.openxmlformats.org/officeDocument/2006/relationships/image" Target="../media/image587.png"/><Relationship Id="rId11" Type="http://schemas.openxmlformats.org/officeDocument/2006/relationships/image" Target="../media/image578.png"/><Relationship Id="rId24" Type="http://schemas.openxmlformats.org/officeDocument/2006/relationships/customXml" Target="../ink/ink3084.xml"/><Relationship Id="rId32" Type="http://schemas.openxmlformats.org/officeDocument/2006/relationships/customXml" Target="../ink/ink3088.xml"/><Relationship Id="rId37" Type="http://schemas.openxmlformats.org/officeDocument/2006/relationships/image" Target="../media/image591.png"/><Relationship Id="rId40" Type="http://schemas.openxmlformats.org/officeDocument/2006/relationships/customXml" Target="../ink/ink3092.xml"/><Relationship Id="rId45" Type="http://schemas.openxmlformats.org/officeDocument/2006/relationships/image" Target="../media/image595.png"/><Relationship Id="rId53" Type="http://schemas.openxmlformats.org/officeDocument/2006/relationships/image" Target="../media/image599.png"/><Relationship Id="rId5" Type="http://schemas.openxmlformats.org/officeDocument/2006/relationships/image" Target="../media/image575.png"/><Relationship Id="rId19" Type="http://schemas.openxmlformats.org/officeDocument/2006/relationships/image" Target="../media/image582.png"/><Relationship Id="rId4" Type="http://schemas.openxmlformats.org/officeDocument/2006/relationships/customXml" Target="../ink/ink3074.xml"/><Relationship Id="rId9" Type="http://schemas.openxmlformats.org/officeDocument/2006/relationships/image" Target="../media/image577.png"/><Relationship Id="rId14" Type="http://schemas.openxmlformats.org/officeDocument/2006/relationships/customXml" Target="../ink/ink3079.xml"/><Relationship Id="rId22" Type="http://schemas.openxmlformats.org/officeDocument/2006/relationships/customXml" Target="../ink/ink3083.xml"/><Relationship Id="rId27" Type="http://schemas.openxmlformats.org/officeDocument/2006/relationships/image" Target="../media/image586.png"/><Relationship Id="rId30" Type="http://schemas.openxmlformats.org/officeDocument/2006/relationships/customXml" Target="../ink/ink3087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096.xml"/><Relationship Id="rId56" Type="http://schemas.openxmlformats.org/officeDocument/2006/relationships/customXml" Target="../ink/ink3100.xml"/><Relationship Id="rId8" Type="http://schemas.openxmlformats.org/officeDocument/2006/relationships/customXml" Target="../ink/ink3076.xml"/><Relationship Id="rId51" Type="http://schemas.openxmlformats.org/officeDocument/2006/relationships/image" Target="../media/image598.png"/><Relationship Id="rId3" Type="http://schemas.openxmlformats.org/officeDocument/2006/relationships/image" Target="../media/image574.png"/><Relationship Id="rId12" Type="http://schemas.openxmlformats.org/officeDocument/2006/relationships/customXml" Target="../ink/ink3078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091.xml"/><Relationship Id="rId46" Type="http://schemas.openxmlformats.org/officeDocument/2006/relationships/customXml" Target="../ink/ink3095.xml"/><Relationship Id="rId20" Type="http://schemas.openxmlformats.org/officeDocument/2006/relationships/customXml" Target="../ink/ink3082.xml"/><Relationship Id="rId41" Type="http://schemas.openxmlformats.org/officeDocument/2006/relationships/image" Target="../media/image593.png"/><Relationship Id="rId54" Type="http://schemas.openxmlformats.org/officeDocument/2006/relationships/customXml" Target="../ink/ink309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75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086.xml"/><Relationship Id="rId36" Type="http://schemas.openxmlformats.org/officeDocument/2006/relationships/customXml" Target="../ink/ink3090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3077.xml"/><Relationship Id="rId31" Type="http://schemas.openxmlformats.org/officeDocument/2006/relationships/image" Target="../media/image588.png"/><Relationship Id="rId44" Type="http://schemas.openxmlformats.org/officeDocument/2006/relationships/customXml" Target="../ink/ink3094.xml"/><Relationship Id="rId52" Type="http://schemas.openxmlformats.org/officeDocument/2006/relationships/customXml" Target="../ink/ink3098.xml"/></Relationships>
</file>

<file path=ppt/slides/_rels/slide7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13.xml"/><Relationship Id="rId21" Type="http://schemas.openxmlformats.org/officeDocument/2006/relationships/image" Target="../media/image583.png"/><Relationship Id="rId34" Type="http://schemas.openxmlformats.org/officeDocument/2006/relationships/customXml" Target="../ink/ink3117.xml"/><Relationship Id="rId42" Type="http://schemas.openxmlformats.org/officeDocument/2006/relationships/customXml" Target="../ink/ink3121.xml"/><Relationship Id="rId47" Type="http://schemas.openxmlformats.org/officeDocument/2006/relationships/image" Target="../media/image596.png"/><Relationship Id="rId50" Type="http://schemas.openxmlformats.org/officeDocument/2006/relationships/customXml" Target="../ink/ink3125.xml"/><Relationship Id="rId55" Type="http://schemas.openxmlformats.org/officeDocument/2006/relationships/image" Target="../media/image600.png"/><Relationship Id="rId63" Type="http://schemas.openxmlformats.org/officeDocument/2006/relationships/image" Target="../media/image604.png"/><Relationship Id="rId7" Type="http://schemas.openxmlformats.org/officeDocument/2006/relationships/image" Target="../media/image576.png"/><Relationship Id="rId2" Type="http://schemas.openxmlformats.org/officeDocument/2006/relationships/customXml" Target="../ink/ink3101.xml"/><Relationship Id="rId16" Type="http://schemas.openxmlformats.org/officeDocument/2006/relationships/customXml" Target="../ink/ink3108.xml"/><Relationship Id="rId29" Type="http://schemas.openxmlformats.org/officeDocument/2006/relationships/image" Target="../media/image587.png"/><Relationship Id="rId11" Type="http://schemas.openxmlformats.org/officeDocument/2006/relationships/image" Target="../media/image578.png"/><Relationship Id="rId24" Type="http://schemas.openxmlformats.org/officeDocument/2006/relationships/customXml" Target="../ink/ink3112.xml"/><Relationship Id="rId32" Type="http://schemas.openxmlformats.org/officeDocument/2006/relationships/customXml" Target="../ink/ink3116.xml"/><Relationship Id="rId37" Type="http://schemas.openxmlformats.org/officeDocument/2006/relationships/image" Target="../media/image591.png"/><Relationship Id="rId40" Type="http://schemas.openxmlformats.org/officeDocument/2006/relationships/customXml" Target="../ink/ink3120.xml"/><Relationship Id="rId45" Type="http://schemas.openxmlformats.org/officeDocument/2006/relationships/image" Target="../media/image595.png"/><Relationship Id="rId53" Type="http://schemas.openxmlformats.org/officeDocument/2006/relationships/image" Target="../media/image599.png"/><Relationship Id="rId58" Type="http://schemas.openxmlformats.org/officeDocument/2006/relationships/customXml" Target="../ink/ink3129.xml"/><Relationship Id="rId66" Type="http://schemas.openxmlformats.org/officeDocument/2006/relationships/customXml" Target="../ink/ink3133.xml"/><Relationship Id="rId5" Type="http://schemas.openxmlformats.org/officeDocument/2006/relationships/image" Target="../media/image575.png"/><Relationship Id="rId61" Type="http://schemas.openxmlformats.org/officeDocument/2006/relationships/image" Target="../media/image603.png"/><Relationship Id="rId19" Type="http://schemas.openxmlformats.org/officeDocument/2006/relationships/image" Target="../media/image582.png"/><Relationship Id="rId14" Type="http://schemas.openxmlformats.org/officeDocument/2006/relationships/customXml" Target="../ink/ink3107.xml"/><Relationship Id="rId22" Type="http://schemas.openxmlformats.org/officeDocument/2006/relationships/customXml" Target="../ink/ink3111.xml"/><Relationship Id="rId27" Type="http://schemas.openxmlformats.org/officeDocument/2006/relationships/image" Target="../media/image586.png"/><Relationship Id="rId30" Type="http://schemas.openxmlformats.org/officeDocument/2006/relationships/customXml" Target="../ink/ink3115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124.xml"/><Relationship Id="rId56" Type="http://schemas.openxmlformats.org/officeDocument/2006/relationships/customXml" Target="../ink/ink3128.xml"/><Relationship Id="rId64" Type="http://schemas.openxmlformats.org/officeDocument/2006/relationships/customXml" Target="../ink/ink3132.xml"/><Relationship Id="rId8" Type="http://schemas.openxmlformats.org/officeDocument/2006/relationships/customXml" Target="../ink/ink3104.xml"/><Relationship Id="rId51" Type="http://schemas.openxmlformats.org/officeDocument/2006/relationships/image" Target="../media/image598.png"/><Relationship Id="rId3" Type="http://schemas.openxmlformats.org/officeDocument/2006/relationships/image" Target="../media/image574.png"/><Relationship Id="rId12" Type="http://schemas.openxmlformats.org/officeDocument/2006/relationships/customXml" Target="../ink/ink3106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119.xml"/><Relationship Id="rId46" Type="http://schemas.openxmlformats.org/officeDocument/2006/relationships/customXml" Target="../ink/ink3123.xml"/><Relationship Id="rId59" Type="http://schemas.openxmlformats.org/officeDocument/2006/relationships/image" Target="../media/image602.png"/><Relationship Id="rId67" Type="http://schemas.openxmlformats.org/officeDocument/2006/relationships/image" Target="../media/image606.png"/><Relationship Id="rId20" Type="http://schemas.openxmlformats.org/officeDocument/2006/relationships/customXml" Target="../ink/ink3110.xml"/><Relationship Id="rId41" Type="http://schemas.openxmlformats.org/officeDocument/2006/relationships/image" Target="../media/image593.png"/><Relationship Id="rId54" Type="http://schemas.openxmlformats.org/officeDocument/2006/relationships/customXml" Target="../ink/ink3127.xml"/><Relationship Id="rId62" Type="http://schemas.openxmlformats.org/officeDocument/2006/relationships/customXml" Target="../ink/ink31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03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114.xml"/><Relationship Id="rId36" Type="http://schemas.openxmlformats.org/officeDocument/2006/relationships/customXml" Target="../ink/ink3118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3105.xml"/><Relationship Id="rId31" Type="http://schemas.openxmlformats.org/officeDocument/2006/relationships/image" Target="../media/image588.png"/><Relationship Id="rId44" Type="http://schemas.openxmlformats.org/officeDocument/2006/relationships/customXml" Target="../ink/ink3122.xml"/><Relationship Id="rId52" Type="http://schemas.openxmlformats.org/officeDocument/2006/relationships/customXml" Target="../ink/ink3126.xml"/><Relationship Id="rId60" Type="http://schemas.openxmlformats.org/officeDocument/2006/relationships/customXml" Target="../ink/ink3130.xml"/><Relationship Id="rId65" Type="http://schemas.openxmlformats.org/officeDocument/2006/relationships/image" Target="../media/image605.png"/><Relationship Id="rId4" Type="http://schemas.openxmlformats.org/officeDocument/2006/relationships/customXml" Target="../ink/ink3102.xml"/><Relationship Id="rId9" Type="http://schemas.openxmlformats.org/officeDocument/2006/relationships/image" Target="../media/image577.png"/><Relationship Id="rId13" Type="http://schemas.openxmlformats.org/officeDocument/2006/relationships/image" Target="../media/image579.png"/><Relationship Id="rId18" Type="http://schemas.openxmlformats.org/officeDocument/2006/relationships/customXml" Target="../ink/ink3109.xml"/><Relationship Id="rId39" Type="http://schemas.openxmlformats.org/officeDocument/2006/relationships/image" Target="../media/image592.png"/></Relationships>
</file>

<file path=ppt/slides/_rels/slide7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46.xml"/><Relationship Id="rId21" Type="http://schemas.openxmlformats.org/officeDocument/2006/relationships/image" Target="../media/image583.png"/><Relationship Id="rId42" Type="http://schemas.openxmlformats.org/officeDocument/2006/relationships/customXml" Target="../ink/ink3154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3167.xml"/><Relationship Id="rId7" Type="http://schemas.openxmlformats.org/officeDocument/2006/relationships/image" Target="../media/image576.png"/><Relationship Id="rId71" Type="http://schemas.openxmlformats.org/officeDocument/2006/relationships/image" Target="../media/image608.png"/><Relationship Id="rId2" Type="http://schemas.openxmlformats.org/officeDocument/2006/relationships/customXml" Target="../ink/ink3134.xml"/><Relationship Id="rId16" Type="http://schemas.openxmlformats.org/officeDocument/2006/relationships/customXml" Target="../ink/ink3141.xml"/><Relationship Id="rId29" Type="http://schemas.openxmlformats.org/officeDocument/2006/relationships/image" Target="../media/image587.png"/><Relationship Id="rId11" Type="http://schemas.openxmlformats.org/officeDocument/2006/relationships/image" Target="../media/image578.png"/><Relationship Id="rId24" Type="http://schemas.openxmlformats.org/officeDocument/2006/relationships/customXml" Target="../ink/ink3145.xml"/><Relationship Id="rId32" Type="http://schemas.openxmlformats.org/officeDocument/2006/relationships/customXml" Target="../ink/ink3149.xml"/><Relationship Id="rId37" Type="http://schemas.openxmlformats.org/officeDocument/2006/relationships/image" Target="../media/image591.png"/><Relationship Id="rId40" Type="http://schemas.openxmlformats.org/officeDocument/2006/relationships/customXml" Target="../ink/ink3153.xml"/><Relationship Id="rId45" Type="http://schemas.openxmlformats.org/officeDocument/2006/relationships/image" Target="../media/image595.png"/><Relationship Id="rId53" Type="http://schemas.openxmlformats.org/officeDocument/2006/relationships/image" Target="../media/image599.png"/><Relationship Id="rId58" Type="http://schemas.openxmlformats.org/officeDocument/2006/relationships/customXml" Target="../ink/ink3162.xml"/><Relationship Id="rId66" Type="http://schemas.openxmlformats.org/officeDocument/2006/relationships/customXml" Target="../ink/ink3166.xml"/><Relationship Id="rId5" Type="http://schemas.openxmlformats.org/officeDocument/2006/relationships/image" Target="../media/image575.png"/><Relationship Id="rId61" Type="http://schemas.openxmlformats.org/officeDocument/2006/relationships/image" Target="../media/image603.png"/><Relationship Id="rId19" Type="http://schemas.openxmlformats.org/officeDocument/2006/relationships/image" Target="../media/image582.png"/><Relationship Id="rId14" Type="http://schemas.openxmlformats.org/officeDocument/2006/relationships/customXml" Target="../ink/ink3140.xml"/><Relationship Id="rId22" Type="http://schemas.openxmlformats.org/officeDocument/2006/relationships/customXml" Target="../ink/ink3144.xml"/><Relationship Id="rId27" Type="http://schemas.openxmlformats.org/officeDocument/2006/relationships/image" Target="../media/image586.png"/><Relationship Id="rId30" Type="http://schemas.openxmlformats.org/officeDocument/2006/relationships/customXml" Target="../ink/ink3148.xml"/><Relationship Id="rId35" Type="http://schemas.openxmlformats.org/officeDocument/2006/relationships/image" Target="../media/image590.png"/><Relationship Id="rId43" Type="http://schemas.openxmlformats.org/officeDocument/2006/relationships/image" Target="../media/image594.png"/><Relationship Id="rId48" Type="http://schemas.openxmlformats.org/officeDocument/2006/relationships/customXml" Target="../ink/ink3157.xml"/><Relationship Id="rId56" Type="http://schemas.openxmlformats.org/officeDocument/2006/relationships/customXml" Target="../ink/ink3161.xml"/><Relationship Id="rId64" Type="http://schemas.openxmlformats.org/officeDocument/2006/relationships/customXml" Target="../ink/ink3165.xml"/><Relationship Id="rId69" Type="http://schemas.openxmlformats.org/officeDocument/2006/relationships/image" Target="../media/image607.png"/><Relationship Id="rId8" Type="http://schemas.openxmlformats.org/officeDocument/2006/relationships/customXml" Target="../ink/ink3137.xml"/><Relationship Id="rId51" Type="http://schemas.openxmlformats.org/officeDocument/2006/relationships/image" Target="../media/image598.png"/><Relationship Id="rId3" Type="http://schemas.openxmlformats.org/officeDocument/2006/relationships/image" Target="../media/image574.png"/><Relationship Id="rId12" Type="http://schemas.openxmlformats.org/officeDocument/2006/relationships/customXml" Target="../ink/ink3139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152.xml"/><Relationship Id="rId46" Type="http://schemas.openxmlformats.org/officeDocument/2006/relationships/customXml" Target="../ink/ink3156.xml"/><Relationship Id="rId59" Type="http://schemas.openxmlformats.org/officeDocument/2006/relationships/image" Target="../media/image602.png"/><Relationship Id="rId67" Type="http://schemas.openxmlformats.org/officeDocument/2006/relationships/image" Target="../media/image606.png"/><Relationship Id="rId20" Type="http://schemas.openxmlformats.org/officeDocument/2006/relationships/customXml" Target="../ink/ink3143.xml"/><Relationship Id="rId41" Type="http://schemas.openxmlformats.org/officeDocument/2006/relationships/image" Target="../media/image593.png"/><Relationship Id="rId54" Type="http://schemas.openxmlformats.org/officeDocument/2006/relationships/customXml" Target="../ink/ink3160.xml"/><Relationship Id="rId62" Type="http://schemas.openxmlformats.org/officeDocument/2006/relationships/customXml" Target="../ink/ink3164.xml"/><Relationship Id="rId70" Type="http://schemas.openxmlformats.org/officeDocument/2006/relationships/customXml" Target="../ink/ink316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36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147.xml"/><Relationship Id="rId36" Type="http://schemas.openxmlformats.org/officeDocument/2006/relationships/customXml" Target="../ink/ink3151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3138.xml"/><Relationship Id="rId31" Type="http://schemas.openxmlformats.org/officeDocument/2006/relationships/image" Target="../media/image588.png"/><Relationship Id="rId44" Type="http://schemas.openxmlformats.org/officeDocument/2006/relationships/customXml" Target="../ink/ink3155.xml"/><Relationship Id="rId52" Type="http://schemas.openxmlformats.org/officeDocument/2006/relationships/customXml" Target="../ink/ink3159.xml"/><Relationship Id="rId60" Type="http://schemas.openxmlformats.org/officeDocument/2006/relationships/customXml" Target="../ink/ink3163.xml"/><Relationship Id="rId65" Type="http://schemas.openxmlformats.org/officeDocument/2006/relationships/image" Target="../media/image605.png"/><Relationship Id="rId4" Type="http://schemas.openxmlformats.org/officeDocument/2006/relationships/customXml" Target="../ink/ink3135.xml"/><Relationship Id="rId9" Type="http://schemas.openxmlformats.org/officeDocument/2006/relationships/image" Target="../media/image577.png"/><Relationship Id="rId13" Type="http://schemas.openxmlformats.org/officeDocument/2006/relationships/image" Target="../media/image579.png"/><Relationship Id="rId18" Type="http://schemas.openxmlformats.org/officeDocument/2006/relationships/customXml" Target="../ink/ink3142.xml"/><Relationship Id="rId39" Type="http://schemas.openxmlformats.org/officeDocument/2006/relationships/image" Target="../media/image592.png"/><Relationship Id="rId34" Type="http://schemas.openxmlformats.org/officeDocument/2006/relationships/customXml" Target="../ink/ink3150.xml"/><Relationship Id="rId50" Type="http://schemas.openxmlformats.org/officeDocument/2006/relationships/customXml" Target="../ink/ink3158.xml"/><Relationship Id="rId55" Type="http://schemas.openxmlformats.org/officeDocument/2006/relationships/image" Target="../media/image600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5.xml"/><Relationship Id="rId21" Type="http://schemas.openxmlformats.org/officeDocument/2006/relationships/image" Target="../media/image1210.png"/><Relationship Id="rId42" Type="http://schemas.openxmlformats.org/officeDocument/2006/relationships/customXml" Target="../ink/ink93.xml"/><Relationship Id="rId47" Type="http://schemas.openxmlformats.org/officeDocument/2006/relationships/image" Target="../media/image2510.png"/><Relationship Id="rId63" Type="http://schemas.openxmlformats.org/officeDocument/2006/relationships/image" Target="../media/image33.png"/><Relationship Id="rId68" Type="http://schemas.openxmlformats.org/officeDocument/2006/relationships/customXml" Target="../ink/ink106.xml"/><Relationship Id="rId84" Type="http://schemas.openxmlformats.org/officeDocument/2006/relationships/image" Target="../media/image43.png"/><Relationship Id="rId16" Type="http://schemas.openxmlformats.org/officeDocument/2006/relationships/customXml" Target="../ink/ink80.xml"/><Relationship Id="rId11" Type="http://schemas.openxmlformats.org/officeDocument/2006/relationships/image" Target="../media/image710.png"/><Relationship Id="rId32" Type="http://schemas.openxmlformats.org/officeDocument/2006/relationships/customXml" Target="../ink/ink88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01.xml"/><Relationship Id="rId74" Type="http://schemas.openxmlformats.org/officeDocument/2006/relationships/image" Target="../media/image38.png"/><Relationship Id="rId79" Type="http://schemas.openxmlformats.org/officeDocument/2006/relationships/customXml" Target="../ink/ink112.xml"/><Relationship Id="rId5" Type="http://schemas.openxmlformats.org/officeDocument/2006/relationships/image" Target="../media/image4100.png"/><Relationship Id="rId19" Type="http://schemas.openxmlformats.org/officeDocument/2006/relationships/image" Target="../media/image1110.png"/><Relationship Id="rId14" Type="http://schemas.openxmlformats.org/officeDocument/2006/relationships/customXml" Target="../ink/ink79.xml"/><Relationship Id="rId22" Type="http://schemas.openxmlformats.org/officeDocument/2006/relationships/customXml" Target="../ink/ink83.xml"/><Relationship Id="rId27" Type="http://schemas.openxmlformats.org/officeDocument/2006/relationships/image" Target="../media/image1510.png"/><Relationship Id="rId30" Type="http://schemas.openxmlformats.org/officeDocument/2006/relationships/customXml" Target="../ink/ink87.xml"/><Relationship Id="rId35" Type="http://schemas.openxmlformats.org/officeDocument/2006/relationships/image" Target="../media/image1910.png"/><Relationship Id="rId43" Type="http://schemas.openxmlformats.org/officeDocument/2006/relationships/image" Target="../media/image2310.png"/><Relationship Id="rId48" Type="http://schemas.openxmlformats.org/officeDocument/2006/relationships/customXml" Target="../ink/ink96.xml"/><Relationship Id="rId56" Type="http://schemas.openxmlformats.org/officeDocument/2006/relationships/customXml" Target="../ink/ink100.xml"/><Relationship Id="rId64" Type="http://schemas.openxmlformats.org/officeDocument/2006/relationships/customXml" Target="../ink/ink104.xml"/><Relationship Id="rId69" Type="http://schemas.openxmlformats.org/officeDocument/2006/relationships/image" Target="../media/image36.png"/><Relationship Id="rId77" Type="http://schemas.openxmlformats.org/officeDocument/2006/relationships/customXml" Target="../ink/ink111.xml"/><Relationship Id="rId8" Type="http://schemas.openxmlformats.org/officeDocument/2006/relationships/customXml" Target="../ink/ink76.xml"/><Relationship Id="rId51" Type="http://schemas.openxmlformats.org/officeDocument/2006/relationships/image" Target="../media/image27.png"/><Relationship Id="rId72" Type="http://schemas.openxmlformats.org/officeDocument/2006/relationships/customXml" Target="../ink/ink108.xml"/><Relationship Id="rId80" Type="http://schemas.openxmlformats.org/officeDocument/2006/relationships/image" Target="../media/image41.png"/><Relationship Id="rId85" Type="http://schemas.openxmlformats.org/officeDocument/2006/relationships/customXml" Target="../ink/ink115.xml"/><Relationship Id="rId3" Type="http://schemas.openxmlformats.org/officeDocument/2006/relationships/image" Target="../media/image3100.png"/><Relationship Id="rId12" Type="http://schemas.openxmlformats.org/officeDocument/2006/relationships/customXml" Target="../ink/ink78.xml"/><Relationship Id="rId17" Type="http://schemas.openxmlformats.org/officeDocument/2006/relationships/image" Target="../media/image1084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91.xml"/><Relationship Id="rId46" Type="http://schemas.openxmlformats.org/officeDocument/2006/relationships/customXml" Target="../ink/ink95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82.xml"/><Relationship Id="rId41" Type="http://schemas.openxmlformats.org/officeDocument/2006/relationships/image" Target="../media/image2210.png"/><Relationship Id="rId54" Type="http://schemas.openxmlformats.org/officeDocument/2006/relationships/customXml" Target="../ink/ink99.xml"/><Relationship Id="rId62" Type="http://schemas.openxmlformats.org/officeDocument/2006/relationships/customXml" Target="../ink/ink103.xml"/><Relationship Id="rId70" Type="http://schemas.openxmlformats.org/officeDocument/2006/relationships/customXml" Target="../ink/ink107.xml"/><Relationship Id="rId75" Type="http://schemas.openxmlformats.org/officeDocument/2006/relationships/customXml" Target="../ink/ink110.xml"/><Relationship Id="rId83" Type="http://schemas.openxmlformats.org/officeDocument/2006/relationships/customXml" Target="../ink/ink114.xml"/><Relationship Id="rId88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86.xml"/><Relationship Id="rId36" Type="http://schemas.openxmlformats.org/officeDocument/2006/relationships/customXml" Target="../ink/ink90.xml"/><Relationship Id="rId49" Type="http://schemas.openxmlformats.org/officeDocument/2006/relationships/image" Target="../media/image2610.png"/><Relationship Id="rId57" Type="http://schemas.openxmlformats.org/officeDocument/2006/relationships/image" Target="../media/image30.png"/><Relationship Id="rId10" Type="http://schemas.openxmlformats.org/officeDocument/2006/relationships/customXml" Target="../ink/ink77.xml"/><Relationship Id="rId31" Type="http://schemas.openxmlformats.org/officeDocument/2006/relationships/image" Target="../media/image1710.png"/><Relationship Id="rId44" Type="http://schemas.openxmlformats.org/officeDocument/2006/relationships/customXml" Target="../ink/ink94.xml"/><Relationship Id="rId52" Type="http://schemas.openxmlformats.org/officeDocument/2006/relationships/customXml" Target="../ink/ink98.xml"/><Relationship Id="rId60" Type="http://schemas.openxmlformats.org/officeDocument/2006/relationships/customXml" Target="../ink/ink102.xml"/><Relationship Id="rId65" Type="http://schemas.openxmlformats.org/officeDocument/2006/relationships/image" Target="../media/image34.png"/><Relationship Id="rId73" Type="http://schemas.openxmlformats.org/officeDocument/2006/relationships/customXml" Target="../ink/ink109.xml"/><Relationship Id="rId78" Type="http://schemas.openxmlformats.org/officeDocument/2006/relationships/image" Target="../media/image40.png"/><Relationship Id="rId81" Type="http://schemas.openxmlformats.org/officeDocument/2006/relationships/customXml" Target="../ink/ink113.xml"/><Relationship Id="rId86" Type="http://schemas.openxmlformats.org/officeDocument/2006/relationships/image" Target="../media/image44.png"/><Relationship Id="rId4" Type="http://schemas.openxmlformats.org/officeDocument/2006/relationships/customXml" Target="../ink/ink74.xml"/><Relationship Id="rId9" Type="http://schemas.openxmlformats.org/officeDocument/2006/relationships/image" Target="../media/image633.png"/><Relationship Id="rId13" Type="http://schemas.openxmlformats.org/officeDocument/2006/relationships/image" Target="../media/image810.png"/><Relationship Id="rId18" Type="http://schemas.openxmlformats.org/officeDocument/2006/relationships/customXml" Target="../ink/ink81.xml"/><Relationship Id="rId39" Type="http://schemas.openxmlformats.org/officeDocument/2006/relationships/image" Target="../media/image2110.png"/><Relationship Id="rId34" Type="http://schemas.openxmlformats.org/officeDocument/2006/relationships/customXml" Target="../ink/ink89.xml"/><Relationship Id="rId50" Type="http://schemas.openxmlformats.org/officeDocument/2006/relationships/customXml" Target="../ink/ink97.xml"/><Relationship Id="rId55" Type="http://schemas.openxmlformats.org/officeDocument/2006/relationships/image" Target="../media/image29.png"/><Relationship Id="rId76" Type="http://schemas.openxmlformats.org/officeDocument/2006/relationships/image" Target="../media/image39.png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2" Type="http://schemas.openxmlformats.org/officeDocument/2006/relationships/customXml" Target="../ink/ink73.xml"/><Relationship Id="rId29" Type="http://schemas.openxmlformats.org/officeDocument/2006/relationships/image" Target="../media/image1610.png"/><Relationship Id="rId24" Type="http://schemas.openxmlformats.org/officeDocument/2006/relationships/customXml" Target="../ink/ink84.xml"/><Relationship Id="rId40" Type="http://schemas.openxmlformats.org/officeDocument/2006/relationships/customXml" Target="../ink/ink92.xml"/><Relationship Id="rId45" Type="http://schemas.openxmlformats.org/officeDocument/2006/relationships/image" Target="../media/image2410.png"/><Relationship Id="rId66" Type="http://schemas.openxmlformats.org/officeDocument/2006/relationships/customXml" Target="../ink/ink105.xml"/><Relationship Id="rId87" Type="http://schemas.openxmlformats.org/officeDocument/2006/relationships/customXml" Target="../ink/ink116.xml"/><Relationship Id="rId61" Type="http://schemas.openxmlformats.org/officeDocument/2006/relationships/image" Target="../media/image32.png"/><Relationship Id="rId82" Type="http://schemas.openxmlformats.org/officeDocument/2006/relationships/image" Target="../media/image42.png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81.xml"/><Relationship Id="rId21" Type="http://schemas.openxmlformats.org/officeDocument/2006/relationships/image" Target="../media/image583.png"/><Relationship Id="rId42" Type="http://schemas.openxmlformats.org/officeDocument/2006/relationships/customXml" Target="../ink/ink3189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3202.xml"/><Relationship Id="rId84" Type="http://schemas.openxmlformats.org/officeDocument/2006/relationships/customXml" Target="../ink/ink3210.xml"/><Relationship Id="rId89" Type="http://schemas.openxmlformats.org/officeDocument/2006/relationships/image" Target="../media/image617.png"/><Relationship Id="rId16" Type="http://schemas.openxmlformats.org/officeDocument/2006/relationships/customXml" Target="../ink/ink3176.xml"/><Relationship Id="rId11" Type="http://schemas.openxmlformats.org/officeDocument/2006/relationships/image" Target="../media/image578.png"/><Relationship Id="rId32" Type="http://schemas.openxmlformats.org/officeDocument/2006/relationships/customXml" Target="../ink/ink3184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3197.xml"/><Relationship Id="rId74" Type="http://schemas.openxmlformats.org/officeDocument/2006/relationships/customXml" Target="../ink/ink3205.xml"/><Relationship Id="rId79" Type="http://schemas.openxmlformats.org/officeDocument/2006/relationships/image" Target="../media/image612.png"/><Relationship Id="rId5" Type="http://schemas.openxmlformats.org/officeDocument/2006/relationships/image" Target="../media/image575.png"/><Relationship Id="rId90" Type="http://schemas.openxmlformats.org/officeDocument/2006/relationships/customXml" Target="../ink/ink3213.xml"/><Relationship Id="rId95" Type="http://schemas.openxmlformats.org/officeDocument/2006/relationships/image" Target="../media/image620.png"/><Relationship Id="rId22" Type="http://schemas.openxmlformats.org/officeDocument/2006/relationships/customXml" Target="../ink/ink3179.xml"/><Relationship Id="rId27" Type="http://schemas.openxmlformats.org/officeDocument/2006/relationships/image" Target="../media/image586.png"/><Relationship Id="rId43" Type="http://schemas.openxmlformats.org/officeDocument/2006/relationships/image" Target="../media/image594.png"/><Relationship Id="rId48" Type="http://schemas.openxmlformats.org/officeDocument/2006/relationships/customXml" Target="../ink/ink3192.xml"/><Relationship Id="rId64" Type="http://schemas.openxmlformats.org/officeDocument/2006/relationships/customXml" Target="../ink/ink3200.xml"/><Relationship Id="rId69" Type="http://schemas.openxmlformats.org/officeDocument/2006/relationships/image" Target="../media/image607.png"/><Relationship Id="rId80" Type="http://schemas.openxmlformats.org/officeDocument/2006/relationships/customXml" Target="../ink/ink3208.xml"/><Relationship Id="rId85" Type="http://schemas.openxmlformats.org/officeDocument/2006/relationships/image" Target="../media/image615.png"/><Relationship Id="rId3" Type="http://schemas.openxmlformats.org/officeDocument/2006/relationships/image" Target="../media/image574.png"/><Relationship Id="rId12" Type="http://schemas.openxmlformats.org/officeDocument/2006/relationships/customXml" Target="../ink/ink3174.xml"/><Relationship Id="rId17" Type="http://schemas.openxmlformats.org/officeDocument/2006/relationships/image" Target="../media/image581.png"/><Relationship Id="rId25" Type="http://schemas.openxmlformats.org/officeDocument/2006/relationships/image" Target="../media/image585.png"/><Relationship Id="rId33" Type="http://schemas.openxmlformats.org/officeDocument/2006/relationships/image" Target="../media/image589.png"/><Relationship Id="rId38" Type="http://schemas.openxmlformats.org/officeDocument/2006/relationships/customXml" Target="../ink/ink3187.xml"/><Relationship Id="rId46" Type="http://schemas.openxmlformats.org/officeDocument/2006/relationships/customXml" Target="../ink/ink3191.xml"/><Relationship Id="rId59" Type="http://schemas.openxmlformats.org/officeDocument/2006/relationships/image" Target="../media/image602.png"/><Relationship Id="rId67" Type="http://schemas.openxmlformats.org/officeDocument/2006/relationships/image" Target="../media/image606.png"/><Relationship Id="rId20" Type="http://schemas.openxmlformats.org/officeDocument/2006/relationships/customXml" Target="../ink/ink3178.xml"/><Relationship Id="rId41" Type="http://schemas.openxmlformats.org/officeDocument/2006/relationships/image" Target="../media/image593.png"/><Relationship Id="rId54" Type="http://schemas.openxmlformats.org/officeDocument/2006/relationships/customXml" Target="../ink/ink3195.xml"/><Relationship Id="rId62" Type="http://schemas.openxmlformats.org/officeDocument/2006/relationships/customXml" Target="../ink/ink3199.xml"/><Relationship Id="rId70" Type="http://schemas.openxmlformats.org/officeDocument/2006/relationships/customXml" Target="../ink/ink3203.xml"/><Relationship Id="rId75" Type="http://schemas.openxmlformats.org/officeDocument/2006/relationships/image" Target="../media/image610.png"/><Relationship Id="rId83" Type="http://schemas.openxmlformats.org/officeDocument/2006/relationships/image" Target="../media/image614.png"/><Relationship Id="rId88" Type="http://schemas.openxmlformats.org/officeDocument/2006/relationships/customXml" Target="../ink/ink3212.xml"/><Relationship Id="rId91" Type="http://schemas.openxmlformats.org/officeDocument/2006/relationships/image" Target="../media/image618.png"/><Relationship Id="rId96" Type="http://schemas.openxmlformats.org/officeDocument/2006/relationships/customXml" Target="../ink/ink32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71.xml"/><Relationship Id="rId15" Type="http://schemas.openxmlformats.org/officeDocument/2006/relationships/image" Target="../media/image580.png"/><Relationship Id="rId23" Type="http://schemas.openxmlformats.org/officeDocument/2006/relationships/image" Target="../media/image584.png"/><Relationship Id="rId28" Type="http://schemas.openxmlformats.org/officeDocument/2006/relationships/customXml" Target="../ink/ink3182.xml"/><Relationship Id="rId36" Type="http://schemas.openxmlformats.org/officeDocument/2006/relationships/customXml" Target="../ink/ink3186.xml"/><Relationship Id="rId49" Type="http://schemas.openxmlformats.org/officeDocument/2006/relationships/image" Target="../media/image597.png"/><Relationship Id="rId57" Type="http://schemas.openxmlformats.org/officeDocument/2006/relationships/image" Target="../media/image601.png"/><Relationship Id="rId10" Type="http://schemas.openxmlformats.org/officeDocument/2006/relationships/customXml" Target="../ink/ink3173.xml"/><Relationship Id="rId31" Type="http://schemas.openxmlformats.org/officeDocument/2006/relationships/image" Target="../media/image588.png"/><Relationship Id="rId44" Type="http://schemas.openxmlformats.org/officeDocument/2006/relationships/customXml" Target="../ink/ink3190.xml"/><Relationship Id="rId52" Type="http://schemas.openxmlformats.org/officeDocument/2006/relationships/customXml" Target="../ink/ink3194.xml"/><Relationship Id="rId60" Type="http://schemas.openxmlformats.org/officeDocument/2006/relationships/customXml" Target="../ink/ink3198.xml"/><Relationship Id="rId65" Type="http://schemas.openxmlformats.org/officeDocument/2006/relationships/image" Target="../media/image605.png"/><Relationship Id="rId73" Type="http://schemas.openxmlformats.org/officeDocument/2006/relationships/image" Target="../media/image609.png"/><Relationship Id="rId78" Type="http://schemas.openxmlformats.org/officeDocument/2006/relationships/customXml" Target="../ink/ink3207.xml"/><Relationship Id="rId81" Type="http://schemas.openxmlformats.org/officeDocument/2006/relationships/image" Target="../media/image613.png"/><Relationship Id="rId86" Type="http://schemas.openxmlformats.org/officeDocument/2006/relationships/customXml" Target="../ink/ink3211.xml"/><Relationship Id="rId94" Type="http://schemas.openxmlformats.org/officeDocument/2006/relationships/customXml" Target="../ink/ink3215.xml"/><Relationship Id="rId99" Type="http://schemas.openxmlformats.org/officeDocument/2006/relationships/image" Target="../media/image622.png"/><Relationship Id="rId4" Type="http://schemas.openxmlformats.org/officeDocument/2006/relationships/customXml" Target="../ink/ink3170.xml"/><Relationship Id="rId9" Type="http://schemas.openxmlformats.org/officeDocument/2006/relationships/image" Target="../media/image577.png"/><Relationship Id="rId13" Type="http://schemas.openxmlformats.org/officeDocument/2006/relationships/image" Target="../media/image579.png"/><Relationship Id="rId18" Type="http://schemas.openxmlformats.org/officeDocument/2006/relationships/customXml" Target="../ink/ink3177.xml"/><Relationship Id="rId39" Type="http://schemas.openxmlformats.org/officeDocument/2006/relationships/image" Target="../media/image592.png"/><Relationship Id="rId34" Type="http://schemas.openxmlformats.org/officeDocument/2006/relationships/customXml" Target="../ink/ink3185.xml"/><Relationship Id="rId50" Type="http://schemas.openxmlformats.org/officeDocument/2006/relationships/customXml" Target="../ink/ink3193.xml"/><Relationship Id="rId55" Type="http://schemas.openxmlformats.org/officeDocument/2006/relationships/image" Target="../media/image600.png"/><Relationship Id="rId76" Type="http://schemas.openxmlformats.org/officeDocument/2006/relationships/customXml" Target="../ink/ink3206.xml"/><Relationship Id="rId97" Type="http://schemas.openxmlformats.org/officeDocument/2006/relationships/image" Target="../media/image621.png"/><Relationship Id="rId7" Type="http://schemas.openxmlformats.org/officeDocument/2006/relationships/image" Target="../media/image576.png"/><Relationship Id="rId71" Type="http://schemas.openxmlformats.org/officeDocument/2006/relationships/image" Target="../media/image608.png"/><Relationship Id="rId92" Type="http://schemas.openxmlformats.org/officeDocument/2006/relationships/customXml" Target="../ink/ink3214.xml"/><Relationship Id="rId2" Type="http://schemas.openxmlformats.org/officeDocument/2006/relationships/customXml" Target="../ink/ink3169.xml"/><Relationship Id="rId29" Type="http://schemas.openxmlformats.org/officeDocument/2006/relationships/image" Target="../media/image587.png"/><Relationship Id="rId24" Type="http://schemas.openxmlformats.org/officeDocument/2006/relationships/customXml" Target="../ink/ink3180.xml"/><Relationship Id="rId40" Type="http://schemas.openxmlformats.org/officeDocument/2006/relationships/customXml" Target="../ink/ink3188.xml"/><Relationship Id="rId45" Type="http://schemas.openxmlformats.org/officeDocument/2006/relationships/image" Target="../media/image595.png"/><Relationship Id="rId66" Type="http://schemas.openxmlformats.org/officeDocument/2006/relationships/customXml" Target="../ink/ink3201.xml"/><Relationship Id="rId87" Type="http://schemas.openxmlformats.org/officeDocument/2006/relationships/image" Target="../media/image616.png"/><Relationship Id="rId61" Type="http://schemas.openxmlformats.org/officeDocument/2006/relationships/image" Target="../media/image603.png"/><Relationship Id="rId82" Type="http://schemas.openxmlformats.org/officeDocument/2006/relationships/customXml" Target="../ink/ink3209.xml"/><Relationship Id="rId19" Type="http://schemas.openxmlformats.org/officeDocument/2006/relationships/image" Target="../media/image582.png"/><Relationship Id="rId14" Type="http://schemas.openxmlformats.org/officeDocument/2006/relationships/customXml" Target="../ink/ink3175.xml"/><Relationship Id="rId30" Type="http://schemas.openxmlformats.org/officeDocument/2006/relationships/customXml" Target="../ink/ink3183.xml"/><Relationship Id="rId35" Type="http://schemas.openxmlformats.org/officeDocument/2006/relationships/image" Target="../media/image590.png"/><Relationship Id="rId56" Type="http://schemas.openxmlformats.org/officeDocument/2006/relationships/customXml" Target="../ink/ink3196.xml"/><Relationship Id="rId77" Type="http://schemas.openxmlformats.org/officeDocument/2006/relationships/image" Target="../media/image611.png"/><Relationship Id="rId8" Type="http://schemas.openxmlformats.org/officeDocument/2006/relationships/customXml" Target="../ink/ink3172.xml"/><Relationship Id="rId51" Type="http://schemas.openxmlformats.org/officeDocument/2006/relationships/image" Target="../media/image598.png"/><Relationship Id="rId72" Type="http://schemas.openxmlformats.org/officeDocument/2006/relationships/customXml" Target="../ink/ink3204.xml"/><Relationship Id="rId93" Type="http://schemas.openxmlformats.org/officeDocument/2006/relationships/image" Target="../media/image619.png"/><Relationship Id="rId98" Type="http://schemas.openxmlformats.org/officeDocument/2006/relationships/customXml" Target="../ink/ink3217.xml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230.xml"/><Relationship Id="rId117" Type="http://schemas.openxmlformats.org/officeDocument/2006/relationships/image" Target="../media/image631.png"/><Relationship Id="rId21" Type="http://schemas.openxmlformats.org/officeDocument/2006/relationships/image" Target="../media/image583.png"/><Relationship Id="rId42" Type="http://schemas.openxmlformats.org/officeDocument/2006/relationships/customXml" Target="../ink/ink3238.xml"/><Relationship Id="rId47" Type="http://schemas.openxmlformats.org/officeDocument/2006/relationships/image" Target="../media/image596.png"/><Relationship Id="rId63" Type="http://schemas.openxmlformats.org/officeDocument/2006/relationships/image" Target="../media/image604.png"/><Relationship Id="rId68" Type="http://schemas.openxmlformats.org/officeDocument/2006/relationships/customXml" Target="../ink/ink3251.xml"/><Relationship Id="rId84" Type="http://schemas.openxmlformats.org/officeDocument/2006/relationships/customXml" Target="../ink/ink3259.xml"/><Relationship Id="rId89" Type="http://schemas.openxmlformats.org/officeDocument/2006/relationships/image" Target="../media/image617.png"/><Relationship Id="rId112" Type="http://schemas.openxmlformats.org/officeDocument/2006/relationships/customXml" Target="../ink/ink3273.xml"/><Relationship Id="rId16" Type="http://schemas.openxmlformats.org/officeDocument/2006/relationships/customXml" Target="../ink/ink3225.xml"/><Relationship Id="rId107" Type="http://schemas.openxmlformats.org/officeDocument/2006/relationships/image" Target="../media/image626.png"/><Relationship Id="rId11" Type="http://schemas.openxmlformats.org/officeDocument/2006/relationships/image" Target="../media/image578.png"/><Relationship Id="rId32" Type="http://schemas.openxmlformats.org/officeDocument/2006/relationships/customXml" Target="../ink/ink3233.xml"/><Relationship Id="rId37" Type="http://schemas.openxmlformats.org/officeDocument/2006/relationships/image" Target="../media/image591.png"/><Relationship Id="rId53" Type="http://schemas.openxmlformats.org/officeDocument/2006/relationships/image" Target="../media/image599.png"/><Relationship Id="rId58" Type="http://schemas.openxmlformats.org/officeDocument/2006/relationships/customXml" Target="../ink/ink3246.xml"/><Relationship Id="rId74" Type="http://schemas.openxmlformats.org/officeDocument/2006/relationships/customXml" Target="../ink/ink3254.xml"/><Relationship Id="rId79" Type="http://schemas.openxmlformats.org/officeDocument/2006/relationships/image" Target="../media/image612.png"/><Relationship Id="rId102" Type="http://schemas.openxmlformats.org/officeDocument/2006/relationships/customXml" Target="../ink/ink3268.xml"/><Relationship Id="rId5" Type="http://schemas.openxmlformats.org/officeDocument/2006/relationships/image" Target="../media/image575.png"/><Relationship Id="rId90" Type="http://schemas.openxmlformats.org/officeDocument/2006/relationships/customXml" Target="../ink/ink3262.xml"/><Relationship Id="rId95" Type="http://schemas.openxmlformats.org/officeDocument/2006/relationships/image" Target="../media/image620.png"/><Relationship Id="rId22" Type="http://schemas.openxmlformats.org/officeDocument/2006/relationships/customXml" Target="../ink/ink3228.xml"/><Relationship Id="rId27" Type="http://schemas.openxmlformats.org/officeDocument/2006/relationships/image" Target="../media/image586.png"/><Relationship Id="rId43" Type="http://schemas.openxmlformats.org/officeDocument/2006/relationships/image" Target="../media/image594.png"/><Relationship Id="rId48" Type="http://schemas.openxmlformats.org/officeDocument/2006/relationships/customXml" Target="../ink/ink3241.xml"/><Relationship Id="rId64" Type="http://schemas.openxmlformats.org/officeDocument/2006/relationships/customXml" Target="../ink/ink3249.xml"/><Relationship Id="rId69" Type="http://schemas.openxmlformats.org/officeDocument/2006/relationships/image" Target="../media/image607.png"/><Relationship Id="rId113" Type="http://schemas.openxmlformats.org/officeDocument/2006/relationships/image" Target="../media/image629.png"/><Relationship Id="rId118" Type="http://schemas.openxmlformats.org/officeDocument/2006/relationships/customXml" Target="../ink/ink3276.xml"/><Relationship Id="rId80" Type="http://schemas.openxmlformats.org/officeDocument/2006/relationships/customXml" Target="../ink/ink3257.xml"/><Relationship Id="rId85" Type="http://schemas.openxmlformats.org/officeDocument/2006/relationships/image" Target="../media/image615.png"/><Relationship Id="rId12" Type="http://schemas.openxmlformats.org/officeDocument/2006/relationships/customXml" Target="../ink/ink3223.xml"/><Relationship Id="rId17" Type="http://schemas.openxmlformats.org/officeDocument/2006/relationships/image" Target="../media/image581.png"/><Relationship Id="rId33" Type="http://schemas.openxmlformats.org/officeDocument/2006/relationships/image" Target="../media/image589.png"/><Relationship Id="rId38" Type="http://schemas.openxmlformats.org/officeDocument/2006/relationships/customXml" Target="../ink/ink3236.xml"/><Relationship Id="rId59" Type="http://schemas.openxmlformats.org/officeDocument/2006/relationships/image" Target="../media/image602.png"/><Relationship Id="rId103" Type="http://schemas.openxmlformats.org/officeDocument/2006/relationships/image" Target="../media/image624.png"/><Relationship Id="rId108" Type="http://schemas.openxmlformats.org/officeDocument/2006/relationships/customXml" Target="../ink/ink3271.xml"/><Relationship Id="rId54" Type="http://schemas.openxmlformats.org/officeDocument/2006/relationships/customXml" Target="../ink/ink3244.xml"/><Relationship Id="rId70" Type="http://schemas.openxmlformats.org/officeDocument/2006/relationships/customXml" Target="../ink/ink3252.xml"/><Relationship Id="rId75" Type="http://schemas.openxmlformats.org/officeDocument/2006/relationships/image" Target="../media/image610.png"/><Relationship Id="rId91" Type="http://schemas.openxmlformats.org/officeDocument/2006/relationships/image" Target="../media/image618.png"/><Relationship Id="rId96" Type="http://schemas.openxmlformats.org/officeDocument/2006/relationships/customXml" Target="../ink/ink32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0.xml"/><Relationship Id="rId23" Type="http://schemas.openxmlformats.org/officeDocument/2006/relationships/image" Target="../media/image584.png"/><Relationship Id="rId28" Type="http://schemas.openxmlformats.org/officeDocument/2006/relationships/customXml" Target="../ink/ink3231.xml"/><Relationship Id="rId49" Type="http://schemas.openxmlformats.org/officeDocument/2006/relationships/image" Target="../media/image597.png"/><Relationship Id="rId114" Type="http://schemas.openxmlformats.org/officeDocument/2006/relationships/customXml" Target="../ink/ink3274.xml"/><Relationship Id="rId119" Type="http://schemas.openxmlformats.org/officeDocument/2006/relationships/image" Target="../media/image632.png"/><Relationship Id="rId10" Type="http://schemas.openxmlformats.org/officeDocument/2006/relationships/customXml" Target="../ink/ink3222.xml"/><Relationship Id="rId31" Type="http://schemas.openxmlformats.org/officeDocument/2006/relationships/image" Target="../media/image588.png"/><Relationship Id="rId44" Type="http://schemas.openxmlformats.org/officeDocument/2006/relationships/customXml" Target="../ink/ink3239.xml"/><Relationship Id="rId52" Type="http://schemas.openxmlformats.org/officeDocument/2006/relationships/customXml" Target="../ink/ink3243.xml"/><Relationship Id="rId60" Type="http://schemas.openxmlformats.org/officeDocument/2006/relationships/customXml" Target="../ink/ink3247.xml"/><Relationship Id="rId65" Type="http://schemas.openxmlformats.org/officeDocument/2006/relationships/image" Target="../media/image605.png"/><Relationship Id="rId73" Type="http://schemas.openxmlformats.org/officeDocument/2006/relationships/image" Target="../media/image609.png"/><Relationship Id="rId78" Type="http://schemas.openxmlformats.org/officeDocument/2006/relationships/customXml" Target="../ink/ink3256.xml"/><Relationship Id="rId81" Type="http://schemas.openxmlformats.org/officeDocument/2006/relationships/image" Target="../media/image613.png"/><Relationship Id="rId86" Type="http://schemas.openxmlformats.org/officeDocument/2006/relationships/customXml" Target="../ink/ink3260.xml"/><Relationship Id="rId94" Type="http://schemas.openxmlformats.org/officeDocument/2006/relationships/customXml" Target="../ink/ink3264.xml"/><Relationship Id="rId99" Type="http://schemas.openxmlformats.org/officeDocument/2006/relationships/image" Target="../media/image622.png"/><Relationship Id="rId101" Type="http://schemas.openxmlformats.org/officeDocument/2006/relationships/image" Target="../media/image623.png"/><Relationship Id="rId4" Type="http://schemas.openxmlformats.org/officeDocument/2006/relationships/customXml" Target="../ink/ink3219.xml"/><Relationship Id="rId9" Type="http://schemas.openxmlformats.org/officeDocument/2006/relationships/image" Target="../media/image577.png"/><Relationship Id="rId13" Type="http://schemas.openxmlformats.org/officeDocument/2006/relationships/image" Target="../media/image579.png"/><Relationship Id="rId18" Type="http://schemas.openxmlformats.org/officeDocument/2006/relationships/customXml" Target="../ink/ink3226.xml"/><Relationship Id="rId39" Type="http://schemas.openxmlformats.org/officeDocument/2006/relationships/image" Target="../media/image592.png"/><Relationship Id="rId109" Type="http://schemas.openxmlformats.org/officeDocument/2006/relationships/image" Target="../media/image627.png"/><Relationship Id="rId34" Type="http://schemas.openxmlformats.org/officeDocument/2006/relationships/customXml" Target="../ink/ink3234.xml"/><Relationship Id="rId50" Type="http://schemas.openxmlformats.org/officeDocument/2006/relationships/customXml" Target="../ink/ink3242.xml"/><Relationship Id="rId55" Type="http://schemas.openxmlformats.org/officeDocument/2006/relationships/image" Target="../media/image600.png"/><Relationship Id="rId76" Type="http://schemas.openxmlformats.org/officeDocument/2006/relationships/customXml" Target="../ink/ink3255.xml"/><Relationship Id="rId97" Type="http://schemas.openxmlformats.org/officeDocument/2006/relationships/image" Target="../media/image621.png"/><Relationship Id="rId104" Type="http://schemas.openxmlformats.org/officeDocument/2006/relationships/customXml" Target="../ink/ink3269.xml"/><Relationship Id="rId7" Type="http://schemas.openxmlformats.org/officeDocument/2006/relationships/image" Target="../media/image576.png"/><Relationship Id="rId71" Type="http://schemas.openxmlformats.org/officeDocument/2006/relationships/image" Target="../media/image608.png"/><Relationship Id="rId92" Type="http://schemas.openxmlformats.org/officeDocument/2006/relationships/customXml" Target="../ink/ink3263.xml"/><Relationship Id="rId2" Type="http://schemas.openxmlformats.org/officeDocument/2006/relationships/customXml" Target="../ink/ink3218.xml"/><Relationship Id="rId29" Type="http://schemas.openxmlformats.org/officeDocument/2006/relationships/image" Target="../media/image587.png"/><Relationship Id="rId24" Type="http://schemas.openxmlformats.org/officeDocument/2006/relationships/customXml" Target="../ink/ink3229.xml"/><Relationship Id="rId40" Type="http://schemas.openxmlformats.org/officeDocument/2006/relationships/customXml" Target="../ink/ink3237.xml"/><Relationship Id="rId45" Type="http://schemas.openxmlformats.org/officeDocument/2006/relationships/image" Target="../media/image595.png"/><Relationship Id="rId66" Type="http://schemas.openxmlformats.org/officeDocument/2006/relationships/customXml" Target="../ink/ink3250.xml"/><Relationship Id="rId87" Type="http://schemas.openxmlformats.org/officeDocument/2006/relationships/image" Target="../media/image616.png"/><Relationship Id="rId110" Type="http://schemas.openxmlformats.org/officeDocument/2006/relationships/customXml" Target="../ink/ink3272.xml"/><Relationship Id="rId115" Type="http://schemas.openxmlformats.org/officeDocument/2006/relationships/image" Target="../media/image630.png"/><Relationship Id="rId61" Type="http://schemas.openxmlformats.org/officeDocument/2006/relationships/image" Target="../media/image603.png"/><Relationship Id="rId82" Type="http://schemas.openxmlformats.org/officeDocument/2006/relationships/customXml" Target="../ink/ink3258.xml"/><Relationship Id="rId19" Type="http://schemas.openxmlformats.org/officeDocument/2006/relationships/image" Target="../media/image582.png"/><Relationship Id="rId14" Type="http://schemas.openxmlformats.org/officeDocument/2006/relationships/customXml" Target="../ink/ink3224.xml"/><Relationship Id="rId30" Type="http://schemas.openxmlformats.org/officeDocument/2006/relationships/customXml" Target="../ink/ink3232.xml"/><Relationship Id="rId35" Type="http://schemas.openxmlformats.org/officeDocument/2006/relationships/image" Target="../media/image590.png"/><Relationship Id="rId56" Type="http://schemas.openxmlformats.org/officeDocument/2006/relationships/customXml" Target="../ink/ink3245.xml"/><Relationship Id="rId77" Type="http://schemas.openxmlformats.org/officeDocument/2006/relationships/image" Target="../media/image611.png"/><Relationship Id="rId100" Type="http://schemas.openxmlformats.org/officeDocument/2006/relationships/customXml" Target="../ink/ink3267.xml"/><Relationship Id="rId105" Type="http://schemas.openxmlformats.org/officeDocument/2006/relationships/image" Target="../media/image625.png"/><Relationship Id="rId8" Type="http://schemas.openxmlformats.org/officeDocument/2006/relationships/customXml" Target="../ink/ink3221.xml"/><Relationship Id="rId51" Type="http://schemas.openxmlformats.org/officeDocument/2006/relationships/image" Target="../media/image598.png"/><Relationship Id="rId72" Type="http://schemas.openxmlformats.org/officeDocument/2006/relationships/customXml" Target="../ink/ink3253.xml"/><Relationship Id="rId93" Type="http://schemas.openxmlformats.org/officeDocument/2006/relationships/image" Target="../media/image619.png"/><Relationship Id="rId98" Type="http://schemas.openxmlformats.org/officeDocument/2006/relationships/customXml" Target="../ink/ink3266.xml"/><Relationship Id="rId3" Type="http://schemas.openxmlformats.org/officeDocument/2006/relationships/image" Target="../media/image574.png"/><Relationship Id="rId25" Type="http://schemas.openxmlformats.org/officeDocument/2006/relationships/image" Target="../media/image585.png"/><Relationship Id="rId46" Type="http://schemas.openxmlformats.org/officeDocument/2006/relationships/customXml" Target="../ink/ink3240.xml"/><Relationship Id="rId67" Type="http://schemas.openxmlformats.org/officeDocument/2006/relationships/image" Target="../media/image606.png"/><Relationship Id="rId116" Type="http://schemas.openxmlformats.org/officeDocument/2006/relationships/customXml" Target="../ink/ink3275.xml"/><Relationship Id="rId20" Type="http://schemas.openxmlformats.org/officeDocument/2006/relationships/customXml" Target="../ink/ink3227.xml"/><Relationship Id="rId41" Type="http://schemas.openxmlformats.org/officeDocument/2006/relationships/image" Target="../media/image593.png"/><Relationship Id="rId62" Type="http://schemas.openxmlformats.org/officeDocument/2006/relationships/customXml" Target="../ink/ink3248.xml"/><Relationship Id="rId83" Type="http://schemas.openxmlformats.org/officeDocument/2006/relationships/image" Target="../media/image614.png"/><Relationship Id="rId88" Type="http://schemas.openxmlformats.org/officeDocument/2006/relationships/customXml" Target="../ink/ink3261.xml"/><Relationship Id="rId111" Type="http://schemas.openxmlformats.org/officeDocument/2006/relationships/image" Target="../media/image628.png"/><Relationship Id="rId15" Type="http://schemas.openxmlformats.org/officeDocument/2006/relationships/image" Target="../media/image580.png"/><Relationship Id="rId36" Type="http://schemas.openxmlformats.org/officeDocument/2006/relationships/customXml" Target="../ink/ink3235.xml"/><Relationship Id="rId57" Type="http://schemas.openxmlformats.org/officeDocument/2006/relationships/image" Target="../media/image601.png"/><Relationship Id="rId106" Type="http://schemas.openxmlformats.org/officeDocument/2006/relationships/customXml" Target="../ink/ink3270.xml"/></Relationships>
</file>

<file path=ppt/slides/_rels/slide8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040.png"/><Relationship Id="rId21" Type="http://schemas.openxmlformats.org/officeDocument/2006/relationships/image" Target="../media/image992.png"/><Relationship Id="rId42" Type="http://schemas.openxmlformats.org/officeDocument/2006/relationships/customXml" Target="../ink/ink3297.xml"/><Relationship Id="rId63" Type="http://schemas.openxmlformats.org/officeDocument/2006/relationships/image" Target="../media/image1013.png"/><Relationship Id="rId84" Type="http://schemas.openxmlformats.org/officeDocument/2006/relationships/customXml" Target="../ink/ink3318.xml"/><Relationship Id="rId138" Type="http://schemas.openxmlformats.org/officeDocument/2006/relationships/customXml" Target="../ink/ink3345.xml"/><Relationship Id="rId159" Type="http://schemas.openxmlformats.org/officeDocument/2006/relationships/image" Target="../media/image1061.png"/><Relationship Id="rId170" Type="http://schemas.openxmlformats.org/officeDocument/2006/relationships/customXml" Target="../ink/ink3361.xml"/><Relationship Id="rId191" Type="http://schemas.openxmlformats.org/officeDocument/2006/relationships/image" Target="../media/image1077.png"/><Relationship Id="rId107" Type="http://schemas.openxmlformats.org/officeDocument/2006/relationships/image" Target="../media/image1035.png"/><Relationship Id="rId11" Type="http://schemas.openxmlformats.org/officeDocument/2006/relationships/image" Target="../media/image987.png"/><Relationship Id="rId32" Type="http://schemas.openxmlformats.org/officeDocument/2006/relationships/customXml" Target="../ink/ink3292.xml"/><Relationship Id="rId53" Type="http://schemas.openxmlformats.org/officeDocument/2006/relationships/image" Target="../media/image1008.png"/><Relationship Id="rId74" Type="http://schemas.openxmlformats.org/officeDocument/2006/relationships/customXml" Target="../ink/ink3313.xml"/><Relationship Id="rId128" Type="http://schemas.openxmlformats.org/officeDocument/2006/relationships/customXml" Target="../ink/ink3340.xml"/><Relationship Id="rId149" Type="http://schemas.openxmlformats.org/officeDocument/2006/relationships/image" Target="../media/image1056.png"/><Relationship Id="rId5" Type="http://schemas.openxmlformats.org/officeDocument/2006/relationships/image" Target="../media/image984.png"/><Relationship Id="rId95" Type="http://schemas.openxmlformats.org/officeDocument/2006/relationships/image" Target="../media/image1029.png"/><Relationship Id="rId160" Type="http://schemas.openxmlformats.org/officeDocument/2006/relationships/customXml" Target="../ink/ink3356.xml"/><Relationship Id="rId181" Type="http://schemas.openxmlformats.org/officeDocument/2006/relationships/image" Target="../media/image1072.png"/><Relationship Id="rId22" Type="http://schemas.openxmlformats.org/officeDocument/2006/relationships/customXml" Target="../ink/ink3287.xml"/><Relationship Id="rId43" Type="http://schemas.openxmlformats.org/officeDocument/2006/relationships/image" Target="../media/image1003.png"/><Relationship Id="rId64" Type="http://schemas.openxmlformats.org/officeDocument/2006/relationships/customXml" Target="../ink/ink3308.xml"/><Relationship Id="rId118" Type="http://schemas.openxmlformats.org/officeDocument/2006/relationships/customXml" Target="../ink/ink3335.xml"/><Relationship Id="rId139" Type="http://schemas.openxmlformats.org/officeDocument/2006/relationships/image" Target="../media/image1051.png"/><Relationship Id="rId85" Type="http://schemas.openxmlformats.org/officeDocument/2006/relationships/image" Target="../media/image1024.png"/><Relationship Id="rId150" Type="http://schemas.openxmlformats.org/officeDocument/2006/relationships/customXml" Target="../ink/ink3351.xml"/><Relationship Id="rId171" Type="http://schemas.openxmlformats.org/officeDocument/2006/relationships/image" Target="../media/image1067.png"/><Relationship Id="rId192" Type="http://schemas.openxmlformats.org/officeDocument/2006/relationships/customXml" Target="../ink/ink3372.xml"/><Relationship Id="rId12" Type="http://schemas.openxmlformats.org/officeDocument/2006/relationships/customXml" Target="../ink/ink3282.xml"/><Relationship Id="rId33" Type="http://schemas.openxmlformats.org/officeDocument/2006/relationships/image" Target="../media/image998.png"/><Relationship Id="rId108" Type="http://schemas.openxmlformats.org/officeDocument/2006/relationships/customXml" Target="../ink/ink3330.xml"/><Relationship Id="rId129" Type="http://schemas.openxmlformats.org/officeDocument/2006/relationships/image" Target="../media/image1046.png"/><Relationship Id="rId54" Type="http://schemas.openxmlformats.org/officeDocument/2006/relationships/customXml" Target="../ink/ink3303.xml"/><Relationship Id="rId75" Type="http://schemas.openxmlformats.org/officeDocument/2006/relationships/image" Target="../media/image1019.png"/><Relationship Id="rId96" Type="http://schemas.openxmlformats.org/officeDocument/2006/relationships/customXml" Target="../ink/ink3324.xml"/><Relationship Id="rId140" Type="http://schemas.openxmlformats.org/officeDocument/2006/relationships/customXml" Target="../ink/ink3346.xml"/><Relationship Id="rId161" Type="http://schemas.openxmlformats.org/officeDocument/2006/relationships/image" Target="../media/image1062.png"/><Relationship Id="rId182" Type="http://schemas.openxmlformats.org/officeDocument/2006/relationships/customXml" Target="../ink/ink3367.xml"/><Relationship Id="rId6" Type="http://schemas.openxmlformats.org/officeDocument/2006/relationships/customXml" Target="../ink/ink3279.xml"/><Relationship Id="rId23" Type="http://schemas.openxmlformats.org/officeDocument/2006/relationships/image" Target="../media/image993.png"/><Relationship Id="rId119" Type="http://schemas.openxmlformats.org/officeDocument/2006/relationships/image" Target="../media/image1041.png"/><Relationship Id="rId44" Type="http://schemas.openxmlformats.org/officeDocument/2006/relationships/customXml" Target="../ink/ink3298.xml"/><Relationship Id="rId65" Type="http://schemas.openxmlformats.org/officeDocument/2006/relationships/image" Target="../media/image1014.png"/><Relationship Id="rId86" Type="http://schemas.openxmlformats.org/officeDocument/2006/relationships/customXml" Target="../ink/ink3319.xml"/><Relationship Id="rId130" Type="http://schemas.openxmlformats.org/officeDocument/2006/relationships/customXml" Target="../ink/ink3341.xml"/><Relationship Id="rId151" Type="http://schemas.openxmlformats.org/officeDocument/2006/relationships/image" Target="../media/image1057.png"/><Relationship Id="rId172" Type="http://schemas.openxmlformats.org/officeDocument/2006/relationships/customXml" Target="../ink/ink3362.xml"/><Relationship Id="rId193" Type="http://schemas.openxmlformats.org/officeDocument/2006/relationships/image" Target="../media/image1078.png"/><Relationship Id="rId13" Type="http://schemas.openxmlformats.org/officeDocument/2006/relationships/image" Target="../media/image988.png"/><Relationship Id="rId109" Type="http://schemas.openxmlformats.org/officeDocument/2006/relationships/image" Target="../media/image1036.png"/><Relationship Id="rId34" Type="http://schemas.openxmlformats.org/officeDocument/2006/relationships/customXml" Target="../ink/ink3293.xml"/><Relationship Id="rId55" Type="http://schemas.openxmlformats.org/officeDocument/2006/relationships/image" Target="../media/image1009.png"/><Relationship Id="rId76" Type="http://schemas.openxmlformats.org/officeDocument/2006/relationships/customXml" Target="../ink/ink3314.xml"/><Relationship Id="rId97" Type="http://schemas.openxmlformats.org/officeDocument/2006/relationships/image" Target="../media/image1030.png"/><Relationship Id="rId120" Type="http://schemas.openxmlformats.org/officeDocument/2006/relationships/customXml" Target="../ink/ink3336.xml"/><Relationship Id="rId141" Type="http://schemas.openxmlformats.org/officeDocument/2006/relationships/image" Target="../media/image1052.png"/><Relationship Id="rId7" Type="http://schemas.openxmlformats.org/officeDocument/2006/relationships/image" Target="../media/image985.png"/><Relationship Id="rId162" Type="http://schemas.openxmlformats.org/officeDocument/2006/relationships/customXml" Target="../ink/ink3357.xml"/><Relationship Id="rId183" Type="http://schemas.openxmlformats.org/officeDocument/2006/relationships/image" Target="../media/image1073.png"/><Relationship Id="rId2" Type="http://schemas.openxmlformats.org/officeDocument/2006/relationships/customXml" Target="../ink/ink3277.xml"/><Relationship Id="rId29" Type="http://schemas.openxmlformats.org/officeDocument/2006/relationships/image" Target="../media/image996.png"/><Relationship Id="rId24" Type="http://schemas.openxmlformats.org/officeDocument/2006/relationships/customXml" Target="../ink/ink3288.xml"/><Relationship Id="rId40" Type="http://schemas.openxmlformats.org/officeDocument/2006/relationships/customXml" Target="../ink/ink3296.xml"/><Relationship Id="rId45" Type="http://schemas.openxmlformats.org/officeDocument/2006/relationships/image" Target="../media/image1004.png"/><Relationship Id="rId66" Type="http://schemas.openxmlformats.org/officeDocument/2006/relationships/customXml" Target="../ink/ink3309.xml"/><Relationship Id="rId87" Type="http://schemas.openxmlformats.org/officeDocument/2006/relationships/image" Target="../media/image1025.png"/><Relationship Id="rId110" Type="http://schemas.openxmlformats.org/officeDocument/2006/relationships/customXml" Target="../ink/ink3331.xml"/><Relationship Id="rId115" Type="http://schemas.openxmlformats.org/officeDocument/2006/relationships/image" Target="../media/image1039.png"/><Relationship Id="rId131" Type="http://schemas.openxmlformats.org/officeDocument/2006/relationships/image" Target="../media/image1047.png"/><Relationship Id="rId136" Type="http://schemas.openxmlformats.org/officeDocument/2006/relationships/customXml" Target="../ink/ink3344.xml"/><Relationship Id="rId157" Type="http://schemas.openxmlformats.org/officeDocument/2006/relationships/image" Target="../media/image1060.png"/><Relationship Id="rId178" Type="http://schemas.openxmlformats.org/officeDocument/2006/relationships/customXml" Target="../ink/ink3365.xml"/><Relationship Id="rId61" Type="http://schemas.openxmlformats.org/officeDocument/2006/relationships/image" Target="../media/image1012.png"/><Relationship Id="rId82" Type="http://schemas.openxmlformats.org/officeDocument/2006/relationships/customXml" Target="../ink/ink3317.xml"/><Relationship Id="rId152" Type="http://schemas.openxmlformats.org/officeDocument/2006/relationships/customXml" Target="../ink/ink3352.xml"/><Relationship Id="rId173" Type="http://schemas.openxmlformats.org/officeDocument/2006/relationships/image" Target="../media/image1068.png"/><Relationship Id="rId194" Type="http://schemas.openxmlformats.org/officeDocument/2006/relationships/customXml" Target="../ink/ink3373.xml"/><Relationship Id="rId199" Type="http://schemas.openxmlformats.org/officeDocument/2006/relationships/image" Target="../media/image1081.png"/><Relationship Id="rId203" Type="http://schemas.openxmlformats.org/officeDocument/2006/relationships/image" Target="../media/image1083.png"/><Relationship Id="rId19" Type="http://schemas.openxmlformats.org/officeDocument/2006/relationships/image" Target="../media/image991.png"/><Relationship Id="rId14" Type="http://schemas.openxmlformats.org/officeDocument/2006/relationships/customXml" Target="../ink/ink3283.xml"/><Relationship Id="rId30" Type="http://schemas.openxmlformats.org/officeDocument/2006/relationships/customXml" Target="../ink/ink3291.xml"/><Relationship Id="rId35" Type="http://schemas.openxmlformats.org/officeDocument/2006/relationships/image" Target="../media/image999.png"/><Relationship Id="rId56" Type="http://schemas.openxmlformats.org/officeDocument/2006/relationships/customXml" Target="../ink/ink3304.xml"/><Relationship Id="rId77" Type="http://schemas.openxmlformats.org/officeDocument/2006/relationships/image" Target="../media/image1020.png"/><Relationship Id="rId100" Type="http://schemas.openxmlformats.org/officeDocument/2006/relationships/customXml" Target="../ink/ink3326.xml"/><Relationship Id="rId105" Type="http://schemas.openxmlformats.org/officeDocument/2006/relationships/image" Target="../media/image1034.png"/><Relationship Id="rId126" Type="http://schemas.openxmlformats.org/officeDocument/2006/relationships/customXml" Target="../ink/ink3339.xml"/><Relationship Id="rId147" Type="http://schemas.openxmlformats.org/officeDocument/2006/relationships/image" Target="../media/image1055.png"/><Relationship Id="rId168" Type="http://schemas.openxmlformats.org/officeDocument/2006/relationships/customXml" Target="../ink/ink3360.xml"/><Relationship Id="rId8" Type="http://schemas.openxmlformats.org/officeDocument/2006/relationships/customXml" Target="../ink/ink3280.xml"/><Relationship Id="rId51" Type="http://schemas.openxmlformats.org/officeDocument/2006/relationships/image" Target="../media/image1007.png"/><Relationship Id="rId72" Type="http://schemas.openxmlformats.org/officeDocument/2006/relationships/customXml" Target="../ink/ink3312.xml"/><Relationship Id="rId93" Type="http://schemas.openxmlformats.org/officeDocument/2006/relationships/image" Target="../media/image1028.png"/><Relationship Id="rId98" Type="http://schemas.openxmlformats.org/officeDocument/2006/relationships/customXml" Target="../ink/ink3325.xml"/><Relationship Id="rId121" Type="http://schemas.openxmlformats.org/officeDocument/2006/relationships/image" Target="../media/image1042.png"/><Relationship Id="rId142" Type="http://schemas.openxmlformats.org/officeDocument/2006/relationships/customXml" Target="../ink/ink3347.xml"/><Relationship Id="rId163" Type="http://schemas.openxmlformats.org/officeDocument/2006/relationships/image" Target="../media/image1063.png"/><Relationship Id="rId184" Type="http://schemas.openxmlformats.org/officeDocument/2006/relationships/customXml" Target="../ink/ink3368.xml"/><Relationship Id="rId189" Type="http://schemas.openxmlformats.org/officeDocument/2006/relationships/image" Target="../media/image1076.png"/><Relationship Id="rId3" Type="http://schemas.openxmlformats.org/officeDocument/2006/relationships/image" Target="../media/image983.png"/><Relationship Id="rId25" Type="http://schemas.openxmlformats.org/officeDocument/2006/relationships/image" Target="../media/image994.png"/><Relationship Id="rId46" Type="http://schemas.openxmlformats.org/officeDocument/2006/relationships/customXml" Target="../ink/ink3299.xml"/><Relationship Id="rId67" Type="http://schemas.openxmlformats.org/officeDocument/2006/relationships/image" Target="../media/image1015.png"/><Relationship Id="rId116" Type="http://schemas.openxmlformats.org/officeDocument/2006/relationships/customXml" Target="../ink/ink3334.xml"/><Relationship Id="rId137" Type="http://schemas.openxmlformats.org/officeDocument/2006/relationships/image" Target="../media/image1050.png"/><Relationship Id="rId158" Type="http://schemas.openxmlformats.org/officeDocument/2006/relationships/customXml" Target="../ink/ink3355.xml"/><Relationship Id="rId20" Type="http://schemas.openxmlformats.org/officeDocument/2006/relationships/customXml" Target="../ink/ink3286.xml"/><Relationship Id="rId41" Type="http://schemas.openxmlformats.org/officeDocument/2006/relationships/image" Target="../media/image1002.png"/><Relationship Id="rId62" Type="http://schemas.openxmlformats.org/officeDocument/2006/relationships/customXml" Target="../ink/ink3307.xml"/><Relationship Id="rId83" Type="http://schemas.openxmlformats.org/officeDocument/2006/relationships/image" Target="../media/image1023.png"/><Relationship Id="rId88" Type="http://schemas.openxmlformats.org/officeDocument/2006/relationships/customXml" Target="../ink/ink3320.xml"/><Relationship Id="rId111" Type="http://schemas.openxmlformats.org/officeDocument/2006/relationships/image" Target="../media/image1037.png"/><Relationship Id="rId132" Type="http://schemas.openxmlformats.org/officeDocument/2006/relationships/customXml" Target="../ink/ink3342.xml"/><Relationship Id="rId153" Type="http://schemas.openxmlformats.org/officeDocument/2006/relationships/image" Target="../media/image1058.png"/><Relationship Id="rId174" Type="http://schemas.openxmlformats.org/officeDocument/2006/relationships/customXml" Target="../ink/ink3363.xml"/><Relationship Id="rId179" Type="http://schemas.openxmlformats.org/officeDocument/2006/relationships/image" Target="../media/image1071.png"/><Relationship Id="rId195" Type="http://schemas.openxmlformats.org/officeDocument/2006/relationships/image" Target="../media/image1079.png"/><Relationship Id="rId190" Type="http://schemas.openxmlformats.org/officeDocument/2006/relationships/customXml" Target="../ink/ink3371.xml"/><Relationship Id="rId15" Type="http://schemas.openxmlformats.org/officeDocument/2006/relationships/image" Target="../media/image989.png"/><Relationship Id="rId36" Type="http://schemas.openxmlformats.org/officeDocument/2006/relationships/customXml" Target="../ink/ink3294.xml"/><Relationship Id="rId57" Type="http://schemas.openxmlformats.org/officeDocument/2006/relationships/image" Target="../media/image1010.png"/><Relationship Id="rId106" Type="http://schemas.openxmlformats.org/officeDocument/2006/relationships/customXml" Target="../ink/ink3329.xml"/><Relationship Id="rId127" Type="http://schemas.openxmlformats.org/officeDocument/2006/relationships/image" Target="../media/image1045.png"/><Relationship Id="rId10" Type="http://schemas.openxmlformats.org/officeDocument/2006/relationships/customXml" Target="../ink/ink3281.xml"/><Relationship Id="rId31" Type="http://schemas.openxmlformats.org/officeDocument/2006/relationships/image" Target="../media/image997.png"/><Relationship Id="rId52" Type="http://schemas.openxmlformats.org/officeDocument/2006/relationships/customXml" Target="../ink/ink3302.xml"/><Relationship Id="rId73" Type="http://schemas.openxmlformats.org/officeDocument/2006/relationships/image" Target="../media/image1018.png"/><Relationship Id="rId78" Type="http://schemas.openxmlformats.org/officeDocument/2006/relationships/customXml" Target="../ink/ink3315.xml"/><Relationship Id="rId94" Type="http://schemas.openxmlformats.org/officeDocument/2006/relationships/customXml" Target="../ink/ink3323.xml"/><Relationship Id="rId99" Type="http://schemas.openxmlformats.org/officeDocument/2006/relationships/image" Target="../media/image1031.png"/><Relationship Id="rId101" Type="http://schemas.openxmlformats.org/officeDocument/2006/relationships/image" Target="../media/image1032.png"/><Relationship Id="rId122" Type="http://schemas.openxmlformats.org/officeDocument/2006/relationships/customXml" Target="../ink/ink3337.xml"/><Relationship Id="rId143" Type="http://schemas.openxmlformats.org/officeDocument/2006/relationships/image" Target="../media/image1053.png"/><Relationship Id="rId148" Type="http://schemas.openxmlformats.org/officeDocument/2006/relationships/customXml" Target="../ink/ink3350.xml"/><Relationship Id="rId164" Type="http://schemas.openxmlformats.org/officeDocument/2006/relationships/customXml" Target="../ink/ink3358.xml"/><Relationship Id="rId169" Type="http://schemas.openxmlformats.org/officeDocument/2006/relationships/image" Target="../media/image1066.png"/><Relationship Id="rId185" Type="http://schemas.openxmlformats.org/officeDocument/2006/relationships/image" Target="../media/image1074.png"/><Relationship Id="rId4" Type="http://schemas.openxmlformats.org/officeDocument/2006/relationships/customXml" Target="../ink/ink3278.xml"/><Relationship Id="rId9" Type="http://schemas.openxmlformats.org/officeDocument/2006/relationships/image" Target="../media/image986.png"/><Relationship Id="rId180" Type="http://schemas.openxmlformats.org/officeDocument/2006/relationships/customXml" Target="../ink/ink3366.xml"/><Relationship Id="rId26" Type="http://schemas.openxmlformats.org/officeDocument/2006/relationships/customXml" Target="../ink/ink3289.xml"/><Relationship Id="rId47" Type="http://schemas.openxmlformats.org/officeDocument/2006/relationships/image" Target="../media/image1005.png"/><Relationship Id="rId68" Type="http://schemas.openxmlformats.org/officeDocument/2006/relationships/customXml" Target="../ink/ink3310.xml"/><Relationship Id="rId89" Type="http://schemas.openxmlformats.org/officeDocument/2006/relationships/image" Target="../media/image1026.png"/><Relationship Id="rId112" Type="http://schemas.openxmlformats.org/officeDocument/2006/relationships/customXml" Target="../ink/ink3332.xml"/><Relationship Id="rId133" Type="http://schemas.openxmlformats.org/officeDocument/2006/relationships/image" Target="../media/image1048.png"/><Relationship Id="rId154" Type="http://schemas.openxmlformats.org/officeDocument/2006/relationships/customXml" Target="../ink/ink3353.xml"/><Relationship Id="rId175" Type="http://schemas.openxmlformats.org/officeDocument/2006/relationships/image" Target="../media/image1069.png"/><Relationship Id="rId196" Type="http://schemas.openxmlformats.org/officeDocument/2006/relationships/customXml" Target="../ink/ink3374.xml"/><Relationship Id="rId200" Type="http://schemas.openxmlformats.org/officeDocument/2006/relationships/customXml" Target="../ink/ink3376.xml"/><Relationship Id="rId16" Type="http://schemas.openxmlformats.org/officeDocument/2006/relationships/customXml" Target="../ink/ink3284.xml"/><Relationship Id="rId37" Type="http://schemas.openxmlformats.org/officeDocument/2006/relationships/image" Target="../media/image1000.png"/><Relationship Id="rId58" Type="http://schemas.openxmlformats.org/officeDocument/2006/relationships/customXml" Target="../ink/ink3305.xml"/><Relationship Id="rId79" Type="http://schemas.openxmlformats.org/officeDocument/2006/relationships/image" Target="../media/image1021.png"/><Relationship Id="rId102" Type="http://schemas.openxmlformats.org/officeDocument/2006/relationships/customXml" Target="../ink/ink3327.xml"/><Relationship Id="rId123" Type="http://schemas.openxmlformats.org/officeDocument/2006/relationships/image" Target="../media/image1043.png"/><Relationship Id="rId144" Type="http://schemas.openxmlformats.org/officeDocument/2006/relationships/customXml" Target="../ink/ink3348.xml"/><Relationship Id="rId90" Type="http://schemas.openxmlformats.org/officeDocument/2006/relationships/customXml" Target="../ink/ink3321.xml"/><Relationship Id="rId165" Type="http://schemas.openxmlformats.org/officeDocument/2006/relationships/image" Target="../media/image1064.png"/><Relationship Id="rId186" Type="http://schemas.openxmlformats.org/officeDocument/2006/relationships/customXml" Target="../ink/ink3369.xml"/><Relationship Id="rId27" Type="http://schemas.openxmlformats.org/officeDocument/2006/relationships/image" Target="../media/image995.png"/><Relationship Id="rId48" Type="http://schemas.openxmlformats.org/officeDocument/2006/relationships/customXml" Target="../ink/ink3300.xml"/><Relationship Id="rId69" Type="http://schemas.openxmlformats.org/officeDocument/2006/relationships/image" Target="../media/image1016.png"/><Relationship Id="rId113" Type="http://schemas.openxmlformats.org/officeDocument/2006/relationships/image" Target="../media/image1038.png"/><Relationship Id="rId134" Type="http://schemas.openxmlformats.org/officeDocument/2006/relationships/customXml" Target="../ink/ink3343.xml"/><Relationship Id="rId80" Type="http://schemas.openxmlformats.org/officeDocument/2006/relationships/customXml" Target="../ink/ink3316.xml"/><Relationship Id="rId155" Type="http://schemas.openxmlformats.org/officeDocument/2006/relationships/image" Target="../media/image1059.png"/><Relationship Id="rId176" Type="http://schemas.openxmlformats.org/officeDocument/2006/relationships/customXml" Target="../ink/ink3364.xml"/><Relationship Id="rId197" Type="http://schemas.openxmlformats.org/officeDocument/2006/relationships/image" Target="../media/image1080.png"/><Relationship Id="rId201" Type="http://schemas.openxmlformats.org/officeDocument/2006/relationships/image" Target="../media/image1082.png"/><Relationship Id="rId17" Type="http://schemas.openxmlformats.org/officeDocument/2006/relationships/image" Target="../media/image990.png"/><Relationship Id="rId38" Type="http://schemas.openxmlformats.org/officeDocument/2006/relationships/customXml" Target="../ink/ink3295.xml"/><Relationship Id="rId59" Type="http://schemas.openxmlformats.org/officeDocument/2006/relationships/image" Target="../media/image1011.png"/><Relationship Id="rId103" Type="http://schemas.openxmlformats.org/officeDocument/2006/relationships/image" Target="../media/image1033.png"/><Relationship Id="rId124" Type="http://schemas.openxmlformats.org/officeDocument/2006/relationships/customXml" Target="../ink/ink3338.xml"/><Relationship Id="rId70" Type="http://schemas.openxmlformats.org/officeDocument/2006/relationships/customXml" Target="../ink/ink3311.xml"/><Relationship Id="rId91" Type="http://schemas.openxmlformats.org/officeDocument/2006/relationships/image" Target="../media/image1027.png"/><Relationship Id="rId145" Type="http://schemas.openxmlformats.org/officeDocument/2006/relationships/image" Target="../media/image1054.png"/><Relationship Id="rId166" Type="http://schemas.openxmlformats.org/officeDocument/2006/relationships/customXml" Target="../ink/ink3359.xml"/><Relationship Id="rId187" Type="http://schemas.openxmlformats.org/officeDocument/2006/relationships/image" Target="../media/image1075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290.xml"/><Relationship Id="rId49" Type="http://schemas.openxmlformats.org/officeDocument/2006/relationships/image" Target="../media/image1006.png"/><Relationship Id="rId114" Type="http://schemas.openxmlformats.org/officeDocument/2006/relationships/customXml" Target="../ink/ink3333.xml"/><Relationship Id="rId60" Type="http://schemas.openxmlformats.org/officeDocument/2006/relationships/customXml" Target="../ink/ink3306.xml"/><Relationship Id="rId81" Type="http://schemas.openxmlformats.org/officeDocument/2006/relationships/image" Target="../media/image1022.png"/><Relationship Id="rId135" Type="http://schemas.openxmlformats.org/officeDocument/2006/relationships/image" Target="../media/image1049.png"/><Relationship Id="rId156" Type="http://schemas.openxmlformats.org/officeDocument/2006/relationships/customXml" Target="../ink/ink3354.xml"/><Relationship Id="rId177" Type="http://schemas.openxmlformats.org/officeDocument/2006/relationships/image" Target="../media/image1070.png"/><Relationship Id="rId198" Type="http://schemas.openxmlformats.org/officeDocument/2006/relationships/customXml" Target="../ink/ink3375.xml"/><Relationship Id="rId202" Type="http://schemas.openxmlformats.org/officeDocument/2006/relationships/customXml" Target="../ink/ink3377.xml"/><Relationship Id="rId18" Type="http://schemas.openxmlformats.org/officeDocument/2006/relationships/customXml" Target="../ink/ink3285.xml"/><Relationship Id="rId39" Type="http://schemas.openxmlformats.org/officeDocument/2006/relationships/image" Target="../media/image1001.png"/><Relationship Id="rId50" Type="http://schemas.openxmlformats.org/officeDocument/2006/relationships/customXml" Target="../ink/ink3301.xml"/><Relationship Id="rId104" Type="http://schemas.openxmlformats.org/officeDocument/2006/relationships/customXml" Target="../ink/ink3328.xml"/><Relationship Id="rId125" Type="http://schemas.openxmlformats.org/officeDocument/2006/relationships/image" Target="../media/image1044.png"/><Relationship Id="rId146" Type="http://schemas.openxmlformats.org/officeDocument/2006/relationships/customXml" Target="../ink/ink3349.xml"/><Relationship Id="rId167" Type="http://schemas.openxmlformats.org/officeDocument/2006/relationships/image" Target="../media/image1065.png"/><Relationship Id="rId188" Type="http://schemas.openxmlformats.org/officeDocument/2006/relationships/customXml" Target="../ink/ink3370.xml"/><Relationship Id="rId71" Type="http://schemas.openxmlformats.org/officeDocument/2006/relationships/image" Target="../media/image1017.png"/><Relationship Id="rId92" Type="http://schemas.openxmlformats.org/officeDocument/2006/relationships/customXml" Target="../ink/ink3322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9.xml"/><Relationship Id="rId21" Type="http://schemas.openxmlformats.org/officeDocument/2006/relationships/image" Target="../media/image1210.png"/><Relationship Id="rId42" Type="http://schemas.openxmlformats.org/officeDocument/2006/relationships/customXml" Target="../ink/ink137.xml"/><Relationship Id="rId47" Type="http://schemas.openxmlformats.org/officeDocument/2006/relationships/image" Target="../media/image2510.png"/><Relationship Id="rId63" Type="http://schemas.openxmlformats.org/officeDocument/2006/relationships/image" Target="../media/image33.png"/><Relationship Id="rId68" Type="http://schemas.openxmlformats.org/officeDocument/2006/relationships/customXml" Target="../ink/ink150.xml"/><Relationship Id="rId84" Type="http://schemas.openxmlformats.org/officeDocument/2006/relationships/image" Target="../media/image43.png"/><Relationship Id="rId89" Type="http://schemas.openxmlformats.org/officeDocument/2006/relationships/customXml" Target="../ink/ink161.xml"/><Relationship Id="rId16" Type="http://schemas.openxmlformats.org/officeDocument/2006/relationships/customXml" Target="../ink/ink124.xml"/><Relationship Id="rId11" Type="http://schemas.openxmlformats.org/officeDocument/2006/relationships/image" Target="../media/image710.png"/><Relationship Id="rId32" Type="http://schemas.openxmlformats.org/officeDocument/2006/relationships/customXml" Target="../ink/ink132.xml"/><Relationship Id="rId37" Type="http://schemas.openxmlformats.org/officeDocument/2006/relationships/image" Target="../media/image2010.png"/><Relationship Id="rId53" Type="http://schemas.openxmlformats.org/officeDocument/2006/relationships/image" Target="../media/image28.png"/><Relationship Id="rId58" Type="http://schemas.openxmlformats.org/officeDocument/2006/relationships/customXml" Target="../ink/ink145.xml"/><Relationship Id="rId74" Type="http://schemas.openxmlformats.org/officeDocument/2006/relationships/image" Target="../media/image38.png"/><Relationship Id="rId79" Type="http://schemas.openxmlformats.org/officeDocument/2006/relationships/customXml" Target="../ink/ink156.xml"/><Relationship Id="rId102" Type="http://schemas.openxmlformats.org/officeDocument/2006/relationships/image" Target="../media/image52.png"/><Relationship Id="rId5" Type="http://schemas.openxmlformats.org/officeDocument/2006/relationships/image" Target="../media/image4100.png"/><Relationship Id="rId90" Type="http://schemas.openxmlformats.org/officeDocument/2006/relationships/image" Target="../media/image46.png"/><Relationship Id="rId95" Type="http://schemas.openxmlformats.org/officeDocument/2006/relationships/customXml" Target="../ink/ink164.xml"/><Relationship Id="rId22" Type="http://schemas.openxmlformats.org/officeDocument/2006/relationships/customXml" Target="../ink/ink127.xml"/><Relationship Id="rId27" Type="http://schemas.openxmlformats.org/officeDocument/2006/relationships/image" Target="../media/image1510.png"/><Relationship Id="rId43" Type="http://schemas.openxmlformats.org/officeDocument/2006/relationships/image" Target="../media/image2310.png"/><Relationship Id="rId48" Type="http://schemas.openxmlformats.org/officeDocument/2006/relationships/customXml" Target="../ink/ink140.xml"/><Relationship Id="rId64" Type="http://schemas.openxmlformats.org/officeDocument/2006/relationships/customXml" Target="../ink/ink148.xml"/><Relationship Id="rId69" Type="http://schemas.openxmlformats.org/officeDocument/2006/relationships/image" Target="../media/image36.png"/><Relationship Id="rId80" Type="http://schemas.openxmlformats.org/officeDocument/2006/relationships/image" Target="../media/image41.png"/><Relationship Id="rId85" Type="http://schemas.openxmlformats.org/officeDocument/2006/relationships/customXml" Target="../ink/ink159.xml"/><Relationship Id="rId12" Type="http://schemas.openxmlformats.org/officeDocument/2006/relationships/customXml" Target="../ink/ink122.xml"/><Relationship Id="rId17" Type="http://schemas.openxmlformats.org/officeDocument/2006/relationships/image" Target="../media/image1084.png"/><Relationship Id="rId25" Type="http://schemas.openxmlformats.org/officeDocument/2006/relationships/image" Target="../media/image1410.png"/><Relationship Id="rId33" Type="http://schemas.openxmlformats.org/officeDocument/2006/relationships/image" Target="../media/image1810.png"/><Relationship Id="rId38" Type="http://schemas.openxmlformats.org/officeDocument/2006/relationships/customXml" Target="../ink/ink135.xml"/><Relationship Id="rId46" Type="http://schemas.openxmlformats.org/officeDocument/2006/relationships/customXml" Target="../ink/ink139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26.xml"/><Relationship Id="rId41" Type="http://schemas.openxmlformats.org/officeDocument/2006/relationships/image" Target="../media/image2210.png"/><Relationship Id="rId54" Type="http://schemas.openxmlformats.org/officeDocument/2006/relationships/customXml" Target="../ink/ink143.xml"/><Relationship Id="rId62" Type="http://schemas.openxmlformats.org/officeDocument/2006/relationships/customXml" Target="../ink/ink147.xml"/><Relationship Id="rId70" Type="http://schemas.openxmlformats.org/officeDocument/2006/relationships/customXml" Target="../ink/ink151.xml"/><Relationship Id="rId75" Type="http://schemas.openxmlformats.org/officeDocument/2006/relationships/customXml" Target="../ink/ink154.xml"/><Relationship Id="rId83" Type="http://schemas.openxmlformats.org/officeDocument/2006/relationships/customXml" Target="../ink/ink158.xml"/><Relationship Id="rId88" Type="http://schemas.openxmlformats.org/officeDocument/2006/relationships/image" Target="../media/image45.png"/><Relationship Id="rId91" Type="http://schemas.openxmlformats.org/officeDocument/2006/relationships/customXml" Target="../ink/ink162.xml"/><Relationship Id="rId9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9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130.xml"/><Relationship Id="rId36" Type="http://schemas.openxmlformats.org/officeDocument/2006/relationships/customXml" Target="../ink/ink134.xml"/><Relationship Id="rId49" Type="http://schemas.openxmlformats.org/officeDocument/2006/relationships/image" Target="../media/image2610.png"/><Relationship Id="rId57" Type="http://schemas.openxmlformats.org/officeDocument/2006/relationships/image" Target="../media/image30.png"/><Relationship Id="rId10" Type="http://schemas.openxmlformats.org/officeDocument/2006/relationships/customXml" Target="../ink/ink121.xml"/><Relationship Id="rId31" Type="http://schemas.openxmlformats.org/officeDocument/2006/relationships/image" Target="../media/image1710.png"/><Relationship Id="rId44" Type="http://schemas.openxmlformats.org/officeDocument/2006/relationships/customXml" Target="../ink/ink138.xml"/><Relationship Id="rId52" Type="http://schemas.openxmlformats.org/officeDocument/2006/relationships/customXml" Target="../ink/ink142.xml"/><Relationship Id="rId60" Type="http://schemas.openxmlformats.org/officeDocument/2006/relationships/customXml" Target="../ink/ink146.xml"/><Relationship Id="rId65" Type="http://schemas.openxmlformats.org/officeDocument/2006/relationships/image" Target="../media/image34.png"/><Relationship Id="rId73" Type="http://schemas.openxmlformats.org/officeDocument/2006/relationships/customXml" Target="../ink/ink153.xml"/><Relationship Id="rId78" Type="http://schemas.openxmlformats.org/officeDocument/2006/relationships/image" Target="../media/image40.png"/><Relationship Id="rId81" Type="http://schemas.openxmlformats.org/officeDocument/2006/relationships/customXml" Target="../ink/ink157.xml"/><Relationship Id="rId86" Type="http://schemas.openxmlformats.org/officeDocument/2006/relationships/image" Target="../media/image44.png"/><Relationship Id="rId94" Type="http://schemas.openxmlformats.org/officeDocument/2006/relationships/image" Target="../media/image48.png"/><Relationship Id="rId99" Type="http://schemas.openxmlformats.org/officeDocument/2006/relationships/customXml" Target="../ink/ink166.xml"/><Relationship Id="rId101" Type="http://schemas.openxmlformats.org/officeDocument/2006/relationships/customXml" Target="../ink/ink167.xml"/><Relationship Id="rId4" Type="http://schemas.openxmlformats.org/officeDocument/2006/relationships/customXml" Target="../ink/ink118.xml"/><Relationship Id="rId9" Type="http://schemas.openxmlformats.org/officeDocument/2006/relationships/image" Target="../media/image633.png"/><Relationship Id="rId13" Type="http://schemas.openxmlformats.org/officeDocument/2006/relationships/image" Target="../media/image810.png"/><Relationship Id="rId18" Type="http://schemas.openxmlformats.org/officeDocument/2006/relationships/customXml" Target="../ink/ink125.xml"/><Relationship Id="rId39" Type="http://schemas.openxmlformats.org/officeDocument/2006/relationships/image" Target="../media/image2110.png"/><Relationship Id="rId34" Type="http://schemas.openxmlformats.org/officeDocument/2006/relationships/customXml" Target="../ink/ink133.xml"/><Relationship Id="rId50" Type="http://schemas.openxmlformats.org/officeDocument/2006/relationships/customXml" Target="../ink/ink141.xml"/><Relationship Id="rId55" Type="http://schemas.openxmlformats.org/officeDocument/2006/relationships/image" Target="../media/image29.png"/><Relationship Id="rId76" Type="http://schemas.openxmlformats.org/officeDocument/2006/relationships/image" Target="../media/image39.png"/><Relationship Id="rId97" Type="http://schemas.openxmlformats.org/officeDocument/2006/relationships/customXml" Target="../ink/ink165.xml"/><Relationship Id="rId7" Type="http://schemas.openxmlformats.org/officeDocument/2006/relationships/image" Target="../media/image5100.png"/><Relationship Id="rId71" Type="http://schemas.openxmlformats.org/officeDocument/2006/relationships/image" Target="../media/image37.png"/><Relationship Id="rId92" Type="http://schemas.openxmlformats.org/officeDocument/2006/relationships/image" Target="../media/image47.png"/><Relationship Id="rId2" Type="http://schemas.openxmlformats.org/officeDocument/2006/relationships/customXml" Target="../ink/ink117.xml"/><Relationship Id="rId29" Type="http://schemas.openxmlformats.org/officeDocument/2006/relationships/image" Target="../media/image1610.png"/><Relationship Id="rId24" Type="http://schemas.openxmlformats.org/officeDocument/2006/relationships/customXml" Target="../ink/ink128.xml"/><Relationship Id="rId40" Type="http://schemas.openxmlformats.org/officeDocument/2006/relationships/customXml" Target="../ink/ink136.xml"/><Relationship Id="rId45" Type="http://schemas.openxmlformats.org/officeDocument/2006/relationships/image" Target="../media/image2410.png"/><Relationship Id="rId66" Type="http://schemas.openxmlformats.org/officeDocument/2006/relationships/customXml" Target="../ink/ink149.xml"/><Relationship Id="rId87" Type="http://schemas.openxmlformats.org/officeDocument/2006/relationships/customXml" Target="../ink/ink160.xml"/><Relationship Id="rId61" Type="http://schemas.openxmlformats.org/officeDocument/2006/relationships/image" Target="../media/image32.png"/><Relationship Id="rId82" Type="http://schemas.openxmlformats.org/officeDocument/2006/relationships/image" Target="../media/image42.png"/><Relationship Id="rId19" Type="http://schemas.openxmlformats.org/officeDocument/2006/relationships/image" Target="../media/image1110.png"/><Relationship Id="rId14" Type="http://schemas.openxmlformats.org/officeDocument/2006/relationships/customXml" Target="../ink/ink123.xml"/><Relationship Id="rId30" Type="http://schemas.openxmlformats.org/officeDocument/2006/relationships/customXml" Target="../ink/ink131.xml"/><Relationship Id="rId35" Type="http://schemas.openxmlformats.org/officeDocument/2006/relationships/image" Target="../media/image1910.png"/><Relationship Id="rId56" Type="http://schemas.openxmlformats.org/officeDocument/2006/relationships/customXml" Target="../ink/ink144.xml"/><Relationship Id="rId77" Type="http://schemas.openxmlformats.org/officeDocument/2006/relationships/customXml" Target="../ink/ink155.xml"/><Relationship Id="rId100" Type="http://schemas.openxmlformats.org/officeDocument/2006/relationships/image" Target="../media/image51.png"/><Relationship Id="rId8" Type="http://schemas.openxmlformats.org/officeDocument/2006/relationships/customXml" Target="../ink/ink120.xml"/><Relationship Id="rId51" Type="http://schemas.openxmlformats.org/officeDocument/2006/relationships/image" Target="../media/image27.png"/><Relationship Id="rId72" Type="http://schemas.openxmlformats.org/officeDocument/2006/relationships/customXml" Target="../ink/ink152.xml"/><Relationship Id="rId93" Type="http://schemas.openxmlformats.org/officeDocument/2006/relationships/customXml" Target="../ink/ink163.xml"/><Relationship Id="rId98" Type="http://schemas.openxmlformats.org/officeDocument/2006/relationships/image" Target="../media/image50.png"/><Relationship Id="rId3" Type="http://schemas.openxmlformats.org/officeDocument/2006/relationships/image" Target="../media/image310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14:cNvPr>
              <p14:cNvContentPartPr/>
              <p14:nvPr/>
            </p14:nvContentPartPr>
            <p14:xfrm>
              <a:off x="7851000" y="100960"/>
              <a:ext cx="751680" cy="3661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33000" y="83320"/>
                <a:ext cx="7873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520000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14:cNvPr>
              <p14:cNvContentPartPr/>
              <p14:nvPr/>
            </p14:nvContentPartPr>
            <p14:xfrm>
              <a:off x="439320" y="246760"/>
              <a:ext cx="559440" cy="391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0326" y="237760"/>
                <a:ext cx="577069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14:cNvPr>
              <p14:cNvContentPartPr/>
              <p14:nvPr/>
            </p14:nvContentPartPr>
            <p14:xfrm>
              <a:off x="1300080" y="492280"/>
              <a:ext cx="296640" cy="138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91080" y="483280"/>
                <a:ext cx="3142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14:cNvPr>
              <p14:cNvContentPartPr/>
              <p14:nvPr/>
            </p14:nvContentPartPr>
            <p14:xfrm>
              <a:off x="2702280" y="40876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3640" y="3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14:cNvPr>
              <p14:cNvContentPartPr/>
              <p14:nvPr/>
            </p14:nvContentPartPr>
            <p14:xfrm>
              <a:off x="2984520" y="482920"/>
              <a:ext cx="2512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75868" y="473920"/>
                <a:ext cx="268945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14:cNvPr>
              <p14:cNvContentPartPr/>
              <p14:nvPr/>
            </p14:nvContentPartPr>
            <p14:xfrm>
              <a:off x="2704440" y="498040"/>
              <a:ext cx="1944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95440" y="489040"/>
                <a:ext cx="212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14:cNvPr>
              <p14:cNvContentPartPr/>
              <p14:nvPr/>
            </p14:nvContentPartPr>
            <p14:xfrm>
              <a:off x="1849080" y="472480"/>
              <a:ext cx="76824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40080" y="463480"/>
                <a:ext cx="7858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14:cNvPr>
              <p14:cNvContentPartPr/>
              <p14:nvPr/>
            </p14:nvContentPartPr>
            <p14:xfrm>
              <a:off x="3531360" y="309400"/>
              <a:ext cx="110952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2357" y="300400"/>
                <a:ext cx="1127166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14:cNvPr>
              <p14:cNvContentPartPr/>
              <p14:nvPr/>
            </p14:nvContentPartPr>
            <p14:xfrm>
              <a:off x="4989360" y="500560"/>
              <a:ext cx="517320" cy="18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0720" y="491578"/>
                <a:ext cx="534960" cy="201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14:cNvPr>
              <p14:cNvContentPartPr/>
              <p14:nvPr/>
            </p14:nvContentPartPr>
            <p14:xfrm>
              <a:off x="5834280" y="556720"/>
              <a:ext cx="118440" cy="15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5640" y="547720"/>
                <a:ext cx="136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14:cNvPr>
              <p14:cNvContentPartPr/>
              <p14:nvPr/>
            </p14:nvContentPartPr>
            <p14:xfrm>
              <a:off x="6045600" y="553480"/>
              <a:ext cx="524880" cy="180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6954" y="544480"/>
                <a:ext cx="542532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14:cNvPr>
              <p14:cNvContentPartPr/>
              <p14:nvPr/>
            </p14:nvContentPartPr>
            <p14:xfrm>
              <a:off x="6918600" y="433600"/>
              <a:ext cx="942840" cy="321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960" y="424610"/>
                <a:ext cx="960480" cy="338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14:cNvPr>
              <p14:cNvContentPartPr/>
              <p14:nvPr/>
            </p14:nvContentPartPr>
            <p14:xfrm>
              <a:off x="978600" y="1056760"/>
              <a:ext cx="21060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69960" y="1048120"/>
                <a:ext cx="228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14:cNvPr>
              <p14:cNvContentPartPr/>
              <p14:nvPr/>
            </p14:nvContentPartPr>
            <p14:xfrm>
              <a:off x="994080" y="898000"/>
              <a:ext cx="164160" cy="83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5080" y="889000"/>
                <a:ext cx="18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14:cNvPr>
              <p14:cNvContentPartPr/>
              <p14:nvPr/>
            </p14:nvContentPartPr>
            <p14:xfrm>
              <a:off x="1302960" y="1194640"/>
              <a:ext cx="147240" cy="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960" y="1186000"/>
                <a:ext cx="1648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14:cNvPr>
              <p14:cNvContentPartPr/>
              <p14:nvPr/>
            </p14:nvContentPartPr>
            <p14:xfrm>
              <a:off x="1316640" y="1275640"/>
              <a:ext cx="156600" cy="2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08000" y="1266640"/>
                <a:ext cx="1742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14:cNvPr>
              <p14:cNvContentPartPr/>
              <p14:nvPr/>
            </p14:nvContentPartPr>
            <p14:xfrm>
              <a:off x="1562520" y="1182760"/>
              <a:ext cx="302760" cy="18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880" y="1173760"/>
                <a:ext cx="3204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14:cNvPr>
              <p14:cNvContentPartPr/>
              <p14:nvPr/>
            </p14:nvContentPartPr>
            <p14:xfrm>
              <a:off x="1963920" y="1174840"/>
              <a:ext cx="264240" cy="121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4920" y="1166200"/>
                <a:ext cx="281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14:cNvPr>
              <p14:cNvContentPartPr/>
              <p14:nvPr/>
            </p14:nvContentPartPr>
            <p14:xfrm>
              <a:off x="1986960" y="1018600"/>
              <a:ext cx="16524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7960" y="1009600"/>
                <a:ext cx="182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14:cNvPr>
              <p14:cNvContentPartPr/>
              <p14:nvPr/>
            </p14:nvContentPartPr>
            <p14:xfrm>
              <a:off x="3594000" y="978280"/>
              <a:ext cx="702000" cy="357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5000" y="969640"/>
                <a:ext cx="7196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14:cNvPr>
              <p14:cNvContentPartPr/>
              <p14:nvPr/>
            </p14:nvContentPartPr>
            <p14:xfrm>
              <a:off x="3154440" y="993400"/>
              <a:ext cx="350640" cy="35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5449" y="984400"/>
                <a:ext cx="368262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14:cNvPr>
              <p14:cNvContentPartPr/>
              <p14:nvPr/>
            </p14:nvContentPartPr>
            <p14:xfrm>
              <a:off x="2530920" y="1024720"/>
              <a:ext cx="398520" cy="383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22280" y="1015720"/>
                <a:ext cx="416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14:cNvPr>
              <p14:cNvContentPartPr/>
              <p14:nvPr/>
            </p14:nvContentPartPr>
            <p14:xfrm>
              <a:off x="4545120" y="1017160"/>
              <a:ext cx="705960" cy="31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36120" y="1008520"/>
                <a:ext cx="7236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14:cNvPr>
              <p14:cNvContentPartPr/>
              <p14:nvPr/>
            </p14:nvContentPartPr>
            <p14:xfrm>
              <a:off x="6339360" y="1058560"/>
              <a:ext cx="288360" cy="29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0709" y="1049560"/>
                <a:ext cx="306022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14:cNvPr>
              <p14:cNvContentPartPr/>
              <p14:nvPr/>
            </p14:nvContentPartPr>
            <p14:xfrm>
              <a:off x="518880" y="897280"/>
              <a:ext cx="358200" cy="638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880" y="888280"/>
                <a:ext cx="37584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14:cNvPr>
              <p14:cNvContentPartPr/>
              <p14:nvPr/>
            </p14:nvContentPartPr>
            <p14:xfrm>
              <a:off x="5345400" y="872800"/>
              <a:ext cx="812880" cy="571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6400" y="863800"/>
                <a:ext cx="83052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14:cNvPr>
              <p14:cNvContentPartPr/>
              <p14:nvPr/>
            </p14:nvContentPartPr>
            <p14:xfrm>
              <a:off x="1200000" y="1752280"/>
              <a:ext cx="205560" cy="39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360" y="1743280"/>
                <a:ext cx="2232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14:cNvPr>
              <p14:cNvContentPartPr/>
              <p14:nvPr/>
            </p14:nvContentPartPr>
            <p14:xfrm>
              <a:off x="1419600" y="1968640"/>
              <a:ext cx="128160" cy="15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10600" y="1960000"/>
                <a:ext cx="1458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14:cNvPr>
              <p14:cNvContentPartPr/>
              <p14:nvPr/>
            </p14:nvContentPartPr>
            <p14:xfrm>
              <a:off x="1610400" y="1971880"/>
              <a:ext cx="262800" cy="12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01400" y="1963240"/>
                <a:ext cx="2804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14:cNvPr>
              <p14:cNvContentPartPr/>
              <p14:nvPr/>
            </p14:nvContentPartPr>
            <p14:xfrm>
              <a:off x="2091360" y="1826800"/>
              <a:ext cx="224280" cy="614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82360" y="1818160"/>
                <a:ext cx="24192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14:cNvPr>
              <p14:cNvContentPartPr/>
              <p14:nvPr/>
            </p14:nvContentPartPr>
            <p14:xfrm>
              <a:off x="2546760" y="1847680"/>
              <a:ext cx="1396440" cy="57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37760" y="1839035"/>
                <a:ext cx="1414080" cy="590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14:cNvPr>
              <p14:cNvContentPartPr/>
              <p14:nvPr/>
            </p14:nvContentPartPr>
            <p14:xfrm>
              <a:off x="4213560" y="1987360"/>
              <a:ext cx="17460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04560" y="1978360"/>
                <a:ext cx="192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14:cNvPr>
              <p14:cNvContentPartPr/>
              <p14:nvPr/>
            </p14:nvContentPartPr>
            <p14:xfrm>
              <a:off x="4224720" y="2082760"/>
              <a:ext cx="196560" cy="5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15720" y="2074120"/>
                <a:ext cx="214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14:cNvPr>
              <p14:cNvContentPartPr/>
              <p14:nvPr/>
            </p14:nvContentPartPr>
            <p14:xfrm>
              <a:off x="4850040" y="1731400"/>
              <a:ext cx="26280" cy="256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41400" y="1722760"/>
                <a:ext cx="439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14:cNvPr>
              <p14:cNvContentPartPr/>
              <p14:nvPr/>
            </p14:nvContentPartPr>
            <p14:xfrm>
              <a:off x="4770840" y="1809880"/>
              <a:ext cx="150840" cy="2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61840" y="1800880"/>
                <a:ext cx="1684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14:cNvPr>
              <p14:cNvContentPartPr/>
              <p14:nvPr/>
            </p14:nvContentPartPr>
            <p14:xfrm>
              <a:off x="5017800" y="1877200"/>
              <a:ext cx="10440" cy="7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09160" y="1868560"/>
                <a:ext cx="28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14:cNvPr>
              <p14:cNvContentPartPr/>
              <p14:nvPr/>
            </p14:nvContentPartPr>
            <p14:xfrm>
              <a:off x="4999440" y="172744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90440" y="1718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14:cNvPr>
              <p14:cNvContentPartPr/>
              <p14:nvPr/>
            </p14:nvContentPartPr>
            <p14:xfrm>
              <a:off x="5107440" y="1851280"/>
              <a:ext cx="238320" cy="128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98440" y="1842640"/>
                <a:ext cx="255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14:cNvPr>
              <p14:cNvContentPartPr/>
              <p14:nvPr/>
            </p14:nvContentPartPr>
            <p14:xfrm>
              <a:off x="5415960" y="1853440"/>
              <a:ext cx="110880" cy="146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06960" y="1844800"/>
                <a:ext cx="12852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14:cNvPr>
              <p14:cNvContentPartPr/>
              <p14:nvPr/>
            </p14:nvContentPartPr>
            <p14:xfrm>
              <a:off x="5763360" y="1699000"/>
              <a:ext cx="819000" cy="35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4716" y="1690000"/>
                <a:ext cx="836648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14:cNvPr>
              <p14:cNvContentPartPr/>
              <p14:nvPr/>
            </p14:nvContentPartPr>
            <p14:xfrm>
              <a:off x="4918800" y="2212360"/>
              <a:ext cx="1080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09800" y="2203720"/>
                <a:ext cx="2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14:cNvPr>
              <p14:cNvContentPartPr/>
              <p14:nvPr/>
            </p14:nvContentPartPr>
            <p14:xfrm>
              <a:off x="4913760" y="2304160"/>
              <a:ext cx="257040" cy="209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04760" y="2295160"/>
                <a:ext cx="274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14:cNvPr>
              <p14:cNvContentPartPr/>
              <p14:nvPr/>
            </p14:nvContentPartPr>
            <p14:xfrm>
              <a:off x="5444040" y="2220640"/>
              <a:ext cx="1211760" cy="58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435400" y="2211640"/>
                <a:ext cx="12294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14:cNvPr>
              <p14:cNvContentPartPr/>
              <p14:nvPr/>
            </p14:nvContentPartPr>
            <p14:xfrm>
              <a:off x="4609200" y="1506040"/>
              <a:ext cx="285480" cy="1025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00200" y="1497400"/>
                <a:ext cx="303120" cy="10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14:cNvPr>
              <p14:cNvContentPartPr/>
              <p14:nvPr/>
            </p14:nvContentPartPr>
            <p14:xfrm>
              <a:off x="6849840" y="1620520"/>
              <a:ext cx="1972440" cy="975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41200" y="1611523"/>
                <a:ext cx="1990080" cy="993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83BF5B-1551-41D6-9794-3F78948B1A8C}"/>
                  </a:ext>
                </a:extLst>
              </p14:cNvPr>
              <p14:cNvContentPartPr/>
              <p14:nvPr/>
            </p14:nvContentPartPr>
            <p14:xfrm>
              <a:off x="234480" y="2765320"/>
              <a:ext cx="8695080" cy="668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83BF5B-1551-41D6-9794-3F78948B1A8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5840" y="2756680"/>
                <a:ext cx="8712720" cy="68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82408B-D7C1-4C2A-BB7F-8F02AC73749C}"/>
                  </a:ext>
                </a:extLst>
              </p14:cNvPr>
              <p14:cNvContentPartPr/>
              <p14:nvPr/>
            </p14:nvContentPartPr>
            <p14:xfrm>
              <a:off x="2335800" y="3674680"/>
              <a:ext cx="162720" cy="9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82408B-D7C1-4C2A-BB7F-8F02AC73749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327160" y="3665680"/>
                <a:ext cx="180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8A769B-51BC-4731-A9AE-8DDD00795337}"/>
                  </a:ext>
                </a:extLst>
              </p14:cNvPr>
              <p14:cNvContentPartPr/>
              <p14:nvPr/>
            </p14:nvContentPartPr>
            <p14:xfrm>
              <a:off x="1723080" y="3859360"/>
              <a:ext cx="867600" cy="19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8A769B-51BC-4731-A9AE-8DDD0079533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714440" y="3850720"/>
                <a:ext cx="8852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7321C89-F37A-48F3-B921-6F85EBB032E0}"/>
                  </a:ext>
                </a:extLst>
              </p14:cNvPr>
              <p14:cNvContentPartPr/>
              <p14:nvPr/>
            </p14:nvContentPartPr>
            <p14:xfrm>
              <a:off x="4588680" y="3513040"/>
              <a:ext cx="1529640" cy="71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7321C89-F37A-48F3-B921-6F85EBB032E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0040" y="3504400"/>
                <a:ext cx="154728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7673F9-697B-4903-9857-1B28FD1F5A51}"/>
                  </a:ext>
                </a:extLst>
              </p14:cNvPr>
              <p14:cNvContentPartPr/>
              <p14:nvPr/>
            </p14:nvContentPartPr>
            <p14:xfrm>
              <a:off x="2755920" y="3746320"/>
              <a:ext cx="1656720" cy="38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7673F9-697B-4903-9857-1B28FD1F5A5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47280" y="3737320"/>
                <a:ext cx="167436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D36F23B-5110-47F5-AFDA-D52F0DC2DF30}"/>
                  </a:ext>
                </a:extLst>
              </p14:cNvPr>
              <p14:cNvContentPartPr/>
              <p14:nvPr/>
            </p14:nvContentPartPr>
            <p14:xfrm>
              <a:off x="819120" y="3517720"/>
              <a:ext cx="755280" cy="65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D36F23B-5110-47F5-AFDA-D52F0DC2DF3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10116" y="3509080"/>
                <a:ext cx="772928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1F8E5A7-D167-4745-B947-9035F1D89D10}"/>
                  </a:ext>
                </a:extLst>
              </p14:cNvPr>
              <p14:cNvContentPartPr/>
              <p14:nvPr/>
            </p14:nvContentPartPr>
            <p14:xfrm>
              <a:off x="6446280" y="3697360"/>
              <a:ext cx="459000" cy="376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1F8E5A7-D167-4745-B947-9035F1D89D1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437280" y="3688360"/>
                <a:ext cx="476640" cy="39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E79736B-B5EA-4297-A354-D20E00FDBED4}"/>
                  </a:ext>
                </a:extLst>
              </p14:cNvPr>
              <p14:cNvContentPartPr/>
              <p14:nvPr/>
            </p14:nvContentPartPr>
            <p14:xfrm>
              <a:off x="3256320" y="4900840"/>
              <a:ext cx="206640" cy="387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E79736B-B5EA-4297-A354-D20E00FDBED4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3247320" y="4891840"/>
                <a:ext cx="22428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CDF3C83-7EA3-44E2-AECC-24B539420C48}"/>
                  </a:ext>
                </a:extLst>
              </p14:cNvPr>
              <p14:cNvContentPartPr/>
              <p14:nvPr/>
            </p14:nvContentPartPr>
            <p14:xfrm>
              <a:off x="2080920" y="5013520"/>
              <a:ext cx="1036440" cy="3060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CDF3C83-7EA3-44E2-AECC-24B539420C48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2072283" y="5004520"/>
                <a:ext cx="1054074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1C7C1D0-4A00-4A0F-BFE0-09FBABF3841E}"/>
                  </a:ext>
                </a:extLst>
              </p14:cNvPr>
              <p14:cNvContentPartPr/>
              <p14:nvPr/>
            </p14:nvContentPartPr>
            <p14:xfrm>
              <a:off x="4163160" y="5021440"/>
              <a:ext cx="169200" cy="212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1C7C1D0-4A00-4A0F-BFE0-09FBABF3841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4154160" y="5012800"/>
                <a:ext cx="1868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EF639CB-EB4D-47FA-A4D2-969B50658980}"/>
                  </a:ext>
                </a:extLst>
              </p14:cNvPr>
              <p14:cNvContentPartPr/>
              <p14:nvPr/>
            </p14:nvContentPartPr>
            <p14:xfrm>
              <a:off x="4164600" y="5146000"/>
              <a:ext cx="164520" cy="97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EF639CB-EB4D-47FA-A4D2-969B50658980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155960" y="5137000"/>
                <a:ext cx="18216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5644C513-2A68-42E5-8C7E-725EFA4CC8E6}"/>
                  </a:ext>
                </a:extLst>
              </p14:cNvPr>
              <p14:cNvContentPartPr/>
              <p14:nvPr/>
            </p14:nvContentPartPr>
            <p14:xfrm>
              <a:off x="4478880" y="4504480"/>
              <a:ext cx="3616560" cy="13010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5644C513-2A68-42E5-8C7E-725EFA4CC8E6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469880" y="4495478"/>
                <a:ext cx="3634200" cy="13186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2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766364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890841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62918318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0371102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94871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147080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7107024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14:cNvPr>
              <p14:cNvContentPartPr/>
              <p14:nvPr/>
            </p14:nvContentPartPr>
            <p14:xfrm>
              <a:off x="2512920" y="4065640"/>
              <a:ext cx="22032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03920" y="4057000"/>
                <a:ext cx="237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14:cNvPr>
              <p14:cNvContentPartPr/>
              <p14:nvPr/>
            </p14:nvContentPartPr>
            <p14:xfrm>
              <a:off x="3447480" y="4223320"/>
              <a:ext cx="16920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8480" y="4214680"/>
                <a:ext cx="186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14:cNvPr>
              <p14:cNvContentPartPr/>
              <p14:nvPr/>
            </p14:nvContentPartPr>
            <p14:xfrm>
              <a:off x="3485640" y="4301440"/>
              <a:ext cx="149400" cy="28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7000" y="42928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14:cNvPr>
              <p14:cNvContentPartPr/>
              <p14:nvPr/>
            </p14:nvContentPartPr>
            <p14:xfrm>
              <a:off x="3470520" y="4423480"/>
              <a:ext cx="18180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1520" y="4414840"/>
                <a:ext cx="199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14:cNvPr>
              <p14:cNvContentPartPr/>
              <p14:nvPr/>
            </p14:nvContentPartPr>
            <p14:xfrm>
              <a:off x="2821080" y="4300360"/>
              <a:ext cx="460440" cy="19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12433" y="4291377"/>
                <a:ext cx="478094" cy="210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14:cNvPr>
              <p14:cNvContentPartPr/>
              <p14:nvPr/>
            </p14:nvContentPartPr>
            <p14:xfrm>
              <a:off x="1980120" y="4027120"/>
              <a:ext cx="262800" cy="492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71120" y="4018480"/>
                <a:ext cx="2804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14:cNvPr>
              <p14:cNvContentPartPr/>
              <p14:nvPr/>
            </p14:nvContentPartPr>
            <p14:xfrm>
              <a:off x="3856080" y="3968800"/>
              <a:ext cx="1519560" cy="62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47440" y="3960155"/>
                <a:ext cx="1537200" cy="6411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3323523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14:cNvPr>
              <p14:cNvContentPartPr/>
              <p14:nvPr/>
            </p14:nvContentPartPr>
            <p14:xfrm>
              <a:off x="7851000" y="100960"/>
              <a:ext cx="751680" cy="3661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33000" y="83320"/>
                <a:ext cx="7873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5FBB262-D061-404A-8C70-8BF3AF5CA2BB}"/>
                  </a:ext>
                </a:extLst>
              </p14:cNvPr>
              <p14:cNvContentPartPr/>
              <p14:nvPr/>
            </p14:nvContentPartPr>
            <p14:xfrm>
              <a:off x="1035840" y="1380040"/>
              <a:ext cx="519480" cy="389520"/>
            </p14:xfrm>
          </p:contentPart>
        </mc:Choice>
        <mc:Fallback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5FBB262-D061-404A-8C70-8BF3AF5CA2BB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18200" y="1362040"/>
                <a:ext cx="555120" cy="42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1B7B0F8-CF8C-4B36-BC42-0A6A5E9DB852}"/>
                  </a:ext>
                </a:extLst>
              </p14:cNvPr>
              <p14:cNvContentPartPr/>
              <p14:nvPr/>
            </p14:nvContentPartPr>
            <p14:xfrm>
              <a:off x="1674840" y="1341160"/>
              <a:ext cx="166680" cy="24804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1B7B0F8-CF8C-4B36-BC42-0A6A5E9DB85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57200" y="1323520"/>
                <a:ext cx="20232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C2419A-C066-4921-BE1D-8447D74512A6}"/>
                  </a:ext>
                </a:extLst>
              </p14:cNvPr>
              <p14:cNvContentPartPr/>
              <p14:nvPr/>
            </p14:nvContentPartPr>
            <p14:xfrm>
              <a:off x="1940160" y="1276720"/>
              <a:ext cx="124200" cy="2818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C2419A-C066-4921-BE1D-8447D74512A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922520" y="1259080"/>
                <a:ext cx="159840" cy="31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A0619164-663A-4A84-9235-605F8ACA4416}"/>
                  </a:ext>
                </a:extLst>
              </p14:cNvPr>
              <p14:cNvContentPartPr/>
              <p14:nvPr/>
            </p14:nvContentPartPr>
            <p14:xfrm>
              <a:off x="2193960" y="1127680"/>
              <a:ext cx="71280" cy="3571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A0619164-663A-4A84-9235-605F8ACA441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76320" y="1109680"/>
                <a:ext cx="10692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183BD766-1A54-4BC2-A56E-66A81D33227E}"/>
                  </a:ext>
                </a:extLst>
              </p14:cNvPr>
              <p14:cNvContentPartPr/>
              <p14:nvPr/>
            </p14:nvContentPartPr>
            <p14:xfrm>
              <a:off x="2214840" y="1147840"/>
              <a:ext cx="180720" cy="23616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183BD766-1A54-4BC2-A56E-66A81D33227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96840" y="1130200"/>
                <a:ext cx="21636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5D67824-329D-45AC-9CD3-2B67CE2A5C0C}"/>
                  </a:ext>
                </a:extLst>
              </p14:cNvPr>
              <p14:cNvContentPartPr/>
              <p14:nvPr/>
            </p14:nvContentPartPr>
            <p14:xfrm>
              <a:off x="1654320" y="1899880"/>
              <a:ext cx="357480" cy="50652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5D67824-329D-45AC-9CD3-2B67CE2A5C0C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36320" y="1881880"/>
                <a:ext cx="39312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4A023A2-DC6C-4AA7-BB72-00514B66A9F8}"/>
                  </a:ext>
                </a:extLst>
              </p14:cNvPr>
              <p14:cNvContentPartPr/>
              <p14:nvPr/>
            </p14:nvContentPartPr>
            <p14:xfrm>
              <a:off x="1760880" y="1787560"/>
              <a:ext cx="111960" cy="8906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4A023A2-DC6C-4AA7-BB72-00514B66A9F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743240" y="1769920"/>
                <a:ext cx="147600" cy="9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EC65146-FFDB-4A77-BB90-584E6CEA3C88}"/>
                  </a:ext>
                </a:extLst>
              </p14:cNvPr>
              <p14:cNvContentPartPr/>
              <p14:nvPr/>
            </p14:nvContentPartPr>
            <p14:xfrm>
              <a:off x="2234640" y="1696840"/>
              <a:ext cx="2575440" cy="172908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EC65146-FFDB-4A77-BB90-584E6CEA3C8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217000" y="1678840"/>
                <a:ext cx="2611080" cy="176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FF47184C-A4AB-40C6-819F-9516D0D4E7F3}"/>
                  </a:ext>
                </a:extLst>
              </p14:cNvPr>
              <p14:cNvContentPartPr/>
              <p14:nvPr/>
            </p14:nvContentPartPr>
            <p14:xfrm>
              <a:off x="2163720" y="488680"/>
              <a:ext cx="750960" cy="4690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FF47184C-A4AB-40C6-819F-9516D0D4E7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145720" y="470680"/>
                <a:ext cx="786600" cy="50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834917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14:cNvPr>
              <p14:cNvContentPartPr/>
              <p14:nvPr/>
            </p14:nvContentPartPr>
            <p14:xfrm>
              <a:off x="2512920" y="4065640"/>
              <a:ext cx="22032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03920" y="4057000"/>
                <a:ext cx="237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14:cNvPr>
              <p14:cNvContentPartPr/>
              <p14:nvPr/>
            </p14:nvContentPartPr>
            <p14:xfrm>
              <a:off x="3447480" y="4223320"/>
              <a:ext cx="16920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8480" y="4214680"/>
                <a:ext cx="186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14:cNvPr>
              <p14:cNvContentPartPr/>
              <p14:nvPr/>
            </p14:nvContentPartPr>
            <p14:xfrm>
              <a:off x="3485640" y="4301440"/>
              <a:ext cx="149400" cy="28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7000" y="42928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14:cNvPr>
              <p14:cNvContentPartPr/>
              <p14:nvPr/>
            </p14:nvContentPartPr>
            <p14:xfrm>
              <a:off x="3470520" y="4423480"/>
              <a:ext cx="18180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1520" y="4414840"/>
                <a:ext cx="199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14:cNvPr>
              <p14:cNvContentPartPr/>
              <p14:nvPr/>
            </p14:nvContentPartPr>
            <p14:xfrm>
              <a:off x="2821080" y="4300360"/>
              <a:ext cx="460440" cy="19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12433" y="4291377"/>
                <a:ext cx="478094" cy="210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14:cNvPr>
              <p14:cNvContentPartPr/>
              <p14:nvPr/>
            </p14:nvContentPartPr>
            <p14:xfrm>
              <a:off x="1980120" y="4027120"/>
              <a:ext cx="262800" cy="492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71120" y="4018480"/>
                <a:ext cx="2804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14:cNvPr>
              <p14:cNvContentPartPr/>
              <p14:nvPr/>
            </p14:nvContentPartPr>
            <p14:xfrm>
              <a:off x="3856080" y="3968800"/>
              <a:ext cx="1519560" cy="62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47440" y="3960155"/>
                <a:ext cx="1537200" cy="641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14:cNvPr>
              <p14:cNvContentPartPr/>
              <p14:nvPr/>
            </p14:nvContentPartPr>
            <p14:xfrm>
              <a:off x="2475840" y="4711120"/>
              <a:ext cx="279360" cy="355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66840" y="4702480"/>
                <a:ext cx="2970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14:cNvPr>
              <p14:cNvContentPartPr/>
              <p14:nvPr/>
            </p14:nvContentPartPr>
            <p14:xfrm>
              <a:off x="1946640" y="4633000"/>
              <a:ext cx="231120" cy="427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38000" y="4624000"/>
                <a:ext cx="2487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14:cNvPr>
              <p14:cNvContentPartPr/>
              <p14:nvPr/>
            </p14:nvContentPartPr>
            <p14:xfrm>
              <a:off x="3457920" y="4738840"/>
              <a:ext cx="238680" cy="2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48920" y="4730200"/>
                <a:ext cx="2563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14:cNvPr>
              <p14:cNvContentPartPr/>
              <p14:nvPr/>
            </p14:nvContentPartPr>
            <p14:xfrm>
              <a:off x="3524880" y="4872760"/>
              <a:ext cx="19908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16240" y="4864120"/>
                <a:ext cx="216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14:cNvPr>
              <p14:cNvContentPartPr/>
              <p14:nvPr/>
            </p14:nvContentPartPr>
            <p14:xfrm>
              <a:off x="3493200" y="5029360"/>
              <a:ext cx="210960" cy="1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84200" y="5020360"/>
                <a:ext cx="2286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14:cNvPr>
              <p14:cNvContentPartPr/>
              <p14:nvPr/>
            </p14:nvContentPartPr>
            <p14:xfrm>
              <a:off x="3919080" y="4638400"/>
              <a:ext cx="165600" cy="426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10440" y="4629760"/>
                <a:ext cx="1832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14:cNvPr>
              <p14:cNvContentPartPr/>
              <p14:nvPr/>
            </p14:nvContentPartPr>
            <p14:xfrm>
              <a:off x="4059480" y="4736320"/>
              <a:ext cx="223200" cy="294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50840" y="4727680"/>
                <a:ext cx="2408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14:cNvPr>
              <p14:cNvContentPartPr/>
              <p14:nvPr/>
            </p14:nvContentPartPr>
            <p14:xfrm>
              <a:off x="4405800" y="4942960"/>
              <a:ext cx="25920" cy="90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97160" y="4934320"/>
                <a:ext cx="43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14:cNvPr>
              <p14:cNvContentPartPr/>
              <p14:nvPr/>
            </p14:nvContentPartPr>
            <p14:xfrm>
              <a:off x="4420920" y="4762960"/>
              <a:ext cx="16200" cy="30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11920" y="4753960"/>
                <a:ext cx="338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14:cNvPr>
              <p14:cNvContentPartPr/>
              <p14:nvPr/>
            </p14:nvContentPartPr>
            <p14:xfrm>
              <a:off x="4507680" y="4890040"/>
              <a:ext cx="171360" cy="142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98680" y="4881400"/>
                <a:ext cx="1890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14:cNvPr>
              <p14:cNvContentPartPr/>
              <p14:nvPr/>
            </p14:nvContentPartPr>
            <p14:xfrm>
              <a:off x="4765440" y="4608880"/>
              <a:ext cx="396720" cy="396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756800" y="4600240"/>
                <a:ext cx="41436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14:cNvPr>
              <p14:cNvContentPartPr/>
              <p14:nvPr/>
            </p14:nvContentPartPr>
            <p14:xfrm>
              <a:off x="4972080" y="4821280"/>
              <a:ext cx="194040" cy="6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63440" y="4812280"/>
                <a:ext cx="211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14:cNvPr>
              <p14:cNvContentPartPr/>
              <p14:nvPr/>
            </p14:nvContentPartPr>
            <p14:xfrm>
              <a:off x="5313720" y="4847920"/>
              <a:ext cx="1872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080" y="4838920"/>
                <a:ext cx="36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14:cNvPr>
              <p14:cNvContentPartPr/>
              <p14:nvPr/>
            </p14:nvContentPartPr>
            <p14:xfrm>
              <a:off x="5271240" y="4701760"/>
              <a:ext cx="22320" cy="8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62240" y="4693120"/>
                <a:ext cx="39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14:cNvPr>
              <p14:cNvContentPartPr/>
              <p14:nvPr/>
            </p14:nvContentPartPr>
            <p14:xfrm>
              <a:off x="5465280" y="4814440"/>
              <a:ext cx="12312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6280" y="4805440"/>
                <a:ext cx="140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14:cNvPr>
              <p14:cNvContentPartPr/>
              <p14:nvPr/>
            </p14:nvContentPartPr>
            <p14:xfrm>
              <a:off x="5882520" y="4768000"/>
              <a:ext cx="1660680" cy="555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73880" y="4759000"/>
                <a:ext cx="1678320" cy="57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202743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14:cNvPr>
              <p14:cNvContentPartPr/>
              <p14:nvPr/>
            </p14:nvContentPartPr>
            <p14:xfrm>
              <a:off x="2512920" y="4065640"/>
              <a:ext cx="22032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03920" y="4057000"/>
                <a:ext cx="237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14:cNvPr>
              <p14:cNvContentPartPr/>
              <p14:nvPr/>
            </p14:nvContentPartPr>
            <p14:xfrm>
              <a:off x="3447480" y="4223320"/>
              <a:ext cx="16920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8480" y="4214680"/>
                <a:ext cx="186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14:cNvPr>
              <p14:cNvContentPartPr/>
              <p14:nvPr/>
            </p14:nvContentPartPr>
            <p14:xfrm>
              <a:off x="3485640" y="4301440"/>
              <a:ext cx="149400" cy="28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7000" y="42928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14:cNvPr>
              <p14:cNvContentPartPr/>
              <p14:nvPr/>
            </p14:nvContentPartPr>
            <p14:xfrm>
              <a:off x="3470520" y="4423480"/>
              <a:ext cx="18180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1520" y="4414840"/>
                <a:ext cx="199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14:cNvPr>
              <p14:cNvContentPartPr/>
              <p14:nvPr/>
            </p14:nvContentPartPr>
            <p14:xfrm>
              <a:off x="2821080" y="4300360"/>
              <a:ext cx="460440" cy="19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12433" y="4291377"/>
                <a:ext cx="478094" cy="210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14:cNvPr>
              <p14:cNvContentPartPr/>
              <p14:nvPr/>
            </p14:nvContentPartPr>
            <p14:xfrm>
              <a:off x="1980120" y="4027120"/>
              <a:ext cx="262800" cy="492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71120" y="4018480"/>
                <a:ext cx="2804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14:cNvPr>
              <p14:cNvContentPartPr/>
              <p14:nvPr/>
            </p14:nvContentPartPr>
            <p14:xfrm>
              <a:off x="3856080" y="3968800"/>
              <a:ext cx="1519560" cy="62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47440" y="3960155"/>
                <a:ext cx="1537200" cy="641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14:cNvPr>
              <p14:cNvContentPartPr/>
              <p14:nvPr/>
            </p14:nvContentPartPr>
            <p14:xfrm>
              <a:off x="2475840" y="4711120"/>
              <a:ext cx="279360" cy="355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66840" y="4702480"/>
                <a:ext cx="2970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14:cNvPr>
              <p14:cNvContentPartPr/>
              <p14:nvPr/>
            </p14:nvContentPartPr>
            <p14:xfrm>
              <a:off x="1946640" y="4633000"/>
              <a:ext cx="231120" cy="427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38000" y="4624000"/>
                <a:ext cx="2487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14:cNvPr>
              <p14:cNvContentPartPr/>
              <p14:nvPr/>
            </p14:nvContentPartPr>
            <p14:xfrm>
              <a:off x="3457920" y="4738840"/>
              <a:ext cx="238680" cy="2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48920" y="4730200"/>
                <a:ext cx="2563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14:cNvPr>
              <p14:cNvContentPartPr/>
              <p14:nvPr/>
            </p14:nvContentPartPr>
            <p14:xfrm>
              <a:off x="3524880" y="4872760"/>
              <a:ext cx="19908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16240" y="4864120"/>
                <a:ext cx="216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14:cNvPr>
              <p14:cNvContentPartPr/>
              <p14:nvPr/>
            </p14:nvContentPartPr>
            <p14:xfrm>
              <a:off x="3493200" y="5029360"/>
              <a:ext cx="210960" cy="1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84200" y="5020360"/>
                <a:ext cx="2286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14:cNvPr>
              <p14:cNvContentPartPr/>
              <p14:nvPr/>
            </p14:nvContentPartPr>
            <p14:xfrm>
              <a:off x="3919080" y="4638400"/>
              <a:ext cx="165600" cy="426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10440" y="4629760"/>
                <a:ext cx="1832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14:cNvPr>
              <p14:cNvContentPartPr/>
              <p14:nvPr/>
            </p14:nvContentPartPr>
            <p14:xfrm>
              <a:off x="4059480" y="4736320"/>
              <a:ext cx="223200" cy="294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50840" y="4727680"/>
                <a:ext cx="2408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14:cNvPr>
              <p14:cNvContentPartPr/>
              <p14:nvPr/>
            </p14:nvContentPartPr>
            <p14:xfrm>
              <a:off x="4405800" y="4942960"/>
              <a:ext cx="25920" cy="90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97160" y="4934320"/>
                <a:ext cx="43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14:cNvPr>
              <p14:cNvContentPartPr/>
              <p14:nvPr/>
            </p14:nvContentPartPr>
            <p14:xfrm>
              <a:off x="4420920" y="4762960"/>
              <a:ext cx="16200" cy="30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11920" y="4753960"/>
                <a:ext cx="338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14:cNvPr>
              <p14:cNvContentPartPr/>
              <p14:nvPr/>
            </p14:nvContentPartPr>
            <p14:xfrm>
              <a:off x="4507680" y="4890040"/>
              <a:ext cx="171360" cy="142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98680" y="4881400"/>
                <a:ext cx="1890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14:cNvPr>
              <p14:cNvContentPartPr/>
              <p14:nvPr/>
            </p14:nvContentPartPr>
            <p14:xfrm>
              <a:off x="4765440" y="4608880"/>
              <a:ext cx="396720" cy="396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756800" y="4600240"/>
                <a:ext cx="41436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14:cNvPr>
              <p14:cNvContentPartPr/>
              <p14:nvPr/>
            </p14:nvContentPartPr>
            <p14:xfrm>
              <a:off x="4972080" y="4821280"/>
              <a:ext cx="194040" cy="6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63440" y="4812280"/>
                <a:ext cx="211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14:cNvPr>
              <p14:cNvContentPartPr/>
              <p14:nvPr/>
            </p14:nvContentPartPr>
            <p14:xfrm>
              <a:off x="5313720" y="4847920"/>
              <a:ext cx="1872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080" y="4838920"/>
                <a:ext cx="36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14:cNvPr>
              <p14:cNvContentPartPr/>
              <p14:nvPr/>
            </p14:nvContentPartPr>
            <p14:xfrm>
              <a:off x="5271240" y="4701760"/>
              <a:ext cx="22320" cy="8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62240" y="4693120"/>
                <a:ext cx="39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14:cNvPr>
              <p14:cNvContentPartPr/>
              <p14:nvPr/>
            </p14:nvContentPartPr>
            <p14:xfrm>
              <a:off x="5465280" y="4814440"/>
              <a:ext cx="12312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6280" y="4805440"/>
                <a:ext cx="140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14:cNvPr>
              <p14:cNvContentPartPr/>
              <p14:nvPr/>
            </p14:nvContentPartPr>
            <p14:xfrm>
              <a:off x="5882520" y="4768000"/>
              <a:ext cx="1660680" cy="555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73880" y="4759000"/>
                <a:ext cx="167832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F61ADE-E979-4C77-8857-B6FD25F7266E}"/>
                  </a:ext>
                </a:extLst>
              </p14:cNvPr>
              <p14:cNvContentPartPr/>
              <p14:nvPr/>
            </p14:nvContentPartPr>
            <p14:xfrm>
              <a:off x="3434160" y="5262640"/>
              <a:ext cx="235080" cy="12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F61ADE-E979-4C77-8857-B6FD25F7266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25160" y="5253640"/>
                <a:ext cx="252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32D287A-F12F-493C-81CC-794ACF91BAEE}"/>
                  </a:ext>
                </a:extLst>
              </p14:cNvPr>
              <p14:cNvContentPartPr/>
              <p14:nvPr/>
            </p14:nvContentPartPr>
            <p14:xfrm>
              <a:off x="3451800" y="5355520"/>
              <a:ext cx="261360" cy="2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32D287A-F12F-493C-81CC-794ACF91BAE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43160" y="5346520"/>
                <a:ext cx="279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E96A625-0500-4611-A8DE-17D8C171EA91}"/>
                  </a:ext>
                </a:extLst>
              </p14:cNvPr>
              <p14:cNvContentPartPr/>
              <p14:nvPr/>
            </p14:nvContentPartPr>
            <p14:xfrm>
              <a:off x="3477000" y="5463880"/>
              <a:ext cx="246240" cy="34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E96A625-0500-4611-A8DE-17D8C171EA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468360" y="5455240"/>
                <a:ext cx="263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7FF9CA-142F-48B5-8627-AE77FEFEC979}"/>
                  </a:ext>
                </a:extLst>
              </p14:cNvPr>
              <p14:cNvContentPartPr/>
              <p14:nvPr/>
            </p14:nvContentPartPr>
            <p14:xfrm>
              <a:off x="2369640" y="5209360"/>
              <a:ext cx="37404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7FF9CA-142F-48B5-8627-AE77FEFEC9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361000" y="5200720"/>
                <a:ext cx="391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0F4B9B-CFD7-48F9-AB43-8BC4B29F5AB3}"/>
                  </a:ext>
                </a:extLst>
              </p14:cNvPr>
              <p14:cNvContentPartPr/>
              <p14:nvPr/>
            </p14:nvContentPartPr>
            <p14:xfrm>
              <a:off x="1920360" y="5115400"/>
              <a:ext cx="227880" cy="489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0F4B9B-CFD7-48F9-AB43-8BC4B29F5A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911360" y="5106760"/>
                <a:ext cx="2455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483279F-B40D-4B55-BB47-351142CA955F}"/>
                  </a:ext>
                </a:extLst>
              </p14:cNvPr>
              <p14:cNvContentPartPr/>
              <p14:nvPr/>
            </p14:nvContentPartPr>
            <p14:xfrm>
              <a:off x="4049040" y="5173720"/>
              <a:ext cx="1033560" cy="36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483279F-B40D-4B55-BB47-351142CA955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040400" y="5165071"/>
                <a:ext cx="1051200" cy="382697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277229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14:cNvPr>
              <p14:cNvContentPartPr/>
              <p14:nvPr/>
            </p14:nvContentPartPr>
            <p14:xfrm>
              <a:off x="132600" y="138400"/>
              <a:ext cx="2191680" cy="6433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27F472E3-1530-42C9-A5F3-7E7840714363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23600" y="129400"/>
                <a:ext cx="2209320" cy="66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14:cNvPr>
              <p14:cNvContentPartPr/>
              <p14:nvPr/>
            </p14:nvContentPartPr>
            <p14:xfrm>
              <a:off x="3067680" y="337120"/>
              <a:ext cx="1785960" cy="3582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BF9B8A18-FFD9-455C-9CA0-541A6BAD9AA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058678" y="328480"/>
                <a:ext cx="1803604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14:cNvPr>
              <p14:cNvContentPartPr/>
              <p14:nvPr/>
            </p14:nvContentPartPr>
            <p14:xfrm>
              <a:off x="5435400" y="291040"/>
              <a:ext cx="979920" cy="456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5576386D-67B3-46DD-BF95-7272593229B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426760" y="282040"/>
                <a:ext cx="99756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14:cNvPr>
              <p14:cNvContentPartPr/>
              <p14:nvPr/>
            </p14:nvContentPartPr>
            <p14:xfrm>
              <a:off x="6817440" y="492280"/>
              <a:ext cx="324360" cy="209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02FCCE9-2F43-4B7F-9B12-807E7BCC428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808800" y="483280"/>
                <a:ext cx="3420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14:cNvPr>
              <p14:cNvContentPartPr/>
              <p14:nvPr/>
            </p14:nvContentPartPr>
            <p14:xfrm>
              <a:off x="7309920" y="539800"/>
              <a:ext cx="13752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9E50825-481C-47B9-A387-A1BCCB5A46A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00920" y="531160"/>
                <a:ext cx="1551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14:cNvPr>
              <p14:cNvContentPartPr/>
              <p14:nvPr/>
            </p14:nvContentPartPr>
            <p14:xfrm>
              <a:off x="7289760" y="624760"/>
              <a:ext cx="178560" cy="295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B56274F3-174C-4150-982D-9B325741C9E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281120" y="616120"/>
                <a:ext cx="19620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14:cNvPr>
              <p14:cNvContentPartPr/>
              <p14:nvPr/>
            </p14:nvContentPartPr>
            <p14:xfrm>
              <a:off x="7647600" y="243520"/>
              <a:ext cx="908280" cy="63612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3DD015AC-CA08-4A3E-BA34-D97D0F13256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638960" y="234875"/>
                <a:ext cx="925920" cy="6537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14:cNvPr>
              <p14:cNvContentPartPr/>
              <p14:nvPr/>
            </p14:nvContentPartPr>
            <p14:xfrm>
              <a:off x="298560" y="1033000"/>
              <a:ext cx="625680" cy="2782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993A3C6-7A82-4BB4-AC3E-9BE55FA0BD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89920" y="1024360"/>
                <a:ext cx="643320" cy="29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14:cNvPr>
              <p14:cNvContentPartPr/>
              <p14:nvPr/>
            </p14:nvContentPartPr>
            <p14:xfrm>
              <a:off x="1392240" y="1085920"/>
              <a:ext cx="1480320" cy="3157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417C3D5-B464-476F-8382-12EDFBA67C5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83600" y="1077280"/>
                <a:ext cx="149796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14:cNvPr>
              <p14:cNvContentPartPr/>
              <p14:nvPr/>
            </p14:nvContentPartPr>
            <p14:xfrm>
              <a:off x="3006120" y="1191040"/>
              <a:ext cx="374400" cy="205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EBFD8B1-80CA-4BD1-9E1A-57FDE3163E9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97120" y="1182040"/>
                <a:ext cx="39204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14:cNvPr>
              <p14:cNvContentPartPr/>
              <p14:nvPr/>
            </p14:nvContentPartPr>
            <p14:xfrm>
              <a:off x="3726480" y="1198600"/>
              <a:ext cx="156600" cy="2203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E9C3839-D3ED-4EEF-BDF2-E90EAC6BEE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17480" y="1189960"/>
                <a:ext cx="174240" cy="23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14:cNvPr>
              <p14:cNvContentPartPr/>
              <p14:nvPr/>
            </p14:nvContentPartPr>
            <p14:xfrm>
              <a:off x="4045800" y="988720"/>
              <a:ext cx="4485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25B76E24-66F7-473B-B042-5398766E53A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036807" y="980080"/>
                <a:ext cx="466186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14:cNvPr>
              <p14:cNvContentPartPr/>
              <p14:nvPr/>
            </p14:nvContentPartPr>
            <p14:xfrm>
              <a:off x="4014120" y="1340440"/>
              <a:ext cx="483480" cy="34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02E46BD-A7EE-4959-9BF5-DD06D828C6B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05474" y="1331791"/>
                <a:ext cx="501133" cy="3578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14:cNvPr>
              <p14:cNvContentPartPr/>
              <p14:nvPr/>
            </p14:nvContentPartPr>
            <p14:xfrm>
              <a:off x="1783920" y="917800"/>
              <a:ext cx="158760" cy="713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024744A8-BA30-4D93-87B9-8789B0F075B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775280" y="908800"/>
                <a:ext cx="17640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14:cNvPr>
              <p14:cNvContentPartPr/>
              <p14:nvPr/>
            </p14:nvContentPartPr>
            <p14:xfrm>
              <a:off x="2173080" y="1061080"/>
              <a:ext cx="409680" cy="35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78C778-4CCA-41F2-9689-4AD90D699D2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64088" y="1052080"/>
                <a:ext cx="427305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14:cNvPr>
              <p14:cNvContentPartPr/>
              <p14:nvPr/>
            </p14:nvContentPartPr>
            <p14:xfrm>
              <a:off x="3467640" y="993400"/>
              <a:ext cx="144360" cy="69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2F631652-1F38-478D-BDEB-AB5875D1E25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458640" y="984400"/>
                <a:ext cx="162000" cy="70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14:cNvPr>
              <p14:cNvContentPartPr/>
              <p14:nvPr/>
            </p14:nvContentPartPr>
            <p14:xfrm>
              <a:off x="4600920" y="1042720"/>
              <a:ext cx="444600" cy="417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9161B89-EDB8-4728-BE4E-B15F817FF98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91920" y="1033720"/>
                <a:ext cx="462240" cy="434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14:cNvPr>
              <p14:cNvContentPartPr/>
              <p14:nvPr/>
            </p14:nvContentPartPr>
            <p14:xfrm>
              <a:off x="5406960" y="1156120"/>
              <a:ext cx="231840" cy="3157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1BB0D338-5B15-4B65-924A-A6001A378F0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5398320" y="1147480"/>
                <a:ext cx="24948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14:cNvPr>
              <p14:cNvContentPartPr/>
              <p14:nvPr/>
            </p14:nvContentPartPr>
            <p14:xfrm>
              <a:off x="5911320" y="1058200"/>
              <a:ext cx="1260720" cy="584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C731CCC-41D7-4007-AFE1-686D13B4BFCC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902320" y="1049560"/>
                <a:ext cx="1278360" cy="60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14:cNvPr>
              <p14:cNvContentPartPr/>
              <p14:nvPr/>
            </p14:nvContentPartPr>
            <p14:xfrm>
              <a:off x="7362840" y="1099240"/>
              <a:ext cx="1487160" cy="4932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AC1892E-80A3-4F04-84C8-0F18628BD40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353842" y="1090600"/>
                <a:ext cx="1504796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14:cNvPr>
              <p14:cNvContentPartPr/>
              <p14:nvPr/>
            </p14:nvContentPartPr>
            <p14:xfrm>
              <a:off x="551280" y="1884400"/>
              <a:ext cx="317880" cy="367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D7475BC-B30F-4DA8-A772-E609492B0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2280" y="1875760"/>
                <a:ext cx="335520" cy="38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14:cNvPr>
              <p14:cNvContentPartPr/>
              <p14:nvPr/>
            </p14:nvContentPartPr>
            <p14:xfrm>
              <a:off x="3140400" y="2107240"/>
              <a:ext cx="227520" cy="154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926432F-4836-4969-8CE4-23EA8DD32CB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3131760" y="2098600"/>
                <a:ext cx="24516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14:cNvPr>
              <p14:cNvContentPartPr/>
              <p14:nvPr/>
            </p14:nvContentPartPr>
            <p14:xfrm>
              <a:off x="3190800" y="2200840"/>
              <a:ext cx="163440" cy="68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10358C5-5A43-4E1D-9C71-897CC60DCBB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3182160" y="2191840"/>
                <a:ext cx="1810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14:cNvPr>
              <p14:cNvContentPartPr/>
              <p14:nvPr/>
            </p14:nvContentPartPr>
            <p14:xfrm>
              <a:off x="4301040" y="1927600"/>
              <a:ext cx="352800" cy="313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A7B8F94-27C9-4794-BAEA-D57E3545682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92040" y="1918610"/>
                <a:ext cx="37044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14:cNvPr>
              <p14:cNvContentPartPr/>
              <p14:nvPr/>
            </p14:nvContentPartPr>
            <p14:xfrm>
              <a:off x="3611640" y="1864240"/>
              <a:ext cx="572760" cy="510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CA9F1E0-C0E0-47CB-B368-D5BE9CB4CBE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603005" y="1855240"/>
                <a:ext cx="590389" cy="52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14:cNvPr>
              <p14:cNvContentPartPr/>
              <p14:nvPr/>
            </p14:nvContentPartPr>
            <p14:xfrm>
              <a:off x="8184360" y="982600"/>
              <a:ext cx="274680" cy="1494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489E2B6C-4BCD-4B3F-ACFC-F5C2CB9B9C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175720" y="973981"/>
                <a:ext cx="292320" cy="1669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14:cNvPr>
              <p14:cNvContentPartPr/>
              <p14:nvPr/>
            </p14:nvContentPartPr>
            <p14:xfrm>
              <a:off x="8140080" y="1562560"/>
              <a:ext cx="136800" cy="2289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2E9F5E6-EFF0-4198-9546-470CCFE8130C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131440" y="1553560"/>
                <a:ext cx="154440" cy="24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14:cNvPr>
              <p14:cNvContentPartPr/>
              <p14:nvPr/>
            </p14:nvContentPartPr>
            <p14:xfrm>
              <a:off x="6514680" y="962800"/>
              <a:ext cx="290880" cy="1576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27F025BB-CCAC-4BAE-9DE5-35CC653D2D9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506040" y="953800"/>
                <a:ext cx="308520" cy="1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14:cNvPr>
              <p14:cNvContentPartPr/>
              <p14:nvPr/>
            </p14:nvContentPartPr>
            <p14:xfrm>
              <a:off x="6374280" y="1647880"/>
              <a:ext cx="185040" cy="2044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A68289F7-9900-40A3-AEE6-0F73CCFE3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365623" y="1639240"/>
                <a:ext cx="202714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14:cNvPr>
              <p14:cNvContentPartPr/>
              <p14:nvPr/>
            </p14:nvContentPartPr>
            <p14:xfrm>
              <a:off x="1508880" y="1772800"/>
              <a:ext cx="1379520" cy="8089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7F6CCD8C-2E8D-4047-8EA3-397DE290E33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499880" y="1763800"/>
                <a:ext cx="1397160" cy="82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14:cNvPr>
              <p14:cNvContentPartPr/>
              <p14:nvPr/>
            </p14:nvContentPartPr>
            <p14:xfrm>
              <a:off x="4758960" y="1730320"/>
              <a:ext cx="383040" cy="81504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43CD26C1-20DA-4F0B-B654-44B8C571F9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749968" y="1721324"/>
                <a:ext cx="400663" cy="8326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14:cNvPr>
              <p14:cNvContentPartPr/>
              <p14:nvPr/>
            </p14:nvContentPartPr>
            <p14:xfrm>
              <a:off x="414840" y="2708440"/>
              <a:ext cx="390960" cy="4111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A861DB9-E69B-4B27-B88E-13A030C51144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5840" y="2699440"/>
                <a:ext cx="408600" cy="42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14:cNvPr>
              <p14:cNvContentPartPr/>
              <p14:nvPr/>
            </p14:nvContentPartPr>
            <p14:xfrm>
              <a:off x="1296120" y="2748040"/>
              <a:ext cx="366840" cy="363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7071DBEB-B1C8-4588-952F-10A0FE26FB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287480" y="2739391"/>
                <a:ext cx="384480" cy="381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14:cNvPr>
              <p14:cNvContentPartPr/>
              <p14:nvPr/>
            </p14:nvContentPartPr>
            <p14:xfrm>
              <a:off x="1776000" y="2658040"/>
              <a:ext cx="1128240" cy="707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B68A4E22-35A1-4072-8579-4E0E31EA7AD1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67000" y="2649035"/>
                <a:ext cx="1145880" cy="7246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14:cNvPr>
              <p14:cNvContentPartPr/>
              <p14:nvPr/>
            </p14:nvContentPartPr>
            <p14:xfrm>
              <a:off x="3167400" y="2904640"/>
              <a:ext cx="190080" cy="151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6F247A63-20E7-47A0-9D39-3819ABC40BA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158760" y="2895640"/>
                <a:ext cx="20772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14:cNvPr>
              <p14:cNvContentPartPr/>
              <p14:nvPr/>
            </p14:nvContentPartPr>
            <p14:xfrm>
              <a:off x="3198000" y="2978800"/>
              <a:ext cx="189360" cy="140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B7A197D-32D6-4FC4-92CD-E33938DDFA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189360" y="2969800"/>
                <a:ext cx="20700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14:cNvPr>
              <p14:cNvContentPartPr/>
              <p14:nvPr/>
            </p14:nvContentPartPr>
            <p14:xfrm>
              <a:off x="3632160" y="2968360"/>
              <a:ext cx="157680" cy="1969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4CC60283-8A05-4C38-A0A4-5B5BEB667B4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623520" y="2959360"/>
                <a:ext cx="175320" cy="21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14:cNvPr>
              <p14:cNvContentPartPr/>
              <p14:nvPr/>
            </p14:nvContentPartPr>
            <p14:xfrm>
              <a:off x="3581040" y="2677840"/>
              <a:ext cx="173160" cy="22860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4B915ED-4566-444C-A800-FEDEC6D4E982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572400" y="2669186"/>
                <a:ext cx="190800" cy="2462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14:cNvPr>
              <p14:cNvContentPartPr/>
              <p14:nvPr/>
            </p14:nvContentPartPr>
            <p14:xfrm>
              <a:off x="3937800" y="2665960"/>
              <a:ext cx="1000800" cy="357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E2BF91A-4BAB-4D14-B4F8-3304CD459E1D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928803" y="2657320"/>
                <a:ext cx="1018434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14:cNvPr>
              <p14:cNvContentPartPr/>
              <p14:nvPr/>
            </p14:nvContentPartPr>
            <p14:xfrm>
              <a:off x="5063160" y="2599720"/>
              <a:ext cx="1083600" cy="48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0BA3BC-0E31-49B1-96A8-4773348FB01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54163" y="2590727"/>
                <a:ext cx="1101234" cy="504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14:cNvPr>
              <p14:cNvContentPartPr/>
              <p14:nvPr/>
            </p14:nvContentPartPr>
            <p14:xfrm>
              <a:off x="2015760" y="3653440"/>
              <a:ext cx="9000" cy="9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226E5F3-7F49-418F-B4FD-6F7D679D46FC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007120" y="3644800"/>
                <a:ext cx="266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14:cNvPr>
              <p14:cNvContentPartPr/>
              <p14:nvPr/>
            </p14:nvContentPartPr>
            <p14:xfrm>
              <a:off x="2051400" y="3815080"/>
              <a:ext cx="26280" cy="19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C2148BA-FE3A-4211-AF15-C4771644468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042400" y="3806440"/>
                <a:ext cx="4392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14:cNvPr>
              <p14:cNvContentPartPr/>
              <p14:nvPr/>
            </p14:nvContentPartPr>
            <p14:xfrm>
              <a:off x="498720" y="3405760"/>
              <a:ext cx="1294560" cy="583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F8EE9CE-9459-44F6-B65C-30395E2E1F5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0080" y="3397120"/>
                <a:ext cx="1312200" cy="60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14:cNvPr>
              <p14:cNvContentPartPr/>
              <p14:nvPr/>
            </p14:nvContentPartPr>
            <p14:xfrm>
              <a:off x="2525880" y="3511600"/>
              <a:ext cx="724320" cy="4413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E0A2447-4CB2-48FE-AC63-14229BFECE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2516880" y="3502960"/>
                <a:ext cx="74196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14:cNvPr>
              <p14:cNvContentPartPr/>
              <p14:nvPr/>
            </p14:nvContentPartPr>
            <p14:xfrm>
              <a:off x="3451800" y="3530320"/>
              <a:ext cx="1102680" cy="330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46F3299-7858-4156-84F2-AE0907A2D7C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443157" y="3521320"/>
                <a:ext cx="1120326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14:cNvPr>
              <p14:cNvContentPartPr/>
              <p14:nvPr/>
            </p14:nvContentPartPr>
            <p14:xfrm>
              <a:off x="5882520" y="3707800"/>
              <a:ext cx="16560" cy="601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7C5E13-C32F-4FF6-B977-7253BDA545D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73880" y="3698800"/>
                <a:ext cx="3420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14:cNvPr>
              <p14:cNvContentPartPr/>
              <p14:nvPr/>
            </p14:nvContentPartPr>
            <p14:xfrm>
              <a:off x="5894760" y="3605560"/>
              <a:ext cx="7560" cy="972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D434BA48-F5B7-459C-AAFB-247BC0B1C35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5885760" y="3596920"/>
                <a:ext cx="25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14:cNvPr>
              <p14:cNvContentPartPr/>
              <p14:nvPr/>
            </p14:nvContentPartPr>
            <p14:xfrm>
              <a:off x="6965040" y="3601600"/>
              <a:ext cx="136080" cy="1371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BF121B69-C801-4E0C-9B79-3CE6C0E34DB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956040" y="3592960"/>
                <a:ext cx="153720" cy="15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14:cNvPr>
              <p14:cNvContentPartPr/>
              <p14:nvPr/>
            </p14:nvContentPartPr>
            <p14:xfrm>
              <a:off x="8409720" y="3424840"/>
              <a:ext cx="198000" cy="2487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CF9CEDE-A2D3-44C7-A19F-294E68076D8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8400720" y="3415840"/>
                <a:ext cx="21564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14:cNvPr>
              <p14:cNvContentPartPr/>
              <p14:nvPr/>
            </p14:nvContentPartPr>
            <p14:xfrm>
              <a:off x="7825440" y="3403240"/>
              <a:ext cx="397080" cy="28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BADF0A7-5BC8-4364-8E4A-C32CB1139A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816440" y="3394251"/>
                <a:ext cx="414720" cy="2998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14:cNvPr>
              <p14:cNvContentPartPr/>
              <p14:nvPr/>
            </p14:nvContentPartPr>
            <p14:xfrm>
              <a:off x="7326120" y="3553720"/>
              <a:ext cx="429480" cy="3513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2FA81BB-CF9E-4414-B1F3-BAC8E26AFEE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17480" y="3544720"/>
                <a:ext cx="44712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14:cNvPr>
              <p14:cNvContentPartPr/>
              <p14:nvPr/>
            </p14:nvContentPartPr>
            <p14:xfrm>
              <a:off x="6760200" y="3493240"/>
              <a:ext cx="94680" cy="25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9750E99A-1D39-40EC-A0A5-F01567507F5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751560" y="3484240"/>
                <a:ext cx="112320" cy="26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14:cNvPr>
              <p14:cNvContentPartPr/>
              <p14:nvPr/>
            </p14:nvContentPartPr>
            <p14:xfrm>
              <a:off x="6379680" y="3491800"/>
              <a:ext cx="167400" cy="2811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C5F5551-111D-4CE5-8FE7-93BD2BA3A740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371040" y="3482812"/>
                <a:ext cx="185040" cy="2987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14:cNvPr>
              <p14:cNvContentPartPr/>
              <p14:nvPr/>
            </p14:nvContentPartPr>
            <p14:xfrm>
              <a:off x="5982960" y="3486760"/>
              <a:ext cx="263160" cy="2678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D0FACD1-A62A-4D6B-B71D-EC1533843A7C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73972" y="3478120"/>
                <a:ext cx="280776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14:cNvPr>
              <p14:cNvContentPartPr/>
              <p14:nvPr/>
            </p14:nvContentPartPr>
            <p14:xfrm>
              <a:off x="5450880" y="3672160"/>
              <a:ext cx="360000" cy="2887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9A99B370-193E-4BCD-9514-289BD75BB613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441889" y="3663520"/>
                <a:ext cx="377622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14:cNvPr>
              <p14:cNvContentPartPr/>
              <p14:nvPr/>
            </p14:nvContentPartPr>
            <p14:xfrm>
              <a:off x="4754640" y="3483880"/>
              <a:ext cx="543240" cy="46548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DE2211C-65FC-446D-AD63-2D39F60F5C98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746000" y="3474880"/>
                <a:ext cx="5608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14:cNvPr>
              <p14:cNvContentPartPr/>
              <p14:nvPr/>
            </p14:nvContentPartPr>
            <p14:xfrm>
              <a:off x="2512920" y="4065640"/>
              <a:ext cx="220320" cy="416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C55255C-4E9C-4378-8175-5ED672E99A28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2503920" y="4057000"/>
                <a:ext cx="237960" cy="43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14:cNvPr>
              <p14:cNvContentPartPr/>
              <p14:nvPr/>
            </p14:nvContentPartPr>
            <p14:xfrm>
              <a:off x="3447480" y="4223320"/>
              <a:ext cx="169200" cy="21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B30A79F-9B5A-4947-A950-563032CD2F8E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38480" y="4214680"/>
                <a:ext cx="186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14:cNvPr>
              <p14:cNvContentPartPr/>
              <p14:nvPr/>
            </p14:nvContentPartPr>
            <p14:xfrm>
              <a:off x="3485640" y="4301440"/>
              <a:ext cx="149400" cy="28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88D631E-B513-49F5-B4F2-BAB1C2229995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77000" y="4292800"/>
                <a:ext cx="1670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14:cNvPr>
              <p14:cNvContentPartPr/>
              <p14:nvPr/>
            </p14:nvContentPartPr>
            <p14:xfrm>
              <a:off x="3470520" y="4423480"/>
              <a:ext cx="181800" cy="237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34E541A7-0E35-4DA7-A0A9-F82951A8B9C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3461520" y="4414840"/>
                <a:ext cx="19944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14:cNvPr>
              <p14:cNvContentPartPr/>
              <p14:nvPr/>
            </p14:nvContentPartPr>
            <p14:xfrm>
              <a:off x="2821080" y="4300360"/>
              <a:ext cx="460440" cy="192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EFB3C47-7493-483B-847F-F76ECA649314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12433" y="4291377"/>
                <a:ext cx="478094" cy="2102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14:cNvPr>
              <p14:cNvContentPartPr/>
              <p14:nvPr/>
            </p14:nvContentPartPr>
            <p14:xfrm>
              <a:off x="1980120" y="4027120"/>
              <a:ext cx="262800" cy="4921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5FF43E5-151B-402F-BE18-AC2E0906C957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971120" y="4018480"/>
                <a:ext cx="280440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14:cNvPr>
              <p14:cNvContentPartPr/>
              <p14:nvPr/>
            </p14:nvContentPartPr>
            <p14:xfrm>
              <a:off x="3856080" y="3968800"/>
              <a:ext cx="1519560" cy="6235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1A22DC1F-0DED-4B92-9A7D-EF90F9A32BC2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847440" y="3960155"/>
                <a:ext cx="1537200" cy="641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14:cNvPr>
              <p14:cNvContentPartPr/>
              <p14:nvPr/>
            </p14:nvContentPartPr>
            <p14:xfrm>
              <a:off x="2475840" y="4711120"/>
              <a:ext cx="279360" cy="3556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A2E293E-13B6-4337-BE4F-A7F59C3DA4DE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466840" y="4702480"/>
                <a:ext cx="297000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14:cNvPr>
              <p14:cNvContentPartPr/>
              <p14:nvPr/>
            </p14:nvContentPartPr>
            <p14:xfrm>
              <a:off x="1946640" y="4633000"/>
              <a:ext cx="231120" cy="4273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AF316198-920F-471D-950B-901A06EFCA5D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938000" y="4624000"/>
                <a:ext cx="248760" cy="4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14:cNvPr>
              <p14:cNvContentPartPr/>
              <p14:nvPr/>
            </p14:nvContentPartPr>
            <p14:xfrm>
              <a:off x="3457920" y="4738840"/>
              <a:ext cx="238680" cy="234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335F967-6A79-4FC1-AB63-30F50929EEDA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48920" y="4730200"/>
                <a:ext cx="256320" cy="4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14:cNvPr>
              <p14:cNvContentPartPr/>
              <p14:nvPr/>
            </p14:nvContentPartPr>
            <p14:xfrm>
              <a:off x="3524880" y="4872760"/>
              <a:ext cx="199080" cy="13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DD410361-122C-4A7D-A79C-BB77AFE6049D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16240" y="4864120"/>
                <a:ext cx="2167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14:cNvPr>
              <p14:cNvContentPartPr/>
              <p14:nvPr/>
            </p14:nvContentPartPr>
            <p14:xfrm>
              <a:off x="3493200" y="5029360"/>
              <a:ext cx="210960" cy="187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7E11AEF-F5FE-41F4-86A8-7DA4262D3697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484200" y="5020360"/>
                <a:ext cx="228600" cy="3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14:cNvPr>
              <p14:cNvContentPartPr/>
              <p14:nvPr/>
            </p14:nvContentPartPr>
            <p14:xfrm>
              <a:off x="3919080" y="4638400"/>
              <a:ext cx="165600" cy="426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9C7E5514-E139-45AA-9A3F-CA64B2C43E06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3910440" y="4629760"/>
                <a:ext cx="183240" cy="44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14:cNvPr>
              <p14:cNvContentPartPr/>
              <p14:nvPr/>
            </p14:nvContentPartPr>
            <p14:xfrm>
              <a:off x="4059480" y="4736320"/>
              <a:ext cx="223200" cy="2948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57FE4497-1A52-4FF6-9F22-2FFE3AD64C0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50840" y="4727680"/>
                <a:ext cx="240840" cy="31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14:cNvPr>
              <p14:cNvContentPartPr/>
              <p14:nvPr/>
            </p14:nvContentPartPr>
            <p14:xfrm>
              <a:off x="4405800" y="4942960"/>
              <a:ext cx="25920" cy="903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58EA9D0A-F214-4292-BE52-D9C99D8E981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397160" y="4934320"/>
                <a:ext cx="435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14:cNvPr>
              <p14:cNvContentPartPr/>
              <p14:nvPr/>
            </p14:nvContentPartPr>
            <p14:xfrm>
              <a:off x="4420920" y="4762960"/>
              <a:ext cx="16200" cy="309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A081CC65-6B52-485E-B8A0-72CE5D76A11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411920" y="4753960"/>
                <a:ext cx="3384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14:cNvPr>
              <p14:cNvContentPartPr/>
              <p14:nvPr/>
            </p14:nvContentPartPr>
            <p14:xfrm>
              <a:off x="4507680" y="4890040"/>
              <a:ext cx="171360" cy="142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019EB511-99C0-4C2D-826B-DC55B6E2FEF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498680" y="4881400"/>
                <a:ext cx="189000" cy="15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14:cNvPr>
              <p14:cNvContentPartPr/>
              <p14:nvPr/>
            </p14:nvContentPartPr>
            <p14:xfrm>
              <a:off x="4765440" y="4608880"/>
              <a:ext cx="396720" cy="3967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EB7EFAEF-D779-457F-9F70-54B37D79732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4756800" y="4600240"/>
                <a:ext cx="414360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14:cNvPr>
              <p14:cNvContentPartPr/>
              <p14:nvPr/>
            </p14:nvContentPartPr>
            <p14:xfrm>
              <a:off x="4972080" y="4821280"/>
              <a:ext cx="194040" cy="684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44E41DC-1949-4E3B-B174-CB326FC5FD5A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4963440" y="4812280"/>
                <a:ext cx="2116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14:cNvPr>
              <p14:cNvContentPartPr/>
              <p14:nvPr/>
            </p14:nvContentPartPr>
            <p14:xfrm>
              <a:off x="5313720" y="4847920"/>
              <a:ext cx="18720" cy="1353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F93DD4-EF0E-47F7-9309-CF3A0C73D9CB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05080" y="4838920"/>
                <a:ext cx="36360" cy="15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14:cNvPr>
              <p14:cNvContentPartPr/>
              <p14:nvPr/>
            </p14:nvContentPartPr>
            <p14:xfrm>
              <a:off x="5271240" y="4701760"/>
              <a:ext cx="22320" cy="82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D071CFA6-0B63-4C0F-98A9-1A82B04579C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262240" y="4693120"/>
                <a:ext cx="3996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14:cNvPr>
              <p14:cNvContentPartPr/>
              <p14:nvPr/>
            </p14:nvContentPartPr>
            <p14:xfrm>
              <a:off x="5465280" y="4814440"/>
              <a:ext cx="123120" cy="15048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C4E8E752-34C0-425A-BE3E-3041FF920548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456280" y="4805440"/>
                <a:ext cx="140760" cy="16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14:cNvPr>
              <p14:cNvContentPartPr/>
              <p14:nvPr/>
            </p14:nvContentPartPr>
            <p14:xfrm>
              <a:off x="5882520" y="4768000"/>
              <a:ext cx="1660680" cy="5558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AAAA1F6D-EF67-4C3B-A926-52F1AC9A7FBA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873880" y="4759000"/>
                <a:ext cx="1678320" cy="57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ACF61ADE-E979-4C77-8857-B6FD25F7266E}"/>
                  </a:ext>
                </a:extLst>
              </p14:cNvPr>
              <p14:cNvContentPartPr/>
              <p14:nvPr/>
            </p14:nvContentPartPr>
            <p14:xfrm>
              <a:off x="3434160" y="5262640"/>
              <a:ext cx="235080" cy="122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ACF61ADE-E979-4C77-8857-B6FD25F7266E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3425160" y="5253640"/>
                <a:ext cx="2527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632D287A-F12F-493C-81CC-794ACF91BAEE}"/>
                  </a:ext>
                </a:extLst>
              </p14:cNvPr>
              <p14:cNvContentPartPr/>
              <p14:nvPr/>
            </p14:nvContentPartPr>
            <p14:xfrm>
              <a:off x="3451800" y="5355520"/>
              <a:ext cx="261360" cy="2808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632D287A-F12F-493C-81CC-794ACF91BAE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3443160" y="5346520"/>
                <a:ext cx="27900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E96A625-0500-4611-A8DE-17D8C171EA91}"/>
                  </a:ext>
                </a:extLst>
              </p14:cNvPr>
              <p14:cNvContentPartPr/>
              <p14:nvPr/>
            </p14:nvContentPartPr>
            <p14:xfrm>
              <a:off x="3477000" y="5463880"/>
              <a:ext cx="246240" cy="345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E96A625-0500-4611-A8DE-17D8C171EA9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3468360" y="5455240"/>
                <a:ext cx="263880" cy="5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27FF9CA-142F-48B5-8627-AE77FEFEC979}"/>
                  </a:ext>
                </a:extLst>
              </p14:cNvPr>
              <p14:cNvContentPartPr/>
              <p14:nvPr/>
            </p14:nvContentPartPr>
            <p14:xfrm>
              <a:off x="2369640" y="5209360"/>
              <a:ext cx="374040" cy="30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27FF9CA-142F-48B5-8627-AE77FEFEC979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361000" y="5200720"/>
                <a:ext cx="39168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F0F4B9B-CFD7-48F9-AB43-8BC4B29F5AB3}"/>
                  </a:ext>
                </a:extLst>
              </p14:cNvPr>
              <p14:cNvContentPartPr/>
              <p14:nvPr/>
            </p14:nvContentPartPr>
            <p14:xfrm>
              <a:off x="1920360" y="5115400"/>
              <a:ext cx="227880" cy="4892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F0F4B9B-CFD7-48F9-AB43-8BC4B29F5AB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1911360" y="5106760"/>
                <a:ext cx="245520" cy="50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1483279F-B40D-4B55-BB47-351142CA955F}"/>
                  </a:ext>
                </a:extLst>
              </p14:cNvPr>
              <p14:cNvContentPartPr/>
              <p14:nvPr/>
            </p14:nvContentPartPr>
            <p14:xfrm>
              <a:off x="4049040" y="5173720"/>
              <a:ext cx="1033560" cy="3650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1483279F-B40D-4B55-BB47-351142CA955F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040400" y="5165071"/>
                <a:ext cx="1051200" cy="382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6634966-E09B-4239-B600-3A7EB375A9A2}"/>
                  </a:ext>
                </a:extLst>
              </p14:cNvPr>
              <p14:cNvContentPartPr/>
              <p14:nvPr/>
            </p14:nvContentPartPr>
            <p14:xfrm>
              <a:off x="549120" y="5644240"/>
              <a:ext cx="798480" cy="444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6634966-E09B-4239-B600-3A7EB375A9A2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540120" y="5635600"/>
                <a:ext cx="816120" cy="46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5507191-B3CE-45A4-A285-ED52744FD3C2}"/>
                  </a:ext>
                </a:extLst>
              </p14:cNvPr>
              <p14:cNvContentPartPr/>
              <p14:nvPr/>
            </p14:nvContentPartPr>
            <p14:xfrm>
              <a:off x="1739640" y="5897320"/>
              <a:ext cx="580680" cy="4107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5507191-B3CE-45A4-A285-ED52744FD3C2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730640" y="5888680"/>
                <a:ext cx="59832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8BB06697-BBF7-455D-80A0-74FF59FCC985}"/>
                  </a:ext>
                </a:extLst>
              </p14:cNvPr>
              <p14:cNvContentPartPr/>
              <p14:nvPr/>
            </p14:nvContentPartPr>
            <p14:xfrm>
              <a:off x="2598240" y="6077680"/>
              <a:ext cx="171720" cy="3600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8BB06697-BBF7-455D-80A0-74FF59FCC985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2589600" y="6069040"/>
                <a:ext cx="18936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353434B2-F54C-4540-8034-56A8D8B2A7D5}"/>
                  </a:ext>
                </a:extLst>
              </p14:cNvPr>
              <p14:cNvContentPartPr/>
              <p14:nvPr/>
            </p14:nvContentPartPr>
            <p14:xfrm>
              <a:off x="2634240" y="6196840"/>
              <a:ext cx="156240" cy="2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353434B2-F54C-4540-8034-56A8D8B2A7D5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2625240" y="6188200"/>
                <a:ext cx="1738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BF261CD-E2D9-4E06-861F-E25D32E5ECD0}"/>
                  </a:ext>
                </a:extLst>
              </p14:cNvPr>
              <p14:cNvContentPartPr/>
              <p14:nvPr/>
            </p14:nvContentPartPr>
            <p14:xfrm>
              <a:off x="2930880" y="5937280"/>
              <a:ext cx="839160" cy="365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BF261CD-E2D9-4E06-861F-E25D32E5ECD0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922236" y="5928280"/>
                <a:ext cx="856808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222B1E2-2999-45BB-96AE-89CE65D07857}"/>
                  </a:ext>
                </a:extLst>
              </p14:cNvPr>
              <p14:cNvContentPartPr/>
              <p14:nvPr/>
            </p14:nvContentPartPr>
            <p14:xfrm>
              <a:off x="4819080" y="5909920"/>
              <a:ext cx="1455480" cy="41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222B1E2-2999-45BB-96AE-89CE65D0785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810442" y="5900928"/>
                <a:ext cx="1473116" cy="4316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D1500A49-E6A6-4C24-8908-0E2EA7CD27AF}"/>
                  </a:ext>
                </a:extLst>
              </p14:cNvPr>
              <p14:cNvContentPartPr/>
              <p14:nvPr/>
            </p14:nvContentPartPr>
            <p14:xfrm>
              <a:off x="6923280" y="5995600"/>
              <a:ext cx="1746000" cy="4316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D1500A49-E6A6-4C24-8908-0E2EA7CD27AF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6914640" y="5986600"/>
                <a:ext cx="1763640" cy="44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D101E238-1C20-40A4-8C6A-408BFCF266FC}"/>
                  </a:ext>
                </a:extLst>
              </p14:cNvPr>
              <p14:cNvContentPartPr/>
              <p14:nvPr/>
            </p14:nvContentPartPr>
            <p14:xfrm>
              <a:off x="6401640" y="5896960"/>
              <a:ext cx="313920" cy="51624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D101E238-1C20-40A4-8C6A-408BFCF266FC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393000" y="5888320"/>
                <a:ext cx="331560" cy="53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E780D1C1-B668-40A9-BDC6-F3B8F8728D77}"/>
                  </a:ext>
                </a:extLst>
              </p14:cNvPr>
              <p14:cNvContentPartPr/>
              <p14:nvPr/>
            </p14:nvContentPartPr>
            <p14:xfrm>
              <a:off x="4145160" y="5869600"/>
              <a:ext cx="421200" cy="45648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E780D1C1-B668-40A9-BDC6-F3B8F8728D7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136160" y="5860600"/>
                <a:ext cx="438840" cy="47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51262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9014809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7685041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5166606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3775311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66005652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064539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14:cNvPr>
              <p14:cNvContentPartPr/>
              <p14:nvPr/>
            </p14:nvContentPartPr>
            <p14:xfrm>
              <a:off x="7851000" y="100960"/>
              <a:ext cx="751680" cy="3661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33000" y="83320"/>
                <a:ext cx="7873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0E44C6E-AE8E-45B3-8DFF-04CEAB5AF04E}"/>
                  </a:ext>
                </a:extLst>
              </p14:cNvPr>
              <p14:cNvContentPartPr/>
              <p14:nvPr/>
            </p14:nvContentPartPr>
            <p14:xfrm>
              <a:off x="274080" y="784600"/>
              <a:ext cx="1721520" cy="7408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0E44C6E-AE8E-45B3-8DFF-04CEAB5AF0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080" y="766600"/>
                <a:ext cx="1757160" cy="77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E9AA59-BE0F-4856-824B-5F65B92407E4}"/>
                  </a:ext>
                </a:extLst>
              </p14:cNvPr>
              <p14:cNvContentPartPr/>
              <p14:nvPr/>
            </p14:nvContentPartPr>
            <p14:xfrm>
              <a:off x="2319600" y="809080"/>
              <a:ext cx="836280" cy="4244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E9AA59-BE0F-4856-824B-5F65B92407E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1600" y="791440"/>
                <a:ext cx="8719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F5E220-5472-4FDF-B518-52BD6F2D14B5}"/>
                  </a:ext>
                </a:extLst>
              </p14:cNvPr>
              <p14:cNvContentPartPr/>
              <p14:nvPr/>
            </p14:nvContentPartPr>
            <p14:xfrm>
              <a:off x="2155800" y="1005280"/>
              <a:ext cx="18360" cy="3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F5E220-5472-4FDF-B518-52BD6F2D14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38160" y="987640"/>
                <a:ext cx="5400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AAF108-EB24-4E3F-82BA-292C3E1EA917}"/>
                  </a:ext>
                </a:extLst>
              </p14:cNvPr>
              <p14:cNvContentPartPr/>
              <p14:nvPr/>
            </p14:nvContentPartPr>
            <p14:xfrm>
              <a:off x="2139960" y="1168360"/>
              <a:ext cx="14040" cy="18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AAF108-EB24-4E3F-82BA-292C3E1EA9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21960" y="1150360"/>
                <a:ext cx="49680" cy="53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702397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14619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2251140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04413517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14:cNvPr>
              <p14:cNvContentPartPr/>
              <p14:nvPr/>
            </p14:nvContentPartPr>
            <p14:xfrm>
              <a:off x="475680" y="5800840"/>
              <a:ext cx="379800" cy="246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6680" y="5791840"/>
                <a:ext cx="3974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14:cNvPr>
              <p14:cNvContentPartPr/>
              <p14:nvPr/>
            </p14:nvContentPartPr>
            <p14:xfrm>
              <a:off x="1221600" y="5814160"/>
              <a:ext cx="165960" cy="28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212960" y="5805520"/>
                <a:ext cx="1836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14:cNvPr>
              <p14:cNvContentPartPr/>
              <p14:nvPr/>
            </p14:nvContentPartPr>
            <p14:xfrm>
              <a:off x="1921800" y="5945200"/>
              <a:ext cx="124920" cy="15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12800" y="5936200"/>
                <a:ext cx="142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14:cNvPr>
              <p14:cNvContentPartPr/>
              <p14:nvPr/>
            </p14:nvContentPartPr>
            <p14:xfrm>
              <a:off x="1945560" y="6015400"/>
              <a:ext cx="11556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36920" y="6006760"/>
                <a:ext cx="1332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14:cNvPr>
              <p14:cNvContentPartPr/>
              <p14:nvPr/>
            </p14:nvContentPartPr>
            <p14:xfrm>
              <a:off x="1468200" y="5994160"/>
              <a:ext cx="316440" cy="126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59550" y="5985520"/>
                <a:ext cx="3341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14:cNvPr>
              <p14:cNvContentPartPr/>
              <p14:nvPr/>
            </p14:nvContentPartPr>
            <p14:xfrm>
              <a:off x="2640000" y="6059320"/>
              <a:ext cx="134280" cy="1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31360" y="6050320"/>
                <a:ext cx="15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14:cNvPr>
              <p14:cNvContentPartPr/>
              <p14:nvPr/>
            </p14:nvContentPartPr>
            <p14:xfrm>
              <a:off x="2850240" y="5910640"/>
              <a:ext cx="228240" cy="23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41240" y="5901640"/>
                <a:ext cx="245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14:cNvPr>
              <p14:cNvContentPartPr/>
              <p14:nvPr/>
            </p14:nvContentPartPr>
            <p14:xfrm>
              <a:off x="2261640" y="5869600"/>
              <a:ext cx="299880" cy="276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253000" y="5860960"/>
                <a:ext cx="317520" cy="29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209998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14:cNvPr>
              <p14:cNvContentPartPr/>
              <p14:nvPr/>
            </p14:nvContentPartPr>
            <p14:xfrm>
              <a:off x="475680" y="5800840"/>
              <a:ext cx="379800" cy="246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6680" y="5791840"/>
                <a:ext cx="3974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14:cNvPr>
              <p14:cNvContentPartPr/>
              <p14:nvPr/>
            </p14:nvContentPartPr>
            <p14:xfrm>
              <a:off x="1221600" y="5814160"/>
              <a:ext cx="165960" cy="28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212960" y="5805520"/>
                <a:ext cx="1836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14:cNvPr>
              <p14:cNvContentPartPr/>
              <p14:nvPr/>
            </p14:nvContentPartPr>
            <p14:xfrm>
              <a:off x="1921800" y="5945200"/>
              <a:ext cx="124920" cy="15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12800" y="5936200"/>
                <a:ext cx="142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14:cNvPr>
              <p14:cNvContentPartPr/>
              <p14:nvPr/>
            </p14:nvContentPartPr>
            <p14:xfrm>
              <a:off x="1945560" y="6015400"/>
              <a:ext cx="11556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36920" y="6006760"/>
                <a:ext cx="1332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14:cNvPr>
              <p14:cNvContentPartPr/>
              <p14:nvPr/>
            </p14:nvContentPartPr>
            <p14:xfrm>
              <a:off x="1468200" y="5994160"/>
              <a:ext cx="316440" cy="126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59550" y="5985520"/>
                <a:ext cx="3341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14:cNvPr>
              <p14:cNvContentPartPr/>
              <p14:nvPr/>
            </p14:nvContentPartPr>
            <p14:xfrm>
              <a:off x="2640000" y="6059320"/>
              <a:ext cx="134280" cy="1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31360" y="6050320"/>
                <a:ext cx="15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14:cNvPr>
              <p14:cNvContentPartPr/>
              <p14:nvPr/>
            </p14:nvContentPartPr>
            <p14:xfrm>
              <a:off x="2850240" y="5910640"/>
              <a:ext cx="228240" cy="23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41240" y="5901640"/>
                <a:ext cx="245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14:cNvPr>
              <p14:cNvContentPartPr/>
              <p14:nvPr/>
            </p14:nvContentPartPr>
            <p14:xfrm>
              <a:off x="2261640" y="5869600"/>
              <a:ext cx="299880" cy="276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253000" y="5860960"/>
                <a:ext cx="31752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14:cNvPr>
              <p14:cNvContentPartPr/>
              <p14:nvPr/>
            </p14:nvContentPartPr>
            <p14:xfrm>
              <a:off x="2733960" y="5786800"/>
              <a:ext cx="644760" cy="37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24960" y="5777800"/>
                <a:ext cx="662400" cy="38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6575923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14:cNvPr>
              <p14:cNvContentPartPr/>
              <p14:nvPr/>
            </p14:nvContentPartPr>
            <p14:xfrm>
              <a:off x="475680" y="5800840"/>
              <a:ext cx="379800" cy="246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6680" y="5791840"/>
                <a:ext cx="3974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14:cNvPr>
              <p14:cNvContentPartPr/>
              <p14:nvPr/>
            </p14:nvContentPartPr>
            <p14:xfrm>
              <a:off x="1221600" y="5814160"/>
              <a:ext cx="165960" cy="28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212960" y="5805520"/>
                <a:ext cx="1836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14:cNvPr>
              <p14:cNvContentPartPr/>
              <p14:nvPr/>
            </p14:nvContentPartPr>
            <p14:xfrm>
              <a:off x="1921800" y="5945200"/>
              <a:ext cx="124920" cy="15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12800" y="5936200"/>
                <a:ext cx="142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14:cNvPr>
              <p14:cNvContentPartPr/>
              <p14:nvPr/>
            </p14:nvContentPartPr>
            <p14:xfrm>
              <a:off x="1945560" y="6015400"/>
              <a:ext cx="11556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36920" y="6006760"/>
                <a:ext cx="1332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14:cNvPr>
              <p14:cNvContentPartPr/>
              <p14:nvPr/>
            </p14:nvContentPartPr>
            <p14:xfrm>
              <a:off x="1468200" y="5994160"/>
              <a:ext cx="316440" cy="126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59550" y="5985520"/>
                <a:ext cx="3341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14:cNvPr>
              <p14:cNvContentPartPr/>
              <p14:nvPr/>
            </p14:nvContentPartPr>
            <p14:xfrm>
              <a:off x="2640000" y="6059320"/>
              <a:ext cx="134280" cy="1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31360" y="6050320"/>
                <a:ext cx="15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14:cNvPr>
              <p14:cNvContentPartPr/>
              <p14:nvPr/>
            </p14:nvContentPartPr>
            <p14:xfrm>
              <a:off x="2850240" y="5910640"/>
              <a:ext cx="228240" cy="23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41240" y="5901640"/>
                <a:ext cx="245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14:cNvPr>
              <p14:cNvContentPartPr/>
              <p14:nvPr/>
            </p14:nvContentPartPr>
            <p14:xfrm>
              <a:off x="2261640" y="5869600"/>
              <a:ext cx="299880" cy="276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253000" y="5860960"/>
                <a:ext cx="31752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14:cNvPr>
              <p14:cNvContentPartPr/>
              <p14:nvPr/>
            </p14:nvContentPartPr>
            <p14:xfrm>
              <a:off x="2733960" y="5786800"/>
              <a:ext cx="644760" cy="37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24960" y="5777800"/>
                <a:ext cx="6624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3B2E1B-C9CA-4131-A1A6-E9C2D57D5237}"/>
                  </a:ext>
                </a:extLst>
              </p14:cNvPr>
              <p14:cNvContentPartPr/>
              <p14:nvPr/>
            </p14:nvContentPartPr>
            <p14:xfrm>
              <a:off x="4379880" y="5995600"/>
              <a:ext cx="11880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3B2E1B-C9CA-4131-A1A6-E9C2D57D523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370880" y="5986600"/>
                <a:ext cx="136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853493-52DC-4F24-AF62-01540691790F}"/>
                  </a:ext>
                </a:extLst>
              </p14:cNvPr>
              <p14:cNvContentPartPr/>
              <p14:nvPr/>
            </p14:nvContentPartPr>
            <p14:xfrm>
              <a:off x="4375920" y="6081640"/>
              <a:ext cx="11484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853493-52DC-4F24-AF62-01540691790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66920" y="6073000"/>
                <a:ext cx="1324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4CE9F5-1018-472A-9354-9CA962CC2EB7}"/>
                  </a:ext>
                </a:extLst>
              </p14:cNvPr>
              <p14:cNvContentPartPr/>
              <p14:nvPr/>
            </p14:nvContentPartPr>
            <p14:xfrm>
              <a:off x="3915840" y="5900200"/>
              <a:ext cx="316440" cy="257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4CE9F5-1018-472A-9354-9CA962CC2EB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907200" y="5891200"/>
                <a:ext cx="3340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B39D39E-5022-4252-8F16-CEF68B211E2D}"/>
                  </a:ext>
                </a:extLst>
              </p14:cNvPr>
              <p14:cNvContentPartPr/>
              <p14:nvPr/>
            </p14:nvContentPartPr>
            <p14:xfrm>
              <a:off x="3394920" y="5904520"/>
              <a:ext cx="234720" cy="252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B39D39E-5022-4252-8F16-CEF68B211E2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86280" y="5895520"/>
                <a:ext cx="25236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949CEB-69D5-4538-A05E-E996D5111FF9}"/>
                  </a:ext>
                </a:extLst>
              </p14:cNvPr>
              <p14:cNvContentPartPr/>
              <p14:nvPr/>
            </p14:nvContentPartPr>
            <p14:xfrm>
              <a:off x="6860280" y="5966080"/>
              <a:ext cx="158760" cy="11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949CEB-69D5-4538-A05E-E996D5111FF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851640" y="5957440"/>
                <a:ext cx="176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66F5E0E-66AD-488F-AC24-231EFE7BE177}"/>
                  </a:ext>
                </a:extLst>
              </p14:cNvPr>
              <p14:cNvContentPartPr/>
              <p14:nvPr/>
            </p14:nvContentPartPr>
            <p14:xfrm>
              <a:off x="6473280" y="5884720"/>
              <a:ext cx="307440" cy="198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66F5E0E-66AD-488F-AC24-231EFE7BE17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64640" y="5875736"/>
                <a:ext cx="325080" cy="216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AE9092D-2150-4B21-BECD-064CB060BA76}"/>
                  </a:ext>
                </a:extLst>
              </p14:cNvPr>
              <p14:cNvContentPartPr/>
              <p14:nvPr/>
            </p14:nvContentPartPr>
            <p14:xfrm>
              <a:off x="5604240" y="5885080"/>
              <a:ext cx="786960" cy="344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AE9092D-2150-4B21-BECD-064CB060BA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5600" y="5876440"/>
                <a:ext cx="8046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D374103-504C-4092-A80D-F7354773A52D}"/>
                  </a:ext>
                </a:extLst>
              </p14:cNvPr>
              <p14:cNvContentPartPr/>
              <p14:nvPr/>
            </p14:nvContentPartPr>
            <p14:xfrm>
              <a:off x="7098240" y="5835040"/>
              <a:ext cx="846360" cy="3409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D374103-504C-4092-A80D-F7354773A52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089600" y="5826400"/>
                <a:ext cx="8640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AA31298-8BA5-42E1-BF07-DE082129905D}"/>
                  </a:ext>
                </a:extLst>
              </p14:cNvPr>
              <p14:cNvContentPartPr/>
              <p14:nvPr/>
            </p14:nvContentPartPr>
            <p14:xfrm>
              <a:off x="4659960" y="5815240"/>
              <a:ext cx="793800" cy="41904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AA31298-8BA5-42E1-BF07-DE08212990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51316" y="5806600"/>
                <a:ext cx="811448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E0F7259-CAF9-4A5E-BA9E-780A0D869CB7}"/>
                  </a:ext>
                </a:extLst>
              </p14:cNvPr>
              <p14:cNvContentPartPr/>
              <p14:nvPr/>
            </p14:nvContentPartPr>
            <p14:xfrm>
              <a:off x="3978120" y="6188920"/>
              <a:ext cx="3907440" cy="478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E0F7259-CAF9-4A5E-BA9E-780A0D869CB7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960480" y="6153280"/>
                <a:ext cx="3943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E896AE8C-3835-4175-956C-43362CF7D1AC}"/>
                  </a:ext>
                </a:extLst>
              </p14:cNvPr>
              <p14:cNvContentPartPr/>
              <p14:nvPr/>
            </p14:nvContentPartPr>
            <p14:xfrm>
              <a:off x="1300800" y="6279280"/>
              <a:ext cx="16920" cy="213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E896AE8C-3835-4175-956C-43362CF7D1AC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291800" y="6270280"/>
                <a:ext cx="345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94795DC-21E6-4127-8269-BE20185D4EFD}"/>
                  </a:ext>
                </a:extLst>
              </p14:cNvPr>
              <p14:cNvContentPartPr/>
              <p14:nvPr/>
            </p14:nvContentPartPr>
            <p14:xfrm>
              <a:off x="1141680" y="6259120"/>
              <a:ext cx="292680" cy="70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94795DC-21E6-4127-8269-BE20185D4EF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133040" y="6250480"/>
                <a:ext cx="310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673B1E97-2072-4031-8F0B-76C006A13A84}"/>
                  </a:ext>
                </a:extLst>
              </p14:cNvPr>
              <p14:cNvContentPartPr/>
              <p14:nvPr/>
            </p14:nvContentPartPr>
            <p14:xfrm>
              <a:off x="1153560" y="6499240"/>
              <a:ext cx="218520" cy="45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673B1E97-2072-4031-8F0B-76C006A13A84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144920" y="6490240"/>
                <a:ext cx="236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35F998F-9135-403C-A057-A6DF29872886}"/>
                  </a:ext>
                </a:extLst>
              </p14:cNvPr>
              <p14:cNvContentPartPr/>
              <p14:nvPr/>
            </p14:nvContentPartPr>
            <p14:xfrm>
              <a:off x="1466040" y="6259480"/>
              <a:ext cx="148680" cy="3859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35F998F-9135-403C-A057-A6DF2987288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457400" y="6250480"/>
                <a:ext cx="166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B68E6851-A6D6-4C93-9086-10212230C183}"/>
                  </a:ext>
                </a:extLst>
              </p14:cNvPr>
              <p14:cNvContentPartPr/>
              <p14:nvPr/>
            </p14:nvContentPartPr>
            <p14:xfrm>
              <a:off x="1815240" y="6448840"/>
              <a:ext cx="146160" cy="141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B68E6851-A6D6-4C93-9086-10212230C18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806240" y="6440200"/>
                <a:ext cx="163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9A17140D-AE86-4C34-86BF-7318F766EFFC}"/>
                  </a:ext>
                </a:extLst>
              </p14:cNvPr>
              <p14:cNvContentPartPr/>
              <p14:nvPr/>
            </p14:nvContentPartPr>
            <p14:xfrm>
              <a:off x="2017920" y="6459280"/>
              <a:ext cx="81000" cy="10512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9A17140D-AE86-4C34-86BF-7318F766EFF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009280" y="6450640"/>
                <a:ext cx="9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86FADFC-B339-4CD1-AD6E-149987DB4745}"/>
                  </a:ext>
                </a:extLst>
              </p14:cNvPr>
              <p14:cNvContentPartPr/>
              <p14:nvPr/>
            </p14:nvContentPartPr>
            <p14:xfrm>
              <a:off x="2271000" y="6264520"/>
              <a:ext cx="170640" cy="4096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86FADFC-B339-4CD1-AD6E-149987DB474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262000" y="6255880"/>
                <a:ext cx="1882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5CE3E34E-4EF7-411B-81DB-D2E5A38E311F}"/>
                  </a:ext>
                </a:extLst>
              </p14:cNvPr>
              <p14:cNvContentPartPr/>
              <p14:nvPr/>
            </p14:nvContentPartPr>
            <p14:xfrm>
              <a:off x="2631360" y="6394480"/>
              <a:ext cx="360" cy="3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5CE3E34E-4EF7-411B-81DB-D2E5A38E311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720" y="6385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66014F8-77DC-4DBF-A681-F048B9818042}"/>
                  </a:ext>
                </a:extLst>
              </p14:cNvPr>
              <p14:cNvContentPartPr/>
              <p14:nvPr/>
            </p14:nvContentPartPr>
            <p14:xfrm>
              <a:off x="2717400" y="6464680"/>
              <a:ext cx="158400" cy="107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66014F8-77DC-4DBF-A681-F048B981804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708760" y="6456040"/>
                <a:ext cx="1760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366807D-CAC2-4403-972D-988B8A66C55B}"/>
                  </a:ext>
                </a:extLst>
              </p14:cNvPr>
              <p14:cNvContentPartPr/>
              <p14:nvPr/>
            </p14:nvContentPartPr>
            <p14:xfrm>
              <a:off x="2974080" y="6329680"/>
              <a:ext cx="28080" cy="2239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366807D-CAC2-4403-972D-988B8A66C55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965440" y="6320680"/>
                <a:ext cx="45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E8609F4-9049-480A-B24A-1311CB6BA12B}"/>
                  </a:ext>
                </a:extLst>
              </p14:cNvPr>
              <p14:cNvContentPartPr/>
              <p14:nvPr/>
            </p14:nvContentPartPr>
            <p14:xfrm>
              <a:off x="2910000" y="6447400"/>
              <a:ext cx="153360" cy="324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E8609F4-9049-480A-B24A-1311CB6BA12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901000" y="6438760"/>
                <a:ext cx="171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93DA2800-C387-43C8-8A1B-A3016D119F92}"/>
                  </a:ext>
                </a:extLst>
              </p14:cNvPr>
              <p14:cNvContentPartPr/>
              <p14:nvPr/>
            </p14:nvContentPartPr>
            <p14:xfrm>
              <a:off x="3120600" y="6499240"/>
              <a:ext cx="27000" cy="507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93DA2800-C387-43C8-8A1B-A3016D119F9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111600" y="6490240"/>
                <a:ext cx="4464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30C68FC-CEB4-4D22-B818-C140200ACFF1}"/>
                  </a:ext>
                </a:extLst>
              </p14:cNvPr>
              <p14:cNvContentPartPr/>
              <p14:nvPr/>
            </p14:nvContentPartPr>
            <p14:xfrm>
              <a:off x="3133200" y="6384040"/>
              <a:ext cx="360" cy="3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30C68FC-CEB4-4D22-B818-C140200ACFF1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124200" y="6375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EBA662B-D7C9-47BB-9BCF-C95066FAFB5D}"/>
                  </a:ext>
                </a:extLst>
              </p14:cNvPr>
              <p14:cNvContentPartPr/>
              <p14:nvPr/>
            </p14:nvContentPartPr>
            <p14:xfrm>
              <a:off x="3215640" y="6464680"/>
              <a:ext cx="108720" cy="921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EBA662B-D7C9-47BB-9BCF-C95066FAFB5D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207000" y="6456040"/>
                <a:ext cx="126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EA79880-72B5-4CE1-A824-637112275EF5}"/>
                  </a:ext>
                </a:extLst>
              </p14:cNvPr>
              <p14:cNvContentPartPr/>
              <p14:nvPr/>
            </p14:nvContentPartPr>
            <p14:xfrm>
              <a:off x="3401040" y="6472600"/>
              <a:ext cx="188640" cy="1090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EA79880-72B5-4CE1-A824-637112275EF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392040" y="6463960"/>
                <a:ext cx="2062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82751EC-BEFD-4EE7-AF8C-B22F3E715BFC}"/>
                  </a:ext>
                </a:extLst>
              </p14:cNvPr>
              <p14:cNvContentPartPr/>
              <p14:nvPr/>
            </p14:nvContentPartPr>
            <p14:xfrm>
              <a:off x="3103320" y="6365320"/>
              <a:ext cx="44280" cy="216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82751EC-BEFD-4EE7-AF8C-B22F3E715BF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094680" y="6356680"/>
                <a:ext cx="6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0063E50B-5B23-4C56-9230-717CA153127B}"/>
                  </a:ext>
                </a:extLst>
              </p14:cNvPr>
              <p14:cNvContentPartPr/>
              <p14:nvPr/>
            </p14:nvContentPartPr>
            <p14:xfrm>
              <a:off x="2623800" y="6361360"/>
              <a:ext cx="33120" cy="21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0063E50B-5B23-4C56-9230-717CA153127B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614800" y="6352720"/>
                <a:ext cx="50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97CB37DF-BD6A-4ABC-9F24-445DE56A8EF2}"/>
                  </a:ext>
                </a:extLst>
              </p14:cNvPr>
              <p14:cNvContentPartPr/>
              <p14:nvPr/>
            </p14:nvContentPartPr>
            <p14:xfrm>
              <a:off x="2506800" y="6436960"/>
              <a:ext cx="144720" cy="1501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97CB37DF-BD6A-4ABC-9F24-445DE56A8EF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498160" y="6427960"/>
                <a:ext cx="1623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70B13BC4-84E4-45A2-A6F4-BE7B39F88BEA}"/>
                  </a:ext>
                </a:extLst>
              </p14:cNvPr>
              <p14:cNvContentPartPr/>
              <p14:nvPr/>
            </p14:nvContentPartPr>
            <p14:xfrm>
              <a:off x="4234080" y="6505720"/>
              <a:ext cx="116280" cy="576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70B13BC4-84E4-45A2-A6F4-BE7B39F88BE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4225080" y="6497080"/>
                <a:ext cx="1339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5D3FB8EE-3D88-415B-886B-260AC95F52F9}"/>
                  </a:ext>
                </a:extLst>
              </p14:cNvPr>
              <p14:cNvContentPartPr/>
              <p14:nvPr/>
            </p14:nvContentPartPr>
            <p14:xfrm>
              <a:off x="4243080" y="6566920"/>
              <a:ext cx="173160" cy="205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5D3FB8EE-3D88-415B-886B-260AC95F52F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234440" y="6557920"/>
                <a:ext cx="190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C44F774-FC31-47F3-8ED0-A27EDEE402D6}"/>
                  </a:ext>
                </a:extLst>
              </p14:cNvPr>
              <p14:cNvContentPartPr/>
              <p14:nvPr/>
            </p14:nvContentPartPr>
            <p14:xfrm>
              <a:off x="4483200" y="6492760"/>
              <a:ext cx="185760" cy="1418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C44F774-FC31-47F3-8ED0-A27EDEE402D6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474560" y="6484120"/>
                <a:ext cx="203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5C084F69-FF4F-42E6-A2D2-AAF889CD8D1C}"/>
                  </a:ext>
                </a:extLst>
              </p14:cNvPr>
              <p14:cNvContentPartPr/>
              <p14:nvPr/>
            </p14:nvContentPartPr>
            <p14:xfrm>
              <a:off x="3815760" y="6399880"/>
              <a:ext cx="333720" cy="2671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5C084F69-FF4F-42E6-A2D2-AAF889CD8D1C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807120" y="6390892"/>
                <a:ext cx="351360" cy="28473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20971878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14:cNvPr>
              <p14:cNvContentPartPr/>
              <p14:nvPr/>
            </p14:nvContentPartPr>
            <p14:xfrm>
              <a:off x="296040" y="104200"/>
              <a:ext cx="627480" cy="464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D703E00-4410-4A25-892C-59F957D215C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87395" y="95560"/>
                <a:ext cx="645130" cy="48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14:cNvPr>
              <p14:cNvContentPartPr/>
              <p14:nvPr/>
            </p14:nvContentPartPr>
            <p14:xfrm>
              <a:off x="2305920" y="357280"/>
              <a:ext cx="915840" cy="2008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E694D2B-3DCF-41C4-A209-16738D9D72C9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297280" y="348280"/>
                <a:ext cx="933480" cy="21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14:cNvPr>
              <p14:cNvContentPartPr/>
              <p14:nvPr/>
            </p14:nvContentPartPr>
            <p14:xfrm>
              <a:off x="1288200" y="166480"/>
              <a:ext cx="717480" cy="39708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B47A688-D19A-4FEF-824C-E4AA829AFE2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79200" y="157480"/>
                <a:ext cx="735120" cy="41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14:cNvPr>
              <p14:cNvContentPartPr/>
              <p14:nvPr/>
            </p14:nvContentPartPr>
            <p14:xfrm>
              <a:off x="3550080" y="250000"/>
              <a:ext cx="630000" cy="280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35CD62EE-5ADE-43FF-97AA-A7BC3624ED7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41435" y="241000"/>
                <a:ext cx="647650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14:cNvPr>
              <p14:cNvContentPartPr/>
              <p14:nvPr/>
            </p14:nvContentPartPr>
            <p14:xfrm>
              <a:off x="4448640" y="232720"/>
              <a:ext cx="1904400" cy="5122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C650F4D-C85D-4483-B7E2-621C40ED58E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40000" y="223720"/>
                <a:ext cx="1922040" cy="52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14:cNvPr>
              <p14:cNvContentPartPr/>
              <p14:nvPr/>
            </p14:nvContentPartPr>
            <p14:xfrm>
              <a:off x="6620520" y="410200"/>
              <a:ext cx="417240" cy="1436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2C719EE-6BBD-4E71-9BE8-9D13EC74B21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611520" y="401200"/>
                <a:ext cx="43488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14:cNvPr>
              <p14:cNvContentPartPr/>
              <p14:nvPr/>
            </p14:nvContentPartPr>
            <p14:xfrm>
              <a:off x="1302600" y="928240"/>
              <a:ext cx="132120" cy="21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9037E1C0-B2A6-498E-A1E9-EE7689137B0A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293960" y="919600"/>
                <a:ext cx="149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14:cNvPr>
              <p14:cNvContentPartPr/>
              <p14:nvPr/>
            </p14:nvContentPartPr>
            <p14:xfrm>
              <a:off x="1311240" y="1015720"/>
              <a:ext cx="134280" cy="162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3716B118-9E9D-4EFC-947F-C8668A2D49C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02600" y="1007080"/>
                <a:ext cx="1519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14:cNvPr>
              <p14:cNvContentPartPr/>
              <p14:nvPr/>
            </p14:nvContentPartPr>
            <p14:xfrm>
              <a:off x="467760" y="790720"/>
              <a:ext cx="635040" cy="358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B14D8DEE-B30B-4565-8ADE-3092B91593C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9120" y="781720"/>
                <a:ext cx="652680" cy="37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14:cNvPr>
              <p14:cNvContentPartPr/>
              <p14:nvPr/>
            </p14:nvContentPartPr>
            <p14:xfrm>
              <a:off x="1686000" y="799360"/>
              <a:ext cx="483840" cy="4370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111BDC69-5B92-4D7D-8081-229BDE28DD68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77007" y="790360"/>
                <a:ext cx="501467" cy="45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14:cNvPr>
              <p14:cNvContentPartPr/>
              <p14:nvPr/>
            </p14:nvContentPartPr>
            <p14:xfrm>
              <a:off x="2335080" y="879280"/>
              <a:ext cx="135000" cy="75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C2DBEB-5CD3-4847-8404-745605C7BE1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326440" y="870280"/>
                <a:ext cx="152640" cy="9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14:cNvPr>
              <p14:cNvContentPartPr/>
              <p14:nvPr/>
            </p14:nvContentPartPr>
            <p14:xfrm>
              <a:off x="2568000" y="862000"/>
              <a:ext cx="527040" cy="33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C0EFB46A-B5F1-4B29-BA57-DB990A9293D5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2559000" y="853360"/>
                <a:ext cx="544680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14:cNvPr>
              <p14:cNvContentPartPr/>
              <p14:nvPr/>
            </p14:nvContentPartPr>
            <p14:xfrm>
              <a:off x="2291880" y="1009240"/>
              <a:ext cx="168480" cy="1764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216EB7EC-65A3-44E7-98AB-554F41940585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82880" y="1000258"/>
                <a:ext cx="186120" cy="194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14:cNvPr>
              <p14:cNvContentPartPr/>
              <p14:nvPr/>
            </p14:nvContentPartPr>
            <p14:xfrm>
              <a:off x="3167760" y="1120480"/>
              <a:ext cx="82440" cy="14616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AEDD30-7A97-4653-98CD-CE86F2E1730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158760" y="1111840"/>
                <a:ext cx="100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14:cNvPr>
              <p14:cNvContentPartPr/>
              <p14:nvPr/>
            </p14:nvContentPartPr>
            <p14:xfrm>
              <a:off x="3522720" y="1062160"/>
              <a:ext cx="298800" cy="118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4AC29E0-A551-4398-87B7-1D7C6263E4F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513720" y="1053520"/>
                <a:ext cx="3164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14:cNvPr>
              <p14:cNvContentPartPr/>
              <p14:nvPr/>
            </p14:nvContentPartPr>
            <p14:xfrm>
              <a:off x="3935640" y="859480"/>
              <a:ext cx="735120" cy="358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CC5E67-5647-471F-9B9A-67415E6E39D0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927000" y="850480"/>
                <a:ext cx="752760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14:cNvPr>
              <p14:cNvContentPartPr/>
              <p14:nvPr/>
            </p14:nvContentPartPr>
            <p14:xfrm>
              <a:off x="5266560" y="972160"/>
              <a:ext cx="414720" cy="2800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A2223D9A-19E6-4214-BA5B-103D928F6E7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5257568" y="963160"/>
                <a:ext cx="432345" cy="29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14:cNvPr>
              <p14:cNvContentPartPr/>
              <p14:nvPr/>
            </p14:nvContentPartPr>
            <p14:xfrm>
              <a:off x="4992240" y="885760"/>
              <a:ext cx="178200" cy="375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6762AD3-0C8A-4AC1-B37D-62B4D0F6094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983600" y="876760"/>
                <a:ext cx="19584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14:cNvPr>
              <p14:cNvContentPartPr/>
              <p14:nvPr/>
            </p14:nvContentPartPr>
            <p14:xfrm>
              <a:off x="5806560" y="1141720"/>
              <a:ext cx="97560" cy="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847C449-BD36-49CE-8338-BAAB8199A3FA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97560" y="1132720"/>
                <a:ext cx="11520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14:cNvPr>
              <p14:cNvContentPartPr/>
              <p14:nvPr/>
            </p14:nvContentPartPr>
            <p14:xfrm>
              <a:off x="5783520" y="1207960"/>
              <a:ext cx="91800" cy="136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89BA3CB-503C-4017-BD9F-7A74119B8D0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774520" y="1199320"/>
                <a:ext cx="109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14:cNvPr>
              <p14:cNvContentPartPr/>
              <p14:nvPr/>
            </p14:nvContentPartPr>
            <p14:xfrm>
              <a:off x="6061800" y="948040"/>
              <a:ext cx="575640" cy="314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410B1F02-85F3-481D-9550-1F4690C15F50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52800" y="939400"/>
                <a:ext cx="593280" cy="33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14:cNvPr>
              <p14:cNvContentPartPr/>
              <p14:nvPr/>
            </p14:nvContentPartPr>
            <p14:xfrm>
              <a:off x="7245840" y="1034440"/>
              <a:ext cx="489600" cy="4057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9740D58E-EDDE-4F99-AD93-A77EAB4FC7E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7237194" y="1025440"/>
                <a:ext cx="507253" cy="42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14:cNvPr>
              <p14:cNvContentPartPr/>
              <p14:nvPr/>
            </p14:nvContentPartPr>
            <p14:xfrm>
              <a:off x="6772080" y="970720"/>
              <a:ext cx="396720" cy="4204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3B0960C-4CE0-4D21-85E1-447E0FDDC1A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763440" y="962080"/>
                <a:ext cx="414360" cy="43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14:cNvPr>
              <p14:cNvContentPartPr/>
              <p14:nvPr/>
            </p14:nvContentPartPr>
            <p14:xfrm>
              <a:off x="7801320" y="949480"/>
              <a:ext cx="455760" cy="351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1477CE52-6A65-4094-91AF-18403958C4D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792680" y="940831"/>
                <a:ext cx="473400" cy="3693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14:cNvPr>
              <p14:cNvContentPartPr/>
              <p14:nvPr/>
            </p14:nvContentPartPr>
            <p14:xfrm>
              <a:off x="8326920" y="1115080"/>
              <a:ext cx="123840" cy="129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13E056-7287-4A44-916B-B7EC27EF75B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8318280" y="1106440"/>
                <a:ext cx="141480" cy="14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14:cNvPr>
              <p14:cNvContentPartPr/>
              <p14:nvPr/>
            </p14:nvContentPartPr>
            <p14:xfrm>
              <a:off x="2520840" y="1493800"/>
              <a:ext cx="192240" cy="2858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5EC6559D-F26D-4FC1-BDC8-40DC6E0AF54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11840" y="1484800"/>
                <a:ext cx="2098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14:cNvPr>
              <p14:cNvContentPartPr/>
              <p14:nvPr/>
            </p14:nvContentPartPr>
            <p14:xfrm>
              <a:off x="2803800" y="1440160"/>
              <a:ext cx="426960" cy="33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E597FC2-890C-4DB0-A3D1-F51F9DC09A1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795167" y="1431520"/>
                <a:ext cx="444585" cy="35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14:cNvPr>
              <p14:cNvContentPartPr/>
              <p14:nvPr/>
            </p14:nvContentPartPr>
            <p14:xfrm>
              <a:off x="3455400" y="1620160"/>
              <a:ext cx="132120" cy="13284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DF2BFB9-1387-46FA-B7DA-C63B69947B6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446400" y="1611520"/>
                <a:ext cx="14976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14:cNvPr>
              <p14:cNvContentPartPr/>
              <p14:nvPr/>
            </p14:nvContentPartPr>
            <p14:xfrm>
              <a:off x="3703080" y="1644280"/>
              <a:ext cx="640440" cy="1602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5C194884-4570-4BEC-BE8E-DCEE11684FC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4440" y="1635640"/>
                <a:ext cx="658080" cy="17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14:cNvPr>
              <p14:cNvContentPartPr/>
              <p14:nvPr/>
            </p14:nvContentPartPr>
            <p14:xfrm>
              <a:off x="420600" y="1389400"/>
              <a:ext cx="1860840" cy="10789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CDA5E852-AD0B-4246-8443-92B8EB8A264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1958" y="1380400"/>
                <a:ext cx="1878483" cy="10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14:cNvPr>
              <p14:cNvContentPartPr/>
              <p14:nvPr/>
            </p14:nvContentPartPr>
            <p14:xfrm>
              <a:off x="2877960" y="1958560"/>
              <a:ext cx="792000" cy="5032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6F06628C-9EE0-4EDE-928E-FD67FFCB590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69316" y="1949920"/>
                <a:ext cx="809648" cy="5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14:cNvPr>
              <p14:cNvContentPartPr/>
              <p14:nvPr/>
            </p14:nvContentPartPr>
            <p14:xfrm>
              <a:off x="2489880" y="1978000"/>
              <a:ext cx="184680" cy="4338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611E46D7-7569-4C31-801F-F0E796A7B52E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481240" y="1969360"/>
                <a:ext cx="20232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14:cNvPr>
              <p14:cNvContentPartPr/>
              <p14:nvPr/>
            </p14:nvContentPartPr>
            <p14:xfrm>
              <a:off x="4505160" y="1474720"/>
              <a:ext cx="3740040" cy="115056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2DCD72A4-AC52-4716-863F-B3BFA544A10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6160" y="1465720"/>
                <a:ext cx="3757680" cy="11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14:cNvPr>
              <p14:cNvContentPartPr/>
              <p14:nvPr/>
            </p14:nvContentPartPr>
            <p14:xfrm>
              <a:off x="3884880" y="1958560"/>
              <a:ext cx="459000" cy="351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18155F0D-9AB9-4C96-9766-38AFB2236860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876233" y="1949560"/>
                <a:ext cx="476654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14:cNvPr>
              <p14:cNvContentPartPr/>
              <p14:nvPr/>
            </p14:nvContentPartPr>
            <p14:xfrm>
              <a:off x="117480" y="2457880"/>
              <a:ext cx="8849880" cy="111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699581E-94EC-4E2B-8F4B-F2539A2714DF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8840" y="2449240"/>
                <a:ext cx="88675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14:cNvPr>
              <p14:cNvContentPartPr/>
              <p14:nvPr/>
            </p14:nvContentPartPr>
            <p14:xfrm>
              <a:off x="7398840" y="2591800"/>
              <a:ext cx="1024560" cy="2908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183BD992-03AC-4912-8040-58F932A6098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90200" y="2582800"/>
                <a:ext cx="1042200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14:cNvPr>
              <p14:cNvContentPartPr/>
              <p14:nvPr/>
            </p14:nvContentPartPr>
            <p14:xfrm>
              <a:off x="234120" y="2585320"/>
              <a:ext cx="6964200" cy="1676520"/>
            </p14:xfrm>
          </p:contentPart>
        </mc:Choice>
        <mc:Fallback xmlns="">
          <p:pic>
            <p:nvPicPr>
              <p:cNvPr id="204" name="Ink 203">
                <a:extLst>
                  <a:ext uri="{FF2B5EF4-FFF2-40B4-BE49-F238E27FC236}">
                    <a16:creationId xmlns:a16="http://schemas.microsoft.com/office/drawing/2014/main" id="{7133FADB-33B9-4C0B-8F78-5297E975A7A0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5120" y="2576680"/>
                <a:ext cx="6981841" cy="169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14:cNvPr>
              <p14:cNvContentPartPr/>
              <p14:nvPr/>
            </p14:nvContentPartPr>
            <p14:xfrm>
              <a:off x="8763240" y="3585760"/>
              <a:ext cx="105480" cy="111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51600CF-24D1-4DCE-9243-3A50641789E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8754600" y="3577120"/>
                <a:ext cx="12312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14:cNvPr>
              <p14:cNvContentPartPr/>
              <p14:nvPr/>
            </p14:nvContentPartPr>
            <p14:xfrm>
              <a:off x="7007520" y="3189400"/>
              <a:ext cx="1673640" cy="1403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AC83878-ECDC-4FE4-915A-F22B8A47E61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998520" y="3180760"/>
                <a:ext cx="1691280" cy="142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14:cNvPr>
              <p14:cNvContentPartPr/>
              <p14:nvPr/>
            </p14:nvContentPartPr>
            <p14:xfrm>
              <a:off x="503400" y="4423480"/>
              <a:ext cx="297720" cy="306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7408888-396A-4965-AE9C-94F7697BFC6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94760" y="4414840"/>
                <a:ext cx="315360" cy="32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14:cNvPr>
              <p14:cNvContentPartPr/>
              <p14:nvPr/>
            </p14:nvContentPartPr>
            <p14:xfrm>
              <a:off x="927120" y="4397200"/>
              <a:ext cx="214560" cy="3434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E39D0FFC-A658-4ADD-A5C7-A2F18B69EB3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918120" y="4388209"/>
                <a:ext cx="232200" cy="36106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14:cNvPr>
              <p14:cNvContentPartPr/>
              <p14:nvPr/>
            </p14:nvContentPartPr>
            <p14:xfrm>
              <a:off x="1304040" y="4573240"/>
              <a:ext cx="124920" cy="68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29981A9-24A7-4492-823B-CC470083BEA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5040" y="4564600"/>
                <a:ext cx="142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14:cNvPr>
              <p14:cNvContentPartPr/>
              <p14:nvPr/>
            </p14:nvContentPartPr>
            <p14:xfrm>
              <a:off x="1290000" y="4656760"/>
              <a:ext cx="97200" cy="68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EDCA924-90DE-4E6C-99B9-8463C4B928E2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281360" y="4648120"/>
                <a:ext cx="1148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14:cNvPr>
              <p14:cNvContentPartPr/>
              <p14:nvPr/>
            </p14:nvContentPartPr>
            <p14:xfrm>
              <a:off x="1523280" y="4395400"/>
              <a:ext cx="430560" cy="3517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6C08E14D-1805-46F5-A48B-EDF9B68A64E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514640" y="4386409"/>
                <a:ext cx="448200" cy="3693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14:cNvPr>
              <p14:cNvContentPartPr/>
              <p14:nvPr/>
            </p14:nvContentPartPr>
            <p14:xfrm>
              <a:off x="2050320" y="4374520"/>
              <a:ext cx="153360" cy="37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DD334A9B-2A8D-4B81-BF2C-4496F1ADB6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041320" y="4365520"/>
                <a:ext cx="17100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14:cNvPr>
              <p14:cNvContentPartPr/>
              <p14:nvPr/>
            </p14:nvContentPartPr>
            <p14:xfrm>
              <a:off x="2363160" y="4561360"/>
              <a:ext cx="136080" cy="4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FCA47F2-4616-4E10-A7A9-E90400AE4B6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354160" y="4552720"/>
                <a:ext cx="153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14:cNvPr>
              <p14:cNvContentPartPr/>
              <p14:nvPr/>
            </p14:nvContentPartPr>
            <p14:xfrm>
              <a:off x="2357760" y="4635520"/>
              <a:ext cx="146160" cy="136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2FE5DAB-A17B-4A73-9DB3-CA7CF106424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49120" y="4626880"/>
                <a:ext cx="1638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14:cNvPr>
              <p14:cNvContentPartPr/>
              <p14:nvPr/>
            </p14:nvContentPartPr>
            <p14:xfrm>
              <a:off x="2961480" y="4536160"/>
              <a:ext cx="105120" cy="136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AB1340F5-9B99-44EA-A104-70408C49FE5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952840" y="4527520"/>
                <a:ext cx="1227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14:cNvPr>
              <p14:cNvContentPartPr/>
              <p14:nvPr/>
            </p14:nvContentPartPr>
            <p14:xfrm>
              <a:off x="3203400" y="4373080"/>
              <a:ext cx="547560" cy="355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AF232261-EBDE-4D90-8915-16E658A49D9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194766" y="4364440"/>
                <a:ext cx="565188" cy="37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14:cNvPr>
              <p14:cNvContentPartPr/>
              <p14:nvPr/>
            </p14:nvContentPartPr>
            <p14:xfrm>
              <a:off x="2620920" y="4359400"/>
              <a:ext cx="224280" cy="3258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3D4B48E-E9B0-48F7-91CC-6863733CEA8D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611920" y="4350760"/>
                <a:ext cx="241920" cy="34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14:cNvPr>
              <p14:cNvContentPartPr/>
              <p14:nvPr/>
            </p14:nvContentPartPr>
            <p14:xfrm>
              <a:off x="520680" y="4866280"/>
              <a:ext cx="238320" cy="2682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BCFB5738-0555-4AB5-9B3C-6281987BD27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040" y="4857280"/>
                <a:ext cx="255960" cy="28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14:cNvPr>
              <p14:cNvContentPartPr/>
              <p14:nvPr/>
            </p14:nvContentPartPr>
            <p14:xfrm>
              <a:off x="1278120" y="4996240"/>
              <a:ext cx="119520" cy="122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78290F-FD33-4992-8E7D-370A3426BAFC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269480" y="4987240"/>
                <a:ext cx="1371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14:cNvPr>
              <p14:cNvContentPartPr/>
              <p14:nvPr/>
            </p14:nvContentPartPr>
            <p14:xfrm>
              <a:off x="1290000" y="5063560"/>
              <a:ext cx="112320" cy="241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67D98747-EC2C-4471-9806-1069ED12A67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81360" y="5054920"/>
                <a:ext cx="1299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14:cNvPr>
              <p14:cNvContentPartPr/>
              <p14:nvPr/>
            </p14:nvContentPartPr>
            <p14:xfrm>
              <a:off x="867360" y="4871680"/>
              <a:ext cx="279360" cy="402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F211CE20-4A00-427D-A270-194B4C446B4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858360" y="4862680"/>
                <a:ext cx="297000" cy="42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14:cNvPr>
              <p14:cNvContentPartPr/>
              <p14:nvPr/>
            </p14:nvContentPartPr>
            <p14:xfrm>
              <a:off x="1575840" y="4927120"/>
              <a:ext cx="188280" cy="2642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437191-DE17-4B33-AE57-49C787CE24D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567200" y="4918480"/>
                <a:ext cx="20592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14:cNvPr>
              <p14:cNvContentPartPr/>
              <p14:nvPr/>
            </p14:nvContentPartPr>
            <p14:xfrm>
              <a:off x="1862760" y="5045200"/>
              <a:ext cx="111960" cy="241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2C061169-4188-4DFD-81E8-89D88A0BA42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853760" y="5036200"/>
                <a:ext cx="1296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14:cNvPr>
              <p14:cNvContentPartPr/>
              <p14:nvPr/>
            </p14:nvContentPartPr>
            <p14:xfrm>
              <a:off x="1966800" y="5026120"/>
              <a:ext cx="308160" cy="160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125209F5-0988-4419-BBC4-1D276F36A8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57800" y="5017480"/>
                <a:ext cx="32580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14:cNvPr>
              <p14:cNvContentPartPr/>
              <p14:nvPr/>
            </p14:nvContentPartPr>
            <p14:xfrm>
              <a:off x="2349480" y="5038720"/>
              <a:ext cx="214560" cy="3121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CF37DABF-8891-4AEF-8053-EE5AD0BFD8B6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2340840" y="5029720"/>
                <a:ext cx="23220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14:cNvPr>
              <p14:cNvContentPartPr/>
              <p14:nvPr/>
            </p14:nvContentPartPr>
            <p14:xfrm>
              <a:off x="2710200" y="5102080"/>
              <a:ext cx="99720" cy="190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5BBA084A-8148-4FA6-8D7B-E79D6BF24D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2701560" y="5093440"/>
                <a:ext cx="1173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14:cNvPr>
              <p14:cNvContentPartPr/>
              <p14:nvPr/>
            </p14:nvContentPartPr>
            <p14:xfrm>
              <a:off x="2874720" y="4940440"/>
              <a:ext cx="13680" cy="2340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1DACECFA-9AD6-4AF0-B5EE-8FECC728D3F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866080" y="4931800"/>
                <a:ext cx="31320" cy="25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14:cNvPr>
              <p14:cNvContentPartPr/>
              <p14:nvPr/>
            </p14:nvContentPartPr>
            <p14:xfrm>
              <a:off x="2842320" y="4878880"/>
              <a:ext cx="131760" cy="1400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5C5CD94-A20D-4F67-BC32-989F215978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833320" y="4870240"/>
                <a:ext cx="149400" cy="15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14:cNvPr>
              <p14:cNvContentPartPr/>
              <p14:nvPr/>
            </p14:nvContentPartPr>
            <p14:xfrm>
              <a:off x="2981640" y="5050600"/>
              <a:ext cx="118080" cy="2358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AA70E61-ACDE-45D4-BFDC-1D0E0EE1337E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2972640" y="5041600"/>
                <a:ext cx="13572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14:cNvPr>
              <p14:cNvContentPartPr/>
              <p14:nvPr/>
            </p14:nvContentPartPr>
            <p14:xfrm>
              <a:off x="3205920" y="4914520"/>
              <a:ext cx="856080" cy="2026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08F59D4A-256A-462D-A325-1BAB8B73F19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197280" y="4905880"/>
                <a:ext cx="873720" cy="22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14:cNvPr>
              <p14:cNvContentPartPr/>
              <p14:nvPr/>
            </p14:nvContentPartPr>
            <p14:xfrm>
              <a:off x="4218960" y="4866280"/>
              <a:ext cx="268560" cy="2840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9C720B4B-F528-4277-BB72-4A8B4B919B8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209960" y="4857280"/>
                <a:ext cx="28620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14:cNvPr>
              <p14:cNvContentPartPr/>
              <p14:nvPr/>
            </p14:nvContentPartPr>
            <p14:xfrm>
              <a:off x="5595240" y="4854040"/>
              <a:ext cx="385200" cy="3920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708B8462-30C8-499A-9C6F-08F41C023E11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5586240" y="4845040"/>
                <a:ext cx="402840" cy="40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14:cNvPr>
              <p14:cNvContentPartPr/>
              <p14:nvPr/>
            </p14:nvContentPartPr>
            <p14:xfrm>
              <a:off x="4659600" y="4892560"/>
              <a:ext cx="819360" cy="3704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1AC7FDC-58C6-48C6-ABAF-AE07C010BE4E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4650600" y="4883560"/>
                <a:ext cx="837000" cy="38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14:cNvPr>
              <p14:cNvContentPartPr/>
              <p14:nvPr/>
            </p14:nvContentPartPr>
            <p14:xfrm>
              <a:off x="6193560" y="4326640"/>
              <a:ext cx="192600" cy="749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39A6FF7-3C2A-491C-AE4D-BC4D801C8CA1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6184920" y="4318000"/>
                <a:ext cx="210240" cy="76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14:cNvPr>
              <p14:cNvContentPartPr/>
              <p14:nvPr/>
            </p14:nvContentPartPr>
            <p14:xfrm>
              <a:off x="6517560" y="4622200"/>
              <a:ext cx="226440" cy="244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2F2976A-AF0E-4215-A437-603A5EB323A9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508920" y="4613560"/>
                <a:ext cx="244080" cy="26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14:cNvPr>
              <p14:cNvContentPartPr/>
              <p14:nvPr/>
            </p14:nvContentPartPr>
            <p14:xfrm>
              <a:off x="433560" y="5347240"/>
              <a:ext cx="153360" cy="2379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FC8BC79-BDF2-4C81-A229-AB7EA40A0392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24560" y="5338240"/>
                <a:ext cx="171000" cy="25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14:cNvPr>
              <p14:cNvContentPartPr/>
              <p14:nvPr/>
            </p14:nvContentPartPr>
            <p14:xfrm>
              <a:off x="649920" y="5494480"/>
              <a:ext cx="166320" cy="86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260EFFA-13AF-4334-B5F8-05917004E9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641261" y="5485480"/>
                <a:ext cx="183998" cy="10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14:cNvPr>
              <p14:cNvContentPartPr/>
              <p14:nvPr/>
            </p14:nvContentPartPr>
            <p14:xfrm>
              <a:off x="874200" y="5488000"/>
              <a:ext cx="78840" cy="824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863845F-748A-4132-9449-BCC5634EE1BC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65200" y="5479000"/>
                <a:ext cx="964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14:cNvPr>
              <p14:cNvContentPartPr/>
              <p14:nvPr/>
            </p14:nvContentPartPr>
            <p14:xfrm>
              <a:off x="1082640" y="5437600"/>
              <a:ext cx="147600" cy="136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D3370BF-AB81-4F4F-84CB-E3EE9280B0E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1074000" y="5428600"/>
                <a:ext cx="1652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14:cNvPr>
              <p14:cNvContentPartPr/>
              <p14:nvPr/>
            </p14:nvContentPartPr>
            <p14:xfrm>
              <a:off x="1103880" y="5493040"/>
              <a:ext cx="135720" cy="14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C045E97-3753-4A57-81AA-11DCD0BCDD12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1095240" y="5484040"/>
                <a:ext cx="15336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14:cNvPr>
              <p14:cNvContentPartPr/>
              <p14:nvPr/>
            </p14:nvContentPartPr>
            <p14:xfrm>
              <a:off x="1412400" y="5352640"/>
              <a:ext cx="190800" cy="19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F5265C3-B22D-4B0D-B19B-DF45C3BD85B8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1403760" y="5344000"/>
                <a:ext cx="208440" cy="21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14:cNvPr>
              <p14:cNvContentPartPr/>
              <p14:nvPr/>
            </p14:nvContentPartPr>
            <p14:xfrm>
              <a:off x="2596440" y="5450920"/>
              <a:ext cx="164160" cy="666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52D81B9-06D0-4685-9049-C15C390C16A2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587440" y="5441920"/>
                <a:ext cx="1818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14:cNvPr>
              <p14:cNvContentPartPr/>
              <p14:nvPr/>
            </p14:nvContentPartPr>
            <p14:xfrm>
              <a:off x="1689240" y="5290360"/>
              <a:ext cx="691560" cy="3250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4971A8C5-6001-43FE-A595-68129D4FFC9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1680240" y="5281720"/>
                <a:ext cx="70920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14:cNvPr>
              <p14:cNvContentPartPr/>
              <p14:nvPr/>
            </p14:nvContentPartPr>
            <p14:xfrm>
              <a:off x="2907120" y="5284960"/>
              <a:ext cx="829080" cy="388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77385F50-78DA-4A05-9A51-D70286B08EA9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2898476" y="5276320"/>
                <a:ext cx="846728" cy="40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14:cNvPr>
              <p14:cNvContentPartPr/>
              <p14:nvPr/>
            </p14:nvContentPartPr>
            <p14:xfrm>
              <a:off x="3929160" y="5478640"/>
              <a:ext cx="135720" cy="68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4A4F441-571A-4665-B063-93861D05C7A5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920160" y="5469640"/>
                <a:ext cx="1533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14:cNvPr>
              <p14:cNvContentPartPr/>
              <p14:nvPr/>
            </p14:nvContentPartPr>
            <p14:xfrm>
              <a:off x="3948960" y="5547400"/>
              <a:ext cx="138960" cy="972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E72BBFF-BB80-4CF1-B886-DD0AF5DAE70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3940320" y="5538760"/>
                <a:ext cx="1566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14:cNvPr>
              <p14:cNvContentPartPr/>
              <p14:nvPr/>
            </p14:nvContentPartPr>
            <p14:xfrm>
              <a:off x="4371960" y="5343280"/>
              <a:ext cx="813960" cy="2865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04933802-166C-4016-89DC-91FC2A503DE1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4363320" y="5334640"/>
                <a:ext cx="83160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14:cNvPr>
              <p14:cNvContentPartPr/>
              <p14:nvPr/>
            </p14:nvContentPartPr>
            <p14:xfrm>
              <a:off x="5318040" y="5539840"/>
              <a:ext cx="120240" cy="201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498AE1F9-0C4C-4C4A-BBE9-3C0CCDBE44E6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09400" y="5530840"/>
                <a:ext cx="1378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14:cNvPr>
              <p14:cNvContentPartPr/>
              <p14:nvPr/>
            </p14:nvContentPartPr>
            <p14:xfrm>
              <a:off x="4243440" y="5260840"/>
              <a:ext cx="156960" cy="468360"/>
            </p14:xfrm>
          </p:contentPart>
        </mc:Choice>
        <mc:Fallback xmlns="">
          <p:pic>
            <p:nvPicPr>
              <p:cNvPr id="203" name="Ink 202">
                <a:extLst>
                  <a:ext uri="{FF2B5EF4-FFF2-40B4-BE49-F238E27FC236}">
                    <a16:creationId xmlns:a16="http://schemas.microsoft.com/office/drawing/2014/main" id="{31F3AB53-310F-46F7-A9E5-150CDF82E892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4234800" y="5252200"/>
                <a:ext cx="174600" cy="48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14:cNvPr>
              <p14:cNvContentPartPr/>
              <p14:nvPr/>
            </p14:nvContentPartPr>
            <p14:xfrm>
              <a:off x="5524320" y="5241400"/>
              <a:ext cx="2153520" cy="53712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04CCFE86-C33D-4381-A3FC-B86131000A85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515320" y="5232760"/>
                <a:ext cx="2171160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14:cNvPr>
              <p14:cNvContentPartPr/>
              <p14:nvPr/>
            </p14:nvContentPartPr>
            <p14:xfrm>
              <a:off x="7761000" y="5335360"/>
              <a:ext cx="182520" cy="317160"/>
            </p14:xfrm>
          </p:contentPart>
        </mc:Choice>
        <mc:Fallback xmlns="">
          <p:pic>
            <p:nvPicPr>
              <p:cNvPr id="210" name="Ink 209">
                <a:extLst>
                  <a:ext uri="{FF2B5EF4-FFF2-40B4-BE49-F238E27FC236}">
                    <a16:creationId xmlns:a16="http://schemas.microsoft.com/office/drawing/2014/main" id="{1A025748-3F89-4250-A11B-BC0EB539D4EF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52000" y="5326720"/>
                <a:ext cx="200160" cy="33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14:cNvPr>
              <p14:cNvContentPartPr/>
              <p14:nvPr/>
            </p14:nvContentPartPr>
            <p14:xfrm>
              <a:off x="475680" y="5800840"/>
              <a:ext cx="379800" cy="2469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C7782A0-EB2D-466A-8B3C-47526B854F95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466680" y="5791840"/>
                <a:ext cx="397440" cy="26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14:cNvPr>
              <p14:cNvContentPartPr/>
              <p14:nvPr/>
            </p14:nvContentPartPr>
            <p14:xfrm>
              <a:off x="1221600" y="5814160"/>
              <a:ext cx="165960" cy="282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56C6374-5E2C-47F8-BCE0-B564EE1D0074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1212960" y="5805520"/>
                <a:ext cx="18360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14:cNvPr>
              <p14:cNvContentPartPr/>
              <p14:nvPr/>
            </p14:nvContentPartPr>
            <p14:xfrm>
              <a:off x="1921800" y="5945200"/>
              <a:ext cx="124920" cy="151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468537D-CCF5-4938-BC08-CDF0F3C7635A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1912800" y="5936200"/>
                <a:ext cx="1425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14:cNvPr>
              <p14:cNvContentPartPr/>
              <p14:nvPr/>
            </p14:nvContentPartPr>
            <p14:xfrm>
              <a:off x="1945560" y="6015400"/>
              <a:ext cx="115560" cy="198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1F79445E-3E64-438A-9CC5-720C4812A55B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936920" y="6006760"/>
                <a:ext cx="1332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14:cNvPr>
              <p14:cNvContentPartPr/>
              <p14:nvPr/>
            </p14:nvContentPartPr>
            <p14:xfrm>
              <a:off x="1468200" y="5994160"/>
              <a:ext cx="316440" cy="1267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1484220-AEC5-4B08-9DC0-139E555631F0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459550" y="5985520"/>
                <a:ext cx="334100" cy="14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14:cNvPr>
              <p14:cNvContentPartPr/>
              <p14:nvPr/>
            </p14:nvContentPartPr>
            <p14:xfrm>
              <a:off x="2640000" y="6059320"/>
              <a:ext cx="134280" cy="147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F05F788-C3F8-46A5-B250-1D3DF6946C82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631360" y="6050320"/>
                <a:ext cx="1519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14:cNvPr>
              <p14:cNvContentPartPr/>
              <p14:nvPr/>
            </p14:nvContentPartPr>
            <p14:xfrm>
              <a:off x="2850240" y="5910640"/>
              <a:ext cx="228240" cy="2386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2E91412B-FE73-40F3-A72F-D19CB22B6ED7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841240" y="5901640"/>
                <a:ext cx="24588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14:cNvPr>
              <p14:cNvContentPartPr/>
              <p14:nvPr/>
            </p14:nvContentPartPr>
            <p14:xfrm>
              <a:off x="2261640" y="5869600"/>
              <a:ext cx="299880" cy="2761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10FC875E-46B5-45A4-B238-E558842B78A1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2253000" y="5860960"/>
                <a:ext cx="31752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14:cNvPr>
              <p14:cNvContentPartPr/>
              <p14:nvPr/>
            </p14:nvContentPartPr>
            <p14:xfrm>
              <a:off x="2733960" y="5786800"/>
              <a:ext cx="644760" cy="3708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42074EDB-9990-499C-90B2-2537077EE5A3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2724960" y="5777800"/>
                <a:ext cx="662400" cy="38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13B2E1B-C9CA-4131-A1A6-E9C2D57D5237}"/>
                  </a:ext>
                </a:extLst>
              </p14:cNvPr>
              <p14:cNvContentPartPr/>
              <p14:nvPr/>
            </p14:nvContentPartPr>
            <p14:xfrm>
              <a:off x="4379880" y="5995600"/>
              <a:ext cx="118800" cy="97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13B2E1B-C9CA-4131-A1A6-E9C2D57D5237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4370880" y="5986600"/>
                <a:ext cx="1364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0853493-52DC-4F24-AF62-01540691790F}"/>
                  </a:ext>
                </a:extLst>
              </p14:cNvPr>
              <p14:cNvContentPartPr/>
              <p14:nvPr/>
            </p14:nvContentPartPr>
            <p14:xfrm>
              <a:off x="4375920" y="6081640"/>
              <a:ext cx="114840" cy="68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0853493-52DC-4F24-AF62-01540691790F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4366920" y="6073000"/>
                <a:ext cx="13248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F4CE9F5-1018-472A-9354-9CA962CC2EB7}"/>
                  </a:ext>
                </a:extLst>
              </p14:cNvPr>
              <p14:cNvContentPartPr/>
              <p14:nvPr/>
            </p14:nvContentPartPr>
            <p14:xfrm>
              <a:off x="3915840" y="5900200"/>
              <a:ext cx="316440" cy="257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F4CE9F5-1018-472A-9354-9CA962CC2EB7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907200" y="5891200"/>
                <a:ext cx="33408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2B39D39E-5022-4252-8F16-CEF68B211E2D}"/>
                  </a:ext>
                </a:extLst>
              </p14:cNvPr>
              <p14:cNvContentPartPr/>
              <p14:nvPr/>
            </p14:nvContentPartPr>
            <p14:xfrm>
              <a:off x="3394920" y="5904520"/>
              <a:ext cx="234720" cy="2527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2B39D39E-5022-4252-8F16-CEF68B211E2D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3386280" y="5895520"/>
                <a:ext cx="252360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96949CEB-69D5-4538-A05E-E996D5111FF9}"/>
                  </a:ext>
                </a:extLst>
              </p14:cNvPr>
              <p14:cNvContentPartPr/>
              <p14:nvPr/>
            </p14:nvContentPartPr>
            <p14:xfrm>
              <a:off x="6860280" y="5966080"/>
              <a:ext cx="158760" cy="11412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96949CEB-69D5-4538-A05E-E996D5111FF9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6851640" y="5957440"/>
                <a:ext cx="176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E66F5E0E-66AD-488F-AC24-231EFE7BE177}"/>
                  </a:ext>
                </a:extLst>
              </p14:cNvPr>
              <p14:cNvContentPartPr/>
              <p14:nvPr/>
            </p14:nvContentPartPr>
            <p14:xfrm>
              <a:off x="6473280" y="5884720"/>
              <a:ext cx="307440" cy="1987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E66F5E0E-66AD-488F-AC24-231EFE7BE177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64640" y="5875736"/>
                <a:ext cx="325080" cy="216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1AE9092D-2150-4B21-BECD-064CB060BA76}"/>
                  </a:ext>
                </a:extLst>
              </p14:cNvPr>
              <p14:cNvContentPartPr/>
              <p14:nvPr/>
            </p14:nvContentPartPr>
            <p14:xfrm>
              <a:off x="5604240" y="5885080"/>
              <a:ext cx="786960" cy="34452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1AE9092D-2150-4B21-BECD-064CB060BA76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595600" y="5876440"/>
                <a:ext cx="804600" cy="36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FD374103-504C-4092-A80D-F7354773A52D}"/>
                  </a:ext>
                </a:extLst>
              </p14:cNvPr>
              <p14:cNvContentPartPr/>
              <p14:nvPr/>
            </p14:nvContentPartPr>
            <p14:xfrm>
              <a:off x="7098240" y="5835040"/>
              <a:ext cx="846360" cy="34092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FD374103-504C-4092-A80D-F7354773A52D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7089600" y="5826400"/>
                <a:ext cx="864000" cy="35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212" name="Ink 211">
                <a:extLst>
                  <a:ext uri="{FF2B5EF4-FFF2-40B4-BE49-F238E27FC236}">
                    <a16:creationId xmlns:a16="http://schemas.microsoft.com/office/drawing/2014/main" id="{4AA31298-8BA5-42E1-BF07-DE082129905D}"/>
                  </a:ext>
                </a:extLst>
              </p14:cNvPr>
              <p14:cNvContentPartPr/>
              <p14:nvPr/>
            </p14:nvContentPartPr>
            <p14:xfrm>
              <a:off x="4659960" y="5815240"/>
              <a:ext cx="793800" cy="419040"/>
            </p14:xfrm>
          </p:contentPart>
        </mc:Choice>
        <mc:Fallback xmlns="">
          <p:pic>
            <p:nvPicPr>
              <p:cNvPr id="212" name="Ink 211">
                <a:extLst>
                  <a:ext uri="{FF2B5EF4-FFF2-40B4-BE49-F238E27FC236}">
                    <a16:creationId xmlns:a16="http://schemas.microsoft.com/office/drawing/2014/main" id="{4AA31298-8BA5-42E1-BF07-DE082129905D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4651316" y="5806600"/>
                <a:ext cx="811448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213" name="Ink 212">
                <a:extLst>
                  <a:ext uri="{FF2B5EF4-FFF2-40B4-BE49-F238E27FC236}">
                    <a16:creationId xmlns:a16="http://schemas.microsoft.com/office/drawing/2014/main" id="{4E0F7259-CAF9-4A5E-BA9E-780A0D869CB7}"/>
                  </a:ext>
                </a:extLst>
              </p14:cNvPr>
              <p14:cNvContentPartPr/>
              <p14:nvPr/>
            </p14:nvContentPartPr>
            <p14:xfrm>
              <a:off x="3978120" y="6188920"/>
              <a:ext cx="3907440" cy="47880"/>
            </p14:xfrm>
          </p:contentPart>
        </mc:Choice>
        <mc:Fallback xmlns="">
          <p:pic>
            <p:nvPicPr>
              <p:cNvPr id="213" name="Ink 212">
                <a:extLst>
                  <a:ext uri="{FF2B5EF4-FFF2-40B4-BE49-F238E27FC236}">
                    <a16:creationId xmlns:a16="http://schemas.microsoft.com/office/drawing/2014/main" id="{4E0F7259-CAF9-4A5E-BA9E-780A0D869CB7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3960480" y="6153280"/>
                <a:ext cx="3943080" cy="11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214" name="Ink 213">
                <a:extLst>
                  <a:ext uri="{FF2B5EF4-FFF2-40B4-BE49-F238E27FC236}">
                    <a16:creationId xmlns:a16="http://schemas.microsoft.com/office/drawing/2014/main" id="{E896AE8C-3835-4175-956C-43362CF7D1AC}"/>
                  </a:ext>
                </a:extLst>
              </p14:cNvPr>
              <p14:cNvContentPartPr/>
              <p14:nvPr/>
            </p14:nvContentPartPr>
            <p14:xfrm>
              <a:off x="1300800" y="6279280"/>
              <a:ext cx="16920" cy="213840"/>
            </p14:xfrm>
          </p:contentPart>
        </mc:Choice>
        <mc:Fallback xmlns="">
          <p:pic>
            <p:nvPicPr>
              <p:cNvPr id="214" name="Ink 213">
                <a:extLst>
                  <a:ext uri="{FF2B5EF4-FFF2-40B4-BE49-F238E27FC236}">
                    <a16:creationId xmlns:a16="http://schemas.microsoft.com/office/drawing/2014/main" id="{E896AE8C-3835-4175-956C-43362CF7D1AC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291800" y="6270280"/>
                <a:ext cx="3456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215" name="Ink 214">
                <a:extLst>
                  <a:ext uri="{FF2B5EF4-FFF2-40B4-BE49-F238E27FC236}">
                    <a16:creationId xmlns:a16="http://schemas.microsoft.com/office/drawing/2014/main" id="{994795DC-21E6-4127-8269-BE20185D4EFD}"/>
                  </a:ext>
                </a:extLst>
              </p14:cNvPr>
              <p14:cNvContentPartPr/>
              <p14:nvPr/>
            </p14:nvContentPartPr>
            <p14:xfrm>
              <a:off x="1141680" y="6259120"/>
              <a:ext cx="292680" cy="70560"/>
            </p14:xfrm>
          </p:contentPart>
        </mc:Choice>
        <mc:Fallback xmlns="">
          <p:pic>
            <p:nvPicPr>
              <p:cNvPr id="215" name="Ink 214">
                <a:extLst>
                  <a:ext uri="{FF2B5EF4-FFF2-40B4-BE49-F238E27FC236}">
                    <a16:creationId xmlns:a16="http://schemas.microsoft.com/office/drawing/2014/main" id="{994795DC-21E6-4127-8269-BE20185D4EFD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133040" y="6250480"/>
                <a:ext cx="31032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216" name="Ink 215">
                <a:extLst>
                  <a:ext uri="{FF2B5EF4-FFF2-40B4-BE49-F238E27FC236}">
                    <a16:creationId xmlns:a16="http://schemas.microsoft.com/office/drawing/2014/main" id="{673B1E97-2072-4031-8F0B-76C006A13A84}"/>
                  </a:ext>
                </a:extLst>
              </p14:cNvPr>
              <p14:cNvContentPartPr/>
              <p14:nvPr/>
            </p14:nvContentPartPr>
            <p14:xfrm>
              <a:off x="1153560" y="6499240"/>
              <a:ext cx="218520" cy="45360"/>
            </p14:xfrm>
          </p:contentPart>
        </mc:Choice>
        <mc:Fallback xmlns="">
          <p:pic>
            <p:nvPicPr>
              <p:cNvPr id="216" name="Ink 215">
                <a:extLst>
                  <a:ext uri="{FF2B5EF4-FFF2-40B4-BE49-F238E27FC236}">
                    <a16:creationId xmlns:a16="http://schemas.microsoft.com/office/drawing/2014/main" id="{673B1E97-2072-4031-8F0B-76C006A13A84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144920" y="6490240"/>
                <a:ext cx="236160" cy="6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4">
            <p14:nvContentPartPr>
              <p14:cNvPr id="217" name="Ink 216">
                <a:extLst>
                  <a:ext uri="{FF2B5EF4-FFF2-40B4-BE49-F238E27FC236}">
                    <a16:creationId xmlns:a16="http://schemas.microsoft.com/office/drawing/2014/main" id="{C35F998F-9135-403C-A057-A6DF29872886}"/>
                  </a:ext>
                </a:extLst>
              </p14:cNvPr>
              <p14:cNvContentPartPr/>
              <p14:nvPr/>
            </p14:nvContentPartPr>
            <p14:xfrm>
              <a:off x="1466040" y="6259480"/>
              <a:ext cx="148680" cy="385920"/>
            </p14:xfrm>
          </p:contentPart>
        </mc:Choice>
        <mc:Fallback xmlns="">
          <p:pic>
            <p:nvPicPr>
              <p:cNvPr id="217" name="Ink 216">
                <a:extLst>
                  <a:ext uri="{FF2B5EF4-FFF2-40B4-BE49-F238E27FC236}">
                    <a16:creationId xmlns:a16="http://schemas.microsoft.com/office/drawing/2014/main" id="{C35F998F-9135-403C-A057-A6DF29872886}"/>
                  </a:ext>
                </a:extLst>
              </p:cNvPr>
              <p:cNvPicPr/>
              <p:nvPr/>
            </p:nvPicPr>
            <p:blipFill>
              <a:blip r:embed="rId215"/>
              <a:stretch>
                <a:fillRect/>
              </a:stretch>
            </p:blipFill>
            <p:spPr>
              <a:xfrm>
                <a:off x="1457400" y="6250480"/>
                <a:ext cx="16632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6">
            <p14:nvContentPartPr>
              <p14:cNvPr id="222" name="Ink 221">
                <a:extLst>
                  <a:ext uri="{FF2B5EF4-FFF2-40B4-BE49-F238E27FC236}">
                    <a16:creationId xmlns:a16="http://schemas.microsoft.com/office/drawing/2014/main" id="{B68E6851-A6D6-4C93-9086-10212230C183}"/>
                  </a:ext>
                </a:extLst>
              </p14:cNvPr>
              <p14:cNvContentPartPr/>
              <p14:nvPr/>
            </p14:nvContentPartPr>
            <p14:xfrm>
              <a:off x="1815240" y="6448840"/>
              <a:ext cx="146160" cy="141840"/>
            </p14:xfrm>
          </p:contentPart>
        </mc:Choice>
        <mc:Fallback xmlns="">
          <p:pic>
            <p:nvPicPr>
              <p:cNvPr id="222" name="Ink 221">
                <a:extLst>
                  <a:ext uri="{FF2B5EF4-FFF2-40B4-BE49-F238E27FC236}">
                    <a16:creationId xmlns:a16="http://schemas.microsoft.com/office/drawing/2014/main" id="{B68E6851-A6D6-4C93-9086-10212230C183}"/>
                  </a:ext>
                </a:extLst>
              </p:cNvPr>
              <p:cNvPicPr/>
              <p:nvPr/>
            </p:nvPicPr>
            <p:blipFill>
              <a:blip r:embed="rId217"/>
              <a:stretch>
                <a:fillRect/>
              </a:stretch>
            </p:blipFill>
            <p:spPr>
              <a:xfrm>
                <a:off x="1806240" y="6440200"/>
                <a:ext cx="1638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8">
            <p14:nvContentPartPr>
              <p14:cNvPr id="223" name="Ink 222">
                <a:extLst>
                  <a:ext uri="{FF2B5EF4-FFF2-40B4-BE49-F238E27FC236}">
                    <a16:creationId xmlns:a16="http://schemas.microsoft.com/office/drawing/2014/main" id="{9A17140D-AE86-4C34-86BF-7318F766EFFC}"/>
                  </a:ext>
                </a:extLst>
              </p14:cNvPr>
              <p14:cNvContentPartPr/>
              <p14:nvPr/>
            </p14:nvContentPartPr>
            <p14:xfrm>
              <a:off x="2017920" y="6459280"/>
              <a:ext cx="81000" cy="105120"/>
            </p14:xfrm>
          </p:contentPart>
        </mc:Choice>
        <mc:Fallback xmlns="">
          <p:pic>
            <p:nvPicPr>
              <p:cNvPr id="223" name="Ink 222">
                <a:extLst>
                  <a:ext uri="{FF2B5EF4-FFF2-40B4-BE49-F238E27FC236}">
                    <a16:creationId xmlns:a16="http://schemas.microsoft.com/office/drawing/2014/main" id="{9A17140D-AE86-4C34-86BF-7318F766EFFC}"/>
                  </a:ext>
                </a:extLst>
              </p:cNvPr>
              <p:cNvPicPr/>
              <p:nvPr/>
            </p:nvPicPr>
            <p:blipFill>
              <a:blip r:embed="rId219"/>
              <a:stretch>
                <a:fillRect/>
              </a:stretch>
            </p:blipFill>
            <p:spPr>
              <a:xfrm>
                <a:off x="2009280" y="6450640"/>
                <a:ext cx="9864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0">
            <p14:nvContentPartPr>
              <p14:cNvPr id="224" name="Ink 223">
                <a:extLst>
                  <a:ext uri="{FF2B5EF4-FFF2-40B4-BE49-F238E27FC236}">
                    <a16:creationId xmlns:a16="http://schemas.microsoft.com/office/drawing/2014/main" id="{286FADFC-B339-4CD1-AD6E-149987DB4745}"/>
                  </a:ext>
                </a:extLst>
              </p14:cNvPr>
              <p14:cNvContentPartPr/>
              <p14:nvPr/>
            </p14:nvContentPartPr>
            <p14:xfrm>
              <a:off x="2271000" y="6264520"/>
              <a:ext cx="170640" cy="409680"/>
            </p14:xfrm>
          </p:contentPart>
        </mc:Choice>
        <mc:Fallback xmlns="">
          <p:pic>
            <p:nvPicPr>
              <p:cNvPr id="224" name="Ink 223">
                <a:extLst>
                  <a:ext uri="{FF2B5EF4-FFF2-40B4-BE49-F238E27FC236}">
                    <a16:creationId xmlns:a16="http://schemas.microsoft.com/office/drawing/2014/main" id="{286FADFC-B339-4CD1-AD6E-149987DB4745}"/>
                  </a:ext>
                </a:extLst>
              </p:cNvPr>
              <p:cNvPicPr/>
              <p:nvPr/>
            </p:nvPicPr>
            <p:blipFill>
              <a:blip r:embed="rId221"/>
              <a:stretch>
                <a:fillRect/>
              </a:stretch>
            </p:blipFill>
            <p:spPr>
              <a:xfrm>
                <a:off x="2262000" y="6255880"/>
                <a:ext cx="188280" cy="42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2">
            <p14:nvContentPartPr>
              <p14:cNvPr id="227" name="Ink 226">
                <a:extLst>
                  <a:ext uri="{FF2B5EF4-FFF2-40B4-BE49-F238E27FC236}">
                    <a16:creationId xmlns:a16="http://schemas.microsoft.com/office/drawing/2014/main" id="{5CE3E34E-4EF7-411B-81DB-D2E5A38E311F}"/>
                  </a:ext>
                </a:extLst>
              </p14:cNvPr>
              <p14:cNvContentPartPr/>
              <p14:nvPr/>
            </p14:nvContentPartPr>
            <p14:xfrm>
              <a:off x="2631360" y="6394480"/>
              <a:ext cx="360" cy="360"/>
            </p14:xfrm>
          </p:contentPart>
        </mc:Choice>
        <mc:Fallback xmlns="">
          <p:pic>
            <p:nvPicPr>
              <p:cNvPr id="227" name="Ink 226">
                <a:extLst>
                  <a:ext uri="{FF2B5EF4-FFF2-40B4-BE49-F238E27FC236}">
                    <a16:creationId xmlns:a16="http://schemas.microsoft.com/office/drawing/2014/main" id="{5CE3E34E-4EF7-411B-81DB-D2E5A38E311F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2622720" y="6385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4">
            <p14:nvContentPartPr>
              <p14:cNvPr id="228" name="Ink 227">
                <a:extLst>
                  <a:ext uri="{FF2B5EF4-FFF2-40B4-BE49-F238E27FC236}">
                    <a16:creationId xmlns:a16="http://schemas.microsoft.com/office/drawing/2014/main" id="{C66014F8-77DC-4DBF-A681-F048B9818042}"/>
                  </a:ext>
                </a:extLst>
              </p14:cNvPr>
              <p14:cNvContentPartPr/>
              <p14:nvPr/>
            </p14:nvContentPartPr>
            <p14:xfrm>
              <a:off x="2717400" y="6464680"/>
              <a:ext cx="158400" cy="107640"/>
            </p14:xfrm>
          </p:contentPart>
        </mc:Choice>
        <mc:Fallback xmlns="">
          <p:pic>
            <p:nvPicPr>
              <p:cNvPr id="228" name="Ink 227">
                <a:extLst>
                  <a:ext uri="{FF2B5EF4-FFF2-40B4-BE49-F238E27FC236}">
                    <a16:creationId xmlns:a16="http://schemas.microsoft.com/office/drawing/2014/main" id="{C66014F8-77DC-4DBF-A681-F048B9818042}"/>
                  </a:ext>
                </a:extLst>
              </p:cNvPr>
              <p:cNvPicPr/>
              <p:nvPr/>
            </p:nvPicPr>
            <p:blipFill>
              <a:blip r:embed="rId225"/>
              <a:stretch>
                <a:fillRect/>
              </a:stretch>
            </p:blipFill>
            <p:spPr>
              <a:xfrm>
                <a:off x="2708760" y="6456040"/>
                <a:ext cx="176040" cy="12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6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E366807D-CAC2-4403-972D-988B8A66C55B}"/>
                  </a:ext>
                </a:extLst>
              </p14:cNvPr>
              <p14:cNvContentPartPr/>
              <p14:nvPr/>
            </p14:nvContentPartPr>
            <p14:xfrm>
              <a:off x="2974080" y="6329680"/>
              <a:ext cx="28080" cy="22392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E366807D-CAC2-4403-972D-988B8A66C55B}"/>
                  </a:ext>
                </a:extLst>
              </p:cNvPr>
              <p:cNvPicPr/>
              <p:nvPr/>
            </p:nvPicPr>
            <p:blipFill>
              <a:blip r:embed="rId227"/>
              <a:stretch>
                <a:fillRect/>
              </a:stretch>
            </p:blipFill>
            <p:spPr>
              <a:xfrm>
                <a:off x="2965440" y="6320680"/>
                <a:ext cx="45720" cy="24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8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0E8609F4-9049-480A-B24A-1311CB6BA12B}"/>
                  </a:ext>
                </a:extLst>
              </p14:cNvPr>
              <p14:cNvContentPartPr/>
              <p14:nvPr/>
            </p14:nvContentPartPr>
            <p14:xfrm>
              <a:off x="2910000" y="6447400"/>
              <a:ext cx="153360" cy="3240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0E8609F4-9049-480A-B24A-1311CB6BA12B}"/>
                  </a:ext>
                </a:extLst>
              </p:cNvPr>
              <p:cNvPicPr/>
              <p:nvPr/>
            </p:nvPicPr>
            <p:blipFill>
              <a:blip r:embed="rId229"/>
              <a:stretch>
                <a:fillRect/>
              </a:stretch>
            </p:blipFill>
            <p:spPr>
              <a:xfrm>
                <a:off x="2901000" y="6438760"/>
                <a:ext cx="171000" cy="5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0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93DA2800-C387-43C8-8A1B-A3016D119F92}"/>
                  </a:ext>
                </a:extLst>
              </p14:cNvPr>
              <p14:cNvContentPartPr/>
              <p14:nvPr/>
            </p14:nvContentPartPr>
            <p14:xfrm>
              <a:off x="3120600" y="6499240"/>
              <a:ext cx="27000" cy="5076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93DA2800-C387-43C8-8A1B-A3016D119F92}"/>
                  </a:ext>
                </a:extLst>
              </p:cNvPr>
              <p:cNvPicPr/>
              <p:nvPr/>
            </p:nvPicPr>
            <p:blipFill>
              <a:blip r:embed="rId231"/>
              <a:stretch>
                <a:fillRect/>
              </a:stretch>
            </p:blipFill>
            <p:spPr>
              <a:xfrm>
                <a:off x="3111600" y="6490240"/>
                <a:ext cx="4464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2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430C68FC-CEB4-4D22-B818-C140200ACFF1}"/>
                  </a:ext>
                </a:extLst>
              </p14:cNvPr>
              <p14:cNvContentPartPr/>
              <p14:nvPr/>
            </p14:nvContentPartPr>
            <p14:xfrm>
              <a:off x="3133200" y="6384040"/>
              <a:ext cx="360" cy="36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430C68FC-CEB4-4D22-B818-C140200ACFF1}"/>
                  </a:ext>
                </a:extLst>
              </p:cNvPr>
              <p:cNvPicPr/>
              <p:nvPr/>
            </p:nvPicPr>
            <p:blipFill>
              <a:blip r:embed="rId223"/>
              <a:stretch>
                <a:fillRect/>
              </a:stretch>
            </p:blipFill>
            <p:spPr>
              <a:xfrm>
                <a:off x="3124200" y="63750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233" name="Ink 232">
                <a:extLst>
                  <a:ext uri="{FF2B5EF4-FFF2-40B4-BE49-F238E27FC236}">
                    <a16:creationId xmlns:a16="http://schemas.microsoft.com/office/drawing/2014/main" id="{7EBA662B-D7C9-47BB-9BCF-C95066FAFB5D}"/>
                  </a:ext>
                </a:extLst>
              </p14:cNvPr>
              <p14:cNvContentPartPr/>
              <p14:nvPr/>
            </p14:nvContentPartPr>
            <p14:xfrm>
              <a:off x="3215640" y="6464680"/>
              <a:ext cx="108720" cy="92160"/>
            </p14:xfrm>
          </p:contentPart>
        </mc:Choice>
        <mc:Fallback xmlns="">
          <p:pic>
            <p:nvPicPr>
              <p:cNvPr id="233" name="Ink 232">
                <a:extLst>
                  <a:ext uri="{FF2B5EF4-FFF2-40B4-BE49-F238E27FC236}">
                    <a16:creationId xmlns:a16="http://schemas.microsoft.com/office/drawing/2014/main" id="{7EBA662B-D7C9-47BB-9BCF-C95066FAFB5D}"/>
                  </a:ext>
                </a:extLst>
              </p:cNvPr>
              <p:cNvPicPr/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3207000" y="6456040"/>
                <a:ext cx="12636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234" name="Ink 233">
                <a:extLst>
                  <a:ext uri="{FF2B5EF4-FFF2-40B4-BE49-F238E27FC236}">
                    <a16:creationId xmlns:a16="http://schemas.microsoft.com/office/drawing/2014/main" id="{1EA79880-72B5-4CE1-A824-637112275EF5}"/>
                  </a:ext>
                </a:extLst>
              </p14:cNvPr>
              <p14:cNvContentPartPr/>
              <p14:nvPr/>
            </p14:nvContentPartPr>
            <p14:xfrm>
              <a:off x="3401040" y="6472600"/>
              <a:ext cx="188640" cy="109080"/>
            </p14:xfrm>
          </p:contentPart>
        </mc:Choice>
        <mc:Fallback xmlns="">
          <p:pic>
            <p:nvPicPr>
              <p:cNvPr id="234" name="Ink 233">
                <a:extLst>
                  <a:ext uri="{FF2B5EF4-FFF2-40B4-BE49-F238E27FC236}">
                    <a16:creationId xmlns:a16="http://schemas.microsoft.com/office/drawing/2014/main" id="{1EA79880-72B5-4CE1-A824-637112275EF5}"/>
                  </a:ext>
                </a:extLst>
              </p:cNvPr>
              <p:cNvPicPr/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392040" y="6463960"/>
                <a:ext cx="20628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235" name="Ink 234">
                <a:extLst>
                  <a:ext uri="{FF2B5EF4-FFF2-40B4-BE49-F238E27FC236}">
                    <a16:creationId xmlns:a16="http://schemas.microsoft.com/office/drawing/2014/main" id="{A82751EC-BEFD-4EE7-AF8C-B22F3E715BFC}"/>
                  </a:ext>
                </a:extLst>
              </p14:cNvPr>
              <p14:cNvContentPartPr/>
              <p14:nvPr/>
            </p14:nvContentPartPr>
            <p14:xfrm>
              <a:off x="3103320" y="6365320"/>
              <a:ext cx="44280" cy="21600"/>
            </p14:xfrm>
          </p:contentPart>
        </mc:Choice>
        <mc:Fallback xmlns="">
          <p:pic>
            <p:nvPicPr>
              <p:cNvPr id="235" name="Ink 234">
                <a:extLst>
                  <a:ext uri="{FF2B5EF4-FFF2-40B4-BE49-F238E27FC236}">
                    <a16:creationId xmlns:a16="http://schemas.microsoft.com/office/drawing/2014/main" id="{A82751EC-BEFD-4EE7-AF8C-B22F3E715BFC}"/>
                  </a:ext>
                </a:extLst>
              </p:cNvPr>
              <p:cNvPicPr/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3094680" y="6356680"/>
                <a:ext cx="6192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236" name="Ink 235">
                <a:extLst>
                  <a:ext uri="{FF2B5EF4-FFF2-40B4-BE49-F238E27FC236}">
                    <a16:creationId xmlns:a16="http://schemas.microsoft.com/office/drawing/2014/main" id="{0063E50B-5B23-4C56-9230-717CA153127B}"/>
                  </a:ext>
                </a:extLst>
              </p14:cNvPr>
              <p14:cNvContentPartPr/>
              <p14:nvPr/>
            </p14:nvContentPartPr>
            <p14:xfrm>
              <a:off x="2623800" y="6361360"/>
              <a:ext cx="33120" cy="21600"/>
            </p14:xfrm>
          </p:contentPart>
        </mc:Choice>
        <mc:Fallback xmlns="">
          <p:pic>
            <p:nvPicPr>
              <p:cNvPr id="236" name="Ink 235">
                <a:extLst>
                  <a:ext uri="{FF2B5EF4-FFF2-40B4-BE49-F238E27FC236}">
                    <a16:creationId xmlns:a16="http://schemas.microsoft.com/office/drawing/2014/main" id="{0063E50B-5B23-4C56-9230-717CA153127B}"/>
                  </a:ext>
                </a:extLst>
              </p:cNvPr>
              <p:cNvPicPr/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614800" y="6352720"/>
                <a:ext cx="5076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244" name="Ink 243">
                <a:extLst>
                  <a:ext uri="{FF2B5EF4-FFF2-40B4-BE49-F238E27FC236}">
                    <a16:creationId xmlns:a16="http://schemas.microsoft.com/office/drawing/2014/main" id="{97CB37DF-BD6A-4ABC-9F24-445DE56A8EF2}"/>
                  </a:ext>
                </a:extLst>
              </p14:cNvPr>
              <p14:cNvContentPartPr/>
              <p14:nvPr/>
            </p14:nvContentPartPr>
            <p14:xfrm>
              <a:off x="2506800" y="6436960"/>
              <a:ext cx="144720" cy="150120"/>
            </p14:xfrm>
          </p:contentPart>
        </mc:Choice>
        <mc:Fallback xmlns="">
          <p:pic>
            <p:nvPicPr>
              <p:cNvPr id="244" name="Ink 243">
                <a:extLst>
                  <a:ext uri="{FF2B5EF4-FFF2-40B4-BE49-F238E27FC236}">
                    <a16:creationId xmlns:a16="http://schemas.microsoft.com/office/drawing/2014/main" id="{97CB37DF-BD6A-4ABC-9F24-445DE56A8EF2}"/>
                  </a:ext>
                </a:extLst>
              </p:cNvPr>
              <p:cNvPicPr/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498160" y="6427960"/>
                <a:ext cx="16236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249" name="Ink 248">
                <a:extLst>
                  <a:ext uri="{FF2B5EF4-FFF2-40B4-BE49-F238E27FC236}">
                    <a16:creationId xmlns:a16="http://schemas.microsoft.com/office/drawing/2014/main" id="{70B13BC4-84E4-45A2-A6F4-BE7B39F88BEA}"/>
                  </a:ext>
                </a:extLst>
              </p14:cNvPr>
              <p14:cNvContentPartPr/>
              <p14:nvPr/>
            </p14:nvContentPartPr>
            <p14:xfrm>
              <a:off x="4234080" y="6505720"/>
              <a:ext cx="116280" cy="5760"/>
            </p14:xfrm>
          </p:contentPart>
        </mc:Choice>
        <mc:Fallback xmlns="">
          <p:pic>
            <p:nvPicPr>
              <p:cNvPr id="249" name="Ink 248">
                <a:extLst>
                  <a:ext uri="{FF2B5EF4-FFF2-40B4-BE49-F238E27FC236}">
                    <a16:creationId xmlns:a16="http://schemas.microsoft.com/office/drawing/2014/main" id="{70B13BC4-84E4-45A2-A6F4-BE7B39F88BEA}"/>
                  </a:ext>
                </a:extLst>
              </p:cNvPr>
              <p:cNvPicPr/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4225080" y="6497080"/>
                <a:ext cx="1339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5">
            <p14:nvContentPartPr>
              <p14:cNvPr id="250" name="Ink 249">
                <a:extLst>
                  <a:ext uri="{FF2B5EF4-FFF2-40B4-BE49-F238E27FC236}">
                    <a16:creationId xmlns:a16="http://schemas.microsoft.com/office/drawing/2014/main" id="{5D3FB8EE-3D88-415B-886B-260AC95F52F9}"/>
                  </a:ext>
                </a:extLst>
              </p14:cNvPr>
              <p14:cNvContentPartPr/>
              <p14:nvPr/>
            </p14:nvContentPartPr>
            <p14:xfrm>
              <a:off x="4243080" y="6566920"/>
              <a:ext cx="173160" cy="20520"/>
            </p14:xfrm>
          </p:contentPart>
        </mc:Choice>
        <mc:Fallback xmlns="">
          <p:pic>
            <p:nvPicPr>
              <p:cNvPr id="250" name="Ink 249">
                <a:extLst>
                  <a:ext uri="{FF2B5EF4-FFF2-40B4-BE49-F238E27FC236}">
                    <a16:creationId xmlns:a16="http://schemas.microsoft.com/office/drawing/2014/main" id="{5D3FB8EE-3D88-415B-886B-260AC95F52F9}"/>
                  </a:ext>
                </a:extLst>
              </p:cNvPr>
              <p:cNvPicPr/>
              <p:nvPr/>
            </p:nvPicPr>
            <p:blipFill>
              <a:blip r:embed="rId246"/>
              <a:stretch>
                <a:fillRect/>
              </a:stretch>
            </p:blipFill>
            <p:spPr>
              <a:xfrm>
                <a:off x="4234440" y="6557920"/>
                <a:ext cx="19080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7">
            <p14:nvContentPartPr>
              <p14:cNvPr id="251" name="Ink 250">
                <a:extLst>
                  <a:ext uri="{FF2B5EF4-FFF2-40B4-BE49-F238E27FC236}">
                    <a16:creationId xmlns:a16="http://schemas.microsoft.com/office/drawing/2014/main" id="{CC44F774-FC31-47F3-8ED0-A27EDEE402D6}"/>
                  </a:ext>
                </a:extLst>
              </p14:cNvPr>
              <p14:cNvContentPartPr/>
              <p14:nvPr/>
            </p14:nvContentPartPr>
            <p14:xfrm>
              <a:off x="4483200" y="6492760"/>
              <a:ext cx="185760" cy="141840"/>
            </p14:xfrm>
          </p:contentPart>
        </mc:Choice>
        <mc:Fallback xmlns="">
          <p:pic>
            <p:nvPicPr>
              <p:cNvPr id="251" name="Ink 250">
                <a:extLst>
                  <a:ext uri="{FF2B5EF4-FFF2-40B4-BE49-F238E27FC236}">
                    <a16:creationId xmlns:a16="http://schemas.microsoft.com/office/drawing/2014/main" id="{CC44F774-FC31-47F3-8ED0-A27EDEE402D6}"/>
                  </a:ext>
                </a:extLst>
              </p:cNvPr>
              <p:cNvPicPr/>
              <p:nvPr/>
            </p:nvPicPr>
            <p:blipFill>
              <a:blip r:embed="rId248"/>
              <a:stretch>
                <a:fillRect/>
              </a:stretch>
            </p:blipFill>
            <p:spPr>
              <a:xfrm>
                <a:off x="4474560" y="6484120"/>
                <a:ext cx="203400" cy="15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9">
            <p14:nvContentPartPr>
              <p14:cNvPr id="252" name="Ink 251">
                <a:extLst>
                  <a:ext uri="{FF2B5EF4-FFF2-40B4-BE49-F238E27FC236}">
                    <a16:creationId xmlns:a16="http://schemas.microsoft.com/office/drawing/2014/main" id="{5C084F69-FF4F-42E6-A2D2-AAF889CD8D1C}"/>
                  </a:ext>
                </a:extLst>
              </p14:cNvPr>
              <p14:cNvContentPartPr/>
              <p14:nvPr/>
            </p14:nvContentPartPr>
            <p14:xfrm>
              <a:off x="3815760" y="6399880"/>
              <a:ext cx="333720" cy="267120"/>
            </p14:xfrm>
          </p:contentPart>
        </mc:Choice>
        <mc:Fallback xmlns="">
          <p:pic>
            <p:nvPicPr>
              <p:cNvPr id="252" name="Ink 251">
                <a:extLst>
                  <a:ext uri="{FF2B5EF4-FFF2-40B4-BE49-F238E27FC236}">
                    <a16:creationId xmlns:a16="http://schemas.microsoft.com/office/drawing/2014/main" id="{5C084F69-FF4F-42E6-A2D2-AAF889CD8D1C}"/>
                  </a:ext>
                </a:extLst>
              </p:cNvPr>
              <p:cNvPicPr/>
              <p:nvPr/>
            </p:nvPicPr>
            <p:blipFill>
              <a:blip r:embed="rId250"/>
              <a:stretch>
                <a:fillRect/>
              </a:stretch>
            </p:blipFill>
            <p:spPr>
              <a:xfrm>
                <a:off x="3807120" y="6390892"/>
                <a:ext cx="351360" cy="2847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1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89C04A3C-72C1-4835-A7AC-6CBACFDCED75}"/>
                  </a:ext>
                </a:extLst>
              </p14:cNvPr>
              <p14:cNvContentPartPr/>
              <p14:nvPr/>
            </p14:nvContentPartPr>
            <p14:xfrm>
              <a:off x="4951560" y="6348040"/>
              <a:ext cx="181800" cy="436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89C04A3C-72C1-4835-A7AC-6CBACFDCED75}"/>
                  </a:ext>
                </a:extLst>
              </p:cNvPr>
              <p:cNvPicPr/>
              <p:nvPr/>
            </p:nvPicPr>
            <p:blipFill>
              <a:blip r:embed="rId252"/>
              <a:stretch>
                <a:fillRect/>
              </a:stretch>
            </p:blipFill>
            <p:spPr>
              <a:xfrm>
                <a:off x="4942920" y="6339400"/>
                <a:ext cx="199440" cy="45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3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6E7C551D-B7FA-459E-9B1B-C339920AF87B}"/>
                  </a:ext>
                </a:extLst>
              </p14:cNvPr>
              <p14:cNvContentPartPr/>
              <p14:nvPr/>
            </p14:nvContentPartPr>
            <p14:xfrm>
              <a:off x="5782800" y="6524440"/>
              <a:ext cx="138960" cy="5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6E7C551D-B7FA-459E-9B1B-C339920AF87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773800" y="6515440"/>
                <a:ext cx="156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08F501F-A98C-451D-897D-AD0A63DF2C87}"/>
                  </a:ext>
                </a:extLst>
              </p14:cNvPr>
              <p14:cNvContentPartPr/>
              <p14:nvPr/>
            </p14:nvContentPartPr>
            <p14:xfrm>
              <a:off x="5771640" y="6610480"/>
              <a:ext cx="149400" cy="24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08F501F-A98C-451D-897D-AD0A63DF2C87}"/>
                  </a:ext>
                </a:extLst>
              </p:cNvPr>
              <p:cNvPicPr/>
              <p:nvPr/>
            </p:nvPicPr>
            <p:blipFill>
              <a:blip r:embed="rId255"/>
              <a:stretch>
                <a:fillRect/>
              </a:stretch>
            </p:blipFill>
            <p:spPr>
              <a:xfrm>
                <a:off x="5762640" y="6601840"/>
                <a:ext cx="1670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A588CD5A-DEF8-4695-8D5A-067F418B0327}"/>
                  </a:ext>
                </a:extLst>
              </p14:cNvPr>
              <p14:cNvContentPartPr/>
              <p14:nvPr/>
            </p14:nvContentPartPr>
            <p14:xfrm>
              <a:off x="5314440" y="6427600"/>
              <a:ext cx="294840" cy="2840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A588CD5A-DEF8-4695-8D5A-067F418B0327}"/>
                  </a:ext>
                </a:extLst>
              </p:cNvPr>
              <p:cNvPicPr/>
              <p:nvPr/>
            </p:nvPicPr>
            <p:blipFill>
              <a:blip r:embed="rId257"/>
              <a:stretch>
                <a:fillRect/>
              </a:stretch>
            </p:blipFill>
            <p:spPr>
              <a:xfrm>
                <a:off x="5305451" y="6418960"/>
                <a:ext cx="312458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5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0C21C9C3-8EBD-47C6-934C-7E07BE4CE81B}"/>
                  </a:ext>
                </a:extLst>
              </p14:cNvPr>
              <p14:cNvContentPartPr/>
              <p14:nvPr/>
            </p14:nvContentPartPr>
            <p14:xfrm>
              <a:off x="6052440" y="6400600"/>
              <a:ext cx="384840" cy="3135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0C21C9C3-8EBD-47C6-934C-7E07BE4CE81B}"/>
                  </a:ext>
                </a:extLst>
              </p:cNvPr>
              <p:cNvPicPr/>
              <p:nvPr/>
            </p:nvPicPr>
            <p:blipFill>
              <a:blip r:embed="rId259"/>
              <a:stretch>
                <a:fillRect/>
              </a:stretch>
            </p:blipFill>
            <p:spPr>
              <a:xfrm>
                <a:off x="6043792" y="6391600"/>
                <a:ext cx="402497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0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BD092EA8-6DFC-4254-8B71-E611A54037B5}"/>
                  </a:ext>
                </a:extLst>
              </p14:cNvPr>
              <p14:cNvContentPartPr/>
              <p14:nvPr/>
            </p14:nvContentPartPr>
            <p14:xfrm>
              <a:off x="6531600" y="6540280"/>
              <a:ext cx="857880" cy="20772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BD092EA8-6DFC-4254-8B71-E611A54037B5}"/>
                  </a:ext>
                </a:extLst>
              </p:cNvPr>
              <p:cNvPicPr/>
              <p:nvPr/>
            </p:nvPicPr>
            <p:blipFill>
              <a:blip r:embed="rId261"/>
              <a:stretch>
                <a:fillRect/>
              </a:stretch>
            </p:blipFill>
            <p:spPr>
              <a:xfrm>
                <a:off x="6522604" y="6531640"/>
                <a:ext cx="875513" cy="225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6890952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24311658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8056800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14:cNvPr>
              <p14:cNvContentPartPr/>
              <p14:nvPr/>
            </p14:nvContentPartPr>
            <p14:xfrm>
              <a:off x="7851000" y="100960"/>
              <a:ext cx="751680" cy="3661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33000" y="83320"/>
                <a:ext cx="7873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0E44C6E-AE8E-45B3-8DFF-04CEAB5AF04E}"/>
                  </a:ext>
                </a:extLst>
              </p14:cNvPr>
              <p14:cNvContentPartPr/>
              <p14:nvPr/>
            </p14:nvContentPartPr>
            <p14:xfrm>
              <a:off x="274080" y="784600"/>
              <a:ext cx="1721520" cy="7408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0E44C6E-AE8E-45B3-8DFF-04CEAB5AF0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080" y="766600"/>
                <a:ext cx="1757160" cy="77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E9AA59-BE0F-4856-824B-5F65B92407E4}"/>
                  </a:ext>
                </a:extLst>
              </p14:cNvPr>
              <p14:cNvContentPartPr/>
              <p14:nvPr/>
            </p14:nvContentPartPr>
            <p14:xfrm>
              <a:off x="2319600" y="809080"/>
              <a:ext cx="836280" cy="4244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E9AA59-BE0F-4856-824B-5F65B92407E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1600" y="791440"/>
                <a:ext cx="8719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F5E220-5472-4FDF-B518-52BD6F2D14B5}"/>
                  </a:ext>
                </a:extLst>
              </p14:cNvPr>
              <p14:cNvContentPartPr/>
              <p14:nvPr/>
            </p14:nvContentPartPr>
            <p14:xfrm>
              <a:off x="2155800" y="1005280"/>
              <a:ext cx="18360" cy="3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F5E220-5472-4FDF-B518-52BD6F2D14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38160" y="987640"/>
                <a:ext cx="5400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AAF108-EB24-4E3F-82BA-292C3E1EA917}"/>
                  </a:ext>
                </a:extLst>
              </p14:cNvPr>
              <p14:cNvContentPartPr/>
              <p14:nvPr/>
            </p14:nvContentPartPr>
            <p14:xfrm>
              <a:off x="2139960" y="1168360"/>
              <a:ext cx="14040" cy="18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AAF108-EB24-4E3F-82BA-292C3E1EA9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21960" y="1150360"/>
                <a:ext cx="496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8EB4C388-A541-4B75-83E2-1531F36DC25F}"/>
                  </a:ext>
                </a:extLst>
              </p14:cNvPr>
              <p14:cNvContentPartPr/>
              <p14:nvPr/>
            </p14:nvContentPartPr>
            <p14:xfrm>
              <a:off x="2234640" y="1295440"/>
              <a:ext cx="1005480" cy="207360"/>
            </p14:xfrm>
          </p:contentPart>
        </mc:Choice>
        <mc:Fallback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8EB4C388-A541-4B75-83E2-1531F36DC25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217000" y="1277800"/>
                <a:ext cx="104112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EC368EAF-118A-4C59-B39D-03337CB3FE1D}"/>
                  </a:ext>
                </a:extLst>
              </p14:cNvPr>
              <p14:cNvContentPartPr/>
              <p14:nvPr/>
            </p14:nvContentPartPr>
            <p14:xfrm>
              <a:off x="1351200" y="2622760"/>
              <a:ext cx="427680" cy="113076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EC368EAF-118A-4C59-B39D-03337CB3FE1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33200" y="2604760"/>
                <a:ext cx="463320" cy="11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A42C095-A8C6-4512-8F51-80AE6A7B9F60}"/>
                  </a:ext>
                </a:extLst>
              </p14:cNvPr>
              <p14:cNvContentPartPr/>
              <p14:nvPr/>
            </p14:nvContentPartPr>
            <p14:xfrm>
              <a:off x="2326080" y="2831560"/>
              <a:ext cx="2206800" cy="761040"/>
            </p14:xfrm>
          </p:contentPart>
        </mc:Choice>
        <mc:Fallback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A42C095-A8C6-4512-8F51-80AE6A7B9F6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308440" y="2813912"/>
                <a:ext cx="2242440" cy="7966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AD67F58-8EB0-42AB-A7A9-9359DCF28015}"/>
                  </a:ext>
                </a:extLst>
              </p14:cNvPr>
              <p14:cNvContentPartPr/>
              <p14:nvPr/>
            </p14:nvContentPartPr>
            <p14:xfrm>
              <a:off x="1633800" y="1606120"/>
              <a:ext cx="3713400" cy="802800"/>
            </p14:xfrm>
          </p:contentPart>
        </mc:Choice>
        <mc:Fallback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AD67F58-8EB0-42AB-A7A9-9359DCF28015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616160" y="1588480"/>
                <a:ext cx="3749040" cy="83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2749457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8512503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023070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14:cNvPr>
              <p14:cNvContentPartPr/>
              <p14:nvPr/>
            </p14:nvContentPartPr>
            <p14:xfrm>
              <a:off x="344280" y="3506560"/>
              <a:ext cx="612000" cy="29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640" y="3497920"/>
                <a:ext cx="6296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14:cNvPr>
              <p14:cNvContentPartPr/>
              <p14:nvPr/>
            </p14:nvContentPartPr>
            <p14:xfrm>
              <a:off x="2150400" y="3562000"/>
              <a:ext cx="133560" cy="5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41400" y="35530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14:cNvPr>
              <p14:cNvContentPartPr/>
              <p14:nvPr/>
            </p14:nvContentPartPr>
            <p14:xfrm>
              <a:off x="2149680" y="3657400"/>
              <a:ext cx="14940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141040" y="3648760"/>
                <a:ext cx="1670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14:cNvPr>
              <p14:cNvContentPartPr/>
              <p14:nvPr/>
            </p14:nvContentPartPr>
            <p14:xfrm>
              <a:off x="1356600" y="3493240"/>
              <a:ext cx="651600" cy="36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47600" y="3484600"/>
                <a:ext cx="6692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14:cNvPr>
              <p14:cNvContentPartPr/>
              <p14:nvPr/>
            </p14:nvContentPartPr>
            <p14:xfrm>
              <a:off x="2685720" y="3287320"/>
              <a:ext cx="123120" cy="612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676720" y="3278680"/>
                <a:ext cx="14076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14:cNvPr>
              <p14:cNvContentPartPr/>
              <p14:nvPr/>
            </p14:nvContentPartPr>
            <p14:xfrm>
              <a:off x="3504720" y="3517000"/>
              <a:ext cx="33516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96080" y="3508360"/>
                <a:ext cx="35280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14:cNvPr>
              <p14:cNvContentPartPr/>
              <p14:nvPr/>
            </p14:nvContentPartPr>
            <p14:xfrm>
              <a:off x="2888760" y="3257440"/>
              <a:ext cx="539280" cy="84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879766" y="3248444"/>
                <a:ext cx="556908" cy="86039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44595237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14:cNvPr>
              <p14:cNvContentPartPr/>
              <p14:nvPr/>
            </p14:nvContentPartPr>
            <p14:xfrm>
              <a:off x="344280" y="3506560"/>
              <a:ext cx="612000" cy="29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640" y="3497920"/>
                <a:ext cx="6296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14:cNvPr>
              <p14:cNvContentPartPr/>
              <p14:nvPr/>
            </p14:nvContentPartPr>
            <p14:xfrm>
              <a:off x="2150400" y="3562000"/>
              <a:ext cx="133560" cy="5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41400" y="35530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14:cNvPr>
              <p14:cNvContentPartPr/>
              <p14:nvPr/>
            </p14:nvContentPartPr>
            <p14:xfrm>
              <a:off x="2149680" y="3657400"/>
              <a:ext cx="14940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141040" y="3648760"/>
                <a:ext cx="1670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14:cNvPr>
              <p14:cNvContentPartPr/>
              <p14:nvPr/>
            </p14:nvContentPartPr>
            <p14:xfrm>
              <a:off x="1356600" y="3493240"/>
              <a:ext cx="651600" cy="36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47600" y="3484600"/>
                <a:ext cx="6692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14:cNvPr>
              <p14:cNvContentPartPr/>
              <p14:nvPr/>
            </p14:nvContentPartPr>
            <p14:xfrm>
              <a:off x="2685720" y="3287320"/>
              <a:ext cx="123120" cy="612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676720" y="3278680"/>
                <a:ext cx="14076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14:cNvPr>
              <p14:cNvContentPartPr/>
              <p14:nvPr/>
            </p14:nvContentPartPr>
            <p14:xfrm>
              <a:off x="3504720" y="3517000"/>
              <a:ext cx="33516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96080" y="3508360"/>
                <a:ext cx="35280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14:cNvPr>
              <p14:cNvContentPartPr/>
              <p14:nvPr/>
            </p14:nvContentPartPr>
            <p14:xfrm>
              <a:off x="2888760" y="3257440"/>
              <a:ext cx="539280" cy="84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879766" y="3248444"/>
                <a:ext cx="556908" cy="860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14:cNvPr>
              <p14:cNvContentPartPr/>
              <p14:nvPr/>
            </p14:nvContentPartPr>
            <p14:xfrm>
              <a:off x="4091520" y="3649120"/>
              <a:ext cx="194400" cy="20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82520" y="3640480"/>
                <a:ext cx="212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14:cNvPr>
              <p14:cNvContentPartPr/>
              <p14:nvPr/>
            </p14:nvContentPartPr>
            <p14:xfrm>
              <a:off x="4116720" y="3717160"/>
              <a:ext cx="1605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107720" y="3708160"/>
                <a:ext cx="1782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14:cNvPr>
              <p14:cNvContentPartPr/>
              <p14:nvPr/>
            </p14:nvContentPartPr>
            <p14:xfrm>
              <a:off x="4496160" y="3625000"/>
              <a:ext cx="644040" cy="39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87160" y="3616000"/>
                <a:ext cx="66168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14:cNvPr>
              <p14:cNvContentPartPr/>
              <p14:nvPr/>
            </p14:nvContentPartPr>
            <p14:xfrm>
              <a:off x="5294640" y="3268960"/>
              <a:ext cx="2660400" cy="1194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85640" y="3260320"/>
                <a:ext cx="2678040" cy="12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14:cNvPr>
              <p14:cNvContentPartPr/>
              <p14:nvPr/>
            </p14:nvContentPartPr>
            <p14:xfrm>
              <a:off x="8098320" y="4159600"/>
              <a:ext cx="376560" cy="25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089680" y="4150948"/>
                <a:ext cx="39420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14:cNvPr>
              <p14:cNvContentPartPr/>
              <p14:nvPr/>
            </p14:nvContentPartPr>
            <p14:xfrm>
              <a:off x="6222000" y="4612840"/>
              <a:ext cx="278640" cy="323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213360" y="4604200"/>
                <a:ext cx="29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14:cNvPr>
              <p14:cNvContentPartPr/>
              <p14:nvPr/>
            </p14:nvContentPartPr>
            <p14:xfrm>
              <a:off x="7741560" y="4697800"/>
              <a:ext cx="1163160" cy="353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732560" y="4688809"/>
                <a:ext cx="1180800" cy="371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14:cNvPr>
              <p14:cNvContentPartPr/>
              <p14:nvPr/>
            </p14:nvContentPartPr>
            <p14:xfrm>
              <a:off x="6614400" y="4562800"/>
              <a:ext cx="923040" cy="349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05760" y="4553809"/>
                <a:ext cx="940680" cy="3671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3084391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14:cNvPr>
              <p14:cNvContentPartPr/>
              <p14:nvPr/>
            </p14:nvContentPartPr>
            <p14:xfrm>
              <a:off x="344280" y="3506560"/>
              <a:ext cx="612000" cy="29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640" y="3497920"/>
                <a:ext cx="6296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14:cNvPr>
              <p14:cNvContentPartPr/>
              <p14:nvPr/>
            </p14:nvContentPartPr>
            <p14:xfrm>
              <a:off x="2150400" y="3562000"/>
              <a:ext cx="133560" cy="5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41400" y="35530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14:cNvPr>
              <p14:cNvContentPartPr/>
              <p14:nvPr/>
            </p14:nvContentPartPr>
            <p14:xfrm>
              <a:off x="2149680" y="3657400"/>
              <a:ext cx="14940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141040" y="3648760"/>
                <a:ext cx="1670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14:cNvPr>
              <p14:cNvContentPartPr/>
              <p14:nvPr/>
            </p14:nvContentPartPr>
            <p14:xfrm>
              <a:off x="1356600" y="3493240"/>
              <a:ext cx="651600" cy="36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47600" y="3484600"/>
                <a:ext cx="6692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14:cNvPr>
              <p14:cNvContentPartPr/>
              <p14:nvPr/>
            </p14:nvContentPartPr>
            <p14:xfrm>
              <a:off x="2685720" y="3287320"/>
              <a:ext cx="123120" cy="612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676720" y="3278680"/>
                <a:ext cx="14076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14:cNvPr>
              <p14:cNvContentPartPr/>
              <p14:nvPr/>
            </p14:nvContentPartPr>
            <p14:xfrm>
              <a:off x="3504720" y="3517000"/>
              <a:ext cx="33516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96080" y="3508360"/>
                <a:ext cx="35280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14:cNvPr>
              <p14:cNvContentPartPr/>
              <p14:nvPr/>
            </p14:nvContentPartPr>
            <p14:xfrm>
              <a:off x="2888760" y="3257440"/>
              <a:ext cx="539280" cy="84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879766" y="3248444"/>
                <a:ext cx="556908" cy="860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14:cNvPr>
              <p14:cNvContentPartPr/>
              <p14:nvPr/>
            </p14:nvContentPartPr>
            <p14:xfrm>
              <a:off x="4091520" y="3649120"/>
              <a:ext cx="194400" cy="20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82520" y="3640480"/>
                <a:ext cx="212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14:cNvPr>
              <p14:cNvContentPartPr/>
              <p14:nvPr/>
            </p14:nvContentPartPr>
            <p14:xfrm>
              <a:off x="4116720" y="3717160"/>
              <a:ext cx="1605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107720" y="3708160"/>
                <a:ext cx="1782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14:cNvPr>
              <p14:cNvContentPartPr/>
              <p14:nvPr/>
            </p14:nvContentPartPr>
            <p14:xfrm>
              <a:off x="4496160" y="3625000"/>
              <a:ext cx="644040" cy="39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87160" y="3616000"/>
                <a:ext cx="66168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14:cNvPr>
              <p14:cNvContentPartPr/>
              <p14:nvPr/>
            </p14:nvContentPartPr>
            <p14:xfrm>
              <a:off x="5294640" y="3268960"/>
              <a:ext cx="2660400" cy="1194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85640" y="3260320"/>
                <a:ext cx="2678040" cy="12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14:cNvPr>
              <p14:cNvContentPartPr/>
              <p14:nvPr/>
            </p14:nvContentPartPr>
            <p14:xfrm>
              <a:off x="8098320" y="4159600"/>
              <a:ext cx="376560" cy="25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089680" y="4150948"/>
                <a:ext cx="39420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14:cNvPr>
              <p14:cNvContentPartPr/>
              <p14:nvPr/>
            </p14:nvContentPartPr>
            <p14:xfrm>
              <a:off x="6222000" y="4612840"/>
              <a:ext cx="278640" cy="323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213360" y="4604200"/>
                <a:ext cx="29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14:cNvPr>
              <p14:cNvContentPartPr/>
              <p14:nvPr/>
            </p14:nvContentPartPr>
            <p14:xfrm>
              <a:off x="7741560" y="4697800"/>
              <a:ext cx="1163160" cy="353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732560" y="4688809"/>
                <a:ext cx="1180800" cy="371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14:cNvPr>
              <p14:cNvContentPartPr/>
              <p14:nvPr/>
            </p14:nvContentPartPr>
            <p14:xfrm>
              <a:off x="6614400" y="4562800"/>
              <a:ext cx="923040" cy="349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05760" y="4553809"/>
                <a:ext cx="9406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8FEC40-4D39-4280-B73D-E9CF0F9ED0E7}"/>
                  </a:ext>
                </a:extLst>
              </p14:cNvPr>
              <p14:cNvContentPartPr/>
              <p14:nvPr/>
            </p14:nvContentPartPr>
            <p14:xfrm>
              <a:off x="2144280" y="5264440"/>
              <a:ext cx="268920" cy="124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8FEC40-4D39-4280-B73D-E9CF0F9ED0E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35640" y="5255800"/>
                <a:ext cx="2865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7496E8-7A68-4AEA-BB77-E79CECE46217}"/>
                  </a:ext>
                </a:extLst>
              </p14:cNvPr>
              <p14:cNvContentPartPr/>
              <p14:nvPr/>
            </p14:nvContentPartPr>
            <p14:xfrm>
              <a:off x="3433440" y="5187400"/>
              <a:ext cx="356400" cy="212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7496E8-7A68-4AEA-BB77-E79CECE4621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424440" y="5178400"/>
                <a:ext cx="374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3D35F64-3F57-4FED-8E38-CEE0630AF2C7}"/>
                  </a:ext>
                </a:extLst>
              </p14:cNvPr>
              <p14:cNvContentPartPr/>
              <p14:nvPr/>
            </p14:nvContentPartPr>
            <p14:xfrm>
              <a:off x="5531160" y="5006320"/>
              <a:ext cx="568080" cy="327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3D35F64-3F57-4FED-8E38-CEE0630AF2C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2520" y="4997680"/>
                <a:ext cx="5857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FFB166-FCA1-4586-90E1-58944B4360A7}"/>
                  </a:ext>
                </a:extLst>
              </p14:cNvPr>
              <p14:cNvContentPartPr/>
              <p14:nvPr/>
            </p14:nvContentPartPr>
            <p14:xfrm>
              <a:off x="4595160" y="4985080"/>
              <a:ext cx="829440" cy="375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FFB166-FCA1-4586-90E1-58944B4360A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86160" y="4976440"/>
                <a:ext cx="84708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AC07DC-856E-4BFC-9306-0DB246E24AEF}"/>
                  </a:ext>
                </a:extLst>
              </p14:cNvPr>
              <p14:cNvContentPartPr/>
              <p14:nvPr/>
            </p14:nvContentPartPr>
            <p14:xfrm>
              <a:off x="3891000" y="5161840"/>
              <a:ext cx="498240" cy="178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AC07DC-856E-4BFC-9306-0DB246E24AE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82000" y="5153200"/>
                <a:ext cx="515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30EF81E-D8AA-478B-A992-12C032F1315A}"/>
                  </a:ext>
                </a:extLst>
              </p14:cNvPr>
              <p14:cNvContentPartPr/>
              <p14:nvPr/>
            </p14:nvContentPartPr>
            <p14:xfrm>
              <a:off x="2693640" y="5022520"/>
              <a:ext cx="595800" cy="356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30EF81E-D8AA-478B-A992-12C032F1315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684995" y="5013880"/>
                <a:ext cx="613451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73008F-DF5D-49CF-A12F-ED116C355744}"/>
                  </a:ext>
                </a:extLst>
              </p14:cNvPr>
              <p14:cNvContentPartPr/>
              <p14:nvPr/>
            </p14:nvContentPartPr>
            <p14:xfrm>
              <a:off x="6350520" y="5027920"/>
              <a:ext cx="351720" cy="253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73008F-DF5D-49CF-A12F-ED116C35574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41880" y="5019280"/>
                <a:ext cx="369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E970CD5-1DDE-4D3A-8C23-CCF17129A09A}"/>
                  </a:ext>
                </a:extLst>
              </p14:cNvPr>
              <p14:cNvContentPartPr/>
              <p14:nvPr/>
            </p14:nvContentPartPr>
            <p14:xfrm>
              <a:off x="7034520" y="5123320"/>
              <a:ext cx="204120" cy="412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E970CD5-1DDE-4D3A-8C23-CCF17129A09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025520" y="5114680"/>
                <a:ext cx="22176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E1C56FA-B7E7-4C8D-B632-C23885D2C5BB}"/>
                  </a:ext>
                </a:extLst>
              </p14:cNvPr>
              <p14:cNvContentPartPr/>
              <p14:nvPr/>
            </p14:nvContentPartPr>
            <p14:xfrm>
              <a:off x="7355280" y="5149960"/>
              <a:ext cx="120600" cy="115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E1C56FA-B7E7-4C8D-B632-C23885D2C5B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346640" y="5140960"/>
                <a:ext cx="1382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46FFBC3-023E-4ABF-9941-783BA4DAE887}"/>
                  </a:ext>
                </a:extLst>
              </p14:cNvPr>
              <p14:cNvContentPartPr/>
              <p14:nvPr/>
            </p14:nvContentPartPr>
            <p14:xfrm>
              <a:off x="7685400" y="5023960"/>
              <a:ext cx="720000" cy="456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46FFBC3-023E-4ABF-9941-783BA4DAE88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676760" y="5015320"/>
                <a:ext cx="73764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2A51006-77DA-4F0B-BF8E-F2D639F4255E}"/>
                  </a:ext>
                </a:extLst>
              </p14:cNvPr>
              <p14:cNvContentPartPr/>
              <p14:nvPr/>
            </p14:nvContentPartPr>
            <p14:xfrm>
              <a:off x="3357480" y="5685280"/>
              <a:ext cx="15480" cy="73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2A51006-77DA-4F0B-BF8E-F2D639F4255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348480" y="5676640"/>
                <a:ext cx="331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5A6A79C-0179-4393-866B-B7BC4F74C133}"/>
                  </a:ext>
                </a:extLst>
              </p14:cNvPr>
              <p14:cNvContentPartPr/>
              <p14:nvPr/>
            </p14:nvContentPartPr>
            <p14:xfrm>
              <a:off x="3364320" y="555280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5A6A79C-0179-4393-866B-B7BC4F74C13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355680" y="5544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5B2BA7E-0D63-43A9-AADE-67882B13A160}"/>
                  </a:ext>
                </a:extLst>
              </p14:cNvPr>
              <p14:cNvContentPartPr/>
              <p14:nvPr/>
            </p14:nvContentPartPr>
            <p14:xfrm>
              <a:off x="3459360" y="5608600"/>
              <a:ext cx="160200" cy="12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5B2BA7E-0D63-43A9-AADE-67882B13A16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450360" y="5599600"/>
                <a:ext cx="177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D0CA806-2128-4F27-975F-50AE3809A5DB}"/>
                  </a:ext>
                </a:extLst>
              </p14:cNvPr>
              <p14:cNvContentPartPr/>
              <p14:nvPr/>
            </p14:nvContentPartPr>
            <p14:xfrm>
              <a:off x="2813880" y="5623000"/>
              <a:ext cx="435600" cy="314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D0CA806-2128-4F27-975F-50AE3809A5D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804880" y="5614360"/>
                <a:ext cx="4532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9544019-8658-48E3-BDA8-64FFB893270B}"/>
                  </a:ext>
                </a:extLst>
              </p14:cNvPr>
              <p14:cNvContentPartPr/>
              <p14:nvPr/>
            </p14:nvContentPartPr>
            <p14:xfrm>
              <a:off x="2219160" y="5544880"/>
              <a:ext cx="349560" cy="236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9544019-8658-48E3-BDA8-64FFB893270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10520" y="5536240"/>
                <a:ext cx="3672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308773BC-8AB2-45BC-862E-ABDBFFDEA924}"/>
                  </a:ext>
                </a:extLst>
              </p14:cNvPr>
              <p14:cNvContentPartPr/>
              <p14:nvPr/>
            </p14:nvContentPartPr>
            <p14:xfrm>
              <a:off x="339240" y="5088760"/>
              <a:ext cx="1529640" cy="864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308773BC-8AB2-45BC-862E-ABDBFFDEA92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0242" y="5080116"/>
                <a:ext cx="1547276" cy="881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488D029-96F8-4310-8FE6-B0D820B983D6}"/>
                  </a:ext>
                </a:extLst>
              </p14:cNvPr>
              <p14:cNvContentPartPr/>
              <p14:nvPr/>
            </p14:nvContentPartPr>
            <p14:xfrm>
              <a:off x="3717840" y="5511760"/>
              <a:ext cx="169200" cy="22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488D029-96F8-4310-8FE6-B0D820B983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08840" y="5502760"/>
                <a:ext cx="18684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A03651F-C75E-4744-9FFF-FEC0E0AE1CB2}"/>
                  </a:ext>
                </a:extLst>
              </p14:cNvPr>
              <p14:cNvContentPartPr/>
              <p14:nvPr/>
            </p14:nvContentPartPr>
            <p14:xfrm>
              <a:off x="4033200" y="5515720"/>
              <a:ext cx="128160" cy="2138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A03651F-C75E-4744-9FFF-FEC0E0AE1CB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024200" y="5507080"/>
                <a:ext cx="145800" cy="23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1835826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14:cNvPr>
              <p14:cNvContentPartPr/>
              <p14:nvPr/>
            </p14:nvContentPartPr>
            <p14:xfrm>
              <a:off x="686280" y="263680"/>
              <a:ext cx="4488480" cy="7552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C8482510-E045-4FB1-AFEB-C549F50B49D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77640" y="254680"/>
                <a:ext cx="4506120" cy="77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14:cNvPr>
              <p14:cNvContentPartPr/>
              <p14:nvPr/>
            </p14:nvContentPartPr>
            <p14:xfrm>
              <a:off x="5620440" y="151720"/>
              <a:ext cx="3323160" cy="20811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D1AC5FB3-B8FE-484B-AD03-0CAE0C4A5DB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611440" y="142720"/>
                <a:ext cx="3340800" cy="20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14:cNvPr>
              <p14:cNvContentPartPr/>
              <p14:nvPr/>
            </p14:nvContentPartPr>
            <p14:xfrm>
              <a:off x="1162920" y="1117960"/>
              <a:ext cx="278640" cy="1328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5DA02536-BD29-492A-9C25-50F565F4EA4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153920" y="1108960"/>
                <a:ext cx="2962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14:cNvPr>
              <p14:cNvContentPartPr/>
              <p14:nvPr/>
            </p14:nvContentPartPr>
            <p14:xfrm>
              <a:off x="1531560" y="943000"/>
              <a:ext cx="606960" cy="3157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BC451E7-242F-416A-B069-FAEFC92FB98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522565" y="934000"/>
                <a:ext cx="624590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14:cNvPr>
              <p14:cNvContentPartPr/>
              <p14:nvPr/>
            </p14:nvContentPartPr>
            <p14:xfrm>
              <a:off x="388200" y="990520"/>
              <a:ext cx="535320" cy="265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4DC3A7FA-848A-4FAE-9028-6E9A59326C33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79200" y="981880"/>
                <a:ext cx="552960" cy="28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14:cNvPr>
              <p14:cNvContentPartPr/>
              <p14:nvPr/>
            </p14:nvContentPartPr>
            <p14:xfrm>
              <a:off x="3898560" y="946960"/>
              <a:ext cx="394200" cy="2602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BCC7577-3988-4903-AA49-DDE3BFC1A2A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889912" y="937960"/>
                <a:ext cx="411856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14:cNvPr>
              <p14:cNvContentPartPr/>
              <p14:nvPr/>
            </p14:nvContentPartPr>
            <p14:xfrm>
              <a:off x="3284400" y="1046320"/>
              <a:ext cx="523800" cy="1551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872B66D-BE7C-4622-A85C-0DB8E72D09C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275400" y="1037680"/>
                <a:ext cx="541440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14:cNvPr>
              <p14:cNvContentPartPr/>
              <p14:nvPr/>
            </p14:nvContentPartPr>
            <p14:xfrm>
              <a:off x="2516880" y="929680"/>
              <a:ext cx="495360" cy="2984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D9C4999-7B08-47D6-A3E1-2133AA9FFA1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07880" y="920680"/>
                <a:ext cx="51300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14:cNvPr>
              <p14:cNvContentPartPr/>
              <p14:nvPr/>
            </p14:nvContentPartPr>
            <p14:xfrm>
              <a:off x="4521720" y="913480"/>
              <a:ext cx="594720" cy="312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470D17A2-DE0C-4717-AA3A-6C30BE76365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504080" y="895480"/>
                <a:ext cx="63036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14:cNvPr>
              <p14:cNvContentPartPr/>
              <p14:nvPr/>
            </p14:nvContentPartPr>
            <p14:xfrm>
              <a:off x="445080" y="1410640"/>
              <a:ext cx="2700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36F79C15-0973-4815-AE26-2D306EE2891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27440" y="1393000"/>
                <a:ext cx="626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14:cNvPr>
              <p14:cNvContentPartPr/>
              <p14:nvPr/>
            </p14:nvContentPartPr>
            <p14:xfrm>
              <a:off x="300720" y="1521160"/>
              <a:ext cx="279360" cy="399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CE8F3D4-B77A-4A81-9844-0C9D44400494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82720" y="1503160"/>
                <a:ext cx="315000" cy="7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14:cNvPr>
              <p14:cNvContentPartPr/>
              <p14:nvPr/>
            </p14:nvContentPartPr>
            <p14:xfrm>
              <a:off x="581520" y="1522240"/>
              <a:ext cx="135720" cy="1508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6A11500-F62B-441A-8414-C78E4AD2080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3520" y="1504600"/>
                <a:ext cx="17136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14:cNvPr>
              <p14:cNvContentPartPr/>
              <p14:nvPr/>
            </p14:nvContentPartPr>
            <p14:xfrm>
              <a:off x="1017840" y="1546360"/>
              <a:ext cx="218880" cy="37224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C1709-4FC3-46F0-AC02-4AB8494C3D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000200" y="1528360"/>
                <a:ext cx="254520" cy="40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14:cNvPr>
              <p14:cNvContentPartPr/>
              <p14:nvPr/>
            </p14:nvContentPartPr>
            <p14:xfrm>
              <a:off x="1339680" y="1502080"/>
              <a:ext cx="101160" cy="1861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852D68B7-BBF9-432E-AFCE-AD44409C4E66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22040" y="1484080"/>
                <a:ext cx="136800" cy="22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14:cNvPr>
              <p14:cNvContentPartPr/>
              <p14:nvPr/>
            </p14:nvContentPartPr>
            <p14:xfrm>
              <a:off x="2125920" y="1371040"/>
              <a:ext cx="533880" cy="5878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47A4E1-21EC-4A67-A705-E141DEA422E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107920" y="1353029"/>
                <a:ext cx="569520" cy="6235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14:cNvPr>
              <p14:cNvContentPartPr/>
              <p14:nvPr/>
            </p14:nvContentPartPr>
            <p14:xfrm>
              <a:off x="1535880" y="1495960"/>
              <a:ext cx="449640" cy="189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50EDC93F-6CB9-48FA-894C-8E5101813FE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17894" y="1477994"/>
                <a:ext cx="485251" cy="2245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14:cNvPr>
              <p14:cNvContentPartPr/>
              <p14:nvPr/>
            </p14:nvContentPartPr>
            <p14:xfrm>
              <a:off x="473160" y="1992760"/>
              <a:ext cx="672840" cy="49212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3BB69276-B282-4CC5-95B6-D1BB0A80184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64165" y="1983760"/>
                <a:ext cx="690471" cy="50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14:cNvPr>
              <p14:cNvContentPartPr/>
              <p14:nvPr/>
            </p14:nvContentPartPr>
            <p14:xfrm>
              <a:off x="1279560" y="2185720"/>
              <a:ext cx="102240" cy="11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9E163D17-3675-40B7-BE95-B9FFFEACB967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270560" y="2177080"/>
                <a:ext cx="11988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14:cNvPr>
              <p14:cNvContentPartPr/>
              <p14:nvPr/>
            </p14:nvContentPartPr>
            <p14:xfrm>
              <a:off x="1269480" y="2269600"/>
              <a:ext cx="130320" cy="108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06BFC61-A85C-4B4E-9602-09D9DD8AB2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60840" y="2260960"/>
                <a:ext cx="1479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14:cNvPr>
              <p14:cNvContentPartPr/>
              <p14:nvPr/>
            </p14:nvContentPartPr>
            <p14:xfrm>
              <a:off x="1639560" y="1751560"/>
              <a:ext cx="92880" cy="388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BA070902-14E6-428C-8089-7182F3A53D3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30560" y="1742560"/>
                <a:ext cx="11052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14:cNvPr>
              <p14:cNvContentPartPr/>
              <p14:nvPr/>
            </p14:nvContentPartPr>
            <p14:xfrm>
              <a:off x="1595280" y="1850200"/>
              <a:ext cx="302400" cy="734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FE4F923-4F93-4470-AC26-0ACC7CB1F4C8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86280" y="1841560"/>
                <a:ext cx="320040" cy="75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14:cNvPr>
              <p14:cNvContentPartPr/>
              <p14:nvPr/>
            </p14:nvContentPartPr>
            <p14:xfrm>
              <a:off x="2270640" y="2212720"/>
              <a:ext cx="19800" cy="2124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8F7EAA4F-33CA-43B9-8A1D-4A57EC72824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262000" y="2203720"/>
                <a:ext cx="374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14:cNvPr>
              <p14:cNvContentPartPr/>
              <p14:nvPr/>
            </p14:nvContentPartPr>
            <p14:xfrm>
              <a:off x="2376120" y="2019040"/>
              <a:ext cx="337680" cy="331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0174DFA-4424-492E-95FF-6521CDFC197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367480" y="2010391"/>
                <a:ext cx="355320" cy="3495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14:cNvPr>
              <p14:cNvContentPartPr/>
              <p14:nvPr/>
            </p14:nvContentPartPr>
            <p14:xfrm>
              <a:off x="2031600" y="2021920"/>
              <a:ext cx="149400" cy="3276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2D3E7AA0-25C2-4BB6-BBF3-2519C1311F8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022960" y="2012930"/>
                <a:ext cx="167040" cy="3452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14:cNvPr>
              <p14:cNvContentPartPr/>
              <p14:nvPr/>
            </p14:nvContentPartPr>
            <p14:xfrm>
              <a:off x="2903160" y="2147560"/>
              <a:ext cx="126720" cy="43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87C2C8D-4B3E-4140-A9B7-C0DEC4FC571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894520" y="2138920"/>
                <a:ext cx="14436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14:cNvPr>
              <p14:cNvContentPartPr/>
              <p14:nvPr/>
            </p14:nvContentPartPr>
            <p14:xfrm>
              <a:off x="2918640" y="2212720"/>
              <a:ext cx="106560" cy="82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62714B9-AFE5-4D53-9130-458E9408020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909640" y="2203720"/>
                <a:ext cx="12420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14:cNvPr>
              <p14:cNvContentPartPr/>
              <p14:nvPr/>
            </p14:nvContentPartPr>
            <p14:xfrm>
              <a:off x="3199800" y="1672000"/>
              <a:ext cx="694800" cy="8726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C5C573AD-0581-45EA-B07C-61D843DC0316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91156" y="1663000"/>
                <a:ext cx="712449" cy="89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14:cNvPr>
              <p14:cNvContentPartPr/>
              <p14:nvPr/>
            </p14:nvContentPartPr>
            <p14:xfrm>
              <a:off x="4059840" y="1734280"/>
              <a:ext cx="844920" cy="9147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286879B5-9FF3-4E07-82A3-AE574DE294D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050844" y="1725280"/>
                <a:ext cx="862552" cy="9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14:cNvPr>
              <p14:cNvContentPartPr/>
              <p14:nvPr/>
            </p14:nvContentPartPr>
            <p14:xfrm>
              <a:off x="5004840" y="1773880"/>
              <a:ext cx="866520" cy="7002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64CEB295-513B-4462-BA3B-C09247622B98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995840" y="1765240"/>
                <a:ext cx="884160" cy="71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14:cNvPr>
              <p14:cNvContentPartPr/>
              <p14:nvPr/>
            </p14:nvContentPartPr>
            <p14:xfrm>
              <a:off x="315120" y="2794480"/>
              <a:ext cx="284760" cy="402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F1305B3-3C09-4A38-BE6B-8080EC7CF52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6480" y="2785840"/>
                <a:ext cx="30240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14:cNvPr>
              <p14:cNvContentPartPr/>
              <p14:nvPr/>
            </p14:nvContentPartPr>
            <p14:xfrm>
              <a:off x="859440" y="2821120"/>
              <a:ext cx="22320" cy="3283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2A2003E-2DA8-4F35-8A51-3BB6BAD36CD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850440" y="2812480"/>
                <a:ext cx="3996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14:cNvPr>
              <p14:cNvContentPartPr/>
              <p14:nvPr/>
            </p14:nvContentPartPr>
            <p14:xfrm>
              <a:off x="738120" y="2943160"/>
              <a:ext cx="293400" cy="414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B0FCD497-5110-464B-A11D-B87638180B5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29120" y="2934160"/>
                <a:ext cx="311040" cy="5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14:cNvPr>
              <p14:cNvContentPartPr/>
              <p14:nvPr/>
            </p14:nvContentPartPr>
            <p14:xfrm>
              <a:off x="1178040" y="2956480"/>
              <a:ext cx="669240" cy="4197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B13CC85-95CB-4A5D-A83C-11B40C79428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69400" y="2947840"/>
                <a:ext cx="686880" cy="43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14:cNvPr>
              <p14:cNvContentPartPr/>
              <p14:nvPr/>
            </p14:nvContentPartPr>
            <p14:xfrm>
              <a:off x="4643400" y="2814640"/>
              <a:ext cx="1089720" cy="22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FE13399F-32CB-4ABF-899F-6D46A2C858C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34760" y="2806000"/>
                <a:ext cx="1107360" cy="24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14:cNvPr>
              <p14:cNvContentPartPr/>
              <p14:nvPr/>
            </p14:nvContentPartPr>
            <p14:xfrm>
              <a:off x="3360000" y="2647240"/>
              <a:ext cx="1031040" cy="787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CE4B7FF-7555-49F6-AC70-255B3FBA0A7C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350997" y="2638596"/>
                <a:ext cx="1048686" cy="8053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14:cNvPr>
              <p14:cNvContentPartPr/>
              <p14:nvPr/>
            </p14:nvContentPartPr>
            <p14:xfrm>
              <a:off x="2123760" y="2700520"/>
              <a:ext cx="1084680" cy="5911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BB1DECF5-E29D-41F2-BE9B-1486460641A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115120" y="2691520"/>
                <a:ext cx="110232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14:cNvPr>
              <p14:cNvContentPartPr/>
              <p14:nvPr/>
            </p14:nvContentPartPr>
            <p14:xfrm>
              <a:off x="5995560" y="2737600"/>
              <a:ext cx="267480" cy="339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3919EB1-FA56-4090-ADE4-F930B01A1F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986560" y="2728600"/>
                <a:ext cx="285120" cy="35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14:cNvPr>
              <p14:cNvContentPartPr/>
              <p14:nvPr/>
            </p14:nvContentPartPr>
            <p14:xfrm>
              <a:off x="6379680" y="2741200"/>
              <a:ext cx="1082520" cy="524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7D58F2A9-0555-4B17-976B-EC26A03F545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371040" y="2732200"/>
                <a:ext cx="1100160" cy="54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14:cNvPr>
              <p14:cNvContentPartPr/>
              <p14:nvPr/>
            </p14:nvContentPartPr>
            <p14:xfrm>
              <a:off x="8252040" y="2743000"/>
              <a:ext cx="820080" cy="3178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FB108B0-2CED-4EC5-9BB9-23F7266AC88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8243400" y="2734010"/>
                <a:ext cx="837720" cy="3355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14:cNvPr>
              <p14:cNvContentPartPr/>
              <p14:nvPr/>
            </p14:nvContentPartPr>
            <p14:xfrm>
              <a:off x="7593600" y="2866120"/>
              <a:ext cx="542880" cy="4114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08459F0-EF6D-45A3-8469-E37E0305864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584600" y="2857472"/>
                <a:ext cx="560520" cy="4291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14:cNvPr>
              <p14:cNvContentPartPr/>
              <p14:nvPr/>
            </p14:nvContentPartPr>
            <p14:xfrm>
              <a:off x="344280" y="3506560"/>
              <a:ext cx="612000" cy="2952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140552E-12A7-452E-AF9A-4054F39992D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35640" y="3497920"/>
                <a:ext cx="62964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14:cNvPr>
              <p14:cNvContentPartPr/>
              <p14:nvPr/>
            </p14:nvContentPartPr>
            <p14:xfrm>
              <a:off x="2150400" y="3562000"/>
              <a:ext cx="133560" cy="57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D4A31E4-B103-47BD-B38B-76EFF609499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41400" y="3553000"/>
                <a:ext cx="151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14:cNvPr>
              <p14:cNvContentPartPr/>
              <p14:nvPr/>
            </p14:nvContentPartPr>
            <p14:xfrm>
              <a:off x="2149680" y="3657400"/>
              <a:ext cx="149400" cy="1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43B6686-E2D3-4DCD-A221-CEAD7B9E48D5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2141040" y="3648760"/>
                <a:ext cx="16704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14:cNvPr>
              <p14:cNvContentPartPr/>
              <p14:nvPr/>
            </p14:nvContentPartPr>
            <p14:xfrm>
              <a:off x="1356600" y="3493240"/>
              <a:ext cx="651600" cy="3657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280A61B-BA3C-4831-911C-4E8503794430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1347600" y="3484600"/>
                <a:ext cx="669240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14:cNvPr>
              <p14:cNvContentPartPr/>
              <p14:nvPr/>
            </p14:nvContentPartPr>
            <p14:xfrm>
              <a:off x="2685720" y="3287320"/>
              <a:ext cx="123120" cy="6123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DCD875CE-3193-4313-BF84-4DD54492BCC0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676720" y="3278680"/>
                <a:ext cx="140760" cy="63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14:cNvPr>
              <p14:cNvContentPartPr/>
              <p14:nvPr/>
            </p14:nvContentPartPr>
            <p14:xfrm>
              <a:off x="3504720" y="3517000"/>
              <a:ext cx="335160" cy="5896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EA5888C-6166-4B60-995E-0DF45173D3B5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3496080" y="3508360"/>
                <a:ext cx="352800" cy="60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14:cNvPr>
              <p14:cNvContentPartPr/>
              <p14:nvPr/>
            </p14:nvContentPartPr>
            <p14:xfrm>
              <a:off x="2888760" y="3257440"/>
              <a:ext cx="539280" cy="8427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3D091C3-CD81-494E-8888-5354A750EFA2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2879766" y="3248444"/>
                <a:ext cx="556908" cy="8603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14:cNvPr>
              <p14:cNvContentPartPr/>
              <p14:nvPr/>
            </p14:nvContentPartPr>
            <p14:xfrm>
              <a:off x="4091520" y="3649120"/>
              <a:ext cx="194400" cy="208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07C3A56-577C-4C2C-A28A-1D715B4D17C1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082520" y="3640480"/>
                <a:ext cx="212040" cy="3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14:cNvPr>
              <p14:cNvContentPartPr/>
              <p14:nvPr/>
            </p14:nvContentPartPr>
            <p14:xfrm>
              <a:off x="4116720" y="3717160"/>
              <a:ext cx="160560" cy="10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25158D6-04B1-4E3A-BC91-5C96968D5834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4107720" y="3708160"/>
                <a:ext cx="1782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14:cNvPr>
              <p14:cNvContentPartPr/>
              <p14:nvPr/>
            </p14:nvContentPartPr>
            <p14:xfrm>
              <a:off x="4496160" y="3625000"/>
              <a:ext cx="644040" cy="390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02FBB197-E32D-486A-BDE9-C718B88C109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4487160" y="3616000"/>
                <a:ext cx="661680" cy="40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14:cNvPr>
              <p14:cNvContentPartPr/>
              <p14:nvPr/>
            </p14:nvContentPartPr>
            <p14:xfrm>
              <a:off x="5294640" y="3268960"/>
              <a:ext cx="2660400" cy="11944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50A5A6AA-0A10-4B07-8B23-F6E23379BE3A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5285640" y="3260320"/>
                <a:ext cx="2678040" cy="12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14:cNvPr>
              <p14:cNvContentPartPr/>
              <p14:nvPr/>
            </p14:nvContentPartPr>
            <p14:xfrm>
              <a:off x="8098320" y="4159600"/>
              <a:ext cx="376560" cy="2577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46C2F5F7-9552-4F9A-9FAA-BEF9072E0D66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8089680" y="4150948"/>
                <a:ext cx="394200" cy="2754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5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14:cNvPr>
              <p14:cNvContentPartPr/>
              <p14:nvPr/>
            </p14:nvContentPartPr>
            <p14:xfrm>
              <a:off x="6222000" y="4612840"/>
              <a:ext cx="278640" cy="32364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B5A86A0D-6ADA-49FE-93AF-FE9B49D2D2B4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6213360" y="4604200"/>
                <a:ext cx="29628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14:cNvPr>
              <p14:cNvContentPartPr/>
              <p14:nvPr/>
            </p14:nvContentPartPr>
            <p14:xfrm>
              <a:off x="7741560" y="4697800"/>
              <a:ext cx="1163160" cy="3535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AEBD7C5C-B07D-4128-B07F-A160E937AEFD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7732560" y="4688809"/>
                <a:ext cx="1180800" cy="37114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14:cNvPr>
              <p14:cNvContentPartPr/>
              <p14:nvPr/>
            </p14:nvContentPartPr>
            <p14:xfrm>
              <a:off x="6614400" y="4562800"/>
              <a:ext cx="923040" cy="3495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AA2F7ED-7BA4-4448-B601-FB21A19F699A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6605760" y="4553809"/>
                <a:ext cx="940680" cy="3671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E88FEC40-4D39-4280-B73D-E9CF0F9ED0E7}"/>
                  </a:ext>
                </a:extLst>
              </p14:cNvPr>
              <p14:cNvContentPartPr/>
              <p14:nvPr/>
            </p14:nvContentPartPr>
            <p14:xfrm>
              <a:off x="2144280" y="5264440"/>
              <a:ext cx="268920" cy="124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E88FEC40-4D39-4280-B73D-E9CF0F9ED0E7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35640" y="5255800"/>
                <a:ext cx="28656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37496E8-7A68-4AEA-BB77-E79CECE46217}"/>
                  </a:ext>
                </a:extLst>
              </p14:cNvPr>
              <p14:cNvContentPartPr/>
              <p14:nvPr/>
            </p14:nvContentPartPr>
            <p14:xfrm>
              <a:off x="3433440" y="5187400"/>
              <a:ext cx="356400" cy="212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37496E8-7A68-4AEA-BB77-E79CECE4621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3424440" y="5178400"/>
                <a:ext cx="37404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3D35F64-3F57-4FED-8E38-CEE0630AF2C7}"/>
                  </a:ext>
                </a:extLst>
              </p14:cNvPr>
              <p14:cNvContentPartPr/>
              <p14:nvPr/>
            </p14:nvContentPartPr>
            <p14:xfrm>
              <a:off x="5531160" y="5006320"/>
              <a:ext cx="568080" cy="3276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3D35F64-3F57-4FED-8E38-CEE0630AF2C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522520" y="4997680"/>
                <a:ext cx="58572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CFFB166-FCA1-4586-90E1-58944B4360A7}"/>
                  </a:ext>
                </a:extLst>
              </p14:cNvPr>
              <p14:cNvContentPartPr/>
              <p14:nvPr/>
            </p14:nvContentPartPr>
            <p14:xfrm>
              <a:off x="4595160" y="4985080"/>
              <a:ext cx="829440" cy="37584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CFFB166-FCA1-4586-90E1-58944B4360A7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4586160" y="4976440"/>
                <a:ext cx="84708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21AC07DC-856E-4BFC-9306-0DB246E24AEF}"/>
                  </a:ext>
                </a:extLst>
              </p14:cNvPr>
              <p14:cNvContentPartPr/>
              <p14:nvPr/>
            </p14:nvContentPartPr>
            <p14:xfrm>
              <a:off x="3891000" y="5161840"/>
              <a:ext cx="498240" cy="178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21AC07DC-856E-4BFC-9306-0DB246E24AE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3882000" y="5153200"/>
                <a:ext cx="515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030EF81E-D8AA-478B-A992-12C032F1315A}"/>
                  </a:ext>
                </a:extLst>
              </p14:cNvPr>
              <p14:cNvContentPartPr/>
              <p14:nvPr/>
            </p14:nvContentPartPr>
            <p14:xfrm>
              <a:off x="2693640" y="5022520"/>
              <a:ext cx="595800" cy="3567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030EF81E-D8AA-478B-A992-12C032F1315A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2684995" y="5013880"/>
                <a:ext cx="613451" cy="3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A73008F-DF5D-49CF-A12F-ED116C355744}"/>
                  </a:ext>
                </a:extLst>
              </p14:cNvPr>
              <p14:cNvContentPartPr/>
              <p14:nvPr/>
            </p14:nvContentPartPr>
            <p14:xfrm>
              <a:off x="6350520" y="5027920"/>
              <a:ext cx="351720" cy="253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A73008F-DF5D-49CF-A12F-ED116C355744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6341880" y="5019280"/>
                <a:ext cx="36936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0E970CD5-1DDE-4D3A-8C23-CCF17129A09A}"/>
                  </a:ext>
                </a:extLst>
              </p14:cNvPr>
              <p14:cNvContentPartPr/>
              <p14:nvPr/>
            </p14:nvContentPartPr>
            <p14:xfrm>
              <a:off x="7034520" y="5123320"/>
              <a:ext cx="204120" cy="4122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0E970CD5-1DDE-4D3A-8C23-CCF17129A09A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7025520" y="5114680"/>
                <a:ext cx="221760" cy="4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9E1C56FA-B7E7-4C8D-B632-C23885D2C5BB}"/>
                  </a:ext>
                </a:extLst>
              </p14:cNvPr>
              <p14:cNvContentPartPr/>
              <p14:nvPr/>
            </p14:nvContentPartPr>
            <p14:xfrm>
              <a:off x="7355280" y="5149960"/>
              <a:ext cx="120600" cy="1159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9E1C56FA-B7E7-4C8D-B632-C23885D2C5BB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7346640" y="5140960"/>
                <a:ext cx="138240" cy="13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46FFBC3-023E-4ABF-9941-783BA4DAE887}"/>
                  </a:ext>
                </a:extLst>
              </p14:cNvPr>
              <p14:cNvContentPartPr/>
              <p14:nvPr/>
            </p14:nvContentPartPr>
            <p14:xfrm>
              <a:off x="7685400" y="5023960"/>
              <a:ext cx="720000" cy="4561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46FFBC3-023E-4ABF-9941-783BA4DAE887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7676760" y="5015320"/>
                <a:ext cx="737640" cy="47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F2A51006-77DA-4F0B-BF8E-F2D639F4255E}"/>
                  </a:ext>
                </a:extLst>
              </p14:cNvPr>
              <p14:cNvContentPartPr/>
              <p14:nvPr/>
            </p14:nvContentPartPr>
            <p14:xfrm>
              <a:off x="3357480" y="5685280"/>
              <a:ext cx="15480" cy="730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F2A51006-77DA-4F0B-BF8E-F2D639F4255E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3348480" y="5676640"/>
                <a:ext cx="33120" cy="9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5A6A79C-0179-4393-866B-B7BC4F74C133}"/>
                  </a:ext>
                </a:extLst>
              </p14:cNvPr>
              <p14:cNvContentPartPr/>
              <p14:nvPr/>
            </p14:nvContentPartPr>
            <p14:xfrm>
              <a:off x="3364320" y="5552800"/>
              <a:ext cx="360" cy="36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5A6A79C-0179-4393-866B-B7BC4F74C133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3355680" y="55441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A5B2BA7E-0D63-43A9-AADE-67882B13A160}"/>
                  </a:ext>
                </a:extLst>
              </p14:cNvPr>
              <p14:cNvContentPartPr/>
              <p14:nvPr/>
            </p14:nvContentPartPr>
            <p14:xfrm>
              <a:off x="3459360" y="5608600"/>
              <a:ext cx="160200" cy="1209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A5B2BA7E-0D63-43A9-AADE-67882B13A160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3450360" y="5599600"/>
                <a:ext cx="17784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AD0CA806-2128-4F27-975F-50AE3809A5DB}"/>
                  </a:ext>
                </a:extLst>
              </p14:cNvPr>
              <p14:cNvContentPartPr/>
              <p14:nvPr/>
            </p14:nvContentPartPr>
            <p14:xfrm>
              <a:off x="2813880" y="5623000"/>
              <a:ext cx="435600" cy="31428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AD0CA806-2128-4F27-975F-50AE3809A5D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804880" y="5614360"/>
                <a:ext cx="453240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59544019-8658-48E3-BDA8-64FFB893270B}"/>
                  </a:ext>
                </a:extLst>
              </p14:cNvPr>
              <p14:cNvContentPartPr/>
              <p14:nvPr/>
            </p14:nvContentPartPr>
            <p14:xfrm>
              <a:off x="2219160" y="5544880"/>
              <a:ext cx="349560" cy="23652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59544019-8658-48E3-BDA8-64FFB893270B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210520" y="5536240"/>
                <a:ext cx="367200" cy="25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308773BC-8AB2-45BC-862E-ABDBFFDEA924}"/>
                  </a:ext>
                </a:extLst>
              </p14:cNvPr>
              <p14:cNvContentPartPr/>
              <p14:nvPr/>
            </p14:nvContentPartPr>
            <p14:xfrm>
              <a:off x="339240" y="5088760"/>
              <a:ext cx="1529640" cy="8640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308773BC-8AB2-45BC-862E-ABDBFFDEA924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30242" y="5080116"/>
                <a:ext cx="1547276" cy="8816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36" name="Ink 135">
                <a:extLst>
                  <a:ext uri="{FF2B5EF4-FFF2-40B4-BE49-F238E27FC236}">
                    <a16:creationId xmlns:a16="http://schemas.microsoft.com/office/drawing/2014/main" id="{F488D029-96F8-4310-8FE6-B0D820B983D6}"/>
                  </a:ext>
                </a:extLst>
              </p14:cNvPr>
              <p14:cNvContentPartPr/>
              <p14:nvPr/>
            </p14:nvContentPartPr>
            <p14:xfrm>
              <a:off x="3717840" y="5511760"/>
              <a:ext cx="169200" cy="227160"/>
            </p14:xfrm>
          </p:contentPart>
        </mc:Choice>
        <mc:Fallback xmlns="">
          <p:pic>
            <p:nvPicPr>
              <p:cNvPr id="136" name="Ink 135">
                <a:extLst>
                  <a:ext uri="{FF2B5EF4-FFF2-40B4-BE49-F238E27FC236}">
                    <a16:creationId xmlns:a16="http://schemas.microsoft.com/office/drawing/2014/main" id="{F488D029-96F8-4310-8FE6-B0D820B983D6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708840" y="5502760"/>
                <a:ext cx="186840" cy="24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FA03651F-C75E-4744-9FFF-FEC0E0AE1CB2}"/>
                  </a:ext>
                </a:extLst>
              </p14:cNvPr>
              <p14:cNvContentPartPr/>
              <p14:nvPr/>
            </p14:nvContentPartPr>
            <p14:xfrm>
              <a:off x="4033200" y="5515720"/>
              <a:ext cx="128160" cy="21384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FA03651F-C75E-4744-9FFF-FEC0E0AE1CB2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4024200" y="5507080"/>
                <a:ext cx="14580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C50B57C-4F4F-44C7-8565-6A9798598ECA}"/>
                  </a:ext>
                </a:extLst>
              </p14:cNvPr>
              <p14:cNvContentPartPr/>
              <p14:nvPr/>
            </p14:nvContentPartPr>
            <p14:xfrm>
              <a:off x="4323000" y="5723800"/>
              <a:ext cx="55800" cy="399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C50B57C-4F4F-44C7-8565-6A9798598ECA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314000" y="5715160"/>
                <a:ext cx="7344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FBDBA0DF-D359-4553-AD83-7C6CDA313574}"/>
                  </a:ext>
                </a:extLst>
              </p14:cNvPr>
              <p14:cNvContentPartPr/>
              <p14:nvPr/>
            </p14:nvContentPartPr>
            <p14:xfrm>
              <a:off x="6726360" y="5581960"/>
              <a:ext cx="915840" cy="1987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FBDBA0DF-D359-4553-AD83-7C6CDA313574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6717364" y="5573320"/>
                <a:ext cx="933473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BB531D1-F14A-43D4-88C4-771B3905641F}"/>
                  </a:ext>
                </a:extLst>
              </p14:cNvPr>
              <p14:cNvContentPartPr/>
              <p14:nvPr/>
            </p14:nvContentPartPr>
            <p14:xfrm>
              <a:off x="5538720" y="5446960"/>
              <a:ext cx="889200" cy="309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BB531D1-F14A-43D4-88C4-771B3905641F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530080" y="5437960"/>
                <a:ext cx="906840" cy="32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D876EC2D-337E-468B-812A-9BA3A681E11A}"/>
                  </a:ext>
                </a:extLst>
              </p14:cNvPr>
              <p14:cNvContentPartPr/>
              <p14:nvPr/>
            </p14:nvContentPartPr>
            <p14:xfrm>
              <a:off x="4734480" y="5490520"/>
              <a:ext cx="563760" cy="2973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D876EC2D-337E-468B-812A-9BA3A681E11A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725480" y="5481880"/>
                <a:ext cx="58140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5AB75D03-F093-44DC-9EFC-73389B0EA807}"/>
                  </a:ext>
                </a:extLst>
              </p14:cNvPr>
              <p14:cNvContentPartPr/>
              <p14:nvPr/>
            </p14:nvContentPartPr>
            <p14:xfrm>
              <a:off x="2535240" y="6252640"/>
              <a:ext cx="142200" cy="162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5AB75D03-F093-44DC-9EFC-73389B0EA807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2526600" y="6244000"/>
                <a:ext cx="159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1B81722-13EE-481A-8565-477F035F9701}"/>
                  </a:ext>
                </a:extLst>
              </p14:cNvPr>
              <p14:cNvContentPartPr/>
              <p14:nvPr/>
            </p14:nvContentPartPr>
            <p14:xfrm>
              <a:off x="2523360" y="6366760"/>
              <a:ext cx="162000" cy="2016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1B81722-13EE-481A-8565-477F035F9701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514720" y="6357760"/>
                <a:ext cx="179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9FA86387-AA0D-4E45-AA1B-55CF66FF4C84}"/>
                  </a:ext>
                </a:extLst>
              </p14:cNvPr>
              <p14:cNvContentPartPr/>
              <p14:nvPr/>
            </p14:nvContentPartPr>
            <p14:xfrm>
              <a:off x="1533720" y="6058960"/>
              <a:ext cx="819000" cy="4194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9FA86387-AA0D-4E45-AA1B-55CF66FF4C84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1524724" y="6050320"/>
                <a:ext cx="836632" cy="43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A993C17F-4BF6-49CB-8EC7-4E0B62317A83}"/>
                  </a:ext>
                </a:extLst>
              </p14:cNvPr>
              <p14:cNvContentPartPr/>
              <p14:nvPr/>
            </p14:nvContentPartPr>
            <p14:xfrm>
              <a:off x="2925480" y="6191800"/>
              <a:ext cx="1305360" cy="3963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A993C17F-4BF6-49CB-8EC7-4E0B62317A83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2916482" y="6182800"/>
                <a:ext cx="1322995" cy="41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CFE20F0D-E83A-4E5A-B268-B4E5FB93AE66}"/>
                  </a:ext>
                </a:extLst>
              </p14:cNvPr>
              <p14:cNvContentPartPr/>
              <p14:nvPr/>
            </p14:nvContentPartPr>
            <p14:xfrm>
              <a:off x="4599840" y="6157240"/>
              <a:ext cx="233280" cy="26640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CFE20F0D-E83A-4E5A-B268-B4E5FB93AE66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590840" y="6148600"/>
                <a:ext cx="250920" cy="2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05210EAC-F837-4411-8418-963EE6B71CDF}"/>
                  </a:ext>
                </a:extLst>
              </p14:cNvPr>
              <p14:cNvContentPartPr/>
              <p14:nvPr/>
            </p14:nvContentPartPr>
            <p14:xfrm>
              <a:off x="5039760" y="6110800"/>
              <a:ext cx="1288800" cy="3038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05210EAC-F837-4411-8418-963EE6B71CD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031120" y="6102160"/>
                <a:ext cx="1306440" cy="32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27524968-0847-40E1-A736-1CAEC6211EC9}"/>
                  </a:ext>
                </a:extLst>
              </p14:cNvPr>
              <p14:cNvContentPartPr/>
              <p14:nvPr/>
            </p14:nvContentPartPr>
            <p14:xfrm>
              <a:off x="7467960" y="6116200"/>
              <a:ext cx="320400" cy="26028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27524968-0847-40E1-A736-1CAEC6211EC9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7459320" y="6107200"/>
                <a:ext cx="33804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4FC677D8-D045-405C-B336-532E934DC873}"/>
                  </a:ext>
                </a:extLst>
              </p14:cNvPr>
              <p14:cNvContentPartPr/>
              <p14:nvPr/>
            </p14:nvContentPartPr>
            <p14:xfrm>
              <a:off x="6850920" y="6053920"/>
              <a:ext cx="530640" cy="33588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4FC677D8-D045-405C-B336-532E934DC873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6842280" y="6044920"/>
                <a:ext cx="54828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63" name="Ink 162">
                <a:extLst>
                  <a:ext uri="{FF2B5EF4-FFF2-40B4-BE49-F238E27FC236}">
                    <a16:creationId xmlns:a16="http://schemas.microsoft.com/office/drawing/2014/main" id="{AE00C4F1-D882-4E79-B28A-9CCCFE078037}"/>
                  </a:ext>
                </a:extLst>
              </p14:cNvPr>
              <p14:cNvContentPartPr/>
              <p14:nvPr/>
            </p14:nvContentPartPr>
            <p14:xfrm>
              <a:off x="6457440" y="6192880"/>
              <a:ext cx="253440" cy="190800"/>
            </p14:xfrm>
          </p:contentPart>
        </mc:Choice>
        <mc:Fallback xmlns="">
          <p:pic>
            <p:nvPicPr>
              <p:cNvPr id="163" name="Ink 162">
                <a:extLst>
                  <a:ext uri="{FF2B5EF4-FFF2-40B4-BE49-F238E27FC236}">
                    <a16:creationId xmlns:a16="http://schemas.microsoft.com/office/drawing/2014/main" id="{AE00C4F1-D882-4E79-B28A-9CCCFE078037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6448440" y="6184240"/>
                <a:ext cx="27108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0AC11F09-0B9F-47D0-AF1F-D82537B729B8}"/>
                  </a:ext>
                </a:extLst>
              </p14:cNvPr>
              <p14:cNvContentPartPr/>
              <p14:nvPr/>
            </p14:nvContentPartPr>
            <p14:xfrm>
              <a:off x="7950000" y="6220960"/>
              <a:ext cx="948600" cy="29988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0AC11F09-0B9F-47D0-AF1F-D82537B729B8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7941360" y="6211960"/>
                <a:ext cx="966240" cy="317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7809852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12480" cy="2406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30120" cy="2424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12480" cy="24069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30120" cy="242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7D800BE-947B-4B8F-BDE0-9D059CD6D870}"/>
                  </a:ext>
                </a:extLst>
              </p14:cNvPr>
              <p14:cNvContentPartPr/>
              <p14:nvPr/>
            </p14:nvContentPartPr>
            <p14:xfrm>
              <a:off x="8336190" y="1898040"/>
              <a:ext cx="28440" cy="496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7D800BE-947B-4B8F-BDE0-9D059CD6D87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327190" y="1889400"/>
                <a:ext cx="4608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4C4C44E-911E-4777-A692-CA90AAD20B99}"/>
                  </a:ext>
                </a:extLst>
              </p14:cNvPr>
              <p14:cNvContentPartPr/>
              <p14:nvPr/>
            </p14:nvContentPartPr>
            <p14:xfrm>
              <a:off x="8339070" y="1979400"/>
              <a:ext cx="22320" cy="9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4C4C44E-911E-4777-A692-CA90AAD20B9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330070" y="1970760"/>
                <a:ext cx="39960" cy="2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7639173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96962675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14:cNvPr>
              <p14:cNvContentPartPr/>
              <p14:nvPr/>
            </p14:nvContentPartPr>
            <p14:xfrm>
              <a:off x="403950" y="1095240"/>
              <a:ext cx="10152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4950" y="1086240"/>
                <a:ext cx="1191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14:cNvPr>
              <p14:cNvContentPartPr/>
              <p14:nvPr/>
            </p14:nvContentPartPr>
            <p14:xfrm>
              <a:off x="577470" y="1254360"/>
              <a:ext cx="7560" cy="9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8470" y="1245360"/>
                <a:ext cx="25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14:cNvPr>
              <p14:cNvContentPartPr/>
              <p14:nvPr/>
            </p14:nvContentPartPr>
            <p14:xfrm>
              <a:off x="672150" y="1264800"/>
              <a:ext cx="86400" cy="7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3510" y="1256160"/>
                <a:ext cx="104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14:cNvPr>
              <p14:cNvContentPartPr/>
              <p14:nvPr/>
            </p14:nvContentPartPr>
            <p14:xfrm>
              <a:off x="815070" y="1231320"/>
              <a:ext cx="95760" cy="9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6430" y="1222680"/>
                <a:ext cx="1134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14:cNvPr>
              <p14:cNvContentPartPr/>
              <p14:nvPr/>
            </p14:nvContentPartPr>
            <p14:xfrm>
              <a:off x="1050870" y="1173720"/>
              <a:ext cx="10836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2230" y="1165080"/>
                <a:ext cx="1260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14:cNvPr>
              <p14:cNvContentPartPr/>
              <p14:nvPr/>
            </p14:nvContentPartPr>
            <p14:xfrm>
              <a:off x="1049070" y="1239240"/>
              <a:ext cx="121320" cy="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0430" y="123024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14:cNvPr>
              <p14:cNvContentPartPr/>
              <p14:nvPr/>
            </p14:nvContentPartPr>
            <p14:xfrm>
              <a:off x="1513470" y="751440"/>
              <a:ext cx="83520" cy="58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4470" y="742440"/>
                <a:ext cx="1011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14:cNvPr>
              <p14:cNvContentPartPr/>
              <p14:nvPr/>
            </p14:nvContentPartPr>
            <p14:xfrm>
              <a:off x="1388550" y="897960"/>
              <a:ext cx="304200" cy="54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79910" y="889320"/>
                <a:ext cx="32184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14:cNvPr>
              <p14:cNvContentPartPr/>
              <p14:nvPr/>
            </p14:nvContentPartPr>
            <p14:xfrm>
              <a:off x="1818390" y="1055640"/>
              <a:ext cx="98640" cy="6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9390" y="1046640"/>
                <a:ext cx="116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14:cNvPr>
              <p14:cNvContentPartPr/>
              <p14:nvPr/>
            </p14:nvContentPartPr>
            <p14:xfrm>
              <a:off x="2022870" y="1246800"/>
              <a:ext cx="1692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14230" y="1237800"/>
                <a:ext cx="345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14:cNvPr>
              <p14:cNvContentPartPr/>
              <p14:nvPr/>
            </p14:nvContentPartPr>
            <p14:xfrm>
              <a:off x="1788150" y="1172280"/>
              <a:ext cx="15264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171" y="1163297"/>
                <a:ext cx="170238" cy="212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14:cNvPr>
              <p14:cNvContentPartPr/>
              <p14:nvPr/>
            </p14:nvContentPartPr>
            <p14:xfrm>
              <a:off x="2106390" y="1115400"/>
              <a:ext cx="160200" cy="21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7390" y="1106400"/>
                <a:ext cx="177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14:cNvPr>
              <p14:cNvContentPartPr/>
              <p14:nvPr/>
            </p14:nvContentPartPr>
            <p14:xfrm>
              <a:off x="2323470" y="1214760"/>
              <a:ext cx="86760" cy="11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14470" y="1206120"/>
                <a:ext cx="1044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14:cNvPr>
              <p14:cNvContentPartPr/>
              <p14:nvPr/>
            </p14:nvContentPartPr>
            <p14:xfrm>
              <a:off x="2352270" y="1056000"/>
              <a:ext cx="90360" cy="10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3270" y="1047360"/>
                <a:ext cx="108000" cy="12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312636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14:cNvPr>
              <p14:cNvContentPartPr/>
              <p14:nvPr/>
            </p14:nvContentPartPr>
            <p14:xfrm>
              <a:off x="7851000" y="100960"/>
              <a:ext cx="751680" cy="3661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33000" y="83320"/>
                <a:ext cx="7873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0E44C6E-AE8E-45B3-8DFF-04CEAB5AF04E}"/>
                  </a:ext>
                </a:extLst>
              </p14:cNvPr>
              <p14:cNvContentPartPr/>
              <p14:nvPr/>
            </p14:nvContentPartPr>
            <p14:xfrm>
              <a:off x="274080" y="784600"/>
              <a:ext cx="1721520" cy="7408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0E44C6E-AE8E-45B3-8DFF-04CEAB5AF0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080" y="766600"/>
                <a:ext cx="1757160" cy="77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E9AA59-BE0F-4856-824B-5F65B92407E4}"/>
                  </a:ext>
                </a:extLst>
              </p14:cNvPr>
              <p14:cNvContentPartPr/>
              <p14:nvPr/>
            </p14:nvContentPartPr>
            <p14:xfrm>
              <a:off x="2319600" y="809080"/>
              <a:ext cx="836280" cy="4244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E9AA59-BE0F-4856-824B-5F65B92407E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1600" y="791440"/>
                <a:ext cx="8719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F5E220-5472-4FDF-B518-52BD6F2D14B5}"/>
                  </a:ext>
                </a:extLst>
              </p14:cNvPr>
              <p14:cNvContentPartPr/>
              <p14:nvPr/>
            </p14:nvContentPartPr>
            <p14:xfrm>
              <a:off x="2155800" y="1005280"/>
              <a:ext cx="18360" cy="3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F5E220-5472-4FDF-B518-52BD6F2D14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38160" y="987640"/>
                <a:ext cx="5400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AAF108-EB24-4E3F-82BA-292C3E1EA917}"/>
                  </a:ext>
                </a:extLst>
              </p14:cNvPr>
              <p14:cNvContentPartPr/>
              <p14:nvPr/>
            </p14:nvContentPartPr>
            <p14:xfrm>
              <a:off x="2139960" y="1168360"/>
              <a:ext cx="14040" cy="18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AAF108-EB24-4E3F-82BA-292C3E1EA9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21960" y="1150360"/>
                <a:ext cx="496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1FFE880-9D75-4799-B543-97CBB4BF0C93}"/>
                  </a:ext>
                </a:extLst>
              </p14:cNvPr>
              <p14:cNvContentPartPr/>
              <p14:nvPr/>
            </p14:nvContentPartPr>
            <p14:xfrm>
              <a:off x="814440" y="1767760"/>
              <a:ext cx="7995240" cy="295272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1FFE880-9D75-4799-B543-97CBB4BF0C9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440" y="1749762"/>
                <a:ext cx="8030880" cy="298835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36936965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14:cNvPr>
              <p14:cNvContentPartPr/>
              <p14:nvPr/>
            </p14:nvContentPartPr>
            <p14:xfrm>
              <a:off x="403950" y="1095240"/>
              <a:ext cx="10152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4950" y="1086240"/>
                <a:ext cx="1191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14:cNvPr>
              <p14:cNvContentPartPr/>
              <p14:nvPr/>
            </p14:nvContentPartPr>
            <p14:xfrm>
              <a:off x="577470" y="1254360"/>
              <a:ext cx="7560" cy="9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8470" y="1245360"/>
                <a:ext cx="25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14:cNvPr>
              <p14:cNvContentPartPr/>
              <p14:nvPr/>
            </p14:nvContentPartPr>
            <p14:xfrm>
              <a:off x="672150" y="1264800"/>
              <a:ext cx="86400" cy="7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3510" y="1256160"/>
                <a:ext cx="104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14:cNvPr>
              <p14:cNvContentPartPr/>
              <p14:nvPr/>
            </p14:nvContentPartPr>
            <p14:xfrm>
              <a:off x="815070" y="1231320"/>
              <a:ext cx="95760" cy="9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6430" y="1222680"/>
                <a:ext cx="1134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14:cNvPr>
              <p14:cNvContentPartPr/>
              <p14:nvPr/>
            </p14:nvContentPartPr>
            <p14:xfrm>
              <a:off x="1050870" y="1173720"/>
              <a:ext cx="10836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2230" y="1165080"/>
                <a:ext cx="1260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14:cNvPr>
              <p14:cNvContentPartPr/>
              <p14:nvPr/>
            </p14:nvContentPartPr>
            <p14:xfrm>
              <a:off x="1049070" y="1239240"/>
              <a:ext cx="121320" cy="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0430" y="123024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14:cNvPr>
              <p14:cNvContentPartPr/>
              <p14:nvPr/>
            </p14:nvContentPartPr>
            <p14:xfrm>
              <a:off x="1513470" y="751440"/>
              <a:ext cx="83520" cy="58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4470" y="742440"/>
                <a:ext cx="1011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14:cNvPr>
              <p14:cNvContentPartPr/>
              <p14:nvPr/>
            </p14:nvContentPartPr>
            <p14:xfrm>
              <a:off x="1388550" y="897960"/>
              <a:ext cx="304200" cy="54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79910" y="889320"/>
                <a:ext cx="32184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14:cNvPr>
              <p14:cNvContentPartPr/>
              <p14:nvPr/>
            </p14:nvContentPartPr>
            <p14:xfrm>
              <a:off x="1818390" y="1055640"/>
              <a:ext cx="98640" cy="6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9390" y="1046640"/>
                <a:ext cx="116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14:cNvPr>
              <p14:cNvContentPartPr/>
              <p14:nvPr/>
            </p14:nvContentPartPr>
            <p14:xfrm>
              <a:off x="2022870" y="1246800"/>
              <a:ext cx="1692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14230" y="1237800"/>
                <a:ext cx="345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14:cNvPr>
              <p14:cNvContentPartPr/>
              <p14:nvPr/>
            </p14:nvContentPartPr>
            <p14:xfrm>
              <a:off x="1788150" y="1172280"/>
              <a:ext cx="15264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171" y="1163297"/>
                <a:ext cx="170238" cy="212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14:cNvPr>
              <p14:cNvContentPartPr/>
              <p14:nvPr/>
            </p14:nvContentPartPr>
            <p14:xfrm>
              <a:off x="2106390" y="1115400"/>
              <a:ext cx="160200" cy="21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7390" y="1106400"/>
                <a:ext cx="177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14:cNvPr>
              <p14:cNvContentPartPr/>
              <p14:nvPr/>
            </p14:nvContentPartPr>
            <p14:xfrm>
              <a:off x="2323470" y="1214760"/>
              <a:ext cx="86760" cy="11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14470" y="1206120"/>
                <a:ext cx="1044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14:cNvPr>
              <p14:cNvContentPartPr/>
              <p14:nvPr/>
            </p14:nvContentPartPr>
            <p14:xfrm>
              <a:off x="2352270" y="1056000"/>
              <a:ext cx="90360" cy="10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3270" y="1047360"/>
                <a:ext cx="10800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14:cNvPr>
              <p14:cNvContentPartPr/>
              <p14:nvPr/>
            </p14:nvContentPartPr>
            <p14:xfrm>
              <a:off x="2702190" y="1208280"/>
              <a:ext cx="13572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93550" y="1199640"/>
                <a:ext cx="1533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14:cNvPr>
              <p14:cNvContentPartPr/>
              <p14:nvPr/>
            </p14:nvContentPartPr>
            <p14:xfrm>
              <a:off x="3024030" y="1143120"/>
              <a:ext cx="85320" cy="20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15390" y="1134480"/>
                <a:ext cx="1029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14:cNvPr>
              <p14:cNvContentPartPr/>
              <p14:nvPr/>
            </p14:nvContentPartPr>
            <p14:xfrm>
              <a:off x="3489510" y="1231680"/>
              <a:ext cx="80280" cy="3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0870" y="1223040"/>
                <a:ext cx="9792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14:cNvPr>
              <p14:cNvContentPartPr/>
              <p14:nvPr/>
            </p14:nvContentPartPr>
            <p14:xfrm>
              <a:off x="3481590" y="1287120"/>
              <a:ext cx="110160" cy="7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72950" y="1278480"/>
                <a:ext cx="127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14:cNvPr>
              <p14:cNvContentPartPr/>
              <p14:nvPr/>
            </p14:nvContentPartPr>
            <p14:xfrm>
              <a:off x="3769950" y="963480"/>
              <a:ext cx="261720" cy="500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61310" y="954480"/>
                <a:ext cx="2793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14:cNvPr>
              <p14:cNvContentPartPr/>
              <p14:nvPr/>
            </p14:nvContentPartPr>
            <p14:xfrm>
              <a:off x="3159030" y="1277400"/>
              <a:ext cx="228960" cy="10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0376" y="1268400"/>
                <a:ext cx="246628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14:cNvPr>
              <p14:cNvContentPartPr/>
              <p14:nvPr/>
            </p14:nvContentPartPr>
            <p14:xfrm>
              <a:off x="4273230" y="1178760"/>
              <a:ext cx="271080" cy="17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64590" y="1170120"/>
                <a:ext cx="288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14:cNvPr>
              <p14:cNvContentPartPr/>
              <p14:nvPr/>
            </p14:nvContentPartPr>
            <p14:xfrm>
              <a:off x="4078830" y="1168680"/>
              <a:ext cx="138240" cy="20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0190" y="1160040"/>
                <a:ext cx="155880" cy="223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909326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14:cNvPr>
              <p14:cNvContentPartPr/>
              <p14:nvPr/>
            </p14:nvContentPartPr>
            <p14:xfrm>
              <a:off x="403950" y="1095240"/>
              <a:ext cx="10152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4950" y="1086240"/>
                <a:ext cx="1191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14:cNvPr>
              <p14:cNvContentPartPr/>
              <p14:nvPr/>
            </p14:nvContentPartPr>
            <p14:xfrm>
              <a:off x="577470" y="1254360"/>
              <a:ext cx="7560" cy="9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8470" y="1245360"/>
                <a:ext cx="25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14:cNvPr>
              <p14:cNvContentPartPr/>
              <p14:nvPr/>
            </p14:nvContentPartPr>
            <p14:xfrm>
              <a:off x="672150" y="1264800"/>
              <a:ext cx="86400" cy="7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3510" y="1256160"/>
                <a:ext cx="104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14:cNvPr>
              <p14:cNvContentPartPr/>
              <p14:nvPr/>
            </p14:nvContentPartPr>
            <p14:xfrm>
              <a:off x="815070" y="1231320"/>
              <a:ext cx="95760" cy="9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6430" y="1222680"/>
                <a:ext cx="1134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14:cNvPr>
              <p14:cNvContentPartPr/>
              <p14:nvPr/>
            </p14:nvContentPartPr>
            <p14:xfrm>
              <a:off x="1050870" y="1173720"/>
              <a:ext cx="10836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2230" y="1165080"/>
                <a:ext cx="1260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14:cNvPr>
              <p14:cNvContentPartPr/>
              <p14:nvPr/>
            </p14:nvContentPartPr>
            <p14:xfrm>
              <a:off x="1049070" y="1239240"/>
              <a:ext cx="121320" cy="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0430" y="123024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14:cNvPr>
              <p14:cNvContentPartPr/>
              <p14:nvPr/>
            </p14:nvContentPartPr>
            <p14:xfrm>
              <a:off x="1513470" y="751440"/>
              <a:ext cx="83520" cy="58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4470" y="742440"/>
                <a:ext cx="1011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14:cNvPr>
              <p14:cNvContentPartPr/>
              <p14:nvPr/>
            </p14:nvContentPartPr>
            <p14:xfrm>
              <a:off x="1388550" y="897960"/>
              <a:ext cx="304200" cy="54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79910" y="889320"/>
                <a:ext cx="32184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14:cNvPr>
              <p14:cNvContentPartPr/>
              <p14:nvPr/>
            </p14:nvContentPartPr>
            <p14:xfrm>
              <a:off x="1818390" y="1055640"/>
              <a:ext cx="98640" cy="6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9390" y="1046640"/>
                <a:ext cx="116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14:cNvPr>
              <p14:cNvContentPartPr/>
              <p14:nvPr/>
            </p14:nvContentPartPr>
            <p14:xfrm>
              <a:off x="2022870" y="1246800"/>
              <a:ext cx="1692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14230" y="1237800"/>
                <a:ext cx="345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14:cNvPr>
              <p14:cNvContentPartPr/>
              <p14:nvPr/>
            </p14:nvContentPartPr>
            <p14:xfrm>
              <a:off x="1788150" y="1172280"/>
              <a:ext cx="15264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171" y="1163297"/>
                <a:ext cx="170238" cy="212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14:cNvPr>
              <p14:cNvContentPartPr/>
              <p14:nvPr/>
            </p14:nvContentPartPr>
            <p14:xfrm>
              <a:off x="2106390" y="1115400"/>
              <a:ext cx="160200" cy="21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7390" y="1106400"/>
                <a:ext cx="177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14:cNvPr>
              <p14:cNvContentPartPr/>
              <p14:nvPr/>
            </p14:nvContentPartPr>
            <p14:xfrm>
              <a:off x="2323470" y="1214760"/>
              <a:ext cx="86760" cy="11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14470" y="1206120"/>
                <a:ext cx="1044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14:cNvPr>
              <p14:cNvContentPartPr/>
              <p14:nvPr/>
            </p14:nvContentPartPr>
            <p14:xfrm>
              <a:off x="2352270" y="1056000"/>
              <a:ext cx="90360" cy="10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3270" y="1047360"/>
                <a:ext cx="10800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14:cNvPr>
              <p14:cNvContentPartPr/>
              <p14:nvPr/>
            </p14:nvContentPartPr>
            <p14:xfrm>
              <a:off x="2702190" y="1208280"/>
              <a:ext cx="13572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93550" y="1199640"/>
                <a:ext cx="1533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14:cNvPr>
              <p14:cNvContentPartPr/>
              <p14:nvPr/>
            </p14:nvContentPartPr>
            <p14:xfrm>
              <a:off x="3024030" y="1143120"/>
              <a:ext cx="85320" cy="20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15390" y="1134480"/>
                <a:ext cx="1029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14:cNvPr>
              <p14:cNvContentPartPr/>
              <p14:nvPr/>
            </p14:nvContentPartPr>
            <p14:xfrm>
              <a:off x="3489510" y="1231680"/>
              <a:ext cx="80280" cy="3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0870" y="1223040"/>
                <a:ext cx="9792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14:cNvPr>
              <p14:cNvContentPartPr/>
              <p14:nvPr/>
            </p14:nvContentPartPr>
            <p14:xfrm>
              <a:off x="3481590" y="1287120"/>
              <a:ext cx="110160" cy="7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72950" y="1278480"/>
                <a:ext cx="127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14:cNvPr>
              <p14:cNvContentPartPr/>
              <p14:nvPr/>
            </p14:nvContentPartPr>
            <p14:xfrm>
              <a:off x="3769950" y="963480"/>
              <a:ext cx="261720" cy="500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61310" y="954480"/>
                <a:ext cx="2793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14:cNvPr>
              <p14:cNvContentPartPr/>
              <p14:nvPr/>
            </p14:nvContentPartPr>
            <p14:xfrm>
              <a:off x="3159030" y="1277400"/>
              <a:ext cx="228960" cy="10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0376" y="1268400"/>
                <a:ext cx="246628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14:cNvPr>
              <p14:cNvContentPartPr/>
              <p14:nvPr/>
            </p14:nvContentPartPr>
            <p14:xfrm>
              <a:off x="4273230" y="1178760"/>
              <a:ext cx="271080" cy="17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64590" y="1170120"/>
                <a:ext cx="288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14:cNvPr>
              <p14:cNvContentPartPr/>
              <p14:nvPr/>
            </p14:nvContentPartPr>
            <p14:xfrm>
              <a:off x="4078830" y="1168680"/>
              <a:ext cx="138240" cy="20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0190" y="1160040"/>
                <a:ext cx="155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DE3C7F0-DFCA-42A0-918A-89DC1D10E450}"/>
                  </a:ext>
                </a:extLst>
              </p14:cNvPr>
              <p14:cNvContentPartPr/>
              <p14:nvPr/>
            </p14:nvContentPartPr>
            <p14:xfrm>
              <a:off x="4601550" y="1346160"/>
              <a:ext cx="860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DE3C7F0-DFCA-42A0-918A-89DC1D10E4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92550" y="1337160"/>
                <a:ext cx="1036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5F7894-1082-4226-8C4C-90B0BAF7053C}"/>
                  </a:ext>
                </a:extLst>
              </p14:cNvPr>
              <p14:cNvContentPartPr/>
              <p14:nvPr/>
            </p14:nvContentPartPr>
            <p14:xfrm>
              <a:off x="4893150" y="1109280"/>
              <a:ext cx="808920" cy="275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5F7894-1082-4226-8C4C-90B0BAF705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84510" y="1100292"/>
                <a:ext cx="826560" cy="292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44180E-D84D-4BB1-853A-445DAC3DD725}"/>
                  </a:ext>
                </a:extLst>
              </p14:cNvPr>
              <p14:cNvContentPartPr/>
              <p14:nvPr/>
            </p14:nvContentPartPr>
            <p14:xfrm>
              <a:off x="943230" y="1746480"/>
              <a:ext cx="478080" cy="24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44180E-D84D-4BB1-853A-445DAC3DD7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34237" y="1737840"/>
                <a:ext cx="495707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9F85F8-E1DC-48A8-9435-57AD423223A0}"/>
                  </a:ext>
                </a:extLst>
              </p14:cNvPr>
              <p14:cNvContentPartPr/>
              <p14:nvPr/>
            </p14:nvContentPartPr>
            <p14:xfrm>
              <a:off x="579990" y="1767720"/>
              <a:ext cx="256680" cy="25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9F85F8-E1DC-48A8-9435-57AD423223A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0990" y="1759080"/>
                <a:ext cx="274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A0AA006-6579-469B-82BB-CECE67E4DBC9}"/>
                  </a:ext>
                </a:extLst>
              </p14:cNvPr>
              <p14:cNvContentPartPr/>
              <p14:nvPr/>
            </p14:nvContentPartPr>
            <p14:xfrm>
              <a:off x="1749630" y="1994880"/>
              <a:ext cx="241560" cy="161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A0AA006-6579-469B-82BB-CECE67E4DBC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740643" y="1985880"/>
                <a:ext cx="259174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0CED11E-094D-4133-BBF1-2B212570B063}"/>
                  </a:ext>
                </a:extLst>
              </p14:cNvPr>
              <p14:cNvContentPartPr/>
              <p14:nvPr/>
            </p14:nvContentPartPr>
            <p14:xfrm>
              <a:off x="1530390" y="1741080"/>
              <a:ext cx="607320" cy="211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0CED11E-094D-4133-BBF1-2B212570B0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1750" y="1732440"/>
                <a:ext cx="6249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9B6F282-33DA-4A50-A97B-2C326B76CFB8}"/>
                  </a:ext>
                </a:extLst>
              </p14:cNvPr>
              <p14:cNvContentPartPr/>
              <p14:nvPr/>
            </p14:nvContentPartPr>
            <p14:xfrm>
              <a:off x="2408790" y="1774200"/>
              <a:ext cx="189000" cy="24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9B6F282-33DA-4A50-A97B-2C326B76C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00150" y="1765560"/>
                <a:ext cx="2066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3A5FE4-BC0A-4A11-ACD2-3F5BAD3A4CD4}"/>
                  </a:ext>
                </a:extLst>
              </p14:cNvPr>
              <p14:cNvContentPartPr/>
              <p14:nvPr/>
            </p14:nvContentPartPr>
            <p14:xfrm>
              <a:off x="550470" y="2403840"/>
              <a:ext cx="224280" cy="253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3A5FE4-BC0A-4A11-ACD2-3F5BAD3A4C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1484" y="2394840"/>
                <a:ext cx="241892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E68BAA-18A0-4973-959B-BC9C96DC3E13}"/>
                  </a:ext>
                </a:extLst>
              </p14:cNvPr>
              <p14:cNvContentPartPr/>
              <p14:nvPr/>
            </p14:nvContentPartPr>
            <p14:xfrm>
              <a:off x="1225110" y="2473680"/>
              <a:ext cx="97200" cy="7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E68BAA-18A0-4973-959B-BC9C96DC3E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16470" y="2464680"/>
                <a:ext cx="11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DB672F3-E270-4288-8BF4-DCB99CBB6558}"/>
                  </a:ext>
                </a:extLst>
              </p14:cNvPr>
              <p14:cNvContentPartPr/>
              <p14:nvPr/>
            </p14:nvContentPartPr>
            <p14:xfrm>
              <a:off x="1204950" y="2535600"/>
              <a:ext cx="145440" cy="15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DB672F3-E270-4288-8BF4-DCB99CBB655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95950" y="2526960"/>
                <a:ext cx="163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DA4B77D-B906-4667-A6A4-CAA86588205A}"/>
                  </a:ext>
                </a:extLst>
              </p14:cNvPr>
              <p14:cNvContentPartPr/>
              <p14:nvPr/>
            </p14:nvContentPartPr>
            <p14:xfrm>
              <a:off x="851430" y="2528400"/>
              <a:ext cx="237600" cy="1022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DA4B77D-B906-4667-A6A4-CAA8658820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2777" y="2519400"/>
                <a:ext cx="255267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208C27-0F25-45C3-87EE-AAB44BCE9C3A}"/>
                  </a:ext>
                </a:extLst>
              </p14:cNvPr>
              <p14:cNvContentPartPr/>
              <p14:nvPr/>
            </p14:nvContentPartPr>
            <p14:xfrm>
              <a:off x="1527510" y="2489160"/>
              <a:ext cx="90720" cy="86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208C27-0F25-45C3-87EE-AAB44BCE9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18870" y="2480520"/>
                <a:ext cx="1083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54C67E-0003-484E-9367-B3418233F579}"/>
                  </a:ext>
                </a:extLst>
              </p14:cNvPr>
              <p14:cNvContentPartPr/>
              <p14:nvPr/>
            </p14:nvContentPartPr>
            <p14:xfrm>
              <a:off x="1777350" y="2347320"/>
              <a:ext cx="897120" cy="271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54C67E-0003-484E-9367-B3418233F57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68350" y="2338332"/>
                <a:ext cx="914760" cy="289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2AD4290-8B09-4BE6-95F4-84345FBC4F27}"/>
                  </a:ext>
                </a:extLst>
              </p14:cNvPr>
              <p14:cNvContentPartPr/>
              <p14:nvPr/>
            </p14:nvContentPartPr>
            <p14:xfrm>
              <a:off x="2823150" y="2129160"/>
              <a:ext cx="747000" cy="600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2AD4290-8B09-4BE6-95F4-84345FBC4F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14506" y="2120520"/>
                <a:ext cx="764649" cy="618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238334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14:cNvPr>
              <p14:cNvContentPartPr/>
              <p14:nvPr/>
            </p14:nvContentPartPr>
            <p14:xfrm>
              <a:off x="2319240" y="192760"/>
              <a:ext cx="6661800" cy="281376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55E160F6-161B-46BE-AFA8-7C46064D4B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310600" y="183760"/>
                <a:ext cx="6679441" cy="28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14:cNvPr>
              <p14:cNvContentPartPr/>
              <p14:nvPr/>
            </p14:nvContentPartPr>
            <p14:xfrm>
              <a:off x="403950" y="1095240"/>
              <a:ext cx="10152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FC3EA8FC-5F3E-49F0-87DF-32F1D1C145E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94950" y="1086240"/>
                <a:ext cx="11916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14:cNvPr>
              <p14:cNvContentPartPr/>
              <p14:nvPr/>
            </p14:nvContentPartPr>
            <p14:xfrm>
              <a:off x="577470" y="1254360"/>
              <a:ext cx="7560" cy="936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56652FF-9032-4CD7-BD3C-FB7E22214C9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68470" y="1245360"/>
                <a:ext cx="25200" cy="11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14:cNvPr>
              <p14:cNvContentPartPr/>
              <p14:nvPr/>
            </p14:nvContentPartPr>
            <p14:xfrm>
              <a:off x="672150" y="1264800"/>
              <a:ext cx="86400" cy="78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72F1E2B-1F38-46F6-B027-CCF0B9C657F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63510" y="1256160"/>
                <a:ext cx="104040" cy="9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14:cNvPr>
              <p14:cNvContentPartPr/>
              <p14:nvPr/>
            </p14:nvContentPartPr>
            <p14:xfrm>
              <a:off x="815070" y="1231320"/>
              <a:ext cx="95760" cy="918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A6072E4-0137-4188-A8C4-1558D9BF4C8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06430" y="1222680"/>
                <a:ext cx="11340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14:cNvPr>
              <p14:cNvContentPartPr/>
              <p14:nvPr/>
            </p14:nvContentPartPr>
            <p14:xfrm>
              <a:off x="1050870" y="1173720"/>
              <a:ext cx="108360" cy="100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A57CB8-01E4-4073-AFCC-FD98BE8FAE50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042230" y="1165080"/>
                <a:ext cx="12600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14:cNvPr>
              <p14:cNvContentPartPr/>
              <p14:nvPr/>
            </p14:nvContentPartPr>
            <p14:xfrm>
              <a:off x="1049070" y="1239240"/>
              <a:ext cx="121320" cy="93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46FA7F1-5AD5-44C4-89AA-73531EC2DD2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040430" y="1230240"/>
                <a:ext cx="13896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14:cNvPr>
              <p14:cNvContentPartPr/>
              <p14:nvPr/>
            </p14:nvContentPartPr>
            <p14:xfrm>
              <a:off x="1513470" y="751440"/>
              <a:ext cx="83520" cy="5832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CE571706-4E15-4BB1-A823-57961AE7BD3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504470" y="742440"/>
                <a:ext cx="101160" cy="7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14:cNvPr>
              <p14:cNvContentPartPr/>
              <p14:nvPr/>
            </p14:nvContentPartPr>
            <p14:xfrm>
              <a:off x="1388550" y="897960"/>
              <a:ext cx="304200" cy="54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392041D-CAAE-41BA-B430-02579207CDA0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1379910" y="889320"/>
                <a:ext cx="321840" cy="56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14:cNvPr>
              <p14:cNvContentPartPr/>
              <p14:nvPr/>
            </p14:nvContentPartPr>
            <p14:xfrm>
              <a:off x="1818390" y="1055640"/>
              <a:ext cx="98640" cy="673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4260B9FD-9622-407E-9452-F084564D4C30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809390" y="1046640"/>
                <a:ext cx="116280" cy="8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14:cNvPr>
              <p14:cNvContentPartPr/>
              <p14:nvPr/>
            </p14:nvContentPartPr>
            <p14:xfrm>
              <a:off x="2022870" y="1246800"/>
              <a:ext cx="16920" cy="212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959AD303-5F4E-4323-ACE1-0915C913420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014230" y="1237800"/>
                <a:ext cx="3456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14:cNvPr>
              <p14:cNvContentPartPr/>
              <p14:nvPr/>
            </p14:nvContentPartPr>
            <p14:xfrm>
              <a:off x="1788150" y="1172280"/>
              <a:ext cx="152640" cy="1947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6202C78F-A9D4-4DDC-B1C3-F2155D3ABB6B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779171" y="1163297"/>
                <a:ext cx="170238" cy="2123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14:cNvPr>
              <p14:cNvContentPartPr/>
              <p14:nvPr/>
            </p14:nvContentPartPr>
            <p14:xfrm>
              <a:off x="2106390" y="1115400"/>
              <a:ext cx="160200" cy="2102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42EEC9E1-D78A-41DB-A9AC-4DBB156702C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97390" y="1106400"/>
                <a:ext cx="177840" cy="22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14:cNvPr>
              <p14:cNvContentPartPr/>
              <p14:nvPr/>
            </p14:nvContentPartPr>
            <p14:xfrm>
              <a:off x="2323470" y="1214760"/>
              <a:ext cx="86760" cy="1130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50C5B08E-DBEB-434F-A4E3-FCF948CFF2A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2314470" y="1206120"/>
                <a:ext cx="10440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14:cNvPr>
              <p14:cNvContentPartPr/>
              <p14:nvPr/>
            </p14:nvContentPartPr>
            <p14:xfrm>
              <a:off x="2352270" y="1056000"/>
              <a:ext cx="90360" cy="10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C8BB6C-72E8-467C-8ACE-CA440AB9689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343270" y="1047360"/>
                <a:ext cx="108000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14:cNvPr>
              <p14:cNvContentPartPr/>
              <p14:nvPr/>
            </p14:nvContentPartPr>
            <p14:xfrm>
              <a:off x="2702190" y="1208280"/>
              <a:ext cx="135720" cy="18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E076A56-5BC3-4C14-94C4-F6E3E32CB74F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693550" y="1199640"/>
                <a:ext cx="153360" cy="19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14:cNvPr>
              <p14:cNvContentPartPr/>
              <p14:nvPr/>
            </p14:nvContentPartPr>
            <p14:xfrm>
              <a:off x="3024030" y="1143120"/>
              <a:ext cx="85320" cy="20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372AA847-EE49-42E0-9982-2BBE3478AEC4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15390" y="1134480"/>
                <a:ext cx="10296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14:cNvPr>
              <p14:cNvContentPartPr/>
              <p14:nvPr/>
            </p14:nvContentPartPr>
            <p14:xfrm>
              <a:off x="3489510" y="1231680"/>
              <a:ext cx="80280" cy="36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029BAF72-73A1-4B95-9C7F-27147E3AC2B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480870" y="1223040"/>
                <a:ext cx="97920" cy="2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14:cNvPr>
              <p14:cNvContentPartPr/>
              <p14:nvPr/>
            </p14:nvContentPartPr>
            <p14:xfrm>
              <a:off x="3481590" y="1287120"/>
              <a:ext cx="110160" cy="79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35BE5B4-C6E3-4D62-9896-D2171F123C65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472950" y="1278480"/>
                <a:ext cx="12780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14:cNvPr>
              <p14:cNvContentPartPr/>
              <p14:nvPr/>
            </p14:nvContentPartPr>
            <p14:xfrm>
              <a:off x="3769950" y="963480"/>
              <a:ext cx="261720" cy="5007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D8F7307-E041-4A4A-9AE2-619792DBE68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761310" y="954480"/>
                <a:ext cx="279360" cy="51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14:cNvPr>
              <p14:cNvContentPartPr/>
              <p14:nvPr/>
            </p14:nvContentPartPr>
            <p14:xfrm>
              <a:off x="3159030" y="1277400"/>
              <a:ext cx="228960" cy="1040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DF087F3-E91D-4FC0-9E65-172680EE1224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150376" y="1268400"/>
                <a:ext cx="246628" cy="12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14:cNvPr>
              <p14:cNvContentPartPr/>
              <p14:nvPr/>
            </p14:nvContentPartPr>
            <p14:xfrm>
              <a:off x="4273230" y="1178760"/>
              <a:ext cx="271080" cy="1778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188450E0-D82B-4986-BC79-2DCB9A7EF141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264590" y="1170120"/>
                <a:ext cx="28872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14:cNvPr>
              <p14:cNvContentPartPr/>
              <p14:nvPr/>
            </p14:nvContentPartPr>
            <p14:xfrm>
              <a:off x="4078830" y="1168680"/>
              <a:ext cx="138240" cy="2062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E6A05FC-04E0-4B2F-8124-D5488508C768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070190" y="1160040"/>
                <a:ext cx="155880" cy="22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3DE3C7F0-DFCA-42A0-918A-89DC1D10E450}"/>
                  </a:ext>
                </a:extLst>
              </p14:cNvPr>
              <p14:cNvContentPartPr/>
              <p14:nvPr/>
            </p14:nvContentPartPr>
            <p14:xfrm>
              <a:off x="4601550" y="1346160"/>
              <a:ext cx="86040" cy="8064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3DE3C7F0-DFCA-42A0-918A-89DC1D10E450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592550" y="1337160"/>
                <a:ext cx="10368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5F7894-1082-4226-8C4C-90B0BAF7053C}"/>
                  </a:ext>
                </a:extLst>
              </p14:cNvPr>
              <p14:cNvContentPartPr/>
              <p14:nvPr/>
            </p14:nvContentPartPr>
            <p14:xfrm>
              <a:off x="4893150" y="1109280"/>
              <a:ext cx="808920" cy="275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5F7894-1082-4226-8C4C-90B0BAF7053C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4884510" y="1100292"/>
                <a:ext cx="826560" cy="2926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9E44180E-D84D-4BB1-853A-445DAC3DD725}"/>
                  </a:ext>
                </a:extLst>
              </p14:cNvPr>
              <p14:cNvContentPartPr/>
              <p14:nvPr/>
            </p14:nvContentPartPr>
            <p14:xfrm>
              <a:off x="943230" y="1746480"/>
              <a:ext cx="478080" cy="240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9E44180E-D84D-4BB1-853A-445DAC3DD72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934237" y="1737840"/>
                <a:ext cx="495707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909F85F8-E1DC-48A8-9435-57AD423223A0}"/>
                  </a:ext>
                </a:extLst>
              </p14:cNvPr>
              <p14:cNvContentPartPr/>
              <p14:nvPr/>
            </p14:nvContentPartPr>
            <p14:xfrm>
              <a:off x="579990" y="1767720"/>
              <a:ext cx="256680" cy="2588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909F85F8-E1DC-48A8-9435-57AD423223A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70990" y="1759080"/>
                <a:ext cx="274320" cy="2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A0AA006-6579-469B-82BB-CECE67E4DBC9}"/>
                  </a:ext>
                </a:extLst>
              </p14:cNvPr>
              <p14:cNvContentPartPr/>
              <p14:nvPr/>
            </p14:nvContentPartPr>
            <p14:xfrm>
              <a:off x="1749630" y="1994880"/>
              <a:ext cx="241560" cy="1616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A0AA006-6579-469B-82BB-CECE67E4DBC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740643" y="1985880"/>
                <a:ext cx="259174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00CED11E-094D-4133-BBF1-2B212570B063}"/>
                  </a:ext>
                </a:extLst>
              </p14:cNvPr>
              <p14:cNvContentPartPr/>
              <p14:nvPr/>
            </p14:nvContentPartPr>
            <p14:xfrm>
              <a:off x="1530390" y="1741080"/>
              <a:ext cx="607320" cy="2116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00CED11E-094D-4133-BBF1-2B212570B06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521750" y="1732440"/>
                <a:ext cx="624960" cy="22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29B6F282-33DA-4A50-A97B-2C326B76CFB8}"/>
                  </a:ext>
                </a:extLst>
              </p14:cNvPr>
              <p14:cNvContentPartPr/>
              <p14:nvPr/>
            </p14:nvContentPartPr>
            <p14:xfrm>
              <a:off x="2408790" y="1774200"/>
              <a:ext cx="189000" cy="24048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29B6F282-33DA-4A50-A97B-2C326B76C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400150" y="1765560"/>
                <a:ext cx="206640" cy="25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2A3A5FE4-BC0A-4A11-ACD2-3F5BAD3A4CD4}"/>
                  </a:ext>
                </a:extLst>
              </p14:cNvPr>
              <p14:cNvContentPartPr/>
              <p14:nvPr/>
            </p14:nvContentPartPr>
            <p14:xfrm>
              <a:off x="550470" y="2403840"/>
              <a:ext cx="224280" cy="253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2A3A5FE4-BC0A-4A11-ACD2-3F5BAD3A4C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41484" y="2394840"/>
                <a:ext cx="241892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1CE68BAA-18A0-4973-959B-BC9C96DC3E13}"/>
                  </a:ext>
                </a:extLst>
              </p14:cNvPr>
              <p14:cNvContentPartPr/>
              <p14:nvPr/>
            </p14:nvContentPartPr>
            <p14:xfrm>
              <a:off x="1225110" y="2473680"/>
              <a:ext cx="97200" cy="792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1CE68BAA-18A0-4973-959B-BC9C96DC3E1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216470" y="2464680"/>
                <a:ext cx="114840" cy="2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7DB672F3-E270-4288-8BF4-DCB99CBB6558}"/>
                  </a:ext>
                </a:extLst>
              </p14:cNvPr>
              <p14:cNvContentPartPr/>
              <p14:nvPr/>
            </p14:nvContentPartPr>
            <p14:xfrm>
              <a:off x="1204950" y="2535600"/>
              <a:ext cx="145440" cy="1512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7DB672F3-E270-4288-8BF4-DCB99CBB655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195950" y="2526960"/>
                <a:ext cx="1630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4DA4B77D-B906-4667-A6A4-CAA86588205A}"/>
                  </a:ext>
                </a:extLst>
              </p14:cNvPr>
              <p14:cNvContentPartPr/>
              <p14:nvPr/>
            </p14:nvContentPartPr>
            <p14:xfrm>
              <a:off x="851430" y="2528400"/>
              <a:ext cx="237600" cy="10224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4DA4B77D-B906-4667-A6A4-CAA86588205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842777" y="2519400"/>
                <a:ext cx="255267" cy="11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01208C27-0F25-45C3-87EE-AAB44BCE9C3A}"/>
                  </a:ext>
                </a:extLst>
              </p14:cNvPr>
              <p14:cNvContentPartPr/>
              <p14:nvPr/>
            </p14:nvContentPartPr>
            <p14:xfrm>
              <a:off x="1527510" y="2489160"/>
              <a:ext cx="90720" cy="86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01208C27-0F25-45C3-87EE-AAB44BCE9C3A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518870" y="2480520"/>
                <a:ext cx="1083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BC54C67E-0003-484E-9367-B3418233F579}"/>
                  </a:ext>
                </a:extLst>
              </p14:cNvPr>
              <p14:cNvContentPartPr/>
              <p14:nvPr/>
            </p14:nvContentPartPr>
            <p14:xfrm>
              <a:off x="1777350" y="2347320"/>
              <a:ext cx="897120" cy="27144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BC54C67E-0003-484E-9367-B3418233F57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768350" y="2338332"/>
                <a:ext cx="914760" cy="28905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E2AD4290-8B09-4BE6-95F4-84345FBC4F27}"/>
                  </a:ext>
                </a:extLst>
              </p14:cNvPr>
              <p14:cNvContentPartPr/>
              <p14:nvPr/>
            </p14:nvContentPartPr>
            <p14:xfrm>
              <a:off x="2823150" y="2129160"/>
              <a:ext cx="747000" cy="60048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E2AD4290-8B09-4BE6-95F4-84345FBC4F2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814506" y="2120520"/>
                <a:ext cx="764649" cy="61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5B26E232-9A0B-467B-A965-F32FEE0C28DC}"/>
                  </a:ext>
                </a:extLst>
              </p14:cNvPr>
              <p14:cNvContentPartPr/>
              <p14:nvPr/>
            </p14:nvContentPartPr>
            <p14:xfrm>
              <a:off x="1082550" y="3240120"/>
              <a:ext cx="481320" cy="2649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5B26E232-9A0B-467B-A965-F32FEE0C28D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073550" y="3231132"/>
                <a:ext cx="498960" cy="28257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A11D019-4F3F-4765-9B06-EF5B1BAC6865}"/>
                  </a:ext>
                </a:extLst>
              </p14:cNvPr>
              <p14:cNvContentPartPr/>
              <p14:nvPr/>
            </p14:nvContentPartPr>
            <p14:xfrm>
              <a:off x="429510" y="3129960"/>
              <a:ext cx="258120" cy="2368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A11D019-4F3F-4765-9B06-EF5B1BAC686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20510" y="3121320"/>
                <a:ext cx="275760" cy="254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FF4E807-98E5-4FB0-91B6-BD8CBB091B0B}"/>
                  </a:ext>
                </a:extLst>
              </p14:cNvPr>
              <p14:cNvContentPartPr/>
              <p14:nvPr/>
            </p14:nvContentPartPr>
            <p14:xfrm>
              <a:off x="1794990" y="3306000"/>
              <a:ext cx="160920" cy="15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FF4E807-98E5-4FB0-91B6-BD8CBB091B0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86350" y="3297360"/>
                <a:ext cx="178560" cy="3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0B2C7A5-7015-4F34-88C8-F73B2450E6CD}"/>
                  </a:ext>
                </a:extLst>
              </p14:cNvPr>
              <p14:cNvContentPartPr/>
              <p14:nvPr/>
            </p14:nvContentPartPr>
            <p14:xfrm>
              <a:off x="1830270" y="3408960"/>
              <a:ext cx="151200" cy="75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0B2C7A5-7015-4F34-88C8-F73B2450E6C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821630" y="3399960"/>
                <a:ext cx="16884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0892AD09-E5CF-47B9-B7D6-B34A5A643563}"/>
                  </a:ext>
                </a:extLst>
              </p14:cNvPr>
              <p14:cNvContentPartPr/>
              <p14:nvPr/>
            </p14:nvContentPartPr>
            <p14:xfrm>
              <a:off x="4170270" y="3378000"/>
              <a:ext cx="107640" cy="756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0892AD09-E5CF-47B9-B7D6-B34A5A64356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161270" y="3369360"/>
                <a:ext cx="12528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C774CD77-1A28-4FCD-8D3E-BC793FE46BC7}"/>
                  </a:ext>
                </a:extLst>
              </p14:cNvPr>
              <p14:cNvContentPartPr/>
              <p14:nvPr/>
            </p14:nvContentPartPr>
            <p14:xfrm>
              <a:off x="3857070" y="3442080"/>
              <a:ext cx="138960" cy="1922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C774CD77-1A28-4FCD-8D3E-BC793FE46BC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848070" y="3433080"/>
                <a:ext cx="156600" cy="20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AFB2F78-FD9B-40CA-B835-38DB0A9D0FF8}"/>
                  </a:ext>
                </a:extLst>
              </p14:cNvPr>
              <p14:cNvContentPartPr/>
              <p14:nvPr/>
            </p14:nvContentPartPr>
            <p14:xfrm>
              <a:off x="3771750" y="3142920"/>
              <a:ext cx="240480" cy="1990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AFB2F78-FD9B-40CA-B835-38DB0A9D0FF8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762750" y="3133920"/>
                <a:ext cx="258120" cy="21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5CBA541D-6CE7-4783-997B-FF18F75CFC78}"/>
                  </a:ext>
                </a:extLst>
              </p14:cNvPr>
              <p14:cNvContentPartPr/>
              <p14:nvPr/>
            </p14:nvContentPartPr>
            <p14:xfrm>
              <a:off x="2197470" y="3091440"/>
              <a:ext cx="1485720" cy="5562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5CBA541D-6CE7-4783-997B-FF18F75CFC7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188830" y="3082800"/>
                <a:ext cx="1503360" cy="57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84F728EA-17F0-4129-BCCE-B000C0C6588E}"/>
                  </a:ext>
                </a:extLst>
              </p14:cNvPr>
              <p14:cNvContentPartPr/>
              <p14:nvPr/>
            </p14:nvContentPartPr>
            <p14:xfrm>
              <a:off x="4433070" y="2996400"/>
              <a:ext cx="388800" cy="653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84F728EA-17F0-4129-BCCE-B000C0C6588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24422" y="2987400"/>
                <a:ext cx="406456" cy="67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5122437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6097236" y="1151791"/>
              <a:ext cx="360" cy="3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6088236" y="1143151"/>
                <a:ext cx="18000" cy="18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5201274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5948331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151133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14:cNvPr>
              <p14:cNvContentPartPr/>
              <p14:nvPr/>
            </p14:nvContentPartPr>
            <p14:xfrm>
              <a:off x="4072596" y="3982831"/>
              <a:ext cx="289440" cy="300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63967" y="3974191"/>
                <a:ext cx="307058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14:cNvPr>
              <p14:cNvContentPartPr/>
              <p14:nvPr/>
            </p14:nvContentPartPr>
            <p14:xfrm>
              <a:off x="789036" y="4667551"/>
              <a:ext cx="309600" cy="37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036" y="4658551"/>
                <a:ext cx="3272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14:cNvPr>
              <p14:cNvContentPartPr/>
              <p14:nvPr/>
            </p14:nvContentPartPr>
            <p14:xfrm>
              <a:off x="1173516" y="4933231"/>
              <a:ext cx="21240" cy="19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64876" y="4924231"/>
                <a:ext cx="388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14:cNvPr>
              <p14:cNvContentPartPr/>
              <p14:nvPr/>
            </p14:nvContentPartPr>
            <p14:xfrm>
              <a:off x="1233276" y="4978951"/>
              <a:ext cx="132120" cy="12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24276" y="4969951"/>
                <a:ext cx="1497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14:cNvPr>
              <p14:cNvContentPartPr/>
              <p14:nvPr/>
            </p14:nvContentPartPr>
            <p14:xfrm>
              <a:off x="1427316" y="4967791"/>
              <a:ext cx="15696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18676" y="4958791"/>
                <a:ext cx="174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14:cNvPr>
              <p14:cNvContentPartPr/>
              <p14:nvPr/>
            </p14:nvContentPartPr>
            <p14:xfrm>
              <a:off x="1756356" y="4823431"/>
              <a:ext cx="1494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47716" y="4814791"/>
                <a:ext cx="1670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14:cNvPr>
              <p14:cNvContentPartPr/>
              <p14:nvPr/>
            </p14:nvContentPartPr>
            <p14:xfrm>
              <a:off x="1794876" y="4926031"/>
              <a:ext cx="149400" cy="19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86236" y="4917391"/>
                <a:ext cx="167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14:cNvPr>
              <p14:cNvContentPartPr/>
              <p14:nvPr/>
            </p14:nvContentPartPr>
            <p14:xfrm>
              <a:off x="2117436" y="4622191"/>
              <a:ext cx="190440" cy="62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08436" y="4613191"/>
                <a:ext cx="208080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14:cNvPr>
              <p14:cNvContentPartPr/>
              <p14:nvPr/>
            </p14:nvContentPartPr>
            <p14:xfrm>
              <a:off x="2356116" y="5115751"/>
              <a:ext cx="109440" cy="15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47116" y="5107111"/>
                <a:ext cx="1270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14:cNvPr>
              <p14:cNvContentPartPr/>
              <p14:nvPr/>
            </p14:nvContentPartPr>
            <p14:xfrm>
              <a:off x="2484276" y="5216191"/>
              <a:ext cx="504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75636" y="5207191"/>
                <a:ext cx="22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14:cNvPr>
              <p14:cNvContentPartPr/>
              <p14:nvPr/>
            </p14:nvContentPartPr>
            <p14:xfrm>
              <a:off x="2340276" y="4995511"/>
              <a:ext cx="114120" cy="80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331276" y="4986871"/>
                <a:ext cx="131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14:cNvPr>
              <p14:cNvContentPartPr/>
              <p14:nvPr/>
            </p14:nvContentPartPr>
            <p14:xfrm>
              <a:off x="2298516" y="4517431"/>
              <a:ext cx="91800" cy="16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89516" y="4508431"/>
                <a:ext cx="1094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14:cNvPr>
              <p14:cNvContentPartPr/>
              <p14:nvPr/>
            </p14:nvContentPartPr>
            <p14:xfrm>
              <a:off x="2373396" y="4664671"/>
              <a:ext cx="10728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64756" y="4655671"/>
                <a:ext cx="1249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14:cNvPr>
              <p14:cNvContentPartPr/>
              <p14:nvPr/>
            </p14:nvContentPartPr>
            <p14:xfrm>
              <a:off x="2204196" y="4378111"/>
              <a:ext cx="145440" cy="82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95196" y="4369471"/>
                <a:ext cx="163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14:cNvPr>
              <p14:cNvContentPartPr/>
              <p14:nvPr/>
            </p14:nvContentPartPr>
            <p14:xfrm>
              <a:off x="2599476" y="4747111"/>
              <a:ext cx="28080" cy="27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90836" y="4738471"/>
                <a:ext cx="457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14:cNvPr>
              <p14:cNvContentPartPr/>
              <p14:nvPr/>
            </p14:nvContentPartPr>
            <p14:xfrm>
              <a:off x="2593356" y="4752871"/>
              <a:ext cx="184680" cy="1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4356" y="4744231"/>
                <a:ext cx="202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14:cNvPr>
              <p14:cNvContentPartPr/>
              <p14:nvPr/>
            </p14:nvContentPartPr>
            <p14:xfrm>
              <a:off x="2592636" y="4874911"/>
              <a:ext cx="159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3636" y="4865911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14:cNvPr>
              <p14:cNvContentPartPr/>
              <p14:nvPr/>
            </p14:nvContentPartPr>
            <p14:xfrm>
              <a:off x="2574636" y="4593751"/>
              <a:ext cx="203400" cy="10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5636" y="4584751"/>
                <a:ext cx="22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14:cNvPr>
              <p14:cNvContentPartPr/>
              <p14:nvPr/>
            </p14:nvContentPartPr>
            <p14:xfrm>
              <a:off x="2885316" y="4923511"/>
              <a:ext cx="31320" cy="30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76676" y="4914511"/>
                <a:ext cx="48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14:cNvPr>
              <p14:cNvContentPartPr/>
              <p14:nvPr/>
            </p14:nvContentPartPr>
            <p14:xfrm>
              <a:off x="2993676" y="4674751"/>
              <a:ext cx="414720" cy="362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5036" y="4666111"/>
                <a:ext cx="432360" cy="380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46457547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14:cNvPr>
              <p14:cNvContentPartPr/>
              <p14:nvPr/>
            </p14:nvContentPartPr>
            <p14:xfrm>
              <a:off x="4072596" y="3982831"/>
              <a:ext cx="289440" cy="300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63967" y="3974191"/>
                <a:ext cx="307058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14:cNvPr>
              <p14:cNvContentPartPr/>
              <p14:nvPr/>
            </p14:nvContentPartPr>
            <p14:xfrm>
              <a:off x="789036" y="4667551"/>
              <a:ext cx="309600" cy="37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036" y="4658551"/>
                <a:ext cx="3272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14:cNvPr>
              <p14:cNvContentPartPr/>
              <p14:nvPr/>
            </p14:nvContentPartPr>
            <p14:xfrm>
              <a:off x="1173516" y="4933231"/>
              <a:ext cx="21240" cy="19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64876" y="4924231"/>
                <a:ext cx="388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14:cNvPr>
              <p14:cNvContentPartPr/>
              <p14:nvPr/>
            </p14:nvContentPartPr>
            <p14:xfrm>
              <a:off x="1233276" y="4978951"/>
              <a:ext cx="132120" cy="12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24276" y="4969951"/>
                <a:ext cx="1497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14:cNvPr>
              <p14:cNvContentPartPr/>
              <p14:nvPr/>
            </p14:nvContentPartPr>
            <p14:xfrm>
              <a:off x="1427316" y="4967791"/>
              <a:ext cx="15696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18676" y="4958791"/>
                <a:ext cx="174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14:cNvPr>
              <p14:cNvContentPartPr/>
              <p14:nvPr/>
            </p14:nvContentPartPr>
            <p14:xfrm>
              <a:off x="1756356" y="4823431"/>
              <a:ext cx="1494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47716" y="4814791"/>
                <a:ext cx="1670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14:cNvPr>
              <p14:cNvContentPartPr/>
              <p14:nvPr/>
            </p14:nvContentPartPr>
            <p14:xfrm>
              <a:off x="1794876" y="4926031"/>
              <a:ext cx="149400" cy="19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86236" y="4917391"/>
                <a:ext cx="167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14:cNvPr>
              <p14:cNvContentPartPr/>
              <p14:nvPr/>
            </p14:nvContentPartPr>
            <p14:xfrm>
              <a:off x="2117436" y="4622191"/>
              <a:ext cx="190440" cy="62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08436" y="4613191"/>
                <a:ext cx="208080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14:cNvPr>
              <p14:cNvContentPartPr/>
              <p14:nvPr/>
            </p14:nvContentPartPr>
            <p14:xfrm>
              <a:off x="2356116" y="5115751"/>
              <a:ext cx="109440" cy="15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47116" y="5107111"/>
                <a:ext cx="1270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14:cNvPr>
              <p14:cNvContentPartPr/>
              <p14:nvPr/>
            </p14:nvContentPartPr>
            <p14:xfrm>
              <a:off x="2484276" y="5216191"/>
              <a:ext cx="504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75636" y="5207191"/>
                <a:ext cx="22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14:cNvPr>
              <p14:cNvContentPartPr/>
              <p14:nvPr/>
            </p14:nvContentPartPr>
            <p14:xfrm>
              <a:off x="2340276" y="4995511"/>
              <a:ext cx="114120" cy="80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331276" y="4986871"/>
                <a:ext cx="131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14:cNvPr>
              <p14:cNvContentPartPr/>
              <p14:nvPr/>
            </p14:nvContentPartPr>
            <p14:xfrm>
              <a:off x="2298516" y="4517431"/>
              <a:ext cx="91800" cy="16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89516" y="4508431"/>
                <a:ext cx="1094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14:cNvPr>
              <p14:cNvContentPartPr/>
              <p14:nvPr/>
            </p14:nvContentPartPr>
            <p14:xfrm>
              <a:off x="2373396" y="4664671"/>
              <a:ext cx="10728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64756" y="4655671"/>
                <a:ext cx="1249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14:cNvPr>
              <p14:cNvContentPartPr/>
              <p14:nvPr/>
            </p14:nvContentPartPr>
            <p14:xfrm>
              <a:off x="2204196" y="4378111"/>
              <a:ext cx="145440" cy="82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95196" y="4369471"/>
                <a:ext cx="163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14:cNvPr>
              <p14:cNvContentPartPr/>
              <p14:nvPr/>
            </p14:nvContentPartPr>
            <p14:xfrm>
              <a:off x="2599476" y="4747111"/>
              <a:ext cx="28080" cy="27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90836" y="4738471"/>
                <a:ext cx="457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14:cNvPr>
              <p14:cNvContentPartPr/>
              <p14:nvPr/>
            </p14:nvContentPartPr>
            <p14:xfrm>
              <a:off x="2593356" y="4752871"/>
              <a:ext cx="184680" cy="1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4356" y="4744231"/>
                <a:ext cx="202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14:cNvPr>
              <p14:cNvContentPartPr/>
              <p14:nvPr/>
            </p14:nvContentPartPr>
            <p14:xfrm>
              <a:off x="2592636" y="4874911"/>
              <a:ext cx="159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3636" y="4865911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14:cNvPr>
              <p14:cNvContentPartPr/>
              <p14:nvPr/>
            </p14:nvContentPartPr>
            <p14:xfrm>
              <a:off x="2574636" y="4593751"/>
              <a:ext cx="203400" cy="10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5636" y="4584751"/>
                <a:ext cx="22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14:cNvPr>
              <p14:cNvContentPartPr/>
              <p14:nvPr/>
            </p14:nvContentPartPr>
            <p14:xfrm>
              <a:off x="2885316" y="4923511"/>
              <a:ext cx="31320" cy="30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76676" y="4914511"/>
                <a:ext cx="48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14:cNvPr>
              <p14:cNvContentPartPr/>
              <p14:nvPr/>
            </p14:nvContentPartPr>
            <p14:xfrm>
              <a:off x="2993676" y="4674751"/>
              <a:ext cx="414720" cy="362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5036" y="4666111"/>
                <a:ext cx="4323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14:cNvPr>
              <p14:cNvContentPartPr/>
              <p14:nvPr/>
            </p14:nvContentPartPr>
            <p14:xfrm>
              <a:off x="3735636" y="4863031"/>
              <a:ext cx="17388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26636" y="4854031"/>
                <a:ext cx="191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14:cNvPr>
              <p14:cNvContentPartPr/>
              <p14:nvPr/>
            </p14:nvContentPartPr>
            <p14:xfrm>
              <a:off x="3769476" y="4946911"/>
              <a:ext cx="123120" cy="2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0836" y="4938271"/>
                <a:ext cx="140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14:cNvPr>
              <p14:cNvContentPartPr/>
              <p14:nvPr/>
            </p14:nvContentPartPr>
            <p14:xfrm>
              <a:off x="4100316" y="4585111"/>
              <a:ext cx="142560" cy="59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91676" y="4576111"/>
                <a:ext cx="16020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14:cNvPr>
              <p14:cNvContentPartPr/>
              <p14:nvPr/>
            </p14:nvContentPartPr>
            <p14:xfrm>
              <a:off x="4975836" y="4635871"/>
              <a:ext cx="239760" cy="38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6836" y="4627231"/>
                <a:ext cx="2574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14:cNvPr>
              <p14:cNvContentPartPr/>
              <p14:nvPr/>
            </p14:nvContentPartPr>
            <p14:xfrm>
              <a:off x="5282196" y="4830631"/>
              <a:ext cx="128520" cy="192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3196" y="4821648"/>
                <a:ext cx="146160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14:cNvPr>
              <p14:cNvContentPartPr/>
              <p14:nvPr/>
            </p14:nvContentPartPr>
            <p14:xfrm>
              <a:off x="4699716" y="4708231"/>
              <a:ext cx="195840" cy="361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90716" y="4699582"/>
                <a:ext cx="213480" cy="379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14:cNvPr>
              <p14:cNvContentPartPr/>
              <p14:nvPr/>
            </p14:nvContentPartPr>
            <p14:xfrm>
              <a:off x="4355556" y="4478191"/>
              <a:ext cx="254160" cy="205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46916" y="4469191"/>
                <a:ext cx="2718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14:cNvPr>
              <p14:cNvContentPartPr/>
              <p14:nvPr/>
            </p14:nvContentPartPr>
            <p14:xfrm>
              <a:off x="4360596" y="5031511"/>
              <a:ext cx="113040" cy="183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51625" y="5022854"/>
                <a:ext cx="130624" cy="20163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76501971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14:cNvPr>
              <p14:cNvContentPartPr/>
              <p14:nvPr/>
            </p14:nvContentPartPr>
            <p14:xfrm>
              <a:off x="4072596" y="3982831"/>
              <a:ext cx="289440" cy="300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63967" y="3974191"/>
                <a:ext cx="307058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14:cNvPr>
              <p14:cNvContentPartPr/>
              <p14:nvPr/>
            </p14:nvContentPartPr>
            <p14:xfrm>
              <a:off x="789036" y="4667551"/>
              <a:ext cx="309600" cy="37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036" y="4658551"/>
                <a:ext cx="3272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14:cNvPr>
              <p14:cNvContentPartPr/>
              <p14:nvPr/>
            </p14:nvContentPartPr>
            <p14:xfrm>
              <a:off x="1173516" y="4933231"/>
              <a:ext cx="21240" cy="19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64876" y="4924231"/>
                <a:ext cx="388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14:cNvPr>
              <p14:cNvContentPartPr/>
              <p14:nvPr/>
            </p14:nvContentPartPr>
            <p14:xfrm>
              <a:off x="1233276" y="4978951"/>
              <a:ext cx="132120" cy="12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24276" y="4969951"/>
                <a:ext cx="1497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14:cNvPr>
              <p14:cNvContentPartPr/>
              <p14:nvPr/>
            </p14:nvContentPartPr>
            <p14:xfrm>
              <a:off x="1427316" y="4967791"/>
              <a:ext cx="15696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18676" y="4958791"/>
                <a:ext cx="174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14:cNvPr>
              <p14:cNvContentPartPr/>
              <p14:nvPr/>
            </p14:nvContentPartPr>
            <p14:xfrm>
              <a:off x="1756356" y="4823431"/>
              <a:ext cx="1494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47716" y="4814791"/>
                <a:ext cx="1670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14:cNvPr>
              <p14:cNvContentPartPr/>
              <p14:nvPr/>
            </p14:nvContentPartPr>
            <p14:xfrm>
              <a:off x="1794876" y="4926031"/>
              <a:ext cx="149400" cy="19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86236" y="4917391"/>
                <a:ext cx="167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14:cNvPr>
              <p14:cNvContentPartPr/>
              <p14:nvPr/>
            </p14:nvContentPartPr>
            <p14:xfrm>
              <a:off x="2117436" y="4622191"/>
              <a:ext cx="190440" cy="62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08436" y="4613191"/>
                <a:ext cx="208080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14:cNvPr>
              <p14:cNvContentPartPr/>
              <p14:nvPr/>
            </p14:nvContentPartPr>
            <p14:xfrm>
              <a:off x="2356116" y="5115751"/>
              <a:ext cx="109440" cy="15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47116" y="5107111"/>
                <a:ext cx="1270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14:cNvPr>
              <p14:cNvContentPartPr/>
              <p14:nvPr/>
            </p14:nvContentPartPr>
            <p14:xfrm>
              <a:off x="2484276" y="5216191"/>
              <a:ext cx="504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75636" y="5207191"/>
                <a:ext cx="22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14:cNvPr>
              <p14:cNvContentPartPr/>
              <p14:nvPr/>
            </p14:nvContentPartPr>
            <p14:xfrm>
              <a:off x="2340276" y="4995511"/>
              <a:ext cx="114120" cy="80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331276" y="4986871"/>
                <a:ext cx="131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14:cNvPr>
              <p14:cNvContentPartPr/>
              <p14:nvPr/>
            </p14:nvContentPartPr>
            <p14:xfrm>
              <a:off x="2298516" y="4517431"/>
              <a:ext cx="91800" cy="16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89516" y="4508431"/>
                <a:ext cx="1094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14:cNvPr>
              <p14:cNvContentPartPr/>
              <p14:nvPr/>
            </p14:nvContentPartPr>
            <p14:xfrm>
              <a:off x="2373396" y="4664671"/>
              <a:ext cx="10728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64756" y="4655671"/>
                <a:ext cx="1249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14:cNvPr>
              <p14:cNvContentPartPr/>
              <p14:nvPr/>
            </p14:nvContentPartPr>
            <p14:xfrm>
              <a:off x="2204196" y="4378111"/>
              <a:ext cx="145440" cy="82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95196" y="4369471"/>
                <a:ext cx="163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14:cNvPr>
              <p14:cNvContentPartPr/>
              <p14:nvPr/>
            </p14:nvContentPartPr>
            <p14:xfrm>
              <a:off x="2599476" y="4747111"/>
              <a:ext cx="28080" cy="27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90836" y="4738471"/>
                <a:ext cx="457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14:cNvPr>
              <p14:cNvContentPartPr/>
              <p14:nvPr/>
            </p14:nvContentPartPr>
            <p14:xfrm>
              <a:off x="2593356" y="4752871"/>
              <a:ext cx="184680" cy="1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4356" y="4744231"/>
                <a:ext cx="202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14:cNvPr>
              <p14:cNvContentPartPr/>
              <p14:nvPr/>
            </p14:nvContentPartPr>
            <p14:xfrm>
              <a:off x="2592636" y="4874911"/>
              <a:ext cx="159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3636" y="4865911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14:cNvPr>
              <p14:cNvContentPartPr/>
              <p14:nvPr/>
            </p14:nvContentPartPr>
            <p14:xfrm>
              <a:off x="2574636" y="4593751"/>
              <a:ext cx="203400" cy="10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5636" y="4584751"/>
                <a:ext cx="22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14:cNvPr>
              <p14:cNvContentPartPr/>
              <p14:nvPr/>
            </p14:nvContentPartPr>
            <p14:xfrm>
              <a:off x="2885316" y="4923511"/>
              <a:ext cx="31320" cy="30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76676" y="4914511"/>
                <a:ext cx="48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14:cNvPr>
              <p14:cNvContentPartPr/>
              <p14:nvPr/>
            </p14:nvContentPartPr>
            <p14:xfrm>
              <a:off x="2993676" y="4674751"/>
              <a:ext cx="414720" cy="362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5036" y="4666111"/>
                <a:ext cx="4323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14:cNvPr>
              <p14:cNvContentPartPr/>
              <p14:nvPr/>
            </p14:nvContentPartPr>
            <p14:xfrm>
              <a:off x="3735636" y="4863031"/>
              <a:ext cx="17388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26636" y="4854031"/>
                <a:ext cx="191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14:cNvPr>
              <p14:cNvContentPartPr/>
              <p14:nvPr/>
            </p14:nvContentPartPr>
            <p14:xfrm>
              <a:off x="3769476" y="4946911"/>
              <a:ext cx="123120" cy="2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0836" y="4938271"/>
                <a:ext cx="140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14:cNvPr>
              <p14:cNvContentPartPr/>
              <p14:nvPr/>
            </p14:nvContentPartPr>
            <p14:xfrm>
              <a:off x="4100316" y="4585111"/>
              <a:ext cx="142560" cy="59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91676" y="4576111"/>
                <a:ext cx="16020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14:cNvPr>
              <p14:cNvContentPartPr/>
              <p14:nvPr/>
            </p14:nvContentPartPr>
            <p14:xfrm>
              <a:off x="4975836" y="4635871"/>
              <a:ext cx="239760" cy="38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6836" y="4627231"/>
                <a:ext cx="2574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14:cNvPr>
              <p14:cNvContentPartPr/>
              <p14:nvPr/>
            </p14:nvContentPartPr>
            <p14:xfrm>
              <a:off x="5282196" y="4830631"/>
              <a:ext cx="128520" cy="192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3196" y="4821648"/>
                <a:ext cx="146160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14:cNvPr>
              <p14:cNvContentPartPr/>
              <p14:nvPr/>
            </p14:nvContentPartPr>
            <p14:xfrm>
              <a:off x="4699716" y="4708231"/>
              <a:ext cx="195840" cy="361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90716" y="4699582"/>
                <a:ext cx="213480" cy="379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14:cNvPr>
              <p14:cNvContentPartPr/>
              <p14:nvPr/>
            </p14:nvContentPartPr>
            <p14:xfrm>
              <a:off x="4355556" y="4478191"/>
              <a:ext cx="254160" cy="205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46916" y="4469191"/>
                <a:ext cx="2718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14:cNvPr>
              <p14:cNvContentPartPr/>
              <p14:nvPr/>
            </p14:nvContentPartPr>
            <p14:xfrm>
              <a:off x="4360596" y="5031511"/>
              <a:ext cx="113040" cy="183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51625" y="5022854"/>
                <a:ext cx="130624" cy="201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4C7192-BDB4-41B8-8A26-6F2DB0F99141}"/>
                  </a:ext>
                </a:extLst>
              </p14:cNvPr>
              <p14:cNvContentPartPr/>
              <p14:nvPr/>
            </p14:nvContentPartPr>
            <p14:xfrm>
              <a:off x="5630316" y="4835671"/>
              <a:ext cx="164880" cy="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4C7192-BDB4-41B8-8A26-6F2DB0F991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21316" y="4827031"/>
                <a:ext cx="182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EBFC3A-6752-4274-A8F1-3306915B09F5}"/>
                  </a:ext>
                </a:extLst>
              </p14:cNvPr>
              <p14:cNvContentPartPr/>
              <p14:nvPr/>
            </p14:nvContentPartPr>
            <p14:xfrm>
              <a:off x="5592516" y="4908031"/>
              <a:ext cx="2577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EBFC3A-6752-4274-A8F1-3306915B09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83876" y="4899391"/>
                <a:ext cx="275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3F10FA-0DEF-4FC8-995D-D232A1363385}"/>
                  </a:ext>
                </a:extLst>
              </p14:cNvPr>
              <p14:cNvContentPartPr/>
              <p14:nvPr/>
            </p14:nvContentPartPr>
            <p14:xfrm>
              <a:off x="6047916" y="4873111"/>
              <a:ext cx="97560" cy="2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3F10FA-0DEF-4FC8-995D-D232A13633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8916" y="4864471"/>
                <a:ext cx="115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ADECFA3-3616-45A5-B89C-C60C54AA39E0}"/>
                  </a:ext>
                </a:extLst>
              </p14:cNvPr>
              <p14:cNvContentPartPr/>
              <p14:nvPr/>
            </p14:nvContentPartPr>
            <p14:xfrm>
              <a:off x="6223236" y="4643071"/>
              <a:ext cx="213840" cy="40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ADECFA3-3616-45A5-B89C-C60C54AA39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14236" y="4634431"/>
                <a:ext cx="23148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49F66BC-3BE4-4A57-8FEC-EFF43B3A19D0}"/>
                  </a:ext>
                </a:extLst>
              </p14:cNvPr>
              <p14:cNvContentPartPr/>
              <p14:nvPr/>
            </p14:nvContentPartPr>
            <p14:xfrm>
              <a:off x="6519516" y="4330951"/>
              <a:ext cx="1128600" cy="824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49F66BC-3BE4-4A57-8FEC-EFF43B3A19D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0516" y="4322311"/>
                <a:ext cx="1146240" cy="84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20255098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14:cNvPr>
              <p14:cNvContentPartPr/>
              <p14:nvPr/>
            </p14:nvContentPartPr>
            <p14:xfrm>
              <a:off x="1851036" y="282391"/>
              <a:ext cx="2665080" cy="8593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7984988-9741-4E91-9EF5-CD9339CD7256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842396" y="273391"/>
                <a:ext cx="2682720" cy="87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14:cNvPr>
              <p14:cNvContentPartPr/>
              <p14:nvPr/>
            </p14:nvContentPartPr>
            <p14:xfrm>
              <a:off x="1249116" y="1477231"/>
              <a:ext cx="2321640" cy="21441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C1A2F028-980C-40A8-A9FC-94F8C79E5E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40476" y="1468231"/>
                <a:ext cx="2339280" cy="216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14:cNvPr>
              <p14:cNvContentPartPr/>
              <p14:nvPr/>
            </p14:nvContentPartPr>
            <p14:xfrm>
              <a:off x="600036" y="1210111"/>
              <a:ext cx="1920240" cy="121248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3A21CB0F-9F3F-45F5-AA9B-BC26519E23A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91036" y="1201114"/>
                <a:ext cx="1937880" cy="12301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14:cNvPr>
              <p14:cNvContentPartPr/>
              <p14:nvPr/>
            </p14:nvContentPartPr>
            <p14:xfrm>
              <a:off x="5198316" y="1151791"/>
              <a:ext cx="3079800" cy="23882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D2FE1B00-3E4D-4961-AE5B-97F0D39A406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189316" y="1143151"/>
                <a:ext cx="3097440" cy="2405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14:cNvPr>
              <p14:cNvContentPartPr/>
              <p14:nvPr/>
            </p14:nvContentPartPr>
            <p14:xfrm>
              <a:off x="5274636" y="930751"/>
              <a:ext cx="2257200" cy="8150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7934AC87-E837-4667-A0CE-CB0A27D8552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265636" y="922111"/>
                <a:ext cx="2274840" cy="83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14:cNvPr>
              <p14:cNvContentPartPr/>
              <p14:nvPr/>
            </p14:nvContentPartPr>
            <p14:xfrm>
              <a:off x="513276" y="3875551"/>
              <a:ext cx="1111320" cy="4557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116D2D7-78B2-4336-8E08-8C7DBFBC6B0F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04279" y="3866911"/>
                <a:ext cx="1128954" cy="47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14:cNvPr>
              <p14:cNvContentPartPr/>
              <p14:nvPr/>
            </p14:nvContentPartPr>
            <p14:xfrm>
              <a:off x="2176476" y="3817951"/>
              <a:ext cx="483120" cy="435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1E603CC-DCCE-43F8-9366-B7E9FD00E05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167476" y="3808958"/>
                <a:ext cx="500760" cy="453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14:cNvPr>
              <p14:cNvContentPartPr/>
              <p14:nvPr/>
            </p14:nvContentPartPr>
            <p14:xfrm>
              <a:off x="2800716" y="4110631"/>
              <a:ext cx="127080" cy="147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444723A-4B93-4874-8264-86A0B5BD30A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792076" y="4101631"/>
                <a:ext cx="14472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14:cNvPr>
              <p14:cNvContentPartPr/>
              <p14:nvPr/>
            </p14:nvContentPartPr>
            <p14:xfrm>
              <a:off x="3028956" y="3819391"/>
              <a:ext cx="648720" cy="3805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814554B-40B5-425A-AD3C-747D7E477F5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9956" y="3810391"/>
                <a:ext cx="666360" cy="39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14:cNvPr>
              <p14:cNvContentPartPr/>
              <p14:nvPr/>
            </p14:nvContentPartPr>
            <p14:xfrm>
              <a:off x="4072596" y="3982831"/>
              <a:ext cx="289440" cy="3002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7082A72-CBC6-4018-BFFE-1CEEDE860EB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063967" y="3974191"/>
                <a:ext cx="307058" cy="31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14:cNvPr>
              <p14:cNvContentPartPr/>
              <p14:nvPr/>
            </p14:nvContentPartPr>
            <p14:xfrm>
              <a:off x="789036" y="4667551"/>
              <a:ext cx="309600" cy="3772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ADF91572-E9D7-4B37-9190-B77329C55E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80036" y="4658551"/>
                <a:ext cx="327240" cy="39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14:cNvPr>
              <p14:cNvContentPartPr/>
              <p14:nvPr/>
            </p14:nvContentPartPr>
            <p14:xfrm>
              <a:off x="1173516" y="4933231"/>
              <a:ext cx="21240" cy="198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A55702F-EB3C-4B59-B2D2-3B65454E43C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64876" y="4924231"/>
                <a:ext cx="3888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14:cNvPr>
              <p14:cNvContentPartPr/>
              <p14:nvPr/>
            </p14:nvContentPartPr>
            <p14:xfrm>
              <a:off x="1233276" y="4978951"/>
              <a:ext cx="132120" cy="1209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EEDFA40-2CF7-494D-9BD1-75E44FB4E3B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224276" y="4969951"/>
                <a:ext cx="149760" cy="13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14:cNvPr>
              <p14:cNvContentPartPr/>
              <p14:nvPr/>
            </p14:nvContentPartPr>
            <p14:xfrm>
              <a:off x="1427316" y="4967791"/>
              <a:ext cx="156960" cy="1656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481457BA-BC9A-4C64-96D5-73E1F09405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18676" y="4958791"/>
                <a:ext cx="174600" cy="183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14:cNvPr>
              <p14:cNvContentPartPr/>
              <p14:nvPr/>
            </p14:nvContentPartPr>
            <p14:xfrm>
              <a:off x="1756356" y="4823431"/>
              <a:ext cx="149400" cy="11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5BE02AA9-FE7A-4FEB-AF86-6D3C4BC1228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747716" y="4814791"/>
                <a:ext cx="1670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14:cNvPr>
              <p14:cNvContentPartPr/>
              <p14:nvPr/>
            </p14:nvContentPartPr>
            <p14:xfrm>
              <a:off x="1794876" y="4926031"/>
              <a:ext cx="149400" cy="19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6E617AD-8A1A-47A3-A861-4F3A088B023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786236" y="4917391"/>
                <a:ext cx="167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14:cNvPr>
              <p14:cNvContentPartPr/>
              <p14:nvPr/>
            </p14:nvContentPartPr>
            <p14:xfrm>
              <a:off x="2117436" y="4622191"/>
              <a:ext cx="190440" cy="6249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899D45E3-CCC1-46B4-AC92-CD03D75FE917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108436" y="4613191"/>
                <a:ext cx="208080" cy="64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14:cNvPr>
              <p14:cNvContentPartPr/>
              <p14:nvPr/>
            </p14:nvContentPartPr>
            <p14:xfrm>
              <a:off x="2356116" y="5115751"/>
              <a:ext cx="109440" cy="1533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D29CF78-3012-416D-9C92-E098879E9A65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47116" y="5107111"/>
                <a:ext cx="127080" cy="17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14:cNvPr>
              <p14:cNvContentPartPr/>
              <p14:nvPr/>
            </p14:nvContentPartPr>
            <p14:xfrm>
              <a:off x="2484276" y="5216191"/>
              <a:ext cx="5040" cy="601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E0BFC09C-AF76-4345-8675-CFE93D160511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475636" y="5207191"/>
                <a:ext cx="22680" cy="7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14:cNvPr>
              <p14:cNvContentPartPr/>
              <p14:nvPr/>
            </p14:nvContentPartPr>
            <p14:xfrm>
              <a:off x="2340276" y="4995511"/>
              <a:ext cx="114120" cy="80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E47652BD-9016-433B-816E-A4A96153DD4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331276" y="4986871"/>
                <a:ext cx="131760" cy="9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14:cNvPr>
              <p14:cNvContentPartPr/>
              <p14:nvPr/>
            </p14:nvContentPartPr>
            <p14:xfrm>
              <a:off x="2298516" y="4517431"/>
              <a:ext cx="91800" cy="1605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5153D5D-0E08-429B-AD24-E78B70E6D1CB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89516" y="4508431"/>
                <a:ext cx="1094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14:cNvPr>
              <p14:cNvContentPartPr/>
              <p14:nvPr/>
            </p14:nvContentPartPr>
            <p14:xfrm>
              <a:off x="2373396" y="4664671"/>
              <a:ext cx="107280" cy="784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D051296-FB4D-47F3-9F2B-F3EFFD44B663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364756" y="4655671"/>
                <a:ext cx="12492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14:cNvPr>
              <p14:cNvContentPartPr/>
              <p14:nvPr/>
            </p14:nvContentPartPr>
            <p14:xfrm>
              <a:off x="2204196" y="4378111"/>
              <a:ext cx="145440" cy="8244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2718DF3-4839-4E10-9ED6-4B685703A69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195196" y="4369471"/>
                <a:ext cx="16308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14:cNvPr>
              <p14:cNvContentPartPr/>
              <p14:nvPr/>
            </p14:nvContentPartPr>
            <p14:xfrm>
              <a:off x="2599476" y="4747111"/>
              <a:ext cx="28080" cy="2779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0951AC8F-481E-4D46-A5B4-113429EF3A1F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590836" y="4738471"/>
                <a:ext cx="45720" cy="29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14:cNvPr>
              <p14:cNvContentPartPr/>
              <p14:nvPr/>
            </p14:nvContentPartPr>
            <p14:xfrm>
              <a:off x="2593356" y="4752871"/>
              <a:ext cx="184680" cy="140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5F5A5E7-D1E5-49F4-9601-F300654EE3A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584356" y="4744231"/>
                <a:ext cx="202320" cy="3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14:cNvPr>
              <p14:cNvContentPartPr/>
              <p14:nvPr/>
            </p14:nvContentPartPr>
            <p14:xfrm>
              <a:off x="2592636" y="4874911"/>
              <a:ext cx="159120" cy="18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EA04A309-00BD-4CAB-9482-F30047839D08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583636" y="4865911"/>
                <a:ext cx="1767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14:cNvPr>
              <p14:cNvContentPartPr/>
              <p14:nvPr/>
            </p14:nvContentPartPr>
            <p14:xfrm>
              <a:off x="2574636" y="4593751"/>
              <a:ext cx="203400" cy="101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76710E8-EA5E-4553-9C15-EFCECC6343A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565636" y="4584751"/>
                <a:ext cx="22104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14:cNvPr>
              <p14:cNvContentPartPr/>
              <p14:nvPr/>
            </p14:nvContentPartPr>
            <p14:xfrm>
              <a:off x="2885316" y="4923511"/>
              <a:ext cx="31320" cy="309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13481F5A-37B6-49DF-975F-AF8D5EF8358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876676" y="4914511"/>
                <a:ext cx="489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14:cNvPr>
              <p14:cNvContentPartPr/>
              <p14:nvPr/>
            </p14:nvContentPartPr>
            <p14:xfrm>
              <a:off x="2993676" y="4674751"/>
              <a:ext cx="414720" cy="3625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75900A6-8D8D-4408-9DA8-BEDFC07907CA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985036" y="4666111"/>
                <a:ext cx="432360" cy="38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14:cNvPr>
              <p14:cNvContentPartPr/>
              <p14:nvPr/>
            </p14:nvContentPartPr>
            <p14:xfrm>
              <a:off x="3735636" y="4863031"/>
              <a:ext cx="17388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99D4D556-228E-4F6C-8E0E-FD1A4B48F78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726636" y="4854031"/>
                <a:ext cx="1915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14:cNvPr>
              <p14:cNvContentPartPr/>
              <p14:nvPr/>
            </p14:nvContentPartPr>
            <p14:xfrm>
              <a:off x="3769476" y="4946911"/>
              <a:ext cx="123120" cy="22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481DAA3-F8A7-4ADD-B034-E07FCAD016C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60836" y="4938271"/>
                <a:ext cx="14076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14:cNvPr>
              <p14:cNvContentPartPr/>
              <p14:nvPr/>
            </p14:nvContentPartPr>
            <p14:xfrm>
              <a:off x="4100316" y="4585111"/>
              <a:ext cx="142560" cy="5997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0D803F99-91BB-4116-927F-D0FB416397D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091676" y="4576111"/>
                <a:ext cx="160200" cy="61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14:cNvPr>
              <p14:cNvContentPartPr/>
              <p14:nvPr/>
            </p14:nvContentPartPr>
            <p14:xfrm>
              <a:off x="4975836" y="4635871"/>
              <a:ext cx="239760" cy="3808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AE88B115-75DE-4DBD-87A7-6B50A7B08E9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6836" y="4627231"/>
                <a:ext cx="257400" cy="39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14:cNvPr>
              <p14:cNvContentPartPr/>
              <p14:nvPr/>
            </p14:nvContentPartPr>
            <p14:xfrm>
              <a:off x="5282196" y="4830631"/>
              <a:ext cx="128520" cy="1929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3E75E86-C2A5-4E8E-8EF3-E9278AFB559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3196" y="4821648"/>
                <a:ext cx="146160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14:cNvPr>
              <p14:cNvContentPartPr/>
              <p14:nvPr/>
            </p14:nvContentPartPr>
            <p14:xfrm>
              <a:off x="4699716" y="4708231"/>
              <a:ext cx="195840" cy="3618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861D1911-E893-488D-8C84-DBD79C14F1D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690716" y="4699582"/>
                <a:ext cx="213480" cy="379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14:cNvPr>
              <p14:cNvContentPartPr/>
              <p14:nvPr/>
            </p14:nvContentPartPr>
            <p14:xfrm>
              <a:off x="4355556" y="4478191"/>
              <a:ext cx="254160" cy="2052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BD2C905-7C07-4DD4-89C4-724E085EA9F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346916" y="4469191"/>
                <a:ext cx="271800" cy="22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14:cNvPr>
              <p14:cNvContentPartPr/>
              <p14:nvPr/>
            </p14:nvContentPartPr>
            <p14:xfrm>
              <a:off x="4360596" y="5031511"/>
              <a:ext cx="113040" cy="183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78F2431-D17D-4946-AE4C-F14EBF4752B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351625" y="5022854"/>
                <a:ext cx="130624" cy="20163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464C7192-BDB4-41B8-8A26-6F2DB0F99141}"/>
                  </a:ext>
                </a:extLst>
              </p14:cNvPr>
              <p14:cNvContentPartPr/>
              <p14:nvPr/>
            </p14:nvContentPartPr>
            <p14:xfrm>
              <a:off x="5630316" y="4835671"/>
              <a:ext cx="164880" cy="90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464C7192-BDB4-41B8-8A26-6F2DB0F99141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621316" y="4827031"/>
                <a:ext cx="18252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EBFC3A-6752-4274-A8F1-3306915B09F5}"/>
                  </a:ext>
                </a:extLst>
              </p14:cNvPr>
              <p14:cNvContentPartPr/>
              <p14:nvPr/>
            </p14:nvContentPartPr>
            <p14:xfrm>
              <a:off x="5592516" y="4908031"/>
              <a:ext cx="257760" cy="334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EBFC3A-6752-4274-A8F1-3306915B09F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83876" y="4899391"/>
                <a:ext cx="27540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3F10FA-0DEF-4FC8-995D-D232A1363385}"/>
                  </a:ext>
                </a:extLst>
              </p14:cNvPr>
              <p14:cNvContentPartPr/>
              <p14:nvPr/>
            </p14:nvContentPartPr>
            <p14:xfrm>
              <a:off x="6047916" y="4873111"/>
              <a:ext cx="97560" cy="22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3F10FA-0DEF-4FC8-995D-D232A1363385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038916" y="4864471"/>
                <a:ext cx="11520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FADECFA3-3616-45A5-B89C-C60C54AA39E0}"/>
                  </a:ext>
                </a:extLst>
              </p14:cNvPr>
              <p14:cNvContentPartPr/>
              <p14:nvPr/>
            </p14:nvContentPartPr>
            <p14:xfrm>
              <a:off x="6223236" y="4643071"/>
              <a:ext cx="213840" cy="406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FADECFA3-3616-45A5-B89C-C60C54AA39E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14236" y="4634431"/>
                <a:ext cx="231480" cy="42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49F66BC-3BE4-4A57-8FEC-EFF43B3A19D0}"/>
                  </a:ext>
                </a:extLst>
              </p14:cNvPr>
              <p14:cNvContentPartPr/>
              <p14:nvPr/>
            </p14:nvContentPartPr>
            <p14:xfrm>
              <a:off x="6519516" y="4330951"/>
              <a:ext cx="1128600" cy="82404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49F66BC-3BE4-4A57-8FEC-EFF43B3A19D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10516" y="4322311"/>
                <a:ext cx="1146240" cy="84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B589889-85D9-48C8-B5E0-1DE2878D6214}"/>
                  </a:ext>
                </a:extLst>
              </p14:cNvPr>
              <p14:cNvContentPartPr/>
              <p14:nvPr/>
            </p14:nvContentPartPr>
            <p14:xfrm>
              <a:off x="1821876" y="5640631"/>
              <a:ext cx="243720" cy="864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B589889-85D9-48C8-B5E0-1DE2878D621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813236" y="5631631"/>
                <a:ext cx="26136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1F59427-0EF4-4761-A560-75C7732FA132}"/>
                  </a:ext>
                </a:extLst>
              </p14:cNvPr>
              <p14:cNvContentPartPr/>
              <p14:nvPr/>
            </p14:nvContentPartPr>
            <p14:xfrm>
              <a:off x="1824756" y="5744671"/>
              <a:ext cx="226440" cy="30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1F59427-0EF4-4761-A560-75C7732FA13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816116" y="5735671"/>
                <a:ext cx="244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6CD09A5-F0DB-4D66-9956-A5C0E0B98707}"/>
                  </a:ext>
                </a:extLst>
              </p14:cNvPr>
              <p14:cNvContentPartPr/>
              <p14:nvPr/>
            </p14:nvContentPartPr>
            <p14:xfrm>
              <a:off x="8020356" y="4676551"/>
              <a:ext cx="363600" cy="3506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6CD09A5-F0DB-4D66-9956-A5C0E0B98707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8011356" y="4667551"/>
                <a:ext cx="381240" cy="368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F83177E6-FF60-4499-BC4A-57DD7D600460}"/>
                  </a:ext>
                </a:extLst>
              </p14:cNvPr>
              <p14:cNvContentPartPr/>
              <p14:nvPr/>
            </p14:nvContentPartPr>
            <p14:xfrm>
              <a:off x="765996" y="5315551"/>
              <a:ext cx="767520" cy="425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F83177E6-FF60-4499-BC4A-57DD7D60046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57352" y="5306551"/>
                <a:ext cx="785168" cy="44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622E632B-35FF-483A-8621-46A6A8237D49}"/>
                  </a:ext>
                </a:extLst>
              </p14:cNvPr>
              <p14:cNvContentPartPr/>
              <p14:nvPr/>
            </p14:nvContentPartPr>
            <p14:xfrm>
              <a:off x="2323716" y="5664031"/>
              <a:ext cx="156960" cy="212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622E632B-35FF-483A-8621-46A6A8237D49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2314716" y="5655391"/>
                <a:ext cx="1746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A9F5F102-BF20-4AE8-A718-8D63CA540130}"/>
                  </a:ext>
                </a:extLst>
              </p14:cNvPr>
              <p14:cNvContentPartPr/>
              <p14:nvPr/>
            </p14:nvContentPartPr>
            <p14:xfrm>
              <a:off x="2608476" y="5450551"/>
              <a:ext cx="37080" cy="1623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A9F5F102-BF20-4AE8-A718-8D63CA54013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2599836" y="5441551"/>
                <a:ext cx="54720" cy="18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6F0B50DC-C793-402B-9D8B-5ED37842EC02}"/>
                  </a:ext>
                </a:extLst>
              </p14:cNvPr>
              <p14:cNvContentPartPr/>
              <p14:nvPr/>
            </p14:nvContentPartPr>
            <p14:xfrm>
              <a:off x="2527476" y="5623711"/>
              <a:ext cx="189000" cy="115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6F0B50DC-C793-402B-9D8B-5ED37842EC02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2518476" y="5615071"/>
                <a:ext cx="20664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6049755-4B28-43EA-93CD-1F05365E9BA8}"/>
                  </a:ext>
                </a:extLst>
              </p14:cNvPr>
              <p14:cNvContentPartPr/>
              <p14:nvPr/>
            </p14:nvContentPartPr>
            <p14:xfrm>
              <a:off x="2574636" y="5723791"/>
              <a:ext cx="141840" cy="1749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6049755-4B28-43EA-93CD-1F05365E9BA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565636" y="5714791"/>
                <a:ext cx="159480" cy="19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15E2F50F-9DD8-4D0E-801E-BCDF8477408E}"/>
                  </a:ext>
                </a:extLst>
              </p14:cNvPr>
              <p14:cNvContentPartPr/>
              <p14:nvPr/>
            </p14:nvContentPartPr>
            <p14:xfrm>
              <a:off x="2863356" y="5507431"/>
              <a:ext cx="12600" cy="31788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15E2F50F-9DD8-4D0E-801E-BCDF847740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854356" y="5498431"/>
                <a:ext cx="3024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CDF51B9D-A6A6-4491-B430-48252D96F501}"/>
                  </a:ext>
                </a:extLst>
              </p14:cNvPr>
              <p14:cNvContentPartPr/>
              <p14:nvPr/>
            </p14:nvContentPartPr>
            <p14:xfrm>
              <a:off x="2855796" y="5551711"/>
              <a:ext cx="170640" cy="2523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CDF51B9D-A6A6-4491-B430-48252D96F50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847156" y="5543071"/>
                <a:ext cx="188280" cy="27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A4048D0E-FC6C-4A03-B3E4-9A42F0B27AC3}"/>
                  </a:ext>
                </a:extLst>
              </p14:cNvPr>
              <p14:cNvContentPartPr/>
              <p14:nvPr/>
            </p14:nvContentPartPr>
            <p14:xfrm>
              <a:off x="3862356" y="5665471"/>
              <a:ext cx="201600" cy="2700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A4048D0E-FC6C-4A03-B3E4-9A42F0B27AC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853716" y="5656831"/>
                <a:ext cx="21924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84F48C-0773-46E5-8ADE-365ABF1AB53E}"/>
                  </a:ext>
                </a:extLst>
              </p14:cNvPr>
              <p14:cNvContentPartPr/>
              <p14:nvPr/>
            </p14:nvContentPartPr>
            <p14:xfrm>
              <a:off x="4274196" y="5400511"/>
              <a:ext cx="571320" cy="5551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84F48C-0773-46E5-8ADE-365ABF1AB53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265551" y="5391871"/>
                <a:ext cx="588971" cy="57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3AE28A55-BBBA-456E-8AAA-8660FCBBA05E}"/>
                  </a:ext>
                </a:extLst>
              </p14:cNvPr>
              <p14:cNvContentPartPr/>
              <p14:nvPr/>
            </p14:nvContentPartPr>
            <p14:xfrm>
              <a:off x="3155316" y="5374951"/>
              <a:ext cx="537480" cy="50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3AE28A55-BBBA-456E-8AAA-8660FCBBA05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146316" y="5365951"/>
                <a:ext cx="555120" cy="52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3703553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14:cNvPr>
              <p14:cNvContentPartPr/>
              <p14:nvPr/>
            </p14:nvContentPartPr>
            <p14:xfrm>
              <a:off x="7851000" y="100960"/>
              <a:ext cx="751680" cy="36612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C04704A0-63DD-4284-8813-E86883504B4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33000" y="83320"/>
                <a:ext cx="787320" cy="40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14:cNvPr>
              <p14:cNvContentPartPr/>
              <p14:nvPr/>
            </p14:nvContentPartPr>
            <p14:xfrm>
              <a:off x="558480" y="111400"/>
              <a:ext cx="2275920" cy="65232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40667463-1C3A-4DEE-BA81-7F2C3F293BE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40840" y="93760"/>
                <a:ext cx="2311560" cy="68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0E44C6E-AE8E-45B3-8DFF-04CEAB5AF04E}"/>
                  </a:ext>
                </a:extLst>
              </p14:cNvPr>
              <p14:cNvContentPartPr/>
              <p14:nvPr/>
            </p14:nvContentPartPr>
            <p14:xfrm>
              <a:off x="274080" y="784600"/>
              <a:ext cx="1721520" cy="74088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0E44C6E-AE8E-45B3-8DFF-04CEAB5AF04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56080" y="766600"/>
                <a:ext cx="1757160" cy="77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EDE9AA59-BE0F-4856-824B-5F65B92407E4}"/>
                  </a:ext>
                </a:extLst>
              </p14:cNvPr>
              <p14:cNvContentPartPr/>
              <p14:nvPr/>
            </p14:nvContentPartPr>
            <p14:xfrm>
              <a:off x="2319600" y="809080"/>
              <a:ext cx="836280" cy="42444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EDE9AA59-BE0F-4856-824B-5F65B92407E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01600" y="791440"/>
                <a:ext cx="871920" cy="46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6F5E220-5472-4FDF-B518-52BD6F2D14B5}"/>
                  </a:ext>
                </a:extLst>
              </p14:cNvPr>
              <p14:cNvContentPartPr/>
              <p14:nvPr/>
            </p14:nvContentPartPr>
            <p14:xfrm>
              <a:off x="2155800" y="1005280"/>
              <a:ext cx="18360" cy="3384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6F5E220-5472-4FDF-B518-52BD6F2D14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138160" y="987640"/>
                <a:ext cx="54000" cy="69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D3AAF108-EB24-4E3F-82BA-292C3E1EA917}"/>
                  </a:ext>
                </a:extLst>
              </p14:cNvPr>
              <p14:cNvContentPartPr/>
              <p14:nvPr/>
            </p14:nvContentPartPr>
            <p14:xfrm>
              <a:off x="2139960" y="1168360"/>
              <a:ext cx="14040" cy="180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D3AAF108-EB24-4E3F-82BA-292C3E1EA917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121960" y="1150360"/>
                <a:ext cx="49680" cy="5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D1FFE880-9D75-4799-B543-97CBB4BF0C93}"/>
                  </a:ext>
                </a:extLst>
              </p14:cNvPr>
              <p14:cNvContentPartPr/>
              <p14:nvPr/>
            </p14:nvContentPartPr>
            <p14:xfrm>
              <a:off x="814440" y="1767760"/>
              <a:ext cx="7995240" cy="2952720"/>
            </p14:xfrm>
          </p:contentPart>
        </mc:Choice>
        <mc:Fallback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D1FFE880-9D75-4799-B543-97CBB4BF0C93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96440" y="1749762"/>
                <a:ext cx="8030880" cy="29883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78D4D51-1EE7-4A9D-8AC9-E49152F80F7A}"/>
                  </a:ext>
                </a:extLst>
              </p14:cNvPr>
              <p14:cNvContentPartPr/>
              <p14:nvPr/>
            </p14:nvContentPartPr>
            <p14:xfrm>
              <a:off x="1735680" y="4833160"/>
              <a:ext cx="918720" cy="42120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78D4D51-1EE7-4A9D-8AC9-E49152F80F7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718047" y="4815175"/>
                <a:ext cx="954346" cy="456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9C96E9C-91C9-450D-9351-DC5A49071B1D}"/>
                  </a:ext>
                </a:extLst>
              </p14:cNvPr>
              <p14:cNvContentPartPr/>
              <p14:nvPr/>
            </p14:nvContentPartPr>
            <p14:xfrm>
              <a:off x="3036720" y="4867360"/>
              <a:ext cx="2376720" cy="56484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9C96E9C-91C9-450D-9351-DC5A49071B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018723" y="4849360"/>
                <a:ext cx="2412355" cy="60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1C3DC77-9D41-4E4B-810E-3B21F68CA0E6}"/>
                  </a:ext>
                </a:extLst>
              </p14:cNvPr>
              <p14:cNvContentPartPr/>
              <p14:nvPr/>
            </p14:nvContentPartPr>
            <p14:xfrm>
              <a:off x="7152240" y="4711840"/>
              <a:ext cx="1172520" cy="500760"/>
            </p14:xfrm>
          </p:contentPart>
        </mc:Choice>
        <mc:Fallback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1C3DC77-9D41-4E4B-810E-3B21F68CA0E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7134240" y="4694200"/>
                <a:ext cx="1208160" cy="5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09ED4326-C403-4D07-BC15-9AAD18B3A54E}"/>
                  </a:ext>
                </a:extLst>
              </p14:cNvPr>
              <p14:cNvContentPartPr/>
              <p14:nvPr/>
            </p14:nvContentPartPr>
            <p14:xfrm>
              <a:off x="5668680" y="4835680"/>
              <a:ext cx="1207440" cy="503280"/>
            </p14:xfrm>
          </p:contentPart>
        </mc:Choice>
        <mc:Fallback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09ED4326-C403-4D07-BC15-9AAD18B3A54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651035" y="4817680"/>
                <a:ext cx="1243091" cy="53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825188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772705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7582470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29170249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0889172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1816668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181119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99524303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94294410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14:cNvPr>
              <p14:cNvContentPartPr/>
              <p14:nvPr/>
            </p14:nvContentPartPr>
            <p14:xfrm>
              <a:off x="7877436" y="5267311"/>
              <a:ext cx="183600" cy="41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868436" y="5258671"/>
                <a:ext cx="201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14:cNvPr>
              <p14:cNvContentPartPr/>
              <p14:nvPr/>
            </p14:nvContentPartPr>
            <p14:xfrm>
              <a:off x="350916" y="5790751"/>
              <a:ext cx="354240" cy="230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42276" y="5782111"/>
                <a:ext cx="3718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14:cNvPr>
              <p14:cNvContentPartPr/>
              <p14:nvPr/>
            </p14:nvContentPartPr>
            <p14:xfrm>
              <a:off x="846276" y="5700031"/>
              <a:ext cx="14760" cy="1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636" y="5691391"/>
                <a:ext cx="32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14:cNvPr>
              <p14:cNvContentPartPr/>
              <p14:nvPr/>
            </p14:nvContentPartPr>
            <p14:xfrm>
              <a:off x="833676" y="5793991"/>
              <a:ext cx="809280" cy="20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5032" y="5785351"/>
                <a:ext cx="826928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14:cNvPr>
              <p14:cNvContentPartPr/>
              <p14:nvPr/>
            </p14:nvContentPartPr>
            <p14:xfrm>
              <a:off x="1941396" y="5741791"/>
              <a:ext cx="222120" cy="313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32756" y="5732791"/>
                <a:ext cx="239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14:cNvPr>
              <p14:cNvContentPartPr/>
              <p14:nvPr/>
            </p14:nvContentPartPr>
            <p14:xfrm>
              <a:off x="2236956" y="5927551"/>
              <a:ext cx="24120" cy="138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27956" y="5918911"/>
                <a:ext cx="417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14:cNvPr>
              <p14:cNvContentPartPr/>
              <p14:nvPr/>
            </p14:nvContentPartPr>
            <p14:xfrm>
              <a:off x="2302836" y="5932231"/>
              <a:ext cx="136800" cy="130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293836" y="5923231"/>
                <a:ext cx="154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14:cNvPr>
              <p14:cNvContentPartPr/>
              <p14:nvPr/>
            </p14:nvContentPartPr>
            <p14:xfrm>
              <a:off x="2548356" y="5926111"/>
              <a:ext cx="150120" cy="131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39356" y="5917471"/>
                <a:ext cx="16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14:cNvPr>
              <p14:cNvContentPartPr/>
              <p14:nvPr/>
            </p14:nvContentPartPr>
            <p14:xfrm>
              <a:off x="2866596" y="5862391"/>
              <a:ext cx="20988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57596" y="5853751"/>
                <a:ext cx="2275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14:cNvPr>
              <p14:cNvContentPartPr/>
              <p14:nvPr/>
            </p14:nvContentPartPr>
            <p14:xfrm>
              <a:off x="2876316" y="5928991"/>
              <a:ext cx="203040" cy="39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316" y="5920351"/>
                <a:ext cx="2206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14:cNvPr>
              <p14:cNvContentPartPr/>
              <p14:nvPr/>
            </p14:nvContentPartPr>
            <p14:xfrm>
              <a:off x="3229116" y="5750071"/>
              <a:ext cx="520560" cy="221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20476" y="5741431"/>
                <a:ext cx="538200" cy="238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82239291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14:cNvPr>
              <p14:cNvContentPartPr/>
              <p14:nvPr/>
            </p14:nvContentPartPr>
            <p14:xfrm>
              <a:off x="7877436" y="5267311"/>
              <a:ext cx="183600" cy="41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868436" y="5258671"/>
                <a:ext cx="201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14:cNvPr>
              <p14:cNvContentPartPr/>
              <p14:nvPr/>
            </p14:nvContentPartPr>
            <p14:xfrm>
              <a:off x="350916" y="5790751"/>
              <a:ext cx="354240" cy="230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42276" y="5782111"/>
                <a:ext cx="3718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14:cNvPr>
              <p14:cNvContentPartPr/>
              <p14:nvPr/>
            </p14:nvContentPartPr>
            <p14:xfrm>
              <a:off x="846276" y="5700031"/>
              <a:ext cx="14760" cy="1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636" y="5691391"/>
                <a:ext cx="32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14:cNvPr>
              <p14:cNvContentPartPr/>
              <p14:nvPr/>
            </p14:nvContentPartPr>
            <p14:xfrm>
              <a:off x="833676" y="5793991"/>
              <a:ext cx="809280" cy="20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5032" y="5785351"/>
                <a:ext cx="826928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14:cNvPr>
              <p14:cNvContentPartPr/>
              <p14:nvPr/>
            </p14:nvContentPartPr>
            <p14:xfrm>
              <a:off x="1941396" y="5741791"/>
              <a:ext cx="222120" cy="313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32756" y="5732791"/>
                <a:ext cx="239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14:cNvPr>
              <p14:cNvContentPartPr/>
              <p14:nvPr/>
            </p14:nvContentPartPr>
            <p14:xfrm>
              <a:off x="2236956" y="5927551"/>
              <a:ext cx="24120" cy="138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27956" y="5918911"/>
                <a:ext cx="417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14:cNvPr>
              <p14:cNvContentPartPr/>
              <p14:nvPr/>
            </p14:nvContentPartPr>
            <p14:xfrm>
              <a:off x="2302836" y="5932231"/>
              <a:ext cx="136800" cy="130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293836" y="5923231"/>
                <a:ext cx="154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14:cNvPr>
              <p14:cNvContentPartPr/>
              <p14:nvPr/>
            </p14:nvContentPartPr>
            <p14:xfrm>
              <a:off x="2548356" y="5926111"/>
              <a:ext cx="150120" cy="131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39356" y="5917471"/>
                <a:ext cx="16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14:cNvPr>
              <p14:cNvContentPartPr/>
              <p14:nvPr/>
            </p14:nvContentPartPr>
            <p14:xfrm>
              <a:off x="2866596" y="5862391"/>
              <a:ext cx="20988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57596" y="5853751"/>
                <a:ext cx="2275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14:cNvPr>
              <p14:cNvContentPartPr/>
              <p14:nvPr/>
            </p14:nvContentPartPr>
            <p14:xfrm>
              <a:off x="2876316" y="5928991"/>
              <a:ext cx="203040" cy="39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316" y="5920351"/>
                <a:ext cx="2206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14:cNvPr>
              <p14:cNvContentPartPr/>
              <p14:nvPr/>
            </p14:nvContentPartPr>
            <p14:xfrm>
              <a:off x="3229116" y="5750071"/>
              <a:ext cx="520560" cy="221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20476" y="5741431"/>
                <a:ext cx="5382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14:cNvPr>
              <p14:cNvContentPartPr/>
              <p14:nvPr/>
            </p14:nvContentPartPr>
            <p14:xfrm>
              <a:off x="3958116" y="5730631"/>
              <a:ext cx="815040" cy="297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49476" y="5721991"/>
                <a:ext cx="8326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14:cNvPr>
              <p14:cNvContentPartPr/>
              <p14:nvPr/>
            </p14:nvContentPartPr>
            <p14:xfrm>
              <a:off x="4993476" y="5880391"/>
              <a:ext cx="314280" cy="169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984836" y="5871751"/>
                <a:ext cx="331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14:cNvPr>
              <p14:cNvContentPartPr/>
              <p14:nvPr/>
            </p14:nvContentPartPr>
            <p14:xfrm>
              <a:off x="5990316" y="5946991"/>
              <a:ext cx="115200" cy="10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81316" y="5938351"/>
                <a:ext cx="1328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14:cNvPr>
              <p14:cNvContentPartPr/>
              <p14:nvPr/>
            </p14:nvContentPartPr>
            <p14:xfrm>
              <a:off x="5980596" y="6009631"/>
              <a:ext cx="141840" cy="19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971596" y="6000631"/>
                <a:ext cx="159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14:cNvPr>
              <p14:cNvContentPartPr/>
              <p14:nvPr/>
            </p14:nvContentPartPr>
            <p14:xfrm>
              <a:off x="6229356" y="5812351"/>
              <a:ext cx="303120" cy="251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20706" y="5803699"/>
                <a:ext cx="320781" cy="269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14:cNvPr>
              <p14:cNvContentPartPr/>
              <p14:nvPr/>
            </p14:nvContentPartPr>
            <p14:xfrm>
              <a:off x="5399196" y="5828911"/>
              <a:ext cx="452880" cy="438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0549" y="5819918"/>
                <a:ext cx="470534" cy="45610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06461510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14:cNvPr>
              <p14:cNvContentPartPr/>
              <p14:nvPr/>
            </p14:nvContentPartPr>
            <p14:xfrm>
              <a:off x="439320" y="246760"/>
              <a:ext cx="559440" cy="391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0326" y="237760"/>
                <a:ext cx="577069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14:cNvPr>
              <p14:cNvContentPartPr/>
              <p14:nvPr/>
            </p14:nvContentPartPr>
            <p14:xfrm>
              <a:off x="1300080" y="492280"/>
              <a:ext cx="296640" cy="138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91080" y="483280"/>
                <a:ext cx="3142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14:cNvPr>
              <p14:cNvContentPartPr/>
              <p14:nvPr/>
            </p14:nvContentPartPr>
            <p14:xfrm>
              <a:off x="2702280" y="40876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3640" y="3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14:cNvPr>
              <p14:cNvContentPartPr/>
              <p14:nvPr/>
            </p14:nvContentPartPr>
            <p14:xfrm>
              <a:off x="2984520" y="482920"/>
              <a:ext cx="2512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75868" y="473920"/>
                <a:ext cx="268945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14:cNvPr>
              <p14:cNvContentPartPr/>
              <p14:nvPr/>
            </p14:nvContentPartPr>
            <p14:xfrm>
              <a:off x="2704440" y="498040"/>
              <a:ext cx="1944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95440" y="489040"/>
                <a:ext cx="212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14:cNvPr>
              <p14:cNvContentPartPr/>
              <p14:nvPr/>
            </p14:nvContentPartPr>
            <p14:xfrm>
              <a:off x="1849080" y="472480"/>
              <a:ext cx="76824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40080" y="463480"/>
                <a:ext cx="7858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14:cNvPr>
              <p14:cNvContentPartPr/>
              <p14:nvPr/>
            </p14:nvContentPartPr>
            <p14:xfrm>
              <a:off x="3531360" y="309400"/>
              <a:ext cx="110952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2357" y="300400"/>
                <a:ext cx="1127166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14:cNvPr>
              <p14:cNvContentPartPr/>
              <p14:nvPr/>
            </p14:nvContentPartPr>
            <p14:xfrm>
              <a:off x="4989360" y="500560"/>
              <a:ext cx="517320" cy="18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0720" y="491578"/>
                <a:ext cx="534960" cy="201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14:cNvPr>
              <p14:cNvContentPartPr/>
              <p14:nvPr/>
            </p14:nvContentPartPr>
            <p14:xfrm>
              <a:off x="5834280" y="556720"/>
              <a:ext cx="118440" cy="15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5640" y="547720"/>
                <a:ext cx="136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14:cNvPr>
              <p14:cNvContentPartPr/>
              <p14:nvPr/>
            </p14:nvContentPartPr>
            <p14:xfrm>
              <a:off x="6045600" y="553480"/>
              <a:ext cx="524880" cy="180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6954" y="544480"/>
                <a:ext cx="542532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14:cNvPr>
              <p14:cNvContentPartPr/>
              <p14:nvPr/>
            </p14:nvContentPartPr>
            <p14:xfrm>
              <a:off x="6918600" y="433600"/>
              <a:ext cx="942840" cy="321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960" y="424610"/>
                <a:ext cx="960480" cy="338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14:cNvPr>
              <p14:cNvContentPartPr/>
              <p14:nvPr/>
            </p14:nvContentPartPr>
            <p14:xfrm>
              <a:off x="978600" y="1056760"/>
              <a:ext cx="21060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69960" y="1048120"/>
                <a:ext cx="228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14:cNvPr>
              <p14:cNvContentPartPr/>
              <p14:nvPr/>
            </p14:nvContentPartPr>
            <p14:xfrm>
              <a:off x="994080" y="898000"/>
              <a:ext cx="164160" cy="83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5080" y="889000"/>
                <a:ext cx="18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14:cNvPr>
              <p14:cNvContentPartPr/>
              <p14:nvPr/>
            </p14:nvContentPartPr>
            <p14:xfrm>
              <a:off x="1302960" y="1194640"/>
              <a:ext cx="147240" cy="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960" y="1186000"/>
                <a:ext cx="1648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14:cNvPr>
              <p14:cNvContentPartPr/>
              <p14:nvPr/>
            </p14:nvContentPartPr>
            <p14:xfrm>
              <a:off x="1316640" y="1275640"/>
              <a:ext cx="156600" cy="2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08000" y="1266640"/>
                <a:ext cx="1742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14:cNvPr>
              <p14:cNvContentPartPr/>
              <p14:nvPr/>
            </p14:nvContentPartPr>
            <p14:xfrm>
              <a:off x="1562520" y="1182760"/>
              <a:ext cx="302760" cy="18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880" y="1173760"/>
                <a:ext cx="3204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14:cNvPr>
              <p14:cNvContentPartPr/>
              <p14:nvPr/>
            </p14:nvContentPartPr>
            <p14:xfrm>
              <a:off x="1963920" y="1174840"/>
              <a:ext cx="264240" cy="121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4920" y="1166200"/>
                <a:ext cx="281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14:cNvPr>
              <p14:cNvContentPartPr/>
              <p14:nvPr/>
            </p14:nvContentPartPr>
            <p14:xfrm>
              <a:off x="1986960" y="1018600"/>
              <a:ext cx="16524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7960" y="1009600"/>
                <a:ext cx="182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14:cNvPr>
              <p14:cNvContentPartPr/>
              <p14:nvPr/>
            </p14:nvContentPartPr>
            <p14:xfrm>
              <a:off x="3594000" y="978280"/>
              <a:ext cx="702000" cy="357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5000" y="969640"/>
                <a:ext cx="7196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14:cNvPr>
              <p14:cNvContentPartPr/>
              <p14:nvPr/>
            </p14:nvContentPartPr>
            <p14:xfrm>
              <a:off x="3154440" y="993400"/>
              <a:ext cx="350640" cy="35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5449" y="984400"/>
                <a:ext cx="368262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14:cNvPr>
              <p14:cNvContentPartPr/>
              <p14:nvPr/>
            </p14:nvContentPartPr>
            <p14:xfrm>
              <a:off x="2530920" y="1024720"/>
              <a:ext cx="398520" cy="383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22280" y="1015720"/>
                <a:ext cx="416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14:cNvPr>
              <p14:cNvContentPartPr/>
              <p14:nvPr/>
            </p14:nvContentPartPr>
            <p14:xfrm>
              <a:off x="4545120" y="1017160"/>
              <a:ext cx="705960" cy="31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36120" y="1008520"/>
                <a:ext cx="7236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14:cNvPr>
              <p14:cNvContentPartPr/>
              <p14:nvPr/>
            </p14:nvContentPartPr>
            <p14:xfrm>
              <a:off x="6339360" y="1058560"/>
              <a:ext cx="288360" cy="29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0709" y="1049560"/>
                <a:ext cx="306022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14:cNvPr>
              <p14:cNvContentPartPr/>
              <p14:nvPr/>
            </p14:nvContentPartPr>
            <p14:xfrm>
              <a:off x="518880" y="897280"/>
              <a:ext cx="358200" cy="638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880" y="888280"/>
                <a:ext cx="37584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14:cNvPr>
              <p14:cNvContentPartPr/>
              <p14:nvPr/>
            </p14:nvContentPartPr>
            <p14:xfrm>
              <a:off x="5345400" y="872800"/>
              <a:ext cx="812880" cy="571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6400" y="863800"/>
                <a:ext cx="830520" cy="588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14:cNvPr>
              <p14:cNvContentPartPr/>
              <p14:nvPr/>
            </p14:nvContentPartPr>
            <p14:xfrm>
              <a:off x="7877436" y="5267311"/>
              <a:ext cx="183600" cy="41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868436" y="5258671"/>
                <a:ext cx="201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14:cNvPr>
              <p14:cNvContentPartPr/>
              <p14:nvPr/>
            </p14:nvContentPartPr>
            <p14:xfrm>
              <a:off x="350916" y="5790751"/>
              <a:ext cx="354240" cy="230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42276" y="5782111"/>
                <a:ext cx="3718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14:cNvPr>
              <p14:cNvContentPartPr/>
              <p14:nvPr/>
            </p14:nvContentPartPr>
            <p14:xfrm>
              <a:off x="846276" y="5700031"/>
              <a:ext cx="14760" cy="1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636" y="5691391"/>
                <a:ext cx="32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14:cNvPr>
              <p14:cNvContentPartPr/>
              <p14:nvPr/>
            </p14:nvContentPartPr>
            <p14:xfrm>
              <a:off x="833676" y="5793991"/>
              <a:ext cx="809280" cy="20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5032" y="5785351"/>
                <a:ext cx="826928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14:cNvPr>
              <p14:cNvContentPartPr/>
              <p14:nvPr/>
            </p14:nvContentPartPr>
            <p14:xfrm>
              <a:off x="1941396" y="5741791"/>
              <a:ext cx="222120" cy="313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32756" y="5732791"/>
                <a:ext cx="239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14:cNvPr>
              <p14:cNvContentPartPr/>
              <p14:nvPr/>
            </p14:nvContentPartPr>
            <p14:xfrm>
              <a:off x="2236956" y="5927551"/>
              <a:ext cx="24120" cy="138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27956" y="5918911"/>
                <a:ext cx="417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14:cNvPr>
              <p14:cNvContentPartPr/>
              <p14:nvPr/>
            </p14:nvContentPartPr>
            <p14:xfrm>
              <a:off x="2302836" y="5932231"/>
              <a:ext cx="136800" cy="130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293836" y="5923231"/>
                <a:ext cx="154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14:cNvPr>
              <p14:cNvContentPartPr/>
              <p14:nvPr/>
            </p14:nvContentPartPr>
            <p14:xfrm>
              <a:off x="2548356" y="5926111"/>
              <a:ext cx="150120" cy="131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39356" y="5917471"/>
                <a:ext cx="16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14:cNvPr>
              <p14:cNvContentPartPr/>
              <p14:nvPr/>
            </p14:nvContentPartPr>
            <p14:xfrm>
              <a:off x="2866596" y="5862391"/>
              <a:ext cx="20988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57596" y="5853751"/>
                <a:ext cx="2275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14:cNvPr>
              <p14:cNvContentPartPr/>
              <p14:nvPr/>
            </p14:nvContentPartPr>
            <p14:xfrm>
              <a:off x="2876316" y="5928991"/>
              <a:ext cx="203040" cy="39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316" y="5920351"/>
                <a:ext cx="2206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14:cNvPr>
              <p14:cNvContentPartPr/>
              <p14:nvPr/>
            </p14:nvContentPartPr>
            <p14:xfrm>
              <a:off x="3229116" y="5750071"/>
              <a:ext cx="520560" cy="221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20476" y="5741431"/>
                <a:ext cx="5382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14:cNvPr>
              <p14:cNvContentPartPr/>
              <p14:nvPr/>
            </p14:nvContentPartPr>
            <p14:xfrm>
              <a:off x="3958116" y="5730631"/>
              <a:ext cx="815040" cy="297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49476" y="5721991"/>
                <a:ext cx="8326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14:cNvPr>
              <p14:cNvContentPartPr/>
              <p14:nvPr/>
            </p14:nvContentPartPr>
            <p14:xfrm>
              <a:off x="4993476" y="5880391"/>
              <a:ext cx="314280" cy="169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984836" y="5871751"/>
                <a:ext cx="331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14:cNvPr>
              <p14:cNvContentPartPr/>
              <p14:nvPr/>
            </p14:nvContentPartPr>
            <p14:xfrm>
              <a:off x="5990316" y="5946991"/>
              <a:ext cx="115200" cy="10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81316" y="5938351"/>
                <a:ext cx="1328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14:cNvPr>
              <p14:cNvContentPartPr/>
              <p14:nvPr/>
            </p14:nvContentPartPr>
            <p14:xfrm>
              <a:off x="5980596" y="6009631"/>
              <a:ext cx="141840" cy="19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971596" y="6000631"/>
                <a:ext cx="159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14:cNvPr>
              <p14:cNvContentPartPr/>
              <p14:nvPr/>
            </p14:nvContentPartPr>
            <p14:xfrm>
              <a:off x="6229356" y="5812351"/>
              <a:ext cx="303120" cy="251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20706" y="5803699"/>
                <a:ext cx="320781" cy="269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14:cNvPr>
              <p14:cNvContentPartPr/>
              <p14:nvPr/>
            </p14:nvContentPartPr>
            <p14:xfrm>
              <a:off x="5399196" y="5828911"/>
              <a:ext cx="452880" cy="438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0549" y="5819918"/>
                <a:ext cx="470534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E4B98D-20CF-4324-BCF7-F6A2294927C2}"/>
                  </a:ext>
                </a:extLst>
              </p14:cNvPr>
              <p14:cNvContentPartPr/>
              <p14:nvPr/>
            </p14:nvContentPartPr>
            <p14:xfrm>
              <a:off x="7723356" y="5709391"/>
              <a:ext cx="1139040" cy="35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E4B98D-20CF-4324-BCF7-F6A2294927C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14716" y="5700751"/>
                <a:ext cx="11566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A8968DC-149F-4C67-A964-5BD464DA17F2}"/>
                  </a:ext>
                </a:extLst>
              </p14:cNvPr>
              <p14:cNvContentPartPr/>
              <p14:nvPr/>
            </p14:nvContentPartPr>
            <p14:xfrm>
              <a:off x="6724716" y="5758711"/>
              <a:ext cx="288720" cy="37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A8968DC-149F-4C67-A964-5BD464DA17F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716076" y="5749711"/>
                <a:ext cx="30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F356740-935D-4C2B-8FDD-2EB743247E75}"/>
                  </a:ext>
                </a:extLst>
              </p14:cNvPr>
              <p14:cNvContentPartPr/>
              <p14:nvPr/>
            </p14:nvContentPartPr>
            <p14:xfrm>
              <a:off x="7112436" y="5778511"/>
              <a:ext cx="477720" cy="302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F356740-935D-4C2B-8FDD-2EB743247E75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03789" y="5769871"/>
                <a:ext cx="495373" cy="320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48290302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14:cNvPr>
              <p14:cNvContentPartPr/>
              <p14:nvPr/>
            </p14:nvContentPartPr>
            <p14:xfrm>
              <a:off x="755916" y="219751"/>
              <a:ext cx="4474440" cy="25250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D65C5DF-8395-4AEF-9D48-BEB1F4904B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47276" y="210751"/>
                <a:ext cx="4492080" cy="254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14:cNvPr>
              <p14:cNvContentPartPr/>
              <p14:nvPr/>
            </p14:nvContentPartPr>
            <p14:xfrm>
              <a:off x="6040356" y="800791"/>
              <a:ext cx="1374120" cy="50976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8C281D9A-B94A-4CF4-AEEC-8B4E98E5B9EC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031716" y="792145"/>
                <a:ext cx="1391760" cy="52741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14:cNvPr>
              <p14:cNvContentPartPr/>
              <p14:nvPr/>
            </p14:nvContentPartPr>
            <p14:xfrm>
              <a:off x="7635516" y="828151"/>
              <a:ext cx="207000" cy="27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2C1A635-AF00-49C3-8540-A8E1CE4EE82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626516" y="819151"/>
                <a:ext cx="224640" cy="29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14:cNvPr>
              <p14:cNvContentPartPr/>
              <p14:nvPr/>
            </p14:nvContentPartPr>
            <p14:xfrm>
              <a:off x="247596" y="1562551"/>
              <a:ext cx="914760" cy="3153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741ADD64-561A-4FBB-AB41-ACA0FB46263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8956" y="1553551"/>
                <a:ext cx="932400" cy="33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14:cNvPr>
              <p14:cNvContentPartPr/>
              <p14:nvPr/>
            </p14:nvContentPartPr>
            <p14:xfrm>
              <a:off x="6000756" y="1391911"/>
              <a:ext cx="2160720" cy="1565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CA876435-0699-4E2F-A1D6-C85ED96BF87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91756" y="1382911"/>
                <a:ext cx="2178360" cy="158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14:cNvPr>
              <p14:cNvContentPartPr/>
              <p14:nvPr/>
            </p14:nvContentPartPr>
            <p14:xfrm>
              <a:off x="382236" y="2933071"/>
              <a:ext cx="1331280" cy="3553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991A705-6D47-4A9E-A942-0DA883FA8A6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73596" y="2924071"/>
                <a:ext cx="1348920" cy="37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14:cNvPr>
              <p14:cNvContentPartPr/>
              <p14:nvPr/>
            </p14:nvContentPartPr>
            <p14:xfrm>
              <a:off x="1991796" y="2842711"/>
              <a:ext cx="608760" cy="374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9BD33C4D-ECF1-4E6D-BED1-CC52117B5C4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83156" y="2834071"/>
                <a:ext cx="626400" cy="39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14:cNvPr>
              <p14:cNvContentPartPr/>
              <p14:nvPr/>
            </p14:nvContentPartPr>
            <p14:xfrm>
              <a:off x="4556436" y="2937031"/>
              <a:ext cx="1045080" cy="222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396CB08-22D5-41D8-B0D7-E76E6356CD8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547796" y="2928391"/>
                <a:ext cx="1062720" cy="23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14:cNvPr>
              <p14:cNvContentPartPr/>
              <p14:nvPr/>
            </p14:nvContentPartPr>
            <p14:xfrm>
              <a:off x="3877836" y="2971951"/>
              <a:ext cx="435240" cy="1789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964DF1-10E5-4289-8767-2D3FD4138F6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868836" y="2963311"/>
                <a:ext cx="452880" cy="19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14:cNvPr>
              <p14:cNvContentPartPr/>
              <p14:nvPr/>
            </p14:nvContentPartPr>
            <p14:xfrm>
              <a:off x="2812596" y="2847031"/>
              <a:ext cx="824400" cy="316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F99F310A-AC17-4475-A53B-2CB79B682C1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803600" y="2838381"/>
                <a:ext cx="842032" cy="3344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14:cNvPr>
              <p14:cNvContentPartPr/>
              <p14:nvPr/>
            </p14:nvContentPartPr>
            <p14:xfrm>
              <a:off x="6348156" y="2925871"/>
              <a:ext cx="1333800" cy="502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F817CC5-D23A-4421-9B8E-D2954B3117C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339158" y="2917225"/>
                <a:ext cx="1351435" cy="519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14:cNvPr>
              <p14:cNvContentPartPr/>
              <p14:nvPr/>
            </p14:nvContentPartPr>
            <p14:xfrm>
              <a:off x="5925876" y="2844151"/>
              <a:ext cx="178560" cy="459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C6ADF5FC-5B5F-49D6-9F7A-A722C1DA69C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916876" y="2835151"/>
                <a:ext cx="19620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14:cNvPr>
              <p14:cNvContentPartPr/>
              <p14:nvPr/>
            </p14:nvContentPartPr>
            <p14:xfrm>
              <a:off x="212316" y="3479551"/>
              <a:ext cx="280440" cy="2196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D66742-C9D3-417E-817D-14262E4E4A5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03676" y="3470551"/>
                <a:ext cx="29808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14:cNvPr>
              <p14:cNvContentPartPr/>
              <p14:nvPr/>
            </p14:nvContentPartPr>
            <p14:xfrm>
              <a:off x="572676" y="3500071"/>
              <a:ext cx="102600" cy="143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51B1FE0-0760-4D0B-817F-EC6726903ADD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64036" y="3491431"/>
                <a:ext cx="120240" cy="160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14:cNvPr>
              <p14:cNvContentPartPr/>
              <p14:nvPr/>
            </p14:nvContentPartPr>
            <p14:xfrm>
              <a:off x="2032116" y="3502951"/>
              <a:ext cx="390240" cy="1540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5CFEED2-3991-42CF-94DC-F3B509CC547B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23116" y="3494311"/>
                <a:ext cx="407880" cy="171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14:cNvPr>
              <p14:cNvContentPartPr/>
              <p14:nvPr/>
            </p14:nvContentPartPr>
            <p14:xfrm>
              <a:off x="957876" y="3369751"/>
              <a:ext cx="972000" cy="5288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F9579E7C-0DFE-4E9E-90C0-BD9F53A5CBD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949236" y="3361111"/>
                <a:ext cx="989640" cy="54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14:cNvPr>
              <p14:cNvContentPartPr/>
              <p14:nvPr/>
            </p14:nvContentPartPr>
            <p14:xfrm>
              <a:off x="7921716" y="2785471"/>
              <a:ext cx="596160" cy="36972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BBA5F0D-6868-4E8F-9CFE-F36E4ACCD56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913076" y="2776471"/>
                <a:ext cx="613800" cy="38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14:cNvPr>
              <p14:cNvContentPartPr/>
              <p14:nvPr/>
            </p14:nvContentPartPr>
            <p14:xfrm>
              <a:off x="2533596" y="3613831"/>
              <a:ext cx="53640" cy="43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2B4183D-7A17-4B76-89A6-D88A765292DA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524956" y="3605191"/>
                <a:ext cx="71280" cy="6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14:cNvPr>
              <p14:cNvContentPartPr/>
              <p14:nvPr/>
            </p14:nvContentPartPr>
            <p14:xfrm>
              <a:off x="2959836" y="3278671"/>
              <a:ext cx="1054080" cy="493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506CF6C3-05DB-43D7-B478-BE3520F3A4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50839" y="3270031"/>
                <a:ext cx="1071714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14:cNvPr>
              <p14:cNvContentPartPr/>
              <p14:nvPr/>
            </p14:nvContentPartPr>
            <p14:xfrm>
              <a:off x="4259076" y="3406831"/>
              <a:ext cx="1236240" cy="4554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D5E31B5-80F7-4B9D-A6D9-1CAC9C428C4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50436" y="3397838"/>
                <a:ext cx="1253880" cy="4730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14:cNvPr>
              <p14:cNvContentPartPr/>
              <p14:nvPr/>
            </p14:nvContentPartPr>
            <p14:xfrm>
              <a:off x="5769636" y="3366511"/>
              <a:ext cx="265320" cy="5785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D903BA42-D9D3-4948-90AA-6350B9EF02C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760996" y="3357511"/>
                <a:ext cx="28296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14:cNvPr>
              <p14:cNvContentPartPr/>
              <p14:nvPr/>
            </p14:nvContentPartPr>
            <p14:xfrm>
              <a:off x="6214956" y="3516991"/>
              <a:ext cx="1018800" cy="280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577B5C6-45D2-44D9-8C5E-453BE3E947C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206313" y="3507991"/>
                <a:ext cx="1036446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14:cNvPr>
              <p14:cNvContentPartPr/>
              <p14:nvPr/>
            </p14:nvContentPartPr>
            <p14:xfrm>
              <a:off x="271356" y="3867631"/>
              <a:ext cx="1642680" cy="560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70E45B19-D515-4CB8-9B6F-35CB96D262E6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2356" y="3858991"/>
                <a:ext cx="166032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14:cNvPr>
              <p14:cNvContentPartPr/>
              <p14:nvPr/>
            </p14:nvContentPartPr>
            <p14:xfrm>
              <a:off x="7518516" y="3284071"/>
              <a:ext cx="723600" cy="443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54D364B9-32D1-4630-BCB1-F2140CDCEBE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509872" y="3275431"/>
                <a:ext cx="741249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14:cNvPr>
              <p14:cNvContentPartPr/>
              <p14:nvPr/>
            </p14:nvContentPartPr>
            <p14:xfrm>
              <a:off x="2121396" y="3903631"/>
              <a:ext cx="176040" cy="232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7291E6A0-21D1-451F-AA45-31229BF93684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2112756" y="3894631"/>
                <a:ext cx="193680" cy="25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14:cNvPr>
              <p14:cNvContentPartPr/>
              <p14:nvPr/>
            </p14:nvContentPartPr>
            <p14:xfrm>
              <a:off x="2429916" y="4094071"/>
              <a:ext cx="42120" cy="396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1A8C7E71-566B-451F-92AA-C7920B224A5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2421276" y="4085071"/>
                <a:ext cx="5976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14:cNvPr>
              <p14:cNvContentPartPr/>
              <p14:nvPr/>
            </p14:nvContentPartPr>
            <p14:xfrm>
              <a:off x="2428116" y="3939991"/>
              <a:ext cx="24480" cy="3096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369516C1-EEFD-472F-8F51-737178CD6E2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419476" y="3930991"/>
                <a:ext cx="421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14:cNvPr>
              <p14:cNvContentPartPr/>
              <p14:nvPr/>
            </p14:nvContentPartPr>
            <p14:xfrm>
              <a:off x="3083676" y="4018831"/>
              <a:ext cx="231120" cy="3780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1B01759-1CD9-4A88-BD39-D8E50BF8A112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075036" y="4009831"/>
                <a:ext cx="24876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14:cNvPr>
              <p14:cNvContentPartPr/>
              <p14:nvPr/>
            </p14:nvContentPartPr>
            <p14:xfrm>
              <a:off x="3701796" y="4234111"/>
              <a:ext cx="112320" cy="139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E6A73CA6-1245-4360-94B9-BF82EA44496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693156" y="4225111"/>
                <a:ext cx="129960" cy="15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14:cNvPr>
              <p14:cNvContentPartPr/>
              <p14:nvPr/>
            </p14:nvContentPartPr>
            <p14:xfrm>
              <a:off x="4006716" y="4131511"/>
              <a:ext cx="125640" cy="15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FB65772-EE97-48B1-AF0F-70BF71A694A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998076" y="4122511"/>
                <a:ext cx="1432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14:cNvPr>
              <p14:cNvContentPartPr/>
              <p14:nvPr/>
            </p14:nvContentPartPr>
            <p14:xfrm>
              <a:off x="3950196" y="4256071"/>
              <a:ext cx="159120" cy="30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5852BEBC-AA55-4D5B-A730-C28A0AB0DCB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941196" y="4247431"/>
                <a:ext cx="17676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14:cNvPr>
              <p14:cNvContentPartPr/>
              <p14:nvPr/>
            </p14:nvContentPartPr>
            <p14:xfrm>
              <a:off x="3419556" y="4225831"/>
              <a:ext cx="19800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AEFB8B6F-9B69-477A-8A2D-FC842A5B23F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410900" y="4217191"/>
                <a:ext cx="215672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14:cNvPr>
              <p14:cNvContentPartPr/>
              <p14:nvPr/>
            </p14:nvContentPartPr>
            <p14:xfrm>
              <a:off x="4340436" y="3925591"/>
              <a:ext cx="453960" cy="6490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B3885FA-7CA0-4E05-9623-3EB1ABD9F35E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331436" y="3916596"/>
                <a:ext cx="471600" cy="6667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14:cNvPr>
              <p14:cNvContentPartPr/>
              <p14:nvPr/>
            </p14:nvContentPartPr>
            <p14:xfrm>
              <a:off x="4515756" y="3827671"/>
              <a:ext cx="103680" cy="475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2685AC3C-C622-4F26-A586-DD3D3EB1D02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507116" y="3818671"/>
                <a:ext cx="121320" cy="6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14:cNvPr>
              <p14:cNvContentPartPr/>
              <p14:nvPr/>
            </p14:nvContentPartPr>
            <p14:xfrm>
              <a:off x="4845876" y="4063471"/>
              <a:ext cx="17640" cy="285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382B250-2B75-4AA9-885C-B86A7CEA003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37236" y="4054471"/>
                <a:ext cx="35280" cy="3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14:cNvPr>
              <p14:cNvContentPartPr/>
              <p14:nvPr/>
            </p14:nvContentPartPr>
            <p14:xfrm>
              <a:off x="4847316" y="4092631"/>
              <a:ext cx="193320" cy="18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54096DD7-F317-416A-837C-021B6DF9D7D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38316" y="4083631"/>
                <a:ext cx="210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14:cNvPr>
              <p14:cNvContentPartPr/>
              <p14:nvPr/>
            </p14:nvContentPartPr>
            <p14:xfrm>
              <a:off x="4857036" y="4216111"/>
              <a:ext cx="126000" cy="6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7E39B2A7-AD4C-4293-BEB1-D787A023C631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848036" y="4207111"/>
                <a:ext cx="14364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14:cNvPr>
              <p14:cNvContentPartPr/>
              <p14:nvPr/>
            </p14:nvContentPartPr>
            <p14:xfrm>
              <a:off x="4865676" y="3932431"/>
              <a:ext cx="151560" cy="67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BB0EF995-D047-4BF3-B238-81E49EA2AB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6676" y="3923791"/>
                <a:ext cx="169200" cy="8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14:cNvPr>
              <p14:cNvContentPartPr/>
              <p14:nvPr/>
            </p14:nvContentPartPr>
            <p14:xfrm>
              <a:off x="5138556" y="4198111"/>
              <a:ext cx="28800" cy="216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D075CCB-FBEC-4B11-B443-5991DA4CE00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129916" y="4189111"/>
                <a:ext cx="46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14:cNvPr>
              <p14:cNvContentPartPr/>
              <p14:nvPr/>
            </p14:nvContentPartPr>
            <p14:xfrm>
              <a:off x="5274996" y="4031791"/>
              <a:ext cx="174600" cy="2649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34199363-E117-45A7-B205-974BA44A152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266356" y="4022791"/>
                <a:ext cx="192240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14:cNvPr>
              <p14:cNvContentPartPr/>
              <p14:nvPr/>
            </p14:nvContentPartPr>
            <p14:xfrm>
              <a:off x="5525556" y="4131511"/>
              <a:ext cx="94680" cy="1634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DED3C1F0-59DD-41B0-B715-B844EF9F5A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6916" y="4122871"/>
                <a:ext cx="11232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14:cNvPr>
              <p14:cNvContentPartPr/>
              <p14:nvPr/>
            </p14:nvContentPartPr>
            <p14:xfrm>
              <a:off x="5479116" y="3945391"/>
              <a:ext cx="103680" cy="109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CF1AE4E-AD3F-440A-9295-79FF284D854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470116" y="3936751"/>
                <a:ext cx="12132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14:cNvPr>
              <p14:cNvContentPartPr/>
              <p14:nvPr/>
            </p14:nvContentPartPr>
            <p14:xfrm>
              <a:off x="5812116" y="4152031"/>
              <a:ext cx="198360" cy="82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9545C495-6859-4AC3-82C0-A48C4893812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803116" y="4143391"/>
                <a:ext cx="2160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14:cNvPr>
              <p14:cNvContentPartPr/>
              <p14:nvPr/>
            </p14:nvContentPartPr>
            <p14:xfrm>
              <a:off x="6886356" y="4067791"/>
              <a:ext cx="115920" cy="3193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EFD1B50-0D21-4A89-B864-6C535A1F454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77716" y="4058791"/>
                <a:ext cx="133560" cy="33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14:cNvPr>
              <p14:cNvContentPartPr/>
              <p14:nvPr/>
            </p14:nvContentPartPr>
            <p14:xfrm>
              <a:off x="7360116" y="4184071"/>
              <a:ext cx="200880" cy="19188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32B82F5-C4D7-45CC-A361-DFFC613DB9A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351116" y="4175071"/>
                <a:ext cx="218520" cy="20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14:cNvPr>
              <p14:cNvContentPartPr/>
              <p14:nvPr/>
            </p14:nvContentPartPr>
            <p14:xfrm>
              <a:off x="7067436" y="4204951"/>
              <a:ext cx="121680" cy="1792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96DCE660-EA5D-41D9-A337-5D6C81EB8B86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58436" y="4195951"/>
                <a:ext cx="1393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14:cNvPr>
              <p14:cNvContentPartPr/>
              <p14:nvPr/>
            </p14:nvContentPartPr>
            <p14:xfrm>
              <a:off x="6159156" y="3961951"/>
              <a:ext cx="654840" cy="5983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D2DEB41E-F0FD-4B39-BCF5-45F99E8CD967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150156" y="3953306"/>
                <a:ext cx="672480" cy="6159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14:cNvPr>
              <p14:cNvContentPartPr/>
              <p14:nvPr/>
            </p14:nvContentPartPr>
            <p14:xfrm>
              <a:off x="7732356" y="3798511"/>
              <a:ext cx="1130040" cy="8312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E31A171-1D60-4053-BA4E-941A62DF036F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723356" y="3789511"/>
                <a:ext cx="1147680" cy="84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14:cNvPr>
              <p14:cNvContentPartPr/>
              <p14:nvPr/>
            </p14:nvContentPartPr>
            <p14:xfrm>
              <a:off x="512196" y="4645951"/>
              <a:ext cx="973080" cy="442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75DD313-4D1F-4E93-9D96-26C357DA19E8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3556" y="4637311"/>
                <a:ext cx="99072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14:cNvPr>
              <p14:cNvContentPartPr/>
              <p14:nvPr/>
            </p14:nvContentPartPr>
            <p14:xfrm>
              <a:off x="2420196" y="4797151"/>
              <a:ext cx="162360" cy="154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457668B-2FA3-4A6F-915F-1CFC43D5B58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11556" y="4788511"/>
                <a:ext cx="18000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14:cNvPr>
              <p14:cNvContentPartPr/>
              <p14:nvPr/>
            </p14:nvContentPartPr>
            <p14:xfrm>
              <a:off x="2412276" y="4877791"/>
              <a:ext cx="166680" cy="15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98D7B2A-1B75-440A-86EA-0D0F8B2E0225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403276" y="4868791"/>
                <a:ext cx="184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14:cNvPr>
              <p14:cNvContentPartPr/>
              <p14:nvPr/>
            </p14:nvContentPartPr>
            <p14:xfrm>
              <a:off x="4672356" y="4842871"/>
              <a:ext cx="234000" cy="17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D400E49-6E94-4D0F-84BC-6A554BBB2E82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663716" y="4833871"/>
                <a:ext cx="25164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14:cNvPr>
              <p14:cNvContentPartPr/>
              <p14:nvPr/>
            </p14:nvContentPartPr>
            <p14:xfrm>
              <a:off x="4700436" y="4929991"/>
              <a:ext cx="203040" cy="2196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CDDB6656-3605-45F3-B9F1-724BF8C316E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4691436" y="4921351"/>
                <a:ext cx="22068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14:cNvPr>
              <p14:cNvContentPartPr/>
              <p14:nvPr/>
            </p14:nvContentPartPr>
            <p14:xfrm>
              <a:off x="4190676" y="4690231"/>
              <a:ext cx="321120" cy="524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87EFDC31-C666-4416-8519-BF94396ADEFD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4181686" y="4681591"/>
                <a:ext cx="338740" cy="54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14:cNvPr>
              <p14:cNvContentPartPr/>
              <p14:nvPr/>
            </p14:nvContentPartPr>
            <p14:xfrm>
              <a:off x="3593076" y="4699951"/>
              <a:ext cx="242640" cy="45900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DC6F920-207D-4A68-98BD-DD01DA01ECE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584076" y="4691311"/>
                <a:ext cx="260280" cy="47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14:cNvPr>
              <p14:cNvContentPartPr/>
              <p14:nvPr/>
            </p14:nvContentPartPr>
            <p14:xfrm>
              <a:off x="2690916" y="4719031"/>
              <a:ext cx="551880" cy="28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1A7A8F7A-8A69-4231-A90B-9D7EA9F3E6E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682276" y="4710031"/>
                <a:ext cx="569520" cy="30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14:cNvPr>
              <p14:cNvContentPartPr/>
              <p14:nvPr/>
            </p14:nvContentPartPr>
            <p14:xfrm>
              <a:off x="1973796" y="4645951"/>
              <a:ext cx="261360" cy="424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2192A428-11CD-4C14-9D85-EF6766D4B3F9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965144" y="4637304"/>
                <a:ext cx="279024" cy="4424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14:cNvPr>
              <p14:cNvContentPartPr/>
              <p14:nvPr/>
            </p14:nvContentPartPr>
            <p14:xfrm>
              <a:off x="5112276" y="4812271"/>
              <a:ext cx="942840" cy="3862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B5FF9F9-438C-45A4-B11F-E8B7A1BBB90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03636" y="4803631"/>
                <a:ext cx="960480" cy="403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14:cNvPr>
              <p14:cNvContentPartPr/>
              <p14:nvPr/>
            </p14:nvContentPartPr>
            <p14:xfrm>
              <a:off x="6967356" y="1108951"/>
              <a:ext cx="1157400" cy="8463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01F64DF5-2732-4776-91B2-A614C082EAEC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949716" y="1091303"/>
                <a:ext cx="1193040" cy="88201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14:cNvPr>
              <p14:cNvContentPartPr/>
              <p14:nvPr/>
            </p14:nvContentPartPr>
            <p14:xfrm>
              <a:off x="6170676" y="4679791"/>
              <a:ext cx="135000" cy="5022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D80FCF42-9058-443B-A620-6D1216E8F05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1676" y="4670791"/>
                <a:ext cx="152640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14:cNvPr>
              <p14:cNvContentPartPr/>
              <p14:nvPr/>
            </p14:nvContentPartPr>
            <p14:xfrm>
              <a:off x="6560916" y="4738471"/>
              <a:ext cx="1031760" cy="5432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4BDE6F09-4219-4F70-9BEC-956AFE61F75E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552276" y="4729471"/>
                <a:ext cx="104940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14:cNvPr>
              <p14:cNvContentPartPr/>
              <p14:nvPr/>
            </p14:nvContentPartPr>
            <p14:xfrm>
              <a:off x="7775196" y="4697431"/>
              <a:ext cx="129600" cy="48888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265A002C-40B8-4EA5-9903-8C3AA8C7483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766556" y="4688431"/>
                <a:ext cx="147240" cy="50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14:cNvPr>
              <p14:cNvContentPartPr/>
              <p14:nvPr/>
            </p14:nvContentPartPr>
            <p14:xfrm>
              <a:off x="8036916" y="4721911"/>
              <a:ext cx="813960" cy="590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449050A4-5F0D-4783-BED0-A3CB78286DB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8027920" y="4713271"/>
                <a:ext cx="831592" cy="60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14:cNvPr>
              <p14:cNvContentPartPr/>
              <p14:nvPr/>
            </p14:nvContentPartPr>
            <p14:xfrm>
              <a:off x="387636" y="5263351"/>
              <a:ext cx="332280" cy="2944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F2E05059-600D-454C-BE0D-930FEBD61AA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378996" y="5254711"/>
                <a:ext cx="34992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14:cNvPr>
              <p14:cNvContentPartPr/>
              <p14:nvPr/>
            </p14:nvContentPartPr>
            <p14:xfrm>
              <a:off x="821436" y="5322031"/>
              <a:ext cx="179280" cy="193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A4FD199-CB2D-4E50-A865-2D0DA25C247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812796" y="5313031"/>
                <a:ext cx="1969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14:cNvPr>
              <p14:cNvContentPartPr/>
              <p14:nvPr/>
            </p14:nvContentPartPr>
            <p14:xfrm>
              <a:off x="2182596" y="5367391"/>
              <a:ext cx="111240" cy="2268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1EFB150-9757-4568-8FB3-D62FFEB92DC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173956" y="5358391"/>
                <a:ext cx="128880" cy="4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14:cNvPr>
              <p14:cNvContentPartPr/>
              <p14:nvPr/>
            </p14:nvContentPartPr>
            <p14:xfrm>
              <a:off x="2182596" y="5476831"/>
              <a:ext cx="100080" cy="291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DD2D6A32-0422-4A15-9695-8BD6DBC4994C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2173956" y="5468191"/>
                <a:ext cx="11772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14:cNvPr>
              <p14:cNvContentPartPr/>
              <p14:nvPr/>
            </p14:nvContentPartPr>
            <p14:xfrm>
              <a:off x="1359996" y="5248591"/>
              <a:ext cx="652680" cy="3466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DF840857-A135-47AE-8F1A-ADE343FCA09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50996" y="5239591"/>
                <a:ext cx="67032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14:cNvPr>
              <p14:cNvContentPartPr/>
              <p14:nvPr/>
            </p14:nvContentPartPr>
            <p14:xfrm>
              <a:off x="2439276" y="5385031"/>
              <a:ext cx="693360" cy="36576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0E4DADB-E119-46BE-A190-0A089AA6F4AB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430632" y="5376031"/>
                <a:ext cx="711009" cy="38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14:cNvPr>
              <p14:cNvContentPartPr/>
              <p14:nvPr/>
            </p14:nvContentPartPr>
            <p14:xfrm>
              <a:off x="3302916" y="5142391"/>
              <a:ext cx="756000" cy="57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C52DFD8B-4755-4157-9CB5-E240B6FA3CD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3293920" y="5133746"/>
                <a:ext cx="773632" cy="5965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14:cNvPr>
              <p14:cNvContentPartPr/>
              <p14:nvPr/>
            </p14:nvContentPartPr>
            <p14:xfrm>
              <a:off x="4213716" y="5457391"/>
              <a:ext cx="218880" cy="96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39A3750-D736-48A2-8447-12C2EDFE3193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204731" y="5448751"/>
                <a:ext cx="236491" cy="11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14:cNvPr>
              <p14:cNvContentPartPr/>
              <p14:nvPr/>
            </p14:nvContentPartPr>
            <p14:xfrm>
              <a:off x="4544556" y="5303311"/>
              <a:ext cx="1626120" cy="5230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5FBD21B7-1AFD-4201-A0ED-D144C0487E02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535916" y="5294665"/>
                <a:ext cx="1643760" cy="5407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14:cNvPr>
              <p14:cNvContentPartPr/>
              <p14:nvPr/>
            </p14:nvContentPartPr>
            <p14:xfrm>
              <a:off x="7041516" y="5321671"/>
              <a:ext cx="527400" cy="5626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355CD04A-6E58-48D4-AE4A-AD3A577D931C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7032876" y="5312677"/>
                <a:ext cx="545040" cy="58030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14:cNvPr>
              <p14:cNvContentPartPr/>
              <p14:nvPr/>
            </p14:nvContentPartPr>
            <p14:xfrm>
              <a:off x="6320436" y="5479711"/>
              <a:ext cx="609840" cy="17352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EF11DF73-3527-42FD-8AC9-3082F3C76EBF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311796" y="5470711"/>
                <a:ext cx="627480" cy="19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14:cNvPr>
              <p14:cNvContentPartPr/>
              <p14:nvPr/>
            </p14:nvContentPartPr>
            <p14:xfrm>
              <a:off x="7877436" y="5267311"/>
              <a:ext cx="183600" cy="4140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82024E96-7A4E-4D98-89B4-8C661177F7B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7868436" y="5258671"/>
                <a:ext cx="201240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14:cNvPr>
              <p14:cNvContentPartPr/>
              <p14:nvPr/>
            </p14:nvContentPartPr>
            <p14:xfrm>
              <a:off x="350916" y="5790751"/>
              <a:ext cx="354240" cy="2304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B1D5F62D-B4A2-4404-8F1A-D588DBA31630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342276" y="5782111"/>
                <a:ext cx="371880" cy="24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14:cNvPr>
              <p14:cNvContentPartPr/>
              <p14:nvPr/>
            </p14:nvContentPartPr>
            <p14:xfrm>
              <a:off x="846276" y="5700031"/>
              <a:ext cx="14760" cy="198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0E88A75F-D612-4034-993C-A4DC1AA57FC7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837636" y="5691391"/>
                <a:ext cx="324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14:cNvPr>
              <p14:cNvContentPartPr/>
              <p14:nvPr/>
            </p14:nvContentPartPr>
            <p14:xfrm>
              <a:off x="833676" y="5793991"/>
              <a:ext cx="809280" cy="2016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4F7C42F4-E5DD-4078-8324-8F74171A5FF4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825032" y="5785351"/>
                <a:ext cx="826928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14:cNvPr>
              <p14:cNvContentPartPr/>
              <p14:nvPr/>
            </p14:nvContentPartPr>
            <p14:xfrm>
              <a:off x="1941396" y="5741791"/>
              <a:ext cx="222120" cy="313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013C2965-BD30-422A-A768-F56FD42E60E5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1932756" y="5732791"/>
                <a:ext cx="23976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14:cNvPr>
              <p14:cNvContentPartPr/>
              <p14:nvPr/>
            </p14:nvContentPartPr>
            <p14:xfrm>
              <a:off x="2236956" y="5927551"/>
              <a:ext cx="24120" cy="1389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BC14A74A-6CBB-4358-AF89-092B2273DDF7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2227956" y="5918911"/>
                <a:ext cx="417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14:cNvPr>
              <p14:cNvContentPartPr/>
              <p14:nvPr/>
            </p14:nvContentPartPr>
            <p14:xfrm>
              <a:off x="2302836" y="5932231"/>
              <a:ext cx="136800" cy="1306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78758D76-079D-4F03-BA53-F5031DA4CDB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293836" y="5923231"/>
                <a:ext cx="154440" cy="14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14:cNvPr>
              <p14:cNvContentPartPr/>
              <p14:nvPr/>
            </p14:nvContentPartPr>
            <p14:xfrm>
              <a:off x="2548356" y="5926111"/>
              <a:ext cx="150120" cy="1317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E77B6CA-E835-4063-8A61-F79E832A316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539356" y="5917471"/>
                <a:ext cx="16776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14:cNvPr>
              <p14:cNvContentPartPr/>
              <p14:nvPr/>
            </p14:nvContentPartPr>
            <p14:xfrm>
              <a:off x="2866596" y="5862391"/>
              <a:ext cx="209880" cy="212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548D51F-2361-43EB-BA7E-5D69231E087F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2857596" y="5853751"/>
                <a:ext cx="22752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14:cNvPr>
              <p14:cNvContentPartPr/>
              <p14:nvPr/>
            </p14:nvContentPartPr>
            <p14:xfrm>
              <a:off x="2876316" y="5928991"/>
              <a:ext cx="203040" cy="399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9123366-CE3A-4AF9-83C3-01EF76707709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867316" y="5920351"/>
                <a:ext cx="220680" cy="5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14:cNvPr>
              <p14:cNvContentPartPr/>
              <p14:nvPr/>
            </p14:nvContentPartPr>
            <p14:xfrm>
              <a:off x="3229116" y="5750071"/>
              <a:ext cx="520560" cy="22104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9C64AC96-D4B1-42F8-B662-7C35A6205C79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3220476" y="5741431"/>
                <a:ext cx="53820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14:cNvPr>
              <p14:cNvContentPartPr/>
              <p14:nvPr/>
            </p14:nvContentPartPr>
            <p14:xfrm>
              <a:off x="3958116" y="5730631"/>
              <a:ext cx="815040" cy="29736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EDEE5968-F56C-41E6-8C3E-05994C834ED9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949476" y="5721991"/>
                <a:ext cx="83268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14:cNvPr>
              <p14:cNvContentPartPr/>
              <p14:nvPr/>
            </p14:nvContentPartPr>
            <p14:xfrm>
              <a:off x="4993476" y="5880391"/>
              <a:ext cx="314280" cy="1695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DADAC2F9-F6C9-4FAD-BB21-71400929BE30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4984836" y="5871751"/>
                <a:ext cx="331920" cy="187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14:cNvPr>
              <p14:cNvContentPartPr/>
              <p14:nvPr/>
            </p14:nvContentPartPr>
            <p14:xfrm>
              <a:off x="5990316" y="5946991"/>
              <a:ext cx="115200" cy="1008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F897558C-30C6-4647-AC68-B1A4A7963301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5981316" y="5938351"/>
                <a:ext cx="13284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14:cNvPr>
              <p14:cNvContentPartPr/>
              <p14:nvPr/>
            </p14:nvContentPartPr>
            <p14:xfrm>
              <a:off x="5980596" y="6009631"/>
              <a:ext cx="141840" cy="19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12D9E67-FDB8-4242-A6AC-BD689FC0EEF4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5971596" y="6000631"/>
                <a:ext cx="15948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14:cNvPr>
              <p14:cNvContentPartPr/>
              <p14:nvPr/>
            </p14:nvContentPartPr>
            <p14:xfrm>
              <a:off x="6229356" y="5812351"/>
              <a:ext cx="303120" cy="25164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89B9A8E-4E71-4B8F-951F-B0DA4E78ED09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6220706" y="5803699"/>
                <a:ext cx="320781" cy="269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14:cNvPr>
              <p14:cNvContentPartPr/>
              <p14:nvPr/>
            </p14:nvContentPartPr>
            <p14:xfrm>
              <a:off x="5399196" y="5828911"/>
              <a:ext cx="452880" cy="43848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27ECE433-8DD6-4986-A6FC-50A986931D89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390549" y="5819918"/>
                <a:ext cx="470534" cy="456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64E4B98D-20CF-4324-BCF7-F6A2294927C2}"/>
                  </a:ext>
                </a:extLst>
              </p14:cNvPr>
              <p14:cNvContentPartPr/>
              <p14:nvPr/>
            </p14:nvContentPartPr>
            <p14:xfrm>
              <a:off x="7723356" y="5709391"/>
              <a:ext cx="1139040" cy="3546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64E4B98D-20CF-4324-BCF7-F6A2294927C2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7714716" y="5700751"/>
                <a:ext cx="1156680" cy="37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A8968DC-149F-4C67-A964-5BD464DA17F2}"/>
                  </a:ext>
                </a:extLst>
              </p14:cNvPr>
              <p14:cNvContentPartPr/>
              <p14:nvPr/>
            </p14:nvContentPartPr>
            <p14:xfrm>
              <a:off x="6724716" y="5758711"/>
              <a:ext cx="288720" cy="378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A8968DC-149F-4C67-A964-5BD464DA17F2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716076" y="5749711"/>
                <a:ext cx="306360" cy="39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DF356740-935D-4C2B-8FDD-2EB743247E75}"/>
                  </a:ext>
                </a:extLst>
              </p14:cNvPr>
              <p14:cNvContentPartPr/>
              <p14:nvPr/>
            </p14:nvContentPartPr>
            <p14:xfrm>
              <a:off x="7112436" y="5778511"/>
              <a:ext cx="477720" cy="3024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DF356740-935D-4C2B-8FDD-2EB743247E75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7103789" y="5769871"/>
                <a:ext cx="495373" cy="32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50E01654-44C4-4907-A47E-2174560C1798}"/>
                  </a:ext>
                </a:extLst>
              </p14:cNvPr>
              <p14:cNvContentPartPr/>
              <p14:nvPr/>
            </p14:nvContentPartPr>
            <p14:xfrm>
              <a:off x="1145076" y="6171631"/>
              <a:ext cx="510840" cy="2649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50E01654-44C4-4907-A47E-2174560C1798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1136430" y="6162991"/>
                <a:ext cx="528492" cy="28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60C80E2-0892-4828-8807-4338F23CF452}"/>
                  </a:ext>
                </a:extLst>
              </p14:cNvPr>
              <p14:cNvContentPartPr/>
              <p14:nvPr/>
            </p14:nvContentPartPr>
            <p14:xfrm>
              <a:off x="4397316" y="6288271"/>
              <a:ext cx="354960" cy="29304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60C80E2-0892-4828-8807-4338F23CF452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4388316" y="6279631"/>
                <a:ext cx="372600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74FEF5E-1CDA-4F67-A833-9CE491B4631E}"/>
                  </a:ext>
                </a:extLst>
              </p14:cNvPr>
              <p14:cNvContentPartPr/>
              <p14:nvPr/>
            </p14:nvContentPartPr>
            <p14:xfrm>
              <a:off x="2029956" y="6203671"/>
              <a:ext cx="2165760" cy="4824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74FEF5E-1CDA-4F67-A833-9CE491B4631E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2021316" y="6195025"/>
                <a:ext cx="2183400" cy="5000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7B196C4C-0D38-49F0-BF2E-DEFF16015482}"/>
                  </a:ext>
                </a:extLst>
              </p14:cNvPr>
              <p14:cNvContentPartPr/>
              <p14:nvPr/>
            </p14:nvContentPartPr>
            <p14:xfrm>
              <a:off x="5164836" y="6366031"/>
              <a:ext cx="283320" cy="279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7B196C4C-0D38-49F0-BF2E-DEFF16015482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156196" y="6357019"/>
                <a:ext cx="300960" cy="2970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9128EF12-09CD-4001-9202-51157DD5B335}"/>
                  </a:ext>
                </a:extLst>
              </p14:cNvPr>
              <p14:cNvContentPartPr/>
              <p14:nvPr/>
            </p14:nvContentPartPr>
            <p14:xfrm>
              <a:off x="5611596" y="6246871"/>
              <a:ext cx="1073520" cy="4888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9128EF12-09CD-4001-9202-51157DD5B335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5602596" y="6238225"/>
                <a:ext cx="1091160" cy="5065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F2B42D30-1500-4CAC-9742-00DE0E87392F}"/>
                  </a:ext>
                </a:extLst>
              </p14:cNvPr>
              <p14:cNvContentPartPr/>
              <p14:nvPr/>
            </p14:nvContentPartPr>
            <p14:xfrm>
              <a:off x="5148276" y="6286831"/>
              <a:ext cx="1168920" cy="8352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F2B42D30-1500-4CAC-9742-00DE0E87392F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076636" y="6143191"/>
                <a:ext cx="131256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622B8790-73CA-47F3-BFA1-18987EDD4363}"/>
                  </a:ext>
                </a:extLst>
              </p14:cNvPr>
              <p14:cNvContentPartPr/>
              <p14:nvPr/>
            </p14:nvContentPartPr>
            <p14:xfrm>
              <a:off x="5012556" y="6220231"/>
              <a:ext cx="1789200" cy="47052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622B8790-73CA-47F3-BFA1-18987EDD4363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4940916" y="6076591"/>
                <a:ext cx="1932840" cy="75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DD4B77A2-A35C-43AB-BEB3-2DD67C53938A}"/>
                  </a:ext>
                </a:extLst>
              </p14:cNvPr>
              <p14:cNvContentPartPr/>
              <p14:nvPr/>
            </p14:nvContentPartPr>
            <p14:xfrm>
              <a:off x="6667836" y="6454591"/>
              <a:ext cx="139680" cy="69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DD4B77A2-A35C-43AB-BEB3-2DD67C53938A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6596196" y="6310951"/>
                <a:ext cx="283320" cy="35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AB51893C-A7AF-44A5-81D9-5AE58F7F39CF}"/>
                  </a:ext>
                </a:extLst>
              </p14:cNvPr>
              <p14:cNvContentPartPr/>
              <p14:nvPr/>
            </p14:nvContentPartPr>
            <p14:xfrm>
              <a:off x="4954236" y="6224911"/>
              <a:ext cx="1676520" cy="48276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AB51893C-A7AF-44A5-81D9-5AE58F7F39CF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4882596" y="6080911"/>
                <a:ext cx="1820160" cy="77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46213683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18853069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3456483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4705546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7673872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042332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14:cNvPr>
              <p14:cNvContentPartPr/>
              <p14:nvPr/>
            </p14:nvContentPartPr>
            <p14:xfrm>
              <a:off x="2028876" y="4598791"/>
              <a:ext cx="513360" cy="28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19876" y="4590151"/>
                <a:ext cx="53100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14:cNvPr>
              <p14:cNvContentPartPr/>
              <p14:nvPr/>
            </p14:nvContentPartPr>
            <p14:xfrm>
              <a:off x="2908716" y="4585831"/>
              <a:ext cx="336240" cy="26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00076" y="4576831"/>
                <a:ext cx="353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14:cNvPr>
              <p14:cNvContentPartPr/>
              <p14:nvPr/>
            </p14:nvContentPartPr>
            <p14:xfrm>
              <a:off x="3419196" y="4573951"/>
              <a:ext cx="321120" cy="42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10566" y="4564959"/>
                <a:ext cx="33874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14:cNvPr>
              <p14:cNvContentPartPr/>
              <p14:nvPr/>
            </p14:nvContentPartPr>
            <p14:xfrm>
              <a:off x="3866676" y="4619671"/>
              <a:ext cx="1050840" cy="28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857679" y="4610671"/>
                <a:ext cx="1068474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14:cNvPr>
              <p14:cNvContentPartPr/>
              <p14:nvPr/>
            </p14:nvContentPartPr>
            <p14:xfrm>
              <a:off x="4972596" y="4819471"/>
              <a:ext cx="144720" cy="352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3956" y="4810831"/>
                <a:ext cx="162360" cy="370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49960848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14:cNvPr>
              <p14:cNvContentPartPr/>
              <p14:nvPr/>
            </p14:nvContentPartPr>
            <p14:xfrm>
              <a:off x="2028876" y="4598791"/>
              <a:ext cx="513360" cy="28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19876" y="4590151"/>
                <a:ext cx="53100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14:cNvPr>
              <p14:cNvContentPartPr/>
              <p14:nvPr/>
            </p14:nvContentPartPr>
            <p14:xfrm>
              <a:off x="2908716" y="4585831"/>
              <a:ext cx="336240" cy="26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00076" y="4576831"/>
                <a:ext cx="353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14:cNvPr>
              <p14:cNvContentPartPr/>
              <p14:nvPr/>
            </p14:nvContentPartPr>
            <p14:xfrm>
              <a:off x="3419196" y="4573951"/>
              <a:ext cx="321120" cy="42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10566" y="4564959"/>
                <a:ext cx="33874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14:cNvPr>
              <p14:cNvContentPartPr/>
              <p14:nvPr/>
            </p14:nvContentPartPr>
            <p14:xfrm>
              <a:off x="3866676" y="4619671"/>
              <a:ext cx="1050840" cy="28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857679" y="4610671"/>
                <a:ext cx="1068474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14:cNvPr>
              <p14:cNvContentPartPr/>
              <p14:nvPr/>
            </p14:nvContentPartPr>
            <p14:xfrm>
              <a:off x="4972596" y="4819471"/>
              <a:ext cx="144720" cy="352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3956" y="4810831"/>
                <a:ext cx="1623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14:cNvPr>
              <p14:cNvContentPartPr/>
              <p14:nvPr/>
            </p14:nvContentPartPr>
            <p14:xfrm>
              <a:off x="5447076" y="4558471"/>
              <a:ext cx="317520" cy="34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436" y="4549831"/>
                <a:ext cx="3351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14:cNvPr>
              <p14:cNvContentPartPr/>
              <p14:nvPr/>
            </p14:nvContentPartPr>
            <p14:xfrm>
              <a:off x="6201276" y="4615711"/>
              <a:ext cx="2428200" cy="502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92277" y="4606705"/>
                <a:ext cx="2445837" cy="52021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185635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14:cNvPr>
              <p14:cNvContentPartPr/>
              <p14:nvPr/>
            </p14:nvContentPartPr>
            <p14:xfrm>
              <a:off x="439320" y="246760"/>
              <a:ext cx="559440" cy="391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0326" y="237760"/>
                <a:ext cx="577069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14:cNvPr>
              <p14:cNvContentPartPr/>
              <p14:nvPr/>
            </p14:nvContentPartPr>
            <p14:xfrm>
              <a:off x="1300080" y="492280"/>
              <a:ext cx="296640" cy="138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91080" y="483280"/>
                <a:ext cx="3142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14:cNvPr>
              <p14:cNvContentPartPr/>
              <p14:nvPr/>
            </p14:nvContentPartPr>
            <p14:xfrm>
              <a:off x="2702280" y="40876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3640" y="3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14:cNvPr>
              <p14:cNvContentPartPr/>
              <p14:nvPr/>
            </p14:nvContentPartPr>
            <p14:xfrm>
              <a:off x="2984520" y="482920"/>
              <a:ext cx="2512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75868" y="473920"/>
                <a:ext cx="268945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14:cNvPr>
              <p14:cNvContentPartPr/>
              <p14:nvPr/>
            </p14:nvContentPartPr>
            <p14:xfrm>
              <a:off x="2704440" y="498040"/>
              <a:ext cx="1944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95440" y="489040"/>
                <a:ext cx="212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14:cNvPr>
              <p14:cNvContentPartPr/>
              <p14:nvPr/>
            </p14:nvContentPartPr>
            <p14:xfrm>
              <a:off x="1849080" y="472480"/>
              <a:ext cx="76824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40080" y="463480"/>
                <a:ext cx="7858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14:cNvPr>
              <p14:cNvContentPartPr/>
              <p14:nvPr/>
            </p14:nvContentPartPr>
            <p14:xfrm>
              <a:off x="3531360" y="309400"/>
              <a:ext cx="110952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2357" y="300400"/>
                <a:ext cx="1127166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14:cNvPr>
              <p14:cNvContentPartPr/>
              <p14:nvPr/>
            </p14:nvContentPartPr>
            <p14:xfrm>
              <a:off x="4989360" y="500560"/>
              <a:ext cx="517320" cy="18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0720" y="491578"/>
                <a:ext cx="534960" cy="201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14:cNvPr>
              <p14:cNvContentPartPr/>
              <p14:nvPr/>
            </p14:nvContentPartPr>
            <p14:xfrm>
              <a:off x="5834280" y="556720"/>
              <a:ext cx="118440" cy="15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5640" y="547720"/>
                <a:ext cx="136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14:cNvPr>
              <p14:cNvContentPartPr/>
              <p14:nvPr/>
            </p14:nvContentPartPr>
            <p14:xfrm>
              <a:off x="6045600" y="553480"/>
              <a:ext cx="524880" cy="180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6954" y="544480"/>
                <a:ext cx="542532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14:cNvPr>
              <p14:cNvContentPartPr/>
              <p14:nvPr/>
            </p14:nvContentPartPr>
            <p14:xfrm>
              <a:off x="6918600" y="433600"/>
              <a:ext cx="942840" cy="321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960" y="424610"/>
                <a:ext cx="960480" cy="338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14:cNvPr>
              <p14:cNvContentPartPr/>
              <p14:nvPr/>
            </p14:nvContentPartPr>
            <p14:xfrm>
              <a:off x="978600" y="1056760"/>
              <a:ext cx="21060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69960" y="1048120"/>
                <a:ext cx="228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14:cNvPr>
              <p14:cNvContentPartPr/>
              <p14:nvPr/>
            </p14:nvContentPartPr>
            <p14:xfrm>
              <a:off x="994080" y="898000"/>
              <a:ext cx="164160" cy="83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5080" y="889000"/>
                <a:ext cx="18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14:cNvPr>
              <p14:cNvContentPartPr/>
              <p14:nvPr/>
            </p14:nvContentPartPr>
            <p14:xfrm>
              <a:off x="1302960" y="1194640"/>
              <a:ext cx="147240" cy="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960" y="1186000"/>
                <a:ext cx="1648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14:cNvPr>
              <p14:cNvContentPartPr/>
              <p14:nvPr/>
            </p14:nvContentPartPr>
            <p14:xfrm>
              <a:off x="1316640" y="1275640"/>
              <a:ext cx="156600" cy="2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08000" y="1266640"/>
                <a:ext cx="1742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14:cNvPr>
              <p14:cNvContentPartPr/>
              <p14:nvPr/>
            </p14:nvContentPartPr>
            <p14:xfrm>
              <a:off x="1562520" y="1182760"/>
              <a:ext cx="302760" cy="18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880" y="1173760"/>
                <a:ext cx="3204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14:cNvPr>
              <p14:cNvContentPartPr/>
              <p14:nvPr/>
            </p14:nvContentPartPr>
            <p14:xfrm>
              <a:off x="1963920" y="1174840"/>
              <a:ext cx="264240" cy="121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4920" y="1166200"/>
                <a:ext cx="281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14:cNvPr>
              <p14:cNvContentPartPr/>
              <p14:nvPr/>
            </p14:nvContentPartPr>
            <p14:xfrm>
              <a:off x="1986960" y="1018600"/>
              <a:ext cx="16524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7960" y="1009600"/>
                <a:ext cx="182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14:cNvPr>
              <p14:cNvContentPartPr/>
              <p14:nvPr/>
            </p14:nvContentPartPr>
            <p14:xfrm>
              <a:off x="3594000" y="978280"/>
              <a:ext cx="702000" cy="357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5000" y="969640"/>
                <a:ext cx="7196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14:cNvPr>
              <p14:cNvContentPartPr/>
              <p14:nvPr/>
            </p14:nvContentPartPr>
            <p14:xfrm>
              <a:off x="3154440" y="993400"/>
              <a:ext cx="350640" cy="35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5449" y="984400"/>
                <a:ext cx="368262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14:cNvPr>
              <p14:cNvContentPartPr/>
              <p14:nvPr/>
            </p14:nvContentPartPr>
            <p14:xfrm>
              <a:off x="2530920" y="1024720"/>
              <a:ext cx="398520" cy="383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22280" y="1015720"/>
                <a:ext cx="416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14:cNvPr>
              <p14:cNvContentPartPr/>
              <p14:nvPr/>
            </p14:nvContentPartPr>
            <p14:xfrm>
              <a:off x="4545120" y="1017160"/>
              <a:ext cx="705960" cy="31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36120" y="1008520"/>
                <a:ext cx="7236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14:cNvPr>
              <p14:cNvContentPartPr/>
              <p14:nvPr/>
            </p14:nvContentPartPr>
            <p14:xfrm>
              <a:off x="6339360" y="1058560"/>
              <a:ext cx="288360" cy="29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0709" y="1049560"/>
                <a:ext cx="306022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14:cNvPr>
              <p14:cNvContentPartPr/>
              <p14:nvPr/>
            </p14:nvContentPartPr>
            <p14:xfrm>
              <a:off x="518880" y="897280"/>
              <a:ext cx="358200" cy="638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880" y="888280"/>
                <a:ext cx="37584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14:cNvPr>
              <p14:cNvContentPartPr/>
              <p14:nvPr/>
            </p14:nvContentPartPr>
            <p14:xfrm>
              <a:off x="5345400" y="872800"/>
              <a:ext cx="812880" cy="571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6400" y="863800"/>
                <a:ext cx="83052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14:cNvPr>
              <p14:cNvContentPartPr/>
              <p14:nvPr/>
            </p14:nvContentPartPr>
            <p14:xfrm>
              <a:off x="1200000" y="1752280"/>
              <a:ext cx="205560" cy="39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360" y="1743280"/>
                <a:ext cx="2232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14:cNvPr>
              <p14:cNvContentPartPr/>
              <p14:nvPr/>
            </p14:nvContentPartPr>
            <p14:xfrm>
              <a:off x="1419600" y="1968640"/>
              <a:ext cx="128160" cy="15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10600" y="1960000"/>
                <a:ext cx="1458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14:cNvPr>
              <p14:cNvContentPartPr/>
              <p14:nvPr/>
            </p14:nvContentPartPr>
            <p14:xfrm>
              <a:off x="1610400" y="1971880"/>
              <a:ext cx="262800" cy="12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01400" y="1963240"/>
                <a:ext cx="2804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14:cNvPr>
              <p14:cNvContentPartPr/>
              <p14:nvPr/>
            </p14:nvContentPartPr>
            <p14:xfrm>
              <a:off x="2091360" y="1826800"/>
              <a:ext cx="224280" cy="614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82360" y="1818160"/>
                <a:ext cx="24192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14:cNvPr>
              <p14:cNvContentPartPr/>
              <p14:nvPr/>
            </p14:nvContentPartPr>
            <p14:xfrm>
              <a:off x="2546760" y="1847680"/>
              <a:ext cx="1396440" cy="57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37760" y="1839035"/>
                <a:ext cx="1414080" cy="590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14:cNvPr>
              <p14:cNvContentPartPr/>
              <p14:nvPr/>
            </p14:nvContentPartPr>
            <p14:xfrm>
              <a:off x="4213560" y="1987360"/>
              <a:ext cx="17460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04560" y="1978360"/>
                <a:ext cx="192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14:cNvPr>
              <p14:cNvContentPartPr/>
              <p14:nvPr/>
            </p14:nvContentPartPr>
            <p14:xfrm>
              <a:off x="4224720" y="2082760"/>
              <a:ext cx="196560" cy="5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15720" y="2074120"/>
                <a:ext cx="214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14:cNvPr>
              <p14:cNvContentPartPr/>
              <p14:nvPr/>
            </p14:nvContentPartPr>
            <p14:xfrm>
              <a:off x="4850040" y="1731400"/>
              <a:ext cx="26280" cy="256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41400" y="1722760"/>
                <a:ext cx="439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14:cNvPr>
              <p14:cNvContentPartPr/>
              <p14:nvPr/>
            </p14:nvContentPartPr>
            <p14:xfrm>
              <a:off x="4770840" y="1809880"/>
              <a:ext cx="150840" cy="2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61840" y="1800880"/>
                <a:ext cx="1684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14:cNvPr>
              <p14:cNvContentPartPr/>
              <p14:nvPr/>
            </p14:nvContentPartPr>
            <p14:xfrm>
              <a:off x="5017800" y="1877200"/>
              <a:ext cx="10440" cy="7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09160" y="1868560"/>
                <a:ext cx="28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14:cNvPr>
              <p14:cNvContentPartPr/>
              <p14:nvPr/>
            </p14:nvContentPartPr>
            <p14:xfrm>
              <a:off x="4999440" y="172744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90440" y="1718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14:cNvPr>
              <p14:cNvContentPartPr/>
              <p14:nvPr/>
            </p14:nvContentPartPr>
            <p14:xfrm>
              <a:off x="5107440" y="1851280"/>
              <a:ext cx="238320" cy="128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98440" y="1842640"/>
                <a:ext cx="255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14:cNvPr>
              <p14:cNvContentPartPr/>
              <p14:nvPr/>
            </p14:nvContentPartPr>
            <p14:xfrm>
              <a:off x="5415960" y="1853440"/>
              <a:ext cx="110880" cy="146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06960" y="1844800"/>
                <a:ext cx="12852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14:cNvPr>
              <p14:cNvContentPartPr/>
              <p14:nvPr/>
            </p14:nvContentPartPr>
            <p14:xfrm>
              <a:off x="5763360" y="1699000"/>
              <a:ext cx="819000" cy="35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4716" y="1690000"/>
                <a:ext cx="836648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14:cNvPr>
              <p14:cNvContentPartPr/>
              <p14:nvPr/>
            </p14:nvContentPartPr>
            <p14:xfrm>
              <a:off x="4918800" y="2212360"/>
              <a:ext cx="1080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09800" y="2203720"/>
                <a:ext cx="2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14:cNvPr>
              <p14:cNvContentPartPr/>
              <p14:nvPr/>
            </p14:nvContentPartPr>
            <p14:xfrm>
              <a:off x="4913760" y="2304160"/>
              <a:ext cx="257040" cy="209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04760" y="2295160"/>
                <a:ext cx="274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14:cNvPr>
              <p14:cNvContentPartPr/>
              <p14:nvPr/>
            </p14:nvContentPartPr>
            <p14:xfrm>
              <a:off x="5444040" y="2220640"/>
              <a:ext cx="1211760" cy="58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435400" y="2211640"/>
                <a:ext cx="12294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14:cNvPr>
              <p14:cNvContentPartPr/>
              <p14:nvPr/>
            </p14:nvContentPartPr>
            <p14:xfrm>
              <a:off x="4609200" y="1506040"/>
              <a:ext cx="285480" cy="1025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00200" y="1497400"/>
                <a:ext cx="303120" cy="10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14:cNvPr>
              <p14:cNvContentPartPr/>
              <p14:nvPr/>
            </p14:nvContentPartPr>
            <p14:xfrm>
              <a:off x="6849840" y="1620520"/>
              <a:ext cx="1972440" cy="975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41200" y="1611523"/>
                <a:ext cx="1990080" cy="99323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91823240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14:cNvPr>
              <p14:cNvContentPartPr/>
              <p14:nvPr/>
            </p14:nvContentPartPr>
            <p14:xfrm>
              <a:off x="2028876" y="4598791"/>
              <a:ext cx="513360" cy="28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19876" y="4590151"/>
                <a:ext cx="53100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14:cNvPr>
              <p14:cNvContentPartPr/>
              <p14:nvPr/>
            </p14:nvContentPartPr>
            <p14:xfrm>
              <a:off x="2908716" y="4585831"/>
              <a:ext cx="336240" cy="26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00076" y="4576831"/>
                <a:ext cx="353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14:cNvPr>
              <p14:cNvContentPartPr/>
              <p14:nvPr/>
            </p14:nvContentPartPr>
            <p14:xfrm>
              <a:off x="3419196" y="4573951"/>
              <a:ext cx="321120" cy="42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10566" y="4564959"/>
                <a:ext cx="33874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14:cNvPr>
              <p14:cNvContentPartPr/>
              <p14:nvPr/>
            </p14:nvContentPartPr>
            <p14:xfrm>
              <a:off x="3866676" y="4619671"/>
              <a:ext cx="1050840" cy="28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857679" y="4610671"/>
                <a:ext cx="1068474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14:cNvPr>
              <p14:cNvContentPartPr/>
              <p14:nvPr/>
            </p14:nvContentPartPr>
            <p14:xfrm>
              <a:off x="4972596" y="4819471"/>
              <a:ext cx="144720" cy="352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3956" y="4810831"/>
                <a:ext cx="1623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14:cNvPr>
              <p14:cNvContentPartPr/>
              <p14:nvPr/>
            </p14:nvContentPartPr>
            <p14:xfrm>
              <a:off x="5447076" y="4558471"/>
              <a:ext cx="317520" cy="34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436" y="4549831"/>
                <a:ext cx="3351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14:cNvPr>
              <p14:cNvContentPartPr/>
              <p14:nvPr/>
            </p14:nvContentPartPr>
            <p14:xfrm>
              <a:off x="6201276" y="4615711"/>
              <a:ext cx="2428200" cy="502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92277" y="4606705"/>
                <a:ext cx="2445837" cy="520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F21926-4A40-4711-AAC2-45D07702C818}"/>
                  </a:ext>
                </a:extLst>
              </p14:cNvPr>
              <p14:cNvContentPartPr/>
              <p14:nvPr/>
            </p14:nvContentPartPr>
            <p14:xfrm>
              <a:off x="1865076" y="5187031"/>
              <a:ext cx="268200" cy="28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F21926-4A40-4711-AAC2-45D07702C81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56076" y="5178031"/>
                <a:ext cx="285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1BD72-7E23-4E40-9486-6EC791469C92}"/>
                  </a:ext>
                </a:extLst>
              </p14:cNvPr>
              <p14:cNvContentPartPr/>
              <p14:nvPr/>
            </p14:nvContentPartPr>
            <p14:xfrm>
              <a:off x="2218956" y="5197471"/>
              <a:ext cx="849240" cy="335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1BD72-7E23-4E40-9486-6EC791469C9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09956" y="5188471"/>
                <a:ext cx="8668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E97D6A8-2A63-4218-9A74-59CB74DE7E83}"/>
                  </a:ext>
                </a:extLst>
              </p14:cNvPr>
              <p14:cNvContentPartPr/>
              <p14:nvPr/>
            </p14:nvContentPartPr>
            <p14:xfrm>
              <a:off x="3157116" y="5404111"/>
              <a:ext cx="355680" cy="152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E97D6A8-2A63-4218-9A74-59CB74DE7E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48476" y="5395111"/>
                <a:ext cx="3733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6D71F50-F1D2-43DC-A5A5-6A4B3C6F91AA}"/>
                  </a:ext>
                </a:extLst>
              </p14:cNvPr>
              <p14:cNvContentPartPr/>
              <p14:nvPr/>
            </p14:nvContentPartPr>
            <p14:xfrm>
              <a:off x="4126236" y="5118631"/>
              <a:ext cx="589680" cy="54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6D71F50-F1D2-43DC-A5A5-6A4B3C6F91A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17236" y="5109631"/>
                <a:ext cx="60732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381202B-732A-4D10-8F00-8B9EB2CBB8EF}"/>
                  </a:ext>
                </a:extLst>
              </p14:cNvPr>
              <p14:cNvContentPartPr/>
              <p14:nvPr/>
            </p14:nvContentPartPr>
            <p14:xfrm>
              <a:off x="3794316" y="5339671"/>
              <a:ext cx="195840" cy="9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381202B-732A-4D10-8F00-8B9EB2CBB8E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85676" y="5330671"/>
                <a:ext cx="2134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61E521-2B34-434C-BD54-A909F05BC98E}"/>
                  </a:ext>
                </a:extLst>
              </p14:cNvPr>
              <p14:cNvContentPartPr/>
              <p14:nvPr/>
            </p14:nvContentPartPr>
            <p14:xfrm>
              <a:off x="5376876" y="5392231"/>
              <a:ext cx="102600" cy="5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61E521-2B34-434C-BD54-A909F05BC9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68236" y="5383591"/>
                <a:ext cx="1202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D9AF01D-C0F8-43E9-9030-ACB4DC8EE62A}"/>
                  </a:ext>
                </a:extLst>
              </p14:cNvPr>
              <p14:cNvContentPartPr/>
              <p14:nvPr/>
            </p14:nvContentPartPr>
            <p14:xfrm>
              <a:off x="5375796" y="5496271"/>
              <a:ext cx="87120" cy="7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D9AF01D-C0F8-43E9-9030-ACB4DC8EE62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6796" y="5487271"/>
                <a:ext cx="1047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DD35B5E-1DA7-47D1-98AA-A98EE181054D}"/>
                  </a:ext>
                </a:extLst>
              </p14:cNvPr>
              <p14:cNvContentPartPr/>
              <p14:nvPr/>
            </p14:nvContentPartPr>
            <p14:xfrm>
              <a:off x="4798716" y="5249311"/>
              <a:ext cx="401040" cy="302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DD35B5E-1DA7-47D1-98AA-A98EE18105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90076" y="5240681"/>
                <a:ext cx="41868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21F367-E898-4EC5-89AD-B1DC48D62EFE}"/>
                  </a:ext>
                </a:extLst>
              </p14:cNvPr>
              <p14:cNvContentPartPr/>
              <p14:nvPr/>
            </p14:nvContentPartPr>
            <p14:xfrm>
              <a:off x="5657676" y="5124031"/>
              <a:ext cx="126000" cy="495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21F367-E898-4EC5-89AD-B1DC48D62EF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48676" y="5115031"/>
                <a:ext cx="14364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86C99DA-1A0F-41AD-BCD2-279AA7EE656F}"/>
                  </a:ext>
                </a:extLst>
              </p14:cNvPr>
              <p14:cNvContentPartPr/>
              <p14:nvPr/>
            </p14:nvContentPartPr>
            <p14:xfrm>
              <a:off x="6193716" y="5239951"/>
              <a:ext cx="296280" cy="338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86C99DA-1A0F-41AD-BCD2-279AA7EE65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85076" y="5230961"/>
                <a:ext cx="313920" cy="356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0E2F18C-FC29-4DB8-B9D5-D62B5954A33C}"/>
                  </a:ext>
                </a:extLst>
              </p14:cNvPr>
              <p14:cNvContentPartPr/>
              <p14:nvPr/>
            </p14:nvContentPartPr>
            <p14:xfrm>
              <a:off x="5889516" y="5275591"/>
              <a:ext cx="219600" cy="263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0E2F18C-FC29-4DB8-B9D5-D62B5954A3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80876" y="5266951"/>
                <a:ext cx="2372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4E5E4-93C7-4C52-9F57-5101561EF93F}"/>
                  </a:ext>
                </a:extLst>
              </p14:cNvPr>
              <p14:cNvContentPartPr/>
              <p14:nvPr/>
            </p14:nvContentPartPr>
            <p14:xfrm>
              <a:off x="6609516" y="5468551"/>
              <a:ext cx="159120" cy="17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4E5E4-93C7-4C52-9F57-5101561EF9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0876" y="5459551"/>
                <a:ext cx="1767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6618FA-629C-44AA-8FFB-A68A129ED186}"/>
                  </a:ext>
                </a:extLst>
              </p14:cNvPr>
              <p14:cNvContentPartPr/>
              <p14:nvPr/>
            </p14:nvContentPartPr>
            <p14:xfrm>
              <a:off x="6887076" y="5206471"/>
              <a:ext cx="147960" cy="5166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6618FA-629C-44AA-8FFB-A68A129ED18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8436" y="5197471"/>
                <a:ext cx="16560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9C46668-7F48-40F2-87C8-3EC0E3328F6C}"/>
                  </a:ext>
                </a:extLst>
              </p14:cNvPr>
              <p14:cNvContentPartPr/>
              <p14:nvPr/>
            </p14:nvContentPartPr>
            <p14:xfrm>
              <a:off x="7123596" y="5269471"/>
              <a:ext cx="673200" cy="47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9C46668-7F48-40F2-87C8-3EC0E3328F6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14596" y="5260831"/>
                <a:ext cx="690840" cy="496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4224077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14:cNvPr>
              <p14:cNvContentPartPr/>
              <p14:nvPr/>
            </p14:nvContentPartPr>
            <p14:xfrm>
              <a:off x="424716" y="214711"/>
              <a:ext cx="8252280" cy="2803320"/>
            </p14:xfrm>
          </p:contentPart>
        </mc:Choice>
        <mc:Fallback xmlns="">
          <p:pic>
            <p:nvPicPr>
              <p:cNvPr id="162" name="Ink 161">
                <a:extLst>
                  <a:ext uri="{FF2B5EF4-FFF2-40B4-BE49-F238E27FC236}">
                    <a16:creationId xmlns:a16="http://schemas.microsoft.com/office/drawing/2014/main" id="{A6FF6E5C-8232-4893-B7E0-AC2EA3D0441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15716" y="205711"/>
                <a:ext cx="8269920" cy="282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14:cNvPr>
              <p14:cNvContentPartPr/>
              <p14:nvPr/>
            </p14:nvContentPartPr>
            <p14:xfrm>
              <a:off x="1275396" y="3041071"/>
              <a:ext cx="153000" cy="18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93B7F8BB-29D0-4394-8451-14B5F086F33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66756" y="3032431"/>
                <a:ext cx="17064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14:cNvPr>
              <p14:cNvContentPartPr/>
              <p14:nvPr/>
            </p14:nvContentPartPr>
            <p14:xfrm>
              <a:off x="1275396" y="3149431"/>
              <a:ext cx="176400" cy="57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563FE9B2-E331-4022-9608-F07D5406FD2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266756" y="3140431"/>
                <a:ext cx="1940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14:cNvPr>
              <p14:cNvContentPartPr/>
              <p14:nvPr/>
            </p14:nvContentPartPr>
            <p14:xfrm>
              <a:off x="1636116" y="2920471"/>
              <a:ext cx="1135080" cy="2718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AFA551DD-6186-4C75-BC31-4F46CE842FF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627116" y="2911471"/>
                <a:ext cx="1152720" cy="28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14:cNvPr>
              <p14:cNvContentPartPr/>
              <p14:nvPr/>
            </p14:nvContentPartPr>
            <p14:xfrm>
              <a:off x="472956" y="2939911"/>
              <a:ext cx="641520" cy="460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AF35BE6C-5252-4DEA-8688-AD91951A1FE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64311" y="2930911"/>
                <a:ext cx="65917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14:cNvPr>
              <p14:cNvContentPartPr/>
              <p14:nvPr/>
            </p14:nvContentPartPr>
            <p14:xfrm>
              <a:off x="2943636" y="2974471"/>
              <a:ext cx="294840" cy="2973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FADF6E3-3AB8-47AE-8485-1E6A27D8169A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934647" y="2965831"/>
                <a:ext cx="312458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14:cNvPr>
              <p14:cNvContentPartPr/>
              <p14:nvPr/>
            </p14:nvContentPartPr>
            <p14:xfrm>
              <a:off x="3852996" y="2988511"/>
              <a:ext cx="455400" cy="4093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7F2773E-1D10-4F0C-9039-B23D1363798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43989" y="2979871"/>
                <a:ext cx="473054" cy="42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14:cNvPr>
              <p14:cNvContentPartPr/>
              <p14:nvPr/>
            </p14:nvContentPartPr>
            <p14:xfrm>
              <a:off x="4446276" y="3111991"/>
              <a:ext cx="120240" cy="3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C73A5E58-66B1-4139-BA3D-F72955F5B81F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437636" y="3102991"/>
                <a:ext cx="137880" cy="2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14:cNvPr>
              <p14:cNvContentPartPr/>
              <p14:nvPr/>
            </p14:nvContentPartPr>
            <p14:xfrm>
              <a:off x="4423596" y="3208831"/>
              <a:ext cx="165960" cy="72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10A8AB45-288E-41DD-A2EA-A3ED78D3BE0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414596" y="3200191"/>
                <a:ext cx="183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14:cNvPr>
              <p14:cNvContentPartPr/>
              <p14:nvPr/>
            </p14:nvContentPartPr>
            <p14:xfrm>
              <a:off x="5593596" y="3086791"/>
              <a:ext cx="190440" cy="190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2900A2FD-FF8C-444A-B9E8-DABF4E566D64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584596" y="3078151"/>
                <a:ext cx="20808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14:cNvPr>
              <p14:cNvContentPartPr/>
              <p14:nvPr/>
            </p14:nvContentPartPr>
            <p14:xfrm>
              <a:off x="5595036" y="3199111"/>
              <a:ext cx="162720" cy="100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8F228A4-832E-4005-9874-3231808CE1F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586036" y="3190471"/>
                <a:ext cx="18036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14:cNvPr>
              <p14:cNvContentPartPr/>
              <p14:nvPr/>
            </p14:nvContentPartPr>
            <p14:xfrm>
              <a:off x="6106236" y="3003631"/>
              <a:ext cx="243000" cy="244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0544DE0-CA79-4812-98FA-554AE6A96631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97236" y="2994991"/>
                <a:ext cx="260640" cy="26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14:cNvPr>
              <p14:cNvContentPartPr/>
              <p14:nvPr/>
            </p14:nvContentPartPr>
            <p14:xfrm>
              <a:off x="4726716" y="2996431"/>
              <a:ext cx="661320" cy="2430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EA793A1-693B-436A-99FB-BC506FCA9A8C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7716" y="2987791"/>
                <a:ext cx="678960" cy="26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14:cNvPr>
              <p14:cNvContentPartPr/>
              <p14:nvPr/>
            </p14:nvContentPartPr>
            <p14:xfrm>
              <a:off x="172716" y="3424111"/>
              <a:ext cx="1520640" cy="9684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9CAA9DDD-49FD-4D2F-B6B0-8CD4463BA6FB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3716" y="3415111"/>
                <a:ext cx="1538280" cy="98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14:cNvPr>
              <p14:cNvContentPartPr/>
              <p14:nvPr/>
            </p14:nvContentPartPr>
            <p14:xfrm>
              <a:off x="2101236" y="3673591"/>
              <a:ext cx="486000" cy="2750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82DA765-60AD-4050-A914-FDE9CE04EE6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092596" y="3664951"/>
                <a:ext cx="503640" cy="29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14:cNvPr>
              <p14:cNvContentPartPr/>
              <p14:nvPr/>
            </p14:nvContentPartPr>
            <p14:xfrm>
              <a:off x="3033636" y="3690151"/>
              <a:ext cx="376920" cy="34668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407E382-0581-4962-B4C5-40D8D506FCF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3024996" y="3681511"/>
                <a:ext cx="394560" cy="364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14:cNvPr>
              <p14:cNvContentPartPr/>
              <p14:nvPr/>
            </p14:nvContentPartPr>
            <p14:xfrm>
              <a:off x="3969996" y="3831631"/>
              <a:ext cx="148680" cy="129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A68B099-0CBA-482A-AB03-C60731D856D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960996" y="3822631"/>
                <a:ext cx="16632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14:cNvPr>
              <p14:cNvContentPartPr/>
              <p14:nvPr/>
            </p14:nvContentPartPr>
            <p14:xfrm>
              <a:off x="3951996" y="3949711"/>
              <a:ext cx="155520" cy="136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7B89E936-2ADE-4D0C-8B6D-D0BEE4B0166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42996" y="3940711"/>
                <a:ext cx="1731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14:cNvPr>
              <p14:cNvContentPartPr/>
              <p14:nvPr/>
            </p14:nvContentPartPr>
            <p14:xfrm>
              <a:off x="3518556" y="3683311"/>
              <a:ext cx="288000" cy="36684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F848EBC1-B67A-47C1-BA43-56E3101F4E0F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09567" y="3674663"/>
                <a:ext cx="305618" cy="3844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14:cNvPr>
              <p14:cNvContentPartPr/>
              <p14:nvPr/>
            </p14:nvContentPartPr>
            <p14:xfrm>
              <a:off x="4221996" y="3749911"/>
              <a:ext cx="951840" cy="2610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A0A9A6AD-8AA2-4D1B-A1FF-DFBF96F64BF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212993" y="3740911"/>
                <a:ext cx="969487" cy="27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14:cNvPr>
              <p14:cNvContentPartPr/>
              <p14:nvPr/>
            </p14:nvContentPartPr>
            <p14:xfrm>
              <a:off x="5507556" y="3695551"/>
              <a:ext cx="312480" cy="306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918DD69-36BB-4ACD-B39F-35681CDED78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498546" y="3686911"/>
                <a:ext cx="330140" cy="32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14:cNvPr>
              <p14:cNvContentPartPr/>
              <p14:nvPr/>
            </p14:nvContentPartPr>
            <p14:xfrm>
              <a:off x="6342756" y="3903991"/>
              <a:ext cx="171000" cy="16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79FB4BDD-244E-4F51-B861-FC4F696DD3B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333756" y="3894991"/>
                <a:ext cx="18864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14:cNvPr>
              <p14:cNvContentPartPr/>
              <p14:nvPr/>
            </p14:nvContentPartPr>
            <p14:xfrm>
              <a:off x="7073556" y="3844231"/>
              <a:ext cx="152280" cy="97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D7A53317-12A2-458E-9CD8-7A3CCD9B90E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64916" y="3835231"/>
                <a:ext cx="169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14:cNvPr>
              <p14:cNvContentPartPr/>
              <p14:nvPr/>
            </p14:nvContentPartPr>
            <p14:xfrm>
              <a:off x="7077156" y="3913711"/>
              <a:ext cx="120960" cy="198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D77A6A3B-4F4F-4009-BD9C-6FCD4D0294C7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7068156" y="3904711"/>
                <a:ext cx="13860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14:cNvPr>
              <p14:cNvContentPartPr/>
              <p14:nvPr/>
            </p14:nvContentPartPr>
            <p14:xfrm>
              <a:off x="6659556" y="3762511"/>
              <a:ext cx="262440" cy="254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AA01ED7B-0478-4EA7-9680-30926B989E8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650556" y="3753511"/>
                <a:ext cx="28008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14:cNvPr>
              <p14:cNvContentPartPr/>
              <p14:nvPr/>
            </p14:nvContentPartPr>
            <p14:xfrm>
              <a:off x="7389996" y="3772591"/>
              <a:ext cx="951840" cy="27000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EB206B8-0E09-4F6A-8226-F5D8F8038002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380996" y="3763591"/>
                <a:ext cx="969480" cy="28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14:cNvPr>
              <p14:cNvContentPartPr/>
              <p14:nvPr/>
            </p14:nvContentPartPr>
            <p14:xfrm>
              <a:off x="803796" y="4460191"/>
              <a:ext cx="727920" cy="1036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8AC0DACC-1D67-444B-BAAB-23D68C5AA6FE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95156" y="4451551"/>
                <a:ext cx="745560" cy="105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14:cNvPr>
              <p14:cNvContentPartPr/>
              <p14:nvPr/>
            </p14:nvContentPartPr>
            <p14:xfrm>
              <a:off x="394836" y="4756831"/>
              <a:ext cx="316080" cy="826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263CB9F-B847-4363-8331-1CE3233F77C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85836" y="4748191"/>
                <a:ext cx="333720" cy="84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14:cNvPr>
              <p14:cNvContentPartPr/>
              <p14:nvPr/>
            </p14:nvContentPartPr>
            <p14:xfrm>
              <a:off x="2028876" y="4598791"/>
              <a:ext cx="513360" cy="2804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81BBD033-A9C1-423B-8D7B-AD69F6EFE1F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19876" y="4590151"/>
                <a:ext cx="53100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14:cNvPr>
              <p14:cNvContentPartPr/>
              <p14:nvPr/>
            </p14:nvContentPartPr>
            <p14:xfrm>
              <a:off x="2908716" y="4585831"/>
              <a:ext cx="336240" cy="2602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3C5E825-9EDD-4CF5-9CE3-0FE518ECF8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900076" y="4576831"/>
                <a:ext cx="353880" cy="27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14:cNvPr>
              <p14:cNvContentPartPr/>
              <p14:nvPr/>
            </p14:nvContentPartPr>
            <p14:xfrm>
              <a:off x="3419196" y="4573951"/>
              <a:ext cx="321120" cy="425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5B1906CE-83D0-4DDF-847D-CB579EE1213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410566" y="4564959"/>
                <a:ext cx="338740" cy="4435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14:cNvPr>
              <p14:cNvContentPartPr/>
              <p14:nvPr/>
            </p14:nvContentPartPr>
            <p14:xfrm>
              <a:off x="3866676" y="4619671"/>
              <a:ext cx="1050840" cy="28080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8F7E872F-095C-4CC9-9A11-8FD53B456EA1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857679" y="4610671"/>
                <a:ext cx="1068474" cy="29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14:cNvPr>
              <p14:cNvContentPartPr/>
              <p14:nvPr/>
            </p14:nvContentPartPr>
            <p14:xfrm>
              <a:off x="4972596" y="4819471"/>
              <a:ext cx="144720" cy="352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6529354F-4E16-4532-A5D4-9B1B0F306D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963956" y="4810831"/>
                <a:ext cx="162360" cy="37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14:cNvPr>
              <p14:cNvContentPartPr/>
              <p14:nvPr/>
            </p14:nvContentPartPr>
            <p14:xfrm>
              <a:off x="5447076" y="4558471"/>
              <a:ext cx="317520" cy="3430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2056DF50-64BF-4615-991E-086A786A302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438436" y="4549831"/>
                <a:ext cx="3351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14:cNvPr>
              <p14:cNvContentPartPr/>
              <p14:nvPr/>
            </p14:nvContentPartPr>
            <p14:xfrm>
              <a:off x="6201276" y="4615711"/>
              <a:ext cx="2428200" cy="50256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8C7737F9-BE75-4DC5-B523-913815A3222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192277" y="4606705"/>
                <a:ext cx="2445837" cy="5202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DFF21926-4A40-4711-AAC2-45D07702C818}"/>
                  </a:ext>
                </a:extLst>
              </p14:cNvPr>
              <p14:cNvContentPartPr/>
              <p14:nvPr/>
            </p14:nvContentPartPr>
            <p14:xfrm>
              <a:off x="1865076" y="5187031"/>
              <a:ext cx="268200" cy="288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DFF21926-4A40-4711-AAC2-45D07702C81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1856076" y="5178031"/>
                <a:ext cx="28584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CC51BD72-7E23-4E40-9486-6EC791469C92}"/>
                  </a:ext>
                </a:extLst>
              </p14:cNvPr>
              <p14:cNvContentPartPr/>
              <p14:nvPr/>
            </p14:nvContentPartPr>
            <p14:xfrm>
              <a:off x="2218956" y="5197471"/>
              <a:ext cx="849240" cy="3355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CC51BD72-7E23-4E40-9486-6EC791469C9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09956" y="5188471"/>
                <a:ext cx="86688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CE97D6A8-2A63-4218-9A74-59CB74DE7E83}"/>
                  </a:ext>
                </a:extLst>
              </p14:cNvPr>
              <p14:cNvContentPartPr/>
              <p14:nvPr/>
            </p14:nvContentPartPr>
            <p14:xfrm>
              <a:off x="3157116" y="5404111"/>
              <a:ext cx="355680" cy="1522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CE97D6A8-2A63-4218-9A74-59CB74DE7E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148476" y="5395111"/>
                <a:ext cx="373320" cy="16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36D71F50-F1D2-43DC-A5A5-6A4B3C6F91AA}"/>
                  </a:ext>
                </a:extLst>
              </p14:cNvPr>
              <p14:cNvContentPartPr/>
              <p14:nvPr/>
            </p14:nvContentPartPr>
            <p14:xfrm>
              <a:off x="4126236" y="5118631"/>
              <a:ext cx="589680" cy="5432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36D71F50-F1D2-43DC-A5A5-6A4B3C6F91A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117236" y="5109631"/>
                <a:ext cx="607320" cy="56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381202B-732A-4D10-8F00-8B9EB2CBB8EF}"/>
                  </a:ext>
                </a:extLst>
              </p14:cNvPr>
              <p14:cNvContentPartPr/>
              <p14:nvPr/>
            </p14:nvContentPartPr>
            <p14:xfrm>
              <a:off x="3794316" y="5339671"/>
              <a:ext cx="195840" cy="9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381202B-732A-4D10-8F00-8B9EB2CBB8E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85676" y="5330671"/>
                <a:ext cx="2134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B61E521-2B34-434C-BD54-A909F05BC98E}"/>
                  </a:ext>
                </a:extLst>
              </p14:cNvPr>
              <p14:cNvContentPartPr/>
              <p14:nvPr/>
            </p14:nvContentPartPr>
            <p14:xfrm>
              <a:off x="5376876" y="5392231"/>
              <a:ext cx="102600" cy="5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B61E521-2B34-434C-BD54-A909F05BC98E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368236" y="5383591"/>
                <a:ext cx="12024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8D9AF01D-C0F8-43E9-9030-ACB4DC8EE62A}"/>
                  </a:ext>
                </a:extLst>
              </p14:cNvPr>
              <p14:cNvContentPartPr/>
              <p14:nvPr/>
            </p14:nvContentPartPr>
            <p14:xfrm>
              <a:off x="5375796" y="5496271"/>
              <a:ext cx="87120" cy="756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8D9AF01D-C0F8-43E9-9030-ACB4DC8EE62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66796" y="5487271"/>
                <a:ext cx="104760" cy="2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7DD35B5E-1DA7-47D1-98AA-A98EE181054D}"/>
                  </a:ext>
                </a:extLst>
              </p14:cNvPr>
              <p14:cNvContentPartPr/>
              <p14:nvPr/>
            </p14:nvContentPartPr>
            <p14:xfrm>
              <a:off x="4798716" y="5249311"/>
              <a:ext cx="401040" cy="3020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7DD35B5E-1DA7-47D1-98AA-A98EE181054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790076" y="5240681"/>
                <a:ext cx="418680" cy="31965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0A21F367-E898-4EC5-89AD-B1DC48D62EFE}"/>
                  </a:ext>
                </a:extLst>
              </p14:cNvPr>
              <p14:cNvContentPartPr/>
              <p14:nvPr/>
            </p14:nvContentPartPr>
            <p14:xfrm>
              <a:off x="5657676" y="5124031"/>
              <a:ext cx="126000" cy="4950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0A21F367-E898-4EC5-89AD-B1DC48D62EF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648676" y="5115031"/>
                <a:ext cx="143640" cy="51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86C99DA-1A0F-41AD-BCD2-279AA7EE656F}"/>
                  </a:ext>
                </a:extLst>
              </p14:cNvPr>
              <p14:cNvContentPartPr/>
              <p14:nvPr/>
            </p14:nvContentPartPr>
            <p14:xfrm>
              <a:off x="6193716" y="5239951"/>
              <a:ext cx="296280" cy="3384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86C99DA-1A0F-41AD-BCD2-279AA7EE656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185076" y="5230961"/>
                <a:ext cx="313920" cy="356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C0E2F18C-FC29-4DB8-B9D5-D62B5954A33C}"/>
                  </a:ext>
                </a:extLst>
              </p14:cNvPr>
              <p14:cNvContentPartPr/>
              <p14:nvPr/>
            </p14:nvContentPartPr>
            <p14:xfrm>
              <a:off x="5889516" y="5275591"/>
              <a:ext cx="219600" cy="26388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C0E2F18C-FC29-4DB8-B9D5-D62B5954A3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880876" y="5266951"/>
                <a:ext cx="2372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3834E5E4-93C7-4C52-9F57-5101561EF93F}"/>
                  </a:ext>
                </a:extLst>
              </p14:cNvPr>
              <p14:cNvContentPartPr/>
              <p14:nvPr/>
            </p14:nvContentPartPr>
            <p14:xfrm>
              <a:off x="6609516" y="5468551"/>
              <a:ext cx="159120" cy="173880"/>
            </p14:xfrm>
          </p:contentPart>
        </mc:Choice>
        <mc:Fallback xmlns=""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3834E5E4-93C7-4C52-9F57-5101561EF93F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600876" y="5459551"/>
                <a:ext cx="176760" cy="19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0B6618FA-629C-44AA-8FFB-A68A129ED186}"/>
                  </a:ext>
                </a:extLst>
              </p14:cNvPr>
              <p14:cNvContentPartPr/>
              <p14:nvPr/>
            </p14:nvContentPartPr>
            <p14:xfrm>
              <a:off x="6887076" y="5206471"/>
              <a:ext cx="147960" cy="51660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0B6618FA-629C-44AA-8FFB-A68A129ED186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878436" y="5197471"/>
                <a:ext cx="165600" cy="53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C9C46668-7F48-40F2-87C8-3EC0E3328F6C}"/>
                  </a:ext>
                </a:extLst>
              </p14:cNvPr>
              <p14:cNvContentPartPr/>
              <p14:nvPr/>
            </p14:nvContentPartPr>
            <p14:xfrm>
              <a:off x="7123596" y="5269471"/>
              <a:ext cx="673200" cy="47844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C9C46668-7F48-40F2-87C8-3EC0E3328F6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14596" y="5260831"/>
                <a:ext cx="690840" cy="49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F46725EB-0AAC-4DCE-B4EC-82ED620D1289}"/>
                  </a:ext>
                </a:extLst>
              </p14:cNvPr>
              <p14:cNvContentPartPr/>
              <p14:nvPr/>
            </p14:nvContentPartPr>
            <p14:xfrm>
              <a:off x="2785956" y="6048511"/>
              <a:ext cx="162720" cy="183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F46725EB-0AAC-4DCE-B4EC-82ED620D1289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77316" y="6039511"/>
                <a:ext cx="1803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76" name="Ink 175">
                <a:extLst>
                  <a:ext uri="{FF2B5EF4-FFF2-40B4-BE49-F238E27FC236}">
                    <a16:creationId xmlns:a16="http://schemas.microsoft.com/office/drawing/2014/main" id="{8EA2326D-037E-4647-8152-9E752D5D651C}"/>
                  </a:ext>
                </a:extLst>
              </p14:cNvPr>
              <p14:cNvContentPartPr/>
              <p14:nvPr/>
            </p14:nvContentPartPr>
            <p14:xfrm>
              <a:off x="2786676" y="6139951"/>
              <a:ext cx="174600" cy="26640"/>
            </p14:xfrm>
          </p:contentPart>
        </mc:Choice>
        <mc:Fallback xmlns="">
          <p:pic>
            <p:nvPicPr>
              <p:cNvPr id="176" name="Ink 175">
                <a:extLst>
                  <a:ext uri="{FF2B5EF4-FFF2-40B4-BE49-F238E27FC236}">
                    <a16:creationId xmlns:a16="http://schemas.microsoft.com/office/drawing/2014/main" id="{8EA2326D-037E-4647-8152-9E752D5D651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778036" y="6130951"/>
                <a:ext cx="19224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7A1D24D9-E699-430D-8F80-1C43F2FFB309}"/>
                  </a:ext>
                </a:extLst>
              </p14:cNvPr>
              <p14:cNvContentPartPr/>
              <p14:nvPr/>
            </p14:nvContentPartPr>
            <p14:xfrm>
              <a:off x="1868676" y="5860591"/>
              <a:ext cx="734760" cy="4460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7A1D24D9-E699-430D-8F80-1C43F2FFB309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859676" y="5851598"/>
                <a:ext cx="752400" cy="463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00F45335-1CCB-4174-BFD7-5922477F66A3}"/>
                  </a:ext>
                </a:extLst>
              </p14:cNvPr>
              <p14:cNvContentPartPr/>
              <p14:nvPr/>
            </p14:nvContentPartPr>
            <p14:xfrm>
              <a:off x="1193676" y="5858431"/>
              <a:ext cx="434520" cy="34308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00F45335-1CCB-4174-BFD7-5922477F66A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85036" y="5849431"/>
                <a:ext cx="452160" cy="36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93" name="Ink 192">
                <a:extLst>
                  <a:ext uri="{FF2B5EF4-FFF2-40B4-BE49-F238E27FC236}">
                    <a16:creationId xmlns:a16="http://schemas.microsoft.com/office/drawing/2014/main" id="{058618EC-0475-4054-8FE3-A166F2C11CA4}"/>
                  </a:ext>
                </a:extLst>
              </p14:cNvPr>
              <p14:cNvContentPartPr/>
              <p14:nvPr/>
            </p14:nvContentPartPr>
            <p14:xfrm>
              <a:off x="3300396" y="5768071"/>
              <a:ext cx="1210320" cy="664920"/>
            </p14:xfrm>
          </p:contentPart>
        </mc:Choice>
        <mc:Fallback xmlns="">
          <p:pic>
            <p:nvPicPr>
              <p:cNvPr id="193" name="Ink 192">
                <a:extLst>
                  <a:ext uri="{FF2B5EF4-FFF2-40B4-BE49-F238E27FC236}">
                    <a16:creationId xmlns:a16="http://schemas.microsoft.com/office/drawing/2014/main" id="{058618EC-0475-4054-8FE3-A166F2C11CA4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3291753" y="5759431"/>
                <a:ext cx="1227965" cy="68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99" name="Ink 198">
                <a:extLst>
                  <a:ext uri="{FF2B5EF4-FFF2-40B4-BE49-F238E27FC236}">
                    <a16:creationId xmlns:a16="http://schemas.microsoft.com/office/drawing/2014/main" id="{8385F761-45E4-4FFE-9323-0E1F053C49E5}"/>
                  </a:ext>
                </a:extLst>
              </p14:cNvPr>
              <p14:cNvContentPartPr/>
              <p14:nvPr/>
            </p14:nvContentPartPr>
            <p14:xfrm>
              <a:off x="4715916" y="6070471"/>
              <a:ext cx="172080" cy="193320"/>
            </p14:xfrm>
          </p:contentPart>
        </mc:Choice>
        <mc:Fallback xmlns="">
          <p:pic>
            <p:nvPicPr>
              <p:cNvPr id="199" name="Ink 198">
                <a:extLst>
                  <a:ext uri="{FF2B5EF4-FFF2-40B4-BE49-F238E27FC236}">
                    <a16:creationId xmlns:a16="http://schemas.microsoft.com/office/drawing/2014/main" id="{8385F761-45E4-4FFE-9323-0E1F053C49E5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4706916" y="6061831"/>
                <a:ext cx="189720" cy="21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51AF4A8E-4C61-4119-BD78-0759B3A51155}"/>
                  </a:ext>
                </a:extLst>
              </p14:cNvPr>
              <p14:cNvContentPartPr/>
              <p14:nvPr/>
            </p14:nvContentPartPr>
            <p14:xfrm>
              <a:off x="5060796" y="5994151"/>
              <a:ext cx="741600" cy="51264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51AF4A8E-4C61-4119-BD78-0759B3A5115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052156" y="5985511"/>
                <a:ext cx="759240" cy="53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09" name="Ink 208">
                <a:extLst>
                  <a:ext uri="{FF2B5EF4-FFF2-40B4-BE49-F238E27FC236}">
                    <a16:creationId xmlns:a16="http://schemas.microsoft.com/office/drawing/2014/main" id="{758CDF7F-C08D-4771-BEC9-681587F4C4DC}"/>
                  </a:ext>
                </a:extLst>
              </p14:cNvPr>
              <p14:cNvContentPartPr/>
              <p14:nvPr/>
            </p14:nvContentPartPr>
            <p14:xfrm>
              <a:off x="5876556" y="5998471"/>
              <a:ext cx="384480" cy="399960"/>
            </p14:xfrm>
          </p:contentPart>
        </mc:Choice>
        <mc:Fallback xmlns="">
          <p:pic>
            <p:nvPicPr>
              <p:cNvPr id="209" name="Ink 208">
                <a:extLst>
                  <a:ext uri="{FF2B5EF4-FFF2-40B4-BE49-F238E27FC236}">
                    <a16:creationId xmlns:a16="http://schemas.microsoft.com/office/drawing/2014/main" id="{758CDF7F-C08D-4771-BEC9-681587F4C4DC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867556" y="5989471"/>
                <a:ext cx="402120" cy="41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18" name="Ink 217">
                <a:extLst>
                  <a:ext uri="{FF2B5EF4-FFF2-40B4-BE49-F238E27FC236}">
                    <a16:creationId xmlns:a16="http://schemas.microsoft.com/office/drawing/2014/main" id="{BD88B123-A05E-4FA9-895B-AEA1871AD96A}"/>
                  </a:ext>
                </a:extLst>
              </p14:cNvPr>
              <p14:cNvContentPartPr/>
              <p14:nvPr/>
            </p14:nvContentPartPr>
            <p14:xfrm>
              <a:off x="6335916" y="5838991"/>
              <a:ext cx="858960" cy="716760"/>
            </p14:xfrm>
          </p:contentPart>
        </mc:Choice>
        <mc:Fallback xmlns="">
          <p:pic>
            <p:nvPicPr>
              <p:cNvPr id="218" name="Ink 217">
                <a:extLst>
                  <a:ext uri="{FF2B5EF4-FFF2-40B4-BE49-F238E27FC236}">
                    <a16:creationId xmlns:a16="http://schemas.microsoft.com/office/drawing/2014/main" id="{BD88B123-A05E-4FA9-895B-AEA1871AD96A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327272" y="5829991"/>
                <a:ext cx="876607" cy="73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219" name="Ink 218">
                <a:extLst>
                  <a:ext uri="{FF2B5EF4-FFF2-40B4-BE49-F238E27FC236}">
                    <a16:creationId xmlns:a16="http://schemas.microsoft.com/office/drawing/2014/main" id="{B2224605-B252-4979-90DF-7B81661B8863}"/>
                  </a:ext>
                </a:extLst>
              </p14:cNvPr>
              <p14:cNvContentPartPr/>
              <p14:nvPr/>
            </p14:nvContentPartPr>
            <p14:xfrm>
              <a:off x="7701396" y="6169111"/>
              <a:ext cx="954000" cy="293040"/>
            </p14:xfrm>
          </p:contentPart>
        </mc:Choice>
        <mc:Fallback xmlns="">
          <p:pic>
            <p:nvPicPr>
              <p:cNvPr id="219" name="Ink 218">
                <a:extLst>
                  <a:ext uri="{FF2B5EF4-FFF2-40B4-BE49-F238E27FC236}">
                    <a16:creationId xmlns:a16="http://schemas.microsoft.com/office/drawing/2014/main" id="{B2224605-B252-4979-90DF-7B81661B8863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692396" y="6160471"/>
                <a:ext cx="971640" cy="310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9484194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7396FE5C-B03D-4433-BE7B-EEE7EB0CEC9B}"/>
                  </a:ext>
                </a:extLst>
              </p14:cNvPr>
              <p14:cNvContentPartPr/>
              <p14:nvPr/>
            </p14:nvContentPartPr>
            <p14:xfrm>
              <a:off x="2475996" y="232711"/>
              <a:ext cx="724320" cy="5148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7396FE5C-B03D-4433-BE7B-EEE7EB0CEC9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67356" y="224071"/>
                <a:ext cx="741960" cy="53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92AA1F2-FEFB-446E-8ABA-21EEBD2BBBB2}"/>
                  </a:ext>
                </a:extLst>
              </p14:cNvPr>
              <p14:cNvContentPartPr/>
              <p14:nvPr/>
            </p14:nvContentPartPr>
            <p14:xfrm>
              <a:off x="2428116" y="909151"/>
              <a:ext cx="2901600" cy="5292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92AA1F2-FEFB-446E-8ABA-21EEBD2BBBB2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19476" y="900151"/>
                <a:ext cx="2919240" cy="7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69841F2-3FAC-4E99-96C5-290FA8AAD538}"/>
                  </a:ext>
                </a:extLst>
              </p14:cNvPr>
              <p14:cNvContentPartPr/>
              <p14:nvPr/>
            </p14:nvContentPartPr>
            <p14:xfrm>
              <a:off x="3674076" y="563191"/>
              <a:ext cx="1254600" cy="2336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69841F2-3FAC-4E99-96C5-290FA8AAD53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665076" y="554191"/>
                <a:ext cx="1272240" cy="25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745C0EE-49D8-4E01-A35B-1A145D14F8E8}"/>
                  </a:ext>
                </a:extLst>
              </p14:cNvPr>
              <p14:cNvContentPartPr/>
              <p14:nvPr/>
            </p14:nvContentPartPr>
            <p14:xfrm>
              <a:off x="1228956" y="953431"/>
              <a:ext cx="133560" cy="932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745C0EE-49D8-4E01-A35B-1A145D14F8E8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220316" y="944791"/>
                <a:ext cx="15120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028E0715-D459-495B-9A4D-CAABE7966385}"/>
                  </a:ext>
                </a:extLst>
              </p14:cNvPr>
              <p14:cNvContentPartPr/>
              <p14:nvPr/>
            </p14:nvContentPartPr>
            <p14:xfrm>
              <a:off x="747996" y="1101751"/>
              <a:ext cx="2230920" cy="372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028E0715-D459-495B-9A4D-CAABE796638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738996" y="1093111"/>
                <a:ext cx="2248560" cy="39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21BE9343-8F68-4DC7-BF86-366C4CB7A78C}"/>
                  </a:ext>
                </a:extLst>
              </p14:cNvPr>
              <p14:cNvContentPartPr/>
              <p14:nvPr/>
            </p14:nvContentPartPr>
            <p14:xfrm>
              <a:off x="3310476" y="1043791"/>
              <a:ext cx="1218600" cy="448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21BE9343-8F68-4DC7-BF86-366C4CB7A78C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301479" y="1034798"/>
                <a:ext cx="1236235" cy="4661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0F8DFB0-3740-4E10-9AD3-4227799233DC}"/>
                  </a:ext>
                </a:extLst>
              </p14:cNvPr>
              <p14:cNvContentPartPr/>
              <p14:nvPr/>
            </p14:nvContentPartPr>
            <p14:xfrm>
              <a:off x="4709436" y="1088791"/>
              <a:ext cx="1589760" cy="357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0F8DFB0-3740-4E10-9AD3-4227799233DC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00436" y="1080151"/>
                <a:ext cx="160740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C62999A-C1CD-4F22-B98B-1B38170ED2F4}"/>
                  </a:ext>
                </a:extLst>
              </p14:cNvPr>
              <p14:cNvContentPartPr/>
              <p14:nvPr/>
            </p14:nvContentPartPr>
            <p14:xfrm>
              <a:off x="6493236" y="1466791"/>
              <a:ext cx="70560" cy="87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C62999A-C1CD-4F22-B98B-1B38170ED2F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484236" y="1457791"/>
                <a:ext cx="8820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AFDA3B5-BCA8-4BF5-BBFD-EEBCE524BF35}"/>
                  </a:ext>
                </a:extLst>
              </p14:cNvPr>
              <p14:cNvContentPartPr/>
              <p14:nvPr/>
            </p14:nvContentPartPr>
            <p14:xfrm>
              <a:off x="6873756" y="1118671"/>
              <a:ext cx="920160" cy="3898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AFDA3B5-BCA8-4BF5-BBFD-EEBCE524BF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865116" y="1110031"/>
                <a:ext cx="93780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17D1DA6A-1AF5-4CB4-96D6-54EE269B848A}"/>
                  </a:ext>
                </a:extLst>
              </p14:cNvPr>
              <p14:cNvContentPartPr/>
              <p14:nvPr/>
            </p14:nvContentPartPr>
            <p14:xfrm>
              <a:off x="1317156" y="1978711"/>
              <a:ext cx="130680" cy="169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17D1DA6A-1AF5-4CB4-96D6-54EE269B848A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308156" y="1970071"/>
                <a:ext cx="14832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93A46225-5467-4554-BC02-02E1C98151F3}"/>
                  </a:ext>
                </a:extLst>
              </p14:cNvPr>
              <p14:cNvContentPartPr/>
              <p14:nvPr/>
            </p14:nvContentPartPr>
            <p14:xfrm>
              <a:off x="1294116" y="2070151"/>
              <a:ext cx="166680" cy="144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93A46225-5467-4554-BC02-02E1C98151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1285476" y="2061151"/>
                <a:ext cx="184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D5EB979-3648-4065-8F41-081F9E697AE8}"/>
                  </a:ext>
                </a:extLst>
              </p14:cNvPr>
              <p14:cNvContentPartPr/>
              <p14:nvPr/>
            </p14:nvContentPartPr>
            <p14:xfrm>
              <a:off x="719196" y="1730671"/>
              <a:ext cx="442440" cy="424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D5EB979-3648-4065-8F41-081F9E697AE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10189" y="1721671"/>
                <a:ext cx="460094" cy="44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818F67D-9850-4555-9FE2-3E5553A4674B}"/>
                  </a:ext>
                </a:extLst>
              </p14:cNvPr>
              <p14:cNvContentPartPr/>
              <p14:nvPr/>
            </p14:nvContentPartPr>
            <p14:xfrm>
              <a:off x="2263956" y="1798711"/>
              <a:ext cx="407520" cy="3157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818F67D-9850-4555-9FE2-3E5553A4674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255308" y="1789711"/>
                <a:ext cx="425176" cy="333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E8634E5-075A-4D46-AC32-A69484130E83}"/>
                  </a:ext>
                </a:extLst>
              </p14:cNvPr>
              <p14:cNvContentPartPr/>
              <p14:nvPr/>
            </p14:nvContentPartPr>
            <p14:xfrm>
              <a:off x="1677876" y="1693591"/>
              <a:ext cx="442440" cy="58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E8634E5-075A-4D46-AC32-A69484130E8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669236" y="1684951"/>
                <a:ext cx="460080" cy="60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B1328BF9-5E13-4789-8116-1E04E9996CCF}"/>
                  </a:ext>
                </a:extLst>
              </p14:cNvPr>
              <p14:cNvContentPartPr/>
              <p14:nvPr/>
            </p14:nvContentPartPr>
            <p14:xfrm>
              <a:off x="2838156" y="2008951"/>
              <a:ext cx="143280" cy="6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B1328BF9-5E13-4789-8116-1E04E9996CCF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829156" y="1999951"/>
                <a:ext cx="160920" cy="2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C5196289-420E-4556-99E5-718927059E94}"/>
                  </a:ext>
                </a:extLst>
              </p14:cNvPr>
              <p14:cNvContentPartPr/>
              <p14:nvPr/>
            </p14:nvContentPartPr>
            <p14:xfrm>
              <a:off x="2849676" y="2111551"/>
              <a:ext cx="149760" cy="1692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C5196289-420E-4556-99E5-718927059E94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40676" y="2102911"/>
                <a:ext cx="16740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361CB05E-BFAF-408E-A9F7-560895F6EFB5}"/>
                  </a:ext>
                </a:extLst>
              </p14:cNvPr>
              <p14:cNvContentPartPr/>
              <p14:nvPr/>
            </p14:nvContentPartPr>
            <p14:xfrm>
              <a:off x="3163236" y="1902391"/>
              <a:ext cx="236520" cy="2358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361CB05E-BFAF-408E-A9F7-560895F6EFB5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154596" y="1893391"/>
                <a:ext cx="2541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D6E8DDFB-D60E-4F14-9097-54B5970439E2}"/>
                  </a:ext>
                </a:extLst>
              </p14:cNvPr>
              <p14:cNvContentPartPr/>
              <p14:nvPr/>
            </p14:nvContentPartPr>
            <p14:xfrm>
              <a:off x="3141276" y="1720951"/>
              <a:ext cx="218160" cy="9576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D6E8DDFB-D60E-4F14-9097-54B5970439E2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132636" y="1712311"/>
                <a:ext cx="23580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6DEB3616-9593-4623-8245-6E974DD0EDF3}"/>
                  </a:ext>
                </a:extLst>
              </p14:cNvPr>
              <p14:cNvContentPartPr/>
              <p14:nvPr/>
            </p14:nvContentPartPr>
            <p14:xfrm>
              <a:off x="3530796" y="1762351"/>
              <a:ext cx="502560" cy="33840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6DEB3616-9593-4623-8245-6E974DD0EDF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21796" y="1753361"/>
                <a:ext cx="520200" cy="35602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6BEDA0F1-B1BD-4A38-858B-3F584ACFEC26}"/>
                  </a:ext>
                </a:extLst>
              </p14:cNvPr>
              <p14:cNvContentPartPr/>
              <p14:nvPr/>
            </p14:nvContentPartPr>
            <p14:xfrm>
              <a:off x="4425036" y="1862071"/>
              <a:ext cx="233640" cy="501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6BEDA0F1-B1BD-4A38-858B-3F584ACFEC2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16036" y="1853071"/>
                <a:ext cx="25128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E4AD55C-A943-4B54-9689-0A62823D3FD5}"/>
                  </a:ext>
                </a:extLst>
              </p14:cNvPr>
              <p14:cNvContentPartPr/>
              <p14:nvPr/>
            </p14:nvContentPartPr>
            <p14:xfrm>
              <a:off x="4965036" y="2063671"/>
              <a:ext cx="285480" cy="15876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E4AD55C-A943-4B54-9689-0A62823D3FD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956036" y="2055031"/>
                <a:ext cx="303120" cy="17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992F468-5697-4A01-9306-CDEBCED06B32}"/>
                  </a:ext>
                </a:extLst>
              </p14:cNvPr>
              <p14:cNvContentPartPr/>
              <p14:nvPr/>
            </p14:nvContentPartPr>
            <p14:xfrm>
              <a:off x="5014356" y="1818871"/>
              <a:ext cx="183600" cy="10548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992F468-5697-4A01-9306-CDEBCED06B32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05716" y="1809871"/>
                <a:ext cx="201240" cy="12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F1C5D2A-AD78-4DDC-A26E-B1DE81881C22}"/>
                  </a:ext>
                </a:extLst>
              </p14:cNvPr>
              <p14:cNvContentPartPr/>
              <p14:nvPr/>
            </p14:nvContentPartPr>
            <p14:xfrm>
              <a:off x="5411076" y="1999231"/>
              <a:ext cx="161640" cy="169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F1C5D2A-AD78-4DDC-A26E-B1DE81881C22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02436" y="1990591"/>
                <a:ext cx="1792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AC237B3-D0A6-485B-9362-F659EA7B4863}"/>
                  </a:ext>
                </a:extLst>
              </p14:cNvPr>
              <p14:cNvContentPartPr/>
              <p14:nvPr/>
            </p14:nvContentPartPr>
            <p14:xfrm>
              <a:off x="5416116" y="2092471"/>
              <a:ext cx="175680" cy="122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AC237B3-D0A6-485B-9362-F659EA7B486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407116" y="2083471"/>
                <a:ext cx="19332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1FA40BA6-B57B-4092-B537-8465A8432738}"/>
                  </a:ext>
                </a:extLst>
              </p14:cNvPr>
              <p14:cNvContentPartPr/>
              <p14:nvPr/>
            </p14:nvContentPartPr>
            <p14:xfrm>
              <a:off x="5767476" y="1688551"/>
              <a:ext cx="470880" cy="6451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1FA40BA6-B57B-4092-B537-8465A843273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58829" y="1679551"/>
                <a:ext cx="488533" cy="66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4F4F68C2-C494-4C23-9CE0-A4DBC9314EE0}"/>
                  </a:ext>
                </a:extLst>
              </p14:cNvPr>
              <p14:cNvContentPartPr/>
              <p14:nvPr/>
            </p14:nvContentPartPr>
            <p14:xfrm>
              <a:off x="752316" y="2792671"/>
              <a:ext cx="664920" cy="29340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4F4F68C2-C494-4C23-9CE0-A4DBC9314EE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43321" y="2784031"/>
                <a:ext cx="68255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A042F152-92C3-42DB-B04A-BA6BA2744DD0}"/>
                  </a:ext>
                </a:extLst>
              </p14:cNvPr>
              <p14:cNvContentPartPr/>
              <p14:nvPr/>
            </p14:nvContentPartPr>
            <p14:xfrm>
              <a:off x="1959036" y="2787271"/>
              <a:ext cx="271080" cy="31680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A042F152-92C3-42DB-B04A-BA6BA2744DD0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950396" y="2778271"/>
                <a:ext cx="2887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4F8743F-DBDD-4CC5-8730-12686BEA2F51}"/>
                  </a:ext>
                </a:extLst>
              </p14:cNvPr>
              <p14:cNvContentPartPr/>
              <p14:nvPr/>
            </p14:nvContentPartPr>
            <p14:xfrm>
              <a:off x="2372676" y="2651191"/>
              <a:ext cx="810360" cy="4201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4F8743F-DBDD-4CC5-8730-12686BEA2F5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364036" y="2642191"/>
                <a:ext cx="828000" cy="43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BD211EE3-A258-4AB6-B610-073DD0329B44}"/>
                  </a:ext>
                </a:extLst>
              </p14:cNvPr>
              <p14:cNvContentPartPr/>
              <p14:nvPr/>
            </p14:nvContentPartPr>
            <p14:xfrm>
              <a:off x="3839676" y="2733271"/>
              <a:ext cx="159840" cy="990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BD211EE3-A258-4AB6-B610-073DD0329B44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3830676" y="2724271"/>
                <a:ext cx="17748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9C377E16-B519-4FD3-8E7D-D8D804B64BC5}"/>
                  </a:ext>
                </a:extLst>
              </p14:cNvPr>
              <p14:cNvContentPartPr/>
              <p14:nvPr/>
            </p14:nvContentPartPr>
            <p14:xfrm>
              <a:off x="4211196" y="2546071"/>
              <a:ext cx="980640" cy="74520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9C377E16-B519-4FD3-8E7D-D8D804B64BC5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202556" y="2537071"/>
                <a:ext cx="998280" cy="76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CC39646-40A5-44BE-8F0A-D3E23D144F59}"/>
                  </a:ext>
                </a:extLst>
              </p14:cNvPr>
              <p14:cNvContentPartPr/>
              <p14:nvPr/>
            </p14:nvContentPartPr>
            <p14:xfrm>
              <a:off x="3300756" y="2886991"/>
              <a:ext cx="754200" cy="21708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CC39646-40A5-44BE-8F0A-D3E23D144F59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291756" y="2878006"/>
                <a:ext cx="771840" cy="2346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ADA3BC9C-3B15-4DF8-947F-C406E3607DDC}"/>
                  </a:ext>
                </a:extLst>
              </p14:cNvPr>
              <p14:cNvContentPartPr/>
              <p14:nvPr/>
            </p14:nvContentPartPr>
            <p14:xfrm>
              <a:off x="5314956" y="2696551"/>
              <a:ext cx="449640" cy="35964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ADA3BC9C-3B15-4DF8-947F-C406E3607DD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306316" y="2687551"/>
                <a:ext cx="467280" cy="37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9460DF32-668C-4568-96BB-B6B1299C5CD9}"/>
                  </a:ext>
                </a:extLst>
              </p14:cNvPr>
              <p14:cNvContentPartPr/>
              <p14:nvPr/>
            </p14:nvContentPartPr>
            <p14:xfrm>
              <a:off x="6445716" y="2834431"/>
              <a:ext cx="257760" cy="32400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9460DF32-668C-4568-96BB-B6B1299C5CD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436716" y="2825431"/>
                <a:ext cx="27540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E27A4AE-622A-4F0A-9A01-A0F52AA22C12}"/>
                  </a:ext>
                </a:extLst>
              </p14:cNvPr>
              <p14:cNvContentPartPr/>
              <p14:nvPr/>
            </p14:nvContentPartPr>
            <p14:xfrm>
              <a:off x="6522756" y="2705551"/>
              <a:ext cx="9360" cy="581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E27A4AE-622A-4F0A-9A01-A0F52AA22C1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514116" y="2696551"/>
                <a:ext cx="270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DA395BD8-3BC0-44DC-96EB-643ED239BF70}"/>
                  </a:ext>
                </a:extLst>
              </p14:cNvPr>
              <p14:cNvContentPartPr/>
              <p14:nvPr/>
            </p14:nvContentPartPr>
            <p14:xfrm>
              <a:off x="7021356" y="2923351"/>
              <a:ext cx="264600" cy="219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DA395BD8-3BC0-44DC-96EB-643ED239BF7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7012716" y="2914351"/>
                <a:ext cx="282240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50C1A10F-AF38-456A-B415-6395FB9D4D41}"/>
                  </a:ext>
                </a:extLst>
              </p14:cNvPr>
              <p14:cNvContentPartPr/>
              <p14:nvPr/>
            </p14:nvContentPartPr>
            <p14:xfrm>
              <a:off x="7395396" y="2770711"/>
              <a:ext cx="10080" cy="4608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50C1A10F-AF38-456A-B415-6395FB9D4D4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7386396" y="2761711"/>
                <a:ext cx="27720" cy="6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6D0FFCCF-674A-4054-A77B-17792081DACF}"/>
                  </a:ext>
                </a:extLst>
              </p14:cNvPr>
              <p14:cNvContentPartPr/>
              <p14:nvPr/>
            </p14:nvContentPartPr>
            <p14:xfrm>
              <a:off x="7393956" y="2913631"/>
              <a:ext cx="755280" cy="2422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6D0FFCCF-674A-4054-A77B-17792081DAC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385312" y="2904631"/>
                <a:ext cx="772928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44A61A87-7706-403D-A260-54591E026524}"/>
                  </a:ext>
                </a:extLst>
              </p14:cNvPr>
              <p14:cNvContentPartPr/>
              <p14:nvPr/>
            </p14:nvContentPartPr>
            <p14:xfrm>
              <a:off x="595356" y="3411511"/>
              <a:ext cx="209520" cy="38592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44A61A87-7706-403D-A260-54591E026524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86356" y="3402871"/>
                <a:ext cx="22716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09809365-64DC-4FE7-8F20-7503925123D4}"/>
                  </a:ext>
                </a:extLst>
              </p14:cNvPr>
              <p14:cNvContentPartPr/>
              <p14:nvPr/>
            </p14:nvContentPartPr>
            <p14:xfrm>
              <a:off x="909996" y="3577831"/>
              <a:ext cx="152280" cy="19548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09809365-64DC-4FE7-8F20-7503925123D4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901356" y="3569191"/>
                <a:ext cx="1699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27C58BDA-5215-49E8-A805-7C20DE9A4768}"/>
                  </a:ext>
                </a:extLst>
              </p14:cNvPr>
              <p14:cNvContentPartPr/>
              <p14:nvPr/>
            </p14:nvContentPartPr>
            <p14:xfrm>
              <a:off x="913596" y="3378391"/>
              <a:ext cx="172080" cy="9432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27C58BDA-5215-49E8-A805-7C20DE9A476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904596" y="3369391"/>
                <a:ext cx="189720" cy="11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2ECEC893-F98B-49B8-A99B-7B9E7A23A66D}"/>
                  </a:ext>
                </a:extLst>
              </p14:cNvPr>
              <p14:cNvContentPartPr/>
              <p14:nvPr/>
            </p14:nvContentPartPr>
            <p14:xfrm>
              <a:off x="1311756" y="3615271"/>
              <a:ext cx="124560" cy="468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2ECEC893-F98B-49B8-A99B-7B9E7A23A66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302756" y="3606631"/>
                <a:ext cx="14220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19FA9C2D-1B6E-4AC8-BF44-8CBFD0D73B09}"/>
                  </a:ext>
                </a:extLst>
              </p14:cNvPr>
              <p14:cNvContentPartPr/>
              <p14:nvPr/>
            </p14:nvContentPartPr>
            <p14:xfrm>
              <a:off x="1301316" y="3687631"/>
              <a:ext cx="144000" cy="2124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19FA9C2D-1B6E-4AC8-BF44-8CBFD0D73B09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92316" y="3678631"/>
                <a:ext cx="16164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637BAC3C-2438-4585-AEEA-70F48CEF5621}"/>
                  </a:ext>
                </a:extLst>
              </p14:cNvPr>
              <p14:cNvContentPartPr/>
              <p14:nvPr/>
            </p14:nvContentPartPr>
            <p14:xfrm>
              <a:off x="1638636" y="3342391"/>
              <a:ext cx="1181160" cy="61740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637BAC3C-2438-4585-AEEA-70F48CEF562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629636" y="3333746"/>
                <a:ext cx="1198800" cy="63505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66" name="Ink 165">
                <a:extLst>
                  <a:ext uri="{FF2B5EF4-FFF2-40B4-BE49-F238E27FC236}">
                    <a16:creationId xmlns:a16="http://schemas.microsoft.com/office/drawing/2014/main" id="{8EAFB596-F51B-42D5-AC28-40FDFFF2D964}"/>
                  </a:ext>
                </a:extLst>
              </p14:cNvPr>
              <p14:cNvContentPartPr/>
              <p14:nvPr/>
            </p14:nvContentPartPr>
            <p14:xfrm>
              <a:off x="3181956" y="3722191"/>
              <a:ext cx="83520" cy="148680"/>
            </p14:xfrm>
          </p:contentPart>
        </mc:Choice>
        <mc:Fallback xmlns="">
          <p:pic>
            <p:nvPicPr>
              <p:cNvPr id="166" name="Ink 165">
                <a:extLst>
                  <a:ext uri="{FF2B5EF4-FFF2-40B4-BE49-F238E27FC236}">
                    <a16:creationId xmlns:a16="http://schemas.microsoft.com/office/drawing/2014/main" id="{8EAFB596-F51B-42D5-AC28-40FDFFF2D96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173316" y="3713191"/>
                <a:ext cx="101160" cy="16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80" name="Ink 179">
                <a:extLst>
                  <a:ext uri="{FF2B5EF4-FFF2-40B4-BE49-F238E27FC236}">
                    <a16:creationId xmlns:a16="http://schemas.microsoft.com/office/drawing/2014/main" id="{F447E99F-D81A-40DA-A6F8-775F2579605B}"/>
                  </a:ext>
                </a:extLst>
              </p14:cNvPr>
              <p14:cNvContentPartPr/>
              <p14:nvPr/>
            </p14:nvContentPartPr>
            <p14:xfrm>
              <a:off x="3564996" y="3411511"/>
              <a:ext cx="981360" cy="461520"/>
            </p14:xfrm>
          </p:contentPart>
        </mc:Choice>
        <mc:Fallback xmlns="">
          <p:pic>
            <p:nvPicPr>
              <p:cNvPr id="180" name="Ink 179">
                <a:extLst>
                  <a:ext uri="{FF2B5EF4-FFF2-40B4-BE49-F238E27FC236}">
                    <a16:creationId xmlns:a16="http://schemas.microsoft.com/office/drawing/2014/main" id="{F447E99F-D81A-40DA-A6F8-775F2579605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3555996" y="3402518"/>
                <a:ext cx="999000" cy="47914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BE618AF5-9CCF-4425-AABC-CA07BC2815F8}"/>
                  </a:ext>
                </a:extLst>
              </p14:cNvPr>
              <p14:cNvContentPartPr/>
              <p14:nvPr/>
            </p14:nvContentPartPr>
            <p14:xfrm>
              <a:off x="5012556" y="3439591"/>
              <a:ext cx="415440" cy="52848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BE618AF5-9CCF-4425-AABC-CA07BC2815F8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003564" y="3430951"/>
                <a:ext cx="433065" cy="54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958E8005-EA67-49B7-98CD-CCA8DF482521}"/>
                  </a:ext>
                </a:extLst>
              </p14:cNvPr>
              <p14:cNvContentPartPr/>
              <p14:nvPr/>
            </p14:nvContentPartPr>
            <p14:xfrm>
              <a:off x="391956" y="4299271"/>
              <a:ext cx="145800" cy="118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958E8005-EA67-49B7-98CD-CCA8DF48252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83316" y="4290271"/>
                <a:ext cx="16344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07" name="Ink 206">
                <a:extLst>
                  <a:ext uri="{FF2B5EF4-FFF2-40B4-BE49-F238E27FC236}">
                    <a16:creationId xmlns:a16="http://schemas.microsoft.com/office/drawing/2014/main" id="{5E400240-29D4-4675-ADF2-9B5037B9D06E}"/>
                  </a:ext>
                </a:extLst>
              </p14:cNvPr>
              <p14:cNvContentPartPr/>
              <p14:nvPr/>
            </p14:nvContentPartPr>
            <p14:xfrm>
              <a:off x="374676" y="4397551"/>
              <a:ext cx="147960" cy="7200"/>
            </p14:xfrm>
          </p:contentPart>
        </mc:Choice>
        <mc:Fallback xmlns="">
          <p:pic>
            <p:nvPicPr>
              <p:cNvPr id="207" name="Ink 206">
                <a:extLst>
                  <a:ext uri="{FF2B5EF4-FFF2-40B4-BE49-F238E27FC236}">
                    <a16:creationId xmlns:a16="http://schemas.microsoft.com/office/drawing/2014/main" id="{5E400240-29D4-4675-ADF2-9B5037B9D06E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6036" y="4388911"/>
                <a:ext cx="165600" cy="2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208" name="Ink 207">
                <a:extLst>
                  <a:ext uri="{FF2B5EF4-FFF2-40B4-BE49-F238E27FC236}">
                    <a16:creationId xmlns:a16="http://schemas.microsoft.com/office/drawing/2014/main" id="{ED0B751E-1E6B-41CC-9425-2FA9035B232F}"/>
                  </a:ext>
                </a:extLst>
              </p14:cNvPr>
              <p14:cNvContentPartPr/>
              <p14:nvPr/>
            </p14:nvContentPartPr>
            <p14:xfrm>
              <a:off x="699756" y="4310071"/>
              <a:ext cx="288720" cy="257040"/>
            </p14:xfrm>
          </p:contentPart>
        </mc:Choice>
        <mc:Fallback xmlns="">
          <p:pic>
            <p:nvPicPr>
              <p:cNvPr id="208" name="Ink 207">
                <a:extLst>
                  <a:ext uri="{FF2B5EF4-FFF2-40B4-BE49-F238E27FC236}">
                    <a16:creationId xmlns:a16="http://schemas.microsoft.com/office/drawing/2014/main" id="{ED0B751E-1E6B-41CC-9425-2FA9035B232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1116" y="4301431"/>
                <a:ext cx="306360" cy="274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229" name="Ink 228">
                <a:extLst>
                  <a:ext uri="{FF2B5EF4-FFF2-40B4-BE49-F238E27FC236}">
                    <a16:creationId xmlns:a16="http://schemas.microsoft.com/office/drawing/2014/main" id="{AB5797FF-DA55-446A-BFD4-9DDEA253BBE0}"/>
                  </a:ext>
                </a:extLst>
              </p14:cNvPr>
              <p14:cNvContentPartPr/>
              <p14:nvPr/>
            </p14:nvContentPartPr>
            <p14:xfrm>
              <a:off x="3638436" y="4349311"/>
              <a:ext cx="155880" cy="203040"/>
            </p14:xfrm>
          </p:contentPart>
        </mc:Choice>
        <mc:Fallback xmlns="">
          <p:pic>
            <p:nvPicPr>
              <p:cNvPr id="229" name="Ink 228">
                <a:extLst>
                  <a:ext uri="{FF2B5EF4-FFF2-40B4-BE49-F238E27FC236}">
                    <a16:creationId xmlns:a16="http://schemas.microsoft.com/office/drawing/2014/main" id="{AB5797FF-DA55-446A-BFD4-9DDEA253BBE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629796" y="4340311"/>
                <a:ext cx="1735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30" name="Ink 229">
                <a:extLst>
                  <a:ext uri="{FF2B5EF4-FFF2-40B4-BE49-F238E27FC236}">
                    <a16:creationId xmlns:a16="http://schemas.microsoft.com/office/drawing/2014/main" id="{3CFFD4F7-9466-45C7-8312-D9CA62A6A2C0}"/>
                  </a:ext>
                </a:extLst>
              </p14:cNvPr>
              <p14:cNvContentPartPr/>
              <p14:nvPr/>
            </p14:nvContentPartPr>
            <p14:xfrm>
              <a:off x="2662116" y="4238791"/>
              <a:ext cx="853560" cy="419040"/>
            </p14:xfrm>
          </p:contentPart>
        </mc:Choice>
        <mc:Fallback xmlns="">
          <p:pic>
            <p:nvPicPr>
              <p:cNvPr id="230" name="Ink 229">
                <a:extLst>
                  <a:ext uri="{FF2B5EF4-FFF2-40B4-BE49-F238E27FC236}">
                    <a16:creationId xmlns:a16="http://schemas.microsoft.com/office/drawing/2014/main" id="{3CFFD4F7-9466-45C7-8312-D9CA62A6A2C0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653472" y="4230151"/>
                <a:ext cx="871207" cy="43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31" name="Ink 230">
                <a:extLst>
                  <a:ext uri="{FF2B5EF4-FFF2-40B4-BE49-F238E27FC236}">
                    <a16:creationId xmlns:a16="http://schemas.microsoft.com/office/drawing/2014/main" id="{D75A018C-3BD6-40D3-901C-5204EA19AF3B}"/>
                  </a:ext>
                </a:extLst>
              </p14:cNvPr>
              <p14:cNvContentPartPr/>
              <p14:nvPr/>
            </p14:nvContentPartPr>
            <p14:xfrm>
              <a:off x="2415876" y="4332391"/>
              <a:ext cx="141840" cy="195840"/>
            </p14:xfrm>
          </p:contentPart>
        </mc:Choice>
        <mc:Fallback xmlns="">
          <p:pic>
            <p:nvPicPr>
              <p:cNvPr id="231" name="Ink 230">
                <a:extLst>
                  <a:ext uri="{FF2B5EF4-FFF2-40B4-BE49-F238E27FC236}">
                    <a16:creationId xmlns:a16="http://schemas.microsoft.com/office/drawing/2014/main" id="{D75A018C-3BD6-40D3-901C-5204EA19AF3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406876" y="4323751"/>
                <a:ext cx="159480" cy="21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232" name="Ink 231">
                <a:extLst>
                  <a:ext uri="{FF2B5EF4-FFF2-40B4-BE49-F238E27FC236}">
                    <a16:creationId xmlns:a16="http://schemas.microsoft.com/office/drawing/2014/main" id="{2C0F712C-9585-442E-9FF2-2E22038DEBFD}"/>
                  </a:ext>
                </a:extLst>
              </p14:cNvPr>
              <p14:cNvContentPartPr/>
              <p14:nvPr/>
            </p14:nvContentPartPr>
            <p14:xfrm>
              <a:off x="1135356" y="4117831"/>
              <a:ext cx="1159560" cy="527400"/>
            </p14:xfrm>
          </p:contentPart>
        </mc:Choice>
        <mc:Fallback xmlns="">
          <p:pic>
            <p:nvPicPr>
              <p:cNvPr id="232" name="Ink 231">
                <a:extLst>
                  <a:ext uri="{FF2B5EF4-FFF2-40B4-BE49-F238E27FC236}">
                    <a16:creationId xmlns:a16="http://schemas.microsoft.com/office/drawing/2014/main" id="{2C0F712C-9585-442E-9FF2-2E22038DEBF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126713" y="4108831"/>
                <a:ext cx="1177205" cy="54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246" name="Ink 245">
                <a:extLst>
                  <a:ext uri="{FF2B5EF4-FFF2-40B4-BE49-F238E27FC236}">
                    <a16:creationId xmlns:a16="http://schemas.microsoft.com/office/drawing/2014/main" id="{1442DE0C-C44E-4ABA-A08A-F50ABF9F0CD5}"/>
                  </a:ext>
                </a:extLst>
              </p14:cNvPr>
              <p14:cNvContentPartPr/>
              <p14:nvPr/>
            </p14:nvContentPartPr>
            <p14:xfrm>
              <a:off x="5248356" y="4303231"/>
              <a:ext cx="266400" cy="348120"/>
            </p14:xfrm>
          </p:contentPart>
        </mc:Choice>
        <mc:Fallback xmlns="">
          <p:pic>
            <p:nvPicPr>
              <p:cNvPr id="246" name="Ink 245">
                <a:extLst>
                  <a:ext uri="{FF2B5EF4-FFF2-40B4-BE49-F238E27FC236}">
                    <a16:creationId xmlns:a16="http://schemas.microsoft.com/office/drawing/2014/main" id="{1442DE0C-C44E-4ABA-A08A-F50ABF9F0CD5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239356" y="4294591"/>
                <a:ext cx="284040" cy="36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00" name="Ink 299">
                <a:extLst>
                  <a:ext uri="{FF2B5EF4-FFF2-40B4-BE49-F238E27FC236}">
                    <a16:creationId xmlns:a16="http://schemas.microsoft.com/office/drawing/2014/main" id="{1974997D-4F35-4CD1-8631-00D6788D1BCF}"/>
                  </a:ext>
                </a:extLst>
              </p14:cNvPr>
              <p14:cNvContentPartPr/>
              <p14:nvPr/>
            </p14:nvContentPartPr>
            <p14:xfrm>
              <a:off x="5601876" y="3504751"/>
              <a:ext cx="3229560" cy="1355040"/>
            </p14:xfrm>
          </p:contentPart>
        </mc:Choice>
        <mc:Fallback xmlns="">
          <p:pic>
            <p:nvPicPr>
              <p:cNvPr id="300" name="Ink 299">
                <a:extLst>
                  <a:ext uri="{FF2B5EF4-FFF2-40B4-BE49-F238E27FC236}">
                    <a16:creationId xmlns:a16="http://schemas.microsoft.com/office/drawing/2014/main" id="{1974997D-4F35-4CD1-8631-00D6788D1BCF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92876" y="3496111"/>
                <a:ext cx="3247200" cy="137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01" name="Ink 300">
                <a:extLst>
                  <a:ext uri="{FF2B5EF4-FFF2-40B4-BE49-F238E27FC236}">
                    <a16:creationId xmlns:a16="http://schemas.microsoft.com/office/drawing/2014/main" id="{C5DADF70-F193-43F1-BAFB-C05715FCDA83}"/>
                  </a:ext>
                </a:extLst>
              </p14:cNvPr>
              <p14:cNvContentPartPr/>
              <p14:nvPr/>
            </p14:nvContentPartPr>
            <p14:xfrm>
              <a:off x="498156" y="5118991"/>
              <a:ext cx="120240" cy="15480"/>
            </p14:xfrm>
          </p:contentPart>
        </mc:Choice>
        <mc:Fallback xmlns="">
          <p:pic>
            <p:nvPicPr>
              <p:cNvPr id="301" name="Ink 300">
                <a:extLst>
                  <a:ext uri="{FF2B5EF4-FFF2-40B4-BE49-F238E27FC236}">
                    <a16:creationId xmlns:a16="http://schemas.microsoft.com/office/drawing/2014/main" id="{C5DADF70-F193-43F1-BAFB-C05715FCDA83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89156" y="5109991"/>
                <a:ext cx="13788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8D9D4D6C-80AA-41B7-8D94-F4E59CD6706D}"/>
                  </a:ext>
                </a:extLst>
              </p14:cNvPr>
              <p14:cNvContentPartPr/>
              <p14:nvPr/>
            </p14:nvContentPartPr>
            <p14:xfrm>
              <a:off x="498156" y="5210431"/>
              <a:ext cx="165960" cy="1296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8D9D4D6C-80AA-41B7-8D94-F4E59CD6706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89156" y="5201791"/>
                <a:ext cx="1836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305" name="Ink 304">
                <a:extLst>
                  <a:ext uri="{FF2B5EF4-FFF2-40B4-BE49-F238E27FC236}">
                    <a16:creationId xmlns:a16="http://schemas.microsoft.com/office/drawing/2014/main" id="{07B8928C-87BB-43F6-BB63-AFFA3254DD10}"/>
                  </a:ext>
                </a:extLst>
              </p14:cNvPr>
              <p14:cNvContentPartPr/>
              <p14:nvPr/>
            </p14:nvContentPartPr>
            <p14:xfrm>
              <a:off x="1024476" y="5208991"/>
              <a:ext cx="171000" cy="156240"/>
            </p14:xfrm>
          </p:contentPart>
        </mc:Choice>
        <mc:Fallback xmlns="">
          <p:pic>
            <p:nvPicPr>
              <p:cNvPr id="305" name="Ink 304">
                <a:extLst>
                  <a:ext uri="{FF2B5EF4-FFF2-40B4-BE49-F238E27FC236}">
                    <a16:creationId xmlns:a16="http://schemas.microsoft.com/office/drawing/2014/main" id="{07B8928C-87BB-43F6-BB63-AFFA3254DD1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1015476" y="5199991"/>
                <a:ext cx="188640" cy="17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306" name="Ink 305">
                <a:extLst>
                  <a:ext uri="{FF2B5EF4-FFF2-40B4-BE49-F238E27FC236}">
                    <a16:creationId xmlns:a16="http://schemas.microsoft.com/office/drawing/2014/main" id="{FEC8A628-1620-4358-B717-BEC0AB1B4AD7}"/>
                  </a:ext>
                </a:extLst>
              </p14:cNvPr>
              <p14:cNvContentPartPr/>
              <p14:nvPr/>
            </p14:nvContentPartPr>
            <p14:xfrm>
              <a:off x="918276" y="4923871"/>
              <a:ext cx="392760" cy="232200"/>
            </p14:xfrm>
          </p:contentPart>
        </mc:Choice>
        <mc:Fallback xmlns="">
          <p:pic>
            <p:nvPicPr>
              <p:cNvPr id="306" name="Ink 305">
                <a:extLst>
                  <a:ext uri="{FF2B5EF4-FFF2-40B4-BE49-F238E27FC236}">
                    <a16:creationId xmlns:a16="http://schemas.microsoft.com/office/drawing/2014/main" id="{FEC8A628-1620-4358-B717-BEC0AB1B4AD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909636" y="4914871"/>
                <a:ext cx="41040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07" name="Ink 306">
                <a:extLst>
                  <a:ext uri="{FF2B5EF4-FFF2-40B4-BE49-F238E27FC236}">
                    <a16:creationId xmlns:a16="http://schemas.microsoft.com/office/drawing/2014/main" id="{1767E09E-C6C5-4367-8A1F-A1E343F54FAC}"/>
                  </a:ext>
                </a:extLst>
              </p14:cNvPr>
              <p14:cNvContentPartPr/>
              <p14:nvPr/>
            </p14:nvContentPartPr>
            <p14:xfrm>
              <a:off x="1331196" y="4912351"/>
              <a:ext cx="120600" cy="460800"/>
            </p14:xfrm>
          </p:contentPart>
        </mc:Choice>
        <mc:Fallback xmlns="">
          <p:pic>
            <p:nvPicPr>
              <p:cNvPr id="307" name="Ink 306">
                <a:extLst>
                  <a:ext uri="{FF2B5EF4-FFF2-40B4-BE49-F238E27FC236}">
                    <a16:creationId xmlns:a16="http://schemas.microsoft.com/office/drawing/2014/main" id="{1767E09E-C6C5-4367-8A1F-A1E343F54FAC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22196" y="4903351"/>
                <a:ext cx="138240" cy="47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308" name="Ink 307">
                <a:extLst>
                  <a:ext uri="{FF2B5EF4-FFF2-40B4-BE49-F238E27FC236}">
                    <a16:creationId xmlns:a16="http://schemas.microsoft.com/office/drawing/2014/main" id="{CDBD291D-0DA8-4A55-A0F2-7744F6E3DEF8}"/>
                  </a:ext>
                </a:extLst>
              </p14:cNvPr>
              <p14:cNvContentPartPr/>
              <p14:nvPr/>
            </p14:nvContentPartPr>
            <p14:xfrm>
              <a:off x="841956" y="4915231"/>
              <a:ext cx="131400" cy="470520"/>
            </p14:xfrm>
          </p:contentPart>
        </mc:Choice>
        <mc:Fallback xmlns="">
          <p:pic>
            <p:nvPicPr>
              <p:cNvPr id="308" name="Ink 307">
                <a:extLst>
                  <a:ext uri="{FF2B5EF4-FFF2-40B4-BE49-F238E27FC236}">
                    <a16:creationId xmlns:a16="http://schemas.microsoft.com/office/drawing/2014/main" id="{CDBD291D-0DA8-4A55-A0F2-7744F6E3DEF8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33316" y="4906231"/>
                <a:ext cx="149040" cy="48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9" name="Ink 308">
                <a:extLst>
                  <a:ext uri="{FF2B5EF4-FFF2-40B4-BE49-F238E27FC236}">
                    <a16:creationId xmlns:a16="http://schemas.microsoft.com/office/drawing/2014/main" id="{3C5C77E0-B3D3-4D1E-B615-9FD818E97268}"/>
                  </a:ext>
                </a:extLst>
              </p14:cNvPr>
              <p14:cNvContentPartPr/>
              <p14:nvPr/>
            </p14:nvContentPartPr>
            <p14:xfrm>
              <a:off x="1562316" y="4868791"/>
              <a:ext cx="165960" cy="485280"/>
            </p14:xfrm>
          </p:contentPart>
        </mc:Choice>
        <mc:Fallback xmlns="">
          <p:pic>
            <p:nvPicPr>
              <p:cNvPr id="309" name="Ink 308">
                <a:extLst>
                  <a:ext uri="{FF2B5EF4-FFF2-40B4-BE49-F238E27FC236}">
                    <a16:creationId xmlns:a16="http://schemas.microsoft.com/office/drawing/2014/main" id="{3C5C77E0-B3D3-4D1E-B615-9FD818E9726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1553316" y="4860151"/>
                <a:ext cx="183600" cy="50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21" name="Ink 320">
                <a:extLst>
                  <a:ext uri="{FF2B5EF4-FFF2-40B4-BE49-F238E27FC236}">
                    <a16:creationId xmlns:a16="http://schemas.microsoft.com/office/drawing/2014/main" id="{3C8A9890-6513-4FD0-BE9E-0A80EC0232D3}"/>
                  </a:ext>
                </a:extLst>
              </p14:cNvPr>
              <p14:cNvContentPartPr/>
              <p14:nvPr/>
            </p14:nvContentPartPr>
            <p14:xfrm>
              <a:off x="1838436" y="4996951"/>
              <a:ext cx="276120" cy="340200"/>
            </p14:xfrm>
          </p:contentPart>
        </mc:Choice>
        <mc:Fallback xmlns="">
          <p:pic>
            <p:nvPicPr>
              <p:cNvPr id="321" name="Ink 320">
                <a:extLst>
                  <a:ext uri="{FF2B5EF4-FFF2-40B4-BE49-F238E27FC236}">
                    <a16:creationId xmlns:a16="http://schemas.microsoft.com/office/drawing/2014/main" id="{3C8A9890-6513-4FD0-BE9E-0A80EC0232D3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1829436" y="4987951"/>
                <a:ext cx="293760" cy="35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322" name="Ink 321">
                <a:extLst>
                  <a:ext uri="{FF2B5EF4-FFF2-40B4-BE49-F238E27FC236}">
                    <a16:creationId xmlns:a16="http://schemas.microsoft.com/office/drawing/2014/main" id="{D01AFF2A-6EAA-4433-8BCA-F8F30D616BED}"/>
                  </a:ext>
                </a:extLst>
              </p14:cNvPr>
              <p14:cNvContentPartPr/>
              <p14:nvPr/>
            </p14:nvContentPartPr>
            <p14:xfrm>
              <a:off x="2036436" y="4866271"/>
              <a:ext cx="151560" cy="82440"/>
            </p14:xfrm>
          </p:contentPart>
        </mc:Choice>
        <mc:Fallback xmlns="">
          <p:pic>
            <p:nvPicPr>
              <p:cNvPr id="322" name="Ink 321">
                <a:extLst>
                  <a:ext uri="{FF2B5EF4-FFF2-40B4-BE49-F238E27FC236}">
                    <a16:creationId xmlns:a16="http://schemas.microsoft.com/office/drawing/2014/main" id="{D01AFF2A-6EAA-4433-8BCA-F8F30D616BED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2027436" y="4857631"/>
                <a:ext cx="169200" cy="100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323" name="Ink 322">
                <a:extLst>
                  <a:ext uri="{FF2B5EF4-FFF2-40B4-BE49-F238E27FC236}">
                    <a16:creationId xmlns:a16="http://schemas.microsoft.com/office/drawing/2014/main" id="{3469F6FF-C956-4042-947C-FF53E7AE8F60}"/>
                  </a:ext>
                </a:extLst>
              </p14:cNvPr>
              <p14:cNvContentPartPr/>
              <p14:nvPr/>
            </p14:nvContentPartPr>
            <p14:xfrm>
              <a:off x="2258196" y="5104951"/>
              <a:ext cx="177840" cy="18360"/>
            </p14:xfrm>
          </p:contentPart>
        </mc:Choice>
        <mc:Fallback xmlns="">
          <p:pic>
            <p:nvPicPr>
              <p:cNvPr id="323" name="Ink 322">
                <a:extLst>
                  <a:ext uri="{FF2B5EF4-FFF2-40B4-BE49-F238E27FC236}">
                    <a16:creationId xmlns:a16="http://schemas.microsoft.com/office/drawing/2014/main" id="{3469F6FF-C956-4042-947C-FF53E7AE8F6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2249556" y="5096311"/>
                <a:ext cx="1954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330" name="Ink 329">
                <a:extLst>
                  <a:ext uri="{FF2B5EF4-FFF2-40B4-BE49-F238E27FC236}">
                    <a16:creationId xmlns:a16="http://schemas.microsoft.com/office/drawing/2014/main" id="{F20E8C7C-C9A5-4BDE-B421-C5035CECEB22}"/>
                  </a:ext>
                </a:extLst>
              </p14:cNvPr>
              <p14:cNvContentPartPr/>
              <p14:nvPr/>
            </p14:nvContentPartPr>
            <p14:xfrm>
              <a:off x="2520276" y="4878871"/>
              <a:ext cx="640440" cy="474840"/>
            </p14:xfrm>
          </p:contentPart>
        </mc:Choice>
        <mc:Fallback xmlns="">
          <p:pic>
            <p:nvPicPr>
              <p:cNvPr id="330" name="Ink 329">
                <a:extLst>
                  <a:ext uri="{FF2B5EF4-FFF2-40B4-BE49-F238E27FC236}">
                    <a16:creationId xmlns:a16="http://schemas.microsoft.com/office/drawing/2014/main" id="{F20E8C7C-C9A5-4BDE-B421-C5035CECEB2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2511636" y="4869871"/>
                <a:ext cx="658080" cy="492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334" name="Ink 333">
                <a:extLst>
                  <a:ext uri="{FF2B5EF4-FFF2-40B4-BE49-F238E27FC236}">
                    <a16:creationId xmlns:a16="http://schemas.microsoft.com/office/drawing/2014/main" id="{76863CC1-78D3-40DB-AA15-6D27B2049C7A}"/>
                  </a:ext>
                </a:extLst>
              </p14:cNvPr>
              <p14:cNvContentPartPr/>
              <p14:nvPr/>
            </p14:nvContentPartPr>
            <p14:xfrm>
              <a:off x="3530076" y="5003791"/>
              <a:ext cx="324360" cy="324720"/>
            </p14:xfrm>
          </p:contentPart>
        </mc:Choice>
        <mc:Fallback xmlns="">
          <p:pic>
            <p:nvPicPr>
              <p:cNvPr id="334" name="Ink 333">
                <a:extLst>
                  <a:ext uri="{FF2B5EF4-FFF2-40B4-BE49-F238E27FC236}">
                    <a16:creationId xmlns:a16="http://schemas.microsoft.com/office/drawing/2014/main" id="{76863CC1-78D3-40DB-AA15-6D27B2049C7A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521436" y="4995151"/>
                <a:ext cx="342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343" name="Ink 342">
                <a:extLst>
                  <a:ext uri="{FF2B5EF4-FFF2-40B4-BE49-F238E27FC236}">
                    <a16:creationId xmlns:a16="http://schemas.microsoft.com/office/drawing/2014/main" id="{CE225019-EE3C-4E7D-AC30-66F945A6E321}"/>
                  </a:ext>
                </a:extLst>
              </p14:cNvPr>
              <p14:cNvContentPartPr/>
              <p14:nvPr/>
            </p14:nvContentPartPr>
            <p14:xfrm>
              <a:off x="3918156" y="4243471"/>
              <a:ext cx="1079640" cy="511200"/>
            </p14:xfrm>
          </p:contentPart>
        </mc:Choice>
        <mc:Fallback xmlns="">
          <p:pic>
            <p:nvPicPr>
              <p:cNvPr id="343" name="Ink 342">
                <a:extLst>
                  <a:ext uri="{FF2B5EF4-FFF2-40B4-BE49-F238E27FC236}">
                    <a16:creationId xmlns:a16="http://schemas.microsoft.com/office/drawing/2014/main" id="{CE225019-EE3C-4E7D-AC30-66F945A6E321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3909156" y="4234471"/>
                <a:ext cx="109728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344" name="Ink 343">
                <a:extLst>
                  <a:ext uri="{FF2B5EF4-FFF2-40B4-BE49-F238E27FC236}">
                    <a16:creationId xmlns:a16="http://schemas.microsoft.com/office/drawing/2014/main" id="{3CE1600E-FE20-4AB0-AC67-026A62BE81E3}"/>
                  </a:ext>
                </a:extLst>
              </p14:cNvPr>
              <p14:cNvContentPartPr/>
              <p14:nvPr/>
            </p14:nvContentPartPr>
            <p14:xfrm>
              <a:off x="4038756" y="4803991"/>
              <a:ext cx="797040" cy="778680"/>
            </p14:xfrm>
          </p:contentPart>
        </mc:Choice>
        <mc:Fallback xmlns="">
          <p:pic>
            <p:nvPicPr>
              <p:cNvPr id="344" name="Ink 343">
                <a:extLst>
                  <a:ext uri="{FF2B5EF4-FFF2-40B4-BE49-F238E27FC236}">
                    <a16:creationId xmlns:a16="http://schemas.microsoft.com/office/drawing/2014/main" id="{3CE1600E-FE20-4AB0-AC67-026A62BE81E3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4029756" y="4795351"/>
                <a:ext cx="814680" cy="79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345" name="Ink 344">
                <a:extLst>
                  <a:ext uri="{FF2B5EF4-FFF2-40B4-BE49-F238E27FC236}">
                    <a16:creationId xmlns:a16="http://schemas.microsoft.com/office/drawing/2014/main" id="{97A1F958-1E73-47FE-9412-0E4567677579}"/>
                  </a:ext>
                </a:extLst>
              </p14:cNvPr>
              <p14:cNvContentPartPr/>
              <p14:nvPr/>
            </p14:nvContentPartPr>
            <p14:xfrm>
              <a:off x="4921836" y="5062111"/>
              <a:ext cx="27000" cy="254160"/>
            </p14:xfrm>
          </p:contentPart>
        </mc:Choice>
        <mc:Fallback xmlns="">
          <p:pic>
            <p:nvPicPr>
              <p:cNvPr id="345" name="Ink 344">
                <a:extLst>
                  <a:ext uri="{FF2B5EF4-FFF2-40B4-BE49-F238E27FC236}">
                    <a16:creationId xmlns:a16="http://schemas.microsoft.com/office/drawing/2014/main" id="{97A1F958-1E73-47FE-9412-0E4567677579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913196" y="5053111"/>
                <a:ext cx="44640" cy="27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346" name="Ink 345">
                <a:extLst>
                  <a:ext uri="{FF2B5EF4-FFF2-40B4-BE49-F238E27FC236}">
                    <a16:creationId xmlns:a16="http://schemas.microsoft.com/office/drawing/2014/main" id="{0653AAD5-D3DF-4F8F-96ED-98F2951FDF6F}"/>
                  </a:ext>
                </a:extLst>
              </p14:cNvPr>
              <p14:cNvContentPartPr/>
              <p14:nvPr/>
            </p14:nvContentPartPr>
            <p14:xfrm>
              <a:off x="4917876" y="5071831"/>
              <a:ext cx="155880" cy="10080"/>
            </p14:xfrm>
          </p:contentPart>
        </mc:Choice>
        <mc:Fallback xmlns="">
          <p:pic>
            <p:nvPicPr>
              <p:cNvPr id="346" name="Ink 345">
                <a:extLst>
                  <a:ext uri="{FF2B5EF4-FFF2-40B4-BE49-F238E27FC236}">
                    <a16:creationId xmlns:a16="http://schemas.microsoft.com/office/drawing/2014/main" id="{0653AAD5-D3DF-4F8F-96ED-98F2951FDF6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908876" y="5062831"/>
                <a:ext cx="173520" cy="2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47" name="Ink 346">
                <a:extLst>
                  <a:ext uri="{FF2B5EF4-FFF2-40B4-BE49-F238E27FC236}">
                    <a16:creationId xmlns:a16="http://schemas.microsoft.com/office/drawing/2014/main" id="{2BF95405-AF21-4626-BB03-8CB6A1468F05}"/>
                  </a:ext>
                </a:extLst>
              </p14:cNvPr>
              <p14:cNvContentPartPr/>
              <p14:nvPr/>
            </p14:nvContentPartPr>
            <p14:xfrm>
              <a:off x="4884756" y="5169031"/>
              <a:ext cx="164880" cy="36360"/>
            </p14:xfrm>
          </p:contentPart>
        </mc:Choice>
        <mc:Fallback xmlns="">
          <p:pic>
            <p:nvPicPr>
              <p:cNvPr id="347" name="Ink 346">
                <a:extLst>
                  <a:ext uri="{FF2B5EF4-FFF2-40B4-BE49-F238E27FC236}">
                    <a16:creationId xmlns:a16="http://schemas.microsoft.com/office/drawing/2014/main" id="{2BF95405-AF21-4626-BB03-8CB6A1468F05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4875756" y="5160031"/>
                <a:ext cx="182520" cy="5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8" name="Ink 347">
                <a:extLst>
                  <a:ext uri="{FF2B5EF4-FFF2-40B4-BE49-F238E27FC236}">
                    <a16:creationId xmlns:a16="http://schemas.microsoft.com/office/drawing/2014/main" id="{E30D8D67-4D96-4DA5-B741-64C4001648C6}"/>
                  </a:ext>
                </a:extLst>
              </p14:cNvPr>
              <p14:cNvContentPartPr/>
              <p14:nvPr/>
            </p14:nvContentPartPr>
            <p14:xfrm>
              <a:off x="4910676" y="4919191"/>
              <a:ext cx="171360" cy="58680"/>
            </p14:xfrm>
          </p:contentPart>
        </mc:Choice>
        <mc:Fallback xmlns="">
          <p:pic>
            <p:nvPicPr>
              <p:cNvPr id="348" name="Ink 347">
                <a:extLst>
                  <a:ext uri="{FF2B5EF4-FFF2-40B4-BE49-F238E27FC236}">
                    <a16:creationId xmlns:a16="http://schemas.microsoft.com/office/drawing/2014/main" id="{E30D8D67-4D96-4DA5-B741-64C4001648C6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902036" y="4910551"/>
                <a:ext cx="18900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349" name="Ink 348">
                <a:extLst>
                  <a:ext uri="{FF2B5EF4-FFF2-40B4-BE49-F238E27FC236}">
                    <a16:creationId xmlns:a16="http://schemas.microsoft.com/office/drawing/2014/main" id="{C4B99CD2-B2C4-40D0-BE1A-61C1CC99266D}"/>
                  </a:ext>
                </a:extLst>
              </p14:cNvPr>
              <p14:cNvContentPartPr/>
              <p14:nvPr/>
            </p14:nvContentPartPr>
            <p14:xfrm>
              <a:off x="5164476" y="5160751"/>
              <a:ext cx="20160" cy="14400"/>
            </p14:xfrm>
          </p:contentPart>
        </mc:Choice>
        <mc:Fallback xmlns="">
          <p:pic>
            <p:nvPicPr>
              <p:cNvPr id="349" name="Ink 348">
                <a:extLst>
                  <a:ext uri="{FF2B5EF4-FFF2-40B4-BE49-F238E27FC236}">
                    <a16:creationId xmlns:a16="http://schemas.microsoft.com/office/drawing/2014/main" id="{C4B99CD2-B2C4-40D0-BE1A-61C1CC99266D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55836" y="5151751"/>
                <a:ext cx="3780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350" name="Ink 349">
                <a:extLst>
                  <a:ext uri="{FF2B5EF4-FFF2-40B4-BE49-F238E27FC236}">
                    <a16:creationId xmlns:a16="http://schemas.microsoft.com/office/drawing/2014/main" id="{7D5AF90E-2B05-4F85-B060-E5BD734495AC}"/>
                  </a:ext>
                </a:extLst>
              </p14:cNvPr>
              <p14:cNvContentPartPr/>
              <p14:nvPr/>
            </p14:nvContentPartPr>
            <p14:xfrm>
              <a:off x="5216676" y="5014951"/>
              <a:ext cx="201240" cy="281160"/>
            </p14:xfrm>
          </p:contentPart>
        </mc:Choice>
        <mc:Fallback xmlns="">
          <p:pic>
            <p:nvPicPr>
              <p:cNvPr id="350" name="Ink 349">
                <a:extLst>
                  <a:ext uri="{FF2B5EF4-FFF2-40B4-BE49-F238E27FC236}">
                    <a16:creationId xmlns:a16="http://schemas.microsoft.com/office/drawing/2014/main" id="{7D5AF90E-2B05-4F85-B060-E5BD734495A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208036" y="5005951"/>
                <a:ext cx="218880" cy="29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351" name="Ink 350">
                <a:extLst>
                  <a:ext uri="{FF2B5EF4-FFF2-40B4-BE49-F238E27FC236}">
                    <a16:creationId xmlns:a16="http://schemas.microsoft.com/office/drawing/2014/main" id="{B2C81871-3C26-4720-8872-18487F3BB172}"/>
                  </a:ext>
                </a:extLst>
              </p14:cNvPr>
              <p14:cNvContentPartPr/>
              <p14:nvPr/>
            </p14:nvContentPartPr>
            <p14:xfrm>
              <a:off x="5485596" y="5099911"/>
              <a:ext cx="115200" cy="196560"/>
            </p14:xfrm>
          </p:contentPart>
        </mc:Choice>
        <mc:Fallback xmlns="">
          <p:pic>
            <p:nvPicPr>
              <p:cNvPr id="351" name="Ink 350">
                <a:extLst>
                  <a:ext uri="{FF2B5EF4-FFF2-40B4-BE49-F238E27FC236}">
                    <a16:creationId xmlns:a16="http://schemas.microsoft.com/office/drawing/2014/main" id="{B2C81871-3C26-4720-8872-18487F3BB172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76956" y="5090911"/>
                <a:ext cx="132840" cy="21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352" name="Ink 351">
                <a:extLst>
                  <a:ext uri="{FF2B5EF4-FFF2-40B4-BE49-F238E27FC236}">
                    <a16:creationId xmlns:a16="http://schemas.microsoft.com/office/drawing/2014/main" id="{11ED21E4-612D-4035-99DD-18D598DE2A3A}"/>
                  </a:ext>
                </a:extLst>
              </p14:cNvPr>
              <p14:cNvContentPartPr/>
              <p14:nvPr/>
            </p14:nvContentPartPr>
            <p14:xfrm>
              <a:off x="5506116" y="4930351"/>
              <a:ext cx="111240" cy="112680"/>
            </p14:xfrm>
          </p:contentPart>
        </mc:Choice>
        <mc:Fallback xmlns="">
          <p:pic>
            <p:nvPicPr>
              <p:cNvPr id="352" name="Ink 351">
                <a:extLst>
                  <a:ext uri="{FF2B5EF4-FFF2-40B4-BE49-F238E27FC236}">
                    <a16:creationId xmlns:a16="http://schemas.microsoft.com/office/drawing/2014/main" id="{11ED21E4-612D-4035-99DD-18D598DE2A3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497476" y="4921351"/>
                <a:ext cx="128880" cy="130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353" name="Ink 352">
                <a:extLst>
                  <a:ext uri="{FF2B5EF4-FFF2-40B4-BE49-F238E27FC236}">
                    <a16:creationId xmlns:a16="http://schemas.microsoft.com/office/drawing/2014/main" id="{4317A178-6741-414B-8BFF-C02DAE4C57F3}"/>
                  </a:ext>
                </a:extLst>
              </p14:cNvPr>
              <p14:cNvContentPartPr/>
              <p14:nvPr/>
            </p14:nvContentPartPr>
            <p14:xfrm>
              <a:off x="5796636" y="5139871"/>
              <a:ext cx="205560" cy="11520"/>
            </p14:xfrm>
          </p:contentPart>
        </mc:Choice>
        <mc:Fallback xmlns="">
          <p:pic>
            <p:nvPicPr>
              <p:cNvPr id="353" name="Ink 352">
                <a:extLst>
                  <a:ext uri="{FF2B5EF4-FFF2-40B4-BE49-F238E27FC236}">
                    <a16:creationId xmlns:a16="http://schemas.microsoft.com/office/drawing/2014/main" id="{4317A178-6741-414B-8BFF-C02DAE4C57F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787996" y="5130871"/>
                <a:ext cx="223200" cy="2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354" name="Ink 353">
                <a:extLst>
                  <a:ext uri="{FF2B5EF4-FFF2-40B4-BE49-F238E27FC236}">
                    <a16:creationId xmlns:a16="http://schemas.microsoft.com/office/drawing/2014/main" id="{5BE34CCE-BA2B-4DB8-99EC-8EF261A3C2AD}"/>
                  </a:ext>
                </a:extLst>
              </p14:cNvPr>
              <p14:cNvContentPartPr/>
              <p14:nvPr/>
            </p14:nvContentPartPr>
            <p14:xfrm>
              <a:off x="5801676" y="5221591"/>
              <a:ext cx="226440" cy="16920"/>
            </p14:xfrm>
          </p:contentPart>
        </mc:Choice>
        <mc:Fallback xmlns="">
          <p:pic>
            <p:nvPicPr>
              <p:cNvPr id="354" name="Ink 353">
                <a:extLst>
                  <a:ext uri="{FF2B5EF4-FFF2-40B4-BE49-F238E27FC236}">
                    <a16:creationId xmlns:a16="http://schemas.microsoft.com/office/drawing/2014/main" id="{5BE34CCE-BA2B-4DB8-99EC-8EF261A3C2A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792676" y="5212951"/>
                <a:ext cx="24408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355" name="Ink 354">
                <a:extLst>
                  <a:ext uri="{FF2B5EF4-FFF2-40B4-BE49-F238E27FC236}">
                    <a16:creationId xmlns:a16="http://schemas.microsoft.com/office/drawing/2014/main" id="{C09B55A1-3304-4C2A-A48C-57CAE40BCB8B}"/>
                  </a:ext>
                </a:extLst>
              </p14:cNvPr>
              <p14:cNvContentPartPr/>
              <p14:nvPr/>
            </p14:nvContentPartPr>
            <p14:xfrm>
              <a:off x="6314316" y="4945471"/>
              <a:ext cx="66240" cy="327600"/>
            </p14:xfrm>
          </p:contentPart>
        </mc:Choice>
        <mc:Fallback xmlns="">
          <p:pic>
            <p:nvPicPr>
              <p:cNvPr id="355" name="Ink 354">
                <a:extLst>
                  <a:ext uri="{FF2B5EF4-FFF2-40B4-BE49-F238E27FC236}">
                    <a16:creationId xmlns:a16="http://schemas.microsoft.com/office/drawing/2014/main" id="{C09B55A1-3304-4C2A-A48C-57CAE40BCB8B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305316" y="4936831"/>
                <a:ext cx="83880" cy="34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356" name="Ink 355">
                <a:extLst>
                  <a:ext uri="{FF2B5EF4-FFF2-40B4-BE49-F238E27FC236}">
                    <a16:creationId xmlns:a16="http://schemas.microsoft.com/office/drawing/2014/main" id="{37352500-498F-4835-A34D-E3FF5E10C7B3}"/>
                  </a:ext>
                </a:extLst>
              </p14:cNvPr>
              <p14:cNvContentPartPr/>
              <p14:nvPr/>
            </p14:nvContentPartPr>
            <p14:xfrm>
              <a:off x="6183636" y="4940071"/>
              <a:ext cx="303480" cy="42120"/>
            </p14:xfrm>
          </p:contentPart>
        </mc:Choice>
        <mc:Fallback xmlns="">
          <p:pic>
            <p:nvPicPr>
              <p:cNvPr id="356" name="Ink 355">
                <a:extLst>
                  <a:ext uri="{FF2B5EF4-FFF2-40B4-BE49-F238E27FC236}">
                    <a16:creationId xmlns:a16="http://schemas.microsoft.com/office/drawing/2014/main" id="{37352500-498F-4835-A34D-E3FF5E10C7B3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74996" y="4931071"/>
                <a:ext cx="321120" cy="5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357" name="Ink 356">
                <a:extLst>
                  <a:ext uri="{FF2B5EF4-FFF2-40B4-BE49-F238E27FC236}">
                    <a16:creationId xmlns:a16="http://schemas.microsoft.com/office/drawing/2014/main" id="{A4D3275C-F44C-4477-8327-6588F82C0D5E}"/>
                  </a:ext>
                </a:extLst>
              </p14:cNvPr>
              <p14:cNvContentPartPr/>
              <p14:nvPr/>
            </p14:nvContentPartPr>
            <p14:xfrm>
              <a:off x="6407916" y="5182351"/>
              <a:ext cx="168840" cy="109800"/>
            </p14:xfrm>
          </p:contentPart>
        </mc:Choice>
        <mc:Fallback xmlns="">
          <p:pic>
            <p:nvPicPr>
              <p:cNvPr id="357" name="Ink 356">
                <a:extLst>
                  <a:ext uri="{FF2B5EF4-FFF2-40B4-BE49-F238E27FC236}">
                    <a16:creationId xmlns:a16="http://schemas.microsoft.com/office/drawing/2014/main" id="{A4D3275C-F44C-4477-8327-6588F82C0D5E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398916" y="5173351"/>
                <a:ext cx="186480" cy="12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367" name="Ink 366">
                <a:extLst>
                  <a:ext uri="{FF2B5EF4-FFF2-40B4-BE49-F238E27FC236}">
                    <a16:creationId xmlns:a16="http://schemas.microsoft.com/office/drawing/2014/main" id="{6594F266-1A70-4A36-8278-1E43989A67BE}"/>
                  </a:ext>
                </a:extLst>
              </p14:cNvPr>
              <p14:cNvContentPartPr/>
              <p14:nvPr/>
            </p14:nvContentPartPr>
            <p14:xfrm>
              <a:off x="6725436" y="4955191"/>
              <a:ext cx="475200" cy="337320"/>
            </p14:xfrm>
          </p:contentPart>
        </mc:Choice>
        <mc:Fallback xmlns="">
          <p:pic>
            <p:nvPicPr>
              <p:cNvPr id="367" name="Ink 366">
                <a:extLst>
                  <a:ext uri="{FF2B5EF4-FFF2-40B4-BE49-F238E27FC236}">
                    <a16:creationId xmlns:a16="http://schemas.microsoft.com/office/drawing/2014/main" id="{6594F266-1A70-4A36-8278-1E43989A67BE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716443" y="4946551"/>
                <a:ext cx="492827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371" name="Ink 370">
                <a:extLst>
                  <a:ext uri="{FF2B5EF4-FFF2-40B4-BE49-F238E27FC236}">
                    <a16:creationId xmlns:a16="http://schemas.microsoft.com/office/drawing/2014/main" id="{7914BACD-2767-49D0-8FE7-0DA62F245363}"/>
                  </a:ext>
                </a:extLst>
              </p14:cNvPr>
              <p14:cNvContentPartPr/>
              <p14:nvPr/>
            </p14:nvContentPartPr>
            <p14:xfrm>
              <a:off x="7746036" y="4942951"/>
              <a:ext cx="532080" cy="427680"/>
            </p14:xfrm>
          </p:contentPart>
        </mc:Choice>
        <mc:Fallback xmlns="">
          <p:pic>
            <p:nvPicPr>
              <p:cNvPr id="371" name="Ink 370">
                <a:extLst>
                  <a:ext uri="{FF2B5EF4-FFF2-40B4-BE49-F238E27FC236}">
                    <a16:creationId xmlns:a16="http://schemas.microsoft.com/office/drawing/2014/main" id="{7914BACD-2767-49D0-8FE7-0DA62F245363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7737036" y="4934311"/>
                <a:ext cx="54972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381" name="Ink 380">
                <a:extLst>
                  <a:ext uri="{FF2B5EF4-FFF2-40B4-BE49-F238E27FC236}">
                    <a16:creationId xmlns:a16="http://schemas.microsoft.com/office/drawing/2014/main" id="{F61C2D18-B278-44E2-BB34-AA4042FF2FEB}"/>
                  </a:ext>
                </a:extLst>
              </p14:cNvPr>
              <p14:cNvContentPartPr/>
              <p14:nvPr/>
            </p14:nvContentPartPr>
            <p14:xfrm>
              <a:off x="1643676" y="5700031"/>
              <a:ext cx="749520" cy="286200"/>
            </p14:xfrm>
          </p:contentPart>
        </mc:Choice>
        <mc:Fallback xmlns="">
          <p:pic>
            <p:nvPicPr>
              <p:cNvPr id="381" name="Ink 380">
                <a:extLst>
                  <a:ext uri="{FF2B5EF4-FFF2-40B4-BE49-F238E27FC236}">
                    <a16:creationId xmlns:a16="http://schemas.microsoft.com/office/drawing/2014/main" id="{F61C2D18-B278-44E2-BB34-AA4042FF2FEB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635036" y="5691391"/>
                <a:ext cx="7671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382" name="Ink 381">
                <a:extLst>
                  <a:ext uri="{FF2B5EF4-FFF2-40B4-BE49-F238E27FC236}">
                    <a16:creationId xmlns:a16="http://schemas.microsoft.com/office/drawing/2014/main" id="{75196957-FFD2-445F-8158-D8E1B81915CD}"/>
                  </a:ext>
                </a:extLst>
              </p14:cNvPr>
              <p14:cNvContentPartPr/>
              <p14:nvPr/>
            </p14:nvContentPartPr>
            <p14:xfrm>
              <a:off x="799836" y="5631271"/>
              <a:ext cx="698760" cy="418680"/>
            </p14:xfrm>
          </p:contentPart>
        </mc:Choice>
        <mc:Fallback xmlns="">
          <p:pic>
            <p:nvPicPr>
              <p:cNvPr id="382" name="Ink 381">
                <a:extLst>
                  <a:ext uri="{FF2B5EF4-FFF2-40B4-BE49-F238E27FC236}">
                    <a16:creationId xmlns:a16="http://schemas.microsoft.com/office/drawing/2014/main" id="{75196957-FFD2-445F-8158-D8E1B81915CD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90836" y="5622271"/>
                <a:ext cx="716400" cy="43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383" name="Ink 382">
                <a:extLst>
                  <a:ext uri="{FF2B5EF4-FFF2-40B4-BE49-F238E27FC236}">
                    <a16:creationId xmlns:a16="http://schemas.microsoft.com/office/drawing/2014/main" id="{F1DE5211-8976-4EA4-BB74-CA634AD5EF65}"/>
                  </a:ext>
                </a:extLst>
              </p14:cNvPr>
              <p14:cNvContentPartPr/>
              <p14:nvPr/>
            </p14:nvContentPartPr>
            <p14:xfrm>
              <a:off x="2849316" y="5928631"/>
              <a:ext cx="361800" cy="180000"/>
            </p14:xfrm>
          </p:contentPart>
        </mc:Choice>
        <mc:Fallback xmlns="">
          <p:pic>
            <p:nvPicPr>
              <p:cNvPr id="383" name="Ink 382">
                <a:extLst>
                  <a:ext uri="{FF2B5EF4-FFF2-40B4-BE49-F238E27FC236}">
                    <a16:creationId xmlns:a16="http://schemas.microsoft.com/office/drawing/2014/main" id="{F1DE5211-8976-4EA4-BB74-CA634AD5EF65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840316" y="5919631"/>
                <a:ext cx="379440" cy="19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384" name="Ink 383">
                <a:extLst>
                  <a:ext uri="{FF2B5EF4-FFF2-40B4-BE49-F238E27FC236}">
                    <a16:creationId xmlns:a16="http://schemas.microsoft.com/office/drawing/2014/main" id="{13F1772D-05F1-4CCF-B8BF-7DC94A921D94}"/>
                  </a:ext>
                </a:extLst>
              </p14:cNvPr>
              <p14:cNvContentPartPr/>
              <p14:nvPr/>
            </p14:nvContentPartPr>
            <p14:xfrm>
              <a:off x="3316596" y="6035911"/>
              <a:ext cx="14760" cy="94680"/>
            </p14:xfrm>
          </p:contentPart>
        </mc:Choice>
        <mc:Fallback xmlns="">
          <p:pic>
            <p:nvPicPr>
              <p:cNvPr id="384" name="Ink 383">
                <a:extLst>
                  <a:ext uri="{FF2B5EF4-FFF2-40B4-BE49-F238E27FC236}">
                    <a16:creationId xmlns:a16="http://schemas.microsoft.com/office/drawing/2014/main" id="{13F1772D-05F1-4CCF-B8BF-7DC94A921D94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307956" y="6026911"/>
                <a:ext cx="32400" cy="11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385" name="Ink 384">
                <a:extLst>
                  <a:ext uri="{FF2B5EF4-FFF2-40B4-BE49-F238E27FC236}">
                    <a16:creationId xmlns:a16="http://schemas.microsoft.com/office/drawing/2014/main" id="{68E4A9AC-902B-4CF2-BFC1-25622DA1C429}"/>
                  </a:ext>
                </a:extLst>
              </p14:cNvPr>
              <p14:cNvContentPartPr/>
              <p14:nvPr/>
            </p14:nvContentPartPr>
            <p14:xfrm>
              <a:off x="3312276" y="5887591"/>
              <a:ext cx="10440" cy="4680"/>
            </p14:xfrm>
          </p:contentPart>
        </mc:Choice>
        <mc:Fallback xmlns="">
          <p:pic>
            <p:nvPicPr>
              <p:cNvPr id="385" name="Ink 384">
                <a:extLst>
                  <a:ext uri="{FF2B5EF4-FFF2-40B4-BE49-F238E27FC236}">
                    <a16:creationId xmlns:a16="http://schemas.microsoft.com/office/drawing/2014/main" id="{68E4A9AC-902B-4CF2-BFC1-25622DA1C42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303276" y="5878591"/>
                <a:ext cx="2808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386" name="Ink 385">
                <a:extLst>
                  <a:ext uri="{FF2B5EF4-FFF2-40B4-BE49-F238E27FC236}">
                    <a16:creationId xmlns:a16="http://schemas.microsoft.com/office/drawing/2014/main" id="{7EF771DE-50C6-41A8-9F80-1B83AC110E3B}"/>
                  </a:ext>
                </a:extLst>
              </p14:cNvPr>
              <p14:cNvContentPartPr/>
              <p14:nvPr/>
            </p14:nvContentPartPr>
            <p14:xfrm>
              <a:off x="3510996" y="5794351"/>
              <a:ext cx="33840" cy="334800"/>
            </p14:xfrm>
          </p:contentPart>
        </mc:Choice>
        <mc:Fallback xmlns="">
          <p:pic>
            <p:nvPicPr>
              <p:cNvPr id="386" name="Ink 385">
                <a:extLst>
                  <a:ext uri="{FF2B5EF4-FFF2-40B4-BE49-F238E27FC236}">
                    <a16:creationId xmlns:a16="http://schemas.microsoft.com/office/drawing/2014/main" id="{7EF771DE-50C6-41A8-9F80-1B83AC110E3B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3501996" y="5785711"/>
                <a:ext cx="51480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387" name="Ink 386">
                <a:extLst>
                  <a:ext uri="{FF2B5EF4-FFF2-40B4-BE49-F238E27FC236}">
                    <a16:creationId xmlns:a16="http://schemas.microsoft.com/office/drawing/2014/main" id="{C7D5A6B2-F2E8-4A56-8F3E-CCF6B25F8A75}"/>
                  </a:ext>
                </a:extLst>
              </p14:cNvPr>
              <p14:cNvContentPartPr/>
              <p14:nvPr/>
            </p14:nvContentPartPr>
            <p14:xfrm>
              <a:off x="3417756" y="5919271"/>
              <a:ext cx="227880" cy="58680"/>
            </p14:xfrm>
          </p:contentPart>
        </mc:Choice>
        <mc:Fallback xmlns="">
          <p:pic>
            <p:nvPicPr>
              <p:cNvPr id="387" name="Ink 386">
                <a:extLst>
                  <a:ext uri="{FF2B5EF4-FFF2-40B4-BE49-F238E27FC236}">
                    <a16:creationId xmlns:a16="http://schemas.microsoft.com/office/drawing/2014/main" id="{C7D5A6B2-F2E8-4A56-8F3E-CCF6B25F8A75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3409116" y="5910631"/>
                <a:ext cx="245520" cy="7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390" name="Ink 389">
                <a:extLst>
                  <a:ext uri="{FF2B5EF4-FFF2-40B4-BE49-F238E27FC236}">
                    <a16:creationId xmlns:a16="http://schemas.microsoft.com/office/drawing/2014/main" id="{0A0DEA2E-3B51-4865-BC91-B4162DDF0775}"/>
                  </a:ext>
                </a:extLst>
              </p14:cNvPr>
              <p14:cNvContentPartPr/>
              <p14:nvPr/>
            </p14:nvContentPartPr>
            <p14:xfrm>
              <a:off x="3748236" y="5779231"/>
              <a:ext cx="136080" cy="348480"/>
            </p14:xfrm>
          </p:contentPart>
        </mc:Choice>
        <mc:Fallback xmlns="">
          <p:pic>
            <p:nvPicPr>
              <p:cNvPr id="390" name="Ink 389">
                <a:extLst>
                  <a:ext uri="{FF2B5EF4-FFF2-40B4-BE49-F238E27FC236}">
                    <a16:creationId xmlns:a16="http://schemas.microsoft.com/office/drawing/2014/main" id="{0A0DEA2E-3B51-4865-BC91-B4162DDF0775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739236" y="5770591"/>
                <a:ext cx="153720" cy="36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395" name="Ink 394">
                <a:extLst>
                  <a:ext uri="{FF2B5EF4-FFF2-40B4-BE49-F238E27FC236}">
                    <a16:creationId xmlns:a16="http://schemas.microsoft.com/office/drawing/2014/main" id="{9D7DDCD8-1CBA-4D2F-8689-EB4A3899038A}"/>
                  </a:ext>
                </a:extLst>
              </p14:cNvPr>
              <p14:cNvContentPartPr/>
              <p14:nvPr/>
            </p14:nvContentPartPr>
            <p14:xfrm>
              <a:off x="4392636" y="5915311"/>
              <a:ext cx="628560" cy="428760"/>
            </p14:xfrm>
          </p:contentPart>
        </mc:Choice>
        <mc:Fallback xmlns="">
          <p:pic>
            <p:nvPicPr>
              <p:cNvPr id="395" name="Ink 394">
                <a:extLst>
                  <a:ext uri="{FF2B5EF4-FFF2-40B4-BE49-F238E27FC236}">
                    <a16:creationId xmlns:a16="http://schemas.microsoft.com/office/drawing/2014/main" id="{9D7DDCD8-1CBA-4D2F-8689-EB4A3899038A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4383636" y="5906319"/>
                <a:ext cx="646200" cy="4463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396" name="Ink 395">
                <a:extLst>
                  <a:ext uri="{FF2B5EF4-FFF2-40B4-BE49-F238E27FC236}">
                    <a16:creationId xmlns:a16="http://schemas.microsoft.com/office/drawing/2014/main" id="{43A4DBB4-6FC4-4C28-A707-F0C96137E169}"/>
                  </a:ext>
                </a:extLst>
              </p14:cNvPr>
              <p14:cNvContentPartPr/>
              <p14:nvPr/>
            </p14:nvContentPartPr>
            <p14:xfrm>
              <a:off x="5193276" y="5946991"/>
              <a:ext cx="238680" cy="25560"/>
            </p14:xfrm>
          </p:contentPart>
        </mc:Choice>
        <mc:Fallback xmlns="">
          <p:pic>
            <p:nvPicPr>
              <p:cNvPr id="396" name="Ink 395">
                <a:extLst>
                  <a:ext uri="{FF2B5EF4-FFF2-40B4-BE49-F238E27FC236}">
                    <a16:creationId xmlns:a16="http://schemas.microsoft.com/office/drawing/2014/main" id="{43A4DBB4-6FC4-4C28-A707-F0C96137E169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5184636" y="5938351"/>
                <a:ext cx="2563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397" name="Ink 396">
                <a:extLst>
                  <a:ext uri="{FF2B5EF4-FFF2-40B4-BE49-F238E27FC236}">
                    <a16:creationId xmlns:a16="http://schemas.microsoft.com/office/drawing/2014/main" id="{DEC09854-C297-4C08-A1F8-DCFF4A106220}"/>
                  </a:ext>
                </a:extLst>
              </p14:cNvPr>
              <p14:cNvContentPartPr/>
              <p14:nvPr/>
            </p14:nvContentPartPr>
            <p14:xfrm>
              <a:off x="5197596" y="6070471"/>
              <a:ext cx="241200" cy="27360"/>
            </p14:xfrm>
          </p:contentPart>
        </mc:Choice>
        <mc:Fallback xmlns="">
          <p:pic>
            <p:nvPicPr>
              <p:cNvPr id="397" name="Ink 396">
                <a:extLst>
                  <a:ext uri="{FF2B5EF4-FFF2-40B4-BE49-F238E27FC236}">
                    <a16:creationId xmlns:a16="http://schemas.microsoft.com/office/drawing/2014/main" id="{DEC09854-C297-4C08-A1F8-DCFF4A10622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5188596" y="6061831"/>
                <a:ext cx="258840" cy="4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398" name="Ink 397">
                <a:extLst>
                  <a:ext uri="{FF2B5EF4-FFF2-40B4-BE49-F238E27FC236}">
                    <a16:creationId xmlns:a16="http://schemas.microsoft.com/office/drawing/2014/main" id="{E8C3668B-F2CD-4959-868E-2B994E5D6C9D}"/>
                  </a:ext>
                </a:extLst>
              </p14:cNvPr>
              <p14:cNvContentPartPr/>
              <p14:nvPr/>
            </p14:nvContentPartPr>
            <p14:xfrm>
              <a:off x="5224596" y="6169111"/>
              <a:ext cx="272880" cy="44640"/>
            </p14:xfrm>
          </p:contentPart>
        </mc:Choice>
        <mc:Fallback xmlns="">
          <p:pic>
            <p:nvPicPr>
              <p:cNvPr id="398" name="Ink 397">
                <a:extLst>
                  <a:ext uri="{FF2B5EF4-FFF2-40B4-BE49-F238E27FC236}">
                    <a16:creationId xmlns:a16="http://schemas.microsoft.com/office/drawing/2014/main" id="{E8C3668B-F2CD-4959-868E-2B994E5D6C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215596" y="6160111"/>
                <a:ext cx="29052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410" name="Ink 409">
                <a:extLst>
                  <a:ext uri="{FF2B5EF4-FFF2-40B4-BE49-F238E27FC236}">
                    <a16:creationId xmlns:a16="http://schemas.microsoft.com/office/drawing/2014/main" id="{014AF32D-E385-4448-B037-6D3A28D1883F}"/>
                  </a:ext>
                </a:extLst>
              </p14:cNvPr>
              <p14:cNvContentPartPr/>
              <p14:nvPr/>
            </p14:nvContentPartPr>
            <p14:xfrm>
              <a:off x="6045756" y="5536591"/>
              <a:ext cx="132840" cy="72360"/>
            </p14:xfrm>
          </p:contentPart>
        </mc:Choice>
        <mc:Fallback xmlns="">
          <p:pic>
            <p:nvPicPr>
              <p:cNvPr id="410" name="Ink 409">
                <a:extLst>
                  <a:ext uri="{FF2B5EF4-FFF2-40B4-BE49-F238E27FC236}">
                    <a16:creationId xmlns:a16="http://schemas.microsoft.com/office/drawing/2014/main" id="{014AF32D-E385-4448-B037-6D3A28D1883F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036756" y="5527591"/>
                <a:ext cx="15048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411" name="Ink 410">
                <a:extLst>
                  <a:ext uri="{FF2B5EF4-FFF2-40B4-BE49-F238E27FC236}">
                    <a16:creationId xmlns:a16="http://schemas.microsoft.com/office/drawing/2014/main" id="{3B052C38-E277-435D-B07E-BFA7C806057A}"/>
                  </a:ext>
                </a:extLst>
              </p14:cNvPr>
              <p14:cNvContentPartPr/>
              <p14:nvPr/>
            </p14:nvContentPartPr>
            <p14:xfrm>
              <a:off x="5643636" y="5675191"/>
              <a:ext cx="591840" cy="813600"/>
            </p14:xfrm>
          </p:contentPart>
        </mc:Choice>
        <mc:Fallback xmlns="">
          <p:pic>
            <p:nvPicPr>
              <p:cNvPr id="411" name="Ink 410">
                <a:extLst>
                  <a:ext uri="{FF2B5EF4-FFF2-40B4-BE49-F238E27FC236}">
                    <a16:creationId xmlns:a16="http://schemas.microsoft.com/office/drawing/2014/main" id="{3B052C38-E277-435D-B07E-BFA7C806057A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634636" y="5666551"/>
                <a:ext cx="609480" cy="83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415" name="Ink 414">
                <a:extLst>
                  <a:ext uri="{FF2B5EF4-FFF2-40B4-BE49-F238E27FC236}">
                    <a16:creationId xmlns:a16="http://schemas.microsoft.com/office/drawing/2014/main" id="{6F60C8CD-5B2C-4362-9F1B-771D7CBDC976}"/>
                  </a:ext>
                </a:extLst>
              </p14:cNvPr>
              <p14:cNvContentPartPr/>
              <p14:nvPr/>
            </p14:nvContentPartPr>
            <p14:xfrm>
              <a:off x="6480636" y="5741791"/>
              <a:ext cx="177840" cy="110520"/>
            </p14:xfrm>
          </p:contentPart>
        </mc:Choice>
        <mc:Fallback xmlns="">
          <p:pic>
            <p:nvPicPr>
              <p:cNvPr id="415" name="Ink 414">
                <a:extLst>
                  <a:ext uri="{FF2B5EF4-FFF2-40B4-BE49-F238E27FC236}">
                    <a16:creationId xmlns:a16="http://schemas.microsoft.com/office/drawing/2014/main" id="{6F60C8CD-5B2C-4362-9F1B-771D7CBDC976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6471636" y="5732791"/>
                <a:ext cx="195480" cy="12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420" name="Ink 419">
                <a:extLst>
                  <a:ext uri="{FF2B5EF4-FFF2-40B4-BE49-F238E27FC236}">
                    <a16:creationId xmlns:a16="http://schemas.microsoft.com/office/drawing/2014/main" id="{D76A73F0-0BCD-4674-89C3-CB8405983432}"/>
                  </a:ext>
                </a:extLst>
              </p14:cNvPr>
              <p14:cNvContentPartPr/>
              <p14:nvPr/>
            </p14:nvContentPartPr>
            <p14:xfrm>
              <a:off x="6813636" y="5795791"/>
              <a:ext cx="557280" cy="552600"/>
            </p14:xfrm>
          </p:contentPart>
        </mc:Choice>
        <mc:Fallback xmlns="">
          <p:pic>
            <p:nvPicPr>
              <p:cNvPr id="420" name="Ink 419">
                <a:extLst>
                  <a:ext uri="{FF2B5EF4-FFF2-40B4-BE49-F238E27FC236}">
                    <a16:creationId xmlns:a16="http://schemas.microsoft.com/office/drawing/2014/main" id="{D76A73F0-0BCD-4674-89C3-CB8405983432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6804990" y="5787151"/>
                <a:ext cx="574931" cy="57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421" name="Ink 420">
                <a:extLst>
                  <a:ext uri="{FF2B5EF4-FFF2-40B4-BE49-F238E27FC236}">
                    <a16:creationId xmlns:a16="http://schemas.microsoft.com/office/drawing/2014/main" id="{3E4A2996-EA6C-47C4-898A-DD4BC45A4C36}"/>
                  </a:ext>
                </a:extLst>
              </p14:cNvPr>
              <p14:cNvContentPartPr/>
              <p14:nvPr/>
            </p14:nvContentPartPr>
            <p14:xfrm>
              <a:off x="6439596" y="5938351"/>
              <a:ext cx="234360" cy="307440"/>
            </p14:xfrm>
          </p:contentPart>
        </mc:Choice>
        <mc:Fallback xmlns="">
          <p:pic>
            <p:nvPicPr>
              <p:cNvPr id="421" name="Ink 420">
                <a:extLst>
                  <a:ext uri="{FF2B5EF4-FFF2-40B4-BE49-F238E27FC236}">
                    <a16:creationId xmlns:a16="http://schemas.microsoft.com/office/drawing/2014/main" id="{3E4A2996-EA6C-47C4-898A-DD4BC45A4C36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6430956" y="5929351"/>
                <a:ext cx="252000" cy="32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26313425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580641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14:cNvPr>
              <p14:cNvContentPartPr/>
              <p14:nvPr/>
            </p14:nvContentPartPr>
            <p14:xfrm>
              <a:off x="439320" y="246760"/>
              <a:ext cx="559440" cy="3916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D7C5872-6683-4696-81BB-A4121F70E56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0326" y="237760"/>
                <a:ext cx="577069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14:cNvPr>
              <p14:cNvContentPartPr/>
              <p14:nvPr/>
            </p14:nvContentPartPr>
            <p14:xfrm>
              <a:off x="1300080" y="492280"/>
              <a:ext cx="296640" cy="1389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45CE0E4-CD64-474A-8566-4EB8FDDF92BA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291080" y="483280"/>
                <a:ext cx="31428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14:cNvPr>
              <p14:cNvContentPartPr/>
              <p14:nvPr/>
            </p14:nvContentPartPr>
            <p14:xfrm>
              <a:off x="2702280" y="408760"/>
              <a:ext cx="360" cy="36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064C363C-F9A9-4A08-AB2D-7C5167C640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693640" y="399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14:cNvPr>
              <p14:cNvContentPartPr/>
              <p14:nvPr/>
            </p14:nvContentPartPr>
            <p14:xfrm>
              <a:off x="2984520" y="482920"/>
              <a:ext cx="251280" cy="1756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EB5E927-27A5-497A-9256-828003541B8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75868" y="473920"/>
                <a:ext cx="268945" cy="19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14:cNvPr>
              <p14:cNvContentPartPr/>
              <p14:nvPr/>
            </p14:nvContentPartPr>
            <p14:xfrm>
              <a:off x="2704440" y="498040"/>
              <a:ext cx="194400" cy="12780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859F54BA-EF2F-454D-B9B1-91F08B0DF55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695440" y="489040"/>
                <a:ext cx="212040" cy="14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14:cNvPr>
              <p14:cNvContentPartPr/>
              <p14:nvPr/>
            </p14:nvContentPartPr>
            <p14:xfrm>
              <a:off x="1849080" y="472480"/>
              <a:ext cx="768240" cy="28800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514F364-E67E-467E-98C0-50300A9031E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840080" y="463480"/>
                <a:ext cx="785880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14:cNvPr>
              <p14:cNvContentPartPr/>
              <p14:nvPr/>
            </p14:nvContentPartPr>
            <p14:xfrm>
              <a:off x="3531360" y="309400"/>
              <a:ext cx="1109520" cy="328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D7FA2F-25C4-4FF4-A9BF-B7B865E74A31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522357" y="300400"/>
                <a:ext cx="1127166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14:cNvPr>
              <p14:cNvContentPartPr/>
              <p14:nvPr/>
            </p14:nvContentPartPr>
            <p14:xfrm>
              <a:off x="4989360" y="500560"/>
              <a:ext cx="517320" cy="1836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67FCB88-B135-4019-97AB-5CD14229F8D6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980720" y="491578"/>
                <a:ext cx="534960" cy="2012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14:cNvPr>
              <p14:cNvContentPartPr/>
              <p14:nvPr/>
            </p14:nvContentPartPr>
            <p14:xfrm>
              <a:off x="5834280" y="556720"/>
              <a:ext cx="118440" cy="1598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43C6DBDB-0183-4E29-8ACE-8A78E954C51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25640" y="547720"/>
                <a:ext cx="136080" cy="17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14:cNvPr>
              <p14:cNvContentPartPr/>
              <p14:nvPr/>
            </p14:nvContentPartPr>
            <p14:xfrm>
              <a:off x="6045600" y="553480"/>
              <a:ext cx="524880" cy="180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D3D929C-25DF-43D1-99B7-DFC94561656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6954" y="544480"/>
                <a:ext cx="542532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14:cNvPr>
              <p14:cNvContentPartPr/>
              <p14:nvPr/>
            </p14:nvContentPartPr>
            <p14:xfrm>
              <a:off x="6918600" y="433600"/>
              <a:ext cx="942840" cy="3211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3073AE-9050-4A95-8D54-93267B26CE69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909960" y="424610"/>
                <a:ext cx="960480" cy="3387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14:cNvPr>
              <p14:cNvContentPartPr/>
              <p14:nvPr/>
            </p14:nvContentPartPr>
            <p14:xfrm>
              <a:off x="978600" y="1056760"/>
              <a:ext cx="210600" cy="2894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D655D0E6-9B90-4E8A-9ACC-F402DD6CC50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969960" y="1048120"/>
                <a:ext cx="228240" cy="30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14:cNvPr>
              <p14:cNvContentPartPr/>
              <p14:nvPr/>
            </p14:nvContentPartPr>
            <p14:xfrm>
              <a:off x="994080" y="898000"/>
              <a:ext cx="164160" cy="8388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0B61EF6E-5D7C-4C3C-8DE9-9663B8B52F40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985080" y="889000"/>
                <a:ext cx="181800" cy="10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14:cNvPr>
              <p14:cNvContentPartPr/>
              <p14:nvPr/>
            </p14:nvContentPartPr>
            <p14:xfrm>
              <a:off x="1302960" y="1194640"/>
              <a:ext cx="147240" cy="180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58D7F4B-0193-4D33-A967-4DEBA818C4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293960" y="1186000"/>
                <a:ext cx="164880" cy="1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14:cNvPr>
              <p14:cNvContentPartPr/>
              <p14:nvPr/>
            </p14:nvContentPartPr>
            <p14:xfrm>
              <a:off x="1316640" y="1275640"/>
              <a:ext cx="156600" cy="288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0109861E-00AB-441E-BECD-B350BDC5ABB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308000" y="1266640"/>
                <a:ext cx="17424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14:cNvPr>
              <p14:cNvContentPartPr/>
              <p14:nvPr/>
            </p14:nvContentPartPr>
            <p14:xfrm>
              <a:off x="1562520" y="1182760"/>
              <a:ext cx="302760" cy="18468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6017684A-1CC4-4C73-A71F-D2680DB15748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553880" y="1173760"/>
                <a:ext cx="320400" cy="20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14:cNvPr>
              <p14:cNvContentPartPr/>
              <p14:nvPr/>
            </p14:nvContentPartPr>
            <p14:xfrm>
              <a:off x="1963920" y="1174840"/>
              <a:ext cx="264240" cy="1216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0099249-ABAC-4667-B516-34D7396176D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54920" y="1166200"/>
                <a:ext cx="28188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14:cNvPr>
              <p14:cNvContentPartPr/>
              <p14:nvPr/>
            </p14:nvContentPartPr>
            <p14:xfrm>
              <a:off x="1986960" y="1018600"/>
              <a:ext cx="165240" cy="932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0F03BD7B-FD4D-4B2C-9DFF-D9A83BA9CD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77960" y="1009600"/>
                <a:ext cx="18288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14:cNvPr>
              <p14:cNvContentPartPr/>
              <p14:nvPr/>
            </p14:nvContentPartPr>
            <p14:xfrm>
              <a:off x="3594000" y="978280"/>
              <a:ext cx="702000" cy="357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3809321-E84F-4BE0-8730-E9589C15FF5B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585000" y="969640"/>
                <a:ext cx="7196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14:cNvPr>
              <p14:cNvContentPartPr/>
              <p14:nvPr/>
            </p14:nvContentPartPr>
            <p14:xfrm>
              <a:off x="3154440" y="993400"/>
              <a:ext cx="350640" cy="357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2CB4CF9E-8267-4DE4-BFFF-87A5D7B86D02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145449" y="984400"/>
                <a:ext cx="368262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14:cNvPr>
              <p14:cNvContentPartPr/>
              <p14:nvPr/>
            </p14:nvContentPartPr>
            <p14:xfrm>
              <a:off x="2530920" y="1024720"/>
              <a:ext cx="398520" cy="38376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88F65097-0555-4255-B89A-EC333ACB1BA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522280" y="1015720"/>
                <a:ext cx="416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14:cNvPr>
              <p14:cNvContentPartPr/>
              <p14:nvPr/>
            </p14:nvContentPartPr>
            <p14:xfrm>
              <a:off x="4545120" y="1017160"/>
              <a:ext cx="705960" cy="31896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F599583-511B-476F-90CF-A150D4CF9FF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36120" y="1008520"/>
                <a:ext cx="723600" cy="33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14:cNvPr>
              <p14:cNvContentPartPr/>
              <p14:nvPr/>
            </p14:nvContentPartPr>
            <p14:xfrm>
              <a:off x="6339360" y="1058560"/>
              <a:ext cx="288360" cy="29304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05A8EB59-CFB1-4680-AFE8-605FF893008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30709" y="1049560"/>
                <a:ext cx="306022" cy="31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14:cNvPr>
              <p14:cNvContentPartPr/>
              <p14:nvPr/>
            </p14:nvContentPartPr>
            <p14:xfrm>
              <a:off x="518880" y="897280"/>
              <a:ext cx="358200" cy="638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AC5E22A5-7B36-430C-B393-16AB20E2507A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9880" y="888280"/>
                <a:ext cx="375840" cy="65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14:cNvPr>
              <p14:cNvContentPartPr/>
              <p14:nvPr/>
            </p14:nvContentPartPr>
            <p14:xfrm>
              <a:off x="5345400" y="872800"/>
              <a:ext cx="812880" cy="57132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C12ED73-2015-48CE-B034-9D2A517023D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336400" y="863800"/>
                <a:ext cx="83052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14:cNvPr>
              <p14:cNvContentPartPr/>
              <p14:nvPr/>
            </p14:nvContentPartPr>
            <p14:xfrm>
              <a:off x="1200000" y="1752280"/>
              <a:ext cx="205560" cy="393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945DAD02-2E5B-4182-B18D-C9BE94C33E7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191360" y="1743280"/>
                <a:ext cx="223200" cy="41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14:cNvPr>
              <p14:cNvContentPartPr/>
              <p14:nvPr/>
            </p14:nvContentPartPr>
            <p14:xfrm>
              <a:off x="1419600" y="1968640"/>
              <a:ext cx="128160" cy="15480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D5E8836B-2508-498E-8C5E-45BCF30DBEF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1410600" y="1960000"/>
                <a:ext cx="145800" cy="17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14:cNvPr>
              <p14:cNvContentPartPr/>
              <p14:nvPr/>
            </p14:nvContentPartPr>
            <p14:xfrm>
              <a:off x="1610400" y="1971880"/>
              <a:ext cx="262800" cy="12168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9E2D888E-2319-4761-BFF5-BC5B73C5366C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601400" y="1963240"/>
                <a:ext cx="280440" cy="13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14:cNvPr>
              <p14:cNvContentPartPr/>
              <p14:nvPr/>
            </p14:nvContentPartPr>
            <p14:xfrm>
              <a:off x="2091360" y="1826800"/>
              <a:ext cx="224280" cy="6141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53BCEB5-1F31-4C05-AF32-D061D3511F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082360" y="1818160"/>
                <a:ext cx="241920" cy="631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14:cNvPr>
              <p14:cNvContentPartPr/>
              <p14:nvPr/>
            </p14:nvContentPartPr>
            <p14:xfrm>
              <a:off x="2546760" y="1847680"/>
              <a:ext cx="1396440" cy="572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F7E0ED-10F8-4EEC-8BF9-3477DD0B609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37760" y="1839035"/>
                <a:ext cx="1414080" cy="590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14:cNvPr>
              <p14:cNvContentPartPr/>
              <p14:nvPr/>
            </p14:nvContentPartPr>
            <p14:xfrm>
              <a:off x="4213560" y="1987360"/>
              <a:ext cx="174600" cy="8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3C1566B-B4DC-46CA-922E-3D9A4380679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204560" y="1978360"/>
                <a:ext cx="192240" cy="2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14:cNvPr>
              <p14:cNvContentPartPr/>
              <p14:nvPr/>
            </p14:nvContentPartPr>
            <p14:xfrm>
              <a:off x="4224720" y="2082760"/>
              <a:ext cx="196560" cy="57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8B04825-6C66-44A9-BB3D-3CF86257EAA7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215720" y="2074120"/>
                <a:ext cx="2142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14:cNvPr>
              <p14:cNvContentPartPr/>
              <p14:nvPr/>
            </p14:nvContentPartPr>
            <p14:xfrm>
              <a:off x="4850040" y="1731400"/>
              <a:ext cx="26280" cy="25632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EEB7A3-FE54-4118-8267-0CEE77BF8031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841400" y="1722760"/>
                <a:ext cx="43920" cy="27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14:cNvPr>
              <p14:cNvContentPartPr/>
              <p14:nvPr/>
            </p14:nvContentPartPr>
            <p14:xfrm>
              <a:off x="4770840" y="1809880"/>
              <a:ext cx="150840" cy="216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AC60279-D3A7-44EC-93E7-371BD2887E8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761840" y="1800880"/>
                <a:ext cx="16848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14:cNvPr>
              <p14:cNvContentPartPr/>
              <p14:nvPr/>
            </p14:nvContentPartPr>
            <p14:xfrm>
              <a:off x="5017800" y="1877200"/>
              <a:ext cx="10440" cy="78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B295121-84DB-4329-B280-419429279F2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009160" y="1868560"/>
                <a:ext cx="28080" cy="9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14:cNvPr>
              <p14:cNvContentPartPr/>
              <p14:nvPr/>
            </p14:nvContentPartPr>
            <p14:xfrm>
              <a:off x="4999440" y="1727440"/>
              <a:ext cx="360" cy="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4BB93C81-C147-432E-844E-18917B14E2B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990440" y="17188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14:cNvPr>
              <p14:cNvContentPartPr/>
              <p14:nvPr/>
            </p14:nvContentPartPr>
            <p14:xfrm>
              <a:off x="5107440" y="1851280"/>
              <a:ext cx="238320" cy="1285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33DF040A-0A1B-40B0-AA23-BAB70E3193E8}"/>
                  </a:ext>
                </a:extLst>
              </p:cNvPr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5098440" y="1842640"/>
                <a:ext cx="255960" cy="1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14:cNvPr>
              <p14:cNvContentPartPr/>
              <p14:nvPr/>
            </p14:nvContentPartPr>
            <p14:xfrm>
              <a:off x="5415960" y="1853440"/>
              <a:ext cx="110880" cy="146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7911424-B793-4F94-9DB8-0F2DD5081489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5406960" y="1844800"/>
                <a:ext cx="12852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14:cNvPr>
              <p14:cNvContentPartPr/>
              <p14:nvPr/>
            </p14:nvContentPartPr>
            <p14:xfrm>
              <a:off x="5763360" y="1699000"/>
              <a:ext cx="819000" cy="3589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8D1FC0C6-E1EB-472A-A651-B71BDD3CBE1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5754716" y="1690000"/>
                <a:ext cx="836648" cy="37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14:cNvPr>
              <p14:cNvContentPartPr/>
              <p14:nvPr/>
            </p14:nvContentPartPr>
            <p14:xfrm>
              <a:off x="4918800" y="2212360"/>
              <a:ext cx="1080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BD6F3437-C87E-4901-A202-511AB1C80055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4909800" y="2203720"/>
                <a:ext cx="284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14:cNvPr>
              <p14:cNvContentPartPr/>
              <p14:nvPr/>
            </p14:nvContentPartPr>
            <p14:xfrm>
              <a:off x="4913760" y="2304160"/>
              <a:ext cx="257040" cy="2098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D565E17-3309-4BAC-B3D1-7490BEE1AAF7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4904760" y="2295160"/>
                <a:ext cx="27468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14:cNvPr>
              <p14:cNvContentPartPr/>
              <p14:nvPr/>
            </p14:nvContentPartPr>
            <p14:xfrm>
              <a:off x="5444040" y="2220640"/>
              <a:ext cx="1211760" cy="58104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CBA9B20-5AC6-4A2D-B4C0-BAB36EB815B2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5435400" y="2211640"/>
                <a:ext cx="12294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5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14:cNvPr>
              <p14:cNvContentPartPr/>
              <p14:nvPr/>
            </p14:nvContentPartPr>
            <p14:xfrm>
              <a:off x="4609200" y="1506040"/>
              <a:ext cx="285480" cy="102564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B4FCA59A-51BD-4A13-85B7-E295C373A45A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600200" y="1497400"/>
                <a:ext cx="303120" cy="104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7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14:cNvPr>
              <p14:cNvContentPartPr/>
              <p14:nvPr/>
            </p14:nvContentPartPr>
            <p14:xfrm>
              <a:off x="6849840" y="1620520"/>
              <a:ext cx="1972440" cy="9756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EC7A0DF7-D033-4D3F-BACC-17E3A9C6BC96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6841200" y="1611523"/>
                <a:ext cx="1990080" cy="993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9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4683BF5B-1551-41D6-9794-3F78948B1A8C}"/>
                  </a:ext>
                </a:extLst>
              </p14:cNvPr>
              <p14:cNvContentPartPr/>
              <p14:nvPr/>
            </p14:nvContentPartPr>
            <p14:xfrm>
              <a:off x="234480" y="2765320"/>
              <a:ext cx="8695080" cy="668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4683BF5B-1551-41D6-9794-3F78948B1A8C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225840" y="2756680"/>
                <a:ext cx="8712720" cy="68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8482408B-D7C1-4C2A-BB7F-8F02AC73749C}"/>
                  </a:ext>
                </a:extLst>
              </p14:cNvPr>
              <p14:cNvContentPartPr/>
              <p14:nvPr/>
            </p14:nvContentPartPr>
            <p14:xfrm>
              <a:off x="2335800" y="3674680"/>
              <a:ext cx="162720" cy="982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8482408B-D7C1-4C2A-BB7F-8F02AC73749C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2327160" y="3665680"/>
                <a:ext cx="180360" cy="11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3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6A8A769B-51BC-4731-A9AE-8DDD00795337}"/>
                  </a:ext>
                </a:extLst>
              </p14:cNvPr>
              <p14:cNvContentPartPr/>
              <p14:nvPr/>
            </p14:nvContentPartPr>
            <p14:xfrm>
              <a:off x="1723080" y="3859360"/>
              <a:ext cx="867600" cy="190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6A8A769B-51BC-4731-A9AE-8DDD00795337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1714440" y="3850720"/>
                <a:ext cx="88524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5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77321C89-F37A-48F3-B921-6F85EBB032E0}"/>
                  </a:ext>
                </a:extLst>
              </p14:cNvPr>
              <p14:cNvContentPartPr/>
              <p14:nvPr/>
            </p14:nvContentPartPr>
            <p14:xfrm>
              <a:off x="4588680" y="3513040"/>
              <a:ext cx="1529640" cy="7131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77321C89-F37A-48F3-B921-6F85EBB032E0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4580040" y="3504400"/>
                <a:ext cx="1547280" cy="73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7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DB7673F9-697B-4903-9857-1B28FD1F5A51}"/>
                  </a:ext>
                </a:extLst>
              </p14:cNvPr>
              <p14:cNvContentPartPr/>
              <p14:nvPr/>
            </p14:nvContentPartPr>
            <p14:xfrm>
              <a:off x="2755920" y="3746320"/>
              <a:ext cx="1656720" cy="38772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DB7673F9-697B-4903-9857-1B28FD1F5A51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2747280" y="3737320"/>
                <a:ext cx="1674360" cy="40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9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CD36F23B-5110-47F5-AFDA-D52F0DC2DF30}"/>
                  </a:ext>
                </a:extLst>
              </p14:cNvPr>
              <p14:cNvContentPartPr/>
              <p14:nvPr/>
            </p14:nvContentPartPr>
            <p14:xfrm>
              <a:off x="819120" y="3517720"/>
              <a:ext cx="755280" cy="6580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CD36F23B-5110-47F5-AFDA-D52F0DC2DF30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810116" y="3509080"/>
                <a:ext cx="772928" cy="67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1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1F8E5A7-D167-4745-B947-9035F1D89D10}"/>
                  </a:ext>
                </a:extLst>
              </p14:cNvPr>
              <p14:cNvContentPartPr/>
              <p14:nvPr/>
            </p14:nvContentPartPr>
            <p14:xfrm>
              <a:off x="6446280" y="3697360"/>
              <a:ext cx="459000" cy="3765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1F8E5A7-D167-4745-B947-9035F1D89D10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437280" y="3688360"/>
                <a:ext cx="476640" cy="39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6272929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52690</TotalTime>
  <Words>83</Words>
  <Application>Microsoft Office PowerPoint</Application>
  <PresentationFormat>On-screen Show (4:3)</PresentationFormat>
  <Paragraphs>83</Paragraphs>
  <Slides>83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83</vt:i4>
      </vt:variant>
    </vt:vector>
  </HeadingPairs>
  <TitlesOfParts>
    <vt:vector size="88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366</cp:revision>
  <dcterms:created xsi:type="dcterms:W3CDTF">2010-09-30T20:09:09Z</dcterms:created>
  <dcterms:modified xsi:type="dcterms:W3CDTF">2020-09-16T15:10:18Z</dcterms:modified>
</cp:coreProperties>
</file>